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1" r:id="rId2"/>
    <p:sldId id="259" r:id="rId3"/>
    <p:sldId id="260" r:id="rId4"/>
    <p:sldId id="261" r:id="rId5"/>
    <p:sldId id="256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58" r:id="rId16"/>
    <p:sldId id="278" r:id="rId17"/>
    <p:sldId id="280" r:id="rId18"/>
    <p:sldId id="282" r:id="rId19"/>
    <p:sldId id="281" r:id="rId20"/>
    <p:sldId id="284" r:id="rId21"/>
    <p:sldId id="257" r:id="rId22"/>
    <p:sldId id="285" r:id="rId23"/>
    <p:sldId id="286" r:id="rId24"/>
    <p:sldId id="287" r:id="rId25"/>
    <p:sldId id="288" r:id="rId26"/>
    <p:sldId id="289" r:id="rId27"/>
    <p:sldId id="290" r:id="rId28"/>
    <p:sldId id="292" r:id="rId2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3" d="100"/>
          <a:sy n="83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195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504A048C-6A11-43DE-8B63-720525641C6F}"/>
    <pc:docChg chg="undo custSel modSld addMainMaster delMainMaster modMainMaster modNotesMaster modHandout">
      <pc:chgData name="Shukufa Musayeva" userId="925d085fcd50c50b" providerId="LiveId" clId="{504A048C-6A11-43DE-8B63-720525641C6F}" dt="2023-09-17T11:13:57.896" v="822" actId="1036"/>
      <pc:docMkLst>
        <pc:docMk/>
      </pc:docMkLst>
      <pc:sldChg chg="addSp modSp mod">
        <pc:chgData name="Shukufa Musayeva" userId="925d085fcd50c50b" providerId="LiveId" clId="{504A048C-6A11-43DE-8B63-720525641C6F}" dt="2023-09-17T11:01:48.573" v="610" actId="113"/>
        <pc:sldMkLst>
          <pc:docMk/>
          <pc:sldMk cId="607919257" sldId="256"/>
        </pc:sldMkLst>
        <pc:spChg chg="mod">
          <ac:chgData name="Shukufa Musayeva" userId="925d085fcd50c50b" providerId="LiveId" clId="{504A048C-6A11-43DE-8B63-720525641C6F}" dt="2023-09-17T11:00:12.606" v="586" actId="403"/>
          <ac:spMkLst>
            <pc:docMk/>
            <pc:sldMk cId="607919257" sldId="256"/>
            <ac:spMk id="2" creationId="{ECBACEE6-D3F0-E18B-E5EE-5ECCB85D6E7E}"/>
          </ac:spMkLst>
        </pc:spChg>
        <pc:spChg chg="mod">
          <ac:chgData name="Shukufa Musayeva" userId="925d085fcd50c50b" providerId="LiveId" clId="{504A048C-6A11-43DE-8B63-720525641C6F}" dt="2023-09-17T11:01:28.004" v="602" actId="403"/>
          <ac:spMkLst>
            <pc:docMk/>
            <pc:sldMk cId="607919257" sldId="256"/>
            <ac:spMk id="4" creationId="{30D6FC85-2B5B-EB9D-B0E9-2564B6289A56}"/>
          </ac:spMkLst>
        </pc:spChg>
        <pc:spChg chg="mod">
          <ac:chgData name="Shukufa Musayeva" userId="925d085fcd50c50b" providerId="LiveId" clId="{504A048C-6A11-43DE-8B63-720525641C6F}" dt="2023-09-17T11:01:21.457" v="599" actId="113"/>
          <ac:spMkLst>
            <pc:docMk/>
            <pc:sldMk cId="607919257" sldId="256"/>
            <ac:spMk id="5" creationId="{123FD04F-FD0B-555B-2887-2F9AC8E5A491}"/>
          </ac:spMkLst>
        </pc:spChg>
        <pc:spChg chg="mod">
          <ac:chgData name="Shukufa Musayeva" userId="925d085fcd50c50b" providerId="LiveId" clId="{504A048C-6A11-43DE-8B63-720525641C6F}" dt="2023-09-17T11:01:09.152" v="595" actId="113"/>
          <ac:spMkLst>
            <pc:docMk/>
            <pc:sldMk cId="607919257" sldId="256"/>
            <ac:spMk id="6" creationId="{7DC01C5E-52E5-725E-BD13-DB62C9BA8B76}"/>
          </ac:spMkLst>
        </pc:spChg>
        <pc:spChg chg="mod">
          <ac:chgData name="Shukufa Musayeva" userId="925d085fcd50c50b" providerId="LiveId" clId="{504A048C-6A11-43DE-8B63-720525641C6F}" dt="2023-09-17T11:01:06.653" v="594" actId="113"/>
          <ac:spMkLst>
            <pc:docMk/>
            <pc:sldMk cId="607919257" sldId="256"/>
            <ac:spMk id="7" creationId="{55BA2B57-B175-FB55-13BA-D63BA0EF4D22}"/>
          </ac:spMkLst>
        </pc:spChg>
        <pc:spChg chg="mod">
          <ac:chgData name="Shukufa Musayeva" userId="925d085fcd50c50b" providerId="LiveId" clId="{504A048C-6A11-43DE-8B63-720525641C6F}" dt="2023-09-17T11:01:03.176" v="593" actId="113"/>
          <ac:spMkLst>
            <pc:docMk/>
            <pc:sldMk cId="607919257" sldId="256"/>
            <ac:spMk id="8" creationId="{73E3C25F-AAE3-B57E-201A-7CD7C1171FA9}"/>
          </ac:spMkLst>
        </pc:spChg>
        <pc:spChg chg="mod">
          <ac:chgData name="Shukufa Musayeva" userId="925d085fcd50c50b" providerId="LiveId" clId="{504A048C-6A11-43DE-8B63-720525641C6F}" dt="2023-09-17T11:01:34.754" v="604" actId="113"/>
          <ac:spMkLst>
            <pc:docMk/>
            <pc:sldMk cId="607919257" sldId="256"/>
            <ac:spMk id="9" creationId="{C015E574-52EE-A75A-19AE-2888AC95E321}"/>
          </ac:spMkLst>
        </pc:spChg>
        <pc:spChg chg="mod">
          <ac:chgData name="Shukufa Musayeva" userId="925d085fcd50c50b" providerId="LiveId" clId="{504A048C-6A11-43DE-8B63-720525641C6F}" dt="2023-09-17T11:01:39.555" v="606" actId="403"/>
          <ac:spMkLst>
            <pc:docMk/>
            <pc:sldMk cId="607919257" sldId="256"/>
            <ac:spMk id="10" creationId="{145081E4-B2D9-4723-3C95-F819E241FFF2}"/>
          </ac:spMkLst>
        </pc:spChg>
        <pc:spChg chg="mod">
          <ac:chgData name="Shukufa Musayeva" userId="925d085fcd50c50b" providerId="LiveId" clId="{504A048C-6A11-43DE-8B63-720525641C6F}" dt="2023-09-17T11:01:44.072" v="608" actId="113"/>
          <ac:spMkLst>
            <pc:docMk/>
            <pc:sldMk cId="607919257" sldId="256"/>
            <ac:spMk id="11" creationId="{185152E4-C887-3A0D-EE71-F1DD0DE4DE63}"/>
          </ac:spMkLst>
        </pc:spChg>
        <pc:spChg chg="mod">
          <ac:chgData name="Shukufa Musayeva" userId="925d085fcd50c50b" providerId="LiveId" clId="{504A048C-6A11-43DE-8B63-720525641C6F}" dt="2023-09-17T11:01:48.573" v="610" actId="113"/>
          <ac:spMkLst>
            <pc:docMk/>
            <pc:sldMk cId="607919257" sldId="256"/>
            <ac:spMk id="12" creationId="{95AB0C72-56F0-8C3A-11C2-40DD86A14198}"/>
          </ac:spMkLst>
        </pc:spChg>
        <pc:grpChg chg="add mod">
          <ac:chgData name="Shukufa Musayeva" userId="925d085fcd50c50b" providerId="LiveId" clId="{504A048C-6A11-43DE-8B63-720525641C6F}" dt="2023-09-17T11:00:47.376" v="589"/>
          <ac:grpSpMkLst>
            <pc:docMk/>
            <pc:sldMk cId="607919257" sldId="256"/>
            <ac:grpSpMk id="3" creationId="{EDDDB8A3-0250-4CDF-3FE5-4287B7061DD2}"/>
          </ac:grpSpMkLst>
        </pc:grpChg>
        <pc:cxnChg chg="mod">
          <ac:chgData name="Shukufa Musayeva" userId="925d085fcd50c50b" providerId="LiveId" clId="{504A048C-6A11-43DE-8B63-720525641C6F}" dt="2023-09-17T11:01:21.457" v="599" actId="113"/>
          <ac:cxnSpMkLst>
            <pc:docMk/>
            <pc:sldMk cId="607919257" sldId="256"/>
            <ac:cxnSpMk id="14" creationId="{5021AF94-E1FC-91E8-1D78-592E8509AAA1}"/>
          </ac:cxnSpMkLst>
        </pc:cxnChg>
        <pc:cxnChg chg="mod">
          <ac:chgData name="Shukufa Musayeva" userId="925d085fcd50c50b" providerId="LiveId" clId="{504A048C-6A11-43DE-8B63-720525641C6F}" dt="2023-09-17T11:00:50.620" v="591" actId="113"/>
          <ac:cxnSpMkLst>
            <pc:docMk/>
            <pc:sldMk cId="607919257" sldId="256"/>
            <ac:cxnSpMk id="17" creationId="{84F44B2C-E4F4-F6EA-13CC-2BEAAF1B4DDA}"/>
          </ac:cxnSpMkLst>
        </pc:cxnChg>
        <pc:cxnChg chg="mod">
          <ac:chgData name="Shukufa Musayeva" userId="925d085fcd50c50b" providerId="LiveId" clId="{504A048C-6A11-43DE-8B63-720525641C6F}" dt="2023-09-17T11:01:21.457" v="599" actId="113"/>
          <ac:cxnSpMkLst>
            <pc:docMk/>
            <pc:sldMk cId="607919257" sldId="256"/>
            <ac:cxnSpMk id="18" creationId="{8401724E-B671-51EB-A309-48FC25BA63A3}"/>
          </ac:cxnSpMkLst>
        </pc:cxnChg>
        <pc:cxnChg chg="mod">
          <ac:chgData name="Shukufa Musayeva" userId="925d085fcd50c50b" providerId="LiveId" clId="{504A048C-6A11-43DE-8B63-720525641C6F}" dt="2023-09-17T11:00:50.620" v="591" actId="113"/>
          <ac:cxnSpMkLst>
            <pc:docMk/>
            <pc:sldMk cId="607919257" sldId="256"/>
            <ac:cxnSpMk id="19" creationId="{EE80C4F4-4E06-C83B-B128-3C5289DB6A73}"/>
          </ac:cxnSpMkLst>
        </pc:cxnChg>
        <pc:cxnChg chg="mod">
          <ac:chgData name="Shukufa Musayeva" userId="925d085fcd50c50b" providerId="LiveId" clId="{504A048C-6A11-43DE-8B63-720525641C6F}" dt="2023-09-17T11:01:28.004" v="602" actId="403"/>
          <ac:cxnSpMkLst>
            <pc:docMk/>
            <pc:sldMk cId="607919257" sldId="256"/>
            <ac:cxnSpMk id="23" creationId="{11AECC7A-CD42-6250-988A-A198ED772F74}"/>
          </ac:cxnSpMkLst>
        </pc:cxnChg>
        <pc:cxnChg chg="mod">
          <ac:chgData name="Shukufa Musayeva" userId="925d085fcd50c50b" providerId="LiveId" clId="{504A048C-6A11-43DE-8B63-720525641C6F}" dt="2023-09-17T11:01:47.421" v="609" actId="403"/>
          <ac:cxnSpMkLst>
            <pc:docMk/>
            <pc:sldMk cId="607919257" sldId="256"/>
            <ac:cxnSpMk id="30" creationId="{52A5DEBD-3D89-37BF-C230-B2DE37DEF794}"/>
          </ac:cxnSpMkLst>
        </pc:cxnChg>
        <pc:cxnChg chg="mod">
          <ac:chgData name="Shukufa Musayeva" userId="925d085fcd50c50b" providerId="LiveId" clId="{504A048C-6A11-43DE-8B63-720525641C6F}" dt="2023-09-17T11:01:33.763" v="603" actId="403"/>
          <ac:cxnSpMkLst>
            <pc:docMk/>
            <pc:sldMk cId="607919257" sldId="256"/>
            <ac:cxnSpMk id="31" creationId="{0EFAA2F6-9DA5-9A35-F5C0-09CEBAE5EB44}"/>
          </ac:cxnSpMkLst>
        </pc:cxnChg>
        <pc:cxnChg chg="mod">
          <ac:chgData name="Shukufa Musayeva" userId="925d085fcd50c50b" providerId="LiveId" clId="{504A048C-6A11-43DE-8B63-720525641C6F}" dt="2023-09-17T11:00:50.620" v="591" actId="113"/>
          <ac:cxnSpMkLst>
            <pc:docMk/>
            <pc:sldMk cId="607919257" sldId="256"/>
            <ac:cxnSpMk id="32" creationId="{A8C199C2-B8BF-5A7B-334C-A1DEAE04A461}"/>
          </ac:cxnSpMkLst>
        </pc:cxnChg>
        <pc:cxnChg chg="mod">
          <ac:chgData name="Shukufa Musayeva" userId="925d085fcd50c50b" providerId="LiveId" clId="{504A048C-6A11-43DE-8B63-720525641C6F}" dt="2023-09-17T11:01:42.918" v="607" actId="403"/>
          <ac:cxnSpMkLst>
            <pc:docMk/>
            <pc:sldMk cId="607919257" sldId="256"/>
            <ac:cxnSpMk id="34" creationId="{06851F4E-C8DB-E912-1348-19942C3282B4}"/>
          </ac:cxnSpMkLst>
        </pc:cxnChg>
        <pc:cxnChg chg="mod">
          <ac:chgData name="Shukufa Musayeva" userId="925d085fcd50c50b" providerId="LiveId" clId="{504A048C-6A11-43DE-8B63-720525641C6F}" dt="2023-09-17T11:00:50.620" v="591" actId="113"/>
          <ac:cxnSpMkLst>
            <pc:docMk/>
            <pc:sldMk cId="607919257" sldId="256"/>
            <ac:cxnSpMk id="36" creationId="{31DE169B-9376-5A1D-D334-514970D29E88}"/>
          </ac:cxnSpMkLst>
        </pc:cxnChg>
        <pc:cxnChg chg="mod">
          <ac:chgData name="Shukufa Musayeva" userId="925d085fcd50c50b" providerId="LiveId" clId="{504A048C-6A11-43DE-8B63-720525641C6F}" dt="2023-09-17T11:01:39.555" v="606" actId="403"/>
          <ac:cxnSpMkLst>
            <pc:docMk/>
            <pc:sldMk cId="607919257" sldId="256"/>
            <ac:cxnSpMk id="52" creationId="{9F40E88C-7BEE-1138-EE7D-FE4F757AE13C}"/>
          </ac:cxnSpMkLst>
        </pc:cxnChg>
      </pc:sldChg>
      <pc:sldChg chg="addSp modSp mod">
        <pc:chgData name="Shukufa Musayeva" userId="925d085fcd50c50b" providerId="LiveId" clId="{504A048C-6A11-43DE-8B63-720525641C6F}" dt="2023-09-17T10:43:47.832" v="339" actId="1076"/>
        <pc:sldMkLst>
          <pc:docMk/>
          <pc:sldMk cId="1976348396" sldId="257"/>
        </pc:sldMkLst>
        <pc:spChg chg="mod">
          <ac:chgData name="Shukufa Musayeva" userId="925d085fcd50c50b" providerId="LiveId" clId="{504A048C-6A11-43DE-8B63-720525641C6F}" dt="2023-09-17T10:38:49.482" v="249" actId="1076"/>
          <ac:spMkLst>
            <pc:docMk/>
            <pc:sldMk cId="1976348396" sldId="257"/>
            <ac:spMk id="3" creationId="{8B5A625D-B06B-8918-81F3-05E3B77CB452}"/>
          </ac:spMkLst>
        </pc:spChg>
        <pc:spChg chg="mod">
          <ac:chgData name="Shukufa Musayeva" userId="925d085fcd50c50b" providerId="LiveId" clId="{504A048C-6A11-43DE-8B63-720525641C6F}" dt="2023-09-17T10:41:41.226" v="291" actId="1035"/>
          <ac:spMkLst>
            <pc:docMk/>
            <pc:sldMk cId="1976348396" sldId="257"/>
            <ac:spMk id="4" creationId="{30D6FC85-2B5B-EB9D-B0E9-2564B6289A56}"/>
          </ac:spMkLst>
        </pc:spChg>
        <pc:spChg chg="mod">
          <ac:chgData name="Shukufa Musayeva" userId="925d085fcd50c50b" providerId="LiveId" clId="{504A048C-6A11-43DE-8B63-720525641C6F}" dt="2023-09-17T10:43:22.067" v="337" actId="20577"/>
          <ac:spMkLst>
            <pc:docMk/>
            <pc:sldMk cId="1976348396" sldId="257"/>
            <ac:spMk id="5" creationId="{123FD04F-FD0B-555B-2887-2F9AC8E5A491}"/>
          </ac:spMkLst>
        </pc:spChg>
        <pc:spChg chg="mod">
          <ac:chgData name="Shukufa Musayeva" userId="925d085fcd50c50b" providerId="LiveId" clId="{504A048C-6A11-43DE-8B63-720525641C6F}" dt="2023-09-17T10:39:58.681" v="268"/>
          <ac:spMkLst>
            <pc:docMk/>
            <pc:sldMk cId="1976348396" sldId="257"/>
            <ac:spMk id="6" creationId="{7DC01C5E-52E5-725E-BD13-DB62C9BA8B76}"/>
          </ac:spMkLst>
        </pc:spChg>
        <pc:spChg chg="mod">
          <ac:chgData name="Shukufa Musayeva" userId="925d085fcd50c50b" providerId="LiveId" clId="{504A048C-6A11-43DE-8B63-720525641C6F}" dt="2023-09-17T10:42:16.127" v="319" actId="404"/>
          <ac:spMkLst>
            <pc:docMk/>
            <pc:sldMk cId="1976348396" sldId="257"/>
            <ac:spMk id="7" creationId="{55BA2B57-B175-FB55-13BA-D63BA0EF4D22}"/>
          </ac:spMkLst>
        </pc:spChg>
        <pc:spChg chg="mod">
          <ac:chgData name="Shukufa Musayeva" userId="925d085fcd50c50b" providerId="LiveId" clId="{504A048C-6A11-43DE-8B63-720525641C6F}" dt="2023-09-17T10:41:35.690" v="289" actId="1035"/>
          <ac:spMkLst>
            <pc:docMk/>
            <pc:sldMk cId="1976348396" sldId="257"/>
            <ac:spMk id="9" creationId="{C015E574-52EE-A75A-19AE-2888AC95E321}"/>
          </ac:spMkLst>
        </pc:spChg>
        <pc:spChg chg="mod">
          <ac:chgData name="Shukufa Musayeva" userId="925d085fcd50c50b" providerId="LiveId" clId="{504A048C-6A11-43DE-8B63-720525641C6F}" dt="2023-09-17T10:41:49.370" v="295" actId="1035"/>
          <ac:spMkLst>
            <pc:docMk/>
            <pc:sldMk cId="1976348396" sldId="257"/>
            <ac:spMk id="42" creationId="{EF0AB000-F890-4249-781D-7CECFEA6B451}"/>
          </ac:spMkLst>
        </pc:spChg>
        <pc:spChg chg="mod">
          <ac:chgData name="Shukufa Musayeva" userId="925d085fcd50c50b" providerId="LiveId" clId="{504A048C-6A11-43DE-8B63-720525641C6F}" dt="2023-09-17T10:43:34.179" v="338"/>
          <ac:spMkLst>
            <pc:docMk/>
            <pc:sldMk cId="1976348396" sldId="257"/>
            <ac:spMk id="45" creationId="{EF484C11-6FA6-4A1C-8ED0-EC6E9D25F939}"/>
          </ac:spMkLst>
        </pc:spChg>
        <pc:spChg chg="mod">
          <ac:chgData name="Shukufa Musayeva" userId="925d085fcd50c50b" providerId="LiveId" clId="{504A048C-6A11-43DE-8B63-720525641C6F}" dt="2023-09-17T10:43:04.844" v="331" actId="403"/>
          <ac:spMkLst>
            <pc:docMk/>
            <pc:sldMk cId="1976348396" sldId="257"/>
            <ac:spMk id="54" creationId="{7C1F0A98-0F1B-C6AA-10A5-453013B9E084}"/>
          </ac:spMkLst>
        </pc:spChg>
        <pc:spChg chg="mod">
          <ac:chgData name="Shukufa Musayeva" userId="925d085fcd50c50b" providerId="LiveId" clId="{504A048C-6A11-43DE-8B63-720525641C6F}" dt="2023-09-17T10:42:58.002" v="330" actId="403"/>
          <ac:spMkLst>
            <pc:docMk/>
            <pc:sldMk cId="1976348396" sldId="257"/>
            <ac:spMk id="55" creationId="{FE036B66-8E63-A27B-D189-7E24E7480CDA}"/>
          </ac:spMkLst>
        </pc:spChg>
        <pc:spChg chg="mod">
          <ac:chgData name="Shukufa Musayeva" userId="925d085fcd50c50b" providerId="LiveId" clId="{504A048C-6A11-43DE-8B63-720525641C6F}" dt="2023-09-17T10:43:13.350" v="333" actId="403"/>
          <ac:spMkLst>
            <pc:docMk/>
            <pc:sldMk cId="1976348396" sldId="257"/>
            <ac:spMk id="56" creationId="{C634E70B-EEBA-248D-2476-4DE9699F9EA9}"/>
          </ac:spMkLst>
        </pc:spChg>
        <pc:spChg chg="mod">
          <ac:chgData name="Shukufa Musayeva" userId="925d085fcd50c50b" providerId="LiveId" clId="{504A048C-6A11-43DE-8B63-720525641C6F}" dt="2023-09-17T10:42:23.306" v="320"/>
          <ac:spMkLst>
            <pc:docMk/>
            <pc:sldMk cId="1976348396" sldId="257"/>
            <ac:spMk id="72" creationId="{5598B455-00E5-2A56-4EDB-3E0ECA20ECD3}"/>
          </ac:spMkLst>
        </pc:spChg>
        <pc:picChg chg="add mod">
          <ac:chgData name="Shukufa Musayeva" userId="925d085fcd50c50b" providerId="LiveId" clId="{504A048C-6A11-43DE-8B63-720525641C6F}" dt="2023-09-17T10:43:47.832" v="339" actId="1076"/>
          <ac:picMkLst>
            <pc:docMk/>
            <pc:sldMk cId="1976348396" sldId="257"/>
            <ac:picMk id="10" creationId="{7075E202-F30C-CF65-6522-BA8D01A05B72}"/>
          </ac:picMkLst>
        </pc:picChg>
        <pc:cxnChg chg="mod">
          <ac:chgData name="Shukufa Musayeva" userId="925d085fcd50c50b" providerId="LiveId" clId="{504A048C-6A11-43DE-8B63-720525641C6F}" dt="2023-09-17T10:41:41.226" v="291" actId="1035"/>
          <ac:cxnSpMkLst>
            <pc:docMk/>
            <pc:sldMk cId="1976348396" sldId="257"/>
            <ac:cxnSpMk id="2" creationId="{998F066A-FE25-C306-D97B-855A2291FB66}"/>
          </ac:cxnSpMkLst>
        </pc:cxnChg>
        <pc:cxnChg chg="mod">
          <ac:chgData name="Shukufa Musayeva" userId="925d085fcd50c50b" providerId="LiveId" clId="{504A048C-6A11-43DE-8B63-720525641C6F}" dt="2023-09-17T10:43:22.067" v="337" actId="20577"/>
          <ac:cxnSpMkLst>
            <pc:docMk/>
            <pc:sldMk cId="1976348396" sldId="257"/>
            <ac:cxnSpMk id="19" creationId="{EE80C4F4-4E06-C83B-B128-3C5289DB6A73}"/>
          </ac:cxnSpMkLst>
        </pc:cxnChg>
        <pc:cxnChg chg="mod">
          <ac:chgData name="Shukufa Musayeva" userId="925d085fcd50c50b" providerId="LiveId" clId="{504A048C-6A11-43DE-8B63-720525641C6F}" dt="2023-09-17T10:41:41.226" v="291" actId="1035"/>
          <ac:cxnSpMkLst>
            <pc:docMk/>
            <pc:sldMk cId="1976348396" sldId="257"/>
            <ac:cxnSpMk id="23" creationId="{11AECC7A-CD42-6250-988A-A198ED772F74}"/>
          </ac:cxnSpMkLst>
        </pc:cxnChg>
        <pc:cxnChg chg="mod">
          <ac:chgData name="Shukufa Musayeva" userId="925d085fcd50c50b" providerId="LiveId" clId="{504A048C-6A11-43DE-8B63-720525641C6F}" dt="2023-09-17T10:43:22.067" v="337" actId="20577"/>
          <ac:cxnSpMkLst>
            <pc:docMk/>
            <pc:sldMk cId="1976348396" sldId="257"/>
            <ac:cxnSpMk id="35" creationId="{0A00D342-4027-F927-F1CC-1C7E73DB388C}"/>
          </ac:cxnSpMkLst>
        </pc:cxnChg>
        <pc:cxnChg chg="mod">
          <ac:chgData name="Shukufa Musayeva" userId="925d085fcd50c50b" providerId="LiveId" clId="{504A048C-6A11-43DE-8B63-720525641C6F}" dt="2023-09-17T10:41:49.370" v="295" actId="1035"/>
          <ac:cxnSpMkLst>
            <pc:docMk/>
            <pc:sldMk cId="1976348396" sldId="257"/>
            <ac:cxnSpMk id="43" creationId="{20019207-9AD5-3DAB-16FF-24C4921E30B9}"/>
          </ac:cxnSpMkLst>
        </pc:cxnChg>
        <pc:cxnChg chg="mod">
          <ac:chgData name="Shukufa Musayeva" userId="925d085fcd50c50b" providerId="LiveId" clId="{504A048C-6A11-43DE-8B63-720525641C6F}" dt="2023-09-17T10:42:58.002" v="330" actId="403"/>
          <ac:cxnSpMkLst>
            <pc:docMk/>
            <pc:sldMk cId="1976348396" sldId="257"/>
            <ac:cxnSpMk id="57" creationId="{2C2F1C6F-5F5C-7C51-9B9A-92D38EC16CB3}"/>
          </ac:cxnSpMkLst>
        </pc:cxnChg>
        <pc:cxnChg chg="mod">
          <ac:chgData name="Shukufa Musayeva" userId="925d085fcd50c50b" providerId="LiveId" clId="{504A048C-6A11-43DE-8B63-720525641C6F}" dt="2023-09-17T10:43:04.844" v="331" actId="403"/>
          <ac:cxnSpMkLst>
            <pc:docMk/>
            <pc:sldMk cId="1976348396" sldId="257"/>
            <ac:cxnSpMk id="60" creationId="{7127F904-B702-FC4F-FE19-2E94C660DE1B}"/>
          </ac:cxnSpMkLst>
        </pc:cxnChg>
        <pc:cxnChg chg="mod">
          <ac:chgData name="Shukufa Musayeva" userId="925d085fcd50c50b" providerId="LiveId" clId="{504A048C-6A11-43DE-8B63-720525641C6F}" dt="2023-09-17T10:43:13.350" v="333" actId="403"/>
          <ac:cxnSpMkLst>
            <pc:docMk/>
            <pc:sldMk cId="1976348396" sldId="257"/>
            <ac:cxnSpMk id="63" creationId="{A11254B9-23B6-2525-C1C1-755E83A5EE0D}"/>
          </ac:cxnSpMkLst>
        </pc:cxnChg>
        <pc:cxnChg chg="mod">
          <ac:chgData name="Shukufa Musayeva" userId="925d085fcd50c50b" providerId="LiveId" clId="{504A048C-6A11-43DE-8B63-720525641C6F}" dt="2023-09-17T10:42:46.502" v="329" actId="1036"/>
          <ac:cxnSpMkLst>
            <pc:docMk/>
            <pc:sldMk cId="1976348396" sldId="257"/>
            <ac:cxnSpMk id="66" creationId="{5136EB72-A537-0273-6664-CA14D4880064}"/>
          </ac:cxnSpMkLst>
        </pc:cxnChg>
        <pc:cxnChg chg="mod">
          <ac:chgData name="Shukufa Musayeva" userId="925d085fcd50c50b" providerId="LiveId" clId="{504A048C-6A11-43DE-8B63-720525641C6F}" dt="2023-09-17T10:43:04.844" v="331" actId="403"/>
          <ac:cxnSpMkLst>
            <pc:docMk/>
            <pc:sldMk cId="1976348396" sldId="257"/>
            <ac:cxnSpMk id="69" creationId="{03B7CDB5-2CC8-BD42-831A-EB75B0B7A2EA}"/>
          </ac:cxnSpMkLst>
        </pc:cxnChg>
        <pc:cxnChg chg="mod">
          <ac:chgData name="Shukufa Musayeva" userId="925d085fcd50c50b" providerId="LiveId" clId="{504A048C-6A11-43DE-8B63-720525641C6F}" dt="2023-09-17T10:43:13.350" v="333" actId="403"/>
          <ac:cxnSpMkLst>
            <pc:docMk/>
            <pc:sldMk cId="1976348396" sldId="257"/>
            <ac:cxnSpMk id="73" creationId="{74B7B00C-9CA0-5318-9745-01266BF5FA45}"/>
          </ac:cxnSpMkLst>
        </pc:cxnChg>
      </pc:sldChg>
      <pc:sldChg chg="addSp modSp mod">
        <pc:chgData name="Shukufa Musayeva" userId="925d085fcd50c50b" providerId="LiveId" clId="{504A048C-6A11-43DE-8B63-720525641C6F}" dt="2023-09-17T11:13:57.896" v="822" actId="1036"/>
        <pc:sldMkLst>
          <pc:docMk/>
          <pc:sldMk cId="2957366405" sldId="258"/>
        </pc:sldMkLst>
        <pc:spChg chg="mod">
          <ac:chgData name="Shukufa Musayeva" userId="925d085fcd50c50b" providerId="LiveId" clId="{504A048C-6A11-43DE-8B63-720525641C6F}" dt="2023-09-17T11:10:10.307" v="732" actId="1076"/>
          <ac:spMkLst>
            <pc:docMk/>
            <pc:sldMk cId="2957366405" sldId="258"/>
            <ac:spMk id="3" creationId="{D86D1854-C87B-FF82-E8B2-D22E62AD5DCF}"/>
          </ac:spMkLst>
        </pc:spChg>
        <pc:spChg chg="mod">
          <ac:chgData name="Shukufa Musayeva" userId="925d085fcd50c50b" providerId="LiveId" clId="{504A048C-6A11-43DE-8B63-720525641C6F}" dt="2023-09-17T11:12:29.494" v="751" actId="1036"/>
          <ac:spMkLst>
            <pc:docMk/>
            <pc:sldMk cId="2957366405" sldId="258"/>
            <ac:spMk id="4" creationId="{30D6FC85-2B5B-EB9D-B0E9-2564B6289A56}"/>
          </ac:spMkLst>
        </pc:spChg>
        <pc:spChg chg="mod">
          <ac:chgData name="Shukufa Musayeva" userId="925d085fcd50c50b" providerId="LiveId" clId="{504A048C-6A11-43DE-8B63-720525641C6F}" dt="2023-09-17T11:13:12.859" v="767" actId="1036"/>
          <ac:spMkLst>
            <pc:docMk/>
            <pc:sldMk cId="2957366405" sldId="258"/>
            <ac:spMk id="5" creationId="{123FD04F-FD0B-555B-2887-2F9AC8E5A491}"/>
          </ac:spMkLst>
        </pc:spChg>
        <pc:spChg chg="mod">
          <ac:chgData name="Shukufa Musayeva" userId="925d085fcd50c50b" providerId="LiveId" clId="{504A048C-6A11-43DE-8B63-720525641C6F}" dt="2023-09-17T11:13:18.573" v="776" actId="1035"/>
          <ac:spMkLst>
            <pc:docMk/>
            <pc:sldMk cId="2957366405" sldId="258"/>
            <ac:spMk id="8" creationId="{E1FCF72F-5B54-2185-FF2A-6D17BA7FF6AA}"/>
          </ac:spMkLst>
        </pc:spChg>
        <pc:spChg chg="mod">
          <ac:chgData name="Shukufa Musayeva" userId="925d085fcd50c50b" providerId="LiveId" clId="{504A048C-6A11-43DE-8B63-720525641C6F}" dt="2023-09-17T11:12:26.705" v="750" actId="1035"/>
          <ac:spMkLst>
            <pc:docMk/>
            <pc:sldMk cId="2957366405" sldId="258"/>
            <ac:spMk id="9" creationId="{C015E574-52EE-A75A-19AE-2888AC95E321}"/>
          </ac:spMkLst>
        </pc:spChg>
        <pc:spChg chg="mod">
          <ac:chgData name="Shukufa Musayeva" userId="925d085fcd50c50b" providerId="LiveId" clId="{504A048C-6A11-43DE-8B63-720525641C6F}" dt="2023-09-17T11:12:37.465" v="754" actId="404"/>
          <ac:spMkLst>
            <pc:docMk/>
            <pc:sldMk cId="2957366405" sldId="258"/>
            <ac:spMk id="15" creationId="{35DABE02-B548-4C34-BAA7-2ADE2ED56E7E}"/>
          </ac:spMkLst>
        </pc:spChg>
        <pc:spChg chg="mod">
          <ac:chgData name="Shukufa Musayeva" userId="925d085fcd50c50b" providerId="LiveId" clId="{504A048C-6A11-43DE-8B63-720525641C6F}" dt="2023-09-17T11:11:11.519" v="740" actId="403"/>
          <ac:spMkLst>
            <pc:docMk/>
            <pc:sldMk cId="2957366405" sldId="258"/>
            <ac:spMk id="24" creationId="{90269A8D-724C-CDBB-28DC-180D3A5A8764}"/>
          </ac:spMkLst>
        </pc:spChg>
        <pc:spChg chg="mod">
          <ac:chgData name="Shukufa Musayeva" userId="925d085fcd50c50b" providerId="LiveId" clId="{504A048C-6A11-43DE-8B63-720525641C6F}" dt="2023-09-17T11:11:35.241" v="744" actId="403"/>
          <ac:spMkLst>
            <pc:docMk/>
            <pc:sldMk cId="2957366405" sldId="258"/>
            <ac:spMk id="25" creationId="{44DB6858-386A-C496-A305-52A9E0682AB9}"/>
          </ac:spMkLst>
        </pc:spChg>
        <pc:spChg chg="mod">
          <ac:chgData name="Shukufa Musayeva" userId="925d085fcd50c50b" providerId="LiveId" clId="{504A048C-6A11-43DE-8B63-720525641C6F}" dt="2023-09-17T11:13:38.722" v="798" actId="1036"/>
          <ac:spMkLst>
            <pc:docMk/>
            <pc:sldMk cId="2957366405" sldId="258"/>
            <ac:spMk id="26" creationId="{48D0F909-9627-4432-5FE2-C80ACBD091B4}"/>
          </ac:spMkLst>
        </pc:spChg>
        <pc:spChg chg="mod">
          <ac:chgData name="Shukufa Musayeva" userId="925d085fcd50c50b" providerId="LiveId" clId="{504A048C-6A11-43DE-8B63-720525641C6F}" dt="2023-09-17T11:11:40.664" v="745" actId="403"/>
          <ac:spMkLst>
            <pc:docMk/>
            <pc:sldMk cId="2957366405" sldId="258"/>
            <ac:spMk id="27" creationId="{79C497C8-9FF8-CB33-3851-8A028F8304C4}"/>
          </ac:spMkLst>
        </pc:spChg>
        <pc:spChg chg="mod">
          <ac:chgData name="Shukufa Musayeva" userId="925d085fcd50c50b" providerId="LiveId" clId="{504A048C-6A11-43DE-8B63-720525641C6F}" dt="2023-09-17T11:11:11.519" v="740" actId="403"/>
          <ac:spMkLst>
            <pc:docMk/>
            <pc:sldMk cId="2957366405" sldId="258"/>
            <ac:spMk id="28" creationId="{2BD8D734-A780-E855-58EF-33962E76D9DC}"/>
          </ac:spMkLst>
        </pc:spChg>
        <pc:spChg chg="mod">
          <ac:chgData name="Shukufa Musayeva" userId="925d085fcd50c50b" providerId="LiveId" clId="{504A048C-6A11-43DE-8B63-720525641C6F}" dt="2023-09-17T11:11:11.519" v="740" actId="403"/>
          <ac:spMkLst>
            <pc:docMk/>
            <pc:sldMk cId="2957366405" sldId="258"/>
            <ac:spMk id="29" creationId="{0B087C6E-AFD3-1ABC-45C1-25055BD90253}"/>
          </ac:spMkLst>
        </pc:spChg>
        <pc:spChg chg="mod">
          <ac:chgData name="Shukufa Musayeva" userId="925d085fcd50c50b" providerId="LiveId" clId="{504A048C-6A11-43DE-8B63-720525641C6F}" dt="2023-09-17T11:11:11.519" v="740" actId="403"/>
          <ac:spMkLst>
            <pc:docMk/>
            <pc:sldMk cId="2957366405" sldId="258"/>
            <ac:spMk id="30" creationId="{7F25E50E-9ADC-60F5-45D1-EEDF02DFB505}"/>
          </ac:spMkLst>
        </pc:spChg>
        <pc:spChg chg="mod">
          <ac:chgData name="Shukufa Musayeva" userId="925d085fcd50c50b" providerId="LiveId" clId="{504A048C-6A11-43DE-8B63-720525641C6F}" dt="2023-09-17T11:12:44.279" v="756" actId="404"/>
          <ac:spMkLst>
            <pc:docMk/>
            <pc:sldMk cId="2957366405" sldId="258"/>
            <ac:spMk id="42" creationId="{EF0AB000-F890-4249-781D-7CECFEA6B451}"/>
          </ac:spMkLst>
        </pc:spChg>
        <pc:spChg chg="mod">
          <ac:chgData name="Shukufa Musayeva" userId="925d085fcd50c50b" providerId="LiveId" clId="{504A048C-6A11-43DE-8B63-720525641C6F}" dt="2023-09-17T11:12:49.896" v="758" actId="404"/>
          <ac:spMkLst>
            <pc:docMk/>
            <pc:sldMk cId="2957366405" sldId="258"/>
            <ac:spMk id="58" creationId="{934EF4F9-C213-D5E0-11AD-850B25DF63F3}"/>
          </ac:spMkLst>
        </pc:spChg>
        <pc:spChg chg="mod">
          <ac:chgData name="Shukufa Musayeva" userId="925d085fcd50c50b" providerId="LiveId" clId="{504A048C-6A11-43DE-8B63-720525641C6F}" dt="2023-09-17T11:12:54.958" v="760" actId="113"/>
          <ac:spMkLst>
            <pc:docMk/>
            <pc:sldMk cId="2957366405" sldId="258"/>
            <ac:spMk id="62" creationId="{660D3B68-A48F-C16D-276C-EDCEE8DFB6CE}"/>
          </ac:spMkLst>
        </pc:spChg>
        <pc:spChg chg="mod">
          <ac:chgData name="Shukufa Musayeva" userId="925d085fcd50c50b" providerId="LiveId" clId="{504A048C-6A11-43DE-8B63-720525641C6F}" dt="2023-09-17T11:13:00.261" v="762" actId="113"/>
          <ac:spMkLst>
            <pc:docMk/>
            <pc:sldMk cId="2957366405" sldId="258"/>
            <ac:spMk id="67" creationId="{22FD6216-D317-B1DE-620F-22E1889DD269}"/>
          </ac:spMkLst>
        </pc:spChg>
        <pc:spChg chg="mod">
          <ac:chgData name="Shukufa Musayeva" userId="925d085fcd50c50b" providerId="LiveId" clId="{504A048C-6A11-43DE-8B63-720525641C6F}" dt="2023-09-17T11:13:22.791" v="780" actId="1036"/>
          <ac:spMkLst>
            <pc:docMk/>
            <pc:sldMk cId="2957366405" sldId="258"/>
            <ac:spMk id="85" creationId="{3DDE1D2F-771E-62E0-65A3-53E791ABFC20}"/>
          </ac:spMkLst>
        </pc:spChg>
        <pc:spChg chg="mod">
          <ac:chgData name="Shukufa Musayeva" userId="925d085fcd50c50b" providerId="LiveId" clId="{504A048C-6A11-43DE-8B63-720525641C6F}" dt="2023-09-17T11:13:35.860" v="796" actId="1036"/>
          <ac:spMkLst>
            <pc:docMk/>
            <pc:sldMk cId="2957366405" sldId="258"/>
            <ac:spMk id="89" creationId="{A3F1AB8C-3A7F-4531-F0E6-40DDFE12141F}"/>
          </ac:spMkLst>
        </pc:spChg>
        <pc:spChg chg="mod">
          <ac:chgData name="Shukufa Musayeva" userId="925d085fcd50c50b" providerId="LiveId" clId="{504A048C-6A11-43DE-8B63-720525641C6F}" dt="2023-09-17T11:13:46.224" v="808" actId="1035"/>
          <ac:spMkLst>
            <pc:docMk/>
            <pc:sldMk cId="2957366405" sldId="258"/>
            <ac:spMk id="95" creationId="{D2497E9C-094C-1CAF-5557-E0FA7CF8A630}"/>
          </ac:spMkLst>
        </pc:spChg>
        <pc:spChg chg="mod">
          <ac:chgData name="Shukufa Musayeva" userId="925d085fcd50c50b" providerId="LiveId" clId="{504A048C-6A11-43DE-8B63-720525641C6F}" dt="2023-09-17T11:13:53.790" v="818" actId="1035"/>
          <ac:spMkLst>
            <pc:docMk/>
            <pc:sldMk cId="2957366405" sldId="258"/>
            <ac:spMk id="103" creationId="{2DB4D57E-B2D7-78CB-372F-D2B244D382DC}"/>
          </ac:spMkLst>
        </pc:spChg>
        <pc:spChg chg="mod">
          <ac:chgData name="Shukufa Musayeva" userId="925d085fcd50c50b" providerId="LiveId" clId="{504A048C-6A11-43DE-8B63-720525641C6F}" dt="2023-09-17T11:13:57.896" v="822" actId="1036"/>
          <ac:spMkLst>
            <pc:docMk/>
            <pc:sldMk cId="2957366405" sldId="258"/>
            <ac:spMk id="115" creationId="{D86FB504-3489-5CFD-5C61-408AD8640F45}"/>
          </ac:spMkLst>
        </pc:spChg>
        <pc:spChg chg="mod">
          <ac:chgData name="Shukufa Musayeva" userId="925d085fcd50c50b" providerId="LiveId" clId="{504A048C-6A11-43DE-8B63-720525641C6F}" dt="2023-09-17T11:11:11.519" v="740" actId="403"/>
          <ac:spMkLst>
            <pc:docMk/>
            <pc:sldMk cId="2957366405" sldId="258"/>
            <ac:spMk id="120" creationId="{2EB8F5FD-F3C5-342A-E325-001950C5F20F}"/>
          </ac:spMkLst>
        </pc:spChg>
        <pc:grpChg chg="add mod">
          <ac:chgData name="Shukufa Musayeva" userId="925d085fcd50c50b" providerId="LiveId" clId="{504A048C-6A11-43DE-8B63-720525641C6F}" dt="2023-09-17T11:12:21.576" v="748" actId="14100"/>
          <ac:grpSpMkLst>
            <pc:docMk/>
            <pc:sldMk cId="2957366405" sldId="258"/>
            <ac:grpSpMk id="6" creationId="{33F98828-4F65-A0C8-3435-D791C4AAD2BD}"/>
          </ac:grpSpMkLst>
        </pc:grpChg>
        <pc:cxnChg chg="mod">
          <ac:chgData name="Shukufa Musayeva" userId="925d085fcd50c50b" providerId="LiveId" clId="{504A048C-6A11-43DE-8B63-720525641C6F}" dt="2023-09-17T11:12:29.494" v="751" actId="1036"/>
          <ac:cxnSpMkLst>
            <pc:docMk/>
            <pc:sldMk cId="2957366405" sldId="258"/>
            <ac:cxnSpMk id="2" creationId="{998F066A-FE25-C306-D97B-855A2291FB66}"/>
          </ac:cxnSpMkLst>
        </pc:cxnChg>
        <pc:cxnChg chg="mod">
          <ac:chgData name="Shukufa Musayeva" userId="925d085fcd50c50b" providerId="LiveId" clId="{504A048C-6A11-43DE-8B63-720525641C6F}" dt="2023-09-17T11:13:18.573" v="776" actId="1035"/>
          <ac:cxnSpMkLst>
            <pc:docMk/>
            <pc:sldMk cId="2957366405" sldId="258"/>
            <ac:cxnSpMk id="19" creationId="{EE80C4F4-4E06-C83B-B128-3C5289DB6A73}"/>
          </ac:cxnSpMkLst>
        </pc:cxnChg>
        <pc:cxnChg chg="mod">
          <ac:chgData name="Shukufa Musayeva" userId="925d085fcd50c50b" providerId="LiveId" clId="{504A048C-6A11-43DE-8B63-720525641C6F}" dt="2023-09-17T11:13:12.859" v="767" actId="1036"/>
          <ac:cxnSpMkLst>
            <pc:docMk/>
            <pc:sldMk cId="2957366405" sldId="258"/>
            <ac:cxnSpMk id="37" creationId="{59E5AB18-F34D-810B-05F7-7A9FC2EA01C6}"/>
          </ac:cxnSpMkLst>
        </pc:cxnChg>
        <pc:cxnChg chg="mod">
          <ac:chgData name="Shukufa Musayeva" userId="925d085fcd50c50b" providerId="LiveId" clId="{504A048C-6A11-43DE-8B63-720525641C6F}" dt="2023-09-17T11:12:44.279" v="756" actId="404"/>
          <ac:cxnSpMkLst>
            <pc:docMk/>
            <pc:sldMk cId="2957366405" sldId="258"/>
            <ac:cxnSpMk id="40" creationId="{9FACEFC9-EC72-8219-99C1-8E3C1A292CE8}"/>
          </ac:cxnSpMkLst>
        </pc:cxnChg>
        <pc:cxnChg chg="mod">
          <ac:chgData name="Shukufa Musayeva" userId="925d085fcd50c50b" providerId="LiveId" clId="{504A048C-6A11-43DE-8B63-720525641C6F}" dt="2023-09-17T11:12:49.896" v="758" actId="404"/>
          <ac:cxnSpMkLst>
            <pc:docMk/>
            <pc:sldMk cId="2957366405" sldId="258"/>
            <ac:cxnSpMk id="59" creationId="{788B986C-3D2E-4642-802A-7BE3D34ECB5E}"/>
          </ac:cxnSpMkLst>
        </pc:cxnChg>
        <pc:cxnChg chg="mod">
          <ac:chgData name="Shukufa Musayeva" userId="925d085fcd50c50b" providerId="LiveId" clId="{504A048C-6A11-43DE-8B63-720525641C6F}" dt="2023-09-17T11:12:49.896" v="758" actId="404"/>
          <ac:cxnSpMkLst>
            <pc:docMk/>
            <pc:sldMk cId="2957366405" sldId="258"/>
            <ac:cxnSpMk id="61" creationId="{BE40E4CE-1455-D64A-A936-F96D0CD8E24D}"/>
          </ac:cxnSpMkLst>
        </pc:cxnChg>
        <pc:cxnChg chg="mod">
          <ac:chgData name="Shukufa Musayeva" userId="925d085fcd50c50b" providerId="LiveId" clId="{504A048C-6A11-43DE-8B63-720525641C6F}" dt="2023-09-17T11:12:54.958" v="760" actId="113"/>
          <ac:cxnSpMkLst>
            <pc:docMk/>
            <pc:sldMk cId="2957366405" sldId="258"/>
            <ac:cxnSpMk id="64" creationId="{43BBC5F2-A2C0-6A96-5905-26A0522E04E2}"/>
          </ac:cxnSpMkLst>
        </pc:cxnChg>
        <pc:cxnChg chg="mod">
          <ac:chgData name="Shukufa Musayeva" userId="925d085fcd50c50b" providerId="LiveId" clId="{504A048C-6A11-43DE-8B63-720525641C6F}" dt="2023-09-17T11:12:54.958" v="760" actId="113"/>
          <ac:cxnSpMkLst>
            <pc:docMk/>
            <pc:sldMk cId="2957366405" sldId="258"/>
            <ac:cxnSpMk id="65" creationId="{A183A10A-C4C3-E41E-2D32-8F4CD45CBEC9}"/>
          </ac:cxnSpMkLst>
        </pc:cxnChg>
        <pc:cxnChg chg="mod">
          <ac:chgData name="Shukufa Musayeva" userId="925d085fcd50c50b" providerId="LiveId" clId="{504A048C-6A11-43DE-8B63-720525641C6F}" dt="2023-09-17T11:12:44.279" v="756" actId="404"/>
          <ac:cxnSpMkLst>
            <pc:docMk/>
            <pc:sldMk cId="2957366405" sldId="258"/>
            <ac:cxnSpMk id="66" creationId="{5136EB72-A537-0273-6664-CA14D4880064}"/>
          </ac:cxnSpMkLst>
        </pc:cxnChg>
        <pc:cxnChg chg="mod">
          <ac:chgData name="Shukufa Musayeva" userId="925d085fcd50c50b" providerId="LiveId" clId="{504A048C-6A11-43DE-8B63-720525641C6F}" dt="2023-09-17T11:13:00.261" v="762" actId="113"/>
          <ac:cxnSpMkLst>
            <pc:docMk/>
            <pc:sldMk cId="2957366405" sldId="258"/>
            <ac:cxnSpMk id="68" creationId="{89D9665C-2ABA-281F-5C4F-2D6142FF9F95}"/>
          </ac:cxnSpMkLst>
        </pc:cxnChg>
        <pc:cxnChg chg="mod">
          <ac:chgData name="Shukufa Musayeva" userId="925d085fcd50c50b" providerId="LiveId" clId="{504A048C-6A11-43DE-8B63-720525641C6F}" dt="2023-09-17T11:13:00.261" v="762" actId="113"/>
          <ac:cxnSpMkLst>
            <pc:docMk/>
            <pc:sldMk cId="2957366405" sldId="258"/>
            <ac:cxnSpMk id="70" creationId="{B02E0FBC-26D7-C2CF-E798-DB80041ADA5C}"/>
          </ac:cxnSpMkLst>
        </pc:cxnChg>
        <pc:cxnChg chg="mod">
          <ac:chgData name="Shukufa Musayeva" userId="925d085fcd50c50b" providerId="LiveId" clId="{504A048C-6A11-43DE-8B63-720525641C6F}" dt="2023-09-17T11:13:22.791" v="780" actId="1036"/>
          <ac:cxnSpMkLst>
            <pc:docMk/>
            <pc:sldMk cId="2957366405" sldId="258"/>
            <ac:cxnSpMk id="86" creationId="{DA3E7667-0DE4-6F93-639C-797799FB6E0F}"/>
          </ac:cxnSpMkLst>
        </pc:cxnChg>
        <pc:cxnChg chg="mod">
          <ac:chgData name="Shukufa Musayeva" userId="925d085fcd50c50b" providerId="LiveId" clId="{504A048C-6A11-43DE-8B63-720525641C6F}" dt="2023-09-17T11:13:22.791" v="780" actId="1036"/>
          <ac:cxnSpMkLst>
            <pc:docMk/>
            <pc:sldMk cId="2957366405" sldId="258"/>
            <ac:cxnSpMk id="87" creationId="{340AFF3A-D2A0-1003-4385-3A6D8EE7260B}"/>
          </ac:cxnSpMkLst>
        </pc:cxnChg>
        <pc:cxnChg chg="mod">
          <ac:chgData name="Shukufa Musayeva" userId="925d085fcd50c50b" providerId="LiveId" clId="{504A048C-6A11-43DE-8B63-720525641C6F}" dt="2023-09-17T11:13:38.722" v="798" actId="1036"/>
          <ac:cxnSpMkLst>
            <pc:docMk/>
            <pc:sldMk cId="2957366405" sldId="258"/>
            <ac:cxnSpMk id="90" creationId="{EDB421EA-0BB3-0669-F06C-2C0F76B09E50}"/>
          </ac:cxnSpMkLst>
        </pc:cxnChg>
        <pc:cxnChg chg="mod">
          <ac:chgData name="Shukufa Musayeva" userId="925d085fcd50c50b" providerId="LiveId" clId="{504A048C-6A11-43DE-8B63-720525641C6F}" dt="2023-09-17T11:13:35.860" v="796" actId="1036"/>
          <ac:cxnSpMkLst>
            <pc:docMk/>
            <pc:sldMk cId="2957366405" sldId="258"/>
            <ac:cxnSpMk id="91" creationId="{3D4243B8-24D0-DEE4-F160-4E764D0DF360}"/>
          </ac:cxnSpMkLst>
        </pc:cxnChg>
        <pc:cxnChg chg="mod">
          <ac:chgData name="Shukufa Musayeva" userId="925d085fcd50c50b" providerId="LiveId" clId="{504A048C-6A11-43DE-8B63-720525641C6F}" dt="2023-09-17T11:13:46.224" v="808" actId="1035"/>
          <ac:cxnSpMkLst>
            <pc:docMk/>
            <pc:sldMk cId="2957366405" sldId="258"/>
            <ac:cxnSpMk id="96" creationId="{6F37E2F0-D67B-7CB9-AC8C-E7A27709A374}"/>
          </ac:cxnSpMkLst>
        </pc:cxnChg>
        <pc:cxnChg chg="mod">
          <ac:chgData name="Shukufa Musayeva" userId="925d085fcd50c50b" providerId="LiveId" clId="{504A048C-6A11-43DE-8B63-720525641C6F}" dt="2023-09-17T11:13:46.224" v="808" actId="1035"/>
          <ac:cxnSpMkLst>
            <pc:docMk/>
            <pc:sldMk cId="2957366405" sldId="258"/>
            <ac:cxnSpMk id="97" creationId="{CE365B73-22E9-A6A5-756D-366090CA71B6}"/>
          </ac:cxnSpMkLst>
        </pc:cxnChg>
        <pc:cxnChg chg="mod">
          <ac:chgData name="Shukufa Musayeva" userId="925d085fcd50c50b" providerId="LiveId" clId="{504A048C-6A11-43DE-8B63-720525641C6F}" dt="2023-09-17T11:13:53.790" v="818" actId="1035"/>
          <ac:cxnSpMkLst>
            <pc:docMk/>
            <pc:sldMk cId="2957366405" sldId="258"/>
            <ac:cxnSpMk id="104" creationId="{C5DD547E-A405-9726-6F89-4381AC1F854D}"/>
          </ac:cxnSpMkLst>
        </pc:cxnChg>
        <pc:cxnChg chg="mod">
          <ac:chgData name="Shukufa Musayeva" userId="925d085fcd50c50b" providerId="LiveId" clId="{504A048C-6A11-43DE-8B63-720525641C6F}" dt="2023-09-17T11:13:53.790" v="818" actId="1035"/>
          <ac:cxnSpMkLst>
            <pc:docMk/>
            <pc:sldMk cId="2957366405" sldId="258"/>
            <ac:cxnSpMk id="105" creationId="{D26ACF8F-8311-910D-CC1F-FE829D37FACE}"/>
          </ac:cxnSpMkLst>
        </pc:cxnChg>
        <pc:cxnChg chg="mod">
          <ac:chgData name="Shukufa Musayeva" userId="925d085fcd50c50b" providerId="LiveId" clId="{504A048C-6A11-43DE-8B63-720525641C6F}" dt="2023-09-17T11:13:57.896" v="822" actId="1036"/>
          <ac:cxnSpMkLst>
            <pc:docMk/>
            <pc:sldMk cId="2957366405" sldId="258"/>
            <ac:cxnSpMk id="116" creationId="{7F700F3D-28AE-ACFF-A73A-963728A56B0E}"/>
          </ac:cxnSpMkLst>
        </pc:cxnChg>
        <pc:cxnChg chg="mod">
          <ac:chgData name="Shukufa Musayeva" userId="925d085fcd50c50b" providerId="LiveId" clId="{504A048C-6A11-43DE-8B63-720525641C6F}" dt="2023-09-17T11:13:57.896" v="822" actId="1036"/>
          <ac:cxnSpMkLst>
            <pc:docMk/>
            <pc:sldMk cId="2957366405" sldId="258"/>
            <ac:cxnSpMk id="121" creationId="{3EAA41BB-7391-9ED8-65E5-925F1E51A6A5}"/>
          </ac:cxnSpMkLst>
        </pc:cxnChg>
      </pc:sldChg>
      <pc:sldChg chg="modSp mod">
        <pc:chgData name="Shukufa Musayeva" userId="925d085fcd50c50b" providerId="LiveId" clId="{504A048C-6A11-43DE-8B63-720525641C6F}" dt="2023-09-17T10:52:29.266" v="455" actId="113"/>
        <pc:sldMkLst>
          <pc:docMk/>
          <pc:sldMk cId="1075191531" sldId="259"/>
        </pc:sldMkLst>
        <pc:spChg chg="mod">
          <ac:chgData name="Shukufa Musayeva" userId="925d085fcd50c50b" providerId="LiveId" clId="{504A048C-6A11-43DE-8B63-720525641C6F}" dt="2023-09-17T10:51:40.499" v="450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52:29.266" v="455" actId="113"/>
          <ac:spMkLst>
            <pc:docMk/>
            <pc:sldMk cId="1075191531" sldId="259"/>
            <ac:spMk id="3" creationId="{5C265CEC-C6EF-E878-05B9-C312B97FD5CC}"/>
          </ac:spMkLst>
        </pc:spChg>
      </pc:sldChg>
      <pc:sldChg chg="addSp modSp mod">
        <pc:chgData name="Shukufa Musayeva" userId="925d085fcd50c50b" providerId="LiveId" clId="{504A048C-6A11-43DE-8B63-720525641C6F}" dt="2023-09-17T10:53:57.962" v="466" actId="14100"/>
        <pc:sldMkLst>
          <pc:docMk/>
          <pc:sldMk cId="654378070" sldId="260"/>
        </pc:sldMkLst>
        <pc:spChg chg="mod">
          <ac:chgData name="Shukufa Musayeva" userId="925d085fcd50c50b" providerId="LiveId" clId="{504A048C-6A11-43DE-8B63-720525641C6F}" dt="2023-09-17T10:52:37.874" v="458" actId="403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52:48.087" v="463" actId="113"/>
          <ac:spMkLst>
            <pc:docMk/>
            <pc:sldMk cId="654378070" sldId="260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0:53:57.962" v="466" actId="14100"/>
          <ac:picMkLst>
            <pc:docMk/>
            <pc:sldMk cId="654378070" sldId="260"/>
            <ac:picMk id="5" creationId="{EEFB5838-B597-6AEA-87BD-196CC018B0BD}"/>
          </ac:picMkLst>
        </pc:picChg>
      </pc:sldChg>
      <pc:sldChg chg="modSp mod">
        <pc:chgData name="Shukufa Musayeva" userId="925d085fcd50c50b" providerId="LiveId" clId="{504A048C-6A11-43DE-8B63-720525641C6F}" dt="2023-09-17T11:00:01.828" v="581" actId="1076"/>
        <pc:sldMkLst>
          <pc:docMk/>
          <pc:sldMk cId="1847406789" sldId="261"/>
        </pc:sldMkLst>
        <pc:spChg chg="mod">
          <ac:chgData name="Shukufa Musayeva" userId="925d085fcd50c50b" providerId="LiveId" clId="{504A048C-6A11-43DE-8B63-720525641C6F}" dt="2023-09-17T10:54:31.097" v="469" actId="403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58:19.585" v="511" actId="1076"/>
          <ac:spMkLst>
            <pc:docMk/>
            <pc:sldMk cId="1847406789" sldId="261"/>
            <ac:spMk id="4" creationId="{9437A29D-8982-7D9A-74BF-EEA3253D84DE}"/>
          </ac:spMkLst>
        </pc:spChg>
        <pc:spChg chg="mod">
          <ac:chgData name="Shukufa Musayeva" userId="925d085fcd50c50b" providerId="LiveId" clId="{504A048C-6A11-43DE-8B63-720525641C6F}" dt="2023-09-17T10:54:47.689" v="475" actId="403"/>
          <ac:spMkLst>
            <pc:docMk/>
            <pc:sldMk cId="1847406789" sldId="261"/>
            <ac:spMk id="5" creationId="{97ADF613-CD8F-7F0B-CAF3-2DB67D4F5DB2}"/>
          </ac:spMkLst>
        </pc:spChg>
        <pc:spChg chg="mod">
          <ac:chgData name="Shukufa Musayeva" userId="925d085fcd50c50b" providerId="LiveId" clId="{504A048C-6A11-43DE-8B63-720525641C6F}" dt="2023-09-17T10:58:32.708" v="513" actId="113"/>
          <ac:spMkLst>
            <pc:docMk/>
            <pc:sldMk cId="1847406789" sldId="261"/>
            <ac:spMk id="6" creationId="{02D45E1E-1901-3100-C0FB-5AB2D8561C92}"/>
          </ac:spMkLst>
        </pc:spChg>
        <pc:spChg chg="mod">
          <ac:chgData name="Shukufa Musayeva" userId="925d085fcd50c50b" providerId="LiveId" clId="{504A048C-6A11-43DE-8B63-720525641C6F}" dt="2023-09-17T10:58:45.623" v="516" actId="113"/>
          <ac:spMkLst>
            <pc:docMk/>
            <pc:sldMk cId="1847406789" sldId="261"/>
            <ac:spMk id="7" creationId="{7ABC25DB-E8F6-A602-B293-7AC65F75C3EF}"/>
          </ac:spMkLst>
        </pc:spChg>
        <pc:spChg chg="mod">
          <ac:chgData name="Shukufa Musayeva" userId="925d085fcd50c50b" providerId="LiveId" clId="{504A048C-6A11-43DE-8B63-720525641C6F}" dt="2023-09-17T10:58:51.048" v="518" actId="113"/>
          <ac:spMkLst>
            <pc:docMk/>
            <pc:sldMk cId="1847406789" sldId="261"/>
            <ac:spMk id="8" creationId="{246C33C4-3BF3-8815-D6AE-022316C566C8}"/>
          </ac:spMkLst>
        </pc:spChg>
        <pc:spChg chg="mod">
          <ac:chgData name="Shukufa Musayeva" userId="925d085fcd50c50b" providerId="LiveId" clId="{504A048C-6A11-43DE-8B63-720525641C6F}" dt="2023-09-17T11:00:01.828" v="581" actId="1076"/>
          <ac:spMkLst>
            <pc:docMk/>
            <pc:sldMk cId="1847406789" sldId="261"/>
            <ac:spMk id="9" creationId="{D0DD8B19-34FD-492D-64DF-F8C5F6546834}"/>
          </ac:spMkLst>
        </pc:spChg>
        <pc:spChg chg="mod">
          <ac:chgData name="Shukufa Musayeva" userId="925d085fcd50c50b" providerId="LiveId" clId="{504A048C-6A11-43DE-8B63-720525641C6F}" dt="2023-09-17T10:59:54.692" v="580" actId="1076"/>
          <ac:spMkLst>
            <pc:docMk/>
            <pc:sldMk cId="1847406789" sldId="261"/>
            <ac:spMk id="10" creationId="{900FAE0A-BEBF-0FA1-12F3-35210255F9D4}"/>
          </ac:spMkLst>
        </pc:spChg>
        <pc:spChg chg="mod">
          <ac:chgData name="Shukufa Musayeva" userId="925d085fcd50c50b" providerId="LiveId" clId="{504A048C-6A11-43DE-8B63-720525641C6F}" dt="2023-09-17T10:59:49.900" v="579" actId="1076"/>
          <ac:spMkLst>
            <pc:docMk/>
            <pc:sldMk cId="1847406789" sldId="261"/>
            <ac:spMk id="11" creationId="{FEA294CA-5164-C023-AC89-70A54776B7C0}"/>
          </ac:spMkLst>
        </pc:spChg>
        <pc:spChg chg="mod">
          <ac:chgData name="Shukufa Musayeva" userId="925d085fcd50c50b" providerId="LiveId" clId="{504A048C-6A11-43DE-8B63-720525641C6F}" dt="2023-09-17T10:59:45.632" v="578" actId="1076"/>
          <ac:spMkLst>
            <pc:docMk/>
            <pc:sldMk cId="1847406789" sldId="261"/>
            <ac:spMk id="12" creationId="{D50FB224-849E-DBA3-B5BB-21ACB99FDE56}"/>
          </ac:spMkLst>
        </pc:spChg>
        <pc:cxnChg chg="mod">
          <ac:chgData name="Shukufa Musayeva" userId="925d085fcd50c50b" providerId="LiveId" clId="{504A048C-6A11-43DE-8B63-720525641C6F}" dt="2023-09-17T10:58:32.708" v="513" actId="113"/>
          <ac:cxnSpMkLst>
            <pc:docMk/>
            <pc:sldMk cId="1847406789" sldId="261"/>
            <ac:cxnSpMk id="13" creationId="{6B551B75-B2FE-CEEF-0706-37AA194C8D92}"/>
          </ac:cxnSpMkLst>
        </pc:cxnChg>
        <pc:cxnChg chg="mod">
          <ac:chgData name="Shukufa Musayeva" userId="925d085fcd50c50b" providerId="LiveId" clId="{504A048C-6A11-43DE-8B63-720525641C6F}" dt="2023-09-17T10:58:45.623" v="516" actId="113"/>
          <ac:cxnSpMkLst>
            <pc:docMk/>
            <pc:sldMk cId="1847406789" sldId="261"/>
            <ac:cxnSpMk id="16" creationId="{43154468-95B0-BF8B-01B1-2424B95E8BEB}"/>
          </ac:cxnSpMkLst>
        </pc:cxnChg>
        <pc:cxnChg chg="mod">
          <ac:chgData name="Shukufa Musayeva" userId="925d085fcd50c50b" providerId="LiveId" clId="{504A048C-6A11-43DE-8B63-720525641C6F}" dt="2023-09-17T10:58:19.585" v="511" actId="1076"/>
          <ac:cxnSpMkLst>
            <pc:docMk/>
            <pc:sldMk cId="1847406789" sldId="261"/>
            <ac:cxnSpMk id="19" creationId="{1EA598C6-20A7-6C5C-5031-3A98E8F37239}"/>
          </ac:cxnSpMkLst>
        </pc:cxnChg>
        <pc:cxnChg chg="mod">
          <ac:chgData name="Shukufa Musayeva" userId="925d085fcd50c50b" providerId="LiveId" clId="{504A048C-6A11-43DE-8B63-720525641C6F}" dt="2023-09-17T10:58:51.048" v="518" actId="113"/>
          <ac:cxnSpMkLst>
            <pc:docMk/>
            <pc:sldMk cId="1847406789" sldId="261"/>
            <ac:cxnSpMk id="22" creationId="{767126AE-9EB3-8F30-5D4C-3A91BFE76037}"/>
          </ac:cxnSpMkLst>
        </pc:cxnChg>
        <pc:cxnChg chg="mod">
          <ac:chgData name="Shukufa Musayeva" userId="925d085fcd50c50b" providerId="LiveId" clId="{504A048C-6A11-43DE-8B63-720525641C6F}" dt="2023-09-17T11:00:01.828" v="581" actId="1076"/>
          <ac:cxnSpMkLst>
            <pc:docMk/>
            <pc:sldMk cId="1847406789" sldId="261"/>
            <ac:cxnSpMk id="25" creationId="{0A58CA17-B8DA-59A7-2C49-F6E783EF19E3}"/>
          </ac:cxnSpMkLst>
        </pc:cxnChg>
        <pc:cxnChg chg="mod">
          <ac:chgData name="Shukufa Musayeva" userId="925d085fcd50c50b" providerId="LiveId" clId="{504A048C-6A11-43DE-8B63-720525641C6F}" dt="2023-09-17T10:59:54.692" v="580" actId="1076"/>
          <ac:cxnSpMkLst>
            <pc:docMk/>
            <pc:sldMk cId="1847406789" sldId="261"/>
            <ac:cxnSpMk id="28" creationId="{E49786DD-5C0D-029F-7D0D-CC1DF6AB5D1D}"/>
          </ac:cxnSpMkLst>
        </pc:cxnChg>
        <pc:cxnChg chg="mod">
          <ac:chgData name="Shukufa Musayeva" userId="925d085fcd50c50b" providerId="LiveId" clId="{504A048C-6A11-43DE-8B63-720525641C6F}" dt="2023-09-17T10:59:49.900" v="579" actId="1076"/>
          <ac:cxnSpMkLst>
            <pc:docMk/>
            <pc:sldMk cId="1847406789" sldId="261"/>
            <ac:cxnSpMk id="31" creationId="{541A53C5-CF8A-66DC-DB15-5AE19A23EB5B}"/>
          </ac:cxnSpMkLst>
        </pc:cxnChg>
        <pc:cxnChg chg="mod">
          <ac:chgData name="Shukufa Musayeva" userId="925d085fcd50c50b" providerId="LiveId" clId="{504A048C-6A11-43DE-8B63-720525641C6F}" dt="2023-09-17T10:59:45.632" v="578" actId="1076"/>
          <ac:cxnSpMkLst>
            <pc:docMk/>
            <pc:sldMk cId="1847406789" sldId="261"/>
            <ac:cxnSpMk id="34" creationId="{EA8A9E25-B0DB-ED7D-F78D-131A37A71461}"/>
          </ac:cxnSpMkLst>
        </pc:cxnChg>
      </pc:sldChg>
      <pc:sldChg chg="modSp mod">
        <pc:chgData name="Shukufa Musayeva" userId="925d085fcd50c50b" providerId="LiveId" clId="{504A048C-6A11-43DE-8B63-720525641C6F}" dt="2023-09-17T11:02:47.721" v="632"/>
        <pc:sldMkLst>
          <pc:docMk/>
          <pc:sldMk cId="0" sldId="270"/>
        </pc:sldMkLst>
        <pc:spChg chg="mod">
          <ac:chgData name="Shukufa Musayeva" userId="925d085fcd50c50b" providerId="LiveId" clId="{504A048C-6A11-43DE-8B63-720525641C6F}" dt="2023-09-17T11:02:01.214" v="613"/>
          <ac:spMkLst>
            <pc:docMk/>
            <pc:sldMk cId="0" sldId="270"/>
            <ac:spMk id="15" creationId="{BF29CBCA-288D-AB5A-0320-F329970B7C60}"/>
          </ac:spMkLst>
        </pc:spChg>
        <pc:spChg chg="mod">
          <ac:chgData name="Shukufa Musayeva" userId="925d085fcd50c50b" providerId="LiveId" clId="{504A048C-6A11-43DE-8B63-720525641C6F}" dt="2023-09-17T11:02:41.562" v="631" actId="1037"/>
          <ac:spMkLst>
            <pc:docMk/>
            <pc:sldMk cId="0" sldId="270"/>
            <ac:spMk id="19495" creationId="{00000000-0000-0000-0000-000000000000}"/>
          </ac:spMkLst>
        </pc:spChg>
        <pc:spChg chg="mod">
          <ac:chgData name="Shukufa Musayeva" userId="925d085fcd50c50b" providerId="LiveId" clId="{504A048C-6A11-43DE-8B63-720525641C6F}" dt="2023-09-17T11:02:26.360" v="622" actId="403"/>
          <ac:spMkLst>
            <pc:docMk/>
            <pc:sldMk cId="0" sldId="270"/>
            <ac:spMk id="19496" creationId="{00000000-0000-0000-0000-000000000000}"/>
          </ac:spMkLst>
        </pc:spChg>
        <pc:spChg chg="mod">
          <ac:chgData name="Shukufa Musayeva" userId="925d085fcd50c50b" providerId="LiveId" clId="{504A048C-6A11-43DE-8B63-720525641C6F}" dt="2023-09-17T11:02:21.161" v="620"/>
          <ac:spMkLst>
            <pc:docMk/>
            <pc:sldMk cId="0" sldId="270"/>
            <ac:spMk id="19498" creationId="{00000000-0000-0000-0000-000000000000}"/>
          </ac:spMkLst>
        </pc:spChg>
        <pc:spChg chg="mod">
          <ac:chgData name="Shukufa Musayeva" userId="925d085fcd50c50b" providerId="LiveId" clId="{504A048C-6A11-43DE-8B63-720525641C6F}" dt="2023-09-17T11:02:15.089" v="618"/>
          <ac:spMkLst>
            <pc:docMk/>
            <pc:sldMk cId="0" sldId="270"/>
            <ac:spMk id="19500" creationId="{00000000-0000-0000-0000-000000000000}"/>
          </ac:spMkLst>
        </pc:spChg>
        <pc:spChg chg="mod">
          <ac:chgData name="Shukufa Musayeva" userId="925d085fcd50c50b" providerId="LiveId" clId="{504A048C-6A11-43DE-8B63-720525641C6F}" dt="2023-09-17T05:20:49.795" v="34" actId="20577"/>
          <ac:spMkLst>
            <pc:docMk/>
            <pc:sldMk cId="0" sldId="270"/>
            <ac:spMk id="19501" creationId="{00000000-0000-0000-0000-000000000000}"/>
          </ac:spMkLst>
        </pc:spChg>
        <pc:spChg chg="mod">
          <ac:chgData name="Shukufa Musayeva" userId="925d085fcd50c50b" providerId="LiveId" clId="{504A048C-6A11-43DE-8B63-720525641C6F}" dt="2023-09-17T05:55:39.377" v="59" actId="14100"/>
          <ac:spMkLst>
            <pc:docMk/>
            <pc:sldMk cId="0" sldId="270"/>
            <ac:spMk id="19505" creationId="{00000000-0000-0000-0000-000000000000}"/>
          </ac:spMkLst>
        </pc:spChg>
        <pc:spChg chg="mod">
          <ac:chgData name="Shukufa Musayeva" userId="925d085fcd50c50b" providerId="LiveId" clId="{504A048C-6A11-43DE-8B63-720525641C6F}" dt="2023-09-17T11:02:47.721" v="632"/>
          <ac:spMkLst>
            <pc:docMk/>
            <pc:sldMk cId="0" sldId="270"/>
            <ac:spMk id="19514" creationId="{00000000-0000-0000-0000-000000000000}"/>
          </ac:spMkLst>
        </pc:spChg>
        <pc:cxnChg chg="mod">
          <ac:chgData name="Shukufa Musayeva" userId="925d085fcd50c50b" providerId="LiveId" clId="{504A048C-6A11-43DE-8B63-720525641C6F}" dt="2023-09-17T11:02:26.360" v="622" actId="403"/>
          <ac:cxnSpMkLst>
            <pc:docMk/>
            <pc:sldMk cId="0" sldId="270"/>
            <ac:cxnSpMk id="19506" creationId="{00000000-0000-0000-0000-000000000000}"/>
          </ac:cxnSpMkLst>
        </pc:cxnChg>
        <pc:cxnChg chg="mod">
          <ac:chgData name="Shukufa Musayeva" userId="925d085fcd50c50b" providerId="LiveId" clId="{504A048C-6A11-43DE-8B63-720525641C6F}" dt="2023-09-17T11:02:18.669" v="619" actId="403"/>
          <ac:cxnSpMkLst>
            <pc:docMk/>
            <pc:sldMk cId="0" sldId="270"/>
            <ac:cxnSpMk id="19507" creationId="{00000000-0000-0000-0000-000000000000}"/>
          </ac:cxnSpMkLst>
        </pc:cxnChg>
        <pc:cxnChg chg="mod">
          <ac:chgData name="Shukufa Musayeva" userId="925d085fcd50c50b" providerId="LiveId" clId="{504A048C-6A11-43DE-8B63-720525641C6F}" dt="2023-09-17T11:02:41.562" v="631" actId="1037"/>
          <ac:cxnSpMkLst>
            <pc:docMk/>
            <pc:sldMk cId="0" sldId="270"/>
            <ac:cxnSpMk id="19508" creationId="{00000000-0000-0000-0000-000000000000}"/>
          </ac:cxnSpMkLst>
        </pc:cxnChg>
        <pc:cxnChg chg="mod">
          <ac:chgData name="Shukufa Musayeva" userId="925d085fcd50c50b" providerId="LiveId" clId="{504A048C-6A11-43DE-8B63-720525641C6F}" dt="2023-09-17T05:55:39.377" v="59" actId="14100"/>
          <ac:cxnSpMkLst>
            <pc:docMk/>
            <pc:sldMk cId="0" sldId="270"/>
            <ac:cxnSpMk id="19511" creationId="{00000000-0000-0000-0000-000000000000}"/>
          </ac:cxnSpMkLst>
        </pc:cxnChg>
      </pc:sldChg>
      <pc:sldChg chg="addSp delSp modSp mod">
        <pc:chgData name="Shukufa Musayeva" userId="925d085fcd50c50b" providerId="LiveId" clId="{504A048C-6A11-43DE-8B63-720525641C6F}" dt="2023-09-17T11:04:50.562" v="654" actId="478"/>
        <pc:sldMkLst>
          <pc:docMk/>
          <pc:sldMk cId="2417158581" sldId="271"/>
        </pc:sldMkLst>
        <pc:spChg chg="mod">
          <ac:chgData name="Shukufa Musayeva" userId="925d085fcd50c50b" providerId="LiveId" clId="{504A048C-6A11-43DE-8B63-720525641C6F}" dt="2023-09-17T11:03:17.421" v="638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3:46.028" v="649" actId="27636"/>
          <ac:spMkLst>
            <pc:docMk/>
            <pc:sldMk cId="2417158581" sldId="271"/>
            <ac:spMk id="3" creationId="{5C265CEC-C6EF-E878-05B9-C312B97FD5CC}"/>
          </ac:spMkLst>
        </pc:spChg>
        <pc:picChg chg="add del mod">
          <ac:chgData name="Shukufa Musayeva" userId="925d085fcd50c50b" providerId="LiveId" clId="{504A048C-6A11-43DE-8B63-720525641C6F}" dt="2023-09-17T11:03:05.434" v="634" actId="21"/>
          <ac:picMkLst>
            <pc:docMk/>
            <pc:sldMk cId="2417158581" sldId="271"/>
            <ac:picMk id="5" creationId="{2699F9C1-77A2-D02B-21FB-663CDC82D409}"/>
          </ac:picMkLst>
        </pc:picChg>
        <pc:picChg chg="add del mod">
          <ac:chgData name="Shukufa Musayeva" userId="925d085fcd50c50b" providerId="LiveId" clId="{504A048C-6A11-43DE-8B63-720525641C6F}" dt="2023-09-17T11:04:50.562" v="654" actId="478"/>
          <ac:picMkLst>
            <pc:docMk/>
            <pc:sldMk cId="2417158581" sldId="271"/>
            <ac:picMk id="6" creationId="{DEC5D10D-7FA6-577B-E430-5EE564A4FBDE}"/>
          </ac:picMkLst>
        </pc:picChg>
      </pc:sldChg>
      <pc:sldChg chg="addSp modSp mod">
        <pc:chgData name="Shukufa Musayeva" userId="925d085fcd50c50b" providerId="LiveId" clId="{504A048C-6A11-43DE-8B63-720525641C6F}" dt="2023-09-17T11:06:22.665" v="675" actId="403"/>
        <pc:sldMkLst>
          <pc:docMk/>
          <pc:sldMk cId="1682987648" sldId="272"/>
        </pc:sldMkLst>
        <pc:spChg chg="mod">
          <ac:chgData name="Shukufa Musayeva" userId="925d085fcd50c50b" providerId="LiveId" clId="{504A048C-6A11-43DE-8B63-720525641C6F}" dt="2023-09-17T11:06:22.665" v="675" actId="403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5:49.218" v="670" actId="20577"/>
          <ac:spMkLst>
            <pc:docMk/>
            <pc:sldMk cId="1682987648" sldId="272"/>
            <ac:spMk id="3" creationId="{5C265CEC-C6EF-E878-05B9-C312B97FD5CC}"/>
          </ac:spMkLst>
        </pc:spChg>
        <pc:picChg chg="add mod ord">
          <ac:chgData name="Shukufa Musayeva" userId="925d085fcd50c50b" providerId="LiveId" clId="{504A048C-6A11-43DE-8B63-720525641C6F}" dt="2023-09-17T11:05:39.115" v="668" actId="1076"/>
          <ac:picMkLst>
            <pc:docMk/>
            <pc:sldMk cId="1682987648" sldId="272"/>
            <ac:picMk id="5" creationId="{8AD95C5A-A3C0-28E7-1FF7-51A18FE6E9D8}"/>
          </ac:picMkLst>
        </pc:picChg>
      </pc:sldChg>
      <pc:sldChg chg="addSp modSp mod">
        <pc:chgData name="Shukufa Musayeva" userId="925d085fcd50c50b" providerId="LiveId" clId="{504A048C-6A11-43DE-8B63-720525641C6F}" dt="2023-09-17T11:06:41.494" v="681"/>
        <pc:sldMkLst>
          <pc:docMk/>
          <pc:sldMk cId="2772297199" sldId="273"/>
        </pc:sldMkLst>
        <pc:spChg chg="mod">
          <ac:chgData name="Shukufa Musayeva" userId="925d085fcd50c50b" providerId="LiveId" clId="{504A048C-6A11-43DE-8B63-720525641C6F}" dt="2023-09-17T11:06:35.927" v="680" actId="14100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6:41.494" v="681"/>
          <ac:spMkLst>
            <pc:docMk/>
            <pc:sldMk cId="2772297199" sldId="273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1:06:01.601" v="671" actId="1076"/>
          <ac:picMkLst>
            <pc:docMk/>
            <pc:sldMk cId="2772297199" sldId="273"/>
            <ac:picMk id="5" creationId="{3A63DFA8-4AF6-C730-FE87-ACECFF937947}"/>
          </ac:picMkLst>
        </pc:picChg>
      </pc:sldChg>
      <pc:sldChg chg="addSp modSp mod">
        <pc:chgData name="Shukufa Musayeva" userId="925d085fcd50c50b" providerId="LiveId" clId="{504A048C-6A11-43DE-8B63-720525641C6F}" dt="2023-09-17T11:07:03.798" v="688"/>
        <pc:sldMkLst>
          <pc:docMk/>
          <pc:sldMk cId="2753096818" sldId="274"/>
        </pc:sldMkLst>
        <pc:spChg chg="mod">
          <ac:chgData name="Shukufa Musayeva" userId="925d085fcd50c50b" providerId="LiveId" clId="{504A048C-6A11-43DE-8B63-720525641C6F}" dt="2023-09-17T11:06:51.263" v="684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7:03.798" v="688"/>
          <ac:spMkLst>
            <pc:docMk/>
            <pc:sldMk cId="2753096818" sldId="274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1:06:55.875" v="685" actId="1076"/>
          <ac:picMkLst>
            <pc:docMk/>
            <pc:sldMk cId="2753096818" sldId="274"/>
            <ac:picMk id="5" creationId="{591AE473-BCF8-8A69-2584-E7081AE539B4}"/>
          </ac:picMkLst>
        </pc:picChg>
      </pc:sldChg>
      <pc:sldChg chg="modSp mod">
        <pc:chgData name="Shukufa Musayeva" userId="925d085fcd50c50b" providerId="LiveId" clId="{504A048C-6A11-43DE-8B63-720525641C6F}" dt="2023-09-17T11:07:22.651" v="694"/>
        <pc:sldMkLst>
          <pc:docMk/>
          <pc:sldMk cId="1079146458" sldId="275"/>
        </pc:sldMkLst>
        <pc:spChg chg="mod">
          <ac:chgData name="Shukufa Musayeva" userId="925d085fcd50c50b" providerId="LiveId" clId="{504A048C-6A11-43DE-8B63-720525641C6F}" dt="2023-09-17T11:07:13.131" v="692"/>
          <ac:spMkLst>
            <pc:docMk/>
            <pc:sldMk cId="1079146458" sldId="275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7:22.651" v="694"/>
          <ac:spMkLst>
            <pc:docMk/>
            <pc:sldMk cId="1079146458" sldId="275"/>
            <ac:spMk id="3" creationId="{5C265CEC-C6EF-E878-05B9-C312B97FD5CC}"/>
          </ac:spMkLst>
        </pc:spChg>
      </pc:sldChg>
      <pc:sldChg chg="addSp modSp mod">
        <pc:chgData name="Shukufa Musayeva" userId="925d085fcd50c50b" providerId="LiveId" clId="{504A048C-6A11-43DE-8B63-720525641C6F}" dt="2023-09-17T11:07:58.402" v="703" actId="403"/>
        <pc:sldMkLst>
          <pc:docMk/>
          <pc:sldMk cId="3290620826" sldId="276"/>
        </pc:sldMkLst>
        <pc:spChg chg="mod">
          <ac:chgData name="Shukufa Musayeva" userId="925d085fcd50c50b" providerId="LiveId" clId="{504A048C-6A11-43DE-8B63-720525641C6F}" dt="2023-09-17T11:07:58.402" v="703" actId="403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7:42.931" v="698"/>
          <ac:spMkLst>
            <pc:docMk/>
            <pc:sldMk cId="3290620826" sldId="276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1:07:28.783" v="695" actId="1076"/>
          <ac:picMkLst>
            <pc:docMk/>
            <pc:sldMk cId="3290620826" sldId="276"/>
            <ac:picMk id="5" creationId="{1C2D1D3C-5C8F-0026-668E-39BF25BFE80F}"/>
          </ac:picMkLst>
        </pc:picChg>
      </pc:sldChg>
      <pc:sldChg chg="modSp mod">
        <pc:chgData name="Shukufa Musayeva" userId="925d085fcd50c50b" providerId="LiveId" clId="{504A048C-6A11-43DE-8B63-720525641C6F}" dt="2023-09-17T11:09:41.949" v="722" actId="20577"/>
        <pc:sldMkLst>
          <pc:docMk/>
          <pc:sldMk cId="4180653617" sldId="277"/>
        </pc:sldMkLst>
        <pc:spChg chg="mod">
          <ac:chgData name="Shukufa Musayeva" userId="925d085fcd50c50b" providerId="LiveId" clId="{504A048C-6A11-43DE-8B63-720525641C6F}" dt="2023-09-17T11:08:11.730" v="706"/>
          <ac:spMkLst>
            <pc:docMk/>
            <pc:sldMk cId="4180653617" sldId="277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9:37.437" v="719" actId="20577"/>
          <ac:spMkLst>
            <pc:docMk/>
            <pc:sldMk cId="4180653617" sldId="277"/>
            <ac:spMk id="6" creationId="{CC21A873-98C4-DC2D-090C-59855614D069}"/>
          </ac:spMkLst>
        </pc:spChg>
        <pc:spChg chg="mod">
          <ac:chgData name="Shukufa Musayeva" userId="925d085fcd50c50b" providerId="LiveId" clId="{504A048C-6A11-43DE-8B63-720525641C6F}" dt="2023-09-17T11:09:41.949" v="722" actId="20577"/>
          <ac:spMkLst>
            <pc:docMk/>
            <pc:sldMk cId="4180653617" sldId="277"/>
            <ac:spMk id="11" creationId="{7622503F-1F84-F734-BF07-30FE30CFEA56}"/>
          </ac:spMkLst>
        </pc:spChg>
        <pc:spChg chg="mod">
          <ac:chgData name="Shukufa Musayeva" userId="925d085fcd50c50b" providerId="LiveId" clId="{504A048C-6A11-43DE-8B63-720525641C6F}" dt="2023-09-17T11:09:41.141" v="721" actId="20577"/>
          <ac:spMkLst>
            <pc:docMk/>
            <pc:sldMk cId="4180653617" sldId="277"/>
            <ac:spMk id="12" creationId="{DEA27A5F-CB28-E63E-AA9B-32C36F70DE05}"/>
          </ac:spMkLst>
        </pc:spChg>
      </pc:sldChg>
      <pc:sldChg chg="modSp mod">
        <pc:chgData name="Shukufa Musayeva" userId="925d085fcd50c50b" providerId="LiveId" clId="{504A048C-6A11-43DE-8B63-720525641C6F}" dt="2023-09-17T10:50:57.420" v="447" actId="113"/>
        <pc:sldMkLst>
          <pc:docMk/>
          <pc:sldMk cId="2443312709" sldId="278"/>
        </pc:sldMkLst>
        <pc:spChg chg="mod">
          <ac:chgData name="Shukufa Musayeva" userId="925d085fcd50c50b" providerId="LiveId" clId="{504A048C-6A11-43DE-8B63-720525641C6F}" dt="2023-09-17T10:50:20.620" v="437" actId="403"/>
          <ac:spMkLst>
            <pc:docMk/>
            <pc:sldMk cId="2443312709" sldId="278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50:57.420" v="447" actId="113"/>
          <ac:spMkLst>
            <pc:docMk/>
            <pc:sldMk cId="2443312709" sldId="278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504A048C-6A11-43DE-8B63-720525641C6F}" dt="2023-09-17T11:09:57.239" v="726"/>
        <pc:sldMkLst>
          <pc:docMk/>
          <pc:sldMk cId="617998510" sldId="279"/>
        </pc:sldMkLst>
        <pc:spChg chg="mod">
          <ac:chgData name="Shukufa Musayeva" userId="925d085fcd50c50b" providerId="LiveId" clId="{504A048C-6A11-43DE-8B63-720525641C6F}" dt="2023-09-17T11:09:53.696" v="725" actId="403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1:09:57.239" v="726"/>
          <ac:spMkLst>
            <pc:docMk/>
            <pc:sldMk cId="617998510" sldId="279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504A048C-6A11-43DE-8B63-720525641C6F}" dt="2023-09-17T10:49:59.735" v="434" actId="20577"/>
        <pc:sldMkLst>
          <pc:docMk/>
          <pc:sldMk cId="3189198203" sldId="280"/>
        </pc:sldMkLst>
        <pc:spChg chg="mod">
          <ac:chgData name="Shukufa Musayeva" userId="925d085fcd50c50b" providerId="LiveId" clId="{504A048C-6A11-43DE-8B63-720525641C6F}" dt="2023-09-17T10:49:43.909" v="431" actId="403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49:59.735" v="434" actId="20577"/>
          <ac:spMkLst>
            <pc:docMk/>
            <pc:sldMk cId="3189198203" sldId="280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504A048C-6A11-43DE-8B63-720525641C6F}" dt="2023-09-17T10:47:18.984" v="399" actId="1076"/>
        <pc:sldMkLst>
          <pc:docMk/>
          <pc:sldMk cId="915755442" sldId="281"/>
        </pc:sldMkLst>
        <pc:spChg chg="mod">
          <ac:chgData name="Shukufa Musayeva" userId="925d085fcd50c50b" providerId="LiveId" clId="{504A048C-6A11-43DE-8B63-720525641C6F}" dt="2023-09-17T10:46:54.834" v="391"/>
          <ac:spMkLst>
            <pc:docMk/>
            <pc:sldMk cId="915755442" sldId="281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47:18.984" v="399" actId="1076"/>
          <ac:spMkLst>
            <pc:docMk/>
            <pc:sldMk cId="915755442" sldId="281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504A048C-6A11-43DE-8B63-720525641C6F}" dt="2023-09-17T10:49:24.972" v="428" actId="20577"/>
        <pc:sldMkLst>
          <pc:docMk/>
          <pc:sldMk cId="2822643806" sldId="282"/>
        </pc:sldMkLst>
        <pc:spChg chg="mod">
          <ac:chgData name="Shukufa Musayeva" userId="925d085fcd50c50b" providerId="LiveId" clId="{504A048C-6A11-43DE-8B63-720525641C6F}" dt="2023-09-17T10:47:29.872" v="402" actId="403"/>
          <ac:spMkLst>
            <pc:docMk/>
            <pc:sldMk cId="2822643806" sldId="282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48:30.920" v="421" actId="1076"/>
          <ac:spMkLst>
            <pc:docMk/>
            <pc:sldMk cId="2822643806" sldId="282"/>
            <ac:spMk id="6" creationId="{CC21A873-98C4-DC2D-090C-59855614D069}"/>
          </ac:spMkLst>
        </pc:spChg>
        <pc:spChg chg="mod">
          <ac:chgData name="Shukufa Musayeva" userId="925d085fcd50c50b" providerId="LiveId" clId="{504A048C-6A11-43DE-8B63-720525641C6F}" dt="2023-09-17T10:48:36.689" v="422" actId="1076"/>
          <ac:spMkLst>
            <pc:docMk/>
            <pc:sldMk cId="2822643806" sldId="282"/>
            <ac:spMk id="11" creationId="{7622503F-1F84-F734-BF07-30FE30CFEA56}"/>
          </ac:spMkLst>
        </pc:spChg>
        <pc:spChg chg="mod">
          <ac:chgData name="Shukufa Musayeva" userId="925d085fcd50c50b" providerId="LiveId" clId="{504A048C-6A11-43DE-8B63-720525641C6F}" dt="2023-09-17T10:49:24.972" v="428" actId="20577"/>
          <ac:spMkLst>
            <pc:docMk/>
            <pc:sldMk cId="2822643806" sldId="282"/>
            <ac:spMk id="12" creationId="{DEA27A5F-CB28-E63E-AA9B-32C36F70DE05}"/>
          </ac:spMkLst>
        </pc:spChg>
        <pc:spChg chg="mod">
          <ac:chgData name="Shukufa Musayeva" userId="925d085fcd50c50b" providerId="LiveId" clId="{504A048C-6A11-43DE-8B63-720525641C6F}" dt="2023-09-17T10:48:49.946" v="424" actId="1076"/>
          <ac:spMkLst>
            <pc:docMk/>
            <pc:sldMk cId="2822643806" sldId="282"/>
            <ac:spMk id="14" creationId="{7DCEE5F4-6060-8409-D7FC-B02D37E0714B}"/>
          </ac:spMkLst>
        </pc:spChg>
      </pc:sldChg>
      <pc:sldChg chg="addSp delSp modSp mod">
        <pc:chgData name="Shukufa Musayeva" userId="925d085fcd50c50b" providerId="LiveId" clId="{504A048C-6A11-43DE-8B63-720525641C6F}" dt="2023-09-17T10:46:28.838" v="388" actId="1076"/>
        <pc:sldMkLst>
          <pc:docMk/>
          <pc:sldMk cId="3964072415" sldId="284"/>
        </pc:sldMkLst>
        <pc:spChg chg="mod">
          <ac:chgData name="Shukufa Musayeva" userId="925d085fcd50c50b" providerId="LiveId" clId="{504A048C-6A11-43DE-8B63-720525641C6F}" dt="2023-09-17T10:43:59.755" v="342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44:18.698" v="349" actId="1076"/>
          <ac:spMkLst>
            <pc:docMk/>
            <pc:sldMk cId="3964072415" sldId="284"/>
            <ac:spMk id="3" creationId="{5C265CEC-C6EF-E878-05B9-C312B97FD5CC}"/>
          </ac:spMkLst>
        </pc:spChg>
        <pc:spChg chg="add mod">
          <ac:chgData name="Shukufa Musayeva" userId="925d085fcd50c50b" providerId="LiveId" clId="{504A048C-6A11-43DE-8B63-720525641C6F}" dt="2023-09-17T10:46:28.838" v="388" actId="1076"/>
          <ac:spMkLst>
            <pc:docMk/>
            <pc:sldMk cId="3964072415" sldId="284"/>
            <ac:spMk id="7" creationId="{67DA2AF8-6029-9FF6-2B25-3C041857C114}"/>
          </ac:spMkLst>
        </pc:spChg>
        <pc:picChg chg="add mod">
          <ac:chgData name="Shukufa Musayeva" userId="925d085fcd50c50b" providerId="LiveId" clId="{504A048C-6A11-43DE-8B63-720525641C6F}" dt="2023-09-17T10:44:40.082" v="350" actId="1076"/>
          <ac:picMkLst>
            <pc:docMk/>
            <pc:sldMk cId="3964072415" sldId="284"/>
            <ac:picMk id="5" creationId="{1B60797A-F1D3-A870-39D3-DF7632BD21FC}"/>
          </ac:picMkLst>
        </pc:picChg>
        <pc:picChg chg="add del mod">
          <ac:chgData name="Shukufa Musayeva" userId="925d085fcd50c50b" providerId="LiveId" clId="{504A048C-6A11-43DE-8B63-720525641C6F}" dt="2023-09-17T10:45:03.419" v="353" actId="478"/>
          <ac:picMkLst>
            <pc:docMk/>
            <pc:sldMk cId="3964072415" sldId="284"/>
            <ac:picMk id="6" creationId="{03997D4B-D158-7C0A-711E-FEC0198C2139}"/>
          </ac:picMkLst>
        </pc:picChg>
      </pc:sldChg>
      <pc:sldChg chg="modSp mod">
        <pc:chgData name="Shukufa Musayeva" userId="925d085fcd50c50b" providerId="LiveId" clId="{504A048C-6A11-43DE-8B63-720525641C6F}" dt="2023-09-17T10:38:27.968" v="244"/>
        <pc:sldMkLst>
          <pc:docMk/>
          <pc:sldMk cId="1879474612" sldId="285"/>
        </pc:sldMkLst>
        <pc:spChg chg="mod">
          <ac:chgData name="Shukufa Musayeva" userId="925d085fcd50c50b" providerId="LiveId" clId="{504A048C-6A11-43DE-8B63-720525641C6F}" dt="2023-09-17T10:38:12.006" v="238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38:27.968" v="244"/>
          <ac:spMkLst>
            <pc:docMk/>
            <pc:sldMk cId="1879474612" sldId="285"/>
            <ac:spMk id="3" creationId="{5C265CEC-C6EF-E878-05B9-C312B97FD5CC}"/>
          </ac:spMkLst>
        </pc:spChg>
      </pc:sldChg>
      <pc:sldChg chg="addSp modSp mod">
        <pc:chgData name="Shukufa Musayeva" userId="925d085fcd50c50b" providerId="LiveId" clId="{504A048C-6A11-43DE-8B63-720525641C6F}" dt="2023-09-17T10:37:36.622" v="232" actId="403"/>
        <pc:sldMkLst>
          <pc:docMk/>
          <pc:sldMk cId="750274363" sldId="286"/>
        </pc:sldMkLst>
        <pc:spChg chg="mod">
          <ac:chgData name="Shukufa Musayeva" userId="925d085fcd50c50b" providerId="LiveId" clId="{504A048C-6A11-43DE-8B63-720525641C6F}" dt="2023-09-17T10:37:36.622" v="232" actId="403"/>
          <ac:spMkLst>
            <pc:docMk/>
            <pc:sldMk cId="750274363" sldId="286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0:37:32.904" v="230" actId="1076"/>
          <ac:picMkLst>
            <pc:docMk/>
            <pc:sldMk cId="750274363" sldId="286"/>
            <ac:picMk id="5" creationId="{356A828B-3ECF-AC5B-6DFD-AD9AC75542A5}"/>
          </ac:picMkLst>
        </pc:picChg>
      </pc:sldChg>
      <pc:sldChg chg="modSp mod">
        <pc:chgData name="Shukufa Musayeva" userId="925d085fcd50c50b" providerId="LiveId" clId="{504A048C-6A11-43DE-8B63-720525641C6F}" dt="2023-09-17T10:37:26.557" v="229"/>
        <pc:sldMkLst>
          <pc:docMk/>
          <pc:sldMk cId="2181783223" sldId="287"/>
        </pc:sldMkLst>
        <pc:spChg chg="mod">
          <ac:chgData name="Shukufa Musayeva" userId="925d085fcd50c50b" providerId="LiveId" clId="{504A048C-6A11-43DE-8B63-720525641C6F}" dt="2023-09-17T10:37:16.645" v="225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37:26.557" v="229"/>
          <ac:spMkLst>
            <pc:docMk/>
            <pc:sldMk cId="2181783223" sldId="287"/>
            <ac:spMk id="3" creationId="{5C265CEC-C6EF-E878-05B9-C312B97FD5CC}"/>
          </ac:spMkLst>
        </pc:spChg>
      </pc:sldChg>
      <pc:sldChg chg="addSp modSp mod">
        <pc:chgData name="Shukufa Musayeva" userId="925d085fcd50c50b" providerId="LiveId" clId="{504A048C-6A11-43DE-8B63-720525641C6F}" dt="2023-09-17T10:37:02.093" v="222"/>
        <pc:sldMkLst>
          <pc:docMk/>
          <pc:sldMk cId="3348462821" sldId="288"/>
        </pc:sldMkLst>
        <pc:spChg chg="mod">
          <ac:chgData name="Shukufa Musayeva" userId="925d085fcd50c50b" providerId="LiveId" clId="{504A048C-6A11-43DE-8B63-720525641C6F}" dt="2023-09-17T10:36:55.864" v="221" actId="403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37:02.093" v="222"/>
          <ac:spMkLst>
            <pc:docMk/>
            <pc:sldMk cId="3348462821" sldId="288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0:36:42.406" v="218" actId="1076"/>
          <ac:picMkLst>
            <pc:docMk/>
            <pc:sldMk cId="3348462821" sldId="288"/>
            <ac:picMk id="5" creationId="{402548F6-F3FF-7BDF-6D14-83E32A9265D9}"/>
          </ac:picMkLst>
        </pc:picChg>
      </pc:sldChg>
      <pc:sldChg chg="addSp modSp mod">
        <pc:chgData name="Shukufa Musayeva" userId="925d085fcd50c50b" providerId="LiveId" clId="{504A048C-6A11-43DE-8B63-720525641C6F}" dt="2023-09-17T10:37:56.746" v="235"/>
        <pc:sldMkLst>
          <pc:docMk/>
          <pc:sldMk cId="2326923469" sldId="289"/>
        </pc:sldMkLst>
        <pc:spChg chg="mod">
          <ac:chgData name="Shukufa Musayeva" userId="925d085fcd50c50b" providerId="LiveId" clId="{504A048C-6A11-43DE-8B63-720525641C6F}" dt="2023-09-17T10:37:56.746" v="235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35:59.707" v="204" actId="14100"/>
          <ac:spMkLst>
            <pc:docMk/>
            <pc:sldMk cId="2326923469" sldId="289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10:35:28.809" v="191" actId="1036"/>
          <ac:picMkLst>
            <pc:docMk/>
            <pc:sldMk cId="2326923469" sldId="289"/>
            <ac:picMk id="5" creationId="{21A3F24D-22E8-609F-87E5-3804C639714F}"/>
          </ac:picMkLst>
        </pc:picChg>
      </pc:sldChg>
      <pc:sldChg chg="modSp mod">
        <pc:chgData name="Shukufa Musayeva" userId="925d085fcd50c50b" providerId="LiveId" clId="{504A048C-6A11-43DE-8B63-720525641C6F}" dt="2023-09-17T10:35:17.667" v="170" actId="27636"/>
        <pc:sldMkLst>
          <pc:docMk/>
          <pc:sldMk cId="3404859695" sldId="290"/>
        </pc:sldMkLst>
        <pc:spChg chg="mod">
          <ac:chgData name="Shukufa Musayeva" userId="925d085fcd50c50b" providerId="LiveId" clId="{504A048C-6A11-43DE-8B63-720525641C6F}" dt="2023-09-17T10:35:08.090" v="167" actId="403"/>
          <ac:spMkLst>
            <pc:docMk/>
            <pc:sldMk cId="3404859695" sldId="290"/>
            <ac:spMk id="2" creationId="{D6ADA307-D8CB-E4B2-954D-BBF6CBFA9DFE}"/>
          </ac:spMkLst>
        </pc:spChg>
        <pc:spChg chg="mod">
          <ac:chgData name="Shukufa Musayeva" userId="925d085fcd50c50b" providerId="LiveId" clId="{504A048C-6A11-43DE-8B63-720525641C6F}" dt="2023-09-17T10:35:17.667" v="170" actId="27636"/>
          <ac:spMkLst>
            <pc:docMk/>
            <pc:sldMk cId="3404859695" sldId="290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504A048C-6A11-43DE-8B63-720525641C6F}" dt="2023-09-17T07:07:16.567" v="97" actId="114"/>
        <pc:sldMkLst>
          <pc:docMk/>
          <pc:sldMk cId="2154251385" sldId="291"/>
        </pc:sldMkLst>
        <pc:spChg chg="mod">
          <ac:chgData name="Shukufa Musayeva" userId="925d085fcd50c50b" providerId="LiveId" clId="{504A048C-6A11-43DE-8B63-720525641C6F}" dt="2023-09-17T07:07:05.142" v="94" actId="403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504A048C-6A11-43DE-8B63-720525641C6F}" dt="2023-09-17T07:07:16.567" v="97" actId="114"/>
          <ac:spMkLst>
            <pc:docMk/>
            <pc:sldMk cId="2154251385" sldId="291"/>
            <ac:spMk id="3" creationId="{B495664F-5609-F1C6-F4B8-3778176D7B65}"/>
          </ac:spMkLst>
        </pc:spChg>
      </pc:sldChg>
      <pc:sldChg chg="addSp modSp mod">
        <pc:chgData name="Shukufa Musayeva" userId="925d085fcd50c50b" providerId="LiveId" clId="{504A048C-6A11-43DE-8B63-720525641C6F}" dt="2023-09-17T07:19:48.691" v="164" actId="1076"/>
        <pc:sldMkLst>
          <pc:docMk/>
          <pc:sldMk cId="3947894718" sldId="292"/>
        </pc:sldMkLst>
        <pc:spChg chg="mod">
          <ac:chgData name="Shukufa Musayeva" userId="925d085fcd50c50b" providerId="LiveId" clId="{504A048C-6A11-43DE-8B63-720525641C6F}" dt="2023-09-17T07:19:45.069" v="163" actId="1076"/>
          <ac:spMkLst>
            <pc:docMk/>
            <pc:sldMk cId="3947894718" sldId="292"/>
            <ac:spMk id="3" creationId="{5C265CEC-C6EF-E878-05B9-C312B97FD5CC}"/>
          </ac:spMkLst>
        </pc:spChg>
        <pc:picChg chg="add mod">
          <ac:chgData name="Shukufa Musayeva" userId="925d085fcd50c50b" providerId="LiveId" clId="{504A048C-6A11-43DE-8B63-720525641C6F}" dt="2023-09-17T07:19:48.691" v="164" actId="1076"/>
          <ac:picMkLst>
            <pc:docMk/>
            <pc:sldMk cId="3947894718" sldId="292"/>
            <ac:picMk id="2" creationId="{37A17A43-C012-596F-591D-0880F819245E}"/>
          </ac:picMkLst>
        </pc:picChg>
      </pc:sldChg>
      <pc:sldMasterChg chg="addSp modSp mod modSldLayout">
        <pc:chgData name="Shukufa Musayeva" userId="925d085fcd50c50b" providerId="LiveId" clId="{504A048C-6A11-43DE-8B63-720525641C6F}" dt="2023-09-17T07:19:02.343" v="158" actId="478"/>
        <pc:sldMasterMkLst>
          <pc:docMk/>
          <pc:sldMasterMk cId="2944639081" sldId="2147483660"/>
        </pc:sldMasterMkLst>
        <pc:picChg chg="add mod">
          <ac:chgData name="Shukufa Musayeva" userId="925d085fcd50c50b" providerId="LiveId" clId="{504A048C-6A11-43DE-8B63-720525641C6F}" dt="2023-09-17T07:18:23.345" v="156" actId="1037"/>
          <ac:picMkLst>
            <pc:docMk/>
            <pc:sldMasterMk cId="2944639081" sldId="2147483660"/>
            <ac:picMk id="4" creationId="{0B4CA82D-FDB1-E293-9476-4C9899F67C84}"/>
          </ac:picMkLst>
        </pc:picChg>
        <pc:sldLayoutChg chg="addSp delSp modSp mod">
          <pc:chgData name="Shukufa Musayeva" userId="925d085fcd50c50b" providerId="LiveId" clId="{504A048C-6A11-43DE-8B63-720525641C6F}" dt="2023-09-17T07:13:52.109" v="124"/>
          <pc:sldLayoutMkLst>
            <pc:docMk/>
            <pc:sldMasterMk cId="2944639081" sldId="2147483660"/>
            <pc:sldLayoutMk cId="3026582272" sldId="2147483661"/>
          </pc:sldLayoutMkLst>
          <pc:spChg chg="add del">
            <ac:chgData name="Shukufa Musayeva" userId="925d085fcd50c50b" providerId="LiveId" clId="{504A048C-6A11-43DE-8B63-720525641C6F}" dt="2023-09-17T07:09:00.402" v="106" actId="11529"/>
            <ac:spMkLst>
              <pc:docMk/>
              <pc:sldMasterMk cId="2944639081" sldId="2147483660"/>
              <pc:sldLayoutMk cId="3026582272" sldId="2147483661"/>
              <ac:spMk id="2" creationId="{3EF86472-6880-9F62-7F20-DA82367C5720}"/>
            </ac:spMkLst>
          </pc:spChg>
          <pc:spChg chg="del">
            <ac:chgData name="Shukufa Musayeva" userId="925d085fcd50c50b" providerId="LiveId" clId="{504A048C-6A11-43DE-8B63-720525641C6F}" dt="2023-09-11T13:03:36.152" v="3"/>
            <ac:spMkLst>
              <pc:docMk/>
              <pc:sldMasterMk cId="2944639081" sldId="2147483660"/>
              <pc:sldLayoutMk cId="3026582272" sldId="2147483661"/>
              <ac:spMk id="2" creationId="{6E106BB1-656F-4E66-A0CB-522F204C57F9}"/>
            </ac:spMkLst>
          </pc:spChg>
          <pc:spChg chg="add del mod">
            <ac:chgData name="Shukufa Musayeva" userId="925d085fcd50c50b" providerId="LiveId" clId="{504A048C-6A11-43DE-8B63-720525641C6F}" dt="2023-09-17T07:13:51.669" v="123"/>
            <ac:spMkLst>
              <pc:docMk/>
              <pc:sldMasterMk cId="2944639081" sldId="2147483660"/>
              <pc:sldLayoutMk cId="3026582272" sldId="2147483661"/>
              <ac:spMk id="4" creationId="{83BD7352-2028-6C6E-DE67-ECC90A801501}"/>
            </ac:spMkLst>
          </pc:spChg>
          <pc:spChg chg="mod">
            <ac:chgData name="Shukufa Musayeva" userId="925d085fcd50c50b" providerId="LiveId" clId="{504A048C-6A11-43DE-8B63-720525641C6F}" dt="2023-09-17T07:10:28.507" v="120"/>
            <ac:spMkLst>
              <pc:docMk/>
              <pc:sldMasterMk cId="2944639081" sldId="2147483660"/>
              <pc:sldLayoutMk cId="3026582272" sldId="2147483661"/>
              <ac:spMk id="5" creationId="{25612154-3091-4428-9E11-7C68CF70DF33}"/>
            </ac:spMkLst>
          </pc:spChg>
          <pc:spChg chg="add mod ord">
            <ac:chgData name="Shukufa Musayeva" userId="925d085fcd50c50b" providerId="LiveId" clId="{504A048C-6A11-43DE-8B63-720525641C6F}" dt="2023-09-17T07:13:03.179" v="122" actId="166"/>
            <ac:spMkLst>
              <pc:docMk/>
              <pc:sldMasterMk cId="2944639081" sldId="2147483660"/>
              <pc:sldLayoutMk cId="3026582272" sldId="2147483661"/>
              <ac:spMk id="6" creationId="{128A623D-4191-7A1A-3C5B-30DE0A74D86D}"/>
            </ac:spMkLst>
          </pc:spChg>
          <pc:spChg chg="add mod">
            <ac:chgData name="Shukufa Musayeva" userId="925d085fcd50c50b" providerId="LiveId" clId="{504A048C-6A11-43DE-8B63-720525641C6F}" dt="2023-09-17T07:13:52.109" v="124"/>
            <ac:spMkLst>
              <pc:docMk/>
              <pc:sldMasterMk cId="2944639081" sldId="2147483660"/>
              <pc:sldLayoutMk cId="3026582272" sldId="2147483661"/>
              <ac:spMk id="10" creationId="{81B535CA-6319-6A2C-F538-DA33FF1BA50C}"/>
            </ac:spMkLst>
          </pc:spChg>
        </pc:sldLayoutChg>
        <pc:sldLayoutChg chg="addSp delSp modSp mod">
          <pc:chgData name="Shukufa Musayeva" userId="925d085fcd50c50b" providerId="LiveId" clId="{504A048C-6A11-43DE-8B63-720525641C6F}" dt="2023-09-17T07:19:02.343" v="158" actId="478"/>
          <pc:sldLayoutMkLst>
            <pc:docMk/>
            <pc:sldMasterMk cId="2944639081" sldId="2147483660"/>
            <pc:sldLayoutMk cId="1447304921" sldId="2147483662"/>
          </pc:sldLayoutMkLst>
          <pc:spChg chg="mod">
            <ac:chgData name="Shukufa Musayeva" userId="925d085fcd50c50b" providerId="LiveId" clId="{504A048C-6A11-43DE-8B63-720525641C6F}" dt="2023-09-17T07:07:49.400" v="105" actId="113"/>
            <ac:spMkLst>
              <pc:docMk/>
              <pc:sldMasterMk cId="2944639081" sldId="2147483660"/>
              <pc:sldLayoutMk cId="1447304921" sldId="2147483662"/>
              <ac:spMk id="5" creationId="{298EC2EB-92BF-4110-83D2-F7070807F4AF}"/>
            </ac:spMkLst>
          </pc:spChg>
          <pc:picChg chg="add del mod">
            <ac:chgData name="Shukufa Musayeva" userId="925d085fcd50c50b" providerId="LiveId" clId="{504A048C-6A11-43DE-8B63-720525641C6F}" dt="2023-09-17T07:19:02.343" v="158" actId="478"/>
            <ac:picMkLst>
              <pc:docMk/>
              <pc:sldMasterMk cId="2944639081" sldId="2147483660"/>
              <pc:sldLayoutMk cId="1447304921" sldId="2147483662"/>
              <ac:picMk id="4" creationId="{6531E84A-6124-3F1F-790D-5D16F3C98903}"/>
            </ac:picMkLst>
          </pc:picChg>
        </pc:sldLayoutChg>
      </pc:sldMasterChg>
      <pc:sldMasterChg chg="new del mod addSldLayout delSldLayout">
        <pc:chgData name="Shukufa Musayeva" userId="925d085fcd50c50b" providerId="LiveId" clId="{504A048C-6A11-43DE-8B63-720525641C6F}" dt="2023-09-11T13:03:30.087" v="2" actId="6938"/>
        <pc:sldMasterMkLst>
          <pc:docMk/>
          <pc:sldMasterMk cId="2952673957" sldId="2147483672"/>
        </pc:sldMasterMkLst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2416347689" sldId="2147483673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1630997845" sldId="2147483674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339774217" sldId="2147483675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508753901" sldId="2147483676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690286076" sldId="2147483677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3606891079" sldId="2147483678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2554779087" sldId="2147483679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70422464" sldId="2147483680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3626263807" sldId="2147483681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1327446521" sldId="2147483682"/>
          </pc:sldLayoutMkLst>
        </pc:sldLayoutChg>
        <pc:sldLayoutChg chg="new del replId">
          <pc:chgData name="Shukufa Musayeva" userId="925d085fcd50c50b" providerId="LiveId" clId="{504A048C-6A11-43DE-8B63-720525641C6F}" dt="2023-09-11T13:03:30.087" v="2" actId="6938"/>
          <pc:sldLayoutMkLst>
            <pc:docMk/>
            <pc:sldMasterMk cId="2952673957" sldId="2147483672"/>
            <pc:sldLayoutMk cId="3647701588" sldId="2147483683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E93C6A8-9C6E-F290-7AF2-98F830A7FA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207537F-D965-46FF-B47C-4A94A074B6B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/>
              <a:t>Kardiogen şok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F6C468D-C843-0B81-9CF7-761D4203E60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06C161A-A589-2B2C-8A2C-B8129EE26EA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3C63F-BF6B-4433-821E-493214E467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14628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/>
              <a:t>Kardiogen şok</a:t>
            </a: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83001F-B564-436F-B1FF-10C5872C0B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98605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7302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az-Latn-AZ" dirty="0"/>
              <a:t>Prof.Dr. NYBay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128A623D-4191-7A1A-3C5B-30DE0A74D86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096998" y="37918"/>
            <a:ext cx="2491574" cy="531812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err="1"/>
              <a:t>Kardiogen</a:t>
            </a:r>
            <a:r>
              <a:rPr lang="en-US" dirty="0"/>
              <a:t> </a:t>
            </a:r>
            <a:r>
              <a:rPr lang="en-US" dirty="0" err="1"/>
              <a:t>şok</a:t>
            </a:r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81B535CA-6319-6A2C-F538-DA33FF1BA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5873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400" b="1"/>
            </a:lvl1pPr>
          </a:lstStyle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az-Latn-AZ"/>
              <a:t>Prof.Dr. NYBay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B4CA82D-FDB1-E293-9476-4C9899F67C84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0252928" y="-3282"/>
            <a:ext cx="2554445" cy="5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r>
              <a:rPr lang="az-Latn-AZ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Kardiogen şok</a:t>
            </a:r>
            <a:br>
              <a:rPr lang="az-Latn-AZ" dirty="0"/>
            </a:b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AMEA müxbir üzvü, Prof. Dr. Nuru Bayramov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429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Fundamental baxış:</a:t>
            </a: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Şok  oksigenin çatdırılmasında və mənimsənilməsində azalmaya, oksigenin aşırı istifadəsinə və ya bunların kombinasiyasına bağlı hipoksiyasıdır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.  </a:t>
            </a:r>
          </a:p>
          <a:p>
            <a:pPr marL="0" indent="0">
              <a:buNone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Praktik baxış:</a:t>
            </a: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Şok hipoperfuziyaya bağlı hipoksiyadır, klinik olaraq hemodinamik pozulmalar və orqan disfunksiyaları ilə biruzə verir. Ona görə də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kəskin qan dövranı yetməzliyi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də adlanır. </a:t>
            </a:r>
          </a:p>
          <a:p>
            <a:pPr marL="0" indent="0">
              <a:buNone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Klinik olaraq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klinik olaraq hemodinamik pozulmalar və orqan disfunksiyaları ilə biruzə verir.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33EAB33C-C02E-7687-3206-5678F71B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təsnifatı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 lnSpcReduction="1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Mexaniminə görə:</a:t>
            </a:r>
            <a:endParaRPr lang="az-Latn-A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Hipovolemik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Kardiogen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Obstruktiv 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Paylanma və ya vasomotor  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Mərhələsinə görə:</a:t>
            </a:r>
            <a:endParaRPr lang="az-Latn-A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Kompensator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Dekompensator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Refrakter</a:t>
            </a: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73C6776C-277A-F090-5465-6BF11B9E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FB5838-B597-6AEA-87BD-196CC018B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804" y="1368092"/>
            <a:ext cx="5485639" cy="477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səbəbləri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5538108" y="613090"/>
            <a:ext cx="797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ADF613-CD8F-7F0B-CAF3-2DB67D4F5DB2}"/>
              </a:ext>
            </a:extLst>
          </p:cNvPr>
          <p:cNvSpPr txBox="1"/>
          <p:nvPr/>
        </p:nvSpPr>
        <p:spPr>
          <a:xfrm>
            <a:off x="613776" y="2129424"/>
            <a:ext cx="16491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Hipovolemiya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D45E1E-1901-3100-C0FB-5AB2D8561C92}"/>
              </a:ext>
            </a:extLst>
          </p:cNvPr>
          <p:cNvSpPr txBox="1"/>
          <p:nvPr/>
        </p:nvSpPr>
        <p:spPr>
          <a:xfrm>
            <a:off x="3759380" y="2129424"/>
            <a:ext cx="16946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Vazodilatasiya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BC25DB-E8F6-A602-B293-7AC65F75C3EF}"/>
              </a:ext>
            </a:extLst>
          </p:cNvPr>
          <p:cNvSpPr txBox="1"/>
          <p:nvPr/>
        </p:nvSpPr>
        <p:spPr>
          <a:xfrm>
            <a:off x="6936596" y="2129424"/>
            <a:ext cx="12623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Kardiogen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9746467" y="2129424"/>
            <a:ext cx="1312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Obstruksiya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DD8B19-34FD-492D-64DF-F8C5F6546834}"/>
              </a:ext>
            </a:extLst>
          </p:cNvPr>
          <p:cNvSpPr txBox="1"/>
          <p:nvPr/>
        </p:nvSpPr>
        <p:spPr>
          <a:xfrm>
            <a:off x="345396" y="3179173"/>
            <a:ext cx="219537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Qanaxma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Dehidratasiya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Diarreya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Yanıq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Pankreati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Bağırsaq keçməzliyi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Sepsis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0FAE0A-BEBF-0FA1-12F3-35210255F9D4}"/>
              </a:ext>
            </a:extLst>
          </p:cNvPr>
          <p:cNvSpPr txBox="1"/>
          <p:nvPr/>
        </p:nvSpPr>
        <p:spPr>
          <a:xfrm>
            <a:off x="3193169" y="3179173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SİRS-sepsis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Neyrogen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Anaflaksiya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Endokrin (adrenal, tirotoksik )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Qaraciyər yetməzliyi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A294CA-5164-C023-AC89-70A54776B7C0}"/>
              </a:ext>
            </a:extLst>
          </p:cNvPr>
          <p:cNvSpPr txBox="1"/>
          <p:nvPr/>
        </p:nvSpPr>
        <p:spPr>
          <a:xfrm>
            <a:off x="6466931" y="3168570"/>
            <a:ext cx="22016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Miokard infarktı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Ürəyin əzilməsi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Qapaq yırtılması Aritmiya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0FB224-849E-DBA3-B5BB-21ACB99FDE56}"/>
              </a:ext>
            </a:extLst>
          </p:cNvPr>
          <p:cNvSpPr txBox="1"/>
          <p:nvPr/>
        </p:nvSpPr>
        <p:spPr>
          <a:xfrm>
            <a:off x="9027319" y="3173068"/>
            <a:ext cx="2550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Gərgin pnevmotoraks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Perikard tamponadası</a:t>
            </a: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Pulmonar emboliya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B551B75-B2FE-CEEF-0706-37AA194C8D92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flipH="1">
            <a:off x="4606696" y="1197865"/>
            <a:ext cx="1329919" cy="9315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3154468-95B0-BF8B-01B1-2424B95E8BEB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>
            <a:off x="5936615" y="1197865"/>
            <a:ext cx="1631148" cy="9315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flipH="1">
            <a:off x="1438361" y="1197865"/>
            <a:ext cx="4498254" cy="9315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  <a:stCxn id="4" idx="2"/>
            <a:endCxn id="8" idx="0"/>
          </p:cNvCxnSpPr>
          <p:nvPr/>
        </p:nvCxnSpPr>
        <p:spPr>
          <a:xfrm>
            <a:off x="5936615" y="1197865"/>
            <a:ext cx="4465897" cy="9315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A58CA17-B8DA-59A7-2C49-F6E783EF19E3}"/>
              </a:ext>
            </a:extLst>
          </p:cNvPr>
          <p:cNvCxnSpPr>
            <a:cxnSpLocks/>
            <a:stCxn id="5" idx="2"/>
            <a:endCxn id="9" idx="0"/>
          </p:cNvCxnSpPr>
          <p:nvPr/>
        </p:nvCxnSpPr>
        <p:spPr>
          <a:xfrm>
            <a:off x="1438361" y="2529534"/>
            <a:ext cx="4725" cy="64963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49786DD-5C0D-029F-7D0D-CC1DF6AB5D1D}"/>
              </a:ext>
            </a:extLst>
          </p:cNvPr>
          <p:cNvCxnSpPr>
            <a:cxnSpLocks/>
            <a:stCxn id="6" idx="2"/>
            <a:endCxn id="10" idx="0"/>
          </p:cNvCxnSpPr>
          <p:nvPr/>
        </p:nvCxnSpPr>
        <p:spPr>
          <a:xfrm>
            <a:off x="4606696" y="2529534"/>
            <a:ext cx="34273" cy="64963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41A53C5-CF8A-66DC-DB15-5AE19A23EB5B}"/>
              </a:ext>
            </a:extLst>
          </p:cNvPr>
          <p:cNvCxnSpPr>
            <a:cxnSpLocks/>
            <a:stCxn id="7" idx="2"/>
            <a:endCxn id="11" idx="0"/>
          </p:cNvCxnSpPr>
          <p:nvPr/>
        </p:nvCxnSpPr>
        <p:spPr>
          <a:xfrm flipH="1">
            <a:off x="7567762" y="2529534"/>
            <a:ext cx="1" cy="63903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A8A9E25-B0DB-ED7D-F78D-131A37A71461}"/>
              </a:ext>
            </a:extLst>
          </p:cNvPr>
          <p:cNvCxnSpPr>
            <a:cxnSpLocks/>
            <a:stCxn id="8" idx="2"/>
            <a:endCxn id="12" idx="0"/>
          </p:cNvCxnSpPr>
          <p:nvPr/>
        </p:nvCxnSpPr>
        <p:spPr>
          <a:xfrm flipH="1">
            <a:off x="10302348" y="2498756"/>
            <a:ext cx="100164" cy="6743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ooter Placeholder 1">
            <a:extLst>
              <a:ext uri="{FF2B5EF4-FFF2-40B4-BE49-F238E27FC236}">
                <a16:creationId xmlns:a16="http://schemas.microsoft.com/office/drawing/2014/main" id="{2863BCBC-CBD9-5E2E-B999-2556EE010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EDDDB8A3-0250-4CDF-3FE5-4287B7061DD2}"/>
              </a:ext>
            </a:extLst>
          </p:cNvPr>
          <p:cNvGrpSpPr/>
          <p:nvPr/>
        </p:nvGrpSpPr>
        <p:grpSpPr>
          <a:xfrm>
            <a:off x="1362905" y="593675"/>
            <a:ext cx="10719521" cy="6057709"/>
            <a:chOff x="1362905" y="593675"/>
            <a:chExt cx="10719521" cy="6057709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0D6FC85-2B5B-EB9D-B0E9-2564B6289A56}"/>
                </a:ext>
              </a:extLst>
            </p:cNvPr>
            <p:cNvSpPr txBox="1"/>
            <p:nvPr/>
          </p:nvSpPr>
          <p:spPr>
            <a:xfrm>
              <a:off x="5027968" y="1927235"/>
              <a:ext cx="19673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Hipoperfuziya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23FD04F-FD0B-555B-2887-2F9AC8E5A491}"/>
                </a:ext>
              </a:extLst>
            </p:cNvPr>
            <p:cNvSpPr txBox="1"/>
            <p:nvPr/>
          </p:nvSpPr>
          <p:spPr>
            <a:xfrm>
              <a:off x="5300960" y="2517927"/>
              <a:ext cx="1421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Hipoksiya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DC01C5E-52E5-725E-BD13-DB62C9BA8B76}"/>
                </a:ext>
              </a:extLst>
            </p:cNvPr>
            <p:cNvSpPr txBox="1"/>
            <p:nvPr/>
          </p:nvSpPr>
          <p:spPr>
            <a:xfrm>
              <a:off x="3147357" y="3230198"/>
              <a:ext cx="572855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Sellular disfunksiya</a:t>
              </a:r>
            </a:p>
            <a:p>
              <a:pPr algn="ctr"/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membran </a:t>
              </a:r>
              <a:r>
                <a:rPr lang="az-Latn-AZ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körüklərinin və </a:t>
              </a:r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mitoxondriyaların disfunksiyası, </a:t>
              </a:r>
            </a:p>
            <a:p>
              <a:pPr algn="ctr"/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hüceyrə homeostazının və funksyalarının pozulması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5BA2B57-B175-FB55-13BA-D63BA0EF4D22}"/>
                </a:ext>
              </a:extLst>
            </p:cNvPr>
            <p:cNvSpPr txBox="1"/>
            <p:nvPr/>
          </p:nvSpPr>
          <p:spPr>
            <a:xfrm>
              <a:off x="4436908" y="4509393"/>
              <a:ext cx="314945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Sellular zədələnmə</a:t>
              </a:r>
            </a:p>
            <a:p>
              <a:pPr algn="ctr"/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ödem, asidoz, dağılma, iltihab, 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3E3C25F-AAE3-B57E-201A-7CD7C1171FA9}"/>
                </a:ext>
              </a:extLst>
            </p:cNvPr>
            <p:cNvSpPr txBox="1"/>
            <p:nvPr/>
          </p:nvSpPr>
          <p:spPr>
            <a:xfrm>
              <a:off x="2924794" y="6005053"/>
              <a:ext cx="61736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Sistemik disfunksiya və zədələnmə</a:t>
              </a:r>
            </a:p>
            <a:p>
              <a:pPr algn="ctr"/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İltihab-SİRS, birincili və ikincili multorqan disfunksiya sindromu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015E574-52EE-A75A-19AE-2888AC95E321}"/>
                </a:ext>
              </a:extLst>
            </p:cNvPr>
            <p:cNvSpPr txBox="1"/>
            <p:nvPr/>
          </p:nvSpPr>
          <p:spPr>
            <a:xfrm>
              <a:off x="1362905" y="593676"/>
              <a:ext cx="1741182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Hipovolemiya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qanaxma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plazmaitirmə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45081E4-B2D9-4723-3C95-F819E241FFF2}"/>
                </a:ext>
              </a:extLst>
            </p:cNvPr>
            <p:cNvSpPr txBox="1"/>
            <p:nvPr/>
          </p:nvSpPr>
          <p:spPr>
            <a:xfrm>
              <a:off x="3353164" y="593676"/>
              <a:ext cx="2395207" cy="1384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Kardiogen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inf</a:t>
              </a: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arkt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ürəyin əzilməsi 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qapaq zədələnmələri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aritmiya</a:t>
              </a:r>
              <a:endPara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85152E4-C887-3A0D-EE71-F1DD0DE4DE63}"/>
                </a:ext>
              </a:extLst>
            </p:cNvPr>
            <p:cNvSpPr txBox="1"/>
            <p:nvPr/>
          </p:nvSpPr>
          <p:spPr>
            <a:xfrm>
              <a:off x="6342693" y="593676"/>
              <a:ext cx="2405659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Obstruksiya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gərgin pnevmotoraks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ürəyin tamponadası</a:t>
              </a:r>
            </a:p>
            <a:p>
              <a:pPr lvl="1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pulmonar embo</a:t>
              </a:r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liya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5AB0C72-56F0-8C3A-11C2-40DD86A14198}"/>
                </a:ext>
              </a:extLst>
            </p:cNvPr>
            <p:cNvSpPr txBox="1"/>
            <p:nvPr/>
          </p:nvSpPr>
          <p:spPr>
            <a:xfrm>
              <a:off x="9315130" y="593675"/>
              <a:ext cx="2767296" cy="1384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Vazodilatasiya</a:t>
              </a:r>
            </a:p>
            <a:p>
              <a:pPr lvl="2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SİRS-sepsis</a:t>
              </a:r>
            </a:p>
            <a:p>
              <a:pPr lvl="2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Neyrogen</a:t>
              </a:r>
            </a:p>
            <a:p>
              <a:pPr lvl="2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Endokrin</a:t>
              </a:r>
            </a:p>
            <a:p>
              <a:pPr lvl="2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</a:rPr>
                <a:t>qaraciyər yetməzliyi</a:t>
              </a:r>
              <a:endPara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5021AF94-E1FC-91E8-1D78-592E8509AAA1}"/>
                </a:ext>
              </a:extLst>
            </p:cNvPr>
            <p:cNvCxnSpPr>
              <a:cxnSpLocks/>
              <a:stCxn id="5" idx="2"/>
              <a:endCxn id="6" idx="0"/>
            </p:cNvCxnSpPr>
            <p:nvPr/>
          </p:nvCxnSpPr>
          <p:spPr>
            <a:xfrm flipH="1">
              <a:off x="6011635" y="2979592"/>
              <a:ext cx="1" cy="25060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84F44B2C-E4F4-F6EA-13CC-2BEAAF1B4DDA}"/>
                </a:ext>
              </a:extLst>
            </p:cNvPr>
            <p:cNvCxnSpPr>
              <a:cxnSpLocks/>
              <a:stCxn id="6" idx="2"/>
              <a:endCxn id="7" idx="0"/>
            </p:cNvCxnSpPr>
            <p:nvPr/>
          </p:nvCxnSpPr>
          <p:spPr>
            <a:xfrm flipH="1">
              <a:off x="6011634" y="4153528"/>
              <a:ext cx="1" cy="35586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11AECC7A-CD42-6250-988A-A198ED772F74}"/>
                </a:ext>
              </a:extLst>
            </p:cNvPr>
            <p:cNvCxnSpPr>
              <a:cxnSpLocks/>
              <a:stCxn id="4" idx="2"/>
              <a:endCxn id="5" idx="0"/>
            </p:cNvCxnSpPr>
            <p:nvPr/>
          </p:nvCxnSpPr>
          <p:spPr>
            <a:xfrm>
              <a:off x="6011635" y="2388900"/>
              <a:ext cx="1" cy="12902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ctor: Elbow 29">
              <a:extLst>
                <a:ext uri="{FF2B5EF4-FFF2-40B4-BE49-F238E27FC236}">
                  <a16:creationId xmlns:a16="http://schemas.microsoft.com/office/drawing/2014/main" id="{52A5DEBD-3D89-37BF-C230-B2DE37DEF794}"/>
                </a:ext>
              </a:extLst>
            </p:cNvPr>
            <p:cNvCxnSpPr>
              <a:stCxn id="12" idx="2"/>
              <a:endCxn id="4" idx="3"/>
            </p:cNvCxnSpPr>
            <p:nvPr/>
          </p:nvCxnSpPr>
          <p:spPr>
            <a:xfrm rot="5400000">
              <a:off x="8757341" y="216631"/>
              <a:ext cx="179398" cy="3703477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nector: Elbow 30">
              <a:extLst>
                <a:ext uri="{FF2B5EF4-FFF2-40B4-BE49-F238E27FC236}">
                  <a16:creationId xmlns:a16="http://schemas.microsoft.com/office/drawing/2014/main" id="{0EFAA2F6-9DA5-9A35-F5C0-09CEBAE5EB44}"/>
                </a:ext>
              </a:extLst>
            </p:cNvPr>
            <p:cNvCxnSpPr>
              <a:cxnSpLocks/>
              <a:stCxn id="9" idx="2"/>
              <a:endCxn id="4" idx="1"/>
            </p:cNvCxnSpPr>
            <p:nvPr/>
          </p:nvCxnSpPr>
          <p:spPr>
            <a:xfrm rot="16200000" flipH="1">
              <a:off x="3294812" y="424912"/>
              <a:ext cx="671840" cy="2794472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or: Elbow 33">
              <a:extLst>
                <a:ext uri="{FF2B5EF4-FFF2-40B4-BE49-F238E27FC236}">
                  <a16:creationId xmlns:a16="http://schemas.microsoft.com/office/drawing/2014/main" id="{06851F4E-C8DB-E912-1348-19942C3282B4}"/>
                </a:ext>
              </a:extLst>
            </p:cNvPr>
            <p:cNvCxnSpPr>
              <a:cxnSpLocks/>
              <a:stCxn id="11" idx="2"/>
              <a:endCxn id="4" idx="3"/>
            </p:cNvCxnSpPr>
            <p:nvPr/>
          </p:nvCxnSpPr>
          <p:spPr>
            <a:xfrm rot="5400000">
              <a:off x="7072992" y="1685536"/>
              <a:ext cx="394841" cy="550222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ctor: Elbow 51">
              <a:extLst>
                <a:ext uri="{FF2B5EF4-FFF2-40B4-BE49-F238E27FC236}">
                  <a16:creationId xmlns:a16="http://schemas.microsoft.com/office/drawing/2014/main" id="{9F40E88C-7BEE-1138-EE7D-FE4F757AE13C}"/>
                </a:ext>
              </a:extLst>
            </p:cNvPr>
            <p:cNvCxnSpPr>
              <a:cxnSpLocks/>
              <a:stCxn id="10" idx="2"/>
              <a:endCxn id="4" idx="1"/>
            </p:cNvCxnSpPr>
            <p:nvPr/>
          </p:nvCxnSpPr>
          <p:spPr>
            <a:xfrm rot="16200000" flipH="1">
              <a:off x="4699670" y="1829769"/>
              <a:ext cx="179397" cy="477200"/>
            </a:xfrm>
            <a:prstGeom prst="bentConnector2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or: Elbow 17">
              <a:extLst>
                <a:ext uri="{FF2B5EF4-FFF2-40B4-BE49-F238E27FC236}">
                  <a16:creationId xmlns:a16="http://schemas.microsoft.com/office/drawing/2014/main" id="{8401724E-B671-51EB-A309-48FC25BA63A3}"/>
                </a:ext>
              </a:extLst>
            </p:cNvPr>
            <p:cNvCxnSpPr>
              <a:cxnSpLocks/>
              <a:stCxn id="8" idx="1"/>
              <a:endCxn id="5" idx="1"/>
            </p:cNvCxnSpPr>
            <p:nvPr/>
          </p:nvCxnSpPr>
          <p:spPr>
            <a:xfrm rot="10800000" flipH="1">
              <a:off x="2924794" y="2748761"/>
              <a:ext cx="2376166" cy="3579459"/>
            </a:xfrm>
            <a:prstGeom prst="bentConnector3">
              <a:avLst>
                <a:gd name="adj1" fmla="val -9621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ctor: Elbow 31">
              <a:extLst>
                <a:ext uri="{FF2B5EF4-FFF2-40B4-BE49-F238E27FC236}">
                  <a16:creationId xmlns:a16="http://schemas.microsoft.com/office/drawing/2014/main" id="{A8C199C2-B8BF-5A7B-334C-A1DEAE04A461}"/>
                </a:ext>
              </a:extLst>
            </p:cNvPr>
            <p:cNvCxnSpPr>
              <a:cxnSpLocks/>
              <a:stCxn id="8" idx="1"/>
              <a:endCxn id="6" idx="1"/>
            </p:cNvCxnSpPr>
            <p:nvPr/>
          </p:nvCxnSpPr>
          <p:spPr>
            <a:xfrm rot="10800000" flipH="1">
              <a:off x="2924793" y="3691863"/>
              <a:ext cx="222563" cy="2636356"/>
            </a:xfrm>
            <a:prstGeom prst="bentConnector3">
              <a:avLst>
                <a:gd name="adj1" fmla="val -102712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or: Elbow 35">
              <a:extLst>
                <a:ext uri="{FF2B5EF4-FFF2-40B4-BE49-F238E27FC236}">
                  <a16:creationId xmlns:a16="http://schemas.microsoft.com/office/drawing/2014/main" id="{31DE169B-9376-5A1D-D334-514970D29E88}"/>
                </a:ext>
              </a:extLst>
            </p:cNvPr>
            <p:cNvCxnSpPr>
              <a:cxnSpLocks/>
              <a:stCxn id="8" idx="1"/>
              <a:endCxn id="7" idx="1"/>
            </p:cNvCxnSpPr>
            <p:nvPr/>
          </p:nvCxnSpPr>
          <p:spPr>
            <a:xfrm rot="10800000" flipH="1">
              <a:off x="2924794" y="4832559"/>
              <a:ext cx="1512114" cy="1495660"/>
            </a:xfrm>
            <a:prstGeom prst="bentConnector3">
              <a:avLst>
                <a:gd name="adj1" fmla="val -15118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EE80C4F4-4E06-C83B-B128-3C5289DB6A73}"/>
                </a:ext>
              </a:extLst>
            </p:cNvPr>
            <p:cNvCxnSpPr>
              <a:cxnSpLocks/>
              <a:stCxn id="7" idx="2"/>
              <a:endCxn id="8" idx="0"/>
            </p:cNvCxnSpPr>
            <p:nvPr/>
          </p:nvCxnSpPr>
          <p:spPr>
            <a:xfrm flipH="1">
              <a:off x="6011633" y="5155724"/>
              <a:ext cx="1" cy="84932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4168664" y="30475"/>
            <a:ext cx="2982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patogenzi</a:t>
            </a:r>
          </a:p>
        </p:txBody>
      </p:sp>
      <p:sp>
        <p:nvSpPr>
          <p:cNvPr id="13" name="Footer Placeholder 1">
            <a:extLst>
              <a:ext uri="{FF2B5EF4-FFF2-40B4-BE49-F238E27FC236}">
                <a16:creationId xmlns:a16="http://schemas.microsoft.com/office/drawing/2014/main" id="{4EB82911-1E3D-73FA-C17B-434DF33C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95" name="Text Box 39"/>
          <p:cNvSpPr txBox="1">
            <a:spLocks noChangeArrowheads="1"/>
          </p:cNvSpPr>
          <p:nvPr/>
        </p:nvSpPr>
        <p:spPr bwMode="auto">
          <a:xfrm>
            <a:off x="935255" y="825969"/>
            <a:ext cx="17502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HİPOPERFUZİYA</a:t>
            </a:r>
            <a:r>
              <a:rPr lang="az-Latn-AZ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tr-TR" altLang="en-US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964856" y="2060848"/>
            <a:ext cx="17020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KOMPENSASİYA</a:t>
            </a:r>
            <a:endParaRPr lang="tr-T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97" name="Text Box 41"/>
          <p:cNvSpPr txBox="1">
            <a:spLocks noChangeArrowheads="1"/>
          </p:cNvSpPr>
          <p:nvPr/>
        </p:nvSpPr>
        <p:spPr bwMode="auto">
          <a:xfrm>
            <a:off x="1012480" y="2494235"/>
            <a:ext cx="233685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600" b="1" dirty="0"/>
              <a:t>Mərkəzləşmə</a:t>
            </a:r>
          </a:p>
          <a:p>
            <a:pPr lvl="1"/>
            <a:r>
              <a:rPr lang="az-Latn-AZ" altLang="en-US" sz="1600" b="1" dirty="0"/>
              <a:t>Taxikardiya</a:t>
            </a:r>
          </a:p>
          <a:p>
            <a:pPr lvl="1"/>
            <a:r>
              <a:rPr lang="az-Latn-AZ" altLang="en-US" sz="1600" b="1" dirty="0"/>
              <a:t>Periferik vazospazm</a:t>
            </a:r>
          </a:p>
          <a:p>
            <a:r>
              <a:rPr lang="az-Latn-AZ" altLang="en-US" sz="1600" b="1" dirty="0"/>
              <a:t>Normotoniya</a:t>
            </a:r>
          </a:p>
          <a:p>
            <a:r>
              <a:rPr lang="az-Latn-AZ" altLang="en-US" sz="1600" b="1" dirty="0"/>
              <a:t>Hissəvi hipoperfuziya</a:t>
            </a:r>
            <a:endParaRPr lang="tr-TR" altLang="en-US" sz="1600" b="1" dirty="0"/>
          </a:p>
        </p:txBody>
      </p:sp>
      <p:sp>
        <p:nvSpPr>
          <p:cNvPr id="19498" name="Text Box 42"/>
          <p:cNvSpPr txBox="1">
            <a:spLocks noChangeArrowheads="1"/>
          </p:cNvSpPr>
          <p:nvPr/>
        </p:nvSpPr>
        <p:spPr bwMode="auto">
          <a:xfrm>
            <a:off x="4695573" y="2060848"/>
            <a:ext cx="19601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DEKOMPENSASİYA</a:t>
            </a:r>
            <a:endParaRPr lang="tr-T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99" name="Text Box 43"/>
          <p:cNvSpPr txBox="1">
            <a:spLocks noChangeArrowheads="1"/>
          </p:cNvSpPr>
          <p:nvPr/>
        </p:nvSpPr>
        <p:spPr bwMode="auto">
          <a:xfrm>
            <a:off x="4695572" y="2494235"/>
            <a:ext cx="203145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600" b="1" dirty="0"/>
              <a:t>Vazodilatasiya</a:t>
            </a:r>
          </a:p>
          <a:p>
            <a:r>
              <a:rPr lang="az-Latn-AZ" altLang="en-US" sz="1600" b="1" dirty="0"/>
              <a:t>İRZ</a:t>
            </a:r>
          </a:p>
          <a:p>
            <a:r>
              <a:rPr lang="az-Latn-AZ" altLang="en-US" sz="1600" b="1" dirty="0"/>
              <a:t>Hipotoniya</a:t>
            </a:r>
          </a:p>
          <a:p>
            <a:r>
              <a:rPr lang="az-Latn-AZ" altLang="en-US" sz="1600" b="1" dirty="0"/>
              <a:t>Ümumi hipoperfuziya</a:t>
            </a:r>
            <a:endParaRPr lang="tr-TR" altLang="en-US" sz="1600" b="1" dirty="0"/>
          </a:p>
        </p:txBody>
      </p:sp>
      <p:sp>
        <p:nvSpPr>
          <p:cNvPr id="19500" name="Text Box 44"/>
          <p:cNvSpPr txBox="1">
            <a:spLocks noChangeArrowheads="1"/>
          </p:cNvSpPr>
          <p:nvPr/>
        </p:nvSpPr>
        <p:spPr bwMode="auto">
          <a:xfrm>
            <a:off x="9453452" y="2060848"/>
            <a:ext cx="12843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REFRAKTER</a:t>
            </a:r>
            <a:endParaRPr lang="tr-T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501" name="Text Box 45"/>
          <p:cNvSpPr txBox="1">
            <a:spLocks noChangeArrowheads="1"/>
          </p:cNvSpPr>
          <p:nvPr/>
        </p:nvSpPr>
        <p:spPr bwMode="auto">
          <a:xfrm>
            <a:off x="9160645" y="2494235"/>
            <a:ext cx="258799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1600" b="1" dirty="0"/>
              <a:t>SİRS</a:t>
            </a:r>
          </a:p>
          <a:p>
            <a:r>
              <a:rPr lang="az-Latn-AZ" altLang="en-US" sz="1600" b="1" dirty="0"/>
              <a:t>Refakter hipotoniya və hipoperfuziya</a:t>
            </a:r>
          </a:p>
          <a:p>
            <a:r>
              <a:rPr lang="az-Latn-AZ" altLang="en-US" sz="1600" b="1" dirty="0"/>
              <a:t>Multiorqan yetməzliyi</a:t>
            </a:r>
            <a:endParaRPr lang="tr-TR" altLang="en-US" sz="1600" b="1" dirty="0"/>
          </a:p>
        </p:txBody>
      </p:sp>
      <p:sp>
        <p:nvSpPr>
          <p:cNvPr id="19502" name="AutoShape 46"/>
          <p:cNvSpPr>
            <a:spLocks noChangeArrowheads="1"/>
          </p:cNvSpPr>
          <p:nvPr/>
        </p:nvSpPr>
        <p:spPr bwMode="auto">
          <a:xfrm>
            <a:off x="2598807" y="4380304"/>
            <a:ext cx="2049393" cy="338554"/>
          </a:xfrm>
          <a:prstGeom prst="leftRightArrowCallout">
            <a:avLst>
              <a:gd name="adj1" fmla="val 30217"/>
              <a:gd name="adj2" fmla="val 29324"/>
              <a:gd name="adj3" fmla="val 62444"/>
              <a:gd name="adj4" fmla="val 63185"/>
            </a:avLst>
          </a:prstGeom>
          <a:solidFill>
            <a:srgbClr val="0070C0"/>
          </a:solidFill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1600" b="1" dirty="0">
                <a:solidFill>
                  <a:schemeClr val="bg1"/>
                </a:solidFill>
              </a:rPr>
              <a:t>MÜALİCƏ</a:t>
            </a:r>
            <a:endParaRPr lang="tr-TR" altLang="en-US" sz="1600" b="1" dirty="0">
              <a:solidFill>
                <a:schemeClr val="bg1"/>
              </a:solidFill>
            </a:endParaRPr>
          </a:p>
        </p:txBody>
      </p:sp>
      <p:sp>
        <p:nvSpPr>
          <p:cNvPr id="19503" name="AutoShape 47"/>
          <p:cNvSpPr>
            <a:spLocks noChangeArrowheads="1"/>
          </p:cNvSpPr>
          <p:nvPr/>
        </p:nvSpPr>
        <p:spPr bwMode="auto">
          <a:xfrm>
            <a:off x="1588871" y="5533936"/>
            <a:ext cx="3982131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z-Latn-AZ" altLang="en-US" sz="1600" b="1" dirty="0">
                <a:solidFill>
                  <a:schemeClr val="tx2"/>
                </a:solidFill>
              </a:rPr>
              <a:t>Mərkəzləşmənin aradan qaldırılması</a:t>
            </a:r>
          </a:p>
          <a:p>
            <a:r>
              <a:rPr lang="az-Latn-AZ" altLang="en-US" sz="1600" b="1" dirty="0">
                <a:solidFill>
                  <a:schemeClr val="tx2"/>
                </a:solidFill>
              </a:rPr>
              <a:t>Normotoniya və perfuziya</a:t>
            </a:r>
          </a:p>
          <a:p>
            <a:r>
              <a:rPr lang="az-Latn-AZ" altLang="en-US" sz="1600" b="1" dirty="0">
                <a:solidFill>
                  <a:schemeClr val="tx2"/>
                </a:solidFill>
              </a:rPr>
              <a:t>İşemiya -reperfuziya zədələnməsi</a:t>
            </a:r>
            <a:endParaRPr lang="tr-TR" altLang="en-US" sz="1600" b="1" dirty="0">
              <a:solidFill>
                <a:schemeClr val="tx2"/>
              </a:solidFill>
            </a:endParaRPr>
          </a:p>
        </p:txBody>
      </p:sp>
      <p:sp>
        <p:nvSpPr>
          <p:cNvPr id="19504" name="AutoShape 48"/>
          <p:cNvSpPr>
            <a:spLocks noChangeArrowheads="1"/>
          </p:cNvSpPr>
          <p:nvPr/>
        </p:nvSpPr>
        <p:spPr bwMode="auto">
          <a:xfrm>
            <a:off x="5919252" y="5661922"/>
            <a:ext cx="2448135" cy="64698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z-Latn-AZ" altLang="en-US" sz="1600" b="1" dirty="0">
                <a:solidFill>
                  <a:schemeClr val="tx2"/>
                </a:solidFill>
              </a:rPr>
              <a:t>SİRS</a:t>
            </a:r>
          </a:p>
          <a:p>
            <a:r>
              <a:rPr lang="az-Latn-AZ" altLang="en-US" sz="1600" b="1" dirty="0">
                <a:solidFill>
                  <a:schemeClr val="tx2"/>
                </a:solidFill>
              </a:rPr>
              <a:t>Sekvestrasiya –ödem</a:t>
            </a:r>
          </a:p>
        </p:txBody>
      </p:sp>
      <p:sp>
        <p:nvSpPr>
          <p:cNvPr id="19505" name="AutoShape 49"/>
          <p:cNvSpPr>
            <a:spLocks noChangeArrowheads="1"/>
          </p:cNvSpPr>
          <p:nvPr/>
        </p:nvSpPr>
        <p:spPr bwMode="auto">
          <a:xfrm>
            <a:off x="8814761" y="5527638"/>
            <a:ext cx="3307539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z-Latn-AZ" altLang="en-US" sz="1600" b="1" dirty="0">
                <a:solidFill>
                  <a:schemeClr val="tx2"/>
                </a:solidFill>
              </a:rPr>
              <a:t>Bərpa</a:t>
            </a:r>
          </a:p>
          <a:p>
            <a:r>
              <a:rPr lang="az-Latn-AZ" altLang="en-US" sz="1600" b="1" dirty="0">
                <a:solidFill>
                  <a:schemeClr val="tx2"/>
                </a:solidFill>
              </a:rPr>
              <a:t>SİRS-in sönməsi</a:t>
            </a:r>
          </a:p>
          <a:p>
            <a:r>
              <a:rPr lang="az-Latn-AZ" altLang="en-US" sz="1600" b="1" dirty="0">
                <a:solidFill>
                  <a:schemeClr val="tx2"/>
                </a:solidFill>
              </a:rPr>
              <a:t>Toxumaarası mayenin səfərbərliyi</a:t>
            </a:r>
          </a:p>
        </p:txBody>
      </p:sp>
      <p:cxnSp>
        <p:nvCxnSpPr>
          <p:cNvPr id="19506" name="AutoShape 50"/>
          <p:cNvCxnSpPr>
            <a:cxnSpLocks noChangeShapeType="1"/>
            <a:stCxn id="19496" idx="3"/>
            <a:endCxn id="19498" idx="1"/>
          </p:cNvCxnSpPr>
          <p:nvPr/>
        </p:nvCxnSpPr>
        <p:spPr bwMode="auto">
          <a:xfrm>
            <a:off x="2666925" y="2245514"/>
            <a:ext cx="2028648" cy="0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07" name="AutoShape 51"/>
          <p:cNvCxnSpPr>
            <a:cxnSpLocks noChangeShapeType="1"/>
            <a:stCxn id="19498" idx="3"/>
            <a:endCxn id="19500" idx="1"/>
          </p:cNvCxnSpPr>
          <p:nvPr/>
        </p:nvCxnSpPr>
        <p:spPr bwMode="auto">
          <a:xfrm>
            <a:off x="6655725" y="2245514"/>
            <a:ext cx="2797727" cy="0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08" name="AutoShape 52"/>
          <p:cNvCxnSpPr>
            <a:cxnSpLocks noChangeShapeType="1"/>
            <a:stCxn id="19495" idx="2"/>
            <a:endCxn id="19496" idx="0"/>
          </p:cNvCxnSpPr>
          <p:nvPr/>
        </p:nvCxnSpPr>
        <p:spPr bwMode="auto">
          <a:xfrm>
            <a:off x="1810399" y="1195301"/>
            <a:ext cx="5492" cy="865547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10" name="AutoShape 54"/>
          <p:cNvCxnSpPr>
            <a:cxnSpLocks noChangeShapeType="1"/>
            <a:stCxn id="19503" idx="3"/>
            <a:endCxn id="19504" idx="1"/>
          </p:cNvCxnSpPr>
          <p:nvPr/>
        </p:nvCxnSpPr>
        <p:spPr bwMode="auto">
          <a:xfrm flipV="1">
            <a:off x="5571002" y="5985415"/>
            <a:ext cx="348250" cy="8222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11" name="AutoShape 55"/>
          <p:cNvCxnSpPr>
            <a:cxnSpLocks noChangeShapeType="1"/>
            <a:stCxn id="19504" idx="3"/>
            <a:endCxn id="19505" idx="1"/>
          </p:cNvCxnSpPr>
          <p:nvPr/>
        </p:nvCxnSpPr>
        <p:spPr bwMode="auto">
          <a:xfrm>
            <a:off x="8367387" y="5985415"/>
            <a:ext cx="447374" cy="1924"/>
          </a:xfrm>
          <a:prstGeom prst="straightConnector1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514" name="Text Box 58"/>
          <p:cNvSpPr txBox="1">
            <a:spLocks noChangeArrowheads="1"/>
          </p:cNvSpPr>
          <p:nvPr/>
        </p:nvSpPr>
        <p:spPr bwMode="auto">
          <a:xfrm>
            <a:off x="10978398" y="4251062"/>
            <a:ext cx="11439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Cavab yox</a:t>
            </a:r>
            <a:endParaRPr lang="tr-T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515" name="Text Box 59"/>
          <p:cNvSpPr txBox="1">
            <a:spLocks noChangeArrowheads="1"/>
          </p:cNvSpPr>
          <p:nvPr/>
        </p:nvSpPr>
        <p:spPr bwMode="auto">
          <a:xfrm>
            <a:off x="9160645" y="3940089"/>
            <a:ext cx="1047509" cy="611386"/>
          </a:xfrm>
          <a:prstGeom prst="rightArrow">
            <a:avLst>
              <a:gd name="adj1" fmla="val 50000"/>
              <a:gd name="adj2" fmla="val 36683"/>
            </a:avLst>
          </a:prstGeom>
          <a:solidFill>
            <a:srgbClr val="0070C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az-Latn-AZ" altLang="en-US" sz="1400" b="1" dirty="0">
                <a:solidFill>
                  <a:schemeClr val="bg1"/>
                </a:solidFill>
              </a:rPr>
              <a:t>MÜALİCƏ</a:t>
            </a:r>
            <a:endParaRPr lang="tr-TR" altLang="en-US" sz="1400" b="1" dirty="0">
              <a:solidFill>
                <a:schemeClr val="bg1"/>
              </a:solidFill>
            </a:endParaRPr>
          </a:p>
        </p:txBody>
      </p:sp>
      <p:cxnSp>
        <p:nvCxnSpPr>
          <p:cNvPr id="19516" name="AutoShape 60"/>
          <p:cNvCxnSpPr>
            <a:cxnSpLocks noChangeShapeType="1"/>
            <a:stCxn id="19501" idx="2"/>
            <a:endCxn id="19514" idx="1"/>
          </p:cNvCxnSpPr>
          <p:nvPr/>
        </p:nvCxnSpPr>
        <p:spPr bwMode="auto">
          <a:xfrm rot="16200000" flipH="1">
            <a:off x="10284384" y="3741713"/>
            <a:ext cx="864275" cy="523754"/>
          </a:xfrm>
          <a:prstGeom prst="bentConnector2">
            <a:avLst/>
          </a:prstGeom>
          <a:noFill/>
          <a:ln w="38100">
            <a:solidFill>
              <a:schemeClr val="accent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Down Arrow 10"/>
          <p:cNvSpPr/>
          <p:nvPr/>
        </p:nvSpPr>
        <p:spPr>
          <a:xfrm>
            <a:off x="2031603" y="4097950"/>
            <a:ext cx="263340" cy="1367681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4984395" y="4097949"/>
            <a:ext cx="263340" cy="1367682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0002204-508B-4329-AE6B-1669960E5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gedişi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klinik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304" y="1253330"/>
            <a:ext cx="10886954" cy="5078021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Hemodinamik əlamətlər</a:t>
            </a:r>
            <a:endParaRPr lang="az-Latn-AZ" sz="2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Taxikardiya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Ortostatik kollaps və ya hipotenziya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Sistolik təzyiqin və nəbz təzyiqinin azalması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Hipoperfuziya əlamətləri</a:t>
            </a:r>
            <a:endParaRPr lang="az-Latn-AZ" sz="2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Soyuq və avazımış</a:t>
            </a: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və ya hipertermik dəri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Kapilyar dolmanın ləngiməsi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Sidik ifrazının azalması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Huşun pozulması</a:t>
            </a:r>
            <a:endParaRPr lang="az-Latn-A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266B9A8-32C6-B49E-4CDA-BFC979F3E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D95C5A-A3C0-28E7-1FF7-51A18FE6E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804" y="1088925"/>
            <a:ext cx="6158791" cy="49893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580" y="957761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Hipoperfuziya əlamətləri: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Qanda laktat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Artaerial pH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Orqan disfunksiya göstəriciləri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Şokun spesifik laborator göstəricisi yoxdur!</a:t>
            </a: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D728A907-ACFE-7D29-D934-8E7357B32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403069" cy="328161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Stablizasiya mərhələsində: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USM – ürəyi və daxili qanaxma qiymətləndirmə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EKQ – infarkt və artitmiyaları qiymətləndirmək üçün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Rentgen – sınıqları və ağciyəri qiymətləndirmək üçün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Stabilləşdikdən sonra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Endoskopiya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 arteriya kateteri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Digər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D9E29B40-D5EE-F36B-9AF6-D58EDD3AF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63DFA8-4AF6-C730-FE87-ACECFF937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804" y="3429000"/>
            <a:ext cx="4633362" cy="315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Şoka şübhə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Taxikardiya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Taxipnoe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Hipotenziya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Soyuq və ya hipertermik dəri 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Huşun pozulması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Oliqouriya</a:t>
            </a:r>
            <a:endParaRPr lang="az-Latn-A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76A5A40F-3181-3470-0EDA-AE7A126DA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1AE473-BCF8-8A69-2584-E7081AE53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229" y="1610932"/>
            <a:ext cx="5846571" cy="43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 diaqnozunun 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8038" y="1347672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Şokun diaqnozu klinik müayinə ilə qoyulur.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Hemodinamikanın və orqan perfuziyasının yoxlanılması vacib müayinələrdir. </a:t>
            </a:r>
            <a:endParaRPr lang="az-Latn-A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A9C019B8-361C-9203-4165-D16B6BC84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diferensial 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Bayılma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Ortostatik kollapsla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Koma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Ağciyər yetməzliyi</a:t>
            </a:r>
            <a:endParaRPr lang="az-Latn-A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94B7114-9617-BC44-83E1-72C941AF9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2D1D3C-5C8F-0026-668E-39BF25BFE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2660" y="900243"/>
            <a:ext cx="6468417" cy="498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diaqnostik kriteriyaları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5666" y="1867722"/>
            <a:ext cx="267051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Şok törədən səbəb olmalıdır</a:t>
            </a:r>
          </a:p>
          <a:p>
            <a:pPr lvl="1"/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Travma</a:t>
            </a:r>
          </a:p>
          <a:p>
            <a:pPr lvl="1"/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Xəstəlik</a:t>
            </a:r>
          </a:p>
          <a:p>
            <a:endParaRPr lang="az-Latn-AZ" sz="2000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0141" y="1867722"/>
            <a:ext cx="498036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0" lang="en-US" altLang="az-Latn-AZ" sz="2400" b="1" i="0" u="none" strike="noStrike" cap="none" normalizeH="0" baseline="0" dirty="0" err="1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Hipoperfuziya</a:t>
            </a:r>
            <a:r>
              <a:rPr kumimoji="0" lang="en-US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sz="2400" b="1" i="0" u="none" strike="noStrike" cap="none" normalizeH="0" baseline="0" dirty="0" err="1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</a:t>
            </a:r>
            <a:r>
              <a:rPr kumimoji="0" lang="en-US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sz="2400" b="1" i="0" u="none" strike="noStrike" cap="none" normalizeH="0" baseline="0" dirty="0" err="1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disfunksiya</a:t>
            </a:r>
            <a:r>
              <a:rPr kumimoji="0" lang="en-US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sz="2400" b="1" i="0" u="none" strike="noStrike" cap="none" normalizeH="0" baseline="0" dirty="0" err="1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əlamətləri</a:t>
            </a:r>
            <a:r>
              <a:rPr kumimoji="0" lang="en-US" altLang="az-Latn-AZ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az-Latn-AZ" altLang="az-Latn-AZ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soyuq</a:t>
            </a:r>
            <a:r>
              <a:rPr kumimoji="0" lang="en-US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dəri</a:t>
            </a:r>
            <a:endParaRPr lang="az-Latn-AZ" alt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az-Latn-AZ" alt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liqouriya</a:t>
            </a:r>
            <a:endParaRPr kumimoji="0" lang="az-Latn-AZ" altLang="az-Latn-A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kapilyar</a:t>
            </a:r>
            <a:r>
              <a:rPr kumimoji="0" lang="en-US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dolmanın</a:t>
            </a:r>
            <a:r>
              <a:rPr kumimoji="0" lang="en-US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ləngiməsi</a:t>
            </a:r>
            <a:endParaRPr lang="az-Latn-AZ" alt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kumimoji="0" lang="az-Latn-AZ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taxipnoe</a:t>
            </a:r>
          </a:p>
          <a:p>
            <a:pPr lvl="1"/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huşun</a:t>
            </a:r>
            <a:r>
              <a:rPr kumimoji="0" lang="en-US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pozulması</a:t>
            </a:r>
            <a:endParaRPr lang="az-Latn-AZ" alt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metabolik</a:t>
            </a:r>
            <a:r>
              <a:rPr kumimoji="0" lang="en-US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asidoz</a:t>
            </a:r>
            <a:endParaRPr lang="az-Latn-AZ" alt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kumimoji="0" lang="az-Latn-AZ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aktat</a:t>
            </a:r>
            <a:r>
              <a:rPr kumimoji="0" lang="en-US" altLang="az-Latn-A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artması</a:t>
            </a:r>
            <a:endParaRPr kumimoji="0" lang="en-US" altLang="az-Latn-A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az-Latn-AZ" sz="20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006179" y="1946562"/>
            <a:ext cx="426315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z-Latn-AZ" sz="2400" b="1" dirty="0" err="1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Hemodinamik</a:t>
            </a:r>
            <a:r>
              <a:rPr lang="en-US" altLang="az-Latn-AZ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az-Latn-AZ" sz="2400" b="1" dirty="0" err="1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əlamətlər</a:t>
            </a:r>
            <a:endParaRPr lang="az-Latn-AZ" altLang="az-Latn-AZ" sz="2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taxikardiya</a:t>
            </a:r>
            <a:r>
              <a:rPr lang="az-Latn-AZ" alt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(&gt;90)</a:t>
            </a:r>
          </a:p>
          <a:p>
            <a:pPr lvl="1"/>
            <a:r>
              <a:rPr lang="en-US" altLang="az-Latn-A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hipotenziya</a:t>
            </a:r>
            <a:r>
              <a:rPr lang="en-US" alt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(&lt;90 mm Hg </a:t>
            </a:r>
            <a:r>
              <a:rPr lang="en-US" altLang="az-Latn-A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US" alt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),  </a:t>
            </a:r>
            <a:endParaRPr lang="az-Latn-AZ" alt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ortostatik</a:t>
            </a:r>
            <a:r>
              <a:rPr lang="en-US" alt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az-Latn-A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koll</a:t>
            </a:r>
            <a:r>
              <a:rPr lang="az-Latn-AZ" alt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aps</a:t>
            </a:r>
          </a:p>
          <a:p>
            <a:endParaRPr lang="az-Latn-AZ" alt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96450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4523983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896654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B684755A-FCCC-5143-6002-3AC4D2F4E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inkarı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Hemodinamik göstəricilər stabil olarsa, perfuziya və orqan funksiyaları normal olarsa şoku inkar etmək olar.</a:t>
            </a:r>
            <a:endParaRPr lang="az-Latn-A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8564DD51-D9C1-D303-B1E3-12E842127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33F98828-4F65-A0C8-3435-D791C4AAD2BD}"/>
              </a:ext>
            </a:extLst>
          </p:cNvPr>
          <p:cNvGrpSpPr/>
          <p:nvPr/>
        </p:nvGrpSpPr>
        <p:grpSpPr>
          <a:xfrm>
            <a:off x="169307" y="648182"/>
            <a:ext cx="11393802" cy="5846855"/>
            <a:chOff x="169307" y="541032"/>
            <a:chExt cx="10049047" cy="6254223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0D6FC85-2B5B-EB9D-B0E9-2564B6289A56}"/>
                </a:ext>
              </a:extLst>
            </p:cNvPr>
            <p:cNvSpPr txBox="1"/>
            <p:nvPr/>
          </p:nvSpPr>
          <p:spPr>
            <a:xfrm>
              <a:off x="2548558" y="1120562"/>
              <a:ext cx="34629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Travma və ya əməliyyat varmı?</a:t>
              </a:r>
              <a:endPara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23FD04F-FD0B-555B-2887-2F9AC8E5A491}"/>
                </a:ext>
              </a:extLst>
            </p:cNvPr>
            <p:cNvSpPr txBox="1"/>
            <p:nvPr/>
          </p:nvSpPr>
          <p:spPr>
            <a:xfrm>
              <a:off x="6822003" y="1145325"/>
              <a:ext cx="5037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Var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015E574-52EE-A75A-19AE-2888AC95E321}"/>
                </a:ext>
              </a:extLst>
            </p:cNvPr>
            <p:cNvSpPr txBox="1"/>
            <p:nvPr/>
          </p:nvSpPr>
          <p:spPr>
            <a:xfrm>
              <a:off x="2667567" y="541032"/>
              <a:ext cx="322492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Şok və ya şoka yükəsk şübhə</a:t>
              </a:r>
              <a:endPara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EE80C4F4-4E06-C83B-B128-3C5289DB6A73}"/>
                </a:ext>
              </a:extLst>
            </p:cNvPr>
            <p:cNvCxnSpPr>
              <a:cxnSpLocks/>
              <a:stCxn id="5" idx="3"/>
              <a:endCxn id="8" idx="1"/>
            </p:cNvCxnSpPr>
            <p:nvPr/>
          </p:nvCxnSpPr>
          <p:spPr>
            <a:xfrm flipV="1">
              <a:off x="7325730" y="1325491"/>
              <a:ext cx="1337004" cy="45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" name="Straight Arrow Connector 1">
              <a:extLst>
                <a:ext uri="{FF2B5EF4-FFF2-40B4-BE49-F238E27FC236}">
                  <a16:creationId xmlns:a16="http://schemas.microsoft.com/office/drawing/2014/main" id="{998F066A-FE25-C306-D97B-855A2291FB66}"/>
                </a:ext>
              </a:extLst>
            </p:cNvPr>
            <p:cNvCxnSpPr>
              <a:cxnSpLocks/>
              <a:stCxn id="9" idx="2"/>
              <a:endCxn id="4" idx="0"/>
            </p:cNvCxnSpPr>
            <p:nvPr/>
          </p:nvCxnSpPr>
          <p:spPr>
            <a:xfrm flipH="1">
              <a:off x="4280026" y="941142"/>
              <a:ext cx="2" cy="17942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F0AB000-F890-4249-781D-7CECFEA6B451}"/>
                </a:ext>
              </a:extLst>
            </p:cNvPr>
            <p:cNvSpPr txBox="1"/>
            <p:nvPr/>
          </p:nvSpPr>
          <p:spPr>
            <a:xfrm>
              <a:off x="3941504" y="1723119"/>
              <a:ext cx="677044" cy="3621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Yoxdur</a:t>
              </a:r>
            </a:p>
          </p:txBody>
        </p: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5136EB72-A537-0273-6664-CA14D4880064}"/>
                </a:ext>
              </a:extLst>
            </p:cNvPr>
            <p:cNvCxnSpPr>
              <a:cxnSpLocks/>
              <a:stCxn id="42" idx="2"/>
              <a:endCxn id="15" idx="0"/>
            </p:cNvCxnSpPr>
            <p:nvPr/>
          </p:nvCxnSpPr>
          <p:spPr>
            <a:xfrm>
              <a:off x="4280026" y="2085261"/>
              <a:ext cx="0" cy="19294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1FCF72F-5B54-2185-FF2A-6D17BA7FF6AA}"/>
                </a:ext>
              </a:extLst>
            </p:cNvPr>
            <p:cNvSpPr txBox="1"/>
            <p:nvPr/>
          </p:nvSpPr>
          <p:spPr>
            <a:xfrm>
              <a:off x="8662735" y="579774"/>
              <a:ext cx="1490088" cy="14914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Hemorragik şok</a:t>
              </a: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Obstruktiv şok</a:t>
              </a: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Kardiogen şok</a:t>
              </a: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Neyrogen şok</a:t>
              </a: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Septik şok</a:t>
              </a:r>
              <a:endPara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DABE02-B548-4C34-BAA7-2ADE2ED56E7E}"/>
                </a:ext>
              </a:extLst>
            </p:cNvPr>
            <p:cNvSpPr txBox="1"/>
            <p:nvPr/>
          </p:nvSpPr>
          <p:spPr>
            <a:xfrm>
              <a:off x="2862485" y="2278205"/>
              <a:ext cx="2835082" cy="6913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Maye itkisi varmı?</a:t>
              </a:r>
            </a:p>
            <a:p>
              <a:pPr algn="ctr"/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Qusma, ishal, poliuriya, aşırı tərləmə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0269A8D-724C-CDBB-28DC-180D3A5A8764}"/>
                </a:ext>
              </a:extLst>
            </p:cNvPr>
            <p:cNvSpPr txBox="1"/>
            <p:nvPr/>
          </p:nvSpPr>
          <p:spPr>
            <a:xfrm>
              <a:off x="8662735" y="2275121"/>
              <a:ext cx="1555619" cy="6419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Hipovolemik şok</a:t>
              </a: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Hemorragik şok</a:t>
              </a:r>
              <a:endPara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4DB6858-386A-C496-A305-52A9E0682AB9}"/>
                </a:ext>
              </a:extLst>
            </p:cNvPr>
            <p:cNvSpPr txBox="1"/>
            <p:nvPr/>
          </p:nvSpPr>
          <p:spPr>
            <a:xfrm>
              <a:off x="2271079" y="3643597"/>
              <a:ext cx="4017895" cy="677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Septik əlamətlər varmı?</a:t>
              </a:r>
            </a:p>
            <a:p>
              <a:pPr algn="ctr"/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Hərarət, hipotermiya, immunosupressiya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8D0F909-9627-4432-5FE2-C80ACBD091B4}"/>
                </a:ext>
              </a:extLst>
            </p:cNvPr>
            <p:cNvSpPr txBox="1"/>
            <p:nvPr/>
          </p:nvSpPr>
          <p:spPr>
            <a:xfrm>
              <a:off x="8662735" y="3783841"/>
              <a:ext cx="1025345" cy="358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Septik şok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9C497C8-9FF8-CB33-3851-8A028F8304C4}"/>
                </a:ext>
              </a:extLst>
            </p:cNvPr>
            <p:cNvSpPr txBox="1"/>
            <p:nvPr/>
          </p:nvSpPr>
          <p:spPr>
            <a:xfrm>
              <a:off x="2851078" y="5003984"/>
              <a:ext cx="28578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Kardiak əlamətlər varmı?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BD8D734-A780-E855-58EF-33962E76D9DC}"/>
                </a:ext>
              </a:extLst>
            </p:cNvPr>
            <p:cNvSpPr txBox="1"/>
            <p:nvPr/>
          </p:nvSpPr>
          <p:spPr>
            <a:xfrm>
              <a:off x="8662735" y="5004489"/>
              <a:ext cx="1351717" cy="358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Kardiogen şok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B087C6E-AFD3-1ABC-45C1-25055BD90253}"/>
                </a:ext>
              </a:extLst>
            </p:cNvPr>
            <p:cNvSpPr txBox="1"/>
            <p:nvPr/>
          </p:nvSpPr>
          <p:spPr>
            <a:xfrm>
              <a:off x="2960435" y="6148924"/>
              <a:ext cx="26391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Allergik  əlamətlər varmı?</a:t>
              </a:r>
            </a:p>
            <a:p>
              <a:pPr algn="ctr"/>
              <a:r>
                <a:rPr lang="az-Latn-AZ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Allergen, övrə, xışıltı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F25E50E-9ADC-60F5-45D1-EEDF02DFB505}"/>
                </a:ext>
              </a:extLst>
            </p:cNvPr>
            <p:cNvSpPr txBox="1"/>
            <p:nvPr/>
          </p:nvSpPr>
          <p:spPr>
            <a:xfrm>
              <a:off x="8662735" y="6264404"/>
              <a:ext cx="1342996" cy="358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Anaflaktik şok</a:t>
              </a: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59E5AB18-F34D-810B-05F7-7A9FC2EA01C6}"/>
                </a:ext>
              </a:extLst>
            </p:cNvPr>
            <p:cNvCxnSpPr>
              <a:cxnSpLocks/>
              <a:stCxn id="4" idx="3"/>
              <a:endCxn id="5" idx="1"/>
            </p:cNvCxnSpPr>
            <p:nvPr/>
          </p:nvCxnSpPr>
          <p:spPr>
            <a:xfrm>
              <a:off x="6011494" y="1320618"/>
              <a:ext cx="810509" cy="937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9FACEFC9-EC72-8219-99C1-8E3C1A292CE8}"/>
                </a:ext>
              </a:extLst>
            </p:cNvPr>
            <p:cNvCxnSpPr>
              <a:cxnSpLocks/>
              <a:stCxn id="4" idx="2"/>
              <a:endCxn id="42" idx="0"/>
            </p:cNvCxnSpPr>
            <p:nvPr/>
          </p:nvCxnSpPr>
          <p:spPr>
            <a:xfrm>
              <a:off x="4280026" y="1520672"/>
              <a:ext cx="0" cy="20244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34EF4F9-C213-D5E0-11AD-850B25DF63F3}"/>
                </a:ext>
              </a:extLst>
            </p:cNvPr>
            <p:cNvSpPr txBox="1"/>
            <p:nvPr/>
          </p:nvSpPr>
          <p:spPr>
            <a:xfrm>
              <a:off x="3941504" y="3071125"/>
              <a:ext cx="677044" cy="3621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Yoxdur</a:t>
              </a:r>
            </a:p>
          </p:txBody>
        </p: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788B986C-3D2E-4642-802A-7BE3D34ECB5E}"/>
                </a:ext>
              </a:extLst>
            </p:cNvPr>
            <p:cNvCxnSpPr>
              <a:cxnSpLocks/>
              <a:stCxn id="58" idx="2"/>
              <a:endCxn id="25" idx="0"/>
            </p:cNvCxnSpPr>
            <p:nvPr/>
          </p:nvCxnSpPr>
          <p:spPr>
            <a:xfrm>
              <a:off x="4280026" y="3433267"/>
              <a:ext cx="0" cy="21033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BE40E4CE-1455-D64A-A936-F96D0CD8E24D}"/>
                </a:ext>
              </a:extLst>
            </p:cNvPr>
            <p:cNvCxnSpPr>
              <a:cxnSpLocks/>
              <a:stCxn id="15" idx="2"/>
              <a:endCxn id="58" idx="0"/>
            </p:cNvCxnSpPr>
            <p:nvPr/>
          </p:nvCxnSpPr>
          <p:spPr>
            <a:xfrm>
              <a:off x="4280026" y="2969567"/>
              <a:ext cx="0" cy="10155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660D3B68-A48F-C16D-276C-EDCEE8DFB6CE}"/>
                </a:ext>
              </a:extLst>
            </p:cNvPr>
            <p:cNvSpPr txBox="1"/>
            <p:nvPr/>
          </p:nvSpPr>
          <p:spPr>
            <a:xfrm>
              <a:off x="3941504" y="4431512"/>
              <a:ext cx="677045" cy="3621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Yoxdur</a:t>
              </a:r>
            </a:p>
          </p:txBody>
        </p: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43BBC5F2-A2C0-6A96-5905-26A0522E04E2}"/>
                </a:ext>
              </a:extLst>
            </p:cNvPr>
            <p:cNvCxnSpPr>
              <a:cxnSpLocks/>
              <a:stCxn id="62" idx="2"/>
              <a:endCxn id="27" idx="0"/>
            </p:cNvCxnSpPr>
            <p:nvPr/>
          </p:nvCxnSpPr>
          <p:spPr>
            <a:xfrm>
              <a:off x="4280027" y="4793654"/>
              <a:ext cx="0" cy="2103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A183A10A-C4C3-E41E-2D32-8F4CD45CBEC9}"/>
                </a:ext>
              </a:extLst>
            </p:cNvPr>
            <p:cNvCxnSpPr>
              <a:cxnSpLocks/>
              <a:stCxn id="25" idx="2"/>
              <a:endCxn id="62" idx="0"/>
            </p:cNvCxnSpPr>
            <p:nvPr/>
          </p:nvCxnSpPr>
          <p:spPr>
            <a:xfrm>
              <a:off x="4280026" y="4320704"/>
              <a:ext cx="1" cy="11080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2FD6216-D317-B1DE-620F-22E1889DD269}"/>
                </a:ext>
              </a:extLst>
            </p:cNvPr>
            <p:cNvSpPr txBox="1"/>
            <p:nvPr/>
          </p:nvSpPr>
          <p:spPr>
            <a:xfrm>
              <a:off x="3941504" y="5576456"/>
              <a:ext cx="677045" cy="3621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Yoxdur</a:t>
              </a:r>
            </a:p>
          </p:txBody>
        </p: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89D9665C-2ABA-281F-5C4F-2D6142FF9F95}"/>
                </a:ext>
              </a:extLst>
            </p:cNvPr>
            <p:cNvCxnSpPr>
              <a:cxnSpLocks/>
              <a:stCxn id="67" idx="2"/>
              <a:endCxn id="29" idx="0"/>
            </p:cNvCxnSpPr>
            <p:nvPr/>
          </p:nvCxnSpPr>
          <p:spPr>
            <a:xfrm>
              <a:off x="4280027" y="5938598"/>
              <a:ext cx="0" cy="21032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B02E0FBC-26D7-C2CF-E798-DB80041ADA5C}"/>
                </a:ext>
              </a:extLst>
            </p:cNvPr>
            <p:cNvCxnSpPr>
              <a:cxnSpLocks/>
              <a:stCxn id="27" idx="2"/>
              <a:endCxn id="67" idx="0"/>
            </p:cNvCxnSpPr>
            <p:nvPr/>
          </p:nvCxnSpPr>
          <p:spPr>
            <a:xfrm>
              <a:off x="4280027" y="5404094"/>
              <a:ext cx="0" cy="17236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3DDE1D2F-771E-62E0-65A3-53E791ABFC20}"/>
                </a:ext>
              </a:extLst>
            </p:cNvPr>
            <p:cNvSpPr txBox="1"/>
            <p:nvPr/>
          </p:nvSpPr>
          <p:spPr>
            <a:xfrm>
              <a:off x="6822003" y="2423070"/>
              <a:ext cx="5037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Var</a:t>
              </a:r>
            </a:p>
          </p:txBody>
        </p: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DA3E7667-0DE4-6F93-639C-797799FB6E0F}"/>
                </a:ext>
              </a:extLst>
            </p:cNvPr>
            <p:cNvCxnSpPr>
              <a:cxnSpLocks/>
              <a:stCxn id="85" idx="3"/>
              <a:endCxn id="24" idx="1"/>
            </p:cNvCxnSpPr>
            <p:nvPr/>
          </p:nvCxnSpPr>
          <p:spPr>
            <a:xfrm flipV="1">
              <a:off x="7325730" y="2596107"/>
              <a:ext cx="1337004" cy="1162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340AFF3A-D2A0-1003-4385-3A6D8EE7260B}"/>
                </a:ext>
              </a:extLst>
            </p:cNvPr>
            <p:cNvCxnSpPr>
              <a:cxnSpLocks/>
              <a:stCxn id="15" idx="3"/>
              <a:endCxn id="85" idx="1"/>
            </p:cNvCxnSpPr>
            <p:nvPr/>
          </p:nvCxnSpPr>
          <p:spPr>
            <a:xfrm flipV="1">
              <a:off x="5697567" y="2607736"/>
              <a:ext cx="1124436" cy="161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3F1AB8C-3A7F-4531-F0E6-40DDFE12141F}"/>
                </a:ext>
              </a:extLst>
            </p:cNvPr>
            <p:cNvSpPr txBox="1"/>
            <p:nvPr/>
          </p:nvSpPr>
          <p:spPr>
            <a:xfrm>
              <a:off x="6838930" y="3652267"/>
              <a:ext cx="4698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Var</a:t>
              </a:r>
            </a:p>
          </p:txBody>
        </p: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EDB421EA-0BB3-0669-F06C-2C0F76B09E50}"/>
                </a:ext>
              </a:extLst>
            </p:cNvPr>
            <p:cNvCxnSpPr>
              <a:cxnSpLocks/>
              <a:stCxn id="89" idx="3"/>
              <a:endCxn id="26" idx="1"/>
            </p:cNvCxnSpPr>
            <p:nvPr/>
          </p:nvCxnSpPr>
          <p:spPr>
            <a:xfrm flipV="1">
              <a:off x="7308803" y="3963250"/>
              <a:ext cx="1353932" cy="1218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Arrow Connector 90">
              <a:extLst>
                <a:ext uri="{FF2B5EF4-FFF2-40B4-BE49-F238E27FC236}">
                  <a16:creationId xmlns:a16="http://schemas.microsoft.com/office/drawing/2014/main" id="{3D4243B8-24D0-DEE4-F160-4E764D0DF360}"/>
                </a:ext>
              </a:extLst>
            </p:cNvPr>
            <p:cNvCxnSpPr>
              <a:cxnSpLocks/>
              <a:stCxn id="25" idx="3"/>
              <a:endCxn id="89" idx="1"/>
            </p:cNvCxnSpPr>
            <p:nvPr/>
          </p:nvCxnSpPr>
          <p:spPr>
            <a:xfrm flipV="1">
              <a:off x="6288973" y="3975433"/>
              <a:ext cx="549956" cy="671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D2497E9C-094C-1CAF-5557-E0FA7CF8A630}"/>
                </a:ext>
              </a:extLst>
            </p:cNvPr>
            <p:cNvSpPr txBox="1"/>
            <p:nvPr/>
          </p:nvSpPr>
          <p:spPr>
            <a:xfrm>
              <a:off x="6838930" y="4874167"/>
              <a:ext cx="4698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Var</a:t>
              </a:r>
            </a:p>
          </p:txBody>
        </p: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6F37E2F0-D67B-7CB9-AC8C-E7A27709A374}"/>
                </a:ext>
              </a:extLst>
            </p:cNvPr>
            <p:cNvCxnSpPr>
              <a:cxnSpLocks/>
              <a:stCxn id="95" idx="3"/>
              <a:endCxn id="28" idx="1"/>
            </p:cNvCxnSpPr>
            <p:nvPr/>
          </p:nvCxnSpPr>
          <p:spPr>
            <a:xfrm flipV="1">
              <a:off x="7308803" y="5183898"/>
              <a:ext cx="1353932" cy="1343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CE365B73-22E9-A6A5-756D-366090CA71B6}"/>
                </a:ext>
              </a:extLst>
            </p:cNvPr>
            <p:cNvCxnSpPr>
              <a:cxnSpLocks/>
              <a:stCxn id="27" idx="3"/>
              <a:endCxn id="95" idx="1"/>
            </p:cNvCxnSpPr>
            <p:nvPr/>
          </p:nvCxnSpPr>
          <p:spPr>
            <a:xfrm flipV="1">
              <a:off x="5708976" y="5197333"/>
              <a:ext cx="1129954" cy="670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2DB4D57E-B2D7-78CB-372F-D2B244D382DC}"/>
                </a:ext>
              </a:extLst>
            </p:cNvPr>
            <p:cNvSpPr txBox="1"/>
            <p:nvPr/>
          </p:nvSpPr>
          <p:spPr>
            <a:xfrm>
              <a:off x="6838930" y="6132830"/>
              <a:ext cx="4698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Var</a:t>
              </a:r>
            </a:p>
          </p:txBody>
        </p:sp>
        <p:cxnSp>
          <p:nvCxnSpPr>
            <p:cNvPr id="104" name="Straight Arrow Connector 103">
              <a:extLst>
                <a:ext uri="{FF2B5EF4-FFF2-40B4-BE49-F238E27FC236}">
                  <a16:creationId xmlns:a16="http://schemas.microsoft.com/office/drawing/2014/main" id="{C5DD547E-A405-9726-6F89-4381AC1F854D}"/>
                </a:ext>
              </a:extLst>
            </p:cNvPr>
            <p:cNvCxnSpPr>
              <a:cxnSpLocks/>
              <a:stCxn id="103" idx="3"/>
              <a:endCxn id="30" idx="1"/>
            </p:cNvCxnSpPr>
            <p:nvPr/>
          </p:nvCxnSpPr>
          <p:spPr>
            <a:xfrm flipV="1">
              <a:off x="7308803" y="6443813"/>
              <a:ext cx="1353932" cy="1218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>
              <a:extLst>
                <a:ext uri="{FF2B5EF4-FFF2-40B4-BE49-F238E27FC236}">
                  <a16:creationId xmlns:a16="http://schemas.microsoft.com/office/drawing/2014/main" id="{D26ACF8F-8311-910D-CC1F-FE829D37FACE}"/>
                </a:ext>
              </a:extLst>
            </p:cNvPr>
            <p:cNvCxnSpPr>
              <a:cxnSpLocks/>
              <a:stCxn id="29" idx="3"/>
              <a:endCxn id="103" idx="1"/>
            </p:cNvCxnSpPr>
            <p:nvPr/>
          </p:nvCxnSpPr>
          <p:spPr>
            <a:xfrm flipV="1">
              <a:off x="5599618" y="6455996"/>
              <a:ext cx="1239311" cy="1609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D86FB504-3489-5CFD-5C61-408AD8640F45}"/>
                </a:ext>
              </a:extLst>
            </p:cNvPr>
            <p:cNvSpPr txBox="1"/>
            <p:nvPr/>
          </p:nvSpPr>
          <p:spPr>
            <a:xfrm>
              <a:off x="767558" y="6306171"/>
              <a:ext cx="677045" cy="3621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Yoxdur</a:t>
              </a:r>
            </a:p>
          </p:txBody>
        </p:sp>
        <p:cxnSp>
          <p:nvCxnSpPr>
            <p:cNvPr id="116" name="Straight Arrow Connector 115">
              <a:extLst>
                <a:ext uri="{FF2B5EF4-FFF2-40B4-BE49-F238E27FC236}">
                  <a16:creationId xmlns:a16="http://schemas.microsoft.com/office/drawing/2014/main" id="{7F700F3D-28AE-ACFF-A73A-963728A56B0E}"/>
                </a:ext>
              </a:extLst>
            </p:cNvPr>
            <p:cNvCxnSpPr>
              <a:cxnSpLocks/>
              <a:stCxn id="29" idx="1"/>
              <a:endCxn id="115" idx="3"/>
            </p:cNvCxnSpPr>
            <p:nvPr/>
          </p:nvCxnSpPr>
          <p:spPr>
            <a:xfrm flipH="1">
              <a:off x="1444603" y="6472090"/>
              <a:ext cx="1515832" cy="1515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2EB8F5FD-F3C5-342A-E325-001950C5F20F}"/>
                </a:ext>
              </a:extLst>
            </p:cNvPr>
            <p:cNvSpPr txBox="1"/>
            <p:nvPr/>
          </p:nvSpPr>
          <p:spPr>
            <a:xfrm>
              <a:off x="169307" y="4936426"/>
              <a:ext cx="189298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Başqa səbəbləri axtarmaq və əlavə müayinələr</a:t>
              </a:r>
              <a:endPara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3EAA41BB-7391-9ED8-65E5-925F1E51A6A5}"/>
                </a:ext>
              </a:extLst>
            </p:cNvPr>
            <p:cNvCxnSpPr>
              <a:cxnSpLocks/>
              <a:stCxn id="115" idx="0"/>
              <a:endCxn id="120" idx="2"/>
            </p:cNvCxnSpPr>
            <p:nvPr/>
          </p:nvCxnSpPr>
          <p:spPr>
            <a:xfrm flipV="1">
              <a:off x="1106081" y="5859756"/>
              <a:ext cx="9718" cy="44641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86D1854-C87B-FF82-E8B2-D22E62AD5DCF}"/>
              </a:ext>
            </a:extLst>
          </p:cNvPr>
          <p:cNvSpPr txBox="1"/>
          <p:nvPr/>
        </p:nvSpPr>
        <p:spPr>
          <a:xfrm>
            <a:off x="3941600" y="-40025"/>
            <a:ext cx="36972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səbəbin təyini</a:t>
            </a:r>
          </a:p>
        </p:txBody>
      </p:sp>
      <p:sp>
        <p:nvSpPr>
          <p:cNvPr id="12" name="Footer Placeholder 1">
            <a:extLst>
              <a:ext uri="{FF2B5EF4-FFF2-40B4-BE49-F238E27FC236}">
                <a16:creationId xmlns:a16="http://schemas.microsoft.com/office/drawing/2014/main" id="{6406591C-9F32-4CD7-249C-B4B348C27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ağırlıq dərəcəsinin təyini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280" y="868255"/>
            <a:ext cx="10794357" cy="5727489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az-Latn-AZ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Kompensator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təzyiq normal olur (&gt;90 mm Hg st),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taxikardiya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hipoperfuziya əlamətləri olur.</a:t>
            </a:r>
            <a:endParaRPr kumimoji="0" lang="az-Latn-AZ" altLang="az-Latn-A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az-Latn-AZ" sz="2400" b="1" i="0" u="none" strike="noStrike" cap="none" normalizeH="0" baseline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Dekompensator</a:t>
            </a:r>
            <a:r>
              <a:rPr kumimoji="0" lang="en-US" altLang="az-Latn-AZ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az-Latn-AZ" alt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ipotenziya</a:t>
            </a:r>
            <a:endParaRPr kumimoji="0" lang="az-Latn-AZ" altLang="az-Latn-A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ipoperfuziya</a:t>
            </a: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z-Latn-AZ" sz="2400" b="1" i="0" u="none" strike="noStrike" cap="none" normalizeH="0" baseline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Refrakter</a:t>
            </a:r>
            <a:endParaRPr lang="az-Latn-AZ" altLang="az-Latn-A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infuziyaya</a:t>
            </a: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refrakter</a:t>
            </a: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hipotenziya</a:t>
            </a:r>
            <a:endParaRPr kumimoji="0" lang="az-Latn-AZ" altLang="az-Latn-A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az-Latn-AZ" alt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h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ipoperfuziya</a:t>
            </a:r>
            <a:endParaRPr kumimoji="0" lang="az-Latn-AZ" altLang="az-Latn-A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orqan</a:t>
            </a: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və</a:t>
            </a: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sistem</a:t>
            </a: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 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</a:rPr>
              <a:t>yetməzlikləri</a:t>
            </a: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BBDA1335-5F33-B6DA-1337-E16CCE11D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müalicə 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Təcililik.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Stabilizasiya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Səbəbin təcili ardan qaldırılması.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Orqan funksiyalarının korreksiyası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EA955949-2356-392E-D69F-7C5CC5321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müalicə üsulları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6727" y="1950885"/>
            <a:ext cx="306783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Stabilizasiya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Hava yolunu açmaq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Ventilyasiya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Oksigenasiya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İnfuziya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Hemotrasfuziya 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7903" y="1858287"/>
            <a:ext cx="286219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kumimoji="0" lang="az-Latn-AZ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Orqan disfunksiyalarının korreksiyası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232757" y="1858287"/>
            <a:ext cx="614273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z-Latn-AZ" alt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Səbəbin təcili aradan qaldırılması</a:t>
            </a:r>
            <a:r>
              <a:rPr lang="en-US" alt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altLang="az-Latn-A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Qanaxmanı dayandırma (cərrahi, perkutan, endoskopik və ya medikamentoz)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Obstruksiyanın müalicəsi (cərrahi, perkutan, medikamentoz)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Vazopressorlar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Steroid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Anti- anafilaktik (adrenalin)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Septik mənbənin aradan qaldırılması- cərrahi və ya  perkutan drenaj, antibiotik.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altLang="az-Latn-A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96450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482225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1024211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3" name="Footer Placeholder 1">
            <a:extLst>
              <a:ext uri="{FF2B5EF4-FFF2-40B4-BE49-F238E27FC236}">
                <a16:creationId xmlns:a16="http://schemas.microsoft.com/office/drawing/2014/main" id="{6DF350BD-70C6-3DAD-9EF2-D1F50760F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əməliyyata 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797" y="1253331"/>
            <a:ext cx="10515600" cy="4351338"/>
          </a:xfrm>
        </p:spPr>
        <p:txBody>
          <a:bodyPr>
            <a:normAutofit lnSpcReduction="10000"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Cərrahi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qanaxmalar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travmatik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postoperativ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digər</a:t>
            </a: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Obstruktiv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səbəblər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gərgin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pnevmotoraks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tamponadası</a:t>
            </a: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Septik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səbəblər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peritonit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infektiv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pankreatit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absess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</a:t>
            </a:r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digər</a:t>
            </a: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 qapaq yırtılması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Aorta anevrizması partlaması</a:t>
            </a: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41AA8376-9F66-4A10-B9C7-C0FF66CB2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əməliyyata 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372" y="949278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Aqoniya 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FDF52BD6-E89E-B044-3C20-6B18384D0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60797A-F1D3-A870-39D3-DF7632BD2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818" y="1595259"/>
            <a:ext cx="9644708" cy="43529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DA2AF8-6029-9FF6-2B25-3C041857C114}"/>
              </a:ext>
            </a:extLst>
          </p:cNvPr>
          <p:cNvSpPr txBox="1"/>
          <p:nvPr/>
        </p:nvSpPr>
        <p:spPr>
          <a:xfrm>
            <a:off x="8508152" y="2065021"/>
            <a:ext cx="1885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Aqonal ritm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D6FC85-2B5B-EB9D-B0E9-2564B6289A56}"/>
              </a:ext>
            </a:extLst>
          </p:cNvPr>
          <p:cNvSpPr txBox="1"/>
          <p:nvPr/>
        </p:nvSpPr>
        <p:spPr>
          <a:xfrm>
            <a:off x="2101791" y="1175860"/>
            <a:ext cx="47829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YADDAŞ (ABCDE) qaydası üzrə yoxlama və stablizasiya</a:t>
            </a:r>
          </a:p>
          <a:p>
            <a:r>
              <a:rPr lang="az-Latn-AZ" sz="1600" b="1" dirty="0"/>
              <a:t>Hava yolunu açıq tut, ventilyasiyanı təmin et</a:t>
            </a:r>
          </a:p>
          <a:p>
            <a:r>
              <a:rPr lang="az-Latn-AZ" sz="1600" b="1" dirty="0"/>
              <a:t>Oksigen ver, infuziyanı başlat</a:t>
            </a:r>
          </a:p>
          <a:p>
            <a:r>
              <a:rPr lang="az-Latn-AZ" sz="1600" b="1" dirty="0"/>
              <a:t>Analizlər görndər, EKQ və USM et</a:t>
            </a:r>
            <a:endParaRPr lang="az-Latn-AZ" sz="1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3FD04F-FD0B-555B-2887-2F9AC8E5A491}"/>
              </a:ext>
            </a:extLst>
          </p:cNvPr>
          <p:cNvSpPr txBox="1"/>
          <p:nvPr/>
        </p:nvSpPr>
        <p:spPr>
          <a:xfrm>
            <a:off x="1392950" y="3498212"/>
            <a:ext cx="5667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Xeyr</a:t>
            </a:r>
            <a:endParaRPr lang="az-Latn-A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01C5E-52E5-725E-BD13-DB62C9BA8B76}"/>
              </a:ext>
            </a:extLst>
          </p:cNvPr>
          <p:cNvSpPr txBox="1"/>
          <p:nvPr/>
        </p:nvSpPr>
        <p:spPr>
          <a:xfrm>
            <a:off x="2574321" y="2444583"/>
            <a:ext cx="38379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Həyatqurtarıcı müdaxilələrə ehtiyac varmı</a:t>
            </a:r>
            <a:r>
              <a:rPr lang="az-Latn-AZ" sz="1400" b="1" dirty="0"/>
              <a:t>?</a:t>
            </a:r>
            <a:endParaRPr lang="az-Latn-AZ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BA2B57-B175-FB55-13BA-D63BA0EF4D22}"/>
              </a:ext>
            </a:extLst>
          </p:cNvPr>
          <p:cNvSpPr txBox="1"/>
          <p:nvPr/>
        </p:nvSpPr>
        <p:spPr>
          <a:xfrm>
            <a:off x="95475" y="6037118"/>
            <a:ext cx="3161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səbəbini araşdırmaq üçün müayinə və uyğun müalicələr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15E574-52EE-A75A-19AE-2888AC95E321}"/>
              </a:ext>
            </a:extLst>
          </p:cNvPr>
          <p:cNvSpPr txBox="1"/>
          <p:nvPr/>
        </p:nvSpPr>
        <p:spPr>
          <a:xfrm>
            <a:off x="3038328" y="631277"/>
            <a:ext cx="2909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 və ya şoka yükəsk şübhə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1AECC7A-CD42-6250-988A-A198ED772F74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flipH="1">
            <a:off x="4493276" y="2253078"/>
            <a:ext cx="3" cy="19150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E80C4F4-4E06-C83B-B128-3C5289DB6A73}"/>
              </a:ext>
            </a:extLst>
          </p:cNvPr>
          <p:cNvCxnSpPr>
            <a:cxnSpLocks/>
            <a:stCxn id="5" idx="2"/>
            <a:endCxn id="7" idx="0"/>
          </p:cNvCxnSpPr>
          <p:nvPr/>
        </p:nvCxnSpPr>
        <p:spPr>
          <a:xfrm>
            <a:off x="1676329" y="3836766"/>
            <a:ext cx="1" cy="220035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998F066A-FE25-C306-D97B-855A2291FB66}"/>
              </a:ext>
            </a:extLst>
          </p:cNvPr>
          <p:cNvCxnSpPr>
            <a:cxnSpLocks/>
            <a:stCxn id="9" idx="2"/>
            <a:endCxn id="4" idx="0"/>
          </p:cNvCxnSpPr>
          <p:nvPr/>
        </p:nvCxnSpPr>
        <p:spPr>
          <a:xfrm>
            <a:off x="4493278" y="1000609"/>
            <a:ext cx="1" cy="1752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0A00D342-4027-F927-F1CC-1C7E73DB388C}"/>
              </a:ext>
            </a:extLst>
          </p:cNvPr>
          <p:cNvCxnSpPr>
            <a:cxnSpLocks/>
            <a:stCxn id="6" idx="1"/>
            <a:endCxn id="5" idx="0"/>
          </p:cNvCxnSpPr>
          <p:nvPr/>
        </p:nvCxnSpPr>
        <p:spPr>
          <a:xfrm rot="10800000" flipV="1">
            <a:off x="1676329" y="2613860"/>
            <a:ext cx="897992" cy="884352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EF0AB000-F890-4249-781D-7CECFEA6B451}"/>
              </a:ext>
            </a:extLst>
          </p:cNvPr>
          <p:cNvSpPr txBox="1"/>
          <p:nvPr/>
        </p:nvSpPr>
        <p:spPr>
          <a:xfrm>
            <a:off x="7314615" y="2828076"/>
            <a:ext cx="4698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</a:t>
            </a:r>
          </a:p>
        </p:txBody>
      </p: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20019207-9AD5-3DAB-16FF-24C4921E30B9}"/>
              </a:ext>
            </a:extLst>
          </p:cNvPr>
          <p:cNvCxnSpPr>
            <a:cxnSpLocks/>
            <a:stCxn id="6" idx="3"/>
            <a:endCxn id="42" idx="0"/>
          </p:cNvCxnSpPr>
          <p:nvPr/>
        </p:nvCxnSpPr>
        <p:spPr>
          <a:xfrm>
            <a:off x="6412231" y="2613860"/>
            <a:ext cx="1137321" cy="214216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F484C11-6FA6-4A1C-8ED0-EC6E9D25F939}"/>
              </a:ext>
            </a:extLst>
          </p:cNvPr>
          <p:cNvSpPr txBox="1"/>
          <p:nvPr/>
        </p:nvSpPr>
        <p:spPr>
          <a:xfrm>
            <a:off x="5215803" y="3277219"/>
            <a:ext cx="4667496" cy="2770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Təcili müdaxilə et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Qanaxmalarda -  cərrahi, perkutan, endoskopik hemostaz.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Gərigin pnevmotoraksda- torakal drenaj.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 tamponadasında- perikardial drenaj.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Emboliyalarda – trombolitik müdaxilələr.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Sepsisdə - cərrahi, perutan, endokopik drenajlar və antibiotik</a:t>
            </a:r>
            <a:r>
              <a:rPr lang="az-Latn-AZ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Anaflaksiyada- venadaxili adrenalin.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Adrenal krizdə- venadaxili steroid.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Miokard infarktında- revaskulyarizasiya.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 qapaq yırtılmasında – təcili cərrahi bərpa.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Aritmiyalarda- kardioversiya.</a:t>
            </a:r>
            <a:endParaRPr lang="az-Latn-AZ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C1F0A98-0F1B-C6AA-10A5-453013B9E084}"/>
              </a:ext>
            </a:extLst>
          </p:cNvPr>
          <p:cNvSpPr txBox="1"/>
          <p:nvPr/>
        </p:nvSpPr>
        <p:spPr>
          <a:xfrm>
            <a:off x="5683483" y="6194953"/>
            <a:ext cx="5020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/>
              <a:t>Bəli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E036B66-8E63-A27B-D189-7E24E7480CDA}"/>
              </a:ext>
            </a:extLst>
          </p:cNvPr>
          <p:cNvSpPr txBox="1"/>
          <p:nvPr/>
        </p:nvSpPr>
        <p:spPr>
          <a:xfrm>
            <a:off x="6865902" y="6194953"/>
            <a:ext cx="13672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/>
              <a:t>Stabilləşdimi?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634E70B-EEBA-248D-2476-4DE9699F9EA9}"/>
              </a:ext>
            </a:extLst>
          </p:cNvPr>
          <p:cNvSpPr txBox="1"/>
          <p:nvPr/>
        </p:nvSpPr>
        <p:spPr>
          <a:xfrm>
            <a:off x="8945991" y="6194953"/>
            <a:ext cx="5667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/>
              <a:t>Xeyr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2C2F1C6F-5F5C-7C51-9B9A-92D38EC16CB3}"/>
              </a:ext>
            </a:extLst>
          </p:cNvPr>
          <p:cNvCxnSpPr>
            <a:cxnSpLocks/>
            <a:stCxn id="45" idx="2"/>
            <a:endCxn id="55" idx="0"/>
          </p:cNvCxnSpPr>
          <p:nvPr/>
        </p:nvCxnSpPr>
        <p:spPr>
          <a:xfrm>
            <a:off x="7549551" y="6048042"/>
            <a:ext cx="0" cy="14691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7127F904-B702-FC4F-FE19-2E94C660DE1B}"/>
              </a:ext>
            </a:extLst>
          </p:cNvPr>
          <p:cNvCxnSpPr>
            <a:cxnSpLocks/>
            <a:stCxn id="55" idx="1"/>
            <a:endCxn id="54" idx="3"/>
          </p:cNvCxnSpPr>
          <p:nvPr/>
        </p:nvCxnSpPr>
        <p:spPr>
          <a:xfrm flipH="1">
            <a:off x="6185544" y="6364230"/>
            <a:ext cx="68035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A11254B9-23B6-2525-C1C1-755E83A5EE0D}"/>
              </a:ext>
            </a:extLst>
          </p:cNvPr>
          <p:cNvCxnSpPr>
            <a:cxnSpLocks/>
            <a:stCxn id="55" idx="3"/>
            <a:endCxn id="56" idx="1"/>
          </p:cNvCxnSpPr>
          <p:nvPr/>
        </p:nvCxnSpPr>
        <p:spPr>
          <a:xfrm>
            <a:off x="8233200" y="6364230"/>
            <a:ext cx="71279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5136EB72-A537-0273-6664-CA14D4880064}"/>
              </a:ext>
            </a:extLst>
          </p:cNvPr>
          <p:cNvCxnSpPr>
            <a:cxnSpLocks/>
            <a:stCxn id="42" idx="2"/>
            <a:endCxn id="45" idx="0"/>
          </p:cNvCxnSpPr>
          <p:nvPr/>
        </p:nvCxnSpPr>
        <p:spPr>
          <a:xfrm flipH="1">
            <a:off x="7549551" y="3166630"/>
            <a:ext cx="1" cy="1105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03B7CDB5-2CC8-BD42-831A-EB75B0B7A2EA}"/>
              </a:ext>
            </a:extLst>
          </p:cNvPr>
          <p:cNvCxnSpPr>
            <a:cxnSpLocks/>
            <a:stCxn id="54" idx="1"/>
            <a:endCxn id="7" idx="3"/>
          </p:cNvCxnSpPr>
          <p:nvPr/>
        </p:nvCxnSpPr>
        <p:spPr>
          <a:xfrm flipH="1" flipV="1">
            <a:off x="3257185" y="6298728"/>
            <a:ext cx="2426298" cy="655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5598B455-00E5-2A56-4EDB-3E0ECA20ECD3}"/>
              </a:ext>
            </a:extLst>
          </p:cNvPr>
          <p:cNvSpPr txBox="1"/>
          <p:nvPr/>
        </p:nvSpPr>
        <p:spPr>
          <a:xfrm>
            <a:off x="9883422" y="6071843"/>
            <a:ext cx="1986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Stablizasiyaya davam və səbəbi araşdırma</a:t>
            </a:r>
          </a:p>
        </p:txBody>
      </p: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74B7B00C-9CA0-5318-9745-01266BF5FA45}"/>
              </a:ext>
            </a:extLst>
          </p:cNvPr>
          <p:cNvCxnSpPr>
            <a:cxnSpLocks/>
            <a:stCxn id="56" idx="3"/>
            <a:endCxn id="72" idx="1"/>
          </p:cNvCxnSpPr>
          <p:nvPr/>
        </p:nvCxnSpPr>
        <p:spPr>
          <a:xfrm flipV="1">
            <a:off x="9512749" y="6333453"/>
            <a:ext cx="370673" cy="307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B5A625D-B06B-8918-81F3-05E3B77CB452}"/>
              </a:ext>
            </a:extLst>
          </p:cNvPr>
          <p:cNvSpPr txBox="1"/>
          <p:nvPr/>
        </p:nvSpPr>
        <p:spPr>
          <a:xfrm>
            <a:off x="4061288" y="-49578"/>
            <a:ext cx="45053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müalicə yanaşması</a:t>
            </a:r>
          </a:p>
        </p:txBody>
      </p:sp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4A296705-9FDC-5D98-94D1-B39A1E942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75E202-F30C-CF65-6522-BA8D01A05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135" y="606270"/>
            <a:ext cx="3092926" cy="264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proqnozu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Letallıq</a:t>
            </a: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50% civarındadır.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Mənfi proqnostik faktorlar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gec müalicə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refrakter mərhələ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səbəbin aradan qaldılmaması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aşağı rezervlər 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FB78CAC9-CB98-11D4-D5A0-D90640AFC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Şokun 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Şok törədən səbələrinin erkən diaqnozu və müalicəsi şokun effektiv profilaktikasıdır. </a:t>
            </a:r>
            <a:endParaRPr lang="az-Latn-A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4CEA85A-D32D-836A-E46E-ED4678CB4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6A828B-3ECF-AC5B-6DFD-AD9AC7554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4315" y="2735135"/>
            <a:ext cx="6023370" cy="344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Travmatik xəstələrə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Kritik xəstələrdə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Postoperativ xəstələrdə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Stasionar xəstələrdə</a:t>
            </a: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6D11FCDF-7957-9489-FEF1-577F1ED2B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izləmə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530" y="107700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Reanimasiyada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Hemodinamik göstəricilər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Perfuziya və orqanfunksiyaları 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Stabilləşmə əlamətləri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»"/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orta arterial təzyiq &gt;65 mm Hg st. və ya ayaqarxası arteriyada pulsasiya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»"/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sidik ifrazı &gt; 0,5 ml/kq/saat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»"/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qanda pH – 7.4  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»"/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qanda laktat (1.5 mmol/L-dən az)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7A1C89F6-3FEA-A4A7-A2BB-7659C5240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2548F6-F3FF-7BDF-6D14-83E32A926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804" y="1077003"/>
            <a:ext cx="4993057" cy="25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Şokda reablitasiya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6804" y="1296519"/>
            <a:ext cx="4531692" cy="1099440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C25A2F9F-DF33-DD44-01B7-DDB5343C4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A3F24D-22E8-609F-87E5-3804C6397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562" y="2188895"/>
            <a:ext cx="5486876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Şokun xüsusi qruplarda özəlikləri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186"/>
            <a:ext cx="10515600" cy="471141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Uşaqlarda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erkən mərhələsində hemodinamika stabil ola bilər və dekompensasiya birdən baş verə  bilir.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Hamilələrdə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çoxlu qanitirmə olmasına baxmayaraq hemodinamik az dəyişə bilir, lakin döl hipoksiyası baş verə bilir. 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Qoca və ahıl şəxslərdə</a:t>
            </a: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az miqdarda qan və plazmaitirmə hipotenziyaya səbəb ola bilir.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1D50EBC0-3D16-D27A-9610-5FCE0B261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1">
            <a:extLst>
              <a:ext uri="{FF2B5EF4-FFF2-40B4-BE49-F238E27FC236}">
                <a16:creationId xmlns:a16="http://schemas.microsoft.com/office/drawing/2014/main" id="{08F7E596-6C0C-7E08-B94F-3E83C3B62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8200" y="6595745"/>
            <a:ext cx="2895600" cy="213582"/>
          </a:xfrm>
        </p:spPr>
        <p:txBody>
          <a:bodyPr/>
          <a:lstStyle/>
          <a:p>
            <a:r>
              <a:rPr lang="tr-TR" altLang="en-US" sz="1100" b="1" i="1"/>
              <a:t>Prof.Dr. NYBay</a:t>
            </a:r>
            <a:endParaRPr lang="tr-TR" altLang="en-US" sz="11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7A17A43-C012-596F-591D-0880F8192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4315" y="2072976"/>
            <a:ext cx="6023370" cy="411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784</TotalTime>
  <Words>1082</Words>
  <Application>Microsoft Office PowerPoint</Application>
  <PresentationFormat>Широкоэкранный</PresentationFormat>
  <Paragraphs>351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Courier New</vt:lpstr>
      <vt:lpstr>Symbol</vt:lpstr>
      <vt:lpstr>Praktiki dərs şablonu 7</vt:lpstr>
      <vt:lpstr>Kardiogen şok </vt:lpstr>
      <vt:lpstr>Şokun tərifi</vt:lpstr>
      <vt:lpstr>Şokun təsnifatı</vt:lpstr>
      <vt:lpstr>Şokun səbəbləri</vt:lpstr>
      <vt:lpstr>Презентация PowerPoint</vt:lpstr>
      <vt:lpstr>Şokun gedişi</vt:lpstr>
      <vt:lpstr>Şokda klinik müayinə </vt:lpstr>
      <vt:lpstr>Şokda laborator müayinə </vt:lpstr>
      <vt:lpstr>Şokda görüntüləmə və digər müayinələr</vt:lpstr>
      <vt:lpstr>Şoka şübhə </vt:lpstr>
      <vt:lpstr>Şok diaqnozunun dəqiqləşdirilməsi</vt:lpstr>
      <vt:lpstr>Şokun diferensial diaqnozu</vt:lpstr>
      <vt:lpstr>Şokun diaqnostik kriteriyaları</vt:lpstr>
      <vt:lpstr>Şokun inkarı</vt:lpstr>
      <vt:lpstr>Презентация PowerPoint</vt:lpstr>
      <vt:lpstr>Şokun ağırlıq dərəcəsinin təyini</vt:lpstr>
      <vt:lpstr>Şokun müalicə prinsipləri</vt:lpstr>
      <vt:lpstr>Şokun müalicə üsulları</vt:lpstr>
      <vt:lpstr>Şokda əməliyyata əsas göstərişlər</vt:lpstr>
      <vt:lpstr>Şokda əməliyyata əks göstərişlər</vt:lpstr>
      <vt:lpstr>Презентация PowerPoint</vt:lpstr>
      <vt:lpstr>Şokun proqnozu</vt:lpstr>
      <vt:lpstr>Şokun profilaktikası</vt:lpstr>
      <vt:lpstr>Şokun taranması</vt:lpstr>
      <vt:lpstr>Şokda izləmə</vt:lpstr>
      <vt:lpstr>Şokda reablitasiya</vt:lpstr>
      <vt:lpstr>Şokun xüsusi qruplarda özəlikləri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58</cp:revision>
  <dcterms:created xsi:type="dcterms:W3CDTF">2023-05-31T15:19:45Z</dcterms:created>
  <dcterms:modified xsi:type="dcterms:W3CDTF">2023-09-17T11:14:07Z</dcterms:modified>
</cp:coreProperties>
</file>