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Override1.xml" ContentType="application/vnd.openxmlformats-officedocument.themeOverr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0" r:id="rId1"/>
  </p:sldMasterIdLst>
  <p:notesMasterIdLst>
    <p:notesMasterId r:id="rId30"/>
  </p:notesMasterIdLst>
  <p:sldIdLst>
    <p:sldId id="291" r:id="rId2"/>
    <p:sldId id="259" r:id="rId3"/>
    <p:sldId id="260" r:id="rId4"/>
    <p:sldId id="261" r:id="rId5"/>
    <p:sldId id="293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9" r:id="rId15"/>
    <p:sldId id="258" r:id="rId16"/>
    <p:sldId id="278" r:id="rId17"/>
    <p:sldId id="280" r:id="rId18"/>
    <p:sldId id="282" r:id="rId19"/>
    <p:sldId id="281" r:id="rId20"/>
    <p:sldId id="284" r:id="rId21"/>
    <p:sldId id="257" r:id="rId22"/>
    <p:sldId id="285" r:id="rId23"/>
    <p:sldId id="286" r:id="rId24"/>
    <p:sldId id="287" r:id="rId25"/>
    <p:sldId id="288" r:id="rId26"/>
    <p:sldId id="289" r:id="rId27"/>
    <p:sldId id="290" r:id="rId28"/>
    <p:sldId id="292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85" d="100"/>
          <a:sy n="85" d="100"/>
        </p:scale>
        <p:origin x="18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notesMaster" Target="notesMasters/notesMaster1.xml"/><Relationship Id="rId35" Type="http://schemas.microsoft.com/office/2016/11/relationships/changesInfo" Target="changesInfos/changesInfo1.xml"/><Relationship Id="rId8" Type="http://schemas.openxmlformats.org/officeDocument/2006/relationships/slide" Target="slides/slide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hukufa Musayeva" userId="925d085fcd50c50b" providerId="LiveId" clId="{327A43B0-C49F-4852-B72E-FE5E32D3DC16}"/>
    <pc:docChg chg="undo custSel modSld modMainMaster">
      <pc:chgData name="Shukufa Musayeva" userId="925d085fcd50c50b" providerId="LiveId" clId="{327A43B0-C49F-4852-B72E-FE5E32D3DC16}" dt="2023-09-18T21:10:23.709" v="460" actId="478"/>
      <pc:docMkLst>
        <pc:docMk/>
      </pc:docMkLst>
      <pc:sldChg chg="delSp modSp mod">
        <pc:chgData name="Shukufa Musayeva" userId="925d085fcd50c50b" providerId="LiveId" clId="{327A43B0-C49F-4852-B72E-FE5E32D3DC16}" dt="2023-09-18T08:54:50.178" v="288"/>
        <pc:sldMkLst>
          <pc:docMk/>
          <pc:sldMk cId="1976348396" sldId="257"/>
        </pc:sldMkLst>
        <pc:spChg chg="del">
          <ac:chgData name="Shukufa Musayeva" userId="925d085fcd50c50b" providerId="LiveId" clId="{327A43B0-C49F-4852-B72E-FE5E32D3DC16}" dt="2023-09-18T08:54:29.229" v="284" actId="478"/>
          <ac:spMkLst>
            <pc:docMk/>
            <pc:sldMk cId="1976348396" sldId="257"/>
            <ac:spMk id="2" creationId="{C2B4B426-A2E1-3CB7-65AF-9C1D844D05CC}"/>
          </ac:spMkLst>
        </pc:spChg>
        <pc:spChg chg="mod">
          <ac:chgData name="Shukufa Musayeva" userId="925d085fcd50c50b" providerId="LiveId" clId="{327A43B0-C49F-4852-B72E-FE5E32D3DC16}" dt="2023-09-18T08:54:36.104" v="286"/>
          <ac:spMkLst>
            <pc:docMk/>
            <pc:sldMk cId="1976348396" sldId="257"/>
            <ac:spMk id="10" creationId="{00000000-0000-0000-0000-000000000000}"/>
          </ac:spMkLst>
        </pc:spChg>
        <pc:spChg chg="mod">
          <ac:chgData name="Shukufa Musayeva" userId="925d085fcd50c50b" providerId="LiveId" clId="{327A43B0-C49F-4852-B72E-FE5E32D3DC16}" dt="2023-09-18T08:54:44.772" v="287"/>
          <ac:spMkLst>
            <pc:docMk/>
            <pc:sldMk cId="1976348396" sldId="257"/>
            <ac:spMk id="11" creationId="{00000000-0000-0000-0000-000000000000}"/>
          </ac:spMkLst>
        </pc:spChg>
        <pc:spChg chg="mod">
          <ac:chgData name="Shukufa Musayeva" userId="925d085fcd50c50b" providerId="LiveId" clId="{327A43B0-C49F-4852-B72E-FE5E32D3DC16}" dt="2023-09-18T08:54:50.178" v="288"/>
          <ac:spMkLst>
            <pc:docMk/>
            <pc:sldMk cId="1976348396" sldId="257"/>
            <ac:spMk id="12" creationId="{00000000-0000-0000-0000-000000000000}"/>
          </ac:spMkLst>
        </pc:spChg>
      </pc:sldChg>
      <pc:sldChg chg="addSp delSp modSp mod">
        <pc:chgData name="Shukufa Musayeva" userId="925d085fcd50c50b" providerId="LiveId" clId="{327A43B0-C49F-4852-B72E-FE5E32D3DC16}" dt="2023-09-18T08:43:19.885" v="196"/>
        <pc:sldMkLst>
          <pc:docMk/>
          <pc:sldMk cId="2957366405" sldId="258"/>
        </pc:sldMkLst>
        <pc:spChg chg="del">
          <ac:chgData name="Shukufa Musayeva" userId="925d085fcd50c50b" providerId="LiveId" clId="{327A43B0-C49F-4852-B72E-FE5E32D3DC16}" dt="2023-09-18T08:42:50.127" v="190" actId="478"/>
          <ac:spMkLst>
            <pc:docMk/>
            <pc:sldMk cId="2957366405" sldId="258"/>
            <ac:spMk id="2" creationId="{9431EF70-70A4-A3FD-76BB-D659D889000B}"/>
          </ac:spMkLst>
        </pc:spChg>
        <pc:spChg chg="mod">
          <ac:chgData name="Shukufa Musayeva" userId="925d085fcd50c50b" providerId="LiveId" clId="{327A43B0-C49F-4852-B72E-FE5E32D3DC16}" dt="2023-09-18T08:43:19.885" v="196"/>
          <ac:spMkLst>
            <pc:docMk/>
            <pc:sldMk cId="2957366405" sldId="258"/>
            <ac:spMk id="6" creationId="{00000000-0000-0000-0000-000000000000}"/>
          </ac:spMkLst>
        </pc:spChg>
        <pc:spChg chg="mod">
          <ac:chgData name="Shukufa Musayeva" userId="925d085fcd50c50b" providerId="LiveId" clId="{327A43B0-C49F-4852-B72E-FE5E32D3DC16}" dt="2023-09-18T08:43:11.066" v="195"/>
          <ac:spMkLst>
            <pc:docMk/>
            <pc:sldMk cId="2957366405" sldId="258"/>
            <ac:spMk id="7" creationId="{00000000-0000-0000-0000-000000000000}"/>
          </ac:spMkLst>
        </pc:spChg>
        <pc:picChg chg="add mod">
          <ac:chgData name="Shukufa Musayeva" userId="925d085fcd50c50b" providerId="LiveId" clId="{327A43B0-C49F-4852-B72E-FE5E32D3DC16}" dt="2023-09-18T08:42:57.724" v="192" actId="14100"/>
          <ac:picMkLst>
            <pc:docMk/>
            <pc:sldMk cId="2957366405" sldId="258"/>
            <ac:picMk id="3" creationId="{57BD8605-2128-498C-BE2F-DC1F93E57B85}"/>
          </ac:picMkLst>
        </pc:picChg>
      </pc:sldChg>
      <pc:sldChg chg="addSp delSp modSp mod">
        <pc:chgData name="Shukufa Musayeva" userId="925d085fcd50c50b" providerId="LiveId" clId="{327A43B0-C49F-4852-B72E-FE5E32D3DC16}" dt="2023-09-18T08:34:15.764" v="70" actId="1076"/>
        <pc:sldMkLst>
          <pc:docMk/>
          <pc:sldMk cId="1075191531" sldId="259"/>
        </pc:sldMkLst>
        <pc:spChg chg="mod">
          <ac:chgData name="Shukufa Musayeva" userId="925d085fcd50c50b" providerId="LiveId" clId="{327A43B0-C49F-4852-B72E-FE5E32D3DC16}" dt="2023-09-18T08:33:13.831" v="58" actId="20577"/>
          <ac:spMkLst>
            <pc:docMk/>
            <pc:sldMk cId="1075191531" sldId="259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33:59.015" v="68" actId="113"/>
          <ac:spMkLst>
            <pc:docMk/>
            <pc:sldMk cId="1075191531" sldId="259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33:20.853" v="59" actId="478"/>
          <ac:spMkLst>
            <pc:docMk/>
            <pc:sldMk cId="1075191531" sldId="259"/>
            <ac:spMk id="4" creationId="{6BD31AE7-FDDB-800A-9633-4BC7E83C7E8C}"/>
          </ac:spMkLst>
        </pc:spChg>
        <pc:picChg chg="add mod">
          <ac:chgData name="Shukufa Musayeva" userId="925d085fcd50c50b" providerId="LiveId" clId="{327A43B0-C49F-4852-B72E-FE5E32D3DC16}" dt="2023-09-18T08:34:15.764" v="70" actId="1076"/>
          <ac:picMkLst>
            <pc:docMk/>
            <pc:sldMk cId="1075191531" sldId="259"/>
            <ac:picMk id="5" creationId="{90D12C6C-886C-8309-EEF5-39110B6EADB8}"/>
          </ac:picMkLst>
        </pc:picChg>
      </pc:sldChg>
      <pc:sldChg chg="delSp modSp mod">
        <pc:chgData name="Shukufa Musayeva" userId="925d085fcd50c50b" providerId="LiveId" clId="{327A43B0-C49F-4852-B72E-FE5E32D3DC16}" dt="2023-09-18T08:35:04.320" v="76" actId="478"/>
        <pc:sldMkLst>
          <pc:docMk/>
          <pc:sldMk cId="654378070" sldId="260"/>
        </pc:sldMkLst>
        <pc:spChg chg="mod">
          <ac:chgData name="Shukufa Musayeva" userId="925d085fcd50c50b" providerId="LiveId" clId="{327A43B0-C49F-4852-B72E-FE5E32D3DC16}" dt="2023-09-18T08:34:30.697" v="72"/>
          <ac:spMkLst>
            <pc:docMk/>
            <pc:sldMk cId="654378070" sldId="260"/>
            <ac:spMk id="2" creationId="{D6ADA307-D8CB-E4B2-954D-BBF6CBFA9DFE}"/>
          </ac:spMkLst>
        </pc:spChg>
        <pc:spChg chg="del">
          <ac:chgData name="Shukufa Musayeva" userId="925d085fcd50c50b" providerId="LiveId" clId="{327A43B0-C49F-4852-B72E-FE5E32D3DC16}" dt="2023-09-18T08:35:04.320" v="76" actId="478"/>
          <ac:spMkLst>
            <pc:docMk/>
            <pc:sldMk cId="654378070" sldId="260"/>
            <ac:spMk id="3" creationId="{67B26958-AC46-1E50-0A39-94940C305A5E}"/>
          </ac:spMkLst>
        </pc:spChg>
        <pc:spChg chg="mod">
          <ac:chgData name="Shukufa Musayeva" userId="925d085fcd50c50b" providerId="LiveId" clId="{327A43B0-C49F-4852-B72E-FE5E32D3DC16}" dt="2023-09-18T08:34:35.692" v="73"/>
          <ac:spMkLst>
            <pc:docMk/>
            <pc:sldMk cId="654378070" sldId="260"/>
            <ac:spMk id="4" creationId="{00000000-0000-0000-0000-000000000000}"/>
          </ac:spMkLst>
        </pc:spChg>
      </pc:sldChg>
      <pc:sldChg chg="delSp modSp mod">
        <pc:chgData name="Shukufa Musayeva" userId="925d085fcd50c50b" providerId="LiveId" clId="{327A43B0-C49F-4852-B72E-FE5E32D3DC16}" dt="2023-09-18T08:35:08.228" v="77" actId="478"/>
        <pc:sldMkLst>
          <pc:docMk/>
          <pc:sldMk cId="1847406789" sldId="261"/>
        </pc:sldMkLst>
        <pc:spChg chg="mod">
          <ac:chgData name="Shukufa Musayeva" userId="925d085fcd50c50b" providerId="LiveId" clId="{327A43B0-C49F-4852-B72E-FE5E32D3DC16}" dt="2023-09-18T08:34:56.145" v="75" actId="403"/>
          <ac:spMkLst>
            <pc:docMk/>
            <pc:sldMk cId="1847406789" sldId="261"/>
            <ac:spMk id="2" creationId="{D6ADA307-D8CB-E4B2-954D-BBF6CBFA9DFE}"/>
          </ac:spMkLst>
        </pc:spChg>
        <pc:spChg chg="del">
          <ac:chgData name="Shukufa Musayeva" userId="925d085fcd50c50b" providerId="LiveId" clId="{327A43B0-C49F-4852-B72E-FE5E32D3DC16}" dt="2023-09-18T08:35:08.228" v="77" actId="478"/>
          <ac:spMkLst>
            <pc:docMk/>
            <pc:sldMk cId="1847406789" sldId="261"/>
            <ac:spMk id="6" creationId="{69B39987-0066-2F8A-0B09-4145363E997A}"/>
          </ac:spMkLst>
        </pc:spChg>
      </pc:sldChg>
      <pc:sldChg chg="delSp modSp mod">
        <pc:chgData name="Shukufa Musayeva" userId="925d085fcd50c50b" providerId="LiveId" clId="{327A43B0-C49F-4852-B72E-FE5E32D3DC16}" dt="2023-09-18T08:35:57.082" v="84" actId="478"/>
        <pc:sldMkLst>
          <pc:docMk/>
          <pc:sldMk cId="0" sldId="270"/>
        </pc:sldMkLst>
        <pc:spChg chg="mod">
          <ac:chgData name="Shukufa Musayeva" userId="925d085fcd50c50b" providerId="LiveId" clId="{327A43B0-C49F-4852-B72E-FE5E32D3DC16}" dt="2023-09-13T01:55:42.863" v="29" actId="14100"/>
          <ac:spMkLst>
            <pc:docMk/>
            <pc:sldMk cId="0" sldId="270"/>
            <ac:spMk id="3" creationId="{00000000-0000-0000-0000-000000000000}"/>
          </ac:spMkLst>
        </pc:spChg>
        <pc:spChg chg="del">
          <ac:chgData name="Shukufa Musayeva" userId="925d085fcd50c50b" providerId="LiveId" clId="{327A43B0-C49F-4852-B72E-FE5E32D3DC16}" dt="2023-09-18T08:35:57.082" v="84" actId="478"/>
          <ac:spMkLst>
            <pc:docMk/>
            <pc:sldMk cId="0" sldId="270"/>
            <ac:spMk id="14" creationId="{86AC3E73-9AFC-9CAC-F0E9-93F656EA3FBC}"/>
          </ac:spMkLst>
        </pc:spChg>
        <pc:spChg chg="mod">
          <ac:chgData name="Shukufa Musayeva" userId="925d085fcd50c50b" providerId="LiveId" clId="{327A43B0-C49F-4852-B72E-FE5E32D3DC16}" dt="2023-09-18T08:35:51.988" v="83"/>
          <ac:spMkLst>
            <pc:docMk/>
            <pc:sldMk cId="0" sldId="270"/>
            <ac:spMk id="15" creationId="{BF29CBCA-288D-AB5A-0320-F329970B7C60}"/>
          </ac:spMkLst>
        </pc:spChg>
        <pc:cxnChg chg="mod">
          <ac:chgData name="Shukufa Musayeva" userId="925d085fcd50c50b" providerId="LiveId" clId="{327A43B0-C49F-4852-B72E-FE5E32D3DC16}" dt="2023-09-13T01:55:42.863" v="29" actId="14100"/>
          <ac:cxnSpMkLst>
            <pc:docMk/>
            <pc:sldMk cId="0" sldId="270"/>
            <ac:cxnSpMk id="31" creationId="{00000000-0000-0000-0000-000000000000}"/>
          </ac:cxnSpMkLst>
        </pc:cxnChg>
      </pc:sldChg>
      <pc:sldChg chg="addSp delSp modSp mod">
        <pc:chgData name="Shukufa Musayeva" userId="925d085fcd50c50b" providerId="LiveId" clId="{327A43B0-C49F-4852-B72E-FE5E32D3DC16}" dt="2023-09-18T08:37:37.476" v="131" actId="1076"/>
        <pc:sldMkLst>
          <pc:docMk/>
          <pc:sldMk cId="2417158581" sldId="271"/>
        </pc:sldMkLst>
        <pc:spChg chg="mod">
          <ac:chgData name="Shukufa Musayeva" userId="925d085fcd50c50b" providerId="LiveId" clId="{327A43B0-C49F-4852-B72E-FE5E32D3DC16}" dt="2023-09-18T08:37:23.787" v="129" actId="20577"/>
          <ac:spMkLst>
            <pc:docMk/>
            <pc:sldMk cId="2417158581" sldId="271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36:14.964" v="91" actId="113"/>
          <ac:spMkLst>
            <pc:docMk/>
            <pc:sldMk cId="2417158581" sldId="271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36:05.918" v="88" actId="478"/>
          <ac:spMkLst>
            <pc:docMk/>
            <pc:sldMk cId="2417158581" sldId="271"/>
            <ac:spMk id="4" creationId="{D57BC296-2D85-7291-43B7-6481C0011C07}"/>
          </ac:spMkLst>
        </pc:spChg>
        <pc:picChg chg="add mod">
          <ac:chgData name="Shukufa Musayeva" userId="925d085fcd50c50b" providerId="LiveId" clId="{327A43B0-C49F-4852-B72E-FE5E32D3DC16}" dt="2023-09-18T08:37:37.476" v="131" actId="1076"/>
          <ac:picMkLst>
            <pc:docMk/>
            <pc:sldMk cId="2417158581" sldId="271"/>
            <ac:picMk id="5" creationId="{96FA1599-4719-CF8A-02A4-2159E5B86750}"/>
          </ac:picMkLst>
        </pc:picChg>
      </pc:sldChg>
      <pc:sldChg chg="delSp modSp mod">
        <pc:chgData name="Shukufa Musayeva" userId="925d085fcd50c50b" providerId="LiveId" clId="{327A43B0-C49F-4852-B72E-FE5E32D3DC16}" dt="2023-09-18T08:38:21.851" v="137" actId="403"/>
        <pc:sldMkLst>
          <pc:docMk/>
          <pc:sldMk cId="1682987648" sldId="272"/>
        </pc:sldMkLst>
        <pc:spChg chg="mod">
          <ac:chgData name="Shukufa Musayeva" userId="925d085fcd50c50b" providerId="LiveId" clId="{327A43B0-C49F-4852-B72E-FE5E32D3DC16}" dt="2023-09-18T08:38:03.898" v="135"/>
          <ac:spMkLst>
            <pc:docMk/>
            <pc:sldMk cId="1682987648" sldId="272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38:21.851" v="137" actId="403"/>
          <ac:spMkLst>
            <pc:docMk/>
            <pc:sldMk cId="1682987648" sldId="272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37:59.176" v="132" actId="478"/>
          <ac:spMkLst>
            <pc:docMk/>
            <pc:sldMk cId="1682987648" sldId="272"/>
            <ac:spMk id="4" creationId="{60CDA38C-66C0-1EA3-9343-77826DE83293}"/>
          </ac:spMkLst>
        </pc:spChg>
      </pc:sldChg>
      <pc:sldChg chg="addSp delSp modSp mod">
        <pc:chgData name="Shukufa Musayeva" userId="925d085fcd50c50b" providerId="LiveId" clId="{327A43B0-C49F-4852-B72E-FE5E32D3DC16}" dt="2023-09-18T08:39:13.260" v="147" actId="27636"/>
        <pc:sldMkLst>
          <pc:docMk/>
          <pc:sldMk cId="2772297199" sldId="273"/>
        </pc:sldMkLst>
        <pc:spChg chg="mod">
          <ac:chgData name="Shukufa Musayeva" userId="925d085fcd50c50b" providerId="LiveId" clId="{327A43B0-C49F-4852-B72E-FE5E32D3DC16}" dt="2023-09-18T08:38:32.400" v="140" actId="403"/>
          <ac:spMkLst>
            <pc:docMk/>
            <pc:sldMk cId="2772297199" sldId="273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39:13.260" v="147" actId="27636"/>
          <ac:spMkLst>
            <pc:docMk/>
            <pc:sldMk cId="2772297199" sldId="273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38:26.836" v="138" actId="478"/>
          <ac:spMkLst>
            <pc:docMk/>
            <pc:sldMk cId="2772297199" sldId="273"/>
            <ac:spMk id="4" creationId="{05D378EB-7F43-64C7-35D2-3FD15501B353}"/>
          </ac:spMkLst>
        </pc:spChg>
        <pc:picChg chg="add mod">
          <ac:chgData name="Shukufa Musayeva" userId="925d085fcd50c50b" providerId="LiveId" clId="{327A43B0-C49F-4852-B72E-FE5E32D3DC16}" dt="2023-09-18T08:39:03.570" v="145" actId="1076"/>
          <ac:picMkLst>
            <pc:docMk/>
            <pc:sldMk cId="2772297199" sldId="273"/>
            <ac:picMk id="5" creationId="{B3F6B6AD-0DC3-AD4E-FC9D-0AEF608F39D2}"/>
          </ac:picMkLst>
        </pc:picChg>
      </pc:sldChg>
      <pc:sldChg chg="delSp modSp mod">
        <pc:chgData name="Shukufa Musayeva" userId="925d085fcd50c50b" providerId="LiveId" clId="{327A43B0-C49F-4852-B72E-FE5E32D3DC16}" dt="2023-09-18T08:39:48.131" v="157" actId="27636"/>
        <pc:sldMkLst>
          <pc:docMk/>
          <pc:sldMk cId="2753096818" sldId="274"/>
        </pc:sldMkLst>
        <pc:spChg chg="mod">
          <ac:chgData name="Shukufa Musayeva" userId="925d085fcd50c50b" providerId="LiveId" clId="{327A43B0-C49F-4852-B72E-FE5E32D3DC16}" dt="2023-09-18T08:39:29.657" v="150"/>
          <ac:spMkLst>
            <pc:docMk/>
            <pc:sldMk cId="2753096818" sldId="274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39:48.131" v="157" actId="27636"/>
          <ac:spMkLst>
            <pc:docMk/>
            <pc:sldMk cId="2753096818" sldId="274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39:33.102" v="151" actId="478"/>
          <ac:spMkLst>
            <pc:docMk/>
            <pc:sldMk cId="2753096818" sldId="274"/>
            <ac:spMk id="4" creationId="{ED2B0EFF-CD74-9B9F-4A34-1AE6EBFC5047}"/>
          </ac:spMkLst>
        </pc:spChg>
      </pc:sldChg>
      <pc:sldChg chg="delSp modSp mod">
        <pc:chgData name="Shukufa Musayeva" userId="925d085fcd50c50b" providerId="LiveId" clId="{327A43B0-C49F-4852-B72E-FE5E32D3DC16}" dt="2023-09-18T08:40:17.054" v="163" actId="403"/>
        <pc:sldMkLst>
          <pc:docMk/>
          <pc:sldMk cId="1079146458" sldId="275"/>
        </pc:sldMkLst>
        <pc:spChg chg="mod">
          <ac:chgData name="Shukufa Musayeva" userId="925d085fcd50c50b" providerId="LiveId" clId="{327A43B0-C49F-4852-B72E-FE5E32D3DC16}" dt="2023-09-18T08:40:03.014" v="160"/>
          <ac:spMkLst>
            <pc:docMk/>
            <pc:sldMk cId="1079146458" sldId="275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40:17.054" v="163" actId="403"/>
          <ac:spMkLst>
            <pc:docMk/>
            <pc:sldMk cId="1079146458" sldId="275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40:05.939" v="161" actId="478"/>
          <ac:spMkLst>
            <pc:docMk/>
            <pc:sldMk cId="1079146458" sldId="275"/>
            <ac:spMk id="4" creationId="{00ED2048-DF42-3F8B-433A-B222BC73410B}"/>
          </ac:spMkLst>
        </pc:spChg>
      </pc:sldChg>
      <pc:sldChg chg="delSp modSp mod">
        <pc:chgData name="Shukufa Musayeva" userId="925d085fcd50c50b" providerId="LiveId" clId="{327A43B0-C49F-4852-B72E-FE5E32D3DC16}" dt="2023-09-18T08:40:51.955" v="169" actId="403"/>
        <pc:sldMkLst>
          <pc:docMk/>
          <pc:sldMk cId="3290620826" sldId="276"/>
        </pc:sldMkLst>
        <pc:spChg chg="mod">
          <ac:chgData name="Shukufa Musayeva" userId="925d085fcd50c50b" providerId="LiveId" clId="{327A43B0-C49F-4852-B72E-FE5E32D3DC16}" dt="2023-09-18T08:40:39.939" v="167"/>
          <ac:spMkLst>
            <pc:docMk/>
            <pc:sldMk cId="3290620826" sldId="276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40:51.955" v="169" actId="403"/>
          <ac:spMkLst>
            <pc:docMk/>
            <pc:sldMk cId="3290620826" sldId="276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40:34.827" v="164" actId="478"/>
          <ac:spMkLst>
            <pc:docMk/>
            <pc:sldMk cId="3290620826" sldId="276"/>
            <ac:spMk id="4" creationId="{2919623A-3A94-1D44-E107-A9B543F910DB}"/>
          </ac:spMkLst>
        </pc:spChg>
      </pc:sldChg>
      <pc:sldChg chg="addSp delSp modSp mod">
        <pc:chgData name="Shukufa Musayeva" userId="925d085fcd50c50b" providerId="LiveId" clId="{327A43B0-C49F-4852-B72E-FE5E32D3DC16}" dt="2023-09-18T08:41:52.250" v="179" actId="1076"/>
        <pc:sldMkLst>
          <pc:docMk/>
          <pc:sldMk cId="4180653617" sldId="277"/>
        </pc:sldMkLst>
        <pc:spChg chg="mod">
          <ac:chgData name="Shukufa Musayeva" userId="925d085fcd50c50b" providerId="LiveId" clId="{327A43B0-C49F-4852-B72E-FE5E32D3DC16}" dt="2023-09-18T08:41:09.099" v="173"/>
          <ac:spMkLst>
            <pc:docMk/>
            <pc:sldMk cId="4180653617" sldId="277"/>
            <ac:spMk id="2" creationId="{D6ADA307-D8CB-E4B2-954D-BBF6CBFA9DFE}"/>
          </ac:spMkLst>
        </pc:spChg>
        <pc:spChg chg="del">
          <ac:chgData name="Shukufa Musayeva" userId="925d085fcd50c50b" providerId="LiveId" clId="{327A43B0-C49F-4852-B72E-FE5E32D3DC16}" dt="2023-09-18T08:41:02.970" v="170" actId="478"/>
          <ac:spMkLst>
            <pc:docMk/>
            <pc:sldMk cId="4180653617" sldId="277"/>
            <ac:spMk id="3" creationId="{9F9A3606-F347-E8D2-33E7-F0E73E1ED7B4}"/>
          </ac:spMkLst>
        </pc:spChg>
        <pc:spChg chg="mod">
          <ac:chgData name="Shukufa Musayeva" userId="925d085fcd50c50b" providerId="LiveId" clId="{327A43B0-C49F-4852-B72E-FE5E32D3DC16}" dt="2023-09-18T08:41:52.250" v="179" actId="1076"/>
          <ac:spMkLst>
            <pc:docMk/>
            <pc:sldMk cId="4180653617" sldId="277"/>
            <ac:spMk id="5" creationId="{00000000-0000-0000-0000-000000000000}"/>
          </ac:spMkLst>
        </pc:spChg>
        <pc:picChg chg="add mod">
          <ac:chgData name="Shukufa Musayeva" userId="925d085fcd50c50b" providerId="LiveId" clId="{327A43B0-C49F-4852-B72E-FE5E32D3DC16}" dt="2023-09-18T08:41:34.339" v="177" actId="1076"/>
          <ac:picMkLst>
            <pc:docMk/>
            <pc:sldMk cId="4180653617" sldId="277"/>
            <ac:picMk id="4" creationId="{833B629B-265E-64E3-FA4C-74B110137DBE}"/>
          </ac:picMkLst>
        </pc:picChg>
      </pc:sldChg>
      <pc:sldChg chg="delSp modSp mod">
        <pc:chgData name="Shukufa Musayeva" userId="925d085fcd50c50b" providerId="LiveId" clId="{327A43B0-C49F-4852-B72E-FE5E32D3DC16}" dt="2023-09-18T08:43:36.786" v="201"/>
        <pc:sldMkLst>
          <pc:docMk/>
          <pc:sldMk cId="2443312709" sldId="278"/>
        </pc:sldMkLst>
        <pc:spChg chg="mod">
          <ac:chgData name="Shukufa Musayeva" userId="925d085fcd50c50b" providerId="LiveId" clId="{327A43B0-C49F-4852-B72E-FE5E32D3DC16}" dt="2023-09-18T08:43:31.300" v="200"/>
          <ac:spMkLst>
            <pc:docMk/>
            <pc:sldMk cId="2443312709" sldId="278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43:36.786" v="201"/>
          <ac:spMkLst>
            <pc:docMk/>
            <pc:sldMk cId="2443312709" sldId="278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43:25.208" v="197" actId="478"/>
          <ac:spMkLst>
            <pc:docMk/>
            <pc:sldMk cId="2443312709" sldId="278"/>
            <ac:spMk id="4" creationId="{20FC71DA-2A69-5C2F-6EAE-D34BA53B7969}"/>
          </ac:spMkLst>
        </pc:spChg>
      </pc:sldChg>
      <pc:sldChg chg="delSp modSp mod">
        <pc:chgData name="Shukufa Musayeva" userId="925d085fcd50c50b" providerId="LiveId" clId="{327A43B0-C49F-4852-B72E-FE5E32D3DC16}" dt="2023-09-18T08:42:21.920" v="188"/>
        <pc:sldMkLst>
          <pc:docMk/>
          <pc:sldMk cId="617998510" sldId="279"/>
        </pc:sldMkLst>
        <pc:spChg chg="mod">
          <ac:chgData name="Shukufa Musayeva" userId="925d085fcd50c50b" providerId="LiveId" clId="{327A43B0-C49F-4852-B72E-FE5E32D3DC16}" dt="2023-09-18T08:42:01.640" v="182"/>
          <ac:spMkLst>
            <pc:docMk/>
            <pc:sldMk cId="617998510" sldId="279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42:21.920" v="188"/>
          <ac:spMkLst>
            <pc:docMk/>
            <pc:sldMk cId="617998510" sldId="279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42:08.329" v="183" actId="478"/>
          <ac:spMkLst>
            <pc:docMk/>
            <pc:sldMk cId="617998510" sldId="279"/>
            <ac:spMk id="4" creationId="{74B28A1C-462D-6C13-58B3-C662E0EBE5A4}"/>
          </ac:spMkLst>
        </pc:spChg>
      </pc:sldChg>
      <pc:sldChg chg="addSp delSp modSp mod">
        <pc:chgData name="Shukufa Musayeva" userId="925d085fcd50c50b" providerId="LiveId" clId="{327A43B0-C49F-4852-B72E-FE5E32D3DC16}" dt="2023-09-18T08:49:46.156" v="255" actId="1076"/>
        <pc:sldMkLst>
          <pc:docMk/>
          <pc:sldMk cId="3189198203" sldId="280"/>
        </pc:sldMkLst>
        <pc:spChg chg="mod">
          <ac:chgData name="Shukufa Musayeva" userId="925d085fcd50c50b" providerId="LiveId" clId="{327A43B0-C49F-4852-B72E-FE5E32D3DC16}" dt="2023-09-18T08:45:26.120" v="242"/>
          <ac:spMkLst>
            <pc:docMk/>
            <pc:sldMk cId="3189198203" sldId="280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49:36.277" v="252" actId="20577"/>
          <ac:spMkLst>
            <pc:docMk/>
            <pc:sldMk cId="3189198203" sldId="280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45:28.853" v="243" actId="478"/>
          <ac:spMkLst>
            <pc:docMk/>
            <pc:sldMk cId="3189198203" sldId="280"/>
            <ac:spMk id="4" creationId="{7FBE4C32-A868-8B7C-BE48-742D506A6F07}"/>
          </ac:spMkLst>
        </pc:spChg>
        <pc:picChg chg="add mod">
          <ac:chgData name="Shukufa Musayeva" userId="925d085fcd50c50b" providerId="LiveId" clId="{327A43B0-C49F-4852-B72E-FE5E32D3DC16}" dt="2023-09-18T08:49:46.156" v="255" actId="1076"/>
          <ac:picMkLst>
            <pc:docMk/>
            <pc:sldMk cId="3189198203" sldId="280"/>
            <ac:picMk id="5" creationId="{58347CA5-7370-8B46-C16C-5B622D900EA9}"/>
          </ac:picMkLst>
        </pc:picChg>
      </pc:sldChg>
      <pc:sldChg chg="addSp delSp modSp mod">
        <pc:chgData name="Shukufa Musayeva" userId="925d085fcd50c50b" providerId="LiveId" clId="{327A43B0-C49F-4852-B72E-FE5E32D3DC16}" dt="2023-09-18T08:51:46.648" v="275" actId="14100"/>
        <pc:sldMkLst>
          <pc:docMk/>
          <pc:sldMk cId="915755442" sldId="281"/>
        </pc:sldMkLst>
        <pc:spChg chg="mod">
          <ac:chgData name="Shukufa Musayeva" userId="925d085fcd50c50b" providerId="LiveId" clId="{327A43B0-C49F-4852-B72E-FE5E32D3DC16}" dt="2023-09-18T08:51:18.290" v="271"/>
          <ac:spMkLst>
            <pc:docMk/>
            <pc:sldMk cId="915755442" sldId="281"/>
            <ac:spMk id="2" creationId="{D6ADA307-D8CB-E4B2-954D-BBF6CBFA9DFE}"/>
          </ac:spMkLst>
        </pc:spChg>
        <pc:spChg chg="del">
          <ac:chgData name="Shukufa Musayeva" userId="925d085fcd50c50b" providerId="LiveId" clId="{327A43B0-C49F-4852-B72E-FE5E32D3DC16}" dt="2023-09-18T08:51:21.152" v="272" actId="478"/>
          <ac:spMkLst>
            <pc:docMk/>
            <pc:sldMk cId="915755442" sldId="281"/>
            <ac:spMk id="4" creationId="{A23E1F10-5DBC-C3D5-F29E-CE9E00C17980}"/>
          </ac:spMkLst>
        </pc:spChg>
        <pc:picChg chg="add mod">
          <ac:chgData name="Shukufa Musayeva" userId="925d085fcd50c50b" providerId="LiveId" clId="{327A43B0-C49F-4852-B72E-FE5E32D3DC16}" dt="2023-09-18T08:51:46.648" v="275" actId="14100"/>
          <ac:picMkLst>
            <pc:docMk/>
            <pc:sldMk cId="915755442" sldId="281"/>
            <ac:picMk id="5" creationId="{7EB610F8-26E1-5B0E-7FED-670AE01DAEB6}"/>
          </ac:picMkLst>
        </pc:picChg>
      </pc:sldChg>
      <pc:sldChg chg="addSp delSp modSp mod">
        <pc:chgData name="Shukufa Musayeva" userId="925d085fcd50c50b" providerId="LiveId" clId="{327A43B0-C49F-4852-B72E-FE5E32D3DC16}" dt="2023-09-18T15:49:06.469" v="459" actId="1037"/>
        <pc:sldMkLst>
          <pc:docMk/>
          <pc:sldMk cId="2822643806" sldId="282"/>
        </pc:sldMkLst>
        <pc:spChg chg="mod">
          <ac:chgData name="Shukufa Musayeva" userId="925d085fcd50c50b" providerId="LiveId" clId="{327A43B0-C49F-4852-B72E-FE5E32D3DC16}" dt="2023-09-18T08:50:10.265" v="258"/>
          <ac:spMkLst>
            <pc:docMk/>
            <pc:sldMk cId="2822643806" sldId="282"/>
            <ac:spMk id="2" creationId="{D6ADA307-D8CB-E4B2-954D-BBF6CBFA9DFE}"/>
          </ac:spMkLst>
        </pc:spChg>
        <pc:spChg chg="del">
          <ac:chgData name="Shukufa Musayeva" userId="925d085fcd50c50b" providerId="LiveId" clId="{327A43B0-C49F-4852-B72E-FE5E32D3DC16}" dt="2023-09-18T08:49:56.085" v="256" actId="478"/>
          <ac:spMkLst>
            <pc:docMk/>
            <pc:sldMk cId="2822643806" sldId="282"/>
            <ac:spMk id="3" creationId="{903A282C-C432-012F-A0C6-92DB297DCCAA}"/>
          </ac:spMkLst>
        </pc:spChg>
        <pc:spChg chg="mod">
          <ac:chgData name="Shukufa Musayeva" userId="925d085fcd50c50b" providerId="LiveId" clId="{327A43B0-C49F-4852-B72E-FE5E32D3DC16}" dt="2023-09-18T08:51:04.774" v="268" actId="1076"/>
          <ac:spMkLst>
            <pc:docMk/>
            <pc:sldMk cId="2822643806" sldId="282"/>
            <ac:spMk id="10" creationId="{00000000-0000-0000-0000-000000000000}"/>
          </ac:spMkLst>
        </pc:spChg>
        <pc:picChg chg="add mod">
          <ac:chgData name="Shukufa Musayeva" userId="925d085fcd50c50b" providerId="LiveId" clId="{327A43B0-C49F-4852-B72E-FE5E32D3DC16}" dt="2023-09-18T15:49:06.469" v="459" actId="1037"/>
          <ac:picMkLst>
            <pc:docMk/>
            <pc:sldMk cId="2822643806" sldId="282"/>
            <ac:picMk id="4" creationId="{482C7553-1E39-D4F4-F479-6617F232031D}"/>
          </ac:picMkLst>
        </pc:picChg>
        <pc:picChg chg="add mod">
          <ac:chgData name="Shukufa Musayeva" userId="925d085fcd50c50b" providerId="LiveId" clId="{327A43B0-C49F-4852-B72E-FE5E32D3DC16}" dt="2023-09-18T08:50:41.761" v="263" actId="1076"/>
          <ac:picMkLst>
            <pc:docMk/>
            <pc:sldMk cId="2822643806" sldId="282"/>
            <ac:picMk id="5" creationId="{49F4952D-F9B4-40F4-3FE8-87093CF851AD}"/>
          </ac:picMkLst>
        </pc:picChg>
      </pc:sldChg>
      <pc:sldChg chg="addSp delSp modSp mod">
        <pc:chgData name="Shukufa Musayeva" userId="925d085fcd50c50b" providerId="LiveId" clId="{327A43B0-C49F-4852-B72E-FE5E32D3DC16}" dt="2023-09-18T08:54:22.018" v="283" actId="1076"/>
        <pc:sldMkLst>
          <pc:docMk/>
          <pc:sldMk cId="3964072415" sldId="284"/>
        </pc:sldMkLst>
        <pc:spChg chg="mod">
          <ac:chgData name="Shukufa Musayeva" userId="925d085fcd50c50b" providerId="LiveId" clId="{327A43B0-C49F-4852-B72E-FE5E32D3DC16}" dt="2023-09-18T08:52:19.168" v="278" actId="403"/>
          <ac:spMkLst>
            <pc:docMk/>
            <pc:sldMk cId="3964072415" sldId="284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54:11.138" v="281" actId="14100"/>
          <ac:spMkLst>
            <pc:docMk/>
            <pc:sldMk cId="3964072415" sldId="284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52:10.727" v="276" actId="478"/>
          <ac:spMkLst>
            <pc:docMk/>
            <pc:sldMk cId="3964072415" sldId="284"/>
            <ac:spMk id="4" creationId="{B5AAB3B9-A071-27C3-F01A-A7E35DB15F60}"/>
          </ac:spMkLst>
        </pc:spChg>
        <pc:picChg chg="add mod">
          <ac:chgData name="Shukufa Musayeva" userId="925d085fcd50c50b" providerId="LiveId" clId="{327A43B0-C49F-4852-B72E-FE5E32D3DC16}" dt="2023-09-18T08:54:22.018" v="283" actId="1076"/>
          <ac:picMkLst>
            <pc:docMk/>
            <pc:sldMk cId="3964072415" sldId="284"/>
            <ac:picMk id="5" creationId="{6B119D01-F313-4B38-E608-F28AD431EF4A}"/>
          </ac:picMkLst>
        </pc:picChg>
      </pc:sldChg>
      <pc:sldChg chg="addSp delSp modSp mod">
        <pc:chgData name="Shukufa Musayeva" userId="925d085fcd50c50b" providerId="LiveId" clId="{327A43B0-C49F-4852-B72E-FE5E32D3DC16}" dt="2023-09-18T08:58:13.197" v="309" actId="20577"/>
        <pc:sldMkLst>
          <pc:docMk/>
          <pc:sldMk cId="1879474612" sldId="285"/>
        </pc:sldMkLst>
        <pc:spChg chg="mod">
          <ac:chgData name="Shukufa Musayeva" userId="925d085fcd50c50b" providerId="LiveId" clId="{327A43B0-C49F-4852-B72E-FE5E32D3DC16}" dt="2023-09-18T08:58:13.197" v="309" actId="20577"/>
          <ac:spMkLst>
            <pc:docMk/>
            <pc:sldMk cId="1879474612" sldId="285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8:57:46.982" v="302"/>
          <ac:spMkLst>
            <pc:docMk/>
            <pc:sldMk cId="1879474612" sldId="285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57:02.034" v="293" actId="478"/>
          <ac:spMkLst>
            <pc:docMk/>
            <pc:sldMk cId="1879474612" sldId="285"/>
            <ac:spMk id="4" creationId="{E4EE87F5-93B5-8BD4-2AE0-A255CA9936AB}"/>
          </ac:spMkLst>
        </pc:spChg>
        <pc:picChg chg="add mod">
          <ac:chgData name="Shukufa Musayeva" userId="925d085fcd50c50b" providerId="LiveId" clId="{327A43B0-C49F-4852-B72E-FE5E32D3DC16}" dt="2023-09-18T08:57:21.080" v="299" actId="1076"/>
          <ac:picMkLst>
            <pc:docMk/>
            <pc:sldMk cId="1879474612" sldId="285"/>
            <ac:picMk id="5" creationId="{EE04FA5E-5ADB-D2D5-8250-763B2E7773B0}"/>
          </ac:picMkLst>
        </pc:picChg>
        <pc:picChg chg="add mod">
          <ac:chgData name="Shukufa Musayeva" userId="925d085fcd50c50b" providerId="LiveId" clId="{327A43B0-C49F-4852-B72E-FE5E32D3DC16}" dt="2023-09-18T08:57:25.278" v="300" actId="1076"/>
          <ac:picMkLst>
            <pc:docMk/>
            <pc:sldMk cId="1879474612" sldId="285"/>
            <ac:picMk id="6" creationId="{21B98B7F-D402-44B6-BA36-738C686D7EB7}"/>
          </ac:picMkLst>
        </pc:picChg>
      </pc:sldChg>
      <pc:sldChg chg="addSp delSp modSp mod">
        <pc:chgData name="Shukufa Musayeva" userId="925d085fcd50c50b" providerId="LiveId" clId="{327A43B0-C49F-4852-B72E-FE5E32D3DC16}" dt="2023-09-18T09:00:08.821" v="385" actId="20577"/>
        <pc:sldMkLst>
          <pc:docMk/>
          <pc:sldMk cId="750274363" sldId="286"/>
        </pc:sldMkLst>
        <pc:spChg chg="mod">
          <ac:chgData name="Shukufa Musayeva" userId="925d085fcd50c50b" providerId="LiveId" clId="{327A43B0-C49F-4852-B72E-FE5E32D3DC16}" dt="2023-09-18T08:58:08.503" v="308" actId="20577"/>
          <ac:spMkLst>
            <pc:docMk/>
            <pc:sldMk cId="750274363" sldId="286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9:00:08.821" v="385" actId="20577"/>
          <ac:spMkLst>
            <pc:docMk/>
            <pc:sldMk cId="750274363" sldId="286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8:58:03.611" v="306" actId="478"/>
          <ac:spMkLst>
            <pc:docMk/>
            <pc:sldMk cId="750274363" sldId="286"/>
            <ac:spMk id="4" creationId="{73B09D57-B582-4991-0A5B-74D276A59663}"/>
          </ac:spMkLst>
        </pc:spChg>
        <pc:picChg chg="add mod">
          <ac:chgData name="Shukufa Musayeva" userId="925d085fcd50c50b" providerId="LiveId" clId="{327A43B0-C49F-4852-B72E-FE5E32D3DC16}" dt="2023-09-18T09:00:07.114" v="384" actId="1076"/>
          <ac:picMkLst>
            <pc:docMk/>
            <pc:sldMk cId="750274363" sldId="286"/>
            <ac:picMk id="5" creationId="{414FA8FA-054B-28AA-0EE0-4337EC5A6D39}"/>
          </ac:picMkLst>
        </pc:picChg>
      </pc:sldChg>
      <pc:sldChg chg="delSp modSp mod">
        <pc:chgData name="Shukufa Musayeva" userId="925d085fcd50c50b" providerId="LiveId" clId="{327A43B0-C49F-4852-B72E-FE5E32D3DC16}" dt="2023-09-18T09:01:01.923" v="393" actId="403"/>
        <pc:sldMkLst>
          <pc:docMk/>
          <pc:sldMk cId="2181783223" sldId="287"/>
        </pc:sldMkLst>
        <pc:spChg chg="mod">
          <ac:chgData name="Shukufa Musayeva" userId="925d085fcd50c50b" providerId="LiveId" clId="{327A43B0-C49F-4852-B72E-FE5E32D3DC16}" dt="2023-09-18T09:01:01.923" v="393" actId="403"/>
          <ac:spMkLst>
            <pc:docMk/>
            <pc:sldMk cId="2181783223" sldId="287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9:00:29.281" v="391"/>
          <ac:spMkLst>
            <pc:docMk/>
            <pc:sldMk cId="2181783223" sldId="287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9:00:58.085" v="392" actId="478"/>
          <ac:spMkLst>
            <pc:docMk/>
            <pc:sldMk cId="2181783223" sldId="287"/>
            <ac:spMk id="4" creationId="{3FE420BF-3BCB-5F34-043A-5B6E256B0ABE}"/>
          </ac:spMkLst>
        </pc:spChg>
      </pc:sldChg>
      <pc:sldChg chg="delSp modSp mod">
        <pc:chgData name="Shukufa Musayeva" userId="925d085fcd50c50b" providerId="LiveId" clId="{327A43B0-C49F-4852-B72E-FE5E32D3DC16}" dt="2023-09-18T09:01:20.190" v="399"/>
        <pc:sldMkLst>
          <pc:docMk/>
          <pc:sldMk cId="3348462821" sldId="288"/>
        </pc:sldMkLst>
        <pc:spChg chg="mod">
          <ac:chgData name="Shukufa Musayeva" userId="925d085fcd50c50b" providerId="LiveId" clId="{327A43B0-C49F-4852-B72E-FE5E32D3DC16}" dt="2023-09-18T09:01:10.318" v="396"/>
          <ac:spMkLst>
            <pc:docMk/>
            <pc:sldMk cId="3348462821" sldId="288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9:01:20.190" v="399"/>
          <ac:spMkLst>
            <pc:docMk/>
            <pc:sldMk cId="3348462821" sldId="288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9:01:13.224" v="397" actId="478"/>
          <ac:spMkLst>
            <pc:docMk/>
            <pc:sldMk cId="3348462821" sldId="288"/>
            <ac:spMk id="4" creationId="{4F02C18F-F89E-E31B-332A-61121020A494}"/>
          </ac:spMkLst>
        </pc:spChg>
      </pc:sldChg>
      <pc:sldChg chg="addSp delSp modSp mod">
        <pc:chgData name="Shukufa Musayeva" userId="925d085fcd50c50b" providerId="LiveId" clId="{327A43B0-C49F-4852-B72E-FE5E32D3DC16}" dt="2023-09-18T09:01:58.329" v="408" actId="478"/>
        <pc:sldMkLst>
          <pc:docMk/>
          <pc:sldMk cId="2326923469" sldId="289"/>
        </pc:sldMkLst>
        <pc:spChg chg="mod">
          <ac:chgData name="Shukufa Musayeva" userId="925d085fcd50c50b" providerId="LiveId" clId="{327A43B0-C49F-4852-B72E-FE5E32D3DC16}" dt="2023-09-18T09:01:55.255" v="407"/>
          <ac:spMkLst>
            <pc:docMk/>
            <pc:sldMk cId="2326923469" sldId="289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9:01:44.379" v="403"/>
          <ac:spMkLst>
            <pc:docMk/>
            <pc:sldMk cId="2326923469" sldId="289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9:01:58.329" v="408" actId="478"/>
          <ac:spMkLst>
            <pc:docMk/>
            <pc:sldMk cId="2326923469" sldId="289"/>
            <ac:spMk id="4" creationId="{7A659967-D5ED-BE2A-E0E8-40EFFB671A67}"/>
          </ac:spMkLst>
        </pc:spChg>
        <pc:picChg chg="add mod">
          <ac:chgData name="Shukufa Musayeva" userId="925d085fcd50c50b" providerId="LiveId" clId="{327A43B0-C49F-4852-B72E-FE5E32D3DC16}" dt="2023-09-18T09:01:35.687" v="401" actId="1076"/>
          <ac:picMkLst>
            <pc:docMk/>
            <pc:sldMk cId="2326923469" sldId="289"/>
            <ac:picMk id="5" creationId="{D04C05E7-E789-7944-0439-BF49015AD037}"/>
          </ac:picMkLst>
        </pc:picChg>
      </pc:sldChg>
      <pc:sldChg chg="addSp delSp modSp mod">
        <pc:chgData name="Shukufa Musayeva" userId="925d085fcd50c50b" providerId="LiveId" clId="{327A43B0-C49F-4852-B72E-FE5E32D3DC16}" dt="2023-09-18T09:02:33.809" v="416" actId="1076"/>
        <pc:sldMkLst>
          <pc:docMk/>
          <pc:sldMk cId="3404859695" sldId="290"/>
        </pc:sldMkLst>
        <pc:spChg chg="mod">
          <ac:chgData name="Shukufa Musayeva" userId="925d085fcd50c50b" providerId="LiveId" clId="{327A43B0-C49F-4852-B72E-FE5E32D3DC16}" dt="2023-09-18T09:02:07.014" v="411"/>
          <ac:spMkLst>
            <pc:docMk/>
            <pc:sldMk cId="3404859695" sldId="290"/>
            <ac:spMk id="2" creationId="{D6ADA307-D8CB-E4B2-954D-BBF6CBFA9DFE}"/>
          </ac:spMkLst>
        </pc:spChg>
        <pc:spChg chg="mod">
          <ac:chgData name="Shukufa Musayeva" userId="925d085fcd50c50b" providerId="LiveId" clId="{327A43B0-C49F-4852-B72E-FE5E32D3DC16}" dt="2023-09-18T09:02:17.507" v="414" actId="1076"/>
          <ac:spMkLst>
            <pc:docMk/>
            <pc:sldMk cId="3404859695" sldId="290"/>
            <ac:spMk id="3" creationId="{5C265CEC-C6EF-E878-05B9-C312B97FD5CC}"/>
          </ac:spMkLst>
        </pc:spChg>
        <pc:spChg chg="del">
          <ac:chgData name="Shukufa Musayeva" userId="925d085fcd50c50b" providerId="LiveId" clId="{327A43B0-C49F-4852-B72E-FE5E32D3DC16}" dt="2023-09-18T09:02:09.930" v="412" actId="478"/>
          <ac:spMkLst>
            <pc:docMk/>
            <pc:sldMk cId="3404859695" sldId="290"/>
            <ac:spMk id="4" creationId="{BB839F1E-A43B-9A77-A284-F90F56E83807}"/>
          </ac:spMkLst>
        </pc:spChg>
        <pc:picChg chg="add mod">
          <ac:chgData name="Shukufa Musayeva" userId="925d085fcd50c50b" providerId="LiveId" clId="{327A43B0-C49F-4852-B72E-FE5E32D3DC16}" dt="2023-09-18T09:02:33.809" v="416" actId="1076"/>
          <ac:picMkLst>
            <pc:docMk/>
            <pc:sldMk cId="3404859695" sldId="290"/>
            <ac:picMk id="5" creationId="{D9667AAF-C258-6354-AD82-C5EF2AA9E5E6}"/>
          </ac:picMkLst>
        </pc:picChg>
      </pc:sldChg>
      <pc:sldChg chg="delSp modSp mod">
        <pc:chgData name="Shukufa Musayeva" userId="925d085fcd50c50b" providerId="LiveId" clId="{327A43B0-C49F-4852-B72E-FE5E32D3DC16}" dt="2023-09-18T08:44:01.305" v="223" actId="20577"/>
        <pc:sldMkLst>
          <pc:docMk/>
          <pc:sldMk cId="2154251385" sldId="291"/>
        </pc:sldMkLst>
        <pc:spChg chg="mod">
          <ac:chgData name="Shukufa Musayeva" userId="925d085fcd50c50b" providerId="LiveId" clId="{327A43B0-C49F-4852-B72E-FE5E32D3DC16}" dt="2023-09-18T08:32:26.616" v="52"/>
          <ac:spMkLst>
            <pc:docMk/>
            <pc:sldMk cId="2154251385" sldId="291"/>
            <ac:spMk id="2" creationId="{37A30428-36A6-F9AA-1603-EDD826D23840}"/>
          </ac:spMkLst>
        </pc:spChg>
        <pc:spChg chg="mod">
          <ac:chgData name="Shukufa Musayeva" userId="925d085fcd50c50b" providerId="LiveId" clId="{327A43B0-C49F-4852-B72E-FE5E32D3DC16}" dt="2023-09-18T08:44:01.305" v="223" actId="20577"/>
          <ac:spMkLst>
            <pc:docMk/>
            <pc:sldMk cId="2154251385" sldId="291"/>
            <ac:spMk id="3" creationId="{B495664F-5609-F1C6-F4B8-3778176D7B65}"/>
          </ac:spMkLst>
        </pc:spChg>
        <pc:spChg chg="del">
          <ac:chgData name="Shukufa Musayeva" userId="925d085fcd50c50b" providerId="LiveId" clId="{327A43B0-C49F-4852-B72E-FE5E32D3DC16}" dt="2023-09-18T08:30:54.879" v="30" actId="21"/>
          <ac:spMkLst>
            <pc:docMk/>
            <pc:sldMk cId="2154251385" sldId="291"/>
            <ac:spMk id="4" creationId="{6F4AAE56-952D-8964-237C-2A5106177452}"/>
          </ac:spMkLst>
        </pc:spChg>
      </pc:sldChg>
      <pc:sldChg chg="addSp delSp modSp mod">
        <pc:chgData name="Shukufa Musayeva" userId="925d085fcd50c50b" providerId="LiveId" clId="{327A43B0-C49F-4852-B72E-FE5E32D3DC16}" dt="2023-09-18T21:10:23.709" v="460" actId="478"/>
        <pc:sldMkLst>
          <pc:docMk/>
          <pc:sldMk cId="3947894718" sldId="292"/>
        </pc:sldMkLst>
        <pc:spChg chg="del">
          <ac:chgData name="Shukufa Musayeva" userId="925d085fcd50c50b" providerId="LiveId" clId="{327A43B0-C49F-4852-B72E-FE5E32D3DC16}" dt="2023-09-18T21:10:23.709" v="460" actId="478"/>
          <ac:spMkLst>
            <pc:docMk/>
            <pc:sldMk cId="3947894718" sldId="292"/>
            <ac:spMk id="2" creationId="{49B82459-FBEB-13A5-3C2E-21ACAE0C184F}"/>
          </ac:spMkLst>
        </pc:spChg>
        <pc:spChg chg="mod">
          <ac:chgData name="Shukufa Musayeva" userId="925d085fcd50c50b" providerId="LiveId" clId="{327A43B0-C49F-4852-B72E-FE5E32D3DC16}" dt="2023-09-18T09:03:00.192" v="418" actId="1076"/>
          <ac:spMkLst>
            <pc:docMk/>
            <pc:sldMk cId="3947894718" sldId="292"/>
            <ac:spMk id="5" creationId="{00000000-0000-0000-0000-000000000000}"/>
          </ac:spMkLst>
        </pc:spChg>
        <pc:picChg chg="add mod">
          <ac:chgData name="Shukufa Musayeva" userId="925d085fcd50c50b" providerId="LiveId" clId="{327A43B0-C49F-4852-B72E-FE5E32D3DC16}" dt="2023-09-18T09:03:14.117" v="420" actId="1076"/>
          <ac:picMkLst>
            <pc:docMk/>
            <pc:sldMk cId="3947894718" sldId="292"/>
            <ac:picMk id="3" creationId="{D72A9CE2-AD02-5A73-5B1E-77BD62204AA8}"/>
          </ac:picMkLst>
        </pc:picChg>
      </pc:sldChg>
      <pc:sldChg chg="delSp modSp mod">
        <pc:chgData name="Shukufa Musayeva" userId="925d085fcd50c50b" providerId="LiveId" clId="{327A43B0-C49F-4852-B72E-FE5E32D3DC16}" dt="2023-09-18T08:35:22.066" v="80"/>
        <pc:sldMkLst>
          <pc:docMk/>
          <pc:sldMk cId="2596913370" sldId="293"/>
        </pc:sldMkLst>
        <pc:spChg chg="mod">
          <ac:chgData name="Shukufa Musayeva" userId="925d085fcd50c50b" providerId="LiveId" clId="{327A43B0-C49F-4852-B72E-FE5E32D3DC16}" dt="2023-09-18T08:35:17.657" v="79"/>
          <ac:spMkLst>
            <pc:docMk/>
            <pc:sldMk cId="2596913370" sldId="293"/>
            <ac:spMk id="2" creationId="{00000000-0000-0000-0000-000000000000}"/>
          </ac:spMkLst>
        </pc:spChg>
        <pc:spChg chg="mod">
          <ac:chgData name="Shukufa Musayeva" userId="925d085fcd50c50b" providerId="LiveId" clId="{327A43B0-C49F-4852-B72E-FE5E32D3DC16}" dt="2023-09-18T08:35:22.066" v="80"/>
          <ac:spMkLst>
            <pc:docMk/>
            <pc:sldMk cId="2596913370" sldId="293"/>
            <ac:spMk id="3" creationId="{00000000-0000-0000-0000-000000000000}"/>
          </ac:spMkLst>
        </pc:spChg>
        <pc:spChg chg="del">
          <ac:chgData name="Shukufa Musayeva" userId="925d085fcd50c50b" providerId="LiveId" clId="{327A43B0-C49F-4852-B72E-FE5E32D3DC16}" dt="2023-09-18T08:35:12.701" v="78" actId="478"/>
          <ac:spMkLst>
            <pc:docMk/>
            <pc:sldMk cId="2596913370" sldId="293"/>
            <ac:spMk id="6" creationId="{A585ABC1-442A-B6AF-0CC9-D21C1883E474}"/>
          </ac:spMkLst>
        </pc:spChg>
      </pc:sldChg>
      <pc:sldMasterChg chg="addSp delSp modSp mod">
        <pc:chgData name="Shukufa Musayeva" userId="925d085fcd50c50b" providerId="LiveId" clId="{327A43B0-C49F-4852-B72E-FE5E32D3DC16}" dt="2023-09-18T08:44:46.586" v="239" actId="20577"/>
        <pc:sldMasterMkLst>
          <pc:docMk/>
          <pc:sldMasterMk cId="2944639081" sldId="2147483660"/>
        </pc:sldMasterMkLst>
        <pc:spChg chg="add mod">
          <ac:chgData name="Shukufa Musayeva" userId="925d085fcd50c50b" providerId="LiveId" clId="{327A43B0-C49F-4852-B72E-FE5E32D3DC16}" dt="2023-09-18T08:31:46.102" v="39" actId="207"/>
          <ac:spMkLst>
            <pc:docMk/>
            <pc:sldMasterMk cId="2944639081" sldId="2147483660"/>
            <ac:spMk id="4" creationId="{F54AAB07-90BA-383D-0BF1-AB9C97974F45}"/>
          </ac:spMkLst>
        </pc:spChg>
        <pc:spChg chg="mod">
          <ac:chgData name="Shukufa Musayeva" userId="925d085fcd50c50b" providerId="LiveId" clId="{327A43B0-C49F-4852-B72E-FE5E32D3DC16}" dt="2023-09-18T08:44:46.586" v="239" actId="20577"/>
          <ac:spMkLst>
            <pc:docMk/>
            <pc:sldMasterMk cId="2944639081" sldId="2147483660"/>
            <ac:spMk id="9" creationId="{C3516C28-3E65-4AAB-A130-1AED07BD90AB}"/>
          </ac:spMkLst>
        </pc:spChg>
        <pc:picChg chg="add del mod">
          <ac:chgData name="Shukufa Musayeva" userId="925d085fcd50c50b" providerId="LiveId" clId="{327A43B0-C49F-4852-B72E-FE5E32D3DC16}" dt="2023-09-18T08:31:27.891" v="33" actId="478"/>
          <ac:picMkLst>
            <pc:docMk/>
            <pc:sldMasterMk cId="2944639081" sldId="2147483660"/>
            <ac:picMk id="3" creationId="{7515C5A6-82B3-51D2-75FF-5A7DE4F627D4}"/>
          </ac:picMkLst>
        </pc:picChg>
      </pc:sldMaster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BFF5C8A-86B6-4DAB-89A1-2FEF32E532ED}" type="datetimeFigureOut">
              <a:rPr lang="az-Latn-AZ" smtClean="0"/>
              <a:t>18.09.2023</a:t>
            </a:fld>
            <a:endParaRPr lang="az-Latn-A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az-Latn-A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az-Latn-A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az-Latn-A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C730FF-D35A-4CE6-93E5-25890FF2F1DB}" type="slidenum">
              <a:rPr lang="az-Latn-AZ" smtClean="0"/>
              <a:t>‹#›</a:t>
            </a:fld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50189428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06BB1-656F-4E66-A0CB-522F204C57F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13B4F23-CB75-4709-9ED2-A40C1BC74DD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BC20240E-781F-47CB-B424-3657CCE612C2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735A0C76-18BA-4FA5-9A10-AC3161BA260F}"/>
              </a:ext>
            </a:extLst>
          </p:cNvPr>
          <p:cNvPicPr>
            <a:picLocks noChangeAspect="1"/>
          </p:cNvPicPr>
          <p:nvPr/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850FF8DB-6AC1-4ED8-BB77-2A2907316800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5612154-3091-4428-9E11-7C68CF70DF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3904445" y="653383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02658227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85030E8-8EEE-4692-BB4E-1D79115AD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F335E-27D6-43C3-BEEA-F6F88B69DD1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447304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4D3FE7-6093-45FC-BDAD-053E00755B2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5865DD8-7339-4127-BCB8-957D396DC31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690858-7F53-4513-A757-8235282E5F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51886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350166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6C3718-0579-4350-9D51-F8F23CE5EF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092470C-4639-4E9E-9D7C-DE3040D2AF1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0388E69-3C4B-425A-9FF3-CE41F06AD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CDB09D4-83F9-4C4D-B666-8CCAC86234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79182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6159053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F75F69-658F-44ED-A4B6-92BA7B5E22B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A7787D5-5B4D-4F28-A5E0-6253E3ED2BB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D09DEE-B53C-4BF4-ACA7-F8338B1F3A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4D07C3E-B5D4-4D54-A58D-61EAA17A1AA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B5D4903-8E6D-4ED8-A6AA-C23AF4401C6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5CF9A0E-E6D6-4282-BA9A-8BBEC5D00A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 dirty="0"/>
          </a:p>
        </p:txBody>
      </p:sp>
    </p:spTree>
    <p:extLst>
      <p:ext uri="{BB962C8B-B14F-4D97-AF65-F5344CB8AC3E}">
        <p14:creationId xmlns:p14="http://schemas.microsoft.com/office/powerpoint/2010/main" val="32338612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7075744-9BF8-411A-8823-47122040FB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A1E465F-81C5-4655-A07C-6BB4E99F59F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15953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B41DF10-B88B-4A72-AA02-F4240E0391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9283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14429546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F1E8A5-A49F-4F63-BB7F-D9626E266F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0A78EE-AA02-4B8F-97A1-234E8061F8E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C9EF486-FBFD-461B-9102-E161DF7A28C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9108975-190B-44D4-A51C-F431D79D9F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465534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3952864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6C2573-B0CF-48B1-9E7F-2427EFAA65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023C489-4B5F-49B3-9503-171DA0B749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90DFF43-F0A3-4F60-B3F2-05CB0C799C3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4348229-9151-4720-B081-EBA35B1AA3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200012963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082401-1B74-4740-89EC-FB2A4F32966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747749" y="-146534"/>
            <a:ext cx="5862851" cy="835878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F28B3CF-5439-42BE-955E-9FBA6462276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98EFDEB-AA1C-42DD-9F08-809A7CA1B6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924250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64D4F63-C9F4-49B5-BD9F-4E941F99409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64A64AB-55BC-43CB-8D5E-14D929360C7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6669A3-57E8-4ED1-AD67-69586AA3C49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endParaRPr lang="az-Latn-AZ"/>
          </a:p>
        </p:txBody>
      </p:sp>
    </p:spTree>
    <p:extLst>
      <p:ext uri="{BB962C8B-B14F-4D97-AF65-F5344CB8AC3E}">
        <p14:creationId xmlns:p14="http://schemas.microsoft.com/office/powerpoint/2010/main" val="1452281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: Diagonal Corners Rounded 8">
            <a:extLst>
              <a:ext uri="{FF2B5EF4-FFF2-40B4-BE49-F238E27FC236}">
                <a16:creationId xmlns:a16="http://schemas.microsoft.com/office/drawing/2014/main" id="{C3516C28-3E65-4AAB-A130-1AED07BD90AB}"/>
              </a:ext>
            </a:extLst>
          </p:cNvPr>
          <p:cNvSpPr/>
          <p:nvPr/>
        </p:nvSpPr>
        <p:spPr>
          <a:xfrm>
            <a:off x="19374" y="6603999"/>
            <a:ext cx="12176436" cy="254001"/>
          </a:xfrm>
          <a:prstGeom prst="round2DiagRect">
            <a:avLst>
              <a:gd name="adj1" fmla="val 50000"/>
              <a:gd name="adj2" fmla="val 0"/>
            </a:avLst>
          </a:prstGeom>
          <a:solidFill>
            <a:schemeClr val="accent2"/>
          </a:soli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1800" b="1" i="1" baseline="0" dirty="0">
                <a:solidFill>
                  <a:schemeClr val="bg1"/>
                </a:solidFill>
              </a:rPr>
              <a:t>Dr. N.Süleymanova, Dr. Ş.Musayeva</a:t>
            </a:r>
            <a:endParaRPr lang="az-Latn-AZ" sz="1800" b="1" i="1" dirty="0">
              <a:solidFill>
                <a:schemeClr val="bg1"/>
              </a:solidFill>
            </a:endParaRPr>
          </a:p>
        </p:txBody>
      </p:sp>
      <p:sp>
        <p:nvSpPr>
          <p:cNvPr id="7" name="Rectangle: Diagonal Corners Rounded 6">
            <a:extLst>
              <a:ext uri="{FF2B5EF4-FFF2-40B4-BE49-F238E27FC236}">
                <a16:creationId xmlns:a16="http://schemas.microsoft.com/office/drawing/2014/main" id="{9ADBCA96-9AA2-4CB2-854D-FBB7057F6260}"/>
              </a:ext>
            </a:extLst>
          </p:cNvPr>
          <p:cNvSpPr/>
          <p:nvPr/>
        </p:nvSpPr>
        <p:spPr>
          <a:xfrm>
            <a:off x="15564" y="-3282"/>
            <a:ext cx="12176436" cy="552531"/>
          </a:xfrm>
          <a:prstGeom prst="round2DiagRect">
            <a:avLst>
              <a:gd name="adj1" fmla="val 50000"/>
              <a:gd name="adj2" fmla="val 0"/>
            </a:avLst>
          </a:prstGeom>
          <a:gradFill flip="none" rotWithShape="1">
            <a:gsLst>
              <a:gs pos="34000">
                <a:schemeClr val="accent1">
                  <a:lumMod val="5000"/>
                  <a:lumOff val="95000"/>
                </a:schemeClr>
              </a:gs>
              <a:gs pos="100000">
                <a:schemeClr val="accent1">
                  <a:lumMod val="45000"/>
                  <a:lumOff val="55000"/>
                </a:schemeClr>
              </a:gs>
              <a:gs pos="73000">
                <a:schemeClr val="accent1">
                  <a:lumMod val="30000"/>
                  <a:lumOff val="70000"/>
                </a:schemeClr>
              </a:gs>
            </a:gsLst>
            <a:lin ang="0" scaled="1"/>
            <a:tileRect/>
          </a:gradFill>
          <a:ln>
            <a:noFill/>
          </a:ln>
          <a:effectLst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sz="1400" b="1" dirty="0">
              <a:solidFill>
                <a:srgbClr val="002060"/>
              </a:solidFill>
            </a:endParaRPr>
          </a:p>
        </p:txBody>
      </p:sp>
      <p:pic>
        <p:nvPicPr>
          <p:cNvPr id="8" name="Picture 7" descr="Logo, company name&#10;&#10;Description automatically generated">
            <a:extLst>
              <a:ext uri="{FF2B5EF4-FFF2-40B4-BE49-F238E27FC236}">
                <a16:creationId xmlns:a16="http://schemas.microsoft.com/office/drawing/2014/main" id="{F4306628-D2D9-440A-B9D6-95AD2CCD5EA7}"/>
              </a:ext>
            </a:extLst>
          </p:cNvPr>
          <p:cNvPicPr>
            <a:picLocks noChangeAspect="1"/>
          </p:cNvPicPr>
          <p:nvPr/>
        </p:nvPicPr>
        <p:blipFill>
          <a:blip r:embed="rId1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565" y="-3282"/>
            <a:ext cx="2142420" cy="54937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54AAB07-90BA-383D-0BF1-AB9C97974F45}"/>
              </a:ext>
            </a:extLst>
          </p:cNvPr>
          <p:cNvSpPr txBox="1"/>
          <p:nvPr userDrawn="1"/>
        </p:nvSpPr>
        <p:spPr>
          <a:xfrm>
            <a:off x="9549271" y="86739"/>
            <a:ext cx="260706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az-Latn-AZ" sz="1800" b="1" i="1" dirty="0">
                <a:solidFill>
                  <a:schemeClr val="accent1">
                    <a:lumMod val="75000"/>
                  </a:schemeClr>
                </a:solidFill>
                <a:effectLst/>
              </a:rPr>
              <a:t>Koronar arteriya xəstəliyi</a:t>
            </a:r>
          </a:p>
        </p:txBody>
      </p:sp>
    </p:spTree>
    <p:extLst>
      <p:ext uri="{BB962C8B-B14F-4D97-AF65-F5344CB8AC3E}">
        <p14:creationId xmlns:p14="http://schemas.microsoft.com/office/powerpoint/2010/main" val="29446390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rgbClr val="7030A0"/>
          </a:solidFill>
          <a:latin typeface="+mn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themeOverride" Target="../theme/themeOverride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7A30428-36A6-F9AA-1603-EDD826D23840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b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az-Latn-AZ" sz="6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Koronar arteriya xəstəliyi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495664F-5609-F1C6-F4B8-3778176D7B6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az-Latn-AZ" b="1" i="1" dirty="0"/>
              <a:t>Dr. Nuranə Süleymanova</a:t>
            </a:r>
          </a:p>
          <a:p>
            <a:r>
              <a:rPr lang="az-Latn-AZ" b="1" i="1" dirty="0"/>
              <a:t>Dr. Şükufə Musayeva</a:t>
            </a:r>
          </a:p>
          <a:p>
            <a:r>
              <a:rPr lang="az-Latn-AZ" b="1" i="1" dirty="0"/>
              <a:t>ATU, I Cərrahi xəstəliklər kafedrası</a:t>
            </a:r>
          </a:p>
        </p:txBody>
      </p:sp>
    </p:spTree>
    <p:extLst>
      <p:ext uri="{BB962C8B-B14F-4D97-AF65-F5344CB8AC3E}">
        <p14:creationId xmlns:p14="http://schemas.microsoft.com/office/powerpoint/2010/main" val="2154251385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/>
              <a:t>Tərifi</a:t>
            </a:r>
            <a:endParaRPr lang="az-Latn-AZ" sz="2400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9777" y="838200"/>
            <a:ext cx="11232445" cy="5181600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arteriya xəstəliyi-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miokardı qidalandıran koronar arteriyaların daralması  və ya tıxanması nəticəsində yaranan </a:t>
            </a:r>
            <a:r>
              <a:rPr lang="az-Latn-AZ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miokardın işemiyasına </a:t>
            </a: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deyilir. </a:t>
            </a:r>
          </a:p>
          <a:p>
            <a:pPr marL="0" indent="0">
              <a:buNone/>
            </a:pPr>
            <a:endParaRPr lang="az-Latn-AZ" b="1" i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ürək xəstəliyi, </a:t>
            </a:r>
          </a:p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Ürəyin işemiya xəstəliyi, </a:t>
            </a:r>
          </a:p>
          <a:p>
            <a:pPr marL="0" indent="0">
              <a:buNone/>
            </a:pP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sindrom da </a:t>
            </a:r>
            <a:r>
              <a:rPr lang="az-Latn-AZ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adlanır. </a:t>
            </a:r>
            <a:endParaRPr lang="az-Latn-AZ" sz="20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0D12C6C-886C-8309-EEF5-39110B6EADB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22202" y="1879085"/>
            <a:ext cx="6059949" cy="40480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51915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Təsnifatı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idx="1"/>
          </p:nvPr>
        </p:nvSpPr>
        <p:spPr>
          <a:xfrm>
            <a:off x="643128" y="1067442"/>
            <a:ext cx="10622280" cy="5126094"/>
          </a:xfrm>
        </p:spPr>
        <p:txBody>
          <a:bodyPr/>
          <a:lstStyle/>
          <a:p>
            <a:pPr marL="0" indent="0">
              <a:lnSpc>
                <a:spcPct val="107000"/>
              </a:lnSpc>
              <a:spcAft>
                <a:spcPts val="800"/>
              </a:spcAft>
              <a:buNone/>
            </a:pP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Klinik praktikada daha çox aşağıdakı təsnifat istifadə edilir:</a:t>
            </a:r>
            <a:endParaRPr lang="en-US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24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Kəsin koronar arteriya xəstəliyi (kəskin koronar sindrom)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 yüksəlməli kəskin miokard infarktı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 yüksəlməsiz kəskin miokard infarktı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az-Latn-AZ" sz="2400" b="1" dirty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Qeyri-stabil stenokardiya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r>
              <a:rPr lang="az-Latn-AZ" sz="24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Xroniki koronar arteriya xəstəliyi (xroniki koronar sindrom, stabil stenokardiya)</a:t>
            </a:r>
            <a:endParaRPr lang="en-US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6543780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Səbəbləri</a:t>
            </a:r>
            <a:endParaRPr lang="az-Latn-AZ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0" y="4812918"/>
            <a:ext cx="3669792" cy="19441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Ən çox rast gəlinən səbəbi aterosklerozdur.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1-2% hallarda koronar arteriyalarda darlıq olmadan belə kəskin koronar sindroma rast gəlinir</a:t>
            </a:r>
            <a:endParaRPr lang="en-US" sz="14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US" sz="1600" b="1" dirty="0">
              <a:solidFill>
                <a:srgbClr val="C0000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sp>
        <p:nvSpPr>
          <p:cNvPr id="4" name="Oval 3"/>
          <p:cNvSpPr/>
          <p:nvPr/>
        </p:nvSpPr>
        <p:spPr>
          <a:xfrm>
            <a:off x="2306820" y="908742"/>
            <a:ext cx="3121152" cy="76811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Aterosklerotik</a:t>
            </a:r>
            <a:endParaRPr lang="en-US" sz="2400" b="1" dirty="0">
              <a:solidFill>
                <a:srgbClr val="C0000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8205216" y="915293"/>
            <a:ext cx="3194303" cy="761562"/>
          </a:xfrm>
          <a:prstGeom prst="ellipse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sz="24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Qeyri-ateresklerotik</a:t>
            </a:r>
            <a:endParaRPr lang="en-US" sz="2400" b="1" dirty="0">
              <a:solidFill>
                <a:srgbClr val="C00000"/>
              </a:solidFill>
            </a:endParaRPr>
          </a:p>
        </p:txBody>
      </p:sp>
      <p:cxnSp>
        <p:nvCxnSpPr>
          <p:cNvPr id="7" name="Elbow Connector 6"/>
          <p:cNvCxnSpPr>
            <a:stCxn id="4" idx="3"/>
            <a:endCxn id="11" idx="0"/>
          </p:cNvCxnSpPr>
          <p:nvPr/>
        </p:nvCxnSpPr>
        <p:spPr>
          <a:xfrm rot="5400000">
            <a:off x="2261615" y="1541132"/>
            <a:ext cx="479052" cy="525523"/>
          </a:xfrm>
          <a:prstGeom prst="bentConnector3">
            <a:avLst>
              <a:gd name="adj1" fmla="val 50000"/>
            </a:avLst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Elbow Connector 9"/>
          <p:cNvCxnSpPr>
            <a:stCxn id="4" idx="5"/>
            <a:endCxn id="12" idx="0"/>
          </p:cNvCxnSpPr>
          <p:nvPr/>
        </p:nvCxnSpPr>
        <p:spPr>
          <a:xfrm rot="16200000" flipH="1">
            <a:off x="4977530" y="1557726"/>
            <a:ext cx="483754" cy="497035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ectangle 10"/>
          <p:cNvSpPr/>
          <p:nvPr/>
        </p:nvSpPr>
        <p:spPr>
          <a:xfrm>
            <a:off x="1155178" y="2043419"/>
            <a:ext cx="2166402" cy="587719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chemeClr val="tx1"/>
                </a:solidFill>
              </a:rPr>
              <a:t>Dəyişdirilməyən risk amilləri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4360713" y="2048121"/>
            <a:ext cx="2214424" cy="56613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z-Latn-AZ" b="1" dirty="0">
                <a:solidFill>
                  <a:schemeClr val="tx1"/>
                </a:solidFill>
              </a:rPr>
              <a:t>Dəyişdiriləbilən  risk amilləri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155178" y="3130111"/>
            <a:ext cx="1712203" cy="11866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Yaş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Cinsiyyət</a:t>
            </a:r>
            <a:endParaRPr lang="en-US" sz="16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İrsiyyət </a:t>
            </a:r>
            <a:endParaRPr lang="en-US" sz="16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1" name="Elbow Connector 20"/>
          <p:cNvCxnSpPr>
            <a:stCxn id="11" idx="2"/>
            <a:endCxn id="19" idx="0"/>
          </p:cNvCxnSpPr>
          <p:nvPr/>
        </p:nvCxnSpPr>
        <p:spPr>
          <a:xfrm rot="5400000">
            <a:off x="1875344" y="2767075"/>
            <a:ext cx="498973" cy="22709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>
            <a:off x="4463351" y="3130111"/>
            <a:ext cx="2310384" cy="312906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Siqaret,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Hiperxolesteremiya,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Hipertoniya,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Diabet,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Oturaq yaşam,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Stres,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Depresiya,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Alkohol,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Piylənmə.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29" name="Elbow Connector 28"/>
          <p:cNvCxnSpPr>
            <a:stCxn id="12" idx="2"/>
            <a:endCxn id="22" idx="0"/>
          </p:cNvCxnSpPr>
          <p:nvPr/>
        </p:nvCxnSpPr>
        <p:spPr>
          <a:xfrm rot="16200000" flipH="1">
            <a:off x="5285305" y="2796872"/>
            <a:ext cx="515859" cy="150618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8" name="Rectangle 47"/>
          <p:cNvSpPr/>
          <p:nvPr/>
        </p:nvSpPr>
        <p:spPr>
          <a:xfrm>
            <a:off x="8290797" y="2297194"/>
            <a:ext cx="2962656" cy="41772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Vaskulitlər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İntimanının  proliferasiyasına səbəb olan xəstəliklər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Travma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Spazm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solidFill>
                  <a:srgbClr val="0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Koroner arteriyanın disseksiyası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Aorta disseksiyası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Trombo-embolik hadisələr-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İnfeksion endokardit, 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Ürək qüsurları və s</a:t>
            </a:r>
            <a:endParaRPr lang="en-US" sz="14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1600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Kongenital anomaliyalar</a:t>
            </a:r>
            <a:endParaRPr lang="en-US" sz="1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cxnSp>
        <p:nvCxnSpPr>
          <p:cNvPr id="50" name="Elbow Connector 49"/>
          <p:cNvCxnSpPr>
            <a:endCxn id="48" idx="0"/>
          </p:cNvCxnSpPr>
          <p:nvPr/>
        </p:nvCxnSpPr>
        <p:spPr>
          <a:xfrm rot="16200000" flipH="1">
            <a:off x="9441971" y="1967039"/>
            <a:ext cx="617519" cy="42789"/>
          </a:xfrm>
          <a:prstGeom prst="bentConnector3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Straight Arrow Connector 54"/>
          <p:cNvCxnSpPr>
            <a:stCxn id="4" idx="6"/>
            <a:endCxn id="5" idx="2"/>
          </p:cNvCxnSpPr>
          <p:nvPr/>
        </p:nvCxnSpPr>
        <p:spPr>
          <a:xfrm>
            <a:off x="5427972" y="1292798"/>
            <a:ext cx="2777244" cy="3276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40678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Patogenezi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Arteriyanın daralması və ya obstruksiyası, </a:t>
            </a: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İşemiya və infarkt </a:t>
            </a: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Adətən daralmalar     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xroniki</a:t>
            </a:r>
            <a:r>
              <a:rPr lang="az-Latn-AZ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koronar sindroma,</a:t>
            </a: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Kəskin tıxanma      isə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</a:t>
            </a:r>
            <a:r>
              <a:rPr lang="az-Latn-AZ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korornar sindroma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gətirib çıxarır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Right Arrow 3"/>
          <p:cNvSpPr/>
          <p:nvPr/>
        </p:nvSpPr>
        <p:spPr>
          <a:xfrm>
            <a:off x="3937000" y="3975100"/>
            <a:ext cx="330200" cy="3048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Right Arrow 4"/>
          <p:cNvSpPr/>
          <p:nvPr/>
        </p:nvSpPr>
        <p:spPr>
          <a:xfrm flipV="1">
            <a:off x="3441700" y="5009780"/>
            <a:ext cx="342900" cy="30480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6913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>
            <a:extLst>
              <a:ext uri="{FF2B5EF4-FFF2-40B4-BE49-F238E27FC236}">
                <a16:creationId xmlns:a16="http://schemas.microsoft.com/office/drawing/2014/main" id="{BF29CBCA-288D-AB5A-0320-F329970B7C6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Gedişi</a:t>
            </a:r>
          </a:p>
        </p:txBody>
      </p:sp>
      <p:sp>
        <p:nvSpPr>
          <p:cNvPr id="3" name="Rectangle 2"/>
          <p:cNvSpPr/>
          <p:nvPr/>
        </p:nvSpPr>
        <p:spPr>
          <a:xfrm>
            <a:off x="840589" y="4660571"/>
            <a:ext cx="3339890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Kardiogen şok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Ani ölüm 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Postinfarkt kardioskleroz</a:t>
            </a:r>
          </a:p>
          <a:p>
            <a:pPr marL="285750" indent="-285750"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Ürək anevrizması və s. </a:t>
            </a:r>
            <a:endParaRPr lang="en-US" b="1" dirty="0"/>
          </a:p>
        </p:txBody>
      </p:sp>
      <p:sp>
        <p:nvSpPr>
          <p:cNvPr id="5" name="Rectangle 4"/>
          <p:cNvSpPr/>
          <p:nvPr/>
        </p:nvSpPr>
        <p:spPr>
          <a:xfrm>
            <a:off x="574990" y="1027408"/>
            <a:ext cx="351129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Adətən uzun müddət simptomsuz</a:t>
            </a:r>
          </a:p>
          <a:p>
            <a:endParaRPr lang="az-Latn-AZ" dirty="0"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Kiçik daralma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 əmələ gələn kollaterallar </a:t>
            </a: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581314" y="1442906"/>
            <a:ext cx="418383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Daralmanın irəliləməsi</a:t>
            </a:r>
          </a:p>
        </p:txBody>
      </p:sp>
      <p:sp>
        <p:nvSpPr>
          <p:cNvPr id="7" name="Rectangle 6"/>
          <p:cNvSpPr/>
          <p:nvPr/>
        </p:nvSpPr>
        <p:spPr>
          <a:xfrm>
            <a:off x="6978215" y="2939511"/>
            <a:ext cx="339003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İşemik kardiomiopatiyaya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sz="2000" b="1" dirty="0">
                <a:solidFill>
                  <a:srgbClr val="C0000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Və ya kəskin koronar sindrom. </a:t>
            </a:r>
            <a:endParaRPr lang="en-US" sz="2000" b="1" dirty="0">
              <a:solidFill>
                <a:srgbClr val="C00000"/>
              </a:solidFill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6426854" y="4675959"/>
            <a:ext cx="449275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Kəskin koronar sindrom </a:t>
            </a:r>
          </a:p>
          <a:p>
            <a:endParaRPr lang="az-Latn-AZ" b="1" dirty="0">
              <a:latin typeface="Calibri" panose="020F0502020204030204" pitchFamily="34" charset="0"/>
              <a:ea typeface="Calibri" panose="020F050202020403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Kəskin ağrı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Aritmiya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az-Latn-AZ" dirty="0">
                <a:latin typeface="Calibri" panose="020F0502020204030204" pitchFamily="34" charset="0"/>
                <a:ea typeface="Calibri" panose="020F0502020204030204" pitchFamily="34" charset="0"/>
              </a:rPr>
              <a:t>Ekstrakardiak </a:t>
            </a:r>
            <a:r>
              <a:rPr lang="az-Latn-AZ" b="1" dirty="0"/>
              <a:t>əlmatlərlə ortaya çıxır.</a:t>
            </a:r>
            <a:r>
              <a:rPr lang="az-Latn-AZ" b="1" dirty="0">
                <a:latin typeface="Calibri" panose="020F0502020204030204" pitchFamily="34" charset="0"/>
                <a:ea typeface="Calibri" panose="020F0502020204030204" pitchFamily="34" charset="0"/>
              </a:rPr>
              <a:t> </a:t>
            </a:r>
            <a:endParaRPr lang="en-US" b="1" dirty="0"/>
          </a:p>
        </p:txBody>
      </p:sp>
      <p:cxnSp>
        <p:nvCxnSpPr>
          <p:cNvPr id="10" name="Straight Arrow Connector 9"/>
          <p:cNvCxnSpPr>
            <a:cxnSpLocks/>
            <a:stCxn id="5" idx="3"/>
            <a:endCxn id="6" idx="1"/>
          </p:cNvCxnSpPr>
          <p:nvPr/>
        </p:nvCxnSpPr>
        <p:spPr>
          <a:xfrm flipV="1">
            <a:off x="4086286" y="1627572"/>
            <a:ext cx="2495028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Arrow Connector 16"/>
          <p:cNvCxnSpPr>
            <a:cxnSpLocks/>
            <a:stCxn id="6" idx="2"/>
            <a:endCxn id="7" idx="0"/>
          </p:cNvCxnSpPr>
          <p:nvPr/>
        </p:nvCxnSpPr>
        <p:spPr>
          <a:xfrm>
            <a:off x="8673230" y="1812238"/>
            <a:ext cx="0" cy="112727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/>
          <p:cNvCxnSpPr>
            <a:stCxn id="7" idx="2"/>
            <a:endCxn id="8" idx="0"/>
          </p:cNvCxnSpPr>
          <p:nvPr/>
        </p:nvCxnSpPr>
        <p:spPr>
          <a:xfrm>
            <a:off x="8673230" y="3955174"/>
            <a:ext cx="0" cy="720785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/>
          <p:cNvCxnSpPr>
            <a:cxnSpLocks/>
            <a:stCxn id="8" idx="1"/>
            <a:endCxn id="3" idx="3"/>
          </p:cNvCxnSpPr>
          <p:nvPr/>
        </p:nvCxnSpPr>
        <p:spPr>
          <a:xfrm flipH="1">
            <a:off x="4180479" y="5414623"/>
            <a:ext cx="2246375" cy="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Klinik müayinə</a:t>
            </a:r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231392"/>
            <a:ext cx="10515600" cy="4726365"/>
          </a:xfrm>
        </p:spPr>
        <p:txBody>
          <a:bodyPr>
            <a:normAutofit fontScale="92500" lnSpcReduction="10000"/>
          </a:bodyPr>
          <a:lstStyle/>
          <a:p>
            <a:r>
              <a:rPr lang="az-Latn-AZ" b="1" dirty="0"/>
              <a:t>Xroniki koronar sindrom üçün </a:t>
            </a:r>
            <a:r>
              <a:rPr lang="az-Latn-AZ" b="1" dirty="0">
                <a:solidFill>
                  <a:srgbClr val="C00000"/>
                </a:solidFill>
              </a:rPr>
              <a:t>fiziki yük vaxtı ortaya çıxan, istirahətlə və ya nitroqliserinlə azalan sinə ağrısı </a:t>
            </a:r>
            <a:r>
              <a:rPr lang="az-Latn-AZ" b="1" dirty="0"/>
              <a:t>. </a:t>
            </a:r>
            <a:endParaRPr lang="en-US" b="1" dirty="0"/>
          </a:p>
          <a:p>
            <a:r>
              <a:rPr lang="az-Latn-AZ" b="1" dirty="0"/>
              <a:t>Kəskin koronar sindromda şiddətli sinə </a:t>
            </a:r>
            <a:r>
              <a:rPr lang="az-Latn-AZ" b="1" dirty="0">
                <a:solidFill>
                  <a:srgbClr val="C00000"/>
                </a:solidFill>
              </a:rPr>
              <a:t>ağrısı və ümumi vəziyyətin pisləşməsi</a:t>
            </a:r>
            <a:r>
              <a:rPr lang="az-Latn-AZ" b="1" dirty="0"/>
              <a:t>. </a:t>
            </a:r>
            <a:endParaRPr lang="en-US" b="1" dirty="0"/>
          </a:p>
          <a:p>
            <a:r>
              <a:rPr lang="az-Latn-AZ" b="1" dirty="0"/>
              <a:t>Bunlardan başqa:</a:t>
            </a:r>
          </a:p>
          <a:p>
            <a:pPr marL="0" indent="0">
              <a:buNone/>
            </a:pPr>
            <a:r>
              <a:rPr lang="az-Latn-AZ" dirty="0"/>
              <a:t>       </a:t>
            </a: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təngənəfəslik, </a:t>
            </a:r>
          </a:p>
          <a:p>
            <a:pPr marL="0" indent="0">
              <a:buNone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bulantı-qusma, </a:t>
            </a:r>
          </a:p>
          <a:p>
            <a:pPr marL="0" indent="0">
              <a:buNone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ölüm qorxusu, </a:t>
            </a:r>
          </a:p>
          <a:p>
            <a:pPr marL="0" indent="0">
              <a:buNone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aritmiya, </a:t>
            </a:r>
          </a:p>
          <a:p>
            <a:pPr marL="0" indent="0">
              <a:buNone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qan təzyiqinin dəyişməsi, </a:t>
            </a:r>
          </a:p>
          <a:p>
            <a:pPr marL="0" indent="0">
              <a:buNone/>
            </a:pPr>
            <a:r>
              <a:rPr lang="az-Latn-AZ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     şok əlamətləri və s. ola bilər.</a:t>
            </a:r>
            <a:endParaRPr lang="az-Latn-AZ" sz="2000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96FA1599-4719-CF8A-02A4-2159E5B867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0254" y="2565487"/>
            <a:ext cx="5694158" cy="31945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5858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Laborator müayinə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ü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Xroniki koronar sindromun və qeyr-stabil stenokardiyanın </a:t>
            </a:r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spesifik laborator əlaməti yoxdur.</a:t>
            </a:r>
          </a:p>
          <a:p>
            <a:endParaRPr lang="az-Latn-AZ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3200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koronar sindrom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üçün miokarda bağlı </a:t>
            </a:r>
          </a:p>
          <a:p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Kreatinin-fosfokinaza (MB-CK) </a:t>
            </a:r>
          </a:p>
          <a:p>
            <a:r>
              <a:rPr lang="az-Latn-AZ" sz="320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Və troponin-C biomarker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sayılır.</a:t>
            </a:r>
            <a:endParaRPr lang="az-Latn-AZ" b="1" i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8298764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Görüntüləmə və digər müayinələr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557651"/>
            <a:ext cx="11082867" cy="4351338"/>
          </a:xfrm>
        </p:spPr>
        <p:txBody>
          <a:bodyPr>
            <a:normAutofit/>
          </a:bodyPr>
          <a:lstStyle/>
          <a:p>
            <a:r>
              <a:rPr lang="az-Latn-A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İnvaziv və ya qeyri-invaziv (KT-angioqrafiya, MR-angioqrafiya)</a:t>
            </a:r>
          </a:p>
          <a:p>
            <a:endParaRPr lang="az-Latn-A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</a:t>
            </a:r>
          </a:p>
          <a:p>
            <a:endParaRPr lang="az-Latn-A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MRT </a:t>
            </a:r>
          </a:p>
          <a:p>
            <a:endParaRPr lang="az-Latn-AZ" sz="3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Kontrastlı KT</a:t>
            </a:r>
            <a:endParaRPr lang="az-Latn-AZ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B3F6B6AD-0DC3-AD4E-FC9D-0AEF608F39D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22627" y="2312037"/>
            <a:ext cx="6127011" cy="3596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29719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Şübhə</a:t>
            </a:r>
            <a:r>
              <a:rPr lang="az-Latn-AZ" sz="24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1445" y="716280"/>
            <a:ext cx="11161888" cy="6018944"/>
          </a:xfrm>
        </p:spPr>
        <p:txBody>
          <a:bodyPr>
            <a:normAutofit fontScale="92500" lnSpcReduction="20000"/>
          </a:bodyPr>
          <a:lstStyle/>
          <a:p>
            <a:endParaRPr lang="az-Latn-A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Sakitlikdə və ya fiziki iş vaxtı sinə ağrısı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az-Latn-AZ" sz="24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Döş qəfəsində diskomfort və ya  təngənəfəslik olanlarda koronar sindromdan şübhələnmək lazımdır. </a:t>
            </a:r>
          </a:p>
          <a:p>
            <a:endParaRPr lang="az-Latn-A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az-Latn-AZ" sz="20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Bu xəstələrdə  aşağıdakıların hər hansı biri varsa şübhə artır: </a:t>
            </a:r>
            <a:endParaRPr lang="en-US" sz="20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Anamnezdə siqaret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Diabet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Hipertoniya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Hiperlipidemiya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Piylənmə, 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Ailədə koronar sindromlar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EKQ-də ST yüksəlişi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Exokardioqrafiyada divar hərəkəti pozulması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Sintoqrafiyada perfuziya defekti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EKQ stres testlərində ST seqment dəyişikliyi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Troponin və CK-MB-nin artması</a:t>
            </a:r>
            <a:endParaRPr lang="en-US" sz="2000" b="1" i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7530968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Diaqnozunun dəqiqləşdirilməsi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sindromu dəqiqləşdirmək üçün </a:t>
            </a: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invaziv və ya qeyr-invaziv angioqrafiya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etmək lazımdır. </a:t>
            </a:r>
          </a:p>
          <a:p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Angioqrafiyada  </a:t>
            </a: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damarlarda daralma və ya tıxanma görünməsi diaqnozu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dəqiqləşdirir. </a:t>
            </a: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07914645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Diferensial diaqnozu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606419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Aorta disseksiyası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Pulmonar emboliya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Perforativ mədə-12bb xorası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Pnevmotoraks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Qida borusu cırılması və mediastinit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pankreatit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Döş qəfəsinin sinir və əzələ ağrıları</a:t>
            </a:r>
            <a:endParaRPr lang="en-US" sz="32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9062082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Diaqnostik kriteriyaları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342352" y="1340567"/>
            <a:ext cx="7179227" cy="5517433"/>
          </a:xfrm>
        </p:spPr>
        <p:txBody>
          <a:bodyPr/>
          <a:lstStyle/>
          <a:p>
            <a:pPr lvl="0"/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Sakitlikdə və ya fiziki işdə sinə ağrısı və ya təngənəfəslik</a:t>
            </a:r>
          </a:p>
          <a:p>
            <a:pPr lvl="0"/>
            <a:endParaRPr lang="az-Latn-A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lvl="0"/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Angioqrafiyada koronar damarlarda daralma və ya tıxanma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/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833B629B-265E-64E3-FA4C-74B110137D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00601" y="689344"/>
            <a:ext cx="4170025" cy="56941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065361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İnkarı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87630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Üzvü səbəblərə bağlı koronar sindromu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az-Latn-A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Angioqrafiya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ilə inkar etmək olar.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indent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None/>
            </a:pPr>
            <a:endParaRPr lang="az-Latn-AZ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Funksiyonal səbəbləri isə (məslən, spazm) 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inkar etmək çətin olur?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Perfuziyon </a:t>
            </a:r>
            <a:r>
              <a:rPr lang="en-US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ss</a:t>
            </a:r>
            <a:r>
              <a:rPr lang="az-Latn-A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int</a:t>
            </a:r>
            <a:r>
              <a:rPr lang="en-US" sz="3200" b="1" dirty="0" err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</a:t>
            </a:r>
            <a:r>
              <a:rPr lang="az-Latn-A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qrafiya </a:t>
            </a:r>
          </a:p>
          <a:p>
            <a:pPr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  <a:buFont typeface="Wingdings" panose="05000000000000000000" pitchFamily="2" charset="2"/>
              <a:buChar char="§"/>
            </a:pPr>
            <a:r>
              <a:rPr lang="az-Latn-AZ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Farmakoloji exokardioqrafiya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müəyyən qədər faydalı ola bilər.</a:t>
            </a:r>
            <a:endParaRPr lang="az-Latn-AZ" sz="6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799851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955013" y="-180685"/>
            <a:ext cx="5862851" cy="835878"/>
          </a:xfrm>
        </p:spPr>
        <p:txBody>
          <a:bodyPr>
            <a:norm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Səbəbin təyini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>
          <a:xfrm>
            <a:off x="530578" y="1746602"/>
            <a:ext cx="6403424" cy="4616557"/>
          </a:xfrm>
        </p:spPr>
        <p:txBody>
          <a:bodyPr/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Koronar sindromun səbəbini təyin etmək üçün əksər hallarda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anamnez və yanaşı xəstəliklər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yardımçı olur.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57BD8605-2128-498C-BE2F-DC1F93E57B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41624" y="655193"/>
            <a:ext cx="4419798" cy="57869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736640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Ağırlıq dərəcəsinin təyini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732502"/>
          </a:xfrm>
        </p:spPr>
        <p:txBody>
          <a:bodyPr>
            <a:normAutofit fontScale="92500" lnSpcReduction="10000"/>
          </a:bodyPr>
          <a:lstStyle/>
          <a:p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Klinik, laborator, görüntüləmə və funksiyonal müayinələrlə xəstəliyin formasını və ağırlaşmaları müəyyənləşdirmək mümkün olur. </a:t>
            </a:r>
          </a:p>
          <a:p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Fiziki iş vaxtı sinə ağrıları, döş qəfəsində diskomfort, təngənəfəslik, ağrıların nitroqliserinlə azalması, angioqrafiyada daralma və ya tıxanma </a:t>
            </a:r>
            <a:r>
              <a:rPr lang="az-Latn-AZ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xroniki koronar sindrom (stabil stenokardiya</a:t>
            </a:r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üçün xarakterikdir.</a:t>
            </a:r>
            <a:endParaRPr 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Sakitlik halında sinədə ağrı, diskomfort, tənginəfəslik, biomarkerlərin (troponin C və CK-MB) artması və angioqrafiyada tıxanama və ya daralma </a:t>
            </a:r>
            <a:r>
              <a:rPr lang="az-Latn-AZ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 infarktı </a:t>
            </a:r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üçün xarakterikdir. Bunlar EKQ göstəricisinə görə ST yüksəlişli və ST yüksəlişsiz ola bilir.</a:t>
            </a:r>
            <a:endParaRPr lang="en-US" sz="2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Sakitlik halında sinədə ağrı, diskomfort, tənginəfəslik varsa və angioqrafiyada daralma və ya tıxanma görünürsə, lakin biomarkerlərdə dəyişiklik yoxdursa bu </a:t>
            </a:r>
            <a:r>
              <a:rPr lang="az-Latn-AZ" sz="2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qeyri-stabil stenokardiya </a:t>
            </a:r>
            <a:r>
              <a:rPr lang="az-Latn-AZ" sz="2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kimi qəbul edilir. </a:t>
            </a:r>
            <a:endParaRPr kumimoji="0" lang="az-Latn-AZ" altLang="az-Latn-AZ" sz="1700" b="0" i="0" u="none" strike="noStrike" cap="none" normalizeH="0" baseline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4433127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 prinsipləri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1489" y="655911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i="1" dirty="0"/>
              <a:t>Xroniki koronar sindrom </a:t>
            </a:r>
            <a:r>
              <a:rPr lang="az-Latn-AZ" dirty="0">
                <a:solidFill>
                  <a:srgbClr val="C00000"/>
                </a:solidFill>
              </a:rPr>
              <a:t>planlı qaydada</a:t>
            </a:r>
            <a:r>
              <a:rPr lang="az-Latn-AZ" b="1" i="1" dirty="0"/>
              <a:t>,</a:t>
            </a:r>
          </a:p>
          <a:p>
            <a:r>
              <a:rPr lang="az-Latn-AZ" b="1" i="1" dirty="0"/>
              <a:t>Kəskin koronar sindrom </a:t>
            </a:r>
            <a:r>
              <a:rPr lang="az-Latn-AZ" dirty="0"/>
              <a:t>isə </a:t>
            </a:r>
            <a:r>
              <a:rPr lang="az-Latn-AZ" dirty="0">
                <a:solidFill>
                  <a:srgbClr val="C00000"/>
                </a:solidFill>
              </a:rPr>
              <a:t>təcili qaydada </a:t>
            </a:r>
            <a:r>
              <a:rPr lang="az-Latn-AZ" dirty="0"/>
              <a:t>müalicə olunmalıdır.</a:t>
            </a:r>
            <a:endParaRPr lang="en-US" dirty="0"/>
          </a:p>
          <a:p>
            <a:r>
              <a:rPr lang="az-Latn-AZ" b="1" dirty="0">
                <a:solidFill>
                  <a:srgbClr val="C00000"/>
                </a:solidFill>
              </a:rPr>
              <a:t>Revaskulyarizasiya </a:t>
            </a:r>
            <a:r>
              <a:rPr lang="az-Latn-AZ" dirty="0"/>
              <a:t>- miokardın qan təchizatını təmin etmək koronar sindromun müalicəsində </a:t>
            </a:r>
            <a:r>
              <a:rPr lang="az-Latn-AZ" b="1" dirty="0"/>
              <a:t>əsas prinsipdir.</a:t>
            </a: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58347CA5-7370-8B46-C16C-5B622D900E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40737" y="2741268"/>
            <a:ext cx="6310526" cy="37046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919820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 üsulları</a:t>
            </a:r>
          </a:p>
        </p:txBody>
      </p:sp>
      <p:sp>
        <p:nvSpPr>
          <p:cNvPr id="10" name="Content Placeholder 9"/>
          <p:cNvSpPr>
            <a:spLocks noGrp="1"/>
          </p:cNvSpPr>
          <p:nvPr>
            <p:ph idx="1"/>
          </p:nvPr>
        </p:nvSpPr>
        <p:spPr>
          <a:xfrm>
            <a:off x="190253" y="701355"/>
            <a:ext cx="7513580" cy="5910290"/>
          </a:xfrm>
        </p:spPr>
        <p:txBody>
          <a:bodyPr/>
          <a:lstStyle/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Cərrahi yanyol - aorta-koronar şunt (AKŞ)</a:t>
            </a:r>
          </a:p>
          <a:p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Perkutan koronar müdaxilə (stend, angioplastika)</a:t>
            </a:r>
          </a:p>
          <a:p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Medikamentoz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482C7553-1E39-D4F4-F479-6617F23203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63338" y="3395133"/>
            <a:ext cx="4995325" cy="3528252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9F4952D-F9B4-40F4-3FE8-87093CF851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8343" y="551878"/>
            <a:ext cx="4383404" cy="6047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264380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Əməliyyata əsas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Sol ana koronar arteriya xəstəliyi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3 damar xəstəliyi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Koronar sindromlu diabetli xəstələr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Sol mədəcik disfunksiyası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Stabil və qeyri-stabil stenokardiya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Kəskin miokard infarktı (mexaniki ağırlaşmalar varsa) 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Perkutan koronar müdaxilələr uğursuz olarsa</a:t>
            </a:r>
            <a:endParaRPr lang="en-US" b="1" dirty="0">
              <a:solidFill>
                <a:srgbClr val="002060"/>
              </a:solidFill>
            </a:endParaRPr>
          </a:p>
          <a:p>
            <a:pPr>
              <a:buFont typeface="Wingdings" panose="05000000000000000000" pitchFamily="2" charset="2"/>
              <a:buChar char="§"/>
            </a:pPr>
            <a:r>
              <a:rPr lang="az-Latn-AZ" b="1" dirty="0">
                <a:solidFill>
                  <a:srgbClr val="002060"/>
                </a:solidFill>
              </a:rPr>
              <a:t>Medikamentoz müalicənin həyat keyfiyyətini yaxşılaşdırmaması</a:t>
            </a:r>
            <a:endParaRPr lang="en-US" b="1" dirty="0">
              <a:solidFill>
                <a:srgbClr val="002060"/>
              </a:solidFill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7EB610F8-26E1-5B0E-7FED-670AE01DAEB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32285" y="1409444"/>
            <a:ext cx="3079709" cy="23497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575544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sz="2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Əməliyyata əks göstərişlər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813955"/>
            <a:ext cx="11199996" cy="4351338"/>
          </a:xfrm>
        </p:spPr>
        <p:txBody>
          <a:bodyPr>
            <a:norm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Pulmonar hipertenziya</a:t>
            </a:r>
          </a:p>
          <a:p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Canlı toxumanın olmaması</a:t>
            </a:r>
          </a:p>
          <a:p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Xəstənin ümümi vəziyyətinə və yanaşı xəstəliklərinə görə qeyri-operabelliyi</a:t>
            </a:r>
            <a:endParaRPr lang="en-US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marR="0" lvl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endParaRPr lang="az-Latn-AZ" sz="24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B119D01-F313-4B38-E608-F28AD431EF4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3675" y="3549987"/>
            <a:ext cx="4816257" cy="395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407241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z-Latn-AZ" sz="3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Müalicə yanaşması</a:t>
            </a:r>
            <a:endParaRPr lang="en-US" sz="3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1" name="Content Placeholder 10"/>
          <p:cNvSpPr>
            <a:spLocks noGrp="1"/>
          </p:cNvSpPr>
          <p:nvPr>
            <p:ph sz="half" idx="1"/>
          </p:nvPr>
        </p:nvSpPr>
        <p:spPr>
          <a:xfrm>
            <a:off x="838200" y="1085088"/>
            <a:ext cx="5181600" cy="5091875"/>
          </a:xfrm>
        </p:spPr>
        <p:txBody>
          <a:bodyPr/>
          <a:lstStyle/>
          <a:p>
            <a:pPr marL="0" indent="0">
              <a:buNone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Xroniki koronar sindromda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aşağıdakı yanaşma daha çox tətbiq edilir:</a:t>
            </a:r>
          </a:p>
          <a:p>
            <a:pPr marL="0" indent="0">
              <a:buNone/>
            </a:pP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Əgər xəstədə revaskulyarizasiyanın faydalı olduğu bilinən anatomik vəziyyət varsa (sol ana damar və ona bərabər daralmalar,  3 damar xəstəliyi) 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AKŞ və ya perkutan koronar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müdaxilə edilir.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Digər hallarda ilk seçim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medikamentoz müalicədir.</a:t>
            </a:r>
            <a:endParaRPr lang="en-US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Əgər medikamentoz müalicə faydalı deyilsə, xəstə tolere edə bilmirsə və ya həyat keyfiyyətindən məmnun deyilsə </a:t>
            </a:r>
            <a:r>
              <a:rPr lang="az-Latn-AZ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revaskulyarizasiya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edilir.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12" name="Content Placeholder 11"/>
          <p:cNvSpPr>
            <a:spLocks noGrp="1"/>
          </p:cNvSpPr>
          <p:nvPr>
            <p:ph sz="half" idx="2"/>
          </p:nvPr>
        </p:nvSpPr>
        <p:spPr>
          <a:xfrm>
            <a:off x="6172200" y="1085088"/>
            <a:ext cx="5181600" cy="5091875"/>
          </a:xfrm>
        </p:spPr>
        <p:txBody>
          <a:bodyPr/>
          <a:lstStyle/>
          <a:p>
            <a:pPr marL="0" indent="0">
              <a:buNone/>
            </a:pPr>
            <a:r>
              <a:rPr lang="az-Latn-AZ" sz="20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koronar sindromda </a:t>
            </a:r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yanaşma ümümi şəkildə aşağıdakı kimidir: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az-Latn-AZ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Təcili hospitalizasiya edilir.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YADDAŞ, (ABCDE) ardıcıllığı ilə stabilizasiya  və monotorizasiya edilir.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Miokard infarkına görə müayinələr. 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Antikoaqulyant, aspirin, beta blokator, nitroqliserin verilir (əks göstəriş yoxdursa).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Mümükünsə ilk 90 dəq ərzində perkutan koronar müdaxilə edilir. 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2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Göstəriş varsa (ağırlaşmış kəskin koronar sindrom) AKŞ edilir. </a:t>
            </a:r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sz="20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97634839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Proqnoz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84004" y="610939"/>
            <a:ext cx="10515600" cy="4351338"/>
          </a:xfrm>
        </p:spPr>
        <p:txBody>
          <a:bodyPr>
            <a:normAutofit/>
          </a:bodyPr>
          <a:lstStyle/>
          <a:p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Planlı əməliyyata alınan və sol mədəcik funksiyası qorunmuş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xəstələrdə </a:t>
            </a: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prognoz yaxşıdır.</a:t>
            </a:r>
          </a:p>
          <a:p>
            <a:pPr marL="0" indent="0">
              <a:buNone/>
            </a:pPr>
            <a:endParaRPr lang="en-US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Təcili müdaxilə gərəktirən  və yanaşı xəstəliyi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olanlarda  </a:t>
            </a: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prognoz hər zaman yaxşı olmur.</a:t>
            </a:r>
            <a:endParaRPr lang="en-US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EE04FA5E-5ADB-D2D5-8250-763B2E7773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3396" y="3508255"/>
            <a:ext cx="4261473" cy="2908044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1B98B7F-D402-44B6-BA36-738C686D7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72010" y="3508255"/>
            <a:ext cx="3993226" cy="30665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94746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Profilaktika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40489" y="683061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Siqareti və alkoholu tərgitmə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Hiperxolesteremiyanın təqibi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Hipertoniyanın təqibi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Diabetin kontrolu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Stressdən uzaqlaşma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Depresiyanın müalicəsi </a:t>
            </a:r>
          </a:p>
          <a:p>
            <a:pPr>
              <a:lnSpc>
                <a:spcPct val="115000"/>
              </a:lnSpc>
              <a:spcBef>
                <a:spcPts val="0"/>
              </a:spcBef>
              <a:buFont typeface="Wingdings" panose="05000000000000000000" pitchFamily="2" charset="2"/>
              <a:buChar char="§"/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Aktiv həyat tərzi</a:t>
            </a:r>
            <a:endParaRPr lang="az-Latn-AZ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414FA8FA-054B-28AA-0EE0-4337EC5A6D3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20224" y="2433064"/>
            <a:ext cx="7706012" cy="41761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0274363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Taranması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2266"/>
            <a:ext cx="10515600" cy="4351338"/>
          </a:xfrm>
        </p:spPr>
        <p:txBody>
          <a:bodyPr>
            <a:normAutofit/>
          </a:bodyPr>
          <a:lstStyle/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Kişilərdə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45 yaşdan sonra,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Qadınlarda </a:t>
            </a: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55 yaşdan sonra </a:t>
            </a: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r>
              <a:rPr lang="az-Latn-AZ" sz="3200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ildə bir dəfə yoxlama müayinələri tövsiyə edilir: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Klinik,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EKQ, 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Exokardioqrafiya və göstəriş varsa stress testlər</a:t>
            </a:r>
          </a:p>
          <a:p>
            <a:pPr>
              <a:lnSpc>
                <a:spcPct val="115000"/>
              </a:lnSpc>
              <a:spcBef>
                <a:spcPts val="0"/>
              </a:spcBef>
            </a:pPr>
            <a:r>
              <a:rPr lang="az-Latn-AZ" sz="32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Və ya qeyri-invaziv angioqrafiya</a:t>
            </a:r>
            <a:endParaRPr lang="az-Latn-AZ" sz="2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1783223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İzləmə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54289" y="1253331"/>
            <a:ext cx="10515600" cy="4351338"/>
          </a:xfrm>
        </p:spPr>
        <p:txBody>
          <a:bodyPr>
            <a:normAutofit/>
          </a:bodyPr>
          <a:lstStyle/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Xroniki koronar sindromu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olan xəstələr vaxtaşırı EKQ, EXO və lazım gələrsə  angioqrafiya müayinəsindən keçməlidirlər.</a:t>
            </a:r>
          </a:p>
          <a:p>
            <a:endParaRPr lang="az-Latn-AZ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Kəskin koronar sindromu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olanlarda EKQ, EXO ilə yanaşı biomarkerlər də yoxlanılır.</a:t>
            </a: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846282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Reabilitasiya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178" y="1028444"/>
            <a:ext cx="10515600" cy="4351338"/>
          </a:xfrm>
        </p:spPr>
        <p:txBody>
          <a:bodyPr>
            <a:norm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AKŞ əməliyyatından sonra təxminən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1-2 ay müddətində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reablitasiya aparılır, erkən başlayan bu proses xəstələrin erkən bərpasına səbəb olur.</a:t>
            </a:r>
            <a:endParaRPr lang="en-US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marL="0" indent="0">
              <a:lnSpc>
                <a:spcPct val="115000"/>
              </a:lnSpc>
              <a:spcBef>
                <a:spcPts val="0"/>
              </a:spcBef>
              <a:buNone/>
            </a:pPr>
            <a:endParaRPr lang="az-Latn-AZ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04C05E7-E789-7944-0439-BF49015AD03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63532" y="2405143"/>
            <a:ext cx="7413379" cy="4170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6923469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ADA307-D8CB-E4B2-954D-BBF6CBFA9D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10379" y="122776"/>
            <a:ext cx="5862851" cy="328161"/>
          </a:xfrm>
        </p:spPr>
        <p:txBody>
          <a:bodyPr>
            <a:noAutofit/>
          </a:bodyPr>
          <a:lstStyle/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Xüsusi qruplarda özəlikləri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C265CEC-C6EF-E878-05B9-C312B97FD5C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815119"/>
            <a:ext cx="10515600" cy="4711418"/>
          </a:xfrm>
        </p:spPr>
        <p:txBody>
          <a:bodyPr>
            <a:normAutofit/>
          </a:bodyPr>
          <a:lstStyle/>
          <a:p>
            <a:endParaRPr lang="az-Latn-AZ" dirty="0"/>
          </a:p>
          <a:p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Xüsusən </a:t>
            </a:r>
            <a:r>
              <a:rPr lang="az-Latn-A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gənc xəstələrdə </a:t>
            </a:r>
            <a:r>
              <a:rPr lang="az-Latn-AZ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damar tutulması daha çox ağırlaşmalara səbəb olur və </a:t>
            </a:r>
            <a:r>
              <a:rPr lang="az-Latn-AZ" b="1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prognoz çox da yaxşı olmur.</a:t>
            </a:r>
            <a:endParaRPr lang="en-US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D9667AAF-C258-6354-AD82-C5EF2AA9E5E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88036" y="2421185"/>
            <a:ext cx="5907536" cy="38895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85969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373180" y="338554"/>
            <a:ext cx="9786874" cy="2557462"/>
          </a:xfrm>
        </p:spPr>
        <p:txBody>
          <a:bodyPr>
            <a:normAutofit/>
          </a:bodyPr>
          <a:lstStyle/>
          <a:p>
            <a:r>
              <a:rPr lang="az-Latn-AZ" sz="48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</a:rPr>
              <a:t>Diqqətinizə görə təşəkkür edirəm</a:t>
            </a:r>
            <a:r>
              <a:rPr lang="az-Latn-AZ" sz="4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800" dirty="0"/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id="{D72A9CE2-AD02-5A73-5B1E-77BD62204AA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69581" y="3096763"/>
            <a:ext cx="4852837" cy="27190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7894718"/>
      </p:ext>
    </p:extLst>
  </p:cSld>
  <p:clrMapOvr>
    <a:masterClrMapping/>
  </p:clrMapOvr>
</p:sld>
</file>

<file path=ppt/theme/theme1.xml><?xml version="1.0" encoding="utf-8"?>
<a:theme xmlns:a="http://schemas.openxmlformats.org/drawingml/2006/main" name="Praktiki dərs şablonu 7">
  <a:themeElements>
    <a:clrScheme name="Blue Green">
      <a:dk1>
        <a:sysClr val="windowText" lastClr="000000"/>
      </a:dk1>
      <a:lt1>
        <a:sysClr val="window" lastClr="FFFFFF"/>
      </a:lt1>
      <a:dk2>
        <a:srgbClr val="373545"/>
      </a:dk2>
      <a:lt2>
        <a:srgbClr val="CEDBE6"/>
      </a:lt2>
      <a:accent1>
        <a:srgbClr val="3494BA"/>
      </a:accent1>
      <a:accent2>
        <a:srgbClr val="58B6C0"/>
      </a:accent2>
      <a:accent3>
        <a:srgbClr val="75BDA7"/>
      </a:accent3>
      <a:accent4>
        <a:srgbClr val="7A8C8E"/>
      </a:accent4>
      <a:accent5>
        <a:srgbClr val="84ACB6"/>
      </a:accent5>
      <a:accent6>
        <a:srgbClr val="2683C6"/>
      </a:accent6>
      <a:hlink>
        <a:srgbClr val="6B9F25"/>
      </a:hlink>
      <a:folHlink>
        <a:srgbClr val="9F6715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aktiki dərs şablonu 7" id="{CFEC8B34-B3C9-4BB5-A10A-2314B18BBEB6}" vid="{D44C3823-ACDE-4290-BE6B-68B35F616683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Blue Green">
    <a:dk1>
      <a:sysClr val="windowText" lastClr="000000"/>
    </a:dk1>
    <a:lt1>
      <a:sysClr val="window" lastClr="FFFFFF"/>
    </a:lt1>
    <a:dk2>
      <a:srgbClr val="373545"/>
    </a:dk2>
    <a:lt2>
      <a:srgbClr val="CEDBE6"/>
    </a:lt2>
    <a:accent1>
      <a:srgbClr val="3494BA"/>
    </a:accent1>
    <a:accent2>
      <a:srgbClr val="58B6C0"/>
    </a:accent2>
    <a:accent3>
      <a:srgbClr val="75BDA7"/>
    </a:accent3>
    <a:accent4>
      <a:srgbClr val="7A8C8E"/>
    </a:accent4>
    <a:accent5>
      <a:srgbClr val="84ACB6"/>
    </a:accent5>
    <a:accent6>
      <a:srgbClr val="2683C6"/>
    </a:accent6>
    <a:hlink>
      <a:srgbClr val="6B9F25"/>
    </a:hlink>
    <a:folHlink>
      <a:srgbClr val="9F6715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2430</TotalTime>
  <Words>1036</Words>
  <Application>Microsoft Office PowerPoint</Application>
  <PresentationFormat>Широкоэкранный</PresentationFormat>
  <Paragraphs>217</Paragraphs>
  <Slides>28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3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28</vt:i4>
      </vt:variant>
    </vt:vector>
  </HeadingPairs>
  <TitlesOfParts>
    <vt:vector size="32" baseType="lpstr">
      <vt:lpstr>Arial</vt:lpstr>
      <vt:lpstr>Calibri</vt:lpstr>
      <vt:lpstr>Wingdings</vt:lpstr>
      <vt:lpstr>Praktiki dərs şablonu 7</vt:lpstr>
      <vt:lpstr>   Koronar arteriya xəstəliyi</vt:lpstr>
      <vt:lpstr>Tərifi</vt:lpstr>
      <vt:lpstr>Təsnifatı</vt:lpstr>
      <vt:lpstr>Səbəbləri</vt:lpstr>
      <vt:lpstr>Patogenezi</vt:lpstr>
      <vt:lpstr>Gedişi</vt:lpstr>
      <vt:lpstr>Klinik müayinə</vt:lpstr>
      <vt:lpstr>Laborator müayinə </vt:lpstr>
      <vt:lpstr>Görüntüləmə və digər müayinələr</vt:lpstr>
      <vt:lpstr>Şübhə </vt:lpstr>
      <vt:lpstr>Diaqnozunun dəqiqləşdirilməsi</vt:lpstr>
      <vt:lpstr>Diferensial diaqnozu</vt:lpstr>
      <vt:lpstr>Diaqnostik kriteriyaları</vt:lpstr>
      <vt:lpstr>İnkarı</vt:lpstr>
      <vt:lpstr>Səbəbin təyini</vt:lpstr>
      <vt:lpstr>Ağırlıq dərəcəsinin təyini</vt:lpstr>
      <vt:lpstr>Müalicə prinsipləri</vt:lpstr>
      <vt:lpstr>Müalicə üsulları</vt:lpstr>
      <vt:lpstr>Əməliyyata əsas göstərişlər</vt:lpstr>
      <vt:lpstr>Əməliyyata əks göstərişlər</vt:lpstr>
      <vt:lpstr>Müalicə yanaşması</vt:lpstr>
      <vt:lpstr>Proqnoz</vt:lpstr>
      <vt:lpstr>Profilaktika</vt:lpstr>
      <vt:lpstr>Taranması</vt:lpstr>
      <vt:lpstr>İzləmə</vt:lpstr>
      <vt:lpstr>Reabilitasiya</vt:lpstr>
      <vt:lpstr>Xüsusi qruplarda özəlikləri</vt:lpstr>
      <vt:lpstr>Diqqətinizə görə təşəkkür edirəm.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Nuru Bayramov</dc:creator>
  <cp:lastModifiedBy>Shukufa Musayeva</cp:lastModifiedBy>
  <cp:revision>83</cp:revision>
  <dcterms:created xsi:type="dcterms:W3CDTF">2023-05-31T15:19:45Z</dcterms:created>
  <dcterms:modified xsi:type="dcterms:W3CDTF">2023-09-18T21:10:34Z</dcterms:modified>
</cp:coreProperties>
</file>