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91" r:id="rId2"/>
    <p:sldId id="259" r:id="rId3"/>
    <p:sldId id="260" r:id="rId4"/>
    <p:sldId id="261" r:id="rId5"/>
    <p:sldId id="293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9" r:id="rId15"/>
    <p:sldId id="258" r:id="rId16"/>
    <p:sldId id="278" r:id="rId17"/>
    <p:sldId id="280" r:id="rId18"/>
    <p:sldId id="282" r:id="rId19"/>
    <p:sldId id="281" r:id="rId20"/>
    <p:sldId id="284" r:id="rId21"/>
    <p:sldId id="257" r:id="rId22"/>
    <p:sldId id="285" r:id="rId23"/>
    <p:sldId id="286" r:id="rId24"/>
    <p:sldId id="287" r:id="rId25"/>
    <p:sldId id="288" r:id="rId26"/>
    <p:sldId id="289" r:id="rId27"/>
    <p:sldId id="290" r:id="rId28"/>
    <p:sldId id="292" r:id="rId29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4654" autoAdjust="0"/>
  </p:normalViewPr>
  <p:slideViewPr>
    <p:cSldViewPr snapToGrid="0">
      <p:cViewPr varScale="1">
        <p:scale>
          <a:sx n="80" d="100"/>
          <a:sy n="80" d="100"/>
        </p:scale>
        <p:origin x="3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67257256-0FC7-4C95-BA77-36BE18F40B9C}"/>
    <pc:docChg chg="undo custSel modSld modMainMaster">
      <pc:chgData name="Shukufa Musayeva" userId="925d085fcd50c50b" providerId="LiveId" clId="{67257256-0FC7-4C95-BA77-36BE18F40B9C}" dt="2023-09-18T21:09:18.246" v="2413"/>
      <pc:docMkLst>
        <pc:docMk/>
      </pc:docMkLst>
      <pc:sldChg chg="addSp delSp modSp mod">
        <pc:chgData name="Shukufa Musayeva" userId="925d085fcd50c50b" providerId="LiveId" clId="{67257256-0FC7-4C95-BA77-36BE18F40B9C}" dt="2023-09-18T15:36:50.396" v="1032" actId="113"/>
        <pc:sldMkLst>
          <pc:docMk/>
          <pc:sldMk cId="1976348396" sldId="257"/>
        </pc:sldMkLst>
        <pc:spChg chg="del">
          <ac:chgData name="Shukufa Musayeva" userId="925d085fcd50c50b" providerId="LiveId" clId="{67257256-0FC7-4C95-BA77-36BE18F40B9C}" dt="2023-09-18T15:23:28.520" v="911" actId="478"/>
          <ac:spMkLst>
            <pc:docMk/>
            <pc:sldMk cId="1976348396" sldId="257"/>
            <ac:spMk id="2" creationId="{41F9F778-35C7-158C-F7F1-F533795B2B76}"/>
          </ac:spMkLst>
        </pc:spChg>
        <pc:spChg chg="del">
          <ac:chgData name="Shukufa Musayeva" userId="925d085fcd50c50b" providerId="LiveId" clId="{67257256-0FC7-4C95-BA77-36BE18F40B9C}" dt="2023-09-18T15:23:21.893" v="908" actId="478"/>
          <ac:spMkLst>
            <pc:docMk/>
            <pc:sldMk cId="1976348396" sldId="257"/>
            <ac:spMk id="3" creationId="{82753835-FD20-388A-2CF7-DAC41CF1B545}"/>
          </ac:spMkLst>
        </pc:spChg>
        <pc:spChg chg="del">
          <ac:chgData name="Shukufa Musayeva" userId="925d085fcd50c50b" providerId="LiveId" clId="{67257256-0FC7-4C95-BA77-36BE18F40B9C}" dt="2023-09-18T15:23:32.604" v="914" actId="478"/>
          <ac:spMkLst>
            <pc:docMk/>
            <pc:sldMk cId="1976348396" sldId="257"/>
            <ac:spMk id="4" creationId="{4086946D-AD19-8FB0-5D08-34E57DBFA33B}"/>
          </ac:spMkLst>
        </pc:spChg>
        <pc:spChg chg="mod">
          <ac:chgData name="Shukufa Musayeva" userId="925d085fcd50c50b" providerId="LiveId" clId="{67257256-0FC7-4C95-BA77-36BE18F40B9C}" dt="2023-09-18T15:33:40.034" v="993" actId="113"/>
          <ac:spMkLst>
            <pc:docMk/>
            <pc:sldMk cId="1976348396" sldId="257"/>
            <ac:spMk id="5" creationId="{1420B7B5-8BBB-DA71-D4D2-7F80B53632A2}"/>
          </ac:spMkLst>
        </pc:spChg>
        <pc:spChg chg="del mod">
          <ac:chgData name="Shukufa Musayeva" userId="925d085fcd50c50b" providerId="LiveId" clId="{67257256-0FC7-4C95-BA77-36BE18F40B9C}" dt="2023-09-18T15:23:31.488" v="913" actId="478"/>
          <ac:spMkLst>
            <pc:docMk/>
            <pc:sldMk cId="1976348396" sldId="257"/>
            <ac:spMk id="6" creationId="{D097A8CD-F146-CB65-9FFC-091B3DB6915D}"/>
          </ac:spMkLst>
        </pc:spChg>
        <pc:spChg chg="mod">
          <ac:chgData name="Shukufa Musayeva" userId="925d085fcd50c50b" providerId="LiveId" clId="{67257256-0FC7-4C95-BA77-36BE18F40B9C}" dt="2023-09-18T15:31:08.084" v="973"/>
          <ac:spMkLst>
            <pc:docMk/>
            <pc:sldMk cId="1976348396" sldId="257"/>
            <ac:spMk id="10" creationId="{00000000-0000-0000-0000-000000000000}"/>
          </ac:spMkLst>
        </pc:spChg>
        <pc:spChg chg="add del mod">
          <ac:chgData name="Shukufa Musayeva" userId="925d085fcd50c50b" providerId="LiveId" clId="{67257256-0FC7-4C95-BA77-36BE18F40B9C}" dt="2023-09-18T15:36:50.396" v="1032" actId="113"/>
          <ac:spMkLst>
            <pc:docMk/>
            <pc:sldMk cId="1976348396" sldId="257"/>
            <ac:spMk id="13" creationId="{6E32ADD2-2BD9-8971-4D36-2C2500AADB62}"/>
          </ac:spMkLst>
        </pc:spChg>
        <pc:graphicFrameChg chg="add del mod">
          <ac:chgData name="Shukufa Musayeva" userId="925d085fcd50c50b" providerId="LiveId" clId="{67257256-0FC7-4C95-BA77-36BE18F40B9C}" dt="2023-09-18T15:31:47.529" v="976" actId="478"/>
          <ac:graphicFrameMkLst>
            <pc:docMk/>
            <pc:sldMk cId="1976348396" sldId="257"/>
            <ac:graphicFrameMk id="7" creationId="{A0BEA3A1-EED4-3F98-CDD8-7534FCA86E37}"/>
          </ac:graphicFrameMkLst>
        </pc:graphicFrameChg>
      </pc:sldChg>
      <pc:sldChg chg="addSp delSp modSp mod">
        <pc:chgData name="Shukufa Musayeva" userId="925d085fcd50c50b" providerId="LiveId" clId="{67257256-0FC7-4C95-BA77-36BE18F40B9C}" dt="2023-09-18T15:56:40.513" v="1285" actId="14100"/>
        <pc:sldMkLst>
          <pc:docMk/>
          <pc:sldMk cId="2957366405" sldId="258"/>
        </pc:sldMkLst>
        <pc:spChg chg="del">
          <ac:chgData name="Shukufa Musayeva" userId="925d085fcd50c50b" providerId="LiveId" clId="{67257256-0FC7-4C95-BA77-36BE18F40B9C}" dt="2023-09-18T15:54:09.467" v="1249" actId="478"/>
          <ac:spMkLst>
            <pc:docMk/>
            <pc:sldMk cId="2957366405" sldId="258"/>
            <ac:spMk id="3" creationId="{04E36CDB-61C8-CA38-F272-ECFBF6B03E34}"/>
          </ac:spMkLst>
        </pc:spChg>
        <pc:spChg chg="del">
          <ac:chgData name="Shukufa Musayeva" userId="925d085fcd50c50b" providerId="LiveId" clId="{67257256-0FC7-4C95-BA77-36BE18F40B9C}" dt="2023-09-18T15:22:55.662" v="901" actId="478"/>
          <ac:spMkLst>
            <pc:docMk/>
            <pc:sldMk cId="2957366405" sldId="258"/>
            <ac:spMk id="4" creationId="{73FDB543-3E7A-A8B5-49CD-8E60229D5ED9}"/>
          </ac:spMkLst>
        </pc:spChg>
        <pc:spChg chg="mod">
          <ac:chgData name="Shukufa Musayeva" userId="925d085fcd50c50b" providerId="LiveId" clId="{67257256-0FC7-4C95-BA77-36BE18F40B9C}" dt="2023-09-18T15:55:00.834" v="1271"/>
          <ac:spMkLst>
            <pc:docMk/>
            <pc:sldMk cId="2957366405" sldId="258"/>
            <ac:spMk id="6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8T15:56:40.513" v="1285" actId="14100"/>
          <ac:spMkLst>
            <pc:docMk/>
            <pc:sldMk cId="2957366405" sldId="258"/>
            <ac:spMk id="7" creationId="{00000000-0000-0000-0000-000000000000}"/>
          </ac:spMkLst>
        </pc:spChg>
        <pc:picChg chg="add mod">
          <ac:chgData name="Shukufa Musayeva" userId="925d085fcd50c50b" providerId="LiveId" clId="{67257256-0FC7-4C95-BA77-36BE18F40B9C}" dt="2023-09-18T15:55:54.674" v="1281" actId="1076"/>
          <ac:picMkLst>
            <pc:docMk/>
            <pc:sldMk cId="2957366405" sldId="258"/>
            <ac:picMk id="2" creationId="{A52F60EF-6C9E-9D8A-2D5E-F6093BD114F4}"/>
          </ac:picMkLst>
        </pc:picChg>
      </pc:sldChg>
      <pc:sldChg chg="delSp modSp mod">
        <pc:chgData name="Shukufa Musayeva" userId="925d085fcd50c50b" providerId="LiveId" clId="{67257256-0FC7-4C95-BA77-36BE18F40B9C}" dt="2023-09-18T09:05:03.881" v="675"/>
        <pc:sldMkLst>
          <pc:docMk/>
          <pc:sldMk cId="1075191531" sldId="259"/>
        </pc:sldMkLst>
        <pc:spChg chg="mod">
          <ac:chgData name="Shukufa Musayeva" userId="925d085fcd50c50b" providerId="LiveId" clId="{67257256-0FC7-4C95-BA77-36BE18F40B9C}" dt="2023-09-18T09:04:58.692" v="674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8T09:05:03.881" v="675"/>
          <ac:spMkLst>
            <pc:docMk/>
            <pc:sldMk cId="1075191531" sldId="259"/>
            <ac:spMk id="3" creationId="{5C265CEC-C6EF-E878-05B9-C312B97FD5CC}"/>
          </ac:spMkLst>
        </pc:spChg>
        <pc:spChg chg="del mod">
          <ac:chgData name="Shukufa Musayeva" userId="925d085fcd50c50b" providerId="LiveId" clId="{67257256-0FC7-4C95-BA77-36BE18F40B9C}" dt="2023-09-18T09:04:47.565" v="673" actId="478"/>
          <ac:spMkLst>
            <pc:docMk/>
            <pc:sldMk cId="1075191531" sldId="259"/>
            <ac:spMk id="4" creationId="{6BD31AE7-FDDB-800A-9633-4BC7E83C7E8C}"/>
          </ac:spMkLst>
        </pc:spChg>
        <pc:spChg chg="del mod">
          <ac:chgData name="Shukufa Musayeva" userId="925d085fcd50c50b" providerId="LiveId" clId="{67257256-0FC7-4C95-BA77-36BE18F40B9C}" dt="2023-09-18T08:46:08.345" v="487" actId="478"/>
          <ac:spMkLst>
            <pc:docMk/>
            <pc:sldMk cId="1075191531" sldId="259"/>
            <ac:spMk id="5" creationId="{C62CAA50-A431-862C-F34C-4E83641D7DA5}"/>
          </ac:spMkLst>
        </pc:spChg>
      </pc:sldChg>
      <pc:sldChg chg="delSp modSp mod">
        <pc:chgData name="Shukufa Musayeva" userId="925d085fcd50c50b" providerId="LiveId" clId="{67257256-0FC7-4C95-BA77-36BE18F40B9C}" dt="2023-09-18T08:48:08.596" v="625" actId="478"/>
        <pc:sldMkLst>
          <pc:docMk/>
          <pc:sldMk cId="654378070" sldId="260"/>
        </pc:sldMkLst>
        <pc:spChg chg="mod">
          <ac:chgData name="Shukufa Musayeva" userId="925d085fcd50c50b" providerId="LiveId" clId="{67257256-0FC7-4C95-BA77-36BE18F40B9C}" dt="2023-09-14T13:01:49.635" v="132"/>
          <ac:spMkLst>
            <pc:docMk/>
            <pc:sldMk cId="654378070" sldId="260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4T13:05:26.387" v="165" actId="14100"/>
          <ac:spMkLst>
            <pc:docMk/>
            <pc:sldMk cId="654378070" sldId="260"/>
            <ac:spMk id="4" creationId="{00000000-0000-0000-0000-000000000000}"/>
          </ac:spMkLst>
        </pc:spChg>
        <pc:spChg chg="del">
          <ac:chgData name="Shukufa Musayeva" userId="925d085fcd50c50b" providerId="LiveId" clId="{67257256-0FC7-4C95-BA77-36BE18F40B9C}" dt="2023-09-18T08:48:08.596" v="625" actId="478"/>
          <ac:spMkLst>
            <pc:docMk/>
            <pc:sldMk cId="654378070" sldId="260"/>
            <ac:spMk id="5" creationId="{5792C379-8DA4-7BED-71C6-6D43348DC118}"/>
          </ac:spMkLst>
        </pc:spChg>
        <pc:spChg chg="del">
          <ac:chgData name="Shukufa Musayeva" userId="925d085fcd50c50b" providerId="LiveId" clId="{67257256-0FC7-4C95-BA77-36BE18F40B9C}" dt="2023-09-18T08:48:03.209" v="624" actId="478"/>
          <ac:spMkLst>
            <pc:docMk/>
            <pc:sldMk cId="654378070" sldId="260"/>
            <ac:spMk id="6" creationId="{A23B3239-CF88-6785-519C-05BC1EB86C89}"/>
          </ac:spMkLst>
        </pc:spChg>
      </pc:sldChg>
      <pc:sldChg chg="delSp modSp mod">
        <pc:chgData name="Shukufa Musayeva" userId="925d085fcd50c50b" providerId="LiveId" clId="{67257256-0FC7-4C95-BA77-36BE18F40B9C}" dt="2023-09-18T15:22:13.240" v="887" actId="478"/>
        <pc:sldMkLst>
          <pc:docMk/>
          <pc:sldMk cId="1847406789" sldId="261"/>
        </pc:sldMkLst>
        <pc:spChg chg="mod">
          <ac:chgData name="Shukufa Musayeva" userId="925d085fcd50c50b" providerId="LiveId" clId="{67257256-0FC7-4C95-BA77-36BE18F40B9C}" dt="2023-09-14T13:05:46.082" v="166"/>
          <ac:spMkLst>
            <pc:docMk/>
            <pc:sldMk cId="1847406789" sldId="261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4T13:15:59.835" v="354"/>
          <ac:spMkLst>
            <pc:docMk/>
            <pc:sldMk cId="1847406789" sldId="261"/>
            <ac:spMk id="3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4T13:07:24.403" v="169" actId="20577"/>
          <ac:spMkLst>
            <pc:docMk/>
            <pc:sldMk cId="1847406789" sldId="261"/>
            <ac:spMk id="4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4T13:08:57.365" v="183" actId="14100"/>
          <ac:spMkLst>
            <pc:docMk/>
            <pc:sldMk cId="1847406789" sldId="261"/>
            <ac:spMk id="5" creationId="{00000000-0000-0000-0000-000000000000}"/>
          </ac:spMkLst>
        </pc:spChg>
        <pc:spChg chg="del">
          <ac:chgData name="Shukufa Musayeva" userId="925d085fcd50c50b" providerId="LiveId" clId="{67257256-0FC7-4C95-BA77-36BE18F40B9C}" dt="2023-09-14T13:14:27.776" v="350" actId="478"/>
          <ac:spMkLst>
            <pc:docMk/>
            <pc:sldMk cId="1847406789" sldId="261"/>
            <ac:spMk id="6" creationId="{2BD8FCB0-9002-1678-FDFC-C89FA8649058}"/>
          </ac:spMkLst>
        </pc:spChg>
        <pc:spChg chg="del">
          <ac:chgData name="Shukufa Musayeva" userId="925d085fcd50c50b" providerId="LiveId" clId="{67257256-0FC7-4C95-BA77-36BE18F40B9C}" dt="2023-09-18T08:48:11.217" v="626" actId="478"/>
          <ac:spMkLst>
            <pc:docMk/>
            <pc:sldMk cId="1847406789" sldId="261"/>
            <ac:spMk id="8" creationId="{78895EB7-EFEC-615E-6CC0-19528011636E}"/>
          </ac:spMkLst>
        </pc:spChg>
        <pc:spChg chg="del mod">
          <ac:chgData name="Shukufa Musayeva" userId="925d085fcd50c50b" providerId="LiveId" clId="{67257256-0FC7-4C95-BA77-36BE18F40B9C}" dt="2023-09-18T15:22:13.240" v="887" actId="478"/>
          <ac:spMkLst>
            <pc:docMk/>
            <pc:sldMk cId="1847406789" sldId="261"/>
            <ac:spMk id="9" creationId="{710AE6EF-974C-F552-5CD7-2AA44C36B656}"/>
          </ac:spMkLst>
        </pc:spChg>
        <pc:spChg chg="mod">
          <ac:chgData name="Shukufa Musayeva" userId="925d085fcd50c50b" providerId="LiveId" clId="{67257256-0FC7-4C95-BA77-36BE18F40B9C}" dt="2023-09-14T13:10:18.093" v="189" actId="14100"/>
          <ac:spMkLst>
            <pc:docMk/>
            <pc:sldMk cId="1847406789" sldId="261"/>
            <ac:spMk id="11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4T13:10:53.555" v="192" actId="20577"/>
          <ac:spMkLst>
            <pc:docMk/>
            <pc:sldMk cId="1847406789" sldId="261"/>
            <ac:spMk id="12" creationId="{00000000-0000-0000-0000-000000000000}"/>
          </ac:spMkLst>
        </pc:spChg>
        <pc:spChg chg="del">
          <ac:chgData name="Shukufa Musayeva" userId="925d085fcd50c50b" providerId="LiveId" clId="{67257256-0FC7-4C95-BA77-36BE18F40B9C}" dt="2023-09-18T15:22:11.469" v="885" actId="478"/>
          <ac:spMkLst>
            <pc:docMk/>
            <pc:sldMk cId="1847406789" sldId="261"/>
            <ac:spMk id="14" creationId="{80179A31-BF41-092E-5CC0-3B727995E68C}"/>
          </ac:spMkLst>
        </pc:spChg>
        <pc:spChg chg="mod">
          <ac:chgData name="Shukufa Musayeva" userId="925d085fcd50c50b" providerId="LiveId" clId="{67257256-0FC7-4C95-BA77-36BE18F40B9C}" dt="2023-09-14T13:11:41.626" v="239" actId="14100"/>
          <ac:spMkLst>
            <pc:docMk/>
            <pc:sldMk cId="1847406789" sldId="261"/>
            <ac:spMk id="19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4T13:14:20.291" v="349" actId="20577"/>
          <ac:spMkLst>
            <pc:docMk/>
            <pc:sldMk cId="1847406789" sldId="261"/>
            <ac:spMk id="22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4T13:21:33.418" v="478" actId="1076"/>
          <ac:spMkLst>
            <pc:docMk/>
            <pc:sldMk cId="1847406789" sldId="261"/>
            <ac:spMk id="48" creationId="{00000000-0000-0000-0000-000000000000}"/>
          </ac:spMkLst>
        </pc:spChg>
        <pc:cxnChg chg="mod">
          <ac:chgData name="Shukufa Musayeva" userId="925d085fcd50c50b" providerId="LiveId" clId="{67257256-0FC7-4C95-BA77-36BE18F40B9C}" dt="2023-09-14T13:10:18.093" v="189" actId="14100"/>
          <ac:cxnSpMkLst>
            <pc:docMk/>
            <pc:sldMk cId="1847406789" sldId="261"/>
            <ac:cxnSpMk id="7" creationId="{00000000-0000-0000-0000-000000000000}"/>
          </ac:cxnSpMkLst>
        </pc:cxnChg>
        <pc:cxnChg chg="mod">
          <ac:chgData name="Shukufa Musayeva" userId="925d085fcd50c50b" providerId="LiveId" clId="{67257256-0FC7-4C95-BA77-36BE18F40B9C}" dt="2023-09-14T13:11:41.626" v="239" actId="14100"/>
          <ac:cxnSpMkLst>
            <pc:docMk/>
            <pc:sldMk cId="1847406789" sldId="261"/>
            <ac:cxnSpMk id="21" creationId="{00000000-0000-0000-0000-000000000000}"/>
          </ac:cxnSpMkLst>
        </pc:cxnChg>
        <pc:cxnChg chg="mod">
          <ac:chgData name="Shukufa Musayeva" userId="925d085fcd50c50b" providerId="LiveId" clId="{67257256-0FC7-4C95-BA77-36BE18F40B9C}" dt="2023-09-14T13:13:41.003" v="299" actId="20577"/>
          <ac:cxnSpMkLst>
            <pc:docMk/>
            <pc:sldMk cId="1847406789" sldId="261"/>
            <ac:cxnSpMk id="29" creationId="{00000000-0000-0000-0000-000000000000}"/>
          </ac:cxnSpMkLst>
        </pc:cxnChg>
        <pc:cxnChg chg="mod">
          <ac:chgData name="Shukufa Musayeva" userId="925d085fcd50c50b" providerId="LiveId" clId="{67257256-0FC7-4C95-BA77-36BE18F40B9C}" dt="2023-09-14T13:21:33.418" v="478" actId="1076"/>
          <ac:cxnSpMkLst>
            <pc:docMk/>
            <pc:sldMk cId="1847406789" sldId="261"/>
            <ac:cxnSpMk id="50" creationId="{00000000-0000-0000-0000-000000000000}"/>
          </ac:cxnSpMkLst>
        </pc:cxnChg>
        <pc:cxnChg chg="mod">
          <ac:chgData name="Shukufa Musayeva" userId="925d085fcd50c50b" providerId="LiveId" clId="{67257256-0FC7-4C95-BA77-36BE18F40B9C}" dt="2023-09-14T13:08:57.365" v="183" actId="14100"/>
          <ac:cxnSpMkLst>
            <pc:docMk/>
            <pc:sldMk cId="1847406789" sldId="261"/>
            <ac:cxnSpMk id="55" creationId="{00000000-0000-0000-0000-000000000000}"/>
          </ac:cxnSpMkLst>
        </pc:cxnChg>
      </pc:sldChg>
      <pc:sldChg chg="delSp modSp mod">
        <pc:chgData name="Shukufa Musayeva" userId="925d085fcd50c50b" providerId="LiveId" clId="{67257256-0FC7-4C95-BA77-36BE18F40B9C}" dt="2023-09-18T21:04:10.552" v="2255" actId="20577"/>
        <pc:sldMkLst>
          <pc:docMk/>
          <pc:sldMk cId="0" sldId="270"/>
        </pc:sldMkLst>
        <pc:spChg chg="mod">
          <ac:chgData name="Shukufa Musayeva" userId="925d085fcd50c50b" providerId="LiveId" clId="{67257256-0FC7-4C95-BA77-36BE18F40B9C}" dt="2023-09-18T20:47:57.624" v="2017" actId="20577"/>
          <ac:spMkLst>
            <pc:docMk/>
            <pc:sldMk cId="0" sldId="270"/>
            <ac:spMk id="3" creationId="{00000000-0000-0000-0000-000000000000}"/>
          </ac:spMkLst>
        </pc:spChg>
        <pc:spChg chg="del">
          <ac:chgData name="Shukufa Musayeva" userId="925d085fcd50c50b" providerId="LiveId" clId="{67257256-0FC7-4C95-BA77-36BE18F40B9C}" dt="2023-09-18T08:48:14.625" v="627" actId="478"/>
          <ac:spMkLst>
            <pc:docMk/>
            <pc:sldMk cId="0" sldId="270"/>
            <ac:spMk id="4" creationId="{8797E910-226F-334F-4209-825CBD87FBE1}"/>
          </ac:spMkLst>
        </pc:spChg>
        <pc:spChg chg="mod">
          <ac:chgData name="Shukufa Musayeva" userId="925d085fcd50c50b" providerId="LiveId" clId="{67257256-0FC7-4C95-BA77-36BE18F40B9C}" dt="2023-09-18T20:45:33.948" v="1909" actId="20577"/>
          <ac:spMkLst>
            <pc:docMk/>
            <pc:sldMk cId="0" sldId="270"/>
            <ac:spMk id="5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8T21:03:04.182" v="2199" actId="20577"/>
          <ac:spMkLst>
            <pc:docMk/>
            <pc:sldMk cId="0" sldId="270"/>
            <ac:spMk id="6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8T21:04:10.552" v="2255" actId="20577"/>
          <ac:spMkLst>
            <pc:docMk/>
            <pc:sldMk cId="0" sldId="270"/>
            <ac:spMk id="7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8T20:49:30.838" v="2174" actId="20577"/>
          <ac:spMkLst>
            <pc:docMk/>
            <pc:sldMk cId="0" sldId="270"/>
            <ac:spMk id="8" creationId="{00000000-0000-0000-0000-000000000000}"/>
          </ac:spMkLst>
        </pc:spChg>
        <pc:spChg chg="del">
          <ac:chgData name="Shukufa Musayeva" userId="925d085fcd50c50b" providerId="LiveId" clId="{67257256-0FC7-4C95-BA77-36BE18F40B9C}" dt="2023-09-18T15:22:22.707" v="889" actId="478"/>
          <ac:spMkLst>
            <pc:docMk/>
            <pc:sldMk cId="0" sldId="270"/>
            <ac:spMk id="9" creationId="{F90DEE64-1028-D24E-F78F-126282EA6FF0}"/>
          </ac:spMkLst>
        </pc:spChg>
        <pc:spChg chg="del">
          <ac:chgData name="Shukufa Musayeva" userId="925d085fcd50c50b" providerId="LiveId" clId="{67257256-0FC7-4C95-BA77-36BE18F40B9C}" dt="2023-09-18T15:22:24.966" v="890" actId="478"/>
          <ac:spMkLst>
            <pc:docMk/>
            <pc:sldMk cId="0" sldId="270"/>
            <ac:spMk id="12" creationId="{3557F890-3D3E-D698-A64B-2860619E0A32}"/>
          </ac:spMkLst>
        </pc:spChg>
        <pc:spChg chg="mod">
          <ac:chgData name="Shukufa Musayeva" userId="925d085fcd50c50b" providerId="LiveId" clId="{67257256-0FC7-4C95-BA77-36BE18F40B9C}" dt="2023-09-18T20:08:32.981" v="1541" actId="403"/>
          <ac:spMkLst>
            <pc:docMk/>
            <pc:sldMk cId="0" sldId="270"/>
            <ac:spMk id="15" creationId="{BF29CBCA-288D-AB5A-0320-F329970B7C60}"/>
          </ac:spMkLst>
        </pc:spChg>
        <pc:spChg chg="del">
          <ac:chgData name="Shukufa Musayeva" userId="925d085fcd50c50b" providerId="LiveId" clId="{67257256-0FC7-4C95-BA77-36BE18F40B9C}" dt="2023-09-18T20:49:51.132" v="2175" actId="478"/>
          <ac:spMkLst>
            <pc:docMk/>
            <pc:sldMk cId="0" sldId="270"/>
            <ac:spMk id="18" creationId="{28552EE4-F28E-DA13-B32B-E1AE5ED94E6B}"/>
          </ac:spMkLst>
        </pc:spChg>
        <pc:cxnChg chg="mod">
          <ac:chgData name="Shukufa Musayeva" userId="925d085fcd50c50b" providerId="LiveId" clId="{67257256-0FC7-4C95-BA77-36BE18F40B9C}" dt="2023-09-18T20:45:02.011" v="1881" actId="14100"/>
          <ac:cxnSpMkLst>
            <pc:docMk/>
            <pc:sldMk cId="0" sldId="270"/>
            <ac:cxnSpMk id="10" creationId="{00000000-0000-0000-0000-000000000000}"/>
          </ac:cxnSpMkLst>
        </pc:cxnChg>
        <pc:cxnChg chg="mod">
          <ac:chgData name="Shukufa Musayeva" userId="925d085fcd50c50b" providerId="LiveId" clId="{67257256-0FC7-4C95-BA77-36BE18F40B9C}" dt="2023-09-18T21:03:52.437" v="2230" actId="1037"/>
          <ac:cxnSpMkLst>
            <pc:docMk/>
            <pc:sldMk cId="0" sldId="270"/>
            <ac:cxnSpMk id="17" creationId="{00000000-0000-0000-0000-000000000000}"/>
          </ac:cxnSpMkLst>
        </pc:cxnChg>
        <pc:cxnChg chg="mod">
          <ac:chgData name="Shukufa Musayeva" userId="925d085fcd50c50b" providerId="LiveId" clId="{67257256-0FC7-4C95-BA77-36BE18F40B9C}" dt="2023-09-18T21:03:52.437" v="2230" actId="1037"/>
          <ac:cxnSpMkLst>
            <pc:docMk/>
            <pc:sldMk cId="0" sldId="270"/>
            <ac:cxnSpMk id="27" creationId="{00000000-0000-0000-0000-000000000000}"/>
          </ac:cxnSpMkLst>
        </pc:cxnChg>
      </pc:sldChg>
      <pc:sldChg chg="addSp delSp modSp mod">
        <pc:chgData name="Shukufa Musayeva" userId="925d085fcd50c50b" providerId="LiveId" clId="{67257256-0FC7-4C95-BA77-36BE18F40B9C}" dt="2023-09-18T20:42:54.824" v="1877" actId="1076"/>
        <pc:sldMkLst>
          <pc:docMk/>
          <pc:sldMk cId="2417158581" sldId="271"/>
        </pc:sldMkLst>
        <pc:spChg chg="mod">
          <ac:chgData name="Shukufa Musayeva" userId="925d085fcd50c50b" providerId="LiveId" clId="{67257256-0FC7-4C95-BA77-36BE18F40B9C}" dt="2023-09-18T20:25:26.233" v="1790" actId="403"/>
          <ac:spMkLst>
            <pc:docMk/>
            <pc:sldMk cId="2417158581" sldId="271"/>
            <ac:spMk id="2" creationId="{D6ADA307-D8CB-E4B2-954D-BBF6CBFA9DFE}"/>
          </ac:spMkLst>
        </pc:spChg>
        <pc:spChg chg="del">
          <ac:chgData name="Shukufa Musayeva" userId="925d085fcd50c50b" providerId="LiveId" clId="{67257256-0FC7-4C95-BA77-36BE18F40B9C}" dt="2023-09-18T15:22:30.709" v="892" actId="478"/>
          <ac:spMkLst>
            <pc:docMk/>
            <pc:sldMk cId="2417158581" sldId="271"/>
            <ac:spMk id="5" creationId="{4FFB8F65-A6B5-61BB-F132-EBF2D5F71A3F}"/>
          </ac:spMkLst>
        </pc:spChg>
        <pc:spChg chg="del">
          <ac:chgData name="Shukufa Musayeva" userId="925d085fcd50c50b" providerId="LiveId" clId="{67257256-0FC7-4C95-BA77-36BE18F40B9C}" dt="2023-09-18T15:22:27.434" v="891" actId="478"/>
          <ac:spMkLst>
            <pc:docMk/>
            <pc:sldMk cId="2417158581" sldId="271"/>
            <ac:spMk id="6" creationId="{A446E115-F48D-76E1-EDC5-CF1A26685A57}"/>
          </ac:spMkLst>
        </pc:spChg>
        <pc:spChg chg="mod">
          <ac:chgData name="Shukufa Musayeva" userId="925d085fcd50c50b" providerId="LiveId" clId="{67257256-0FC7-4C95-BA77-36BE18F40B9C}" dt="2023-09-18T20:42:51.123" v="1876" actId="1076"/>
          <ac:spMkLst>
            <pc:docMk/>
            <pc:sldMk cId="2417158581" sldId="271"/>
            <ac:spMk id="7" creationId="{288011EC-4BC4-4778-A297-CD61573A7FBF}"/>
          </ac:spMkLst>
        </pc:spChg>
        <pc:picChg chg="add mod">
          <ac:chgData name="Shukufa Musayeva" userId="925d085fcd50c50b" providerId="LiveId" clId="{67257256-0FC7-4C95-BA77-36BE18F40B9C}" dt="2023-09-18T20:42:54.824" v="1877" actId="1076"/>
          <ac:picMkLst>
            <pc:docMk/>
            <pc:sldMk cId="2417158581" sldId="271"/>
            <ac:picMk id="3" creationId="{FE0F7C7F-81B5-F8B8-1A3D-DEE5461E6F4E}"/>
          </ac:picMkLst>
        </pc:picChg>
      </pc:sldChg>
      <pc:sldChg chg="delSp modSp mod">
        <pc:chgData name="Shukufa Musayeva" userId="925d085fcd50c50b" providerId="LiveId" clId="{67257256-0FC7-4C95-BA77-36BE18F40B9C}" dt="2023-09-18T20:23:47.029" v="1770" actId="20577"/>
        <pc:sldMkLst>
          <pc:docMk/>
          <pc:sldMk cId="1682987648" sldId="272"/>
        </pc:sldMkLst>
        <pc:spChg chg="mod">
          <ac:chgData name="Shukufa Musayeva" userId="925d085fcd50c50b" providerId="LiveId" clId="{67257256-0FC7-4C95-BA77-36BE18F40B9C}" dt="2023-09-18T20:20:28.706" v="1741" actId="403"/>
          <ac:spMkLst>
            <pc:docMk/>
            <pc:sldMk cId="1682987648" sldId="272"/>
            <ac:spMk id="2" creationId="{D6ADA307-D8CB-E4B2-954D-BBF6CBFA9DFE}"/>
          </ac:spMkLst>
        </pc:spChg>
        <pc:spChg chg="del">
          <ac:chgData name="Shukufa Musayeva" userId="925d085fcd50c50b" providerId="LiveId" clId="{67257256-0FC7-4C95-BA77-36BE18F40B9C}" dt="2023-09-18T15:22:33.030" v="893" actId="478"/>
          <ac:spMkLst>
            <pc:docMk/>
            <pc:sldMk cId="1682987648" sldId="272"/>
            <ac:spMk id="5" creationId="{D416B4B3-9A26-0046-D763-7EEBF033ADAE}"/>
          </ac:spMkLst>
        </pc:spChg>
        <pc:spChg chg="del">
          <ac:chgData name="Shukufa Musayeva" userId="925d085fcd50c50b" providerId="LiveId" clId="{67257256-0FC7-4C95-BA77-36BE18F40B9C}" dt="2023-09-18T15:22:35.173" v="894" actId="478"/>
          <ac:spMkLst>
            <pc:docMk/>
            <pc:sldMk cId="1682987648" sldId="272"/>
            <ac:spMk id="6" creationId="{47BABD08-09B5-224F-5293-579CD0282671}"/>
          </ac:spMkLst>
        </pc:spChg>
        <pc:spChg chg="mod">
          <ac:chgData name="Shukufa Musayeva" userId="925d085fcd50c50b" providerId="LiveId" clId="{67257256-0FC7-4C95-BA77-36BE18F40B9C}" dt="2023-09-18T20:23:47.029" v="1770" actId="20577"/>
          <ac:spMkLst>
            <pc:docMk/>
            <pc:sldMk cId="1682987648" sldId="272"/>
            <ac:spMk id="7" creationId="{C56E5655-869C-4934-84C2-5AB6230B9576}"/>
          </ac:spMkLst>
        </pc:spChg>
      </pc:sldChg>
      <pc:sldChg chg="addSp delSp modSp mod">
        <pc:chgData name="Shukufa Musayeva" userId="925d085fcd50c50b" providerId="LiveId" clId="{67257256-0FC7-4C95-BA77-36BE18F40B9C}" dt="2023-09-18T20:19:35.587" v="1709" actId="1076"/>
        <pc:sldMkLst>
          <pc:docMk/>
          <pc:sldMk cId="2772297199" sldId="273"/>
        </pc:sldMkLst>
        <pc:spChg chg="mod">
          <ac:chgData name="Shukufa Musayeva" userId="925d085fcd50c50b" providerId="LiveId" clId="{67257256-0FC7-4C95-BA77-36BE18F40B9C}" dt="2023-09-18T20:19:35.587" v="1709" actId="1076"/>
          <ac:spMkLst>
            <pc:docMk/>
            <pc:sldMk cId="2772297199" sldId="273"/>
            <ac:spMk id="3" creationId="{5C265CEC-C6EF-E878-05B9-C312B97FD5CC}"/>
          </ac:spMkLst>
        </pc:spChg>
        <pc:spChg chg="del">
          <ac:chgData name="Shukufa Musayeva" userId="925d085fcd50c50b" providerId="LiveId" clId="{67257256-0FC7-4C95-BA77-36BE18F40B9C}" dt="2023-09-18T20:13:10.108" v="1631" actId="478"/>
          <ac:spMkLst>
            <pc:docMk/>
            <pc:sldMk cId="2772297199" sldId="273"/>
            <ac:spMk id="5" creationId="{82A33F99-0C9A-E064-B428-C782A1AF121C}"/>
          </ac:spMkLst>
        </pc:spChg>
        <pc:spChg chg="del">
          <ac:chgData name="Shukufa Musayeva" userId="925d085fcd50c50b" providerId="LiveId" clId="{67257256-0FC7-4C95-BA77-36BE18F40B9C}" dt="2023-09-18T15:22:39.288" v="895" actId="478"/>
          <ac:spMkLst>
            <pc:docMk/>
            <pc:sldMk cId="2772297199" sldId="273"/>
            <ac:spMk id="6" creationId="{CF3CBF4A-2DBC-E638-4413-2DEDF6FED6E3}"/>
          </ac:spMkLst>
        </pc:spChg>
        <pc:spChg chg="mod">
          <ac:chgData name="Shukufa Musayeva" userId="925d085fcd50c50b" providerId="LiveId" clId="{67257256-0FC7-4C95-BA77-36BE18F40B9C}" dt="2023-09-18T20:15:50.081" v="1673" actId="1076"/>
          <ac:spMkLst>
            <pc:docMk/>
            <pc:sldMk cId="2772297199" sldId="273"/>
            <ac:spMk id="8" creationId="{60D9FFF5-8A74-8A66-6EAA-B8E86AA9B596}"/>
          </ac:spMkLst>
        </pc:spChg>
        <pc:picChg chg="add mod">
          <ac:chgData name="Shukufa Musayeva" userId="925d085fcd50c50b" providerId="LiveId" clId="{67257256-0FC7-4C95-BA77-36BE18F40B9C}" dt="2023-09-18T20:19:17.473" v="1706" actId="1076"/>
          <ac:picMkLst>
            <pc:docMk/>
            <pc:sldMk cId="2772297199" sldId="273"/>
            <ac:picMk id="2" creationId="{8BE3E0A8-EB4B-BB21-5127-FB91EFB98159}"/>
          </ac:picMkLst>
        </pc:picChg>
      </pc:sldChg>
      <pc:sldChg chg="delSp modSp mod">
        <pc:chgData name="Shukufa Musayeva" userId="925d085fcd50c50b" providerId="LiveId" clId="{67257256-0FC7-4C95-BA77-36BE18F40B9C}" dt="2023-09-18T20:12:57.814" v="1629"/>
        <pc:sldMkLst>
          <pc:docMk/>
          <pc:sldMk cId="2753096818" sldId="274"/>
        </pc:sldMkLst>
        <pc:spChg chg="mod">
          <ac:chgData name="Shukufa Musayeva" userId="925d085fcd50c50b" providerId="LiveId" clId="{67257256-0FC7-4C95-BA77-36BE18F40B9C}" dt="2023-09-18T16:12:48.358" v="1495" actId="403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8T20:12:57.814" v="1629"/>
          <ac:spMkLst>
            <pc:docMk/>
            <pc:sldMk cId="2753096818" sldId="274"/>
            <ac:spMk id="3" creationId="{5C265CEC-C6EF-E878-05B9-C312B97FD5CC}"/>
          </ac:spMkLst>
        </pc:spChg>
        <pc:spChg chg="del">
          <ac:chgData name="Shukufa Musayeva" userId="925d085fcd50c50b" providerId="LiveId" clId="{67257256-0FC7-4C95-BA77-36BE18F40B9C}" dt="2023-09-18T16:12:01.992" v="1493" actId="478"/>
          <ac:spMkLst>
            <pc:docMk/>
            <pc:sldMk cId="2753096818" sldId="274"/>
            <ac:spMk id="5" creationId="{3B7B2E33-6DA8-5B17-43B8-C5C7CBC6A17C}"/>
          </ac:spMkLst>
        </pc:spChg>
        <pc:spChg chg="del">
          <ac:chgData name="Shukufa Musayeva" userId="925d085fcd50c50b" providerId="LiveId" clId="{67257256-0FC7-4C95-BA77-36BE18F40B9C}" dt="2023-09-18T15:22:40.885" v="896" actId="478"/>
          <ac:spMkLst>
            <pc:docMk/>
            <pc:sldMk cId="2753096818" sldId="274"/>
            <ac:spMk id="6" creationId="{F6654FC3-475A-5EE3-4F0A-72F38B0FCC6E}"/>
          </ac:spMkLst>
        </pc:spChg>
      </pc:sldChg>
      <pc:sldChg chg="delSp modSp mod">
        <pc:chgData name="Shukufa Musayeva" userId="925d085fcd50c50b" providerId="LiveId" clId="{67257256-0FC7-4C95-BA77-36BE18F40B9C}" dt="2023-09-18T16:11:54.196" v="1492" actId="1076"/>
        <pc:sldMkLst>
          <pc:docMk/>
          <pc:sldMk cId="1079146458" sldId="275"/>
        </pc:sldMkLst>
        <pc:spChg chg="mod">
          <ac:chgData name="Shukufa Musayeva" userId="925d085fcd50c50b" providerId="LiveId" clId="{67257256-0FC7-4C95-BA77-36BE18F40B9C}" dt="2023-09-18T16:05:51.228" v="1468" actId="403"/>
          <ac:spMkLst>
            <pc:docMk/>
            <pc:sldMk cId="1079146458" sldId="275"/>
            <ac:spMk id="2" creationId="{D6ADA307-D8CB-E4B2-954D-BBF6CBFA9DFE}"/>
          </ac:spMkLst>
        </pc:spChg>
        <pc:spChg chg="del">
          <ac:chgData name="Shukufa Musayeva" userId="925d085fcd50c50b" providerId="LiveId" clId="{67257256-0FC7-4C95-BA77-36BE18F40B9C}" dt="2023-09-18T16:05:12.382" v="1443" actId="478"/>
          <ac:spMkLst>
            <pc:docMk/>
            <pc:sldMk cId="1079146458" sldId="275"/>
            <ac:spMk id="5" creationId="{ACCC8A70-80A9-4526-2ED2-66199AF4A253}"/>
          </ac:spMkLst>
        </pc:spChg>
        <pc:spChg chg="del">
          <ac:chgData name="Shukufa Musayeva" userId="925d085fcd50c50b" providerId="LiveId" clId="{67257256-0FC7-4C95-BA77-36BE18F40B9C}" dt="2023-09-18T15:22:44.245" v="897" actId="478"/>
          <ac:spMkLst>
            <pc:docMk/>
            <pc:sldMk cId="1079146458" sldId="275"/>
            <ac:spMk id="6" creationId="{22127CE7-FAF6-E08A-2B92-F8BDD427DE1C}"/>
          </ac:spMkLst>
        </pc:spChg>
        <pc:spChg chg="mod">
          <ac:chgData name="Shukufa Musayeva" userId="925d085fcd50c50b" providerId="LiveId" clId="{67257256-0FC7-4C95-BA77-36BE18F40B9C}" dt="2023-09-18T16:11:54.196" v="1492" actId="1076"/>
          <ac:spMkLst>
            <pc:docMk/>
            <pc:sldMk cId="1079146458" sldId="275"/>
            <ac:spMk id="7" creationId="{DC551859-27F3-BDD5-870D-48C8059429BB}"/>
          </ac:spMkLst>
        </pc:spChg>
      </pc:sldChg>
      <pc:sldChg chg="delSp modSp mod">
        <pc:chgData name="Shukufa Musayeva" userId="925d085fcd50c50b" providerId="LiveId" clId="{67257256-0FC7-4C95-BA77-36BE18F40B9C}" dt="2023-09-18T16:05:06.859" v="1442" actId="20577"/>
        <pc:sldMkLst>
          <pc:docMk/>
          <pc:sldMk cId="3290620826" sldId="276"/>
        </pc:sldMkLst>
        <pc:spChg chg="mod">
          <ac:chgData name="Shukufa Musayeva" userId="925d085fcd50c50b" providerId="LiveId" clId="{67257256-0FC7-4C95-BA77-36BE18F40B9C}" dt="2023-09-18T16:03:56.722" v="1419" actId="1076"/>
          <ac:spMkLst>
            <pc:docMk/>
            <pc:sldMk cId="3290620826" sldId="276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8T16:05:06.859" v="1442" actId="20577"/>
          <ac:spMkLst>
            <pc:docMk/>
            <pc:sldMk cId="3290620826" sldId="276"/>
            <ac:spMk id="3" creationId="{5C265CEC-C6EF-E878-05B9-C312B97FD5CC}"/>
          </ac:spMkLst>
        </pc:spChg>
        <pc:spChg chg="del">
          <ac:chgData name="Shukufa Musayeva" userId="925d085fcd50c50b" providerId="LiveId" clId="{67257256-0FC7-4C95-BA77-36BE18F40B9C}" dt="2023-09-18T16:03:13.177" v="1386" actId="478"/>
          <ac:spMkLst>
            <pc:docMk/>
            <pc:sldMk cId="3290620826" sldId="276"/>
            <ac:spMk id="5" creationId="{D4EE644D-185E-858B-EFD0-27A37E96AE74}"/>
          </ac:spMkLst>
        </pc:spChg>
        <pc:spChg chg="del">
          <ac:chgData name="Shukufa Musayeva" userId="925d085fcd50c50b" providerId="LiveId" clId="{67257256-0FC7-4C95-BA77-36BE18F40B9C}" dt="2023-09-18T15:22:47.567" v="898" actId="478"/>
          <ac:spMkLst>
            <pc:docMk/>
            <pc:sldMk cId="3290620826" sldId="276"/>
            <ac:spMk id="6" creationId="{54833819-2A53-3B1D-0C44-BEFDAAEF7B59}"/>
          </ac:spMkLst>
        </pc:spChg>
      </pc:sldChg>
      <pc:sldChg chg="addSp delSp modSp mod">
        <pc:chgData name="Shukufa Musayeva" userId="925d085fcd50c50b" providerId="LiveId" clId="{67257256-0FC7-4C95-BA77-36BE18F40B9C}" dt="2023-09-18T16:03:05.917" v="1385" actId="20577"/>
        <pc:sldMkLst>
          <pc:docMk/>
          <pc:sldMk cId="4180653617" sldId="277"/>
        </pc:sldMkLst>
        <pc:spChg chg="mod">
          <ac:chgData name="Shukufa Musayeva" userId="925d085fcd50c50b" providerId="LiveId" clId="{67257256-0FC7-4C95-BA77-36BE18F40B9C}" dt="2023-09-18T16:02:23.916" v="1376" actId="20577"/>
          <ac:spMkLst>
            <pc:docMk/>
            <pc:sldMk cId="4180653617" sldId="277"/>
            <ac:spMk id="2" creationId="{D6ADA307-D8CB-E4B2-954D-BBF6CBFA9DFE}"/>
          </ac:spMkLst>
        </pc:spChg>
        <pc:spChg chg="del">
          <ac:chgData name="Shukufa Musayeva" userId="925d085fcd50c50b" providerId="LiveId" clId="{67257256-0FC7-4C95-BA77-36BE18F40B9C}" dt="2023-09-18T16:01:33.475" v="1348" actId="478"/>
          <ac:spMkLst>
            <pc:docMk/>
            <pc:sldMk cId="4180653617" sldId="277"/>
            <ac:spMk id="4" creationId="{89A6A3E7-96A4-F47F-CC2D-B686F066B85F}"/>
          </ac:spMkLst>
        </pc:spChg>
        <pc:spChg chg="mod">
          <ac:chgData name="Shukufa Musayeva" userId="925d085fcd50c50b" providerId="LiveId" clId="{67257256-0FC7-4C95-BA77-36BE18F40B9C}" dt="2023-09-18T16:03:05.917" v="1385" actId="20577"/>
          <ac:spMkLst>
            <pc:docMk/>
            <pc:sldMk cId="4180653617" sldId="277"/>
            <ac:spMk id="5" creationId="{00000000-0000-0000-0000-000000000000}"/>
          </ac:spMkLst>
        </pc:spChg>
        <pc:spChg chg="del">
          <ac:chgData name="Shukufa Musayeva" userId="925d085fcd50c50b" providerId="LiveId" clId="{67257256-0FC7-4C95-BA77-36BE18F40B9C}" dt="2023-09-18T15:22:50.492" v="899" actId="478"/>
          <ac:spMkLst>
            <pc:docMk/>
            <pc:sldMk cId="4180653617" sldId="277"/>
            <ac:spMk id="6" creationId="{2E13DE84-D729-5D85-A12E-31EBEFE3FCC0}"/>
          </ac:spMkLst>
        </pc:spChg>
        <pc:picChg chg="add mod">
          <ac:chgData name="Shukufa Musayeva" userId="925d085fcd50c50b" providerId="LiveId" clId="{67257256-0FC7-4C95-BA77-36BE18F40B9C}" dt="2023-09-18T16:02:33.345" v="1378" actId="1076"/>
          <ac:picMkLst>
            <pc:docMk/>
            <pc:sldMk cId="4180653617" sldId="277"/>
            <ac:picMk id="3" creationId="{6611996E-62C6-54C7-F494-B466D07CB388}"/>
          </ac:picMkLst>
        </pc:picChg>
      </pc:sldChg>
      <pc:sldChg chg="delSp modSp mod">
        <pc:chgData name="Shukufa Musayeva" userId="925d085fcd50c50b" providerId="LiveId" clId="{67257256-0FC7-4C95-BA77-36BE18F40B9C}" dt="2023-09-18T15:54:02.123" v="1248" actId="1076"/>
        <pc:sldMkLst>
          <pc:docMk/>
          <pc:sldMk cId="2443312709" sldId="278"/>
        </pc:sldMkLst>
        <pc:spChg chg="mod">
          <ac:chgData name="Shukufa Musayeva" userId="925d085fcd50c50b" providerId="LiveId" clId="{67257256-0FC7-4C95-BA77-36BE18F40B9C}" dt="2023-09-18T15:51:30.781" v="1228" actId="20577"/>
          <ac:spMkLst>
            <pc:docMk/>
            <pc:sldMk cId="2443312709" sldId="278"/>
            <ac:spMk id="2" creationId="{D6ADA307-D8CB-E4B2-954D-BBF6CBFA9DFE}"/>
          </ac:spMkLst>
        </pc:spChg>
        <pc:spChg chg="del">
          <ac:chgData name="Shukufa Musayeva" userId="925d085fcd50c50b" providerId="LiveId" clId="{67257256-0FC7-4C95-BA77-36BE18F40B9C}" dt="2023-09-18T15:50:16.307" v="1212" actId="478"/>
          <ac:spMkLst>
            <pc:docMk/>
            <pc:sldMk cId="2443312709" sldId="278"/>
            <ac:spMk id="5" creationId="{80E6B3AB-49A7-9C32-1437-EB737B72B67D}"/>
          </ac:spMkLst>
        </pc:spChg>
        <pc:spChg chg="del">
          <ac:chgData name="Shukufa Musayeva" userId="925d085fcd50c50b" providerId="LiveId" clId="{67257256-0FC7-4C95-BA77-36BE18F40B9C}" dt="2023-09-18T15:22:58.399" v="902" actId="478"/>
          <ac:spMkLst>
            <pc:docMk/>
            <pc:sldMk cId="2443312709" sldId="278"/>
            <ac:spMk id="6" creationId="{81B79AFA-43CC-0AE5-B75B-0389002D1E1F}"/>
          </ac:spMkLst>
        </pc:spChg>
        <pc:spChg chg="mod">
          <ac:chgData name="Shukufa Musayeva" userId="925d085fcd50c50b" providerId="LiveId" clId="{67257256-0FC7-4C95-BA77-36BE18F40B9C}" dt="2023-09-18T15:54:02.123" v="1248" actId="1076"/>
          <ac:spMkLst>
            <pc:docMk/>
            <pc:sldMk cId="2443312709" sldId="278"/>
            <ac:spMk id="7" creationId="{9FCD4F89-8B4F-C098-F48C-F1E4D5598919}"/>
          </ac:spMkLst>
        </pc:spChg>
      </pc:sldChg>
      <pc:sldChg chg="delSp modSp mod">
        <pc:chgData name="Shukufa Musayeva" userId="925d085fcd50c50b" providerId="LiveId" clId="{67257256-0FC7-4C95-BA77-36BE18F40B9C}" dt="2023-09-18T16:01:20.987" v="1347" actId="1076"/>
        <pc:sldMkLst>
          <pc:docMk/>
          <pc:sldMk cId="617998510" sldId="279"/>
        </pc:sldMkLst>
        <pc:spChg chg="mod">
          <ac:chgData name="Shukufa Musayeva" userId="925d085fcd50c50b" providerId="LiveId" clId="{67257256-0FC7-4C95-BA77-36BE18F40B9C}" dt="2023-09-18T15:57:36.456" v="1299"/>
          <ac:spMkLst>
            <pc:docMk/>
            <pc:sldMk cId="617998510" sldId="279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8T16:01:20.987" v="1347" actId="1076"/>
          <ac:spMkLst>
            <pc:docMk/>
            <pc:sldMk cId="617998510" sldId="279"/>
            <ac:spMk id="3" creationId="{5C265CEC-C6EF-E878-05B9-C312B97FD5CC}"/>
          </ac:spMkLst>
        </pc:spChg>
        <pc:spChg chg="del">
          <ac:chgData name="Shukufa Musayeva" userId="925d085fcd50c50b" providerId="LiveId" clId="{67257256-0FC7-4C95-BA77-36BE18F40B9C}" dt="2023-09-18T15:56:50.331" v="1286" actId="478"/>
          <ac:spMkLst>
            <pc:docMk/>
            <pc:sldMk cId="617998510" sldId="279"/>
            <ac:spMk id="5" creationId="{DC0D0C1F-F2C3-D484-DD9E-58BC5C03E95B}"/>
          </ac:spMkLst>
        </pc:spChg>
        <pc:spChg chg="del">
          <ac:chgData name="Shukufa Musayeva" userId="925d085fcd50c50b" providerId="LiveId" clId="{67257256-0FC7-4C95-BA77-36BE18F40B9C}" dt="2023-09-18T15:22:53.083" v="900" actId="478"/>
          <ac:spMkLst>
            <pc:docMk/>
            <pc:sldMk cId="617998510" sldId="279"/>
            <ac:spMk id="6" creationId="{DCE6746E-6435-CB9B-B472-F15B006FE6F1}"/>
          </ac:spMkLst>
        </pc:spChg>
      </pc:sldChg>
      <pc:sldChg chg="addSp delSp modSp mod">
        <pc:chgData name="Shukufa Musayeva" userId="925d085fcd50c50b" providerId="LiveId" clId="{67257256-0FC7-4C95-BA77-36BE18F40B9C}" dt="2023-09-18T15:49:56.337" v="1211" actId="1076"/>
        <pc:sldMkLst>
          <pc:docMk/>
          <pc:sldMk cId="3189198203" sldId="280"/>
        </pc:sldMkLst>
        <pc:spChg chg="mod">
          <ac:chgData name="Shukufa Musayeva" userId="925d085fcd50c50b" providerId="LiveId" clId="{67257256-0FC7-4C95-BA77-36BE18F40B9C}" dt="2023-09-18T15:48:31.469" v="1203" actId="20577"/>
          <ac:spMkLst>
            <pc:docMk/>
            <pc:sldMk cId="3189198203" sldId="280"/>
            <ac:spMk id="2" creationId="{D6ADA307-D8CB-E4B2-954D-BBF6CBFA9DFE}"/>
          </ac:spMkLst>
        </pc:spChg>
        <pc:spChg chg="del">
          <ac:chgData name="Shukufa Musayeva" userId="925d085fcd50c50b" providerId="LiveId" clId="{67257256-0FC7-4C95-BA77-36BE18F40B9C}" dt="2023-09-18T15:45:23.333" v="1150" actId="478"/>
          <ac:spMkLst>
            <pc:docMk/>
            <pc:sldMk cId="3189198203" sldId="280"/>
            <ac:spMk id="5" creationId="{E3617314-DFB8-1DC3-D7E2-E7B7529F015B}"/>
          </ac:spMkLst>
        </pc:spChg>
        <pc:spChg chg="del">
          <ac:chgData name="Shukufa Musayeva" userId="925d085fcd50c50b" providerId="LiveId" clId="{67257256-0FC7-4C95-BA77-36BE18F40B9C}" dt="2023-09-18T15:23:00.762" v="903" actId="478"/>
          <ac:spMkLst>
            <pc:docMk/>
            <pc:sldMk cId="3189198203" sldId="280"/>
            <ac:spMk id="6" creationId="{A3D31C0B-5D74-C8B8-3446-C078332F7D3D}"/>
          </ac:spMkLst>
        </pc:spChg>
        <pc:spChg chg="mod">
          <ac:chgData name="Shukufa Musayeva" userId="925d085fcd50c50b" providerId="LiveId" clId="{67257256-0FC7-4C95-BA77-36BE18F40B9C}" dt="2023-09-18T15:49:56.337" v="1211" actId="1076"/>
          <ac:spMkLst>
            <pc:docMk/>
            <pc:sldMk cId="3189198203" sldId="280"/>
            <ac:spMk id="7" creationId="{9F442DF0-8147-A713-A5B7-D09F117E4BEC}"/>
          </ac:spMkLst>
        </pc:spChg>
        <pc:picChg chg="add mod">
          <ac:chgData name="Shukufa Musayeva" userId="925d085fcd50c50b" providerId="LiveId" clId="{67257256-0FC7-4C95-BA77-36BE18F40B9C}" dt="2023-09-18T15:49:34.132" v="1206" actId="1076"/>
          <ac:picMkLst>
            <pc:docMk/>
            <pc:sldMk cId="3189198203" sldId="280"/>
            <ac:picMk id="3" creationId="{BFD27112-A0DD-4EE9-8929-47CA7F86A636}"/>
          </ac:picMkLst>
        </pc:picChg>
      </pc:sldChg>
      <pc:sldChg chg="addSp delSp modSp mod">
        <pc:chgData name="Shukufa Musayeva" userId="925d085fcd50c50b" providerId="LiveId" clId="{67257256-0FC7-4C95-BA77-36BE18F40B9C}" dt="2023-09-18T15:41:44.678" v="1112" actId="14100"/>
        <pc:sldMkLst>
          <pc:docMk/>
          <pc:sldMk cId="915755442" sldId="281"/>
        </pc:sldMkLst>
        <pc:spChg chg="mod">
          <ac:chgData name="Shukufa Musayeva" userId="925d085fcd50c50b" providerId="LiveId" clId="{67257256-0FC7-4C95-BA77-36BE18F40B9C}" dt="2023-09-18T15:39:46.011" v="1103"/>
          <ac:spMkLst>
            <pc:docMk/>
            <pc:sldMk cId="915755442" sldId="281"/>
            <ac:spMk id="2" creationId="{D6ADA307-D8CB-E4B2-954D-BBF6CBFA9DFE}"/>
          </ac:spMkLst>
        </pc:spChg>
        <pc:spChg chg="del">
          <ac:chgData name="Shukufa Musayeva" userId="925d085fcd50c50b" providerId="LiveId" clId="{67257256-0FC7-4C95-BA77-36BE18F40B9C}" dt="2023-09-18T15:38:38.936" v="1062" actId="478"/>
          <ac:spMkLst>
            <pc:docMk/>
            <pc:sldMk cId="915755442" sldId="281"/>
            <ac:spMk id="5" creationId="{6EB8E190-7069-ED78-ADE9-D8E5EE260BEE}"/>
          </ac:spMkLst>
        </pc:spChg>
        <pc:spChg chg="del">
          <ac:chgData name="Shukufa Musayeva" userId="925d085fcd50c50b" providerId="LiveId" clId="{67257256-0FC7-4C95-BA77-36BE18F40B9C}" dt="2023-09-18T15:23:05.404" v="905" actId="478"/>
          <ac:spMkLst>
            <pc:docMk/>
            <pc:sldMk cId="915755442" sldId="281"/>
            <ac:spMk id="6" creationId="{657FCF0B-98DB-3937-A32F-0D522C7E8F0B}"/>
          </ac:spMkLst>
        </pc:spChg>
        <pc:spChg chg="mod">
          <ac:chgData name="Shukufa Musayeva" userId="925d085fcd50c50b" providerId="LiveId" clId="{67257256-0FC7-4C95-BA77-36BE18F40B9C}" dt="2023-09-18T15:41:44.678" v="1112" actId="14100"/>
          <ac:spMkLst>
            <pc:docMk/>
            <pc:sldMk cId="915755442" sldId="281"/>
            <ac:spMk id="7" creationId="{5CDD1346-7D26-9256-F002-F34FE8C1D948}"/>
          </ac:spMkLst>
        </pc:spChg>
        <pc:picChg chg="add mod">
          <ac:chgData name="Shukufa Musayeva" userId="925d085fcd50c50b" providerId="LiveId" clId="{67257256-0FC7-4C95-BA77-36BE18F40B9C}" dt="2023-09-18T15:40:13.253" v="1107" actId="1076"/>
          <ac:picMkLst>
            <pc:docMk/>
            <pc:sldMk cId="915755442" sldId="281"/>
            <ac:picMk id="3" creationId="{F78BA3FE-7518-2B1E-ABF4-A176B1936C8B}"/>
          </ac:picMkLst>
        </pc:picChg>
      </pc:sldChg>
      <pc:sldChg chg="addSp delSp modSp mod">
        <pc:chgData name="Shukufa Musayeva" userId="925d085fcd50c50b" providerId="LiveId" clId="{67257256-0FC7-4C95-BA77-36BE18F40B9C}" dt="2023-09-18T15:49:16.215" v="1204" actId="1036"/>
        <pc:sldMkLst>
          <pc:docMk/>
          <pc:sldMk cId="2822643806" sldId="282"/>
        </pc:sldMkLst>
        <pc:spChg chg="mod">
          <ac:chgData name="Shukufa Musayeva" userId="925d085fcd50c50b" providerId="LiveId" clId="{67257256-0FC7-4C95-BA77-36BE18F40B9C}" dt="2023-09-18T15:43:01.702" v="1133"/>
          <ac:spMkLst>
            <pc:docMk/>
            <pc:sldMk cId="2822643806" sldId="282"/>
            <ac:spMk id="2" creationId="{D6ADA307-D8CB-E4B2-954D-BBF6CBFA9DFE}"/>
          </ac:spMkLst>
        </pc:spChg>
        <pc:spChg chg="del">
          <ac:chgData name="Shukufa Musayeva" userId="925d085fcd50c50b" providerId="LiveId" clId="{67257256-0FC7-4C95-BA77-36BE18F40B9C}" dt="2023-09-18T15:41:56.622" v="1113" actId="478"/>
          <ac:spMkLst>
            <pc:docMk/>
            <pc:sldMk cId="2822643806" sldId="282"/>
            <ac:spMk id="4" creationId="{B838487E-AF6B-2167-91F8-535E70E246E8}"/>
          </ac:spMkLst>
        </pc:spChg>
        <pc:spChg chg="del">
          <ac:chgData name="Shukufa Musayeva" userId="925d085fcd50c50b" providerId="LiveId" clId="{67257256-0FC7-4C95-BA77-36BE18F40B9C}" dt="2023-09-18T15:23:02.932" v="904" actId="478"/>
          <ac:spMkLst>
            <pc:docMk/>
            <pc:sldMk cId="2822643806" sldId="282"/>
            <ac:spMk id="5" creationId="{61304480-8D86-2BF0-DA49-4D2D0DC292A3}"/>
          </ac:spMkLst>
        </pc:spChg>
        <pc:spChg chg="mod">
          <ac:chgData name="Shukufa Musayeva" userId="925d085fcd50c50b" providerId="LiveId" clId="{67257256-0FC7-4C95-BA77-36BE18F40B9C}" dt="2023-09-18T15:44:49.919" v="1149" actId="1076"/>
          <ac:spMkLst>
            <pc:docMk/>
            <pc:sldMk cId="2822643806" sldId="282"/>
            <ac:spMk id="10" creationId="{00000000-0000-0000-0000-000000000000}"/>
          </ac:spMkLst>
        </pc:spChg>
        <pc:picChg chg="add mod">
          <ac:chgData name="Shukufa Musayeva" userId="925d085fcd50c50b" providerId="LiveId" clId="{67257256-0FC7-4C95-BA77-36BE18F40B9C}" dt="2023-09-18T15:49:16.215" v="1204" actId="1036"/>
          <ac:picMkLst>
            <pc:docMk/>
            <pc:sldMk cId="2822643806" sldId="282"/>
            <ac:picMk id="3" creationId="{58F2842E-CF2D-163F-DB6D-402FAA26B446}"/>
          </ac:picMkLst>
        </pc:picChg>
        <pc:picChg chg="add mod">
          <ac:chgData name="Shukufa Musayeva" userId="925d085fcd50c50b" providerId="LiveId" clId="{67257256-0FC7-4C95-BA77-36BE18F40B9C}" dt="2023-09-18T15:42:30.598" v="1116" actId="1076"/>
          <ac:picMkLst>
            <pc:docMk/>
            <pc:sldMk cId="2822643806" sldId="282"/>
            <ac:picMk id="6" creationId="{A48A684C-7ED8-2876-8727-29DA1291F842}"/>
          </ac:picMkLst>
        </pc:picChg>
      </pc:sldChg>
      <pc:sldChg chg="addSp delSp modSp mod">
        <pc:chgData name="Shukufa Musayeva" userId="925d085fcd50c50b" providerId="LiveId" clId="{67257256-0FC7-4C95-BA77-36BE18F40B9C}" dt="2023-09-18T15:38:26.453" v="1061" actId="1076"/>
        <pc:sldMkLst>
          <pc:docMk/>
          <pc:sldMk cId="3964072415" sldId="284"/>
        </pc:sldMkLst>
        <pc:spChg chg="mod">
          <ac:chgData name="Shukufa Musayeva" userId="925d085fcd50c50b" providerId="LiveId" clId="{67257256-0FC7-4C95-BA77-36BE18F40B9C}" dt="2023-09-18T15:37:53.750" v="1052" actId="20577"/>
          <ac:spMkLst>
            <pc:docMk/>
            <pc:sldMk cId="3964072415" sldId="284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8T15:38:26.453" v="1061" actId="1076"/>
          <ac:spMkLst>
            <pc:docMk/>
            <pc:sldMk cId="3964072415" sldId="284"/>
            <ac:spMk id="3" creationId="{5C265CEC-C6EF-E878-05B9-C312B97FD5CC}"/>
          </ac:spMkLst>
        </pc:spChg>
        <pc:spChg chg="del">
          <ac:chgData name="Shukufa Musayeva" userId="925d085fcd50c50b" providerId="LiveId" clId="{67257256-0FC7-4C95-BA77-36BE18F40B9C}" dt="2023-09-18T15:23:18.893" v="907" actId="478"/>
          <ac:spMkLst>
            <pc:docMk/>
            <pc:sldMk cId="3964072415" sldId="284"/>
            <ac:spMk id="5" creationId="{EC0C6BE3-4E9B-2907-E9F4-0CD1DF30F48A}"/>
          </ac:spMkLst>
        </pc:spChg>
        <pc:spChg chg="del">
          <ac:chgData name="Shukufa Musayeva" userId="925d085fcd50c50b" providerId="LiveId" clId="{67257256-0FC7-4C95-BA77-36BE18F40B9C}" dt="2023-09-18T15:23:07.790" v="906" actId="478"/>
          <ac:spMkLst>
            <pc:docMk/>
            <pc:sldMk cId="3964072415" sldId="284"/>
            <ac:spMk id="6" creationId="{7B26A86D-B557-96A2-0ADA-F9441571A048}"/>
          </ac:spMkLst>
        </pc:spChg>
        <pc:picChg chg="add mod">
          <ac:chgData name="Shukufa Musayeva" userId="925d085fcd50c50b" providerId="LiveId" clId="{67257256-0FC7-4C95-BA77-36BE18F40B9C}" dt="2023-09-18T15:37:31.890" v="1034" actId="1076"/>
          <ac:picMkLst>
            <pc:docMk/>
            <pc:sldMk cId="3964072415" sldId="284"/>
            <ac:picMk id="4" creationId="{AEF993B9-D72E-3542-7BE4-0A85AA8729F8}"/>
          </ac:picMkLst>
        </pc:picChg>
      </pc:sldChg>
      <pc:sldChg chg="addSp delSp modSp mod">
        <pc:chgData name="Shukufa Musayeva" userId="925d085fcd50c50b" providerId="LiveId" clId="{67257256-0FC7-4C95-BA77-36BE18F40B9C}" dt="2023-09-18T15:30:26.793" v="956" actId="20577"/>
        <pc:sldMkLst>
          <pc:docMk/>
          <pc:sldMk cId="1879474612" sldId="285"/>
        </pc:sldMkLst>
        <pc:spChg chg="mod">
          <ac:chgData name="Shukufa Musayeva" userId="925d085fcd50c50b" providerId="LiveId" clId="{67257256-0FC7-4C95-BA77-36BE18F40B9C}" dt="2023-09-18T15:25:24.777" v="927"/>
          <ac:spMkLst>
            <pc:docMk/>
            <pc:sldMk cId="1879474612" sldId="285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8T15:30:26.793" v="956" actId="20577"/>
          <ac:spMkLst>
            <pc:docMk/>
            <pc:sldMk cId="1879474612" sldId="285"/>
            <ac:spMk id="3" creationId="{5C265CEC-C6EF-E878-05B9-C312B97FD5CC}"/>
          </ac:spMkLst>
        </pc:spChg>
        <pc:spChg chg="del">
          <ac:chgData name="Shukufa Musayeva" userId="925d085fcd50c50b" providerId="LiveId" clId="{67257256-0FC7-4C95-BA77-36BE18F40B9C}" dt="2023-09-18T15:23:38.383" v="916" actId="478"/>
          <ac:spMkLst>
            <pc:docMk/>
            <pc:sldMk cId="1879474612" sldId="285"/>
            <ac:spMk id="5" creationId="{EB1BAED3-D2B2-06FD-A24A-AB3930CD5982}"/>
          </ac:spMkLst>
        </pc:spChg>
        <pc:spChg chg="del">
          <ac:chgData name="Shukufa Musayeva" userId="925d085fcd50c50b" providerId="LiveId" clId="{67257256-0FC7-4C95-BA77-36BE18F40B9C}" dt="2023-09-18T15:23:34.983" v="915" actId="478"/>
          <ac:spMkLst>
            <pc:docMk/>
            <pc:sldMk cId="1879474612" sldId="285"/>
            <ac:spMk id="6" creationId="{CDAB82ED-01B7-5D5D-E4F7-E54D8DF17B7A}"/>
          </ac:spMkLst>
        </pc:spChg>
        <pc:picChg chg="add mod">
          <ac:chgData name="Shukufa Musayeva" userId="925d085fcd50c50b" providerId="LiveId" clId="{67257256-0FC7-4C95-BA77-36BE18F40B9C}" dt="2023-09-18T15:27:34.471" v="950" actId="1076"/>
          <ac:picMkLst>
            <pc:docMk/>
            <pc:sldMk cId="1879474612" sldId="285"/>
            <ac:picMk id="4" creationId="{F8A38569-CDB1-7FCC-232C-563548D122EB}"/>
          </ac:picMkLst>
        </pc:picChg>
        <pc:picChg chg="add mod">
          <ac:chgData name="Shukufa Musayeva" userId="925d085fcd50c50b" providerId="LiveId" clId="{67257256-0FC7-4C95-BA77-36BE18F40B9C}" dt="2023-09-18T15:30:14.619" v="954" actId="1076"/>
          <ac:picMkLst>
            <pc:docMk/>
            <pc:sldMk cId="1879474612" sldId="285"/>
            <ac:picMk id="7" creationId="{003B8ED9-37A0-4194-FEB3-D36EC2F7888A}"/>
          </ac:picMkLst>
        </pc:picChg>
      </pc:sldChg>
      <pc:sldChg chg="addSp delSp modSp mod">
        <pc:chgData name="Shukufa Musayeva" userId="925d085fcd50c50b" providerId="LiveId" clId="{67257256-0FC7-4C95-BA77-36BE18F40B9C}" dt="2023-09-18T15:24:06.461" v="917" actId="1076"/>
        <pc:sldMkLst>
          <pc:docMk/>
          <pc:sldMk cId="750274363" sldId="286"/>
        </pc:sldMkLst>
        <pc:spChg chg="mod">
          <ac:chgData name="Shukufa Musayeva" userId="925d085fcd50c50b" providerId="LiveId" clId="{67257256-0FC7-4C95-BA77-36BE18F40B9C}" dt="2023-09-18T09:14:40.303" v="883" actId="20577"/>
          <ac:spMkLst>
            <pc:docMk/>
            <pc:sldMk cId="750274363" sldId="286"/>
            <ac:spMk id="2" creationId="{D6ADA307-D8CB-E4B2-954D-BBF6CBFA9DFE}"/>
          </ac:spMkLst>
        </pc:spChg>
        <pc:spChg chg="del">
          <ac:chgData name="Shukufa Musayeva" userId="925d085fcd50c50b" providerId="LiveId" clId="{67257256-0FC7-4C95-BA77-36BE18F40B9C}" dt="2023-09-18T09:14:19.749" v="868" actId="478"/>
          <ac:spMkLst>
            <pc:docMk/>
            <pc:sldMk cId="750274363" sldId="286"/>
            <ac:spMk id="5" creationId="{E5379586-22BB-3DBD-8E3D-066A6107434C}"/>
          </ac:spMkLst>
        </pc:spChg>
        <pc:spChg chg="del">
          <ac:chgData name="Shukufa Musayeva" userId="925d085fcd50c50b" providerId="LiveId" clId="{67257256-0FC7-4C95-BA77-36BE18F40B9C}" dt="2023-09-18T09:14:17.980" v="867" actId="478"/>
          <ac:spMkLst>
            <pc:docMk/>
            <pc:sldMk cId="750274363" sldId="286"/>
            <ac:spMk id="6" creationId="{E130BF58-DD0A-62E3-FC41-27233B3C944C}"/>
          </ac:spMkLst>
        </pc:spChg>
        <pc:picChg chg="add mod">
          <ac:chgData name="Shukufa Musayeva" userId="925d085fcd50c50b" providerId="LiveId" clId="{67257256-0FC7-4C95-BA77-36BE18F40B9C}" dt="2023-09-18T15:24:06.461" v="917" actId="1076"/>
          <ac:picMkLst>
            <pc:docMk/>
            <pc:sldMk cId="750274363" sldId="286"/>
            <ac:picMk id="4" creationId="{D5717928-C662-32E5-A04B-72D66856452D}"/>
          </ac:picMkLst>
        </pc:picChg>
      </pc:sldChg>
      <pc:sldChg chg="delSp modSp mod">
        <pc:chgData name="Shukufa Musayeva" userId="925d085fcd50c50b" providerId="LiveId" clId="{67257256-0FC7-4C95-BA77-36BE18F40B9C}" dt="2023-09-18T09:14:00.358" v="865" actId="27636"/>
        <pc:sldMkLst>
          <pc:docMk/>
          <pc:sldMk cId="2181783223" sldId="287"/>
        </pc:sldMkLst>
        <pc:spChg chg="mod">
          <ac:chgData name="Shukufa Musayeva" userId="925d085fcd50c50b" providerId="LiveId" clId="{67257256-0FC7-4C95-BA77-36BE18F40B9C}" dt="2023-09-18T09:11:36.059" v="825"/>
          <ac:spMkLst>
            <pc:docMk/>
            <pc:sldMk cId="2181783223" sldId="287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8T09:14:00.358" v="865" actId="27636"/>
          <ac:spMkLst>
            <pc:docMk/>
            <pc:sldMk cId="2181783223" sldId="287"/>
            <ac:spMk id="3" creationId="{5C265CEC-C6EF-E878-05B9-C312B97FD5CC}"/>
          </ac:spMkLst>
        </pc:spChg>
        <pc:spChg chg="del">
          <ac:chgData name="Shukufa Musayeva" userId="925d085fcd50c50b" providerId="LiveId" clId="{67257256-0FC7-4C95-BA77-36BE18F40B9C}" dt="2023-09-18T09:11:20.854" v="810" actId="478"/>
          <ac:spMkLst>
            <pc:docMk/>
            <pc:sldMk cId="2181783223" sldId="287"/>
            <ac:spMk id="5" creationId="{02C84F1B-B871-59E1-E61C-92B4EDBA13B9}"/>
          </ac:spMkLst>
        </pc:spChg>
        <pc:spChg chg="del">
          <ac:chgData name="Shukufa Musayeva" userId="925d085fcd50c50b" providerId="LiveId" clId="{67257256-0FC7-4C95-BA77-36BE18F40B9C}" dt="2023-09-18T09:11:18.639" v="809" actId="478"/>
          <ac:spMkLst>
            <pc:docMk/>
            <pc:sldMk cId="2181783223" sldId="287"/>
            <ac:spMk id="6" creationId="{ABD62567-861A-E1CE-B9C5-C3F4861DCE76}"/>
          </ac:spMkLst>
        </pc:spChg>
      </pc:sldChg>
      <pc:sldChg chg="delSp modSp mod">
        <pc:chgData name="Shukufa Musayeva" userId="925d085fcd50c50b" providerId="LiveId" clId="{67257256-0FC7-4C95-BA77-36BE18F40B9C}" dt="2023-09-18T09:11:15.571" v="808" actId="478"/>
        <pc:sldMkLst>
          <pc:docMk/>
          <pc:sldMk cId="3348462821" sldId="288"/>
        </pc:sldMkLst>
        <pc:spChg chg="mod">
          <ac:chgData name="Shukufa Musayeva" userId="925d085fcd50c50b" providerId="LiveId" clId="{67257256-0FC7-4C95-BA77-36BE18F40B9C}" dt="2023-09-18T09:11:08.532" v="807"/>
          <ac:spMkLst>
            <pc:docMk/>
            <pc:sldMk cId="3348462821" sldId="288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8T09:11:03.051" v="804" actId="20577"/>
          <ac:spMkLst>
            <pc:docMk/>
            <pc:sldMk cId="3348462821" sldId="288"/>
            <ac:spMk id="3" creationId="{5C265CEC-C6EF-E878-05B9-C312B97FD5CC}"/>
          </ac:spMkLst>
        </pc:spChg>
        <pc:spChg chg="del">
          <ac:chgData name="Shukufa Musayeva" userId="925d085fcd50c50b" providerId="LiveId" clId="{67257256-0FC7-4C95-BA77-36BE18F40B9C}" dt="2023-09-18T09:09:48.713" v="770" actId="478"/>
          <ac:spMkLst>
            <pc:docMk/>
            <pc:sldMk cId="3348462821" sldId="288"/>
            <ac:spMk id="5" creationId="{A03D45BC-A77A-A2BA-FA42-02876578A9AC}"/>
          </ac:spMkLst>
        </pc:spChg>
        <pc:spChg chg="del">
          <ac:chgData name="Shukufa Musayeva" userId="925d085fcd50c50b" providerId="LiveId" clId="{67257256-0FC7-4C95-BA77-36BE18F40B9C}" dt="2023-09-18T09:11:15.571" v="808" actId="478"/>
          <ac:spMkLst>
            <pc:docMk/>
            <pc:sldMk cId="3348462821" sldId="288"/>
            <ac:spMk id="6" creationId="{AB8E524C-BC13-4126-5436-B2C5B7A95B79}"/>
          </ac:spMkLst>
        </pc:spChg>
      </pc:sldChg>
      <pc:sldChg chg="addSp delSp modSp mod">
        <pc:chgData name="Shukufa Musayeva" userId="925d085fcd50c50b" providerId="LiveId" clId="{67257256-0FC7-4C95-BA77-36BE18F40B9C}" dt="2023-09-18T09:09:40.496" v="769" actId="1076"/>
        <pc:sldMkLst>
          <pc:docMk/>
          <pc:sldMk cId="2326923469" sldId="289"/>
        </pc:sldMkLst>
        <pc:spChg chg="mod">
          <ac:chgData name="Shukufa Musayeva" userId="925d085fcd50c50b" providerId="LiveId" clId="{67257256-0FC7-4C95-BA77-36BE18F40B9C}" dt="2023-09-18T09:08:54.804" v="760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8T09:09:40.496" v="769" actId="1076"/>
          <ac:spMkLst>
            <pc:docMk/>
            <pc:sldMk cId="2326923469" sldId="289"/>
            <ac:spMk id="3" creationId="{5C265CEC-C6EF-E878-05B9-C312B97FD5CC}"/>
          </ac:spMkLst>
        </pc:spChg>
        <pc:spChg chg="del">
          <ac:chgData name="Shukufa Musayeva" userId="925d085fcd50c50b" providerId="LiveId" clId="{67257256-0FC7-4C95-BA77-36BE18F40B9C}" dt="2023-09-18T09:08:59.025" v="761" actId="478"/>
          <ac:spMkLst>
            <pc:docMk/>
            <pc:sldMk cId="2326923469" sldId="289"/>
            <ac:spMk id="5" creationId="{E2BC9C30-FC0D-A3DD-643A-10775B0603F6}"/>
          </ac:spMkLst>
        </pc:spChg>
        <pc:spChg chg="del">
          <ac:chgData name="Shukufa Musayeva" userId="925d085fcd50c50b" providerId="LiveId" clId="{67257256-0FC7-4C95-BA77-36BE18F40B9C}" dt="2023-09-18T09:09:26.159" v="766" actId="478"/>
          <ac:spMkLst>
            <pc:docMk/>
            <pc:sldMk cId="2326923469" sldId="289"/>
            <ac:spMk id="6" creationId="{B985EFD6-B3BC-52C9-D235-DD822AC46EB5}"/>
          </ac:spMkLst>
        </pc:spChg>
        <pc:picChg chg="add mod">
          <ac:chgData name="Shukufa Musayeva" userId="925d085fcd50c50b" providerId="LiveId" clId="{67257256-0FC7-4C95-BA77-36BE18F40B9C}" dt="2023-09-18T09:09:38.493" v="768" actId="1076"/>
          <ac:picMkLst>
            <pc:docMk/>
            <pc:sldMk cId="2326923469" sldId="289"/>
            <ac:picMk id="4" creationId="{935C0BDA-F8E1-7178-7513-909A578929B4}"/>
          </ac:picMkLst>
        </pc:picChg>
      </pc:sldChg>
      <pc:sldChg chg="addSp delSp modSp mod">
        <pc:chgData name="Shukufa Musayeva" userId="925d085fcd50c50b" providerId="LiveId" clId="{67257256-0FC7-4C95-BA77-36BE18F40B9C}" dt="2023-09-18T09:08:48.226" v="757"/>
        <pc:sldMkLst>
          <pc:docMk/>
          <pc:sldMk cId="3404859695" sldId="290"/>
        </pc:sldMkLst>
        <pc:spChg chg="mod">
          <ac:chgData name="Shukufa Musayeva" userId="925d085fcd50c50b" providerId="LiveId" clId="{67257256-0FC7-4C95-BA77-36BE18F40B9C}" dt="2023-09-18T09:08:48.226" v="757"/>
          <ac:spMkLst>
            <pc:docMk/>
            <pc:sldMk cId="3404859695" sldId="290"/>
            <ac:spMk id="2" creationId="{D6ADA307-D8CB-E4B2-954D-BBF6CBFA9DFE}"/>
          </ac:spMkLst>
        </pc:spChg>
        <pc:spChg chg="mod">
          <ac:chgData name="Shukufa Musayeva" userId="925d085fcd50c50b" providerId="LiveId" clId="{67257256-0FC7-4C95-BA77-36BE18F40B9C}" dt="2023-09-18T09:07:36.054" v="705" actId="20577"/>
          <ac:spMkLst>
            <pc:docMk/>
            <pc:sldMk cId="3404859695" sldId="290"/>
            <ac:spMk id="3" creationId="{5C265CEC-C6EF-E878-05B9-C312B97FD5CC}"/>
          </ac:spMkLst>
        </pc:spChg>
        <pc:spChg chg="del">
          <ac:chgData name="Shukufa Musayeva" userId="925d085fcd50c50b" providerId="LiveId" clId="{67257256-0FC7-4C95-BA77-36BE18F40B9C}" dt="2023-09-18T09:08:16.212" v="737" actId="478"/>
          <ac:spMkLst>
            <pc:docMk/>
            <pc:sldMk cId="3404859695" sldId="290"/>
            <ac:spMk id="5" creationId="{52C84392-67E9-5720-38F1-1DD92BA07832}"/>
          </ac:spMkLst>
        </pc:spChg>
        <pc:spChg chg="del mod">
          <ac:chgData name="Shukufa Musayeva" userId="925d085fcd50c50b" providerId="LiveId" clId="{67257256-0FC7-4C95-BA77-36BE18F40B9C}" dt="2023-09-18T09:08:22.338" v="740" actId="478"/>
          <ac:spMkLst>
            <pc:docMk/>
            <pc:sldMk cId="3404859695" sldId="290"/>
            <ac:spMk id="6" creationId="{F3C45776-2915-E909-3345-723CE990AAA5}"/>
          </ac:spMkLst>
        </pc:spChg>
        <pc:spChg chg="del">
          <ac:chgData name="Shukufa Musayeva" userId="925d085fcd50c50b" providerId="LiveId" clId="{67257256-0FC7-4C95-BA77-36BE18F40B9C}" dt="2023-09-18T09:08:20.404" v="738" actId="478"/>
          <ac:spMkLst>
            <pc:docMk/>
            <pc:sldMk cId="3404859695" sldId="290"/>
            <ac:spMk id="7" creationId="{95A6C434-BAEC-DF62-3F0D-8CA3C490BF7F}"/>
          </ac:spMkLst>
        </pc:spChg>
        <pc:picChg chg="add mod">
          <ac:chgData name="Shukufa Musayeva" userId="925d085fcd50c50b" providerId="LiveId" clId="{67257256-0FC7-4C95-BA77-36BE18F40B9C}" dt="2023-09-18T09:07:50.394" v="707" actId="1076"/>
          <ac:picMkLst>
            <pc:docMk/>
            <pc:sldMk cId="3404859695" sldId="290"/>
            <ac:picMk id="4" creationId="{AA9502AC-986A-CAD9-F525-90904E8F6F9A}"/>
          </ac:picMkLst>
        </pc:picChg>
      </pc:sldChg>
      <pc:sldChg chg="modSp mod">
        <pc:chgData name="Shukufa Musayeva" userId="925d085fcd50c50b" providerId="LiveId" clId="{67257256-0FC7-4C95-BA77-36BE18F40B9C}" dt="2023-09-18T08:45:52.661" v="485"/>
        <pc:sldMkLst>
          <pc:docMk/>
          <pc:sldMk cId="2154251385" sldId="291"/>
        </pc:sldMkLst>
        <pc:spChg chg="mod">
          <ac:chgData name="Shukufa Musayeva" userId="925d085fcd50c50b" providerId="LiveId" clId="{67257256-0FC7-4C95-BA77-36BE18F40B9C}" dt="2023-09-18T08:45:42.574" v="480" actId="403"/>
          <ac:spMkLst>
            <pc:docMk/>
            <pc:sldMk cId="2154251385" sldId="291"/>
            <ac:spMk id="2" creationId="{37A30428-36A6-F9AA-1603-EDD826D23840}"/>
          </ac:spMkLst>
        </pc:spChg>
        <pc:spChg chg="mod">
          <ac:chgData name="Shukufa Musayeva" userId="925d085fcd50c50b" providerId="LiveId" clId="{67257256-0FC7-4C95-BA77-36BE18F40B9C}" dt="2023-09-18T08:45:52.661" v="485"/>
          <ac:spMkLst>
            <pc:docMk/>
            <pc:sldMk cId="2154251385" sldId="291"/>
            <ac:spMk id="7" creationId="{6B436C32-8836-815F-C887-3843E6791261}"/>
          </ac:spMkLst>
        </pc:spChg>
      </pc:sldChg>
      <pc:sldChg chg="addSp delSp modSp mod">
        <pc:chgData name="Shukufa Musayeva" userId="925d085fcd50c50b" providerId="LiveId" clId="{67257256-0FC7-4C95-BA77-36BE18F40B9C}" dt="2023-09-18T09:05:43.999" v="698" actId="1076"/>
        <pc:sldMkLst>
          <pc:docMk/>
          <pc:sldMk cId="3947894718" sldId="292"/>
        </pc:sldMkLst>
        <pc:spChg chg="del">
          <ac:chgData name="Shukufa Musayeva" userId="925d085fcd50c50b" providerId="LiveId" clId="{67257256-0FC7-4C95-BA77-36BE18F40B9C}" dt="2023-09-18T09:05:36.139" v="696" actId="478"/>
          <ac:spMkLst>
            <pc:docMk/>
            <pc:sldMk cId="3947894718" sldId="292"/>
            <ac:spMk id="3" creationId="{5DF78E81-2242-5F36-8907-7CB459B6EB50}"/>
          </ac:spMkLst>
        </pc:spChg>
        <pc:spChg chg="del">
          <ac:chgData name="Shukufa Musayeva" userId="925d085fcd50c50b" providerId="LiveId" clId="{67257256-0FC7-4C95-BA77-36BE18F40B9C}" dt="2023-09-18T09:05:23.074" v="676" actId="478"/>
          <ac:spMkLst>
            <pc:docMk/>
            <pc:sldMk cId="3947894718" sldId="292"/>
            <ac:spMk id="4" creationId="{CD078842-5EDA-0A00-6C1C-15A5A024077E}"/>
          </ac:spMkLst>
        </pc:spChg>
        <pc:spChg chg="mod">
          <ac:chgData name="Shukufa Musayeva" userId="925d085fcd50c50b" providerId="LiveId" clId="{67257256-0FC7-4C95-BA77-36BE18F40B9C}" dt="2023-09-18T09:05:33.140" v="695" actId="20577"/>
          <ac:spMkLst>
            <pc:docMk/>
            <pc:sldMk cId="3947894718" sldId="292"/>
            <ac:spMk id="5" creationId="{00000000-0000-0000-0000-000000000000}"/>
          </ac:spMkLst>
        </pc:spChg>
        <pc:picChg chg="add mod">
          <ac:chgData name="Shukufa Musayeva" userId="925d085fcd50c50b" providerId="LiveId" clId="{67257256-0FC7-4C95-BA77-36BE18F40B9C}" dt="2023-09-18T09:05:43.999" v="698" actId="1076"/>
          <ac:picMkLst>
            <pc:docMk/>
            <pc:sldMk cId="3947894718" sldId="292"/>
            <ac:picMk id="2" creationId="{30D6783E-5ECA-9742-34B1-2E0C8C2E5BC2}"/>
          </ac:picMkLst>
        </pc:picChg>
      </pc:sldChg>
      <pc:sldChg chg="delSp modSp mod">
        <pc:chgData name="Shukufa Musayeva" userId="925d085fcd50c50b" providerId="LiveId" clId="{67257256-0FC7-4C95-BA77-36BE18F40B9C}" dt="2023-09-18T21:09:18.246" v="2413"/>
        <pc:sldMkLst>
          <pc:docMk/>
          <pc:sldMk cId="2596913370" sldId="293"/>
        </pc:sldMkLst>
        <pc:spChg chg="mod">
          <ac:chgData name="Shukufa Musayeva" userId="925d085fcd50c50b" providerId="LiveId" clId="{67257256-0FC7-4C95-BA77-36BE18F40B9C}" dt="2023-09-18T20:08:11.325" v="1532" actId="20577"/>
          <ac:spMkLst>
            <pc:docMk/>
            <pc:sldMk cId="2596913370" sldId="293"/>
            <ac:spMk id="2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8T21:09:18.246" v="2413"/>
          <ac:spMkLst>
            <pc:docMk/>
            <pc:sldMk cId="2596913370" sldId="293"/>
            <ac:spMk id="3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8T21:08:42.201" v="2408" actId="1076"/>
          <ac:spMkLst>
            <pc:docMk/>
            <pc:sldMk cId="2596913370" sldId="293"/>
            <ac:spMk id="4" creationId="{00000000-0000-0000-0000-000000000000}"/>
          </ac:spMkLst>
        </pc:spChg>
        <pc:spChg chg="mod">
          <ac:chgData name="Shukufa Musayeva" userId="925d085fcd50c50b" providerId="LiveId" clId="{67257256-0FC7-4C95-BA77-36BE18F40B9C}" dt="2023-09-18T21:08:39.884" v="2407" actId="1076"/>
          <ac:spMkLst>
            <pc:docMk/>
            <pc:sldMk cId="2596913370" sldId="293"/>
            <ac:spMk id="5" creationId="{00000000-0000-0000-0000-000000000000}"/>
          </ac:spMkLst>
        </pc:spChg>
        <pc:spChg chg="del">
          <ac:chgData name="Shukufa Musayeva" userId="925d085fcd50c50b" providerId="LiveId" clId="{67257256-0FC7-4C95-BA77-36BE18F40B9C}" dt="2023-09-18T20:07:57.916" v="1523" actId="478"/>
          <ac:spMkLst>
            <pc:docMk/>
            <pc:sldMk cId="2596913370" sldId="293"/>
            <ac:spMk id="7" creationId="{5E953A65-42CF-C262-3AB5-90B11E6FDA43}"/>
          </ac:spMkLst>
        </pc:spChg>
        <pc:spChg chg="del">
          <ac:chgData name="Shukufa Musayeva" userId="925d085fcd50c50b" providerId="LiveId" clId="{67257256-0FC7-4C95-BA77-36BE18F40B9C}" dt="2023-09-18T15:22:15.613" v="888" actId="478"/>
          <ac:spMkLst>
            <pc:docMk/>
            <pc:sldMk cId="2596913370" sldId="293"/>
            <ac:spMk id="8" creationId="{6F9A8041-4C55-BA2A-995F-B61ABF4FB5A5}"/>
          </ac:spMkLst>
        </pc:spChg>
      </pc:sldChg>
      <pc:sldMasterChg chg="addSp modSp mod modSldLayout">
        <pc:chgData name="Shukufa Musayeva" userId="925d085fcd50c50b" providerId="LiveId" clId="{67257256-0FC7-4C95-BA77-36BE18F40B9C}" dt="2023-09-18T20:14:49.911" v="1668" actId="1038"/>
        <pc:sldMasterMkLst>
          <pc:docMk/>
          <pc:sldMasterMk cId="2944639081" sldId="2147483660"/>
        </pc:sldMasterMkLst>
        <pc:spChg chg="add mod">
          <ac:chgData name="Shukufa Musayeva" userId="925d085fcd50c50b" providerId="LiveId" clId="{67257256-0FC7-4C95-BA77-36BE18F40B9C}" dt="2023-09-18T20:14:49.911" v="1668" actId="1038"/>
          <ac:spMkLst>
            <pc:docMk/>
            <pc:sldMasterMk cId="2944639081" sldId="2147483660"/>
            <ac:spMk id="4" creationId="{F8002D9E-AAEA-8C0C-B50C-3F41A47CC412}"/>
          </ac:spMkLst>
        </pc:spChg>
        <pc:spChg chg="mod">
          <ac:chgData name="Shukufa Musayeva" userId="925d085fcd50c50b" providerId="LiveId" clId="{67257256-0FC7-4C95-BA77-36BE18F40B9C}" dt="2023-09-18T08:46:50.986" v="603" actId="404"/>
          <ac:spMkLst>
            <pc:docMk/>
            <pc:sldMasterMk cId="2944639081" sldId="2147483660"/>
            <ac:spMk id="9" creationId="{C3516C28-3E65-4AAB-A130-1AED07BD90AB}"/>
          </ac:spMkLst>
        </pc:spChg>
        <pc:sldLayoutChg chg="delSp modSp mod">
          <pc:chgData name="Shukufa Musayeva" userId="925d085fcd50c50b" providerId="LiveId" clId="{67257256-0FC7-4C95-BA77-36BE18F40B9C}" dt="2023-09-18T08:47:20.646" v="606" actId="478"/>
          <pc:sldLayoutMkLst>
            <pc:docMk/>
            <pc:sldMasterMk cId="2944639081" sldId="2147483660"/>
            <pc:sldLayoutMk cId="3026582272" sldId="2147483661"/>
          </pc:sldLayoutMkLst>
          <pc:spChg chg="del">
            <ac:chgData name="Shukufa Musayeva" userId="925d085fcd50c50b" providerId="LiveId" clId="{67257256-0FC7-4C95-BA77-36BE18F40B9C}" dt="2023-09-18T08:47:20.646" v="606" actId="478"/>
            <ac:spMkLst>
              <pc:docMk/>
              <pc:sldMasterMk cId="2944639081" sldId="2147483660"/>
              <pc:sldLayoutMk cId="3026582272" sldId="2147483661"/>
              <ac:spMk id="5" creationId="{25612154-3091-4428-9E11-7C68CF70DF33}"/>
            </ac:spMkLst>
          </pc:spChg>
          <pc:spChg chg="del mod">
            <ac:chgData name="Shukufa Musayeva" userId="925d085fcd50c50b" providerId="LiveId" clId="{67257256-0FC7-4C95-BA77-36BE18F40B9C}" dt="2023-09-18T08:47:18.907" v="605" actId="478"/>
            <ac:spMkLst>
              <pc:docMk/>
              <pc:sldMasterMk cId="2944639081" sldId="2147483660"/>
              <pc:sldLayoutMk cId="3026582272" sldId="2147483661"/>
              <ac:spMk id="9" creationId="{850FF8DB-6AC1-4ED8-BB77-2A2907316800}"/>
            </ac:spMkLst>
          </pc:spChg>
        </pc:sldLayoutChg>
        <pc:sldLayoutChg chg="delSp modSp mod">
          <pc:chgData name="Shukufa Musayeva" userId="925d085fcd50c50b" providerId="LiveId" clId="{67257256-0FC7-4C95-BA77-36BE18F40B9C}" dt="2023-09-18T08:47:24.105" v="608" actId="478"/>
          <pc:sldLayoutMkLst>
            <pc:docMk/>
            <pc:sldMasterMk cId="2944639081" sldId="2147483660"/>
            <pc:sldLayoutMk cId="1447304921" sldId="2147483662"/>
          </pc:sldLayoutMkLst>
          <pc:spChg chg="del mod">
            <ac:chgData name="Shukufa Musayeva" userId="925d085fcd50c50b" providerId="LiveId" clId="{67257256-0FC7-4C95-BA77-36BE18F40B9C}" dt="2023-09-18T08:47:24.105" v="608" actId="478"/>
            <ac:spMkLst>
              <pc:docMk/>
              <pc:sldMasterMk cId="2944639081" sldId="2147483660"/>
              <pc:sldLayoutMk cId="1447304921" sldId="2147483662"/>
              <ac:spMk id="4" creationId="{33ABDC04-75F8-3D32-2D3F-B30B448C0CED}"/>
            </ac:spMkLst>
          </pc:spChg>
        </pc:sldLayoutChg>
        <pc:sldLayoutChg chg="delSp modSp mod">
          <pc:chgData name="Shukufa Musayeva" userId="925d085fcd50c50b" providerId="LiveId" clId="{67257256-0FC7-4C95-BA77-36BE18F40B9C}" dt="2023-09-18T08:47:28.796" v="612" actId="478"/>
          <pc:sldLayoutMkLst>
            <pc:docMk/>
            <pc:sldMasterMk cId="2944639081" sldId="2147483660"/>
            <pc:sldLayoutMk cId="2350166211" sldId="2147483663"/>
          </pc:sldLayoutMkLst>
          <pc:spChg chg="del mod">
            <ac:chgData name="Shukufa Musayeva" userId="925d085fcd50c50b" providerId="LiveId" clId="{67257256-0FC7-4C95-BA77-36BE18F40B9C}" dt="2023-09-18T08:47:27.209" v="610" actId="478"/>
            <ac:spMkLst>
              <pc:docMk/>
              <pc:sldMasterMk cId="2944639081" sldId="2147483660"/>
              <pc:sldLayoutMk cId="2350166211" sldId="2147483663"/>
              <ac:spMk id="5" creationId="{45690858-7F53-4513-A757-8235282E5FAA}"/>
            </ac:spMkLst>
          </pc:spChg>
          <pc:spChg chg="del mod">
            <ac:chgData name="Shukufa Musayeva" userId="925d085fcd50c50b" providerId="LiveId" clId="{67257256-0FC7-4C95-BA77-36BE18F40B9C}" dt="2023-09-18T08:47:28.796" v="612" actId="478"/>
            <ac:spMkLst>
              <pc:docMk/>
              <pc:sldMasterMk cId="2944639081" sldId="2147483660"/>
              <pc:sldLayoutMk cId="2350166211" sldId="2147483663"/>
              <ac:spMk id="7" creationId="{ADB8B5F8-E708-2AF5-7569-A7241C9BEC40}"/>
            </ac:spMkLst>
          </pc:spChg>
        </pc:sldLayoutChg>
        <pc:sldLayoutChg chg="delSp modSp mod">
          <pc:chgData name="Shukufa Musayeva" userId="925d085fcd50c50b" providerId="LiveId" clId="{67257256-0FC7-4C95-BA77-36BE18F40B9C}" dt="2023-09-18T08:47:32.262" v="614" actId="478"/>
          <pc:sldLayoutMkLst>
            <pc:docMk/>
            <pc:sldMasterMk cId="2944639081" sldId="2147483660"/>
            <pc:sldLayoutMk cId="2615905325" sldId="2147483664"/>
          </pc:sldLayoutMkLst>
          <pc:spChg chg="del mod">
            <ac:chgData name="Shukufa Musayeva" userId="925d085fcd50c50b" providerId="LiveId" clId="{67257256-0FC7-4C95-BA77-36BE18F40B9C}" dt="2023-09-18T08:47:32.262" v="614" actId="478"/>
            <ac:spMkLst>
              <pc:docMk/>
              <pc:sldMasterMk cId="2944639081" sldId="2147483660"/>
              <pc:sldLayoutMk cId="2615905325" sldId="2147483664"/>
              <ac:spMk id="6" creationId="{BCDB09D4-83F9-4C4D-B666-8CCAC862341F}"/>
            </ac:spMkLst>
          </pc:spChg>
        </pc:sldLayoutChg>
        <pc:sldLayoutChg chg="delSp modSp mod">
          <pc:chgData name="Shukufa Musayeva" userId="925d085fcd50c50b" providerId="LiveId" clId="{67257256-0FC7-4C95-BA77-36BE18F40B9C}" dt="2023-09-18T08:47:34.925" v="616" actId="478"/>
          <pc:sldLayoutMkLst>
            <pc:docMk/>
            <pc:sldMasterMk cId="2944639081" sldId="2147483660"/>
            <pc:sldLayoutMk cId="3233861294" sldId="2147483665"/>
          </pc:sldLayoutMkLst>
          <pc:spChg chg="del mod">
            <ac:chgData name="Shukufa Musayeva" userId="925d085fcd50c50b" providerId="LiveId" clId="{67257256-0FC7-4C95-BA77-36BE18F40B9C}" dt="2023-09-18T08:47:34.925" v="616" actId="478"/>
            <ac:spMkLst>
              <pc:docMk/>
              <pc:sldMasterMk cId="2944639081" sldId="2147483660"/>
              <pc:sldLayoutMk cId="3233861294" sldId="2147483665"/>
              <ac:spMk id="8" creationId="{65CF9A0E-E6D6-4282-BA9A-8BBEC5D00A67}"/>
            </ac:spMkLst>
          </pc:spChg>
        </pc:sldLayoutChg>
        <pc:sldLayoutChg chg="delSp modSp mod">
          <pc:chgData name="Shukufa Musayeva" userId="925d085fcd50c50b" providerId="LiveId" clId="{67257256-0FC7-4C95-BA77-36BE18F40B9C}" dt="2023-09-18T08:47:36.939" v="618" actId="478"/>
          <pc:sldLayoutMkLst>
            <pc:docMk/>
            <pc:sldMasterMk cId="2944639081" sldId="2147483660"/>
            <pc:sldLayoutMk cId="315953049" sldId="2147483666"/>
          </pc:sldLayoutMkLst>
          <pc:spChg chg="del mod">
            <ac:chgData name="Shukufa Musayeva" userId="925d085fcd50c50b" providerId="LiveId" clId="{67257256-0FC7-4C95-BA77-36BE18F40B9C}" dt="2023-09-18T08:47:36.939" v="618" actId="478"/>
            <ac:spMkLst>
              <pc:docMk/>
              <pc:sldMasterMk cId="2944639081" sldId="2147483660"/>
              <pc:sldLayoutMk cId="315953049" sldId="2147483666"/>
              <ac:spMk id="4" creationId="{BA1E465F-81C5-4655-A07C-6BB4E99F59F4}"/>
            </ac:spMkLst>
          </pc:spChg>
        </pc:sldLayoutChg>
        <pc:sldLayoutChg chg="delSp mod">
          <pc:chgData name="Shukufa Musayeva" userId="925d085fcd50c50b" providerId="LiveId" clId="{67257256-0FC7-4C95-BA77-36BE18F40B9C}" dt="2023-09-18T08:47:42.003" v="619" actId="478"/>
          <pc:sldLayoutMkLst>
            <pc:docMk/>
            <pc:sldMasterMk cId="2944639081" sldId="2147483660"/>
            <pc:sldLayoutMk cId="2144295464" sldId="2147483667"/>
          </pc:sldLayoutMkLst>
          <pc:spChg chg="del">
            <ac:chgData name="Shukufa Musayeva" userId="925d085fcd50c50b" providerId="LiveId" clId="{67257256-0FC7-4C95-BA77-36BE18F40B9C}" dt="2023-09-18T08:47:42.003" v="619" actId="478"/>
            <ac:spMkLst>
              <pc:docMk/>
              <pc:sldMasterMk cId="2944639081" sldId="2147483660"/>
              <pc:sldLayoutMk cId="2144295464" sldId="2147483667"/>
              <ac:spMk id="3" creationId="{CB41DF10-B88B-4A72-AA02-F4240E0391E8}"/>
            </ac:spMkLst>
          </pc:spChg>
        </pc:sldLayoutChg>
        <pc:sldLayoutChg chg="delSp mod">
          <pc:chgData name="Shukufa Musayeva" userId="925d085fcd50c50b" providerId="LiveId" clId="{67257256-0FC7-4C95-BA77-36BE18F40B9C}" dt="2023-09-18T08:47:44.007" v="620" actId="478"/>
          <pc:sldLayoutMkLst>
            <pc:docMk/>
            <pc:sldMasterMk cId="2944639081" sldId="2147483660"/>
            <pc:sldLayoutMk cId="3952864053" sldId="2147483668"/>
          </pc:sldLayoutMkLst>
          <pc:spChg chg="del">
            <ac:chgData name="Shukufa Musayeva" userId="925d085fcd50c50b" providerId="LiveId" clId="{67257256-0FC7-4C95-BA77-36BE18F40B9C}" dt="2023-09-18T08:47:44.007" v="620" actId="478"/>
            <ac:spMkLst>
              <pc:docMk/>
              <pc:sldMasterMk cId="2944639081" sldId="2147483660"/>
              <pc:sldLayoutMk cId="3952864053" sldId="2147483668"/>
              <ac:spMk id="6" creationId="{99108975-190B-44D4-A51C-F431D79D9F88}"/>
            </ac:spMkLst>
          </pc:spChg>
        </pc:sldLayoutChg>
        <pc:sldLayoutChg chg="delSp mod">
          <pc:chgData name="Shukufa Musayeva" userId="925d085fcd50c50b" providerId="LiveId" clId="{67257256-0FC7-4C95-BA77-36BE18F40B9C}" dt="2023-09-18T08:47:45.959" v="621" actId="478"/>
          <pc:sldLayoutMkLst>
            <pc:docMk/>
            <pc:sldMasterMk cId="2944639081" sldId="2147483660"/>
            <pc:sldLayoutMk cId="2000129633" sldId="2147483669"/>
          </pc:sldLayoutMkLst>
          <pc:spChg chg="del">
            <ac:chgData name="Shukufa Musayeva" userId="925d085fcd50c50b" providerId="LiveId" clId="{67257256-0FC7-4C95-BA77-36BE18F40B9C}" dt="2023-09-18T08:47:45.959" v="621" actId="478"/>
            <ac:spMkLst>
              <pc:docMk/>
              <pc:sldMasterMk cId="2944639081" sldId="2147483660"/>
              <pc:sldLayoutMk cId="2000129633" sldId="2147483669"/>
              <ac:spMk id="6" creationId="{24348229-9151-4720-B081-EBA35B1AA3C4}"/>
            </ac:spMkLst>
          </pc:spChg>
        </pc:sldLayoutChg>
        <pc:sldLayoutChg chg="delSp mod">
          <pc:chgData name="Shukufa Musayeva" userId="925d085fcd50c50b" providerId="LiveId" clId="{67257256-0FC7-4C95-BA77-36BE18F40B9C}" dt="2023-09-18T08:47:48.043" v="622" actId="478"/>
          <pc:sldLayoutMkLst>
            <pc:docMk/>
            <pc:sldMasterMk cId="2944639081" sldId="2147483660"/>
            <pc:sldLayoutMk cId="92425016" sldId="2147483670"/>
          </pc:sldLayoutMkLst>
          <pc:spChg chg="del">
            <ac:chgData name="Shukufa Musayeva" userId="925d085fcd50c50b" providerId="LiveId" clId="{67257256-0FC7-4C95-BA77-36BE18F40B9C}" dt="2023-09-18T08:47:48.043" v="622" actId="478"/>
            <ac:spMkLst>
              <pc:docMk/>
              <pc:sldMasterMk cId="2944639081" sldId="2147483660"/>
              <pc:sldLayoutMk cId="92425016" sldId="2147483670"/>
              <ac:spMk id="5" creationId="{398EFDEB-AA1C-42DD-9F08-809A7CA1B6A4}"/>
            </ac:spMkLst>
          </pc:spChg>
        </pc:sldLayoutChg>
        <pc:sldLayoutChg chg="delSp mod">
          <pc:chgData name="Shukufa Musayeva" userId="925d085fcd50c50b" providerId="LiveId" clId="{67257256-0FC7-4C95-BA77-36BE18F40B9C}" dt="2023-09-18T08:47:50.469" v="623" actId="478"/>
          <pc:sldLayoutMkLst>
            <pc:docMk/>
            <pc:sldMasterMk cId="2944639081" sldId="2147483660"/>
            <pc:sldLayoutMk cId="1452281017" sldId="2147483671"/>
          </pc:sldLayoutMkLst>
          <pc:spChg chg="del">
            <ac:chgData name="Shukufa Musayeva" userId="925d085fcd50c50b" providerId="LiveId" clId="{67257256-0FC7-4C95-BA77-36BE18F40B9C}" dt="2023-09-18T08:47:50.469" v="623" actId="478"/>
            <ac:spMkLst>
              <pc:docMk/>
              <pc:sldMasterMk cId="2944639081" sldId="2147483660"/>
              <pc:sldLayoutMk cId="1452281017" sldId="2147483671"/>
              <ac:spMk id="5" creationId="{656669A3-57E8-4ED1-AD67-69586AA3C495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6549BE5-B929-E0E2-4716-8B72B0AB6F4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6DC5990-6FCD-E899-7542-8E8EEAC4F0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az-Latn-AZ"/>
              <a:t>Coronary artery disease</a:t>
            </a:r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6788194-432B-0060-032E-069A4993B7E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A30DD5E-1736-874A-5CF3-A1F39015E8D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1FE7D-71A7-4B1C-BBE6-BADB850C0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675211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az-Latn-AZ"/>
              <a:t>Coronary artery disease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C730FF-D35A-4CE6-93E5-25890FF2F1DB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501894281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E3EF0A2-1347-8857-B1E0-7953A2A8D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sz="1600" dirty="0">
                <a:solidFill>
                  <a:schemeClr val="bg1"/>
                </a:solidFill>
              </a:rPr>
              <a:t>                                                                                                          </a:t>
            </a:r>
            <a:r>
              <a:rPr lang="ru-RU" sz="1800" b="1" i="1" dirty="0">
                <a:solidFill>
                  <a:schemeClr val="bg1"/>
                </a:solidFill>
              </a:rPr>
              <a:t>Др. Мусаева </a:t>
            </a:r>
            <a:r>
              <a:rPr lang="ru-RU" sz="18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002D9E-AAEA-8C0C-B50C-3F41A47CC412}"/>
              </a:ext>
            </a:extLst>
          </p:cNvPr>
          <p:cNvSpPr txBox="1"/>
          <p:nvPr userDrawn="1"/>
        </p:nvSpPr>
        <p:spPr>
          <a:xfrm>
            <a:off x="8892736" y="67604"/>
            <a:ext cx="35997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i="1" dirty="0">
                <a:solidFill>
                  <a:schemeClr val="accent1">
                    <a:lumMod val="75000"/>
                  </a:schemeClr>
                </a:solidFill>
                <a:effectLst/>
              </a:rPr>
              <a:t>Болезнь коронарных артерий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az-Latn-AZ" dirty="0"/>
              <a:t>  </a:t>
            </a:r>
            <a:r>
              <a:rPr lang="ru-RU" sz="6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Болезнь коронарных артерий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B436C32-8836-815F-C887-3843E67912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Др. </a:t>
            </a:r>
            <a:r>
              <a:rPr lang="ru-RU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Шукюфа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Мусаева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kumimoji="0" lang="ru-RU" altLang="az-Latn-AZ" b="1" i="1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1-я Кафедра Хирургических Болезней</a:t>
            </a:r>
            <a:r>
              <a:rPr kumimoji="0" lang="ru-RU" altLang="az-Latn-AZ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kumimoji="0" lang="ru-RU" altLang="az-Latn-AZ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Болезнь коронарных артерий - </a:t>
            </a:r>
            <a:r>
              <a:rPr 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называют ишемию миокарда, вызванную сужением или закупоркой коронарных артерий, питающих миокард</a:t>
            </a:r>
            <a:r>
              <a:rPr lang="ru-RU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. </a:t>
            </a:r>
            <a:endParaRPr lang="az-Latn-AZ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az-Latn-AZ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Также ее называют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Ишемической болезнью сердца (ИБС) </a:t>
            </a:r>
            <a:endParaRPr lang="az-Latn-A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Коронарной болезнью сердца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Коронарным синдромом</a:t>
            </a:r>
            <a:endParaRPr lang="az-Latn-A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Классификация</a:t>
            </a:r>
            <a:endParaRPr lang="az-Latn-AZ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43128" y="1067441"/>
            <a:ext cx="10622280" cy="5275485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b="1" dirty="0">
                <a:solidFill>
                  <a:srgbClr val="C00000"/>
                </a:solidFill>
              </a:rPr>
              <a:t>В клинической практике чаще всего используется следующая классификация: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/>
              <a:t>Острая ишемическая болезнь сердца (острый коронарный синдром)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/>
              <a:t>Инфаркт миокарда с подъемом сегмента ST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/>
              <a:t>Инфаркт миокарда без подъема сегмента ST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/>
              <a:t>Нестабильная стенокардия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/>
              <a:t>Хроническая ишемическая болезнь сердца (хронический коронарный синдром, стабильная стенокардия)</a:t>
            </a:r>
            <a:endParaRPr lang="en-US" sz="24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ru-RU" sz="2800" dirty="0"/>
              <a:t>Причины</a:t>
            </a:r>
            <a:endParaRPr lang="az-Latn-AZ" sz="2400" dirty="0"/>
          </a:p>
        </p:txBody>
      </p:sp>
      <p:sp>
        <p:nvSpPr>
          <p:cNvPr id="3" name="Rectangle 2"/>
          <p:cNvSpPr/>
          <p:nvPr/>
        </p:nvSpPr>
        <p:spPr>
          <a:xfrm>
            <a:off x="-1" y="4812918"/>
            <a:ext cx="3793067" cy="1566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Наиболее частая причина – атеросклероз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Острый коронарный синдром встречается в 1-2% случаев даже без стеноза коронарных артерий</a:t>
            </a:r>
            <a:endParaRPr lang="en-US" sz="16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306820" y="908742"/>
            <a:ext cx="3121152" cy="76811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Атеросклероз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7117234" y="915293"/>
            <a:ext cx="4515323" cy="76156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Неатеросклеротические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факторы</a:t>
            </a:r>
            <a:endParaRPr lang="en-US" sz="2200" b="1" dirty="0">
              <a:solidFill>
                <a:srgbClr val="C00000"/>
              </a:solidFill>
            </a:endParaRPr>
          </a:p>
        </p:txBody>
      </p:sp>
      <p:cxnSp>
        <p:nvCxnSpPr>
          <p:cNvPr id="7" name="Elbow Connector 6"/>
          <p:cNvCxnSpPr>
            <a:cxnSpLocks/>
            <a:stCxn id="4" idx="3"/>
            <a:endCxn id="11" idx="0"/>
          </p:cNvCxnSpPr>
          <p:nvPr/>
        </p:nvCxnSpPr>
        <p:spPr>
          <a:xfrm rot="5400000">
            <a:off x="2313244" y="1592761"/>
            <a:ext cx="479052" cy="422265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stCxn id="4" idx="5"/>
            <a:endCxn id="12" idx="0"/>
          </p:cNvCxnSpPr>
          <p:nvPr/>
        </p:nvCxnSpPr>
        <p:spPr>
          <a:xfrm rot="16200000" flipH="1">
            <a:off x="4977530" y="1557726"/>
            <a:ext cx="483754" cy="49703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155178" y="2043419"/>
            <a:ext cx="2372918" cy="58771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tx1"/>
                </a:solidFill>
              </a:rPr>
              <a:t>Немодифицируемые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360713" y="2048121"/>
            <a:ext cx="2214424" cy="5661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Модифицируемые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155178" y="3130111"/>
            <a:ext cx="2303599" cy="1140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Возраст</a:t>
            </a:r>
            <a:endParaRPr lang="az-Latn-AZ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Наследственность</a:t>
            </a:r>
            <a:r>
              <a:rPr lang="az-Latn-AZ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Elbow Connector 20"/>
          <p:cNvCxnSpPr>
            <a:cxnSpLocks/>
            <a:stCxn id="11" idx="2"/>
            <a:endCxn id="19" idx="0"/>
          </p:cNvCxnSpPr>
          <p:nvPr/>
        </p:nvCxnSpPr>
        <p:spPr>
          <a:xfrm rot="5400000">
            <a:off x="2074822" y="2863295"/>
            <a:ext cx="498973" cy="3465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4463351" y="3130111"/>
            <a:ext cx="2558338" cy="3375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Курение</a:t>
            </a:r>
            <a:endParaRPr lang="az-Latn-AZ" sz="16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гиперхолестеринемия</a:t>
            </a: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Гипертония</a:t>
            </a: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Диабет</a:t>
            </a:r>
            <a:endParaRPr lang="az-Latn-AZ" sz="16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малоподвижный образ жизни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Стресс</a:t>
            </a: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Депрессия</a:t>
            </a:r>
            <a:endParaRPr lang="az-Latn-AZ" sz="16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Алкоголь</a:t>
            </a:r>
            <a:endParaRPr lang="az-Latn-AZ" sz="16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Ожирение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9" name="Elbow Connector 28"/>
          <p:cNvCxnSpPr>
            <a:cxnSpLocks/>
            <a:stCxn id="12" idx="2"/>
            <a:endCxn id="22" idx="0"/>
          </p:cNvCxnSpPr>
          <p:nvPr/>
        </p:nvCxnSpPr>
        <p:spPr>
          <a:xfrm rot="16200000" flipH="1">
            <a:off x="5347293" y="2734883"/>
            <a:ext cx="515859" cy="27459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7916944" y="2250651"/>
            <a:ext cx="3568959" cy="4285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васкулит - </a:t>
            </a: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болезнь </a:t>
            </a:r>
            <a:r>
              <a:rPr lang="ru-RU" sz="1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Такаюсу</a:t>
            </a: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синдром Кавасаки, ревматоидный артрит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Заболевания, вызывающие пролиферацию </a:t>
            </a:r>
            <a:r>
              <a:rPr lang="ru-RU" sz="1600" b="1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интимы</a:t>
            </a:r>
            <a:r>
              <a:rPr lang="ru-RU" sz="16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артерий - </a:t>
            </a:r>
            <a:r>
              <a:rPr lang="ru-RU" sz="1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болезнь Фабри, амилоидоз, болезнь </a:t>
            </a:r>
            <a:r>
              <a:rPr lang="ru-RU" sz="1400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Гурлера</a:t>
            </a:r>
            <a:endParaRPr lang="ru-RU" sz="1600" dirty="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Травмы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Коронароспазм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Расслоение коронарных артерий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Расслоение аорты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Тромбоэмболические осложнения – 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инфекционный эндокардит, пороки сердца 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рожденные аномалии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50" name="Elbow Connector 49"/>
          <p:cNvCxnSpPr>
            <a:cxnSpLocks/>
            <a:endCxn id="48" idx="0"/>
          </p:cNvCxnSpPr>
          <p:nvPr/>
        </p:nvCxnSpPr>
        <p:spPr>
          <a:xfrm rot="16200000" flipH="1">
            <a:off x="9332935" y="1882162"/>
            <a:ext cx="566130" cy="170848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>
            <a:cxnSpLocks/>
            <a:stCxn id="4" idx="6"/>
            <a:endCxn id="5" idx="2"/>
          </p:cNvCxnSpPr>
          <p:nvPr/>
        </p:nvCxnSpPr>
        <p:spPr>
          <a:xfrm>
            <a:off x="5427972" y="1292798"/>
            <a:ext cx="1689262" cy="327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Патогенез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Сужение или </a:t>
            </a:r>
            <a:r>
              <a:rPr lang="ru-RU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обтурация</a:t>
            </a:r>
            <a:r>
              <a:rPr 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 артерий</a:t>
            </a:r>
          </a:p>
          <a:p>
            <a:r>
              <a:rPr 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Ишемия и инфаркт являются основными патогенетическими механизмами.</a:t>
            </a:r>
          </a:p>
          <a:p>
            <a:pPr marL="0" indent="0">
              <a:buNone/>
            </a:pPr>
            <a:r>
              <a:rPr 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   </a:t>
            </a:r>
          </a:p>
          <a:p>
            <a:pPr marL="0" indent="0">
              <a:buNone/>
            </a:pPr>
            <a:r>
              <a:rPr 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Сужения                          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хронический коронарный синдром </a:t>
            </a:r>
          </a:p>
          <a:p>
            <a:pPr marL="0" indent="0">
              <a:buNone/>
            </a:pPr>
            <a:endParaRPr lang="ru-RU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Острая окклюзия          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острый коронарный синдром</a:t>
            </a:r>
          </a:p>
          <a:p>
            <a:endParaRPr lang="ru-RU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az-Latn-AZ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3935814" y="3848894"/>
            <a:ext cx="3302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 flipV="1">
            <a:off x="3923114" y="4853370"/>
            <a:ext cx="342900" cy="3048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13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/>
              <a:t>Течение</a:t>
            </a:r>
            <a:endParaRPr lang="az-Latn-AZ" dirty="0"/>
          </a:p>
        </p:txBody>
      </p:sp>
      <p:sp>
        <p:nvSpPr>
          <p:cNvPr id="3" name="Rectangle 2"/>
          <p:cNvSpPr/>
          <p:nvPr/>
        </p:nvSpPr>
        <p:spPr>
          <a:xfrm>
            <a:off x="185832" y="4660571"/>
            <a:ext cx="428961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</a:rPr>
              <a:t>Кардиогенный шок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</a:rPr>
              <a:t>Внезапная смерть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</a:rPr>
              <a:t>Постинфарктный кардиосклероз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</a:rPr>
              <a:t>Аневризма полостей сердца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574989" y="1027408"/>
            <a:ext cx="50356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Обычно длительное время протекает бессимптомно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стеноз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коллатералы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581314" y="1442906"/>
            <a:ext cx="4183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Прогрессирование стеноза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53462" y="2939511"/>
            <a:ext cx="40755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Ишемическая кардиомиопатия</a:t>
            </a:r>
            <a:endParaRPr lang="az-Latn-AZ" sz="2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Острый коронарный синдром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6854" y="4675959"/>
            <a:ext cx="4492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</a:rPr>
              <a:t>Острый Коронарный синдром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Острая боль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Аритмия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Экстракардиальные симптому</a:t>
            </a: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b="1" dirty="0"/>
          </a:p>
        </p:txBody>
      </p:sp>
      <p:cxnSp>
        <p:nvCxnSpPr>
          <p:cNvPr id="10" name="Straight Arrow Connector 9"/>
          <p:cNvCxnSpPr>
            <a:cxnSpLocks/>
            <a:stCxn id="5" idx="3"/>
            <a:endCxn id="6" idx="1"/>
          </p:cNvCxnSpPr>
          <p:nvPr/>
        </p:nvCxnSpPr>
        <p:spPr>
          <a:xfrm flipV="1">
            <a:off x="5610686" y="1627572"/>
            <a:ext cx="97062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cxnSpLocks/>
            <a:stCxn id="6" idx="2"/>
            <a:endCxn id="7" idx="0"/>
          </p:cNvCxnSpPr>
          <p:nvPr/>
        </p:nvCxnSpPr>
        <p:spPr>
          <a:xfrm>
            <a:off x="8673230" y="1812238"/>
            <a:ext cx="18026" cy="11272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cxnSpLocks/>
            <a:stCxn id="7" idx="2"/>
            <a:endCxn id="8" idx="0"/>
          </p:cNvCxnSpPr>
          <p:nvPr/>
        </p:nvCxnSpPr>
        <p:spPr>
          <a:xfrm flipH="1">
            <a:off x="8673230" y="3647397"/>
            <a:ext cx="18026" cy="10285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8" idx="1"/>
            <a:endCxn id="3" idx="3"/>
          </p:cNvCxnSpPr>
          <p:nvPr/>
        </p:nvCxnSpPr>
        <p:spPr>
          <a:xfrm flipH="1">
            <a:off x="4475444" y="5414623"/>
            <a:ext cx="1951410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800" dirty="0"/>
              <a:t>Клиническая картина</a:t>
            </a:r>
            <a:endParaRPr lang="az-Latn-AZ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8011EC-4BC4-4778-A297-CD61573A7FBF}"/>
              </a:ext>
            </a:extLst>
          </p:cNvPr>
          <p:cNvSpPr txBox="1"/>
          <p:nvPr/>
        </p:nvSpPr>
        <p:spPr>
          <a:xfrm>
            <a:off x="320647" y="892435"/>
            <a:ext cx="11356622" cy="53564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Хронический коронарный синдром </a:t>
            </a:r>
            <a:r>
              <a:rPr lang="ru-RU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характеризуется болью в груди, возникающей при физической нагрузке и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купирующейся</a:t>
            </a:r>
            <a:r>
              <a:rPr lang="ru-RU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покое или при приеме нитроглицерина.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Острый коронарный синдром характеризуется </a:t>
            </a:r>
            <a:r>
              <a:rPr lang="ru-RU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сильной болью в груди и ухудшением клинического состояния</a:t>
            </a: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А также могут возникать </a:t>
            </a:r>
            <a:endParaRPr lang="az-Latn-AZ" sz="24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одышка</a:t>
            </a:r>
          </a:p>
          <a:p>
            <a:r>
              <a:rPr lang="ru-RU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тошнота и рвота</a:t>
            </a:r>
          </a:p>
          <a:p>
            <a:r>
              <a:rPr lang="ru-RU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страх смерти</a:t>
            </a:r>
          </a:p>
          <a:p>
            <a:r>
              <a:rPr lang="ru-RU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аритмия</a:t>
            </a:r>
          </a:p>
          <a:p>
            <a:r>
              <a:rPr lang="ru-RU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изменения артериального давления</a:t>
            </a:r>
          </a:p>
          <a:p>
            <a:r>
              <a:rPr lang="ru-RU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симптомы шока</a:t>
            </a:r>
            <a:endParaRPr lang="az-Latn-AZ" sz="2400" i="1" dirty="0">
              <a:solidFill>
                <a:srgbClr val="202124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sz="2400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 </a:t>
            </a:r>
            <a:endParaRPr lang="ru-RU" sz="24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E0F7C7F-81B5-F8B8-1A3D-DEE5461E6F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3111" y="2678377"/>
            <a:ext cx="5694158" cy="319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800" dirty="0"/>
              <a:t>Лабораторное обследование</a:t>
            </a:r>
            <a:endParaRPr lang="az-Latn-AZ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6E5655-869C-4934-84C2-5AB6230B9576}"/>
              </a:ext>
            </a:extLst>
          </p:cNvPr>
          <p:cNvSpPr txBox="1"/>
          <p:nvPr/>
        </p:nvSpPr>
        <p:spPr>
          <a:xfrm>
            <a:off x="552319" y="767513"/>
            <a:ext cx="11447770" cy="4970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Специфических лабораторных признаков</a:t>
            </a:r>
            <a:r>
              <a:rPr lang="ru-RU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хронического коронарного синдрома и нестабильной стенокардии </a:t>
            </a:r>
            <a:r>
              <a:rPr lang="ru-RU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нет</a:t>
            </a:r>
            <a:r>
              <a:rPr lang="ru-RU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Миокардиально-связанная </a:t>
            </a:r>
            <a:r>
              <a:rPr lang="ru-RU" sz="3200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креатининфосфокиназа</a:t>
            </a:r>
            <a:r>
              <a:rPr lang="ru-RU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(</a:t>
            </a:r>
            <a:r>
              <a:rPr lang="ru-RU" sz="3200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engСК</a:t>
            </a:r>
            <a:r>
              <a:rPr lang="ru-RU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-МВ, </a:t>
            </a:r>
            <a:r>
              <a:rPr lang="ru-RU" sz="3200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ruКФК</a:t>
            </a:r>
            <a:r>
              <a:rPr lang="ru-RU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-МВ)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тропонин</a:t>
            </a:r>
            <a:r>
              <a:rPr lang="ru-RU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-С </a:t>
            </a:r>
          </a:p>
          <a:p>
            <a:r>
              <a:rPr lang="ru-RU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считаются </a:t>
            </a:r>
            <a:r>
              <a:rPr lang="ru-RU" sz="3200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биомаркерами</a:t>
            </a:r>
            <a:r>
              <a:rPr lang="ru-RU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32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острого коронарного синдрома</a:t>
            </a:r>
            <a:r>
              <a:rPr lang="ru-RU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az-Latn-AZ" sz="32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389" y="1035647"/>
            <a:ext cx="11207044" cy="5057638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Инвазивная или неинвазивная (КТ-ангиография, МР-ангиография) </a:t>
            </a:r>
          </a:p>
          <a:p>
            <a:pPr>
              <a:lnSpc>
                <a:spcPct val="200000"/>
              </a:lnSpc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Эхокардиография</a:t>
            </a:r>
          </a:p>
          <a:p>
            <a:pPr>
              <a:lnSpc>
                <a:spcPct val="200000"/>
              </a:lnSpc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МРТ </a:t>
            </a:r>
          </a:p>
          <a:p>
            <a:pPr>
              <a:lnSpc>
                <a:spcPct val="200000"/>
              </a:lnSpc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КТ с контрастным усилением </a:t>
            </a:r>
            <a:endParaRPr lang="az-Latn-AZ" b="1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0D9FFF5-8A74-8A66-6EAA-B8E86AA9B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3334" y="-179917"/>
            <a:ext cx="7744177" cy="965744"/>
          </a:xfrm>
        </p:spPr>
        <p:txBody>
          <a:bodyPr>
            <a:noAutofit/>
          </a:bodyPr>
          <a:lstStyle/>
          <a:p>
            <a:r>
              <a:rPr lang="ru-RU" sz="2100" dirty="0"/>
              <a:t>Визуализация и дополнительные методы исследования</a:t>
            </a:r>
            <a:endParaRPr lang="az-Latn-AZ" sz="21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BE3E0A8-EB4B-BB21-5127-FB91EFB98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9600" y="1957901"/>
            <a:ext cx="6127011" cy="35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800" dirty="0"/>
              <a:t>Подозрение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533" y="598311"/>
            <a:ext cx="11571111" cy="5937956"/>
          </a:xfrm>
        </p:spPr>
        <p:txBody>
          <a:bodyPr>
            <a:normAutofit fontScale="47500" lnSpcReduction="20000"/>
          </a:bodyPr>
          <a:lstStyle/>
          <a:p>
            <a:endParaRPr lang="az-Latn-AZ" dirty="0"/>
          </a:p>
          <a:p>
            <a:pPr>
              <a:buFont typeface="Wingdings" panose="05000000000000000000" pitchFamily="2" charset="2"/>
              <a:buChar char="ü"/>
            </a:pPr>
            <a:r>
              <a:rPr lang="ru-RU" sz="5100" b="1" dirty="0">
                <a:solidFill>
                  <a:srgbClr val="C00000"/>
                </a:solidFill>
              </a:rPr>
              <a:t>пациенты с болью в груди появляющимися в покое или при физической нагрузке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5100" b="1" dirty="0">
                <a:solidFill>
                  <a:srgbClr val="C00000"/>
                </a:solidFill>
              </a:rPr>
              <a:t>дискомфортом в груди или одышкой </a:t>
            </a:r>
          </a:p>
          <a:p>
            <a:pPr>
              <a:buFont typeface="Wingdings" panose="05000000000000000000" pitchFamily="2" charset="2"/>
              <a:buChar char="ü"/>
            </a:pPr>
            <a:endParaRPr lang="az-Latn-AZ" sz="4200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5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Подозрение возникает, если </a:t>
            </a:r>
            <a:r>
              <a:rPr lang="ru-RU" sz="4200" b="1" dirty="0">
                <a:solidFill>
                  <a:srgbClr val="7030A0"/>
                </a:solidFill>
              </a:rPr>
              <a:t>: </a:t>
            </a:r>
          </a:p>
          <a:p>
            <a:pPr marL="0" indent="0">
              <a:buNone/>
            </a:pPr>
            <a:endParaRPr lang="en-US" sz="4200" b="1" i="1" dirty="0">
              <a:solidFill>
                <a:srgbClr val="7030A0"/>
              </a:solidFill>
            </a:endParaRPr>
          </a:p>
          <a:p>
            <a:r>
              <a:rPr lang="ru-RU" sz="4200" b="1" i="1" dirty="0" err="1"/>
              <a:t>Kурение</a:t>
            </a:r>
            <a:r>
              <a:rPr lang="ru-RU" sz="4200" b="1" i="1" dirty="0"/>
              <a:t> в анамнезе</a:t>
            </a:r>
          </a:p>
          <a:p>
            <a:r>
              <a:rPr lang="ru-RU" sz="4200" b="1" i="1" dirty="0"/>
              <a:t>Диабет </a:t>
            </a:r>
          </a:p>
          <a:p>
            <a:r>
              <a:rPr lang="ru-RU" sz="4200" b="1" i="1" dirty="0"/>
              <a:t>Гипертония </a:t>
            </a:r>
          </a:p>
          <a:p>
            <a:r>
              <a:rPr lang="ru-RU" sz="4200" b="1" i="1" dirty="0"/>
              <a:t>Гиперлипидемия </a:t>
            </a:r>
          </a:p>
          <a:p>
            <a:r>
              <a:rPr lang="ru-RU" sz="4200" b="1" i="1" dirty="0"/>
              <a:t>Ожирение </a:t>
            </a:r>
          </a:p>
          <a:p>
            <a:r>
              <a:rPr lang="ru-RU" sz="4200" b="1" i="1" dirty="0"/>
              <a:t>Коронарные синдромы в семье </a:t>
            </a:r>
          </a:p>
          <a:p>
            <a:r>
              <a:rPr lang="ru-RU" sz="4200" b="1" i="1" dirty="0"/>
              <a:t>Элевация ST на ЭКГ </a:t>
            </a:r>
          </a:p>
          <a:p>
            <a:r>
              <a:rPr lang="ru-RU" sz="4200" b="1" i="1" dirty="0"/>
              <a:t>Аномалия движения стенок на эхокардиографии </a:t>
            </a:r>
          </a:p>
          <a:p>
            <a:r>
              <a:rPr lang="ru-RU" sz="4200" b="1" i="1" dirty="0"/>
              <a:t>Дефект перфузии на сцинтиграфии Изменение сегмента ST во время стресс-теста на ЭКГ </a:t>
            </a:r>
          </a:p>
          <a:p>
            <a:r>
              <a:rPr lang="ru-RU" sz="4200" b="1" i="1" dirty="0"/>
              <a:t>Повышение </a:t>
            </a:r>
            <a:r>
              <a:rPr lang="ru-RU" sz="4200" b="1" i="1" dirty="0" err="1"/>
              <a:t>тропонина</a:t>
            </a:r>
            <a:r>
              <a:rPr lang="ru-RU" sz="4200" b="1" i="1" dirty="0"/>
              <a:t> и CK-MB</a:t>
            </a:r>
          </a:p>
          <a:p>
            <a:endParaRPr lang="en-US" sz="3600" b="1" i="1" dirty="0"/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800" dirty="0"/>
              <a:t>Подтверждение диагноза</a:t>
            </a:r>
            <a:endParaRPr lang="az-Latn-AZ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551859-27F3-BDD5-870D-48C8059429BB}"/>
              </a:ext>
            </a:extLst>
          </p:cNvPr>
          <p:cNvSpPr txBox="1"/>
          <p:nvPr/>
        </p:nvSpPr>
        <p:spPr>
          <a:xfrm>
            <a:off x="682976" y="996761"/>
            <a:ext cx="10826047" cy="522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Для подтверждения коронарного синдрома следует провести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инвазивную или неинвазивную ангиографию</a:t>
            </a:r>
            <a:r>
              <a:rPr lang="ru-RU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3200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 ангиографии </a:t>
            </a:r>
            <a:r>
              <a:rPr lang="ru-RU" sz="32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наличие сужения или окклюзии коронарных сосудов</a:t>
            </a:r>
            <a:r>
              <a:rPr lang="ru-RU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подтверждает диагноз.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3200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Неинвазивная ангиография </a:t>
            </a:r>
            <a:r>
              <a:rPr lang="ru-RU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(КТ-ангиография, МР-ангиография) обычно проводится с диагностической целью, а </a:t>
            </a:r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инвазивная ангиография</a:t>
            </a:r>
            <a:r>
              <a:rPr lang="ru-RU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— с лечебной.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4290" y="134065"/>
            <a:ext cx="6085265" cy="328161"/>
          </a:xfrm>
        </p:spPr>
        <p:txBody>
          <a:bodyPr>
            <a:noAutofit/>
          </a:bodyPr>
          <a:lstStyle/>
          <a:p>
            <a:r>
              <a:rPr lang="ru-RU" dirty="0"/>
              <a:t>Дифференциальная диагностика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155" y="1369353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Расслоение аорты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Легочная эмболия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Перфорация язвы желудка и двенадцатиперстной кишки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Пневмоторакс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Разрыв пищевода и медиастинит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Острый панкреатит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Межреберная невралгия и скелетно-мышечная боль в грудной клетке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Диагностические критерии</a:t>
            </a:r>
            <a:endParaRPr lang="az-Latn-AZ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1374" y="1125713"/>
            <a:ext cx="7142182" cy="5365397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• Боль в груди или одышка в покое или при физической нагрузке </a:t>
            </a:r>
          </a:p>
          <a:p>
            <a:pPr marL="0" indent="0">
              <a:buNone/>
            </a:pPr>
            <a:endParaRPr lang="ru-RU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• Сужение или окклюзия коронарных артерий при ангиографии</a:t>
            </a:r>
          </a:p>
          <a:p>
            <a:pPr marL="0" indent="0"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611996E-62C6-54C7-F494-B466D07CB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8587" y="689344"/>
            <a:ext cx="4170025" cy="569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Исключение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 lnSpcReduction="10000"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b="1" dirty="0"/>
              <a:t>Коронарный синдром, обусловленный органическими причинами</a:t>
            </a:r>
            <a:endParaRPr lang="az-Latn-AZ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dirty="0"/>
              <a:t>можно исключить с помощью </a:t>
            </a:r>
            <a:r>
              <a:rPr lang="ru-RU" b="1" dirty="0">
                <a:solidFill>
                  <a:srgbClr val="7030A0"/>
                </a:solidFill>
              </a:rPr>
              <a:t>ангиографии</a:t>
            </a:r>
            <a:endParaRPr lang="az-Latn-AZ" b="1" dirty="0">
              <a:solidFill>
                <a:srgbClr val="7030A0"/>
              </a:solidFill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ru-RU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dirty="0"/>
              <a:t>Трудно исключить</a:t>
            </a:r>
            <a:r>
              <a:rPr lang="ru-RU" b="1" dirty="0"/>
              <a:t> функциональные причины (например, спазм) </a:t>
            </a:r>
            <a:r>
              <a:rPr lang="ru-RU" dirty="0"/>
              <a:t>и могут быть полезны </a:t>
            </a:r>
            <a:endParaRPr lang="az-Latn-AZ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7030A0"/>
                </a:solidFill>
              </a:rPr>
              <a:t>перфузионная сцинтиграфия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7030A0"/>
                </a:solidFill>
              </a:rPr>
              <a:t>фармакологическая </a:t>
            </a:r>
            <a:r>
              <a:rPr lang="ru-RU" b="1" dirty="0" err="1">
                <a:solidFill>
                  <a:srgbClr val="7030A0"/>
                </a:solidFill>
              </a:rPr>
              <a:t>ЭхоКГ</a:t>
            </a:r>
            <a:endParaRPr lang="en-US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z-Latn-AZ" sz="5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55013" y="-180685"/>
            <a:ext cx="5862851" cy="835878"/>
          </a:xfrm>
        </p:spPr>
        <p:txBody>
          <a:bodyPr>
            <a:norm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причины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28600" y="1080558"/>
            <a:ext cx="7168252" cy="5241220"/>
          </a:xfrm>
        </p:spPr>
        <p:txBody>
          <a:bodyPr/>
          <a:lstStyle/>
          <a:p>
            <a:endParaRPr lang="en-US" dirty="0"/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В большинстве случаев </a:t>
            </a:r>
            <a:r>
              <a:rPr lang="ru-RU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анамнез и сопутствующие заболевания </a:t>
            </a:r>
            <a:r>
              <a:rPr lang="ru-RU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помогают установить причину коронарного синдрома.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52F60EF-6C9E-9D8A-2D5E-F6093BD114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6852" y="681037"/>
            <a:ext cx="4419983" cy="579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Оценка тяжести</a:t>
            </a:r>
            <a:endParaRPr lang="az-Latn-AZ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CD4F89-8B4F-C098-F48C-F1E4D5598919}"/>
              </a:ext>
            </a:extLst>
          </p:cNvPr>
          <p:cNvSpPr txBox="1"/>
          <p:nvPr/>
        </p:nvSpPr>
        <p:spPr>
          <a:xfrm>
            <a:off x="903111" y="583021"/>
            <a:ext cx="10385778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Клинические, лабораторные, инструментальные и функциональные методы исследований могут определить тип и тяжесть заболевания. </a:t>
            </a:r>
          </a:p>
          <a:p>
            <a:endParaRPr lang="ru-RU" sz="2400" b="1" dirty="0">
              <a:solidFill>
                <a:srgbClr val="C00000"/>
              </a:solidFill>
            </a:endParaRPr>
          </a:p>
          <a:p>
            <a:r>
              <a:rPr lang="ru-RU" sz="2400" dirty="0"/>
              <a:t>Для </a:t>
            </a:r>
            <a:r>
              <a:rPr lang="ru-RU" sz="2400" b="1" dirty="0"/>
              <a:t>хронического коронарного синдрома (стабильной стенокардии) </a:t>
            </a:r>
            <a:r>
              <a:rPr lang="ru-RU" sz="2400" dirty="0"/>
              <a:t>характерны боли в груди при физической нагрузке, дискомфорт в грудной клетке, одышка, уменьшение болей нитроглицерином, </a:t>
            </a:r>
            <a:r>
              <a:rPr lang="ru-RU" sz="2400" dirty="0" err="1"/>
              <a:t>обтурация</a:t>
            </a:r>
            <a:r>
              <a:rPr lang="ru-RU" sz="2400" dirty="0"/>
              <a:t> или сужение сосудов при ангиографии. </a:t>
            </a:r>
          </a:p>
          <a:p>
            <a:endParaRPr lang="ru-RU" sz="2400" dirty="0"/>
          </a:p>
          <a:p>
            <a:r>
              <a:rPr lang="ru-RU" sz="2400" b="1" dirty="0"/>
              <a:t>Инфаркт миокарда </a:t>
            </a:r>
            <a:r>
              <a:rPr lang="ru-RU" sz="2400" dirty="0"/>
              <a:t>характеризуется болью в груди, дискомфортом, одышкой, повышением </a:t>
            </a:r>
            <a:r>
              <a:rPr lang="ru-RU" sz="2400" dirty="0" err="1"/>
              <a:t>биомаркеров</a:t>
            </a:r>
            <a:r>
              <a:rPr lang="ru-RU" sz="2400" dirty="0"/>
              <a:t> (</a:t>
            </a:r>
            <a:r>
              <a:rPr lang="ru-RU" sz="2400" dirty="0" err="1"/>
              <a:t>тропонин</a:t>
            </a:r>
            <a:r>
              <a:rPr lang="ru-RU" sz="2400" dirty="0"/>
              <a:t> С и CK-MB) и окклюзией или сужением при ангиографии. ЭКГ может указывать на подъем сегмента ST или его отсутствие. </a:t>
            </a:r>
          </a:p>
          <a:p>
            <a:endParaRPr lang="ru-RU" sz="2400" dirty="0"/>
          </a:p>
          <a:p>
            <a:r>
              <a:rPr lang="ru-RU" sz="2400" dirty="0"/>
              <a:t>Если боль в груди, дискомфорт и одышка в покое присутствуют вместе с видимым сужением или блокадой на ангиографии, но </a:t>
            </a:r>
            <a:r>
              <a:rPr lang="ru-RU" sz="2400" dirty="0" err="1"/>
              <a:t>биомаркеры</a:t>
            </a:r>
            <a:r>
              <a:rPr lang="ru-RU" sz="2400" dirty="0"/>
              <a:t> в норме, это указывает на </a:t>
            </a:r>
            <a:r>
              <a:rPr lang="ru-RU" sz="2400" b="1" dirty="0"/>
              <a:t>нестабильную стенокардию</a:t>
            </a:r>
            <a:r>
              <a:rPr lang="ru-RU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Принципы лечения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442DF0-8147-A713-A5B7-D09F117E4BEC}"/>
              </a:ext>
            </a:extLst>
          </p:cNvPr>
          <p:cNvSpPr txBox="1"/>
          <p:nvPr/>
        </p:nvSpPr>
        <p:spPr>
          <a:xfrm>
            <a:off x="558800" y="596290"/>
            <a:ext cx="110744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i="1" dirty="0"/>
              <a:t>Хронический коронарный синдром </a:t>
            </a:r>
            <a:r>
              <a:rPr lang="ru-RU" sz="2800" dirty="0"/>
              <a:t>следует лечить </a:t>
            </a:r>
            <a:r>
              <a:rPr lang="ru-RU" sz="2800" dirty="0">
                <a:solidFill>
                  <a:srgbClr val="C00000"/>
                </a:solidFill>
              </a:rPr>
              <a:t>в плановом порядке</a:t>
            </a:r>
            <a:endParaRPr lang="ru-RU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i="1" dirty="0"/>
              <a:t>Острый коронарный синдром </a:t>
            </a:r>
            <a:r>
              <a:rPr lang="ru-RU" sz="2800" dirty="0"/>
              <a:t>требует </a:t>
            </a:r>
            <a:r>
              <a:rPr lang="ru-RU" sz="2800" dirty="0">
                <a:solidFill>
                  <a:srgbClr val="C00000"/>
                </a:solidFill>
              </a:rPr>
              <a:t>срочного лечения</a:t>
            </a:r>
            <a:r>
              <a:rPr lang="ru-RU" sz="2800" dirty="0"/>
              <a:t>.</a:t>
            </a:r>
          </a:p>
          <a:p>
            <a:r>
              <a:rPr lang="ru-RU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Реваскуляризация</a:t>
            </a:r>
            <a:r>
              <a:rPr lang="ru-RU" sz="2800" dirty="0"/>
              <a:t> – восстановление кровоснабжения миокарда – </a:t>
            </a:r>
            <a:r>
              <a:rPr lang="ru-RU" sz="2800" b="1" dirty="0"/>
              <a:t>основной принцип в лечении </a:t>
            </a:r>
            <a:r>
              <a:rPr lang="ru-RU" sz="2800" dirty="0"/>
              <a:t>коронарного синдрома.</a:t>
            </a:r>
            <a:endParaRPr lang="en-US" sz="28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FD27112-A0DD-4EE9-8929-47CA7F86A6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110" y="2843059"/>
            <a:ext cx="6316003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лечения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533647" y="676778"/>
            <a:ext cx="8170333" cy="5709088"/>
          </a:xfrm>
        </p:spPr>
        <p:txBody>
          <a:bodyPr/>
          <a:lstStyle/>
          <a:p>
            <a:r>
              <a:rPr lang="ru-RU" b="1" dirty="0"/>
              <a:t>Аортокоронарное шунтирование (АКШ) </a:t>
            </a:r>
          </a:p>
          <a:p>
            <a:endParaRPr lang="ru-RU" b="1" dirty="0"/>
          </a:p>
          <a:p>
            <a:r>
              <a:rPr lang="ru-RU" b="1" dirty="0"/>
              <a:t>Чрескожное коронарное вмешательство (стентирование, ангиопластика)</a:t>
            </a:r>
          </a:p>
          <a:p>
            <a:endParaRPr lang="ru-RU" b="1" dirty="0"/>
          </a:p>
          <a:p>
            <a:r>
              <a:rPr lang="ru-RU" b="1" dirty="0"/>
              <a:t>Консервативное </a:t>
            </a:r>
          </a:p>
          <a:p>
            <a:endParaRPr lang="ru-RU" b="1" dirty="0"/>
          </a:p>
          <a:p>
            <a:endParaRPr lang="en-US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8F2842E-CF2D-163F-DB6D-402FAA26B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8" y="3347597"/>
            <a:ext cx="5023539" cy="354818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48A684C-7ED8-2876-8727-29DA1291F8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3187" y="574456"/>
            <a:ext cx="4383404" cy="604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Показания к операции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DD1346-7D26-9256-F002-F34FE8C1D948}"/>
              </a:ext>
            </a:extLst>
          </p:cNvPr>
          <p:cNvSpPr txBox="1"/>
          <p:nvPr/>
        </p:nvSpPr>
        <p:spPr>
          <a:xfrm>
            <a:off x="366888" y="1500354"/>
            <a:ext cx="887871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i="1" dirty="0"/>
              <a:t>Заболевание левой главной коронарной артерии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i="1" dirty="0"/>
              <a:t>Болезнь трех сосудов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i="1" dirty="0"/>
              <a:t>Коронарный синдром у больных сахарным диабетом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i="1" dirty="0"/>
              <a:t>Дисфункция левого желудочка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i="1" dirty="0"/>
              <a:t>Стабильная и нестабильная стенокардия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i="1" dirty="0"/>
              <a:t>Острый инфаркт миокарда (при наличии механических осложнений)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i="1" dirty="0"/>
              <a:t>Неудачное чрескожное коронарное вмешательство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i="1" dirty="0"/>
              <a:t>Неэффективность консервативного лечения для улучшения качества жизни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78BA3FE-7518-2B1E-ABF4-A176B1936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7521" y="1500355"/>
            <a:ext cx="3078747" cy="23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/>
              <a:t>Противопоказания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92977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Легочная гипертензия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Отсутствие жизнеспособного миокарда.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Неоперабельность</a:t>
            </a:r>
            <a:r>
              <a:rPr lang="ru-RU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связи с общим состоянием больного и сопутствующими заболеваниями</a:t>
            </a:r>
          </a:p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EF993B9-D72E-3542-7BE4-0A85AA872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675" y="3467410"/>
            <a:ext cx="4816257" cy="39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Подход к лечению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20B7B5-8BBB-DA71-D4D2-7F80B53632A2}"/>
              </a:ext>
            </a:extLst>
          </p:cNvPr>
          <p:cNvSpPr txBox="1"/>
          <p:nvPr/>
        </p:nvSpPr>
        <p:spPr>
          <a:xfrm>
            <a:off x="416826" y="942174"/>
            <a:ext cx="5262348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dirty="0"/>
              <a:t>При </a:t>
            </a:r>
            <a:r>
              <a:rPr lang="ru-RU" sz="2200" b="1" dirty="0">
                <a:solidFill>
                  <a:srgbClr val="C00000"/>
                </a:solidFill>
              </a:rPr>
              <a:t>хроническом коронарном синдроме </a:t>
            </a:r>
            <a:r>
              <a:rPr lang="ru-RU" sz="2200" dirty="0"/>
              <a:t>чаще применяют следующий подход:</a:t>
            </a:r>
          </a:p>
          <a:p>
            <a:r>
              <a:rPr lang="ru-RU" sz="2200" dirty="0"/>
              <a:t> Если у пациента есть анатомическое состояние, которое может быть полезным для </a:t>
            </a:r>
            <a:r>
              <a:rPr lang="ru-RU" sz="2200" dirty="0" err="1"/>
              <a:t>реваскуляризации</a:t>
            </a:r>
            <a:r>
              <a:rPr lang="ru-RU" sz="2200" dirty="0"/>
              <a:t> (левая главная коронарная артерия и сужения, тройное поражение сосудов), выполняется </a:t>
            </a:r>
            <a:r>
              <a:rPr lang="ru-RU" sz="2200" b="1" dirty="0"/>
              <a:t>АКШ</a:t>
            </a:r>
            <a:r>
              <a:rPr lang="ru-RU" sz="2200" dirty="0"/>
              <a:t> </a:t>
            </a:r>
            <a:r>
              <a:rPr lang="ru-RU" sz="2200" b="1" dirty="0"/>
              <a:t>или чрескожное коронарное вмешательство</a:t>
            </a:r>
            <a:r>
              <a:rPr lang="ru-RU" sz="2200" dirty="0"/>
              <a:t>. </a:t>
            </a:r>
          </a:p>
          <a:p>
            <a:r>
              <a:rPr lang="ru-RU" sz="2200" dirty="0"/>
              <a:t>В других случаях первым выбором является </a:t>
            </a:r>
            <a:r>
              <a:rPr lang="ru-RU" sz="2200" b="1" dirty="0"/>
              <a:t>медикаментозное лечение</a:t>
            </a:r>
            <a:r>
              <a:rPr lang="ru-RU" sz="2200" dirty="0"/>
              <a:t>. </a:t>
            </a:r>
          </a:p>
          <a:p>
            <a:r>
              <a:rPr lang="ru-RU" sz="2200" dirty="0"/>
              <a:t>Если пациент не переносит или не удовлетворен медикаментозным лечением, проводят </a:t>
            </a:r>
            <a:r>
              <a:rPr lang="ru-RU" sz="2200" b="1" dirty="0" err="1"/>
              <a:t>реваскуляризацию</a:t>
            </a:r>
            <a:r>
              <a:rPr lang="ru-RU" sz="2200" dirty="0"/>
              <a:t>. </a:t>
            </a:r>
          </a:p>
          <a:p>
            <a:endParaRPr lang="en-US" sz="2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E32ADD2-2BD9-8971-4D36-2C2500AADB62}"/>
              </a:ext>
            </a:extLst>
          </p:cNvPr>
          <p:cNvSpPr txBox="1"/>
          <p:nvPr/>
        </p:nvSpPr>
        <p:spPr>
          <a:xfrm>
            <a:off x="5713041" y="942174"/>
            <a:ext cx="609600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dirty="0"/>
              <a:t>При </a:t>
            </a:r>
            <a:r>
              <a:rPr lang="ru-RU" sz="2200" b="1" dirty="0">
                <a:solidFill>
                  <a:srgbClr val="C00000"/>
                </a:solidFill>
              </a:rPr>
              <a:t>остром коронарном синдроме </a:t>
            </a:r>
            <a:r>
              <a:rPr lang="ru-RU" sz="2200" dirty="0"/>
              <a:t>подход обычно следующий: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/>
              <a:t>Срочная госпитализация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/>
              <a:t>Стабилизация и мониторинг выполняются с использованием подхода </a:t>
            </a:r>
            <a:r>
              <a:rPr lang="ru-RU" sz="2200" b="1" dirty="0"/>
              <a:t>ABCDE.</a:t>
            </a:r>
            <a:r>
              <a:rPr lang="ru-RU" sz="22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/>
              <a:t>Тесты</a:t>
            </a:r>
            <a:r>
              <a:rPr lang="ru-RU" sz="2200" dirty="0"/>
              <a:t> на инфаркт миокарда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/>
              <a:t>Даются </a:t>
            </a:r>
            <a:r>
              <a:rPr lang="ru-RU" sz="2200" b="1" dirty="0"/>
              <a:t>антикоагулянты</a:t>
            </a:r>
            <a:r>
              <a:rPr lang="ru-RU" sz="2200" dirty="0"/>
              <a:t>, аспирин, бета-блокаторы и нитроглицерин (если нет противопоказаний).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/>
              <a:t>Рекомендуется </a:t>
            </a:r>
            <a:r>
              <a:rPr lang="ru-RU" sz="2200" b="1" dirty="0"/>
              <a:t>проводить чрескожное коронарное вмешательство </a:t>
            </a:r>
            <a:r>
              <a:rPr lang="ru-RU" sz="2200" dirty="0"/>
              <a:t>в течение первых 90 минут, если это возможно.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/>
              <a:t>При наличии у пациента осложненного острого коронарного синдрома может требоваться </a:t>
            </a:r>
            <a:r>
              <a:rPr lang="ru-RU" sz="2200" b="1" dirty="0"/>
              <a:t>АКШ</a:t>
            </a:r>
            <a:r>
              <a:rPr lang="ru-RU" sz="22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Прогноз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422" y="780088"/>
            <a:ext cx="10515600" cy="4351338"/>
          </a:xfrm>
        </p:spPr>
        <p:txBody>
          <a:bodyPr>
            <a:normAutofit/>
          </a:bodyPr>
          <a:lstStyle/>
          <a:p>
            <a:r>
              <a:rPr lang="ru-RU" b="1" dirty="0"/>
              <a:t>Прогноз благоприятный </a:t>
            </a:r>
            <a:r>
              <a:rPr lang="ru-RU" dirty="0"/>
              <a:t>у пациентов,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перенесших плановую операцию и сохранивших функцию левого желудочка</a:t>
            </a:r>
            <a:r>
              <a:rPr lang="ru-RU" dirty="0"/>
              <a:t>. 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b="1" dirty="0"/>
              <a:t>Прогноз не всегда благоприятен </a:t>
            </a:r>
            <a:r>
              <a:rPr lang="ru-RU" dirty="0"/>
              <a:t>у пациентов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сопутствующими заболеваниями и нуждающихся в неотложном вмешательстве</a:t>
            </a:r>
            <a:r>
              <a:rPr lang="ru-RU" dirty="0"/>
              <a:t>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A38569-CDB1-7FCC-232C-563548D122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796" y="3532845"/>
            <a:ext cx="4261473" cy="290804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03B8ED9-37A0-4194-FEB3-D36EC2F788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0222" y="3429000"/>
            <a:ext cx="3993226" cy="306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Профилактика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S</a:t>
            </a:r>
            <a:r>
              <a:rPr lang="az-Latn-AZ" b="1" dirty="0"/>
              <a:t>moking cessation and alcohol abstinence</a:t>
            </a:r>
            <a:endParaRPr lang="en-US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T</a:t>
            </a:r>
            <a:r>
              <a:rPr lang="az-Latn-AZ" b="1" dirty="0"/>
              <a:t>reatment of hypercholesteremia</a:t>
            </a:r>
            <a:endParaRPr lang="en-US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b="1" dirty="0"/>
              <a:t>Hypertension</a:t>
            </a:r>
            <a:endParaRPr lang="en-US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b="1" dirty="0"/>
              <a:t>Diabetes</a:t>
            </a:r>
            <a:endParaRPr lang="en-US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b="1" dirty="0"/>
              <a:t>Stress</a:t>
            </a:r>
            <a:r>
              <a:rPr lang="en-US" b="1" dirty="0"/>
              <a:t>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b="1" dirty="0"/>
              <a:t>Depression</a:t>
            </a:r>
            <a:r>
              <a:rPr lang="en-US" b="1" dirty="0"/>
              <a:t>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A</a:t>
            </a:r>
            <a:r>
              <a:rPr lang="az-Latn-AZ" b="1" dirty="0"/>
              <a:t>ctive lifestyle</a:t>
            </a:r>
            <a:r>
              <a:rPr lang="en-US" b="1" dirty="0"/>
              <a:t> </a:t>
            </a:r>
            <a:endParaRPr lang="az-Latn-AZ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717928-C662-32E5-A04B-72D668564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660" y="2435960"/>
            <a:ext cx="7706012" cy="41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Скрининг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После 45 лет у </a:t>
            </a:r>
            <a:r>
              <a:rPr lang="az-Latn-AZ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мужчин</a:t>
            </a:r>
            <a:endParaRPr lang="ru-RU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ICTFontTextStyleBody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az-Latn-AZ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осле 55 лет у </a:t>
            </a:r>
            <a:r>
              <a:rPr lang="az-Latn-AZ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женщин</a:t>
            </a:r>
            <a:r>
              <a:rPr lang="ru-RU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az-Latn-AZ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екомендуются ежегодные контрольные обследования: </a:t>
            </a:r>
            <a:endParaRPr lang="ru-RU" i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ICTFontTextStyleBody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ru-RU" i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ICTFontTextStyleBody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az-Latn-AZ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испансеризация</a:t>
            </a:r>
            <a:endParaRPr lang="ru-RU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ICTFontTextStyleBody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ЭКГ</a:t>
            </a:r>
            <a:endParaRPr lang="ru-RU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ICTFontTextStyleBody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ЭхоКГ</a:t>
            </a:r>
            <a:endParaRPr lang="ru-RU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ICTFontTextStyleBody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ICTFontTextStyleBody"/>
                <a:ea typeface="Calibri" panose="020F0502020204030204" pitchFamily="34" charset="0"/>
                <a:cs typeface="Calibri" panose="020F0502020204030204" pitchFamily="34" charset="0"/>
              </a:rPr>
              <a:t>по показаниям – ЭКГ-нагрузочная проба или неинвазивная ангиография.</a:t>
            </a:r>
            <a:endParaRPr lang="az-Latn-A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Отслеживание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Больным с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хроническим коронарным синдромом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следует периодически проводить ЭКГ, эхокардиографию и, при необходимости, ангиографию. </a:t>
            </a:r>
          </a:p>
          <a:p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больных с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острым коронарным синдромом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помимо ЭКГ и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ЭхоКГ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проверяют маркеры некроза миокарда.</a:t>
            </a:r>
          </a:p>
          <a:p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Реабилитация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r>
              <a:rPr lang="ru-RU" dirty="0"/>
              <a:t>Реабилитация после операции АКШ длится около </a:t>
            </a:r>
            <a:r>
              <a:rPr lang="ru-RU" b="1" dirty="0"/>
              <a:t>1-2 месяцев</a:t>
            </a:r>
            <a:r>
              <a:rPr lang="ru-RU" dirty="0"/>
              <a:t>, раннее начало процесса приводит к скорейшему выздоровлению больных.</a:t>
            </a:r>
            <a:endParaRPr lang="en-US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5C0BDA-F8E1-7178-7513-909A578929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799" y="2416431"/>
            <a:ext cx="7413379" cy="417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Характеристики особых групп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2186"/>
            <a:ext cx="10515600" cy="4711418"/>
          </a:xfrm>
        </p:spPr>
        <p:txBody>
          <a:bodyPr>
            <a:norm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молодых пациентов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окклюзия сосудов приводит к большему количеству осложнений, и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прогноз не особо благоприятный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A9502AC-986A-CAD9-F525-90904E8F6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9032" y="2364741"/>
            <a:ext cx="5907536" cy="388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316736" y="941642"/>
            <a:ext cx="9786874" cy="2557462"/>
          </a:xfrm>
        </p:spPr>
        <p:txBody>
          <a:bodyPr>
            <a:normAutofit/>
          </a:bodyPr>
          <a:lstStyle/>
          <a:p>
            <a:r>
              <a:rPr lang="ru-RU" sz="4800" dirty="0">
                <a:latin typeface="Calibri" panose="020F0502020204030204" pitchFamily="34" charset="0"/>
                <a:ea typeface="Calibri" panose="020F0502020204030204" pitchFamily="34" charset="0"/>
              </a:rPr>
              <a:t>Спасибо за внимание</a:t>
            </a:r>
            <a:r>
              <a:rPr lang="az-Latn-AZ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48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0D6783E-5ECA-9742-34B1-2E0C8C2E5B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754" y="3197306"/>
            <a:ext cx="4852837" cy="27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4422</TotalTime>
  <Words>1041</Words>
  <Application>Microsoft Office PowerPoint</Application>
  <PresentationFormat>Широкоэкранный</PresentationFormat>
  <Paragraphs>209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inherit</vt:lpstr>
      <vt:lpstr>UICTFontTextStyleBody</vt:lpstr>
      <vt:lpstr>Wingdings</vt:lpstr>
      <vt:lpstr>Praktiki dərs şablonu 7</vt:lpstr>
      <vt:lpstr>   Болезнь коронарных артерий</vt:lpstr>
      <vt:lpstr>Определение</vt:lpstr>
      <vt:lpstr>Классификация</vt:lpstr>
      <vt:lpstr>Причины</vt:lpstr>
      <vt:lpstr>Патогенез</vt:lpstr>
      <vt:lpstr>Течение</vt:lpstr>
      <vt:lpstr>Клиническая картина</vt:lpstr>
      <vt:lpstr>Лабораторное обследование</vt:lpstr>
      <vt:lpstr>Визуализация и дополнительные методы исследования</vt:lpstr>
      <vt:lpstr>Подозрение</vt:lpstr>
      <vt:lpstr>Подтверждение диагноза</vt:lpstr>
      <vt:lpstr>Дифференциальная диагностика</vt:lpstr>
      <vt:lpstr>Диагностические критерии</vt:lpstr>
      <vt:lpstr>Исключение</vt:lpstr>
      <vt:lpstr>Определение причины</vt:lpstr>
      <vt:lpstr>Оценка тяжести</vt:lpstr>
      <vt:lpstr>Принципы лечения</vt:lpstr>
      <vt:lpstr>Методы лечения</vt:lpstr>
      <vt:lpstr>Показания к операции</vt:lpstr>
      <vt:lpstr>Противопоказания</vt:lpstr>
      <vt:lpstr>Подход к лечению</vt:lpstr>
      <vt:lpstr>Прогноз</vt:lpstr>
      <vt:lpstr>Профилактика</vt:lpstr>
      <vt:lpstr>Скрининг</vt:lpstr>
      <vt:lpstr>Отслеживание</vt:lpstr>
      <vt:lpstr>Реабилитация</vt:lpstr>
      <vt:lpstr>Характеристики особых групп</vt:lpstr>
      <vt:lpstr>Спасибо за внимание.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83</cp:revision>
  <dcterms:created xsi:type="dcterms:W3CDTF">2023-05-31T15:19:45Z</dcterms:created>
  <dcterms:modified xsi:type="dcterms:W3CDTF">2023-09-18T21:10:06Z</dcterms:modified>
</cp:coreProperties>
</file>