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59" r:id="rId3"/>
    <p:sldId id="260" r:id="rId4"/>
    <p:sldId id="316" r:id="rId5"/>
    <p:sldId id="294" r:id="rId6"/>
    <p:sldId id="261" r:id="rId7"/>
    <p:sldId id="317" r:id="rId8"/>
    <p:sldId id="309" r:id="rId9"/>
    <p:sldId id="256" r:id="rId10"/>
    <p:sldId id="270" r:id="rId11"/>
    <p:sldId id="310" r:id="rId12"/>
    <p:sldId id="296" r:id="rId13"/>
    <p:sldId id="271" r:id="rId14"/>
    <p:sldId id="297" r:id="rId15"/>
    <p:sldId id="272" r:id="rId16"/>
    <p:sldId id="273" r:id="rId17"/>
    <p:sldId id="274" r:id="rId18"/>
    <p:sldId id="311" r:id="rId19"/>
    <p:sldId id="312" r:id="rId20"/>
    <p:sldId id="299" r:id="rId21"/>
    <p:sldId id="300" r:id="rId22"/>
    <p:sldId id="301" r:id="rId23"/>
    <p:sldId id="302" r:id="rId24"/>
    <p:sldId id="303" r:id="rId25"/>
    <p:sldId id="318" r:id="rId26"/>
    <p:sldId id="313" r:id="rId27"/>
    <p:sldId id="305" r:id="rId28"/>
    <p:sldId id="257" r:id="rId29"/>
    <p:sldId id="306" r:id="rId30"/>
    <p:sldId id="314" r:id="rId31"/>
    <p:sldId id="308" r:id="rId32"/>
    <p:sldId id="287" r:id="rId33"/>
    <p:sldId id="315" r:id="rId34"/>
    <p:sldId id="289" r:id="rId35"/>
    <p:sldId id="292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3" autoAdjust="0"/>
    <p:restoredTop sz="94654" autoAdjust="0"/>
  </p:normalViewPr>
  <p:slideViewPr>
    <p:cSldViewPr snapToGrid="0">
      <p:cViewPr varScale="1">
        <p:scale>
          <a:sx n="80" d="100"/>
          <a:sy n="80" d="100"/>
        </p:scale>
        <p:origin x="2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2F14A88A-CB1B-4140-8C03-570594ABF6D5}"/>
    <pc:docChg chg="undo custSel addSld modSld modMainMaster">
      <pc:chgData name="Shukufa Musayeva" userId="925d085fcd50c50b" providerId="LiveId" clId="{2F14A88A-CB1B-4140-8C03-570594ABF6D5}" dt="2023-09-21T05:34:38.310" v="559" actId="20577"/>
      <pc:docMkLst>
        <pc:docMk/>
      </pc:docMkLst>
      <pc:sldChg chg="delSp modSp mod">
        <pc:chgData name="Shukufa Musayeva" userId="925d085fcd50c50b" providerId="LiveId" clId="{2F14A88A-CB1B-4140-8C03-570594ABF6D5}" dt="2023-09-21T04:56:47.281" v="245" actId="1076"/>
        <pc:sldMkLst>
          <pc:docMk/>
          <pc:sldMk cId="607919257" sldId="256"/>
        </pc:sldMkLst>
        <pc:spChg chg="del">
          <ac:chgData name="Shukufa Musayeva" userId="925d085fcd50c50b" providerId="LiveId" clId="{2F14A88A-CB1B-4140-8C03-570594ABF6D5}" dt="2023-09-20T05:49:14.999" v="18" actId="478"/>
          <ac:spMkLst>
            <pc:docMk/>
            <pc:sldMk cId="607919257" sldId="256"/>
            <ac:spMk id="3" creationId="{05CBF3B9-C4E3-9709-704C-ED10997D9037}"/>
          </ac:spMkLst>
        </pc:spChg>
        <pc:spChg chg="mod">
          <ac:chgData name="Shukufa Musayeva" userId="925d085fcd50c50b" providerId="LiveId" clId="{2F14A88A-CB1B-4140-8C03-570594ABF6D5}" dt="2023-09-21T04:56:47.281" v="245" actId="1076"/>
          <ac:spMkLst>
            <pc:docMk/>
            <pc:sldMk cId="607919257" sldId="256"/>
            <ac:spMk id="5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56:22.599" v="240" actId="14100"/>
          <ac:spMkLst>
            <pc:docMk/>
            <pc:sldMk cId="607919257" sldId="256"/>
            <ac:spMk id="6" creationId="{00000000-0000-0000-0000-000000000000}"/>
          </ac:spMkLst>
        </pc:spChg>
      </pc:sldChg>
      <pc:sldChg chg="delSp modSp mod">
        <pc:chgData name="Shukufa Musayeva" userId="925d085fcd50c50b" providerId="LiveId" clId="{2F14A88A-CB1B-4140-8C03-570594ABF6D5}" dt="2023-09-21T05:26:14.645" v="481" actId="1076"/>
        <pc:sldMkLst>
          <pc:docMk/>
          <pc:sldMk cId="1976348396" sldId="257"/>
        </pc:sldMkLst>
        <pc:spChg chg="del">
          <ac:chgData name="Shukufa Musayeva" userId="925d085fcd50c50b" providerId="LiveId" clId="{2F14A88A-CB1B-4140-8C03-570594ABF6D5}" dt="2023-09-20T05:49:50.776" v="36" actId="478"/>
          <ac:spMkLst>
            <pc:docMk/>
            <pc:sldMk cId="1976348396" sldId="257"/>
            <ac:spMk id="2" creationId="{B2DDF9EF-9084-42A6-43E3-B1C8ABDF70E9}"/>
          </ac:spMkLst>
        </pc:spChg>
        <pc:spChg chg="mod">
          <ac:chgData name="Shukufa Musayeva" userId="925d085fcd50c50b" providerId="LiveId" clId="{2F14A88A-CB1B-4140-8C03-570594ABF6D5}" dt="2023-09-21T05:25:21.211" v="469" actId="1076"/>
          <ac:spMkLst>
            <pc:docMk/>
            <pc:sldMk cId="1976348396" sldId="257"/>
            <ac:spMk id="11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26:10.569" v="480" actId="1076"/>
          <ac:spMkLst>
            <pc:docMk/>
            <pc:sldMk cId="1976348396" sldId="257"/>
            <ac:spMk id="13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26:14.645" v="481" actId="1076"/>
          <ac:spMkLst>
            <pc:docMk/>
            <pc:sldMk cId="1976348396" sldId="257"/>
            <ac:spMk id="14" creationId="{00000000-0000-0000-0000-000000000000}"/>
          </ac:spMkLst>
        </pc:spChg>
        <pc:cxnChg chg="mod">
          <ac:chgData name="Shukufa Musayeva" userId="925d085fcd50c50b" providerId="LiveId" clId="{2F14A88A-CB1B-4140-8C03-570594ABF6D5}" dt="2023-09-21T05:26:10.569" v="480" actId="1076"/>
          <ac:cxnSpMkLst>
            <pc:docMk/>
            <pc:sldMk cId="1976348396" sldId="257"/>
            <ac:cxnSpMk id="18" creationId="{00000000-0000-0000-0000-000000000000}"/>
          </ac:cxnSpMkLst>
        </pc:cxnChg>
        <pc:cxnChg chg="mod">
          <ac:chgData name="Shukufa Musayeva" userId="925d085fcd50c50b" providerId="LiveId" clId="{2F14A88A-CB1B-4140-8C03-570594ABF6D5}" dt="2023-09-21T05:26:14.645" v="481" actId="1076"/>
          <ac:cxnSpMkLst>
            <pc:docMk/>
            <pc:sldMk cId="1976348396" sldId="257"/>
            <ac:cxnSpMk id="21" creationId="{00000000-0000-0000-0000-000000000000}"/>
          </ac:cxnSpMkLst>
        </pc:cxnChg>
      </pc:sldChg>
      <pc:sldChg chg="addSp delSp modSp mod">
        <pc:chgData name="Shukufa Musayeva" userId="925d085fcd50c50b" providerId="LiveId" clId="{2F14A88A-CB1B-4140-8C03-570594ABF6D5}" dt="2023-09-21T04:31:08.688" v="127" actId="27636"/>
        <pc:sldMkLst>
          <pc:docMk/>
          <pc:sldMk cId="1075191531" sldId="259"/>
        </pc:sldMkLst>
        <pc:spChg chg="mod">
          <ac:chgData name="Shukufa Musayeva" userId="925d085fcd50c50b" providerId="LiveId" clId="{2F14A88A-CB1B-4140-8C03-570594ABF6D5}" dt="2023-09-20T22:51:28.525" v="79" actId="403"/>
          <ac:spMkLst>
            <pc:docMk/>
            <pc:sldMk cId="1075191531" sldId="259"/>
            <ac:spMk id="2" creationId="{D6ADA307-D8CB-E4B2-954D-BBF6CBFA9DFE}"/>
          </ac:spMkLst>
        </pc:spChg>
        <pc:spChg chg="mod">
          <ac:chgData name="Shukufa Musayeva" userId="925d085fcd50c50b" providerId="LiveId" clId="{2F14A88A-CB1B-4140-8C03-570594ABF6D5}" dt="2023-09-21T04:31:08.687" v="126" actId="27636"/>
          <ac:spMkLst>
            <pc:docMk/>
            <pc:sldMk cId="1075191531" sldId="259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20T05:49:04.537" v="14" actId="478"/>
          <ac:spMkLst>
            <pc:docMk/>
            <pc:sldMk cId="1075191531" sldId="259"/>
            <ac:spMk id="4" creationId="{EA645D87-7C7A-3741-8C0F-0102F4ADA04A}"/>
          </ac:spMkLst>
        </pc:spChg>
        <pc:spChg chg="mod">
          <ac:chgData name="Shukufa Musayeva" userId="925d085fcd50c50b" providerId="LiveId" clId="{2F14A88A-CB1B-4140-8C03-570594ABF6D5}" dt="2023-09-21T04:29:44.526" v="106" actId="1076"/>
          <ac:spMkLst>
            <pc:docMk/>
            <pc:sldMk cId="1075191531" sldId="259"/>
            <ac:spMk id="5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30:13.564" v="113" actId="1076"/>
          <ac:spMkLst>
            <pc:docMk/>
            <pc:sldMk cId="1075191531" sldId="259"/>
            <ac:spMk id="6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31:08.688" v="127" actId="27636"/>
          <ac:spMkLst>
            <pc:docMk/>
            <pc:sldMk cId="1075191531" sldId="259"/>
            <ac:spMk id="7" creationId="{00000000-0000-0000-0000-000000000000}"/>
          </ac:spMkLst>
        </pc:spChg>
        <pc:picChg chg="add mod">
          <ac:chgData name="Shukufa Musayeva" userId="925d085fcd50c50b" providerId="LiveId" clId="{2F14A88A-CB1B-4140-8C03-570594ABF6D5}" dt="2023-09-21T04:30:38.646" v="118" actId="1076"/>
          <ac:picMkLst>
            <pc:docMk/>
            <pc:sldMk cId="1075191531" sldId="259"/>
            <ac:picMk id="8" creationId="{9C58BC5C-9886-77C6-9B21-972D87133F24}"/>
          </ac:picMkLst>
        </pc:picChg>
        <pc:picChg chg="add mod">
          <ac:chgData name="Shukufa Musayeva" userId="925d085fcd50c50b" providerId="LiveId" clId="{2F14A88A-CB1B-4140-8C03-570594ABF6D5}" dt="2023-09-21T04:30:31.036" v="116" actId="14100"/>
          <ac:picMkLst>
            <pc:docMk/>
            <pc:sldMk cId="1075191531" sldId="259"/>
            <ac:picMk id="9" creationId="{4AE440CE-4D04-5E10-048F-36B370B0D71D}"/>
          </ac:picMkLst>
        </pc:picChg>
      </pc:sldChg>
      <pc:sldChg chg="addSp delSp modSp mod">
        <pc:chgData name="Shukufa Musayeva" userId="925d085fcd50c50b" providerId="LiveId" clId="{2F14A88A-CB1B-4140-8C03-570594ABF6D5}" dt="2023-09-21T04:34:19.938" v="149" actId="20577"/>
        <pc:sldMkLst>
          <pc:docMk/>
          <pc:sldMk cId="654378070" sldId="260"/>
        </pc:sldMkLst>
        <pc:spChg chg="mod">
          <ac:chgData name="Shukufa Musayeva" userId="925d085fcd50c50b" providerId="LiveId" clId="{2F14A88A-CB1B-4140-8C03-570594ABF6D5}" dt="2023-09-21T04:32:35.111" v="136" actId="1076"/>
          <ac:spMkLst>
            <pc:docMk/>
            <pc:sldMk cId="654378070" sldId="260"/>
            <ac:spMk id="3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31:30.282" v="129" actId="1076"/>
          <ac:spMkLst>
            <pc:docMk/>
            <pc:sldMk cId="654378070" sldId="260"/>
            <ac:spMk id="4" creationId="{00000000-0000-0000-0000-000000000000}"/>
          </ac:spMkLst>
        </pc:spChg>
        <pc:spChg chg="del">
          <ac:chgData name="Shukufa Musayeva" userId="925d085fcd50c50b" providerId="LiveId" clId="{2F14A88A-CB1B-4140-8C03-570594ABF6D5}" dt="2023-09-20T05:48:59.054" v="13" actId="478"/>
          <ac:spMkLst>
            <pc:docMk/>
            <pc:sldMk cId="654378070" sldId="260"/>
            <ac:spMk id="5" creationId="{F6B7F4CE-65B3-8861-E4F8-5996EB6FCE75}"/>
          </ac:spMkLst>
        </pc:spChg>
        <pc:spChg chg="mod">
          <ac:chgData name="Shukufa Musayeva" userId="925d085fcd50c50b" providerId="LiveId" clId="{2F14A88A-CB1B-4140-8C03-570594ABF6D5}" dt="2023-09-21T04:32:03.357" v="135" actId="1076"/>
          <ac:spMkLst>
            <pc:docMk/>
            <pc:sldMk cId="654378070" sldId="260"/>
            <ac:spMk id="11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31:39.988" v="131" actId="1076"/>
          <ac:spMkLst>
            <pc:docMk/>
            <pc:sldMk cId="654378070" sldId="260"/>
            <ac:spMk id="15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34:19.938" v="149" actId="20577"/>
          <ac:spMkLst>
            <pc:docMk/>
            <pc:sldMk cId="654378070" sldId="260"/>
            <ac:spMk id="17" creationId="{00000000-0000-0000-0000-000000000000}"/>
          </ac:spMkLst>
        </pc:spChg>
        <pc:picChg chg="add mod">
          <ac:chgData name="Shukufa Musayeva" userId="925d085fcd50c50b" providerId="LiveId" clId="{2F14A88A-CB1B-4140-8C03-570594ABF6D5}" dt="2023-09-21T04:33:47.262" v="141" actId="14100"/>
          <ac:picMkLst>
            <pc:docMk/>
            <pc:sldMk cId="654378070" sldId="260"/>
            <ac:picMk id="5" creationId="{D26DE739-819F-2EF0-7F7A-0226969B79E8}"/>
          </ac:picMkLst>
        </pc:picChg>
        <pc:cxnChg chg="mod">
          <ac:chgData name="Shukufa Musayeva" userId="925d085fcd50c50b" providerId="LiveId" clId="{2F14A88A-CB1B-4140-8C03-570594ABF6D5}" dt="2023-09-21T04:32:03.357" v="135" actId="1076"/>
          <ac:cxnSpMkLst>
            <pc:docMk/>
            <pc:sldMk cId="654378070" sldId="260"/>
            <ac:cxnSpMk id="8" creationId="{00000000-0000-0000-0000-000000000000}"/>
          </ac:cxnSpMkLst>
        </pc:cxnChg>
        <pc:cxnChg chg="mod">
          <ac:chgData name="Shukufa Musayeva" userId="925d085fcd50c50b" providerId="LiveId" clId="{2F14A88A-CB1B-4140-8C03-570594ABF6D5}" dt="2023-09-21T04:31:39.988" v="131" actId="1076"/>
          <ac:cxnSpMkLst>
            <pc:docMk/>
            <pc:sldMk cId="654378070" sldId="260"/>
            <ac:cxnSpMk id="10" creationId="{00000000-0000-0000-0000-000000000000}"/>
          </ac:cxnSpMkLst>
        </pc:cxnChg>
        <pc:cxnChg chg="mod">
          <ac:chgData name="Shukufa Musayeva" userId="925d085fcd50c50b" providerId="LiveId" clId="{2F14A88A-CB1B-4140-8C03-570594ABF6D5}" dt="2023-09-21T04:34:15.406" v="145" actId="14100"/>
          <ac:cxnSpMkLst>
            <pc:docMk/>
            <pc:sldMk cId="654378070" sldId="260"/>
            <ac:cxnSpMk id="21" creationId="{00000000-0000-0000-0000-000000000000}"/>
          </ac:cxnSpMkLst>
        </pc:cxnChg>
        <pc:cxnChg chg="mod">
          <ac:chgData name="Shukufa Musayeva" userId="925d085fcd50c50b" providerId="LiveId" clId="{2F14A88A-CB1B-4140-8C03-570594ABF6D5}" dt="2023-09-21T04:32:35.111" v="136" actId="1076"/>
          <ac:cxnSpMkLst>
            <pc:docMk/>
            <pc:sldMk cId="654378070" sldId="260"/>
            <ac:cxnSpMk id="26" creationId="{00000000-0000-0000-0000-000000000000}"/>
          </ac:cxnSpMkLst>
        </pc:cxnChg>
      </pc:sldChg>
      <pc:sldChg chg="delSp modSp mod">
        <pc:chgData name="Shukufa Musayeva" userId="925d085fcd50c50b" providerId="LiveId" clId="{2F14A88A-CB1B-4140-8C03-570594ABF6D5}" dt="2023-09-21T04:48:41.936" v="208" actId="14100"/>
        <pc:sldMkLst>
          <pc:docMk/>
          <pc:sldMk cId="1847406789" sldId="261"/>
        </pc:sldMkLst>
        <pc:spChg chg="mod">
          <ac:chgData name="Shukufa Musayeva" userId="925d085fcd50c50b" providerId="LiveId" clId="{2F14A88A-CB1B-4140-8C03-570594ABF6D5}" dt="2023-09-21T04:39:53.307" v="185" actId="403"/>
          <ac:spMkLst>
            <pc:docMk/>
            <pc:sldMk cId="1847406789" sldId="261"/>
            <ac:spMk id="2" creationId="{D6ADA307-D8CB-E4B2-954D-BBF6CBFA9DFE}"/>
          </ac:spMkLst>
        </pc:spChg>
        <pc:spChg chg="mod">
          <ac:chgData name="Shukufa Musayeva" userId="925d085fcd50c50b" providerId="LiveId" clId="{2F14A88A-CB1B-4140-8C03-570594ABF6D5}" dt="2023-09-21T04:40:33.993" v="194" actId="1076"/>
          <ac:spMkLst>
            <pc:docMk/>
            <pc:sldMk cId="1847406789" sldId="261"/>
            <ac:spMk id="3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40:37.100" v="195" actId="1076"/>
          <ac:spMkLst>
            <pc:docMk/>
            <pc:sldMk cId="1847406789" sldId="261"/>
            <ac:spMk id="4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48:41.936" v="208" actId="14100"/>
          <ac:spMkLst>
            <pc:docMk/>
            <pc:sldMk cId="1847406789" sldId="261"/>
            <ac:spMk id="5" creationId="{00000000-0000-0000-0000-000000000000}"/>
          </ac:spMkLst>
        </pc:spChg>
        <pc:spChg chg="del">
          <ac:chgData name="Shukufa Musayeva" userId="925d085fcd50c50b" providerId="LiveId" clId="{2F14A88A-CB1B-4140-8C03-570594ABF6D5}" dt="2023-09-20T05:49:10.145" v="16" actId="478"/>
          <ac:spMkLst>
            <pc:docMk/>
            <pc:sldMk cId="1847406789" sldId="261"/>
            <ac:spMk id="6" creationId="{6D915CF0-9AD9-FD9F-D950-BBCB48A35A2A}"/>
          </ac:spMkLst>
        </pc:spChg>
        <pc:spChg chg="mod">
          <ac:chgData name="Shukufa Musayeva" userId="925d085fcd50c50b" providerId="LiveId" clId="{2F14A88A-CB1B-4140-8C03-570594ABF6D5}" dt="2023-09-21T04:41:22.072" v="203" actId="14100"/>
          <ac:spMkLst>
            <pc:docMk/>
            <pc:sldMk cId="1847406789" sldId="261"/>
            <ac:spMk id="12" creationId="{00000000-0000-0000-0000-000000000000}"/>
          </ac:spMkLst>
        </pc:spChg>
        <pc:cxnChg chg="del mod">
          <ac:chgData name="Shukufa Musayeva" userId="925d085fcd50c50b" providerId="LiveId" clId="{2F14A88A-CB1B-4140-8C03-570594ABF6D5}" dt="2023-09-21T04:40:39.845" v="196" actId="478"/>
          <ac:cxnSpMkLst>
            <pc:docMk/>
            <pc:sldMk cId="1847406789" sldId="261"/>
            <ac:cxnSpMk id="9" creationId="{00000000-0000-0000-0000-000000000000}"/>
          </ac:cxnSpMkLst>
        </pc:cxnChg>
        <pc:cxnChg chg="del mod">
          <ac:chgData name="Shukufa Musayeva" userId="925d085fcd50c50b" providerId="LiveId" clId="{2F14A88A-CB1B-4140-8C03-570594ABF6D5}" dt="2023-09-21T04:42:15.157" v="207" actId="478"/>
          <ac:cxnSpMkLst>
            <pc:docMk/>
            <pc:sldMk cId="1847406789" sldId="261"/>
            <ac:cxnSpMk id="22" creationId="{00000000-0000-0000-0000-000000000000}"/>
          </ac:cxnSpMkLst>
        </pc:cxnChg>
      </pc:sldChg>
      <pc:sldChg chg="delSp modSp mod">
        <pc:chgData name="Shukufa Musayeva" userId="925d085fcd50c50b" providerId="LiveId" clId="{2F14A88A-CB1B-4140-8C03-570594ABF6D5}" dt="2023-09-21T04:57:30.073" v="252" actId="14100"/>
        <pc:sldMkLst>
          <pc:docMk/>
          <pc:sldMk cId="0" sldId="270"/>
        </pc:sldMkLst>
        <pc:spChg chg="del">
          <ac:chgData name="Shukufa Musayeva" userId="925d085fcd50c50b" providerId="LiveId" clId="{2F14A88A-CB1B-4140-8C03-570594ABF6D5}" dt="2023-09-20T05:49:16.776" v="19" actId="478"/>
          <ac:spMkLst>
            <pc:docMk/>
            <pc:sldMk cId="0" sldId="270"/>
            <ac:spMk id="2" creationId="{34C33FC0-3E1C-008D-096E-8B15F9BC8CE6}"/>
          </ac:spMkLst>
        </pc:spChg>
        <pc:spChg chg="mod">
          <ac:chgData name="Shukufa Musayeva" userId="925d085fcd50c50b" providerId="LiveId" clId="{2F14A88A-CB1B-4140-8C03-570594ABF6D5}" dt="2023-09-21T04:57:30.073" v="252" actId="14100"/>
          <ac:spMkLst>
            <pc:docMk/>
            <pc:sldMk cId="0" sldId="270"/>
            <ac:spMk id="3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57:13.852" v="250" actId="14100"/>
          <ac:spMkLst>
            <pc:docMk/>
            <pc:sldMk cId="0" sldId="270"/>
            <ac:spMk id="6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57:02.831" v="247" actId="403"/>
          <ac:spMkLst>
            <pc:docMk/>
            <pc:sldMk cId="0" sldId="270"/>
            <ac:spMk id="15" creationId="{BF29CBCA-288D-AB5A-0320-F329970B7C60}"/>
          </ac:spMkLst>
        </pc:spChg>
      </pc:sldChg>
      <pc:sldChg chg="addSp delSp modSp mod">
        <pc:chgData name="Shukufa Musayeva" userId="925d085fcd50c50b" providerId="LiveId" clId="{2F14A88A-CB1B-4140-8C03-570594ABF6D5}" dt="2023-09-21T05:00:40.562" v="291" actId="5793"/>
        <pc:sldMkLst>
          <pc:docMk/>
          <pc:sldMk cId="2417158581" sldId="271"/>
        </pc:sldMkLst>
        <pc:spChg chg="mod">
          <ac:chgData name="Shukufa Musayeva" userId="925d085fcd50c50b" providerId="LiveId" clId="{2F14A88A-CB1B-4140-8C03-570594ABF6D5}" dt="2023-09-21T04:59:34.562" v="273" actId="403"/>
          <ac:spMkLst>
            <pc:docMk/>
            <pc:sldMk cId="2417158581" sldId="271"/>
            <ac:spMk id="2" creationId="{D6ADA307-D8CB-E4B2-954D-BBF6CBFA9DFE}"/>
          </ac:spMkLst>
        </pc:spChg>
        <pc:spChg chg="mod">
          <ac:chgData name="Shukufa Musayeva" userId="925d085fcd50c50b" providerId="LiveId" clId="{2F14A88A-CB1B-4140-8C03-570594ABF6D5}" dt="2023-09-21T05:00:40.562" v="291" actId="5793"/>
          <ac:spMkLst>
            <pc:docMk/>
            <pc:sldMk cId="2417158581" sldId="271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20T05:49:32.155" v="23" actId="478"/>
          <ac:spMkLst>
            <pc:docMk/>
            <pc:sldMk cId="2417158581" sldId="271"/>
            <ac:spMk id="4" creationId="{02737DF9-DB69-E726-4100-B7F564A0759F}"/>
          </ac:spMkLst>
        </pc:spChg>
        <pc:spChg chg="mod">
          <ac:chgData name="Shukufa Musayeva" userId="925d085fcd50c50b" providerId="LiveId" clId="{2F14A88A-CB1B-4140-8C03-570594ABF6D5}" dt="2023-09-21T04:59:47.083" v="274" actId="1076"/>
          <ac:spMkLst>
            <pc:docMk/>
            <pc:sldMk cId="2417158581" sldId="271"/>
            <ac:spMk id="5" creationId="{00000000-0000-0000-0000-000000000000}"/>
          </ac:spMkLst>
        </pc:spChg>
        <pc:picChg chg="add mod">
          <ac:chgData name="Shukufa Musayeva" userId="925d085fcd50c50b" providerId="LiveId" clId="{2F14A88A-CB1B-4140-8C03-570594ABF6D5}" dt="2023-09-21T05:00:23.127" v="285" actId="14100"/>
          <ac:picMkLst>
            <pc:docMk/>
            <pc:sldMk cId="2417158581" sldId="271"/>
            <ac:picMk id="4" creationId="{C224D3CA-B26F-04AC-34D8-B413DF5DA7D6}"/>
          </ac:picMkLst>
        </pc:picChg>
      </pc:sldChg>
      <pc:sldChg chg="delSp mod">
        <pc:chgData name="Shukufa Musayeva" userId="925d085fcd50c50b" providerId="LiveId" clId="{2F14A88A-CB1B-4140-8C03-570594ABF6D5}" dt="2023-09-20T05:49:33.818" v="24" actId="478"/>
        <pc:sldMkLst>
          <pc:docMk/>
          <pc:sldMk cId="1682987648" sldId="272"/>
        </pc:sldMkLst>
        <pc:spChg chg="del">
          <ac:chgData name="Shukufa Musayeva" userId="925d085fcd50c50b" providerId="LiveId" clId="{2F14A88A-CB1B-4140-8C03-570594ABF6D5}" dt="2023-09-20T05:49:33.818" v="24" actId="478"/>
          <ac:spMkLst>
            <pc:docMk/>
            <pc:sldMk cId="1682987648" sldId="272"/>
            <ac:spMk id="4" creationId="{BCDCB7E3-9DB9-1240-BD48-903551381494}"/>
          </ac:spMkLst>
        </pc:spChg>
      </pc:sldChg>
      <pc:sldChg chg="addSp delSp modSp mod">
        <pc:chgData name="Shukufa Musayeva" userId="925d085fcd50c50b" providerId="LiveId" clId="{2F14A88A-CB1B-4140-8C03-570594ABF6D5}" dt="2023-09-21T05:05:47.168" v="329" actId="403"/>
        <pc:sldMkLst>
          <pc:docMk/>
          <pc:sldMk cId="2772297199" sldId="273"/>
        </pc:sldMkLst>
        <pc:spChg chg="mod">
          <ac:chgData name="Shukufa Musayeva" userId="925d085fcd50c50b" providerId="LiveId" clId="{2F14A88A-CB1B-4140-8C03-570594ABF6D5}" dt="2023-09-21T05:05:47.168" v="329" actId="403"/>
          <ac:spMkLst>
            <pc:docMk/>
            <pc:sldMk cId="2772297199" sldId="273"/>
            <ac:spMk id="2" creationId="{D6ADA307-D8CB-E4B2-954D-BBF6CBFA9DFE}"/>
          </ac:spMkLst>
        </pc:spChg>
        <pc:spChg chg="mod">
          <ac:chgData name="Shukufa Musayeva" userId="925d085fcd50c50b" providerId="LiveId" clId="{2F14A88A-CB1B-4140-8C03-570594ABF6D5}" dt="2023-09-21T05:03:54.947" v="312" actId="1076"/>
          <ac:spMkLst>
            <pc:docMk/>
            <pc:sldMk cId="2772297199" sldId="273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20T05:49:35.537" v="25" actId="478"/>
          <ac:spMkLst>
            <pc:docMk/>
            <pc:sldMk cId="2772297199" sldId="273"/>
            <ac:spMk id="4" creationId="{655DE6A6-14D4-527E-6994-66EA8CA034D4}"/>
          </ac:spMkLst>
        </pc:spChg>
        <pc:picChg chg="add mod ord">
          <ac:chgData name="Shukufa Musayeva" userId="925d085fcd50c50b" providerId="LiveId" clId="{2F14A88A-CB1B-4140-8C03-570594ABF6D5}" dt="2023-09-21T05:05:38.403" v="328" actId="1076"/>
          <ac:picMkLst>
            <pc:docMk/>
            <pc:sldMk cId="2772297199" sldId="273"/>
            <ac:picMk id="4" creationId="{FBAD2569-9D66-8C6A-609E-87EC7710FD5B}"/>
          </ac:picMkLst>
        </pc:picChg>
        <pc:picChg chg="add mod ord">
          <ac:chgData name="Shukufa Musayeva" userId="925d085fcd50c50b" providerId="LiveId" clId="{2F14A88A-CB1B-4140-8C03-570594ABF6D5}" dt="2023-09-21T05:04:31.589" v="318" actId="1076"/>
          <ac:picMkLst>
            <pc:docMk/>
            <pc:sldMk cId="2772297199" sldId="273"/>
            <ac:picMk id="5" creationId="{404894C6-C413-3002-0F6E-B4C5DCB1848D}"/>
          </ac:picMkLst>
        </pc:picChg>
        <pc:picChg chg="add mod">
          <ac:chgData name="Shukufa Musayeva" userId="925d085fcd50c50b" providerId="LiveId" clId="{2F14A88A-CB1B-4140-8C03-570594ABF6D5}" dt="2023-09-21T05:05:33.669" v="327" actId="1076"/>
          <ac:picMkLst>
            <pc:docMk/>
            <pc:sldMk cId="2772297199" sldId="273"/>
            <ac:picMk id="6" creationId="{7AB83B57-1521-BF03-78AB-9B29D61903C3}"/>
          </ac:picMkLst>
        </pc:picChg>
        <pc:picChg chg="add mod">
          <ac:chgData name="Shukufa Musayeva" userId="925d085fcd50c50b" providerId="LiveId" clId="{2F14A88A-CB1B-4140-8C03-570594ABF6D5}" dt="2023-09-21T05:05:28.493" v="326" actId="1076"/>
          <ac:picMkLst>
            <pc:docMk/>
            <pc:sldMk cId="2772297199" sldId="273"/>
            <ac:picMk id="7" creationId="{B9A2EE38-2762-1A89-14AB-573F625FC558}"/>
          </ac:picMkLst>
        </pc:picChg>
      </pc:sldChg>
      <pc:sldChg chg="addSp delSp modSp mod">
        <pc:chgData name="Shukufa Musayeva" userId="925d085fcd50c50b" providerId="LiveId" clId="{2F14A88A-CB1B-4140-8C03-570594ABF6D5}" dt="2023-09-21T05:09:03.889" v="346" actId="403"/>
        <pc:sldMkLst>
          <pc:docMk/>
          <pc:sldMk cId="2753096818" sldId="274"/>
        </pc:sldMkLst>
        <pc:spChg chg="mod">
          <ac:chgData name="Shukufa Musayeva" userId="925d085fcd50c50b" providerId="LiveId" clId="{2F14A88A-CB1B-4140-8C03-570594ABF6D5}" dt="2023-09-21T05:09:03.889" v="346" actId="403"/>
          <ac:spMkLst>
            <pc:docMk/>
            <pc:sldMk cId="2753096818" sldId="274"/>
            <ac:spMk id="2" creationId="{D6ADA307-D8CB-E4B2-954D-BBF6CBFA9DFE}"/>
          </ac:spMkLst>
        </pc:spChg>
        <pc:spChg chg="mod">
          <ac:chgData name="Shukufa Musayeva" userId="925d085fcd50c50b" providerId="LiveId" clId="{2F14A88A-CB1B-4140-8C03-570594ABF6D5}" dt="2023-09-21T05:07:27.009" v="331" actId="1076"/>
          <ac:spMkLst>
            <pc:docMk/>
            <pc:sldMk cId="2753096818" sldId="274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20T05:49:37.262" v="26" actId="478"/>
          <ac:spMkLst>
            <pc:docMk/>
            <pc:sldMk cId="2753096818" sldId="274"/>
            <ac:spMk id="4" creationId="{AC8D6C08-BD60-047A-9F87-9E33F910F172}"/>
          </ac:spMkLst>
        </pc:spChg>
        <pc:spChg chg="mod">
          <ac:chgData name="Shukufa Musayeva" userId="925d085fcd50c50b" providerId="LiveId" clId="{2F14A88A-CB1B-4140-8C03-570594ABF6D5}" dt="2023-09-21T05:07:24.495" v="330" actId="1076"/>
          <ac:spMkLst>
            <pc:docMk/>
            <pc:sldMk cId="2753096818" sldId="274"/>
            <ac:spMk id="7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07:30.639" v="332" actId="1076"/>
          <ac:spMkLst>
            <pc:docMk/>
            <pc:sldMk cId="2753096818" sldId="274"/>
            <ac:spMk id="8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07:33.419" v="333" actId="1076"/>
          <ac:spMkLst>
            <pc:docMk/>
            <pc:sldMk cId="2753096818" sldId="274"/>
            <ac:spMk id="9" creationId="{00000000-0000-0000-0000-000000000000}"/>
          </ac:spMkLst>
        </pc:spChg>
        <pc:picChg chg="add mod">
          <ac:chgData name="Shukufa Musayeva" userId="925d085fcd50c50b" providerId="LiveId" clId="{2F14A88A-CB1B-4140-8C03-570594ABF6D5}" dt="2023-09-21T05:07:38.034" v="335" actId="1076"/>
          <ac:picMkLst>
            <pc:docMk/>
            <pc:sldMk cId="2753096818" sldId="274"/>
            <ac:picMk id="4" creationId="{ADCE2C9E-6365-90EC-8224-FA24967845C5}"/>
          </ac:picMkLst>
        </pc:picChg>
        <pc:picChg chg="add del mod">
          <ac:chgData name="Shukufa Musayeva" userId="925d085fcd50c50b" providerId="LiveId" clId="{2F14A88A-CB1B-4140-8C03-570594ABF6D5}" dt="2023-09-21T05:08:08.448" v="339" actId="478"/>
          <ac:picMkLst>
            <pc:docMk/>
            <pc:sldMk cId="2753096818" sldId="274"/>
            <ac:picMk id="5" creationId="{5A382523-12CF-01B2-BA6A-32615CB0BC30}"/>
          </ac:picMkLst>
        </pc:picChg>
        <pc:picChg chg="add mod">
          <ac:chgData name="Shukufa Musayeva" userId="925d085fcd50c50b" providerId="LiveId" clId="{2F14A88A-CB1B-4140-8C03-570594ABF6D5}" dt="2023-09-21T05:08:22.832" v="341" actId="1076"/>
          <ac:picMkLst>
            <pc:docMk/>
            <pc:sldMk cId="2753096818" sldId="274"/>
            <ac:picMk id="6" creationId="{5302FFE2-04C8-6466-F44C-ADC6729E6763}"/>
          </ac:picMkLst>
        </pc:picChg>
        <pc:picChg chg="add mod">
          <ac:chgData name="Shukufa Musayeva" userId="925d085fcd50c50b" providerId="LiveId" clId="{2F14A88A-CB1B-4140-8C03-570594ABF6D5}" dt="2023-09-21T05:08:42.442" v="343" actId="1076"/>
          <ac:picMkLst>
            <pc:docMk/>
            <pc:sldMk cId="2753096818" sldId="274"/>
            <ac:picMk id="10" creationId="{E9F5DA98-659B-28F9-989F-9880E57F0606}"/>
          </ac:picMkLst>
        </pc:picChg>
        <pc:picChg chg="add mod">
          <ac:chgData name="Shukufa Musayeva" userId="925d085fcd50c50b" providerId="LiveId" clId="{2F14A88A-CB1B-4140-8C03-570594ABF6D5}" dt="2023-09-21T05:08:54.868" v="345" actId="1076"/>
          <ac:picMkLst>
            <pc:docMk/>
            <pc:sldMk cId="2753096818" sldId="274"/>
            <ac:picMk id="11" creationId="{C7D42944-5EFB-8A23-8798-44A197A28E23}"/>
          </ac:picMkLst>
        </pc:picChg>
      </pc:sldChg>
      <pc:sldChg chg="addSp delSp modSp mod">
        <pc:chgData name="Shukufa Musayeva" userId="925d085fcd50c50b" providerId="LiveId" clId="{2F14A88A-CB1B-4140-8C03-570594ABF6D5}" dt="2023-09-21T05:30:27.953" v="518" actId="14100"/>
        <pc:sldMkLst>
          <pc:docMk/>
          <pc:sldMk cId="2181783223" sldId="287"/>
        </pc:sldMkLst>
        <pc:spChg chg="mod">
          <ac:chgData name="Shukufa Musayeva" userId="925d085fcd50c50b" providerId="LiveId" clId="{2F14A88A-CB1B-4140-8C03-570594ABF6D5}" dt="2023-09-21T05:30:27.953" v="518" actId="14100"/>
          <ac:spMkLst>
            <pc:docMk/>
            <pc:sldMk cId="2181783223" sldId="287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19T07:21:16.964" v="0" actId="21"/>
          <ac:spMkLst>
            <pc:docMk/>
            <pc:sldMk cId="2181783223" sldId="287"/>
            <ac:spMk id="4" creationId="{E79747EF-E0FB-2E4A-E642-FFE4E38A3EC1}"/>
          </ac:spMkLst>
        </pc:spChg>
        <pc:picChg chg="add mod">
          <ac:chgData name="Shukufa Musayeva" userId="925d085fcd50c50b" providerId="LiveId" clId="{2F14A88A-CB1B-4140-8C03-570594ABF6D5}" dt="2023-09-21T05:30:02.549" v="515" actId="1076"/>
          <ac:picMkLst>
            <pc:docMk/>
            <pc:sldMk cId="2181783223" sldId="287"/>
            <ac:picMk id="4" creationId="{B05A24D9-FBA8-A8A3-7F11-CDC8AEFDB182}"/>
          </ac:picMkLst>
        </pc:picChg>
      </pc:sldChg>
      <pc:sldChg chg="addSp delSp modSp mod">
        <pc:chgData name="Shukufa Musayeva" userId="925d085fcd50c50b" providerId="LiveId" clId="{2F14A88A-CB1B-4140-8C03-570594ABF6D5}" dt="2023-09-21T05:34:38.310" v="559" actId="20577"/>
        <pc:sldMkLst>
          <pc:docMk/>
          <pc:sldMk cId="2326923469" sldId="289"/>
        </pc:sldMkLst>
        <pc:spChg chg="mod">
          <ac:chgData name="Shukufa Musayeva" userId="925d085fcd50c50b" providerId="LiveId" clId="{2F14A88A-CB1B-4140-8C03-570594ABF6D5}" dt="2023-09-21T05:34:38.310" v="559" actId="20577"/>
          <ac:spMkLst>
            <pc:docMk/>
            <pc:sldMk cId="2326923469" sldId="289"/>
            <ac:spMk id="2" creationId="{D6ADA307-D8CB-E4B2-954D-BBF6CBFA9DFE}"/>
          </ac:spMkLst>
        </pc:spChg>
        <pc:spChg chg="mod">
          <ac:chgData name="Shukufa Musayeva" userId="925d085fcd50c50b" providerId="LiveId" clId="{2F14A88A-CB1B-4140-8C03-570594ABF6D5}" dt="2023-09-21T05:34:31.644" v="558" actId="1076"/>
          <ac:spMkLst>
            <pc:docMk/>
            <pc:sldMk cId="2326923469" sldId="289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20T05:50:13.499" v="43" actId="478"/>
          <ac:spMkLst>
            <pc:docMk/>
            <pc:sldMk cId="2326923469" sldId="289"/>
            <ac:spMk id="4" creationId="{54CD0EFA-0F8E-7104-8EA8-649DD2D8390D}"/>
          </ac:spMkLst>
        </pc:spChg>
        <pc:picChg chg="add mod">
          <ac:chgData name="Shukufa Musayeva" userId="925d085fcd50c50b" providerId="LiveId" clId="{2F14A88A-CB1B-4140-8C03-570594ABF6D5}" dt="2023-09-21T05:33:54.990" v="547" actId="1076"/>
          <ac:picMkLst>
            <pc:docMk/>
            <pc:sldMk cId="2326923469" sldId="289"/>
            <ac:picMk id="4" creationId="{D04F81AB-EA95-FD67-4C9D-0FDB70892047}"/>
          </ac:picMkLst>
        </pc:picChg>
      </pc:sldChg>
      <pc:sldChg chg="delSp modSp mod">
        <pc:chgData name="Shukufa Musayeva" userId="925d085fcd50c50b" providerId="LiveId" clId="{2F14A88A-CB1B-4140-8C03-570594ABF6D5}" dt="2023-09-20T22:51:19.663" v="77" actId="403"/>
        <pc:sldMkLst>
          <pc:docMk/>
          <pc:sldMk cId="2154251385" sldId="291"/>
        </pc:sldMkLst>
        <pc:spChg chg="mod">
          <ac:chgData name="Shukufa Musayeva" userId="925d085fcd50c50b" providerId="LiveId" clId="{2F14A88A-CB1B-4140-8C03-570594ABF6D5}" dt="2023-09-20T22:51:19.663" v="77" actId="403"/>
          <ac:spMkLst>
            <pc:docMk/>
            <pc:sldMk cId="2154251385" sldId="291"/>
            <ac:spMk id="2" creationId="{37A30428-36A6-F9AA-1603-EDD826D23840}"/>
          </ac:spMkLst>
        </pc:spChg>
        <pc:spChg chg="mod">
          <ac:chgData name="Shukufa Musayeva" userId="925d085fcd50c50b" providerId="LiveId" clId="{2F14A88A-CB1B-4140-8C03-570594ABF6D5}" dt="2023-09-20T22:51:05.031" v="69" actId="404"/>
          <ac:spMkLst>
            <pc:docMk/>
            <pc:sldMk cId="2154251385" sldId="291"/>
            <ac:spMk id="3" creationId="{B495664F-5609-F1C6-F4B8-3778176D7B65}"/>
          </ac:spMkLst>
        </pc:spChg>
        <pc:spChg chg="del mod">
          <ac:chgData name="Shukufa Musayeva" userId="925d085fcd50c50b" providerId="LiveId" clId="{2F14A88A-CB1B-4140-8C03-570594ABF6D5}" dt="2023-09-20T05:48:56.196" v="12" actId="478"/>
          <ac:spMkLst>
            <pc:docMk/>
            <pc:sldMk cId="2154251385" sldId="291"/>
            <ac:spMk id="4" creationId="{AFEA6895-8136-6B40-C60C-607E35D76F56}"/>
          </ac:spMkLst>
        </pc:spChg>
      </pc:sldChg>
      <pc:sldChg chg="delSp mod">
        <pc:chgData name="Shukufa Musayeva" userId="925d085fcd50c50b" providerId="LiveId" clId="{2F14A88A-CB1B-4140-8C03-570594ABF6D5}" dt="2023-09-20T05:50:15.498" v="44" actId="478"/>
        <pc:sldMkLst>
          <pc:docMk/>
          <pc:sldMk cId="3947894718" sldId="292"/>
        </pc:sldMkLst>
        <pc:spChg chg="del">
          <ac:chgData name="Shukufa Musayeva" userId="925d085fcd50c50b" providerId="LiveId" clId="{2F14A88A-CB1B-4140-8C03-570594ABF6D5}" dt="2023-09-20T05:50:15.498" v="44" actId="478"/>
          <ac:spMkLst>
            <pc:docMk/>
            <pc:sldMk cId="3947894718" sldId="292"/>
            <ac:spMk id="3" creationId="{A87B6F7A-027C-91FE-E27C-10C312F0AA62}"/>
          </ac:spMkLst>
        </pc:spChg>
      </pc:sldChg>
      <pc:sldChg chg="addSp delSp modSp mod">
        <pc:chgData name="Shukufa Musayeva" userId="925d085fcd50c50b" providerId="LiveId" clId="{2F14A88A-CB1B-4140-8C03-570594ABF6D5}" dt="2023-09-21T04:38:54.593" v="183" actId="20577"/>
        <pc:sldMkLst>
          <pc:docMk/>
          <pc:sldMk cId="2307714316" sldId="294"/>
        </pc:sldMkLst>
        <pc:spChg chg="mod">
          <ac:chgData name="Shukufa Musayeva" userId="925d085fcd50c50b" providerId="LiveId" clId="{2F14A88A-CB1B-4140-8C03-570594ABF6D5}" dt="2023-09-21T04:36:50.555" v="164" actId="1076"/>
          <ac:spMkLst>
            <pc:docMk/>
            <pc:sldMk cId="2307714316" sldId="294"/>
            <ac:spMk id="3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37:01.143" v="166" actId="6549"/>
          <ac:spMkLst>
            <pc:docMk/>
            <pc:sldMk cId="2307714316" sldId="294"/>
            <ac:spMk id="4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37:08.539" v="168" actId="20577"/>
          <ac:spMkLst>
            <pc:docMk/>
            <pc:sldMk cId="2307714316" sldId="294"/>
            <ac:spMk id="6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38:24.748" v="178" actId="255"/>
          <ac:spMkLst>
            <pc:docMk/>
            <pc:sldMk cId="2307714316" sldId="294"/>
            <ac:spMk id="8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38:54.593" v="183" actId="20577"/>
          <ac:spMkLst>
            <pc:docMk/>
            <pc:sldMk cId="2307714316" sldId="294"/>
            <ac:spMk id="10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38:00.515" v="173" actId="1076"/>
          <ac:spMkLst>
            <pc:docMk/>
            <pc:sldMk cId="2307714316" sldId="294"/>
            <ac:spMk id="13" creationId="{00000000-0000-0000-0000-000000000000}"/>
          </ac:spMkLst>
        </pc:spChg>
        <pc:spChg chg="del">
          <ac:chgData name="Shukufa Musayeva" userId="925d085fcd50c50b" providerId="LiveId" clId="{2F14A88A-CB1B-4140-8C03-570594ABF6D5}" dt="2023-09-20T05:49:08.032" v="15" actId="478"/>
          <ac:spMkLst>
            <pc:docMk/>
            <pc:sldMk cId="2307714316" sldId="294"/>
            <ac:spMk id="14" creationId="{D6BB24F4-5E14-B197-185B-6C8B30E00691}"/>
          </ac:spMkLst>
        </pc:spChg>
        <pc:picChg chg="add mod">
          <ac:chgData name="Shukufa Musayeva" userId="925d085fcd50c50b" providerId="LiveId" clId="{2F14A88A-CB1B-4140-8C03-570594ABF6D5}" dt="2023-09-21T04:38:04.600" v="174" actId="1076"/>
          <ac:picMkLst>
            <pc:docMk/>
            <pc:sldMk cId="2307714316" sldId="294"/>
            <ac:picMk id="14" creationId="{16EAD161-752C-A2D0-3159-C4FFE740498A}"/>
          </ac:picMkLst>
        </pc:picChg>
        <pc:cxnChg chg="mod">
          <ac:chgData name="Shukufa Musayeva" userId="925d085fcd50c50b" providerId="LiveId" clId="{2F14A88A-CB1B-4140-8C03-570594ABF6D5}" dt="2023-09-21T04:36:58.293" v="165" actId="1076"/>
          <ac:cxnSpMkLst>
            <pc:docMk/>
            <pc:sldMk cId="2307714316" sldId="294"/>
            <ac:cxnSpMk id="5" creationId="{00000000-0000-0000-0000-000000000000}"/>
          </ac:cxnSpMkLst>
        </pc:cxnChg>
        <pc:cxnChg chg="mod">
          <ac:chgData name="Shukufa Musayeva" userId="925d085fcd50c50b" providerId="LiveId" clId="{2F14A88A-CB1B-4140-8C03-570594ABF6D5}" dt="2023-09-21T04:37:08.539" v="168" actId="20577"/>
          <ac:cxnSpMkLst>
            <pc:docMk/>
            <pc:sldMk cId="2307714316" sldId="294"/>
            <ac:cxnSpMk id="7" creationId="{00000000-0000-0000-0000-000000000000}"/>
          </ac:cxnSpMkLst>
        </pc:cxnChg>
        <pc:cxnChg chg="mod">
          <ac:chgData name="Shukufa Musayeva" userId="925d085fcd50c50b" providerId="LiveId" clId="{2F14A88A-CB1B-4140-8C03-570594ABF6D5}" dt="2023-09-21T04:38:17.909" v="177" actId="403"/>
          <ac:cxnSpMkLst>
            <pc:docMk/>
            <pc:sldMk cId="2307714316" sldId="294"/>
            <ac:cxnSpMk id="9" creationId="{00000000-0000-0000-0000-000000000000}"/>
          </ac:cxnSpMkLst>
        </pc:cxnChg>
        <pc:cxnChg chg="mod">
          <ac:chgData name="Shukufa Musayeva" userId="925d085fcd50c50b" providerId="LiveId" clId="{2F14A88A-CB1B-4140-8C03-570594ABF6D5}" dt="2023-09-21T04:38:41.350" v="180" actId="14100"/>
          <ac:cxnSpMkLst>
            <pc:docMk/>
            <pc:sldMk cId="2307714316" sldId="294"/>
            <ac:cxnSpMk id="11" creationId="{00000000-0000-0000-0000-000000000000}"/>
          </ac:cxnSpMkLst>
        </pc:cxnChg>
        <pc:cxnChg chg="mod">
          <ac:chgData name="Shukufa Musayeva" userId="925d085fcd50c50b" providerId="LiveId" clId="{2F14A88A-CB1B-4140-8C03-570594ABF6D5}" dt="2023-09-21T04:38:00.515" v="173" actId="1076"/>
          <ac:cxnSpMkLst>
            <pc:docMk/>
            <pc:sldMk cId="2307714316" sldId="294"/>
            <ac:cxnSpMk id="12" creationId="{00000000-0000-0000-0000-000000000000}"/>
          </ac:cxnSpMkLst>
        </pc:cxnChg>
      </pc:sldChg>
      <pc:sldChg chg="delSp modSp mod">
        <pc:chgData name="Shukufa Musayeva" userId="925d085fcd50c50b" providerId="LiveId" clId="{2F14A88A-CB1B-4140-8C03-570594ABF6D5}" dt="2023-09-21T04:59:13.037" v="271" actId="14100"/>
        <pc:sldMkLst>
          <pc:docMk/>
          <pc:sldMk cId="698492480" sldId="296"/>
        </pc:sldMkLst>
        <pc:spChg chg="del">
          <ac:chgData name="Shukufa Musayeva" userId="925d085fcd50c50b" providerId="LiveId" clId="{2F14A88A-CB1B-4140-8C03-570594ABF6D5}" dt="2023-09-20T05:49:27.433" v="21" actId="478"/>
          <ac:spMkLst>
            <pc:docMk/>
            <pc:sldMk cId="698492480" sldId="296"/>
            <ac:spMk id="3" creationId="{AF347F65-7AF8-91BC-B81D-6F82D8EF0B63}"/>
          </ac:spMkLst>
        </pc:spChg>
        <pc:spChg chg="mod">
          <ac:chgData name="Shukufa Musayeva" userId="925d085fcd50c50b" providerId="LiveId" clId="{2F14A88A-CB1B-4140-8C03-570594ABF6D5}" dt="2023-09-21T04:58:56.731" v="264"/>
          <ac:spMkLst>
            <pc:docMk/>
            <pc:sldMk cId="698492480" sldId="296"/>
            <ac:spMk id="5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59:07.852" v="270" actId="20577"/>
          <ac:spMkLst>
            <pc:docMk/>
            <pc:sldMk cId="698492480" sldId="296"/>
            <ac:spMk id="6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58:52.371" v="262" actId="403"/>
          <ac:spMkLst>
            <pc:docMk/>
            <pc:sldMk cId="698492480" sldId="296"/>
            <ac:spMk id="7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59:13.037" v="271" actId="14100"/>
          <ac:spMkLst>
            <pc:docMk/>
            <pc:sldMk cId="698492480" sldId="296"/>
            <ac:spMk id="8" creationId="{00000000-0000-0000-0000-000000000000}"/>
          </ac:spMkLst>
        </pc:spChg>
      </pc:sldChg>
      <pc:sldChg chg="addSp delSp modSp mod">
        <pc:chgData name="Shukufa Musayeva" userId="925d085fcd50c50b" providerId="LiveId" clId="{2F14A88A-CB1B-4140-8C03-570594ABF6D5}" dt="2023-09-21T05:03:25.201" v="311" actId="1076"/>
        <pc:sldMkLst>
          <pc:docMk/>
          <pc:sldMk cId="4096233436" sldId="297"/>
        </pc:sldMkLst>
        <pc:spChg chg="mod">
          <ac:chgData name="Shukufa Musayeva" userId="925d085fcd50c50b" providerId="LiveId" clId="{2F14A88A-CB1B-4140-8C03-570594ABF6D5}" dt="2023-09-21T05:03:10.461" v="307" actId="1076"/>
          <ac:spMkLst>
            <pc:docMk/>
            <pc:sldMk cId="4096233436" sldId="297"/>
            <ac:spMk id="3" creationId="{00000000-0000-0000-0000-000000000000}"/>
          </ac:spMkLst>
        </pc:spChg>
        <pc:spChg chg="del">
          <ac:chgData name="Shukufa Musayeva" userId="925d085fcd50c50b" providerId="LiveId" clId="{2F14A88A-CB1B-4140-8C03-570594ABF6D5}" dt="2023-09-20T05:49:30.831" v="22" actId="478"/>
          <ac:spMkLst>
            <pc:docMk/>
            <pc:sldMk cId="4096233436" sldId="297"/>
            <ac:spMk id="4" creationId="{E1C41588-6DF6-82EC-2422-94CA6EF138AC}"/>
          </ac:spMkLst>
        </pc:spChg>
        <pc:spChg chg="mod">
          <ac:chgData name="Shukufa Musayeva" userId="925d085fcd50c50b" providerId="LiveId" clId="{2F14A88A-CB1B-4140-8C03-570594ABF6D5}" dt="2023-09-21T05:03:20.867" v="310" actId="1076"/>
          <ac:spMkLst>
            <pc:docMk/>
            <pc:sldMk cId="4096233436" sldId="297"/>
            <ac:spMk id="7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03:12.897" v="308" actId="1076"/>
          <ac:spMkLst>
            <pc:docMk/>
            <pc:sldMk cId="4096233436" sldId="297"/>
            <ac:spMk id="8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03:25.201" v="311" actId="1076"/>
          <ac:spMkLst>
            <pc:docMk/>
            <pc:sldMk cId="4096233436" sldId="297"/>
            <ac:spMk id="9" creationId="{00000000-0000-0000-0000-000000000000}"/>
          </ac:spMkLst>
        </pc:spChg>
        <pc:spChg chg="del">
          <ac:chgData name="Shukufa Musayeva" userId="925d085fcd50c50b" providerId="LiveId" clId="{2F14A88A-CB1B-4140-8C03-570594ABF6D5}" dt="2023-09-21T05:01:22.758" v="293" actId="478"/>
          <ac:spMkLst>
            <pc:docMk/>
            <pc:sldMk cId="4096233436" sldId="297"/>
            <ac:spMk id="10" creationId="{00000000-0000-0000-0000-000000000000}"/>
          </ac:spMkLst>
        </pc:spChg>
        <pc:picChg chg="add mod">
          <ac:chgData name="Shukufa Musayeva" userId="925d085fcd50c50b" providerId="LiveId" clId="{2F14A88A-CB1B-4140-8C03-570594ABF6D5}" dt="2023-09-21T05:02:36.549" v="305" actId="1076"/>
          <ac:picMkLst>
            <pc:docMk/>
            <pc:sldMk cId="4096233436" sldId="297"/>
            <ac:picMk id="4" creationId="{4DE115A0-6598-994C-9C21-E2B7E1E1D8C0}"/>
          </ac:picMkLst>
        </pc:picChg>
      </pc:sldChg>
      <pc:sldChg chg="delSp modSp mod">
        <pc:chgData name="Shukufa Musayeva" userId="925d085fcd50c50b" providerId="LiveId" clId="{2F14A88A-CB1B-4140-8C03-570594ABF6D5}" dt="2023-09-21T05:12:18.322" v="389" actId="14100"/>
        <pc:sldMkLst>
          <pc:docMk/>
          <pc:sldMk cId="32928613" sldId="299"/>
        </pc:sldMkLst>
        <pc:spChg chg="mod">
          <ac:chgData name="Shukufa Musayeva" userId="925d085fcd50c50b" providerId="LiveId" clId="{2F14A88A-CB1B-4140-8C03-570594ABF6D5}" dt="2023-09-21T05:11:55.941" v="382"/>
          <ac:spMkLst>
            <pc:docMk/>
            <pc:sldMk cId="32928613" sldId="299"/>
            <ac:spMk id="2" creationId="{D6ADA307-D8CB-E4B2-954D-BBF6CBFA9DFE}"/>
          </ac:spMkLst>
        </pc:spChg>
        <pc:spChg chg="mod">
          <ac:chgData name="Shukufa Musayeva" userId="925d085fcd50c50b" providerId="LiveId" clId="{2F14A88A-CB1B-4140-8C03-570594ABF6D5}" dt="2023-09-21T05:12:12.305" v="387" actId="14100"/>
          <ac:spMkLst>
            <pc:docMk/>
            <pc:sldMk cId="32928613" sldId="299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20T05:49:41.345" v="29" actId="478"/>
          <ac:spMkLst>
            <pc:docMk/>
            <pc:sldMk cId="32928613" sldId="299"/>
            <ac:spMk id="4" creationId="{44D899D3-1B07-5C75-CC68-FE70F9AB84B0}"/>
          </ac:spMkLst>
        </pc:spChg>
        <pc:spChg chg="mod">
          <ac:chgData name="Shukufa Musayeva" userId="925d085fcd50c50b" providerId="LiveId" clId="{2F14A88A-CB1B-4140-8C03-570594ABF6D5}" dt="2023-09-21T05:11:59.257" v="383" actId="1076"/>
          <ac:spMkLst>
            <pc:docMk/>
            <pc:sldMk cId="32928613" sldId="299"/>
            <ac:spMk id="5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12:04.943" v="385" actId="1076"/>
          <ac:spMkLst>
            <pc:docMk/>
            <pc:sldMk cId="32928613" sldId="299"/>
            <ac:spMk id="6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12:18.322" v="389" actId="14100"/>
          <ac:spMkLst>
            <pc:docMk/>
            <pc:sldMk cId="32928613" sldId="299"/>
            <ac:spMk id="7" creationId="{00000000-0000-0000-0000-000000000000}"/>
          </ac:spMkLst>
        </pc:spChg>
      </pc:sldChg>
      <pc:sldChg chg="delSp modSp mod">
        <pc:chgData name="Shukufa Musayeva" userId="925d085fcd50c50b" providerId="LiveId" clId="{2F14A88A-CB1B-4140-8C03-570594ABF6D5}" dt="2023-09-21T05:12:49.846" v="393" actId="403"/>
        <pc:sldMkLst>
          <pc:docMk/>
          <pc:sldMk cId="3619407240" sldId="300"/>
        </pc:sldMkLst>
        <pc:spChg chg="mod">
          <ac:chgData name="Shukufa Musayeva" userId="925d085fcd50c50b" providerId="LiveId" clId="{2F14A88A-CB1B-4140-8C03-570594ABF6D5}" dt="2023-09-21T05:12:49.846" v="393" actId="403"/>
          <ac:spMkLst>
            <pc:docMk/>
            <pc:sldMk cId="3619407240" sldId="300"/>
            <ac:spMk id="2" creationId="{D6ADA307-D8CB-E4B2-954D-BBF6CBFA9DFE}"/>
          </ac:spMkLst>
        </pc:spChg>
        <pc:spChg chg="del">
          <ac:chgData name="Shukufa Musayeva" userId="925d085fcd50c50b" providerId="LiveId" clId="{2F14A88A-CB1B-4140-8C03-570594ABF6D5}" dt="2023-09-20T05:49:42.669" v="30" actId="478"/>
          <ac:spMkLst>
            <pc:docMk/>
            <pc:sldMk cId="3619407240" sldId="300"/>
            <ac:spMk id="3" creationId="{E248A0EB-B2E6-F66A-8664-09FC74CDCA55}"/>
          </ac:spMkLst>
        </pc:spChg>
        <pc:spChg chg="mod">
          <ac:chgData name="Shukufa Musayeva" userId="925d085fcd50c50b" providerId="LiveId" clId="{2F14A88A-CB1B-4140-8C03-570594ABF6D5}" dt="2023-09-21T05:12:40.618" v="391" actId="207"/>
          <ac:spMkLst>
            <pc:docMk/>
            <pc:sldMk cId="3619407240" sldId="300"/>
            <ac:spMk id="7" creationId="{00000000-0000-0000-0000-000000000000}"/>
          </ac:spMkLst>
        </pc:spChg>
      </pc:sldChg>
      <pc:sldChg chg="addSp delSp modSp mod">
        <pc:chgData name="Shukufa Musayeva" userId="925d085fcd50c50b" providerId="LiveId" clId="{2F14A88A-CB1B-4140-8C03-570594ABF6D5}" dt="2023-09-21T05:15:19.084" v="417" actId="1035"/>
        <pc:sldMkLst>
          <pc:docMk/>
          <pc:sldMk cId="4271683815" sldId="301"/>
        </pc:sldMkLst>
        <pc:spChg chg="mod">
          <ac:chgData name="Shukufa Musayeva" userId="925d085fcd50c50b" providerId="LiveId" clId="{2F14A88A-CB1B-4140-8C03-570594ABF6D5}" dt="2023-09-21T05:14:56.103" v="409" actId="115"/>
          <ac:spMkLst>
            <pc:docMk/>
            <pc:sldMk cId="4271683815" sldId="301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20T05:49:44.519" v="31" actId="478"/>
          <ac:spMkLst>
            <pc:docMk/>
            <pc:sldMk cId="4271683815" sldId="301"/>
            <ac:spMk id="4" creationId="{C992543D-0426-C608-EE88-5B538ECCA5A6}"/>
          </ac:spMkLst>
        </pc:spChg>
        <pc:spChg chg="mod">
          <ac:chgData name="Shukufa Musayeva" userId="925d085fcd50c50b" providerId="LiveId" clId="{2F14A88A-CB1B-4140-8C03-570594ABF6D5}" dt="2023-09-21T05:13:09.529" v="394" actId="1076"/>
          <ac:spMkLst>
            <pc:docMk/>
            <pc:sldMk cId="4271683815" sldId="301"/>
            <ac:spMk id="5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13:12.373" v="395" actId="1076"/>
          <ac:spMkLst>
            <pc:docMk/>
            <pc:sldMk cId="4271683815" sldId="301"/>
            <ac:spMk id="6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13:49.244" v="403" actId="20577"/>
          <ac:spMkLst>
            <pc:docMk/>
            <pc:sldMk cId="4271683815" sldId="301"/>
            <ac:spMk id="7" creationId="{00000000-0000-0000-0000-000000000000}"/>
          </ac:spMkLst>
        </pc:spChg>
        <pc:picChg chg="add mod">
          <ac:chgData name="Shukufa Musayeva" userId="925d085fcd50c50b" providerId="LiveId" clId="{2F14A88A-CB1B-4140-8C03-570594ABF6D5}" dt="2023-09-21T05:14:45.253" v="405" actId="1076"/>
          <ac:picMkLst>
            <pc:docMk/>
            <pc:sldMk cId="4271683815" sldId="301"/>
            <ac:picMk id="4" creationId="{EC87F3D8-824D-4267-08F6-A112ABF3E3CA}"/>
          </ac:picMkLst>
        </pc:picChg>
        <pc:picChg chg="add mod">
          <ac:chgData name="Shukufa Musayeva" userId="925d085fcd50c50b" providerId="LiveId" clId="{2F14A88A-CB1B-4140-8C03-570594ABF6D5}" dt="2023-09-21T05:15:19.084" v="417" actId="1035"/>
          <ac:picMkLst>
            <pc:docMk/>
            <pc:sldMk cId="4271683815" sldId="301"/>
            <ac:picMk id="8" creationId="{E5D85CCB-FACD-07E3-6646-E1DCE861A8FA}"/>
          </ac:picMkLst>
        </pc:picChg>
      </pc:sldChg>
      <pc:sldChg chg="delSp mod">
        <pc:chgData name="Shukufa Musayeva" userId="925d085fcd50c50b" providerId="LiveId" clId="{2F14A88A-CB1B-4140-8C03-570594ABF6D5}" dt="2023-09-20T05:49:45.659" v="32" actId="478"/>
        <pc:sldMkLst>
          <pc:docMk/>
          <pc:sldMk cId="714711545" sldId="302"/>
        </pc:sldMkLst>
        <pc:spChg chg="del">
          <ac:chgData name="Shukufa Musayeva" userId="925d085fcd50c50b" providerId="LiveId" clId="{2F14A88A-CB1B-4140-8C03-570594ABF6D5}" dt="2023-09-20T05:49:45.659" v="32" actId="478"/>
          <ac:spMkLst>
            <pc:docMk/>
            <pc:sldMk cId="714711545" sldId="302"/>
            <ac:spMk id="4" creationId="{B1D934C3-F294-4E3F-59C8-70A160B9048B}"/>
          </ac:spMkLst>
        </pc:spChg>
      </pc:sldChg>
      <pc:sldChg chg="addSp delSp modSp mod">
        <pc:chgData name="Shukufa Musayeva" userId="925d085fcd50c50b" providerId="LiveId" clId="{2F14A88A-CB1B-4140-8C03-570594ABF6D5}" dt="2023-09-21T05:17:40.845" v="440" actId="14100"/>
        <pc:sldMkLst>
          <pc:docMk/>
          <pc:sldMk cId="3039093598" sldId="303"/>
        </pc:sldMkLst>
        <pc:spChg chg="mod">
          <ac:chgData name="Shukufa Musayeva" userId="925d085fcd50c50b" providerId="LiveId" clId="{2F14A88A-CB1B-4140-8C03-570594ABF6D5}" dt="2023-09-21T05:17:06.980" v="429" actId="20577"/>
          <ac:spMkLst>
            <pc:docMk/>
            <pc:sldMk cId="3039093598" sldId="303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20T05:49:46.797" v="33" actId="478"/>
          <ac:spMkLst>
            <pc:docMk/>
            <pc:sldMk cId="3039093598" sldId="303"/>
            <ac:spMk id="4" creationId="{545547B7-361B-E421-559B-C861AF4AEB95}"/>
          </ac:spMkLst>
        </pc:spChg>
        <pc:spChg chg="mod">
          <ac:chgData name="Shukufa Musayeva" userId="925d085fcd50c50b" providerId="LiveId" clId="{2F14A88A-CB1B-4140-8C03-570594ABF6D5}" dt="2023-09-21T05:16:07.877" v="418" actId="1076"/>
          <ac:spMkLst>
            <pc:docMk/>
            <pc:sldMk cId="3039093598" sldId="303"/>
            <ac:spMk id="5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16:12.715" v="419" actId="1076"/>
          <ac:spMkLst>
            <pc:docMk/>
            <pc:sldMk cId="3039093598" sldId="303"/>
            <ac:spMk id="6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17:34.096" v="438" actId="20577"/>
          <ac:spMkLst>
            <pc:docMk/>
            <pc:sldMk cId="3039093598" sldId="303"/>
            <ac:spMk id="7" creationId="{00000000-0000-0000-0000-000000000000}"/>
          </ac:spMkLst>
        </pc:spChg>
        <pc:picChg chg="add mod">
          <ac:chgData name="Shukufa Musayeva" userId="925d085fcd50c50b" providerId="LiveId" clId="{2F14A88A-CB1B-4140-8C03-570594ABF6D5}" dt="2023-09-21T05:17:08.961" v="430" actId="1076"/>
          <ac:picMkLst>
            <pc:docMk/>
            <pc:sldMk cId="3039093598" sldId="303"/>
            <ac:picMk id="4" creationId="{23FF7D3C-B631-1160-6595-7FFE98D13EE8}"/>
          </ac:picMkLst>
        </pc:picChg>
        <pc:picChg chg="add mod">
          <ac:chgData name="Shukufa Musayeva" userId="925d085fcd50c50b" providerId="LiveId" clId="{2F14A88A-CB1B-4140-8C03-570594ABF6D5}" dt="2023-09-21T05:17:16.556" v="432" actId="1076"/>
          <ac:picMkLst>
            <pc:docMk/>
            <pc:sldMk cId="3039093598" sldId="303"/>
            <ac:picMk id="8" creationId="{45863636-8E36-1227-044C-2A3956484B74}"/>
          </ac:picMkLst>
        </pc:picChg>
        <pc:picChg chg="add mod">
          <ac:chgData name="Shukufa Musayeva" userId="925d085fcd50c50b" providerId="LiveId" clId="{2F14A88A-CB1B-4140-8C03-570594ABF6D5}" dt="2023-09-21T05:17:40.845" v="440" actId="14100"/>
          <ac:picMkLst>
            <pc:docMk/>
            <pc:sldMk cId="3039093598" sldId="303"/>
            <ac:picMk id="9" creationId="{453A3A50-3AE8-45D5-57CD-B4738F391AAE}"/>
          </ac:picMkLst>
        </pc:picChg>
      </pc:sldChg>
      <pc:sldChg chg="delSp mod">
        <pc:chgData name="Shukufa Musayeva" userId="925d085fcd50c50b" providerId="LiveId" clId="{2F14A88A-CB1B-4140-8C03-570594ABF6D5}" dt="2023-09-20T05:49:49.332" v="35" actId="478"/>
        <pc:sldMkLst>
          <pc:docMk/>
          <pc:sldMk cId="2354480744" sldId="305"/>
        </pc:sldMkLst>
        <pc:spChg chg="del">
          <ac:chgData name="Shukufa Musayeva" userId="925d085fcd50c50b" providerId="LiveId" clId="{2F14A88A-CB1B-4140-8C03-570594ABF6D5}" dt="2023-09-20T05:49:49.332" v="35" actId="478"/>
          <ac:spMkLst>
            <pc:docMk/>
            <pc:sldMk cId="2354480744" sldId="305"/>
            <ac:spMk id="4" creationId="{C278CE83-7B9E-FDA8-2369-150E1AA6D255}"/>
          </ac:spMkLst>
        </pc:spChg>
      </pc:sldChg>
      <pc:sldChg chg="delSp modSp mod">
        <pc:chgData name="Shukufa Musayeva" userId="925d085fcd50c50b" providerId="LiveId" clId="{2F14A88A-CB1B-4140-8C03-570594ABF6D5}" dt="2023-09-21T05:27:49.187" v="495" actId="115"/>
        <pc:sldMkLst>
          <pc:docMk/>
          <pc:sldMk cId="3555341782" sldId="306"/>
        </pc:sldMkLst>
        <pc:spChg chg="mod">
          <ac:chgData name="Shukufa Musayeva" userId="925d085fcd50c50b" providerId="LiveId" clId="{2F14A88A-CB1B-4140-8C03-570594ABF6D5}" dt="2023-09-21T05:26:27.945" v="482" actId="1076"/>
          <ac:spMkLst>
            <pc:docMk/>
            <pc:sldMk cId="3555341782" sldId="306"/>
            <ac:spMk id="2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27:49.187" v="495" actId="115"/>
          <ac:spMkLst>
            <pc:docMk/>
            <pc:sldMk cId="3555341782" sldId="306"/>
            <ac:spMk id="3" creationId="{00000000-0000-0000-0000-000000000000}"/>
          </ac:spMkLst>
        </pc:spChg>
        <pc:spChg chg="del">
          <ac:chgData name="Shukufa Musayeva" userId="925d085fcd50c50b" providerId="LiveId" clId="{2F14A88A-CB1B-4140-8C03-570594ABF6D5}" dt="2023-09-20T05:49:52.418" v="37" actId="478"/>
          <ac:spMkLst>
            <pc:docMk/>
            <pc:sldMk cId="3555341782" sldId="306"/>
            <ac:spMk id="4" creationId="{33F82178-EEC2-EB08-A29C-7AA2EA407A7E}"/>
          </ac:spMkLst>
        </pc:spChg>
        <pc:cxnChg chg="del mod">
          <ac:chgData name="Shukufa Musayeva" userId="925d085fcd50c50b" providerId="LiveId" clId="{2F14A88A-CB1B-4140-8C03-570594ABF6D5}" dt="2023-09-21T05:26:30.231" v="483" actId="478"/>
          <ac:cxnSpMkLst>
            <pc:docMk/>
            <pc:sldMk cId="3555341782" sldId="306"/>
            <ac:cxnSpMk id="5" creationId="{00000000-0000-0000-0000-000000000000}"/>
          </ac:cxnSpMkLst>
        </pc:cxnChg>
      </pc:sldChg>
      <pc:sldChg chg="delSp modSp mod">
        <pc:chgData name="Shukufa Musayeva" userId="925d085fcd50c50b" providerId="LiveId" clId="{2F14A88A-CB1B-4140-8C03-570594ABF6D5}" dt="2023-09-21T05:29:01.258" v="511" actId="403"/>
        <pc:sldMkLst>
          <pc:docMk/>
          <pc:sldMk cId="2631487648" sldId="308"/>
        </pc:sldMkLst>
        <pc:spChg chg="mod">
          <ac:chgData name="Shukufa Musayeva" userId="925d085fcd50c50b" providerId="LiveId" clId="{2F14A88A-CB1B-4140-8C03-570594ABF6D5}" dt="2023-09-21T05:29:01.258" v="511" actId="403"/>
          <ac:spMkLst>
            <pc:docMk/>
            <pc:sldMk cId="2631487648" sldId="308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20T05:50:08.689" v="41" actId="478"/>
          <ac:spMkLst>
            <pc:docMk/>
            <pc:sldMk cId="2631487648" sldId="308"/>
            <ac:spMk id="4" creationId="{B40CAC0D-FA1B-43A0-376F-04CE9FC5BB7D}"/>
          </ac:spMkLst>
        </pc:spChg>
      </pc:sldChg>
      <pc:sldChg chg="delSp modSp mod">
        <pc:chgData name="Shukufa Musayeva" userId="925d085fcd50c50b" providerId="LiveId" clId="{2F14A88A-CB1B-4140-8C03-570594ABF6D5}" dt="2023-09-21T04:56:30.716" v="242" actId="1076"/>
        <pc:sldMkLst>
          <pc:docMk/>
          <pc:sldMk cId="617180772" sldId="309"/>
        </pc:sldMkLst>
        <pc:spChg chg="mod">
          <ac:chgData name="Shukufa Musayeva" userId="925d085fcd50c50b" providerId="LiveId" clId="{2F14A88A-CB1B-4140-8C03-570594ABF6D5}" dt="2023-09-21T04:55:07.929" v="224" actId="403"/>
          <ac:spMkLst>
            <pc:docMk/>
            <pc:sldMk cId="617180772" sldId="309"/>
            <ac:spMk id="2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56:30.716" v="242" actId="1076"/>
          <ac:spMkLst>
            <pc:docMk/>
            <pc:sldMk cId="617180772" sldId="309"/>
            <ac:spMk id="3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55:36.631" v="234" actId="27636"/>
          <ac:spMkLst>
            <pc:docMk/>
            <pc:sldMk cId="617180772" sldId="309"/>
            <ac:spMk id="4" creationId="{00000000-0000-0000-0000-000000000000}"/>
          </ac:spMkLst>
        </pc:spChg>
        <pc:spChg chg="del">
          <ac:chgData name="Shukufa Musayeva" userId="925d085fcd50c50b" providerId="LiveId" clId="{2F14A88A-CB1B-4140-8C03-570594ABF6D5}" dt="2023-09-20T05:49:12.241" v="17" actId="478"/>
          <ac:spMkLst>
            <pc:docMk/>
            <pc:sldMk cId="617180772" sldId="309"/>
            <ac:spMk id="5" creationId="{2FAB7903-42F0-B046-90CB-1EE5437C3021}"/>
          </ac:spMkLst>
        </pc:spChg>
      </pc:sldChg>
      <pc:sldChg chg="delSp modSp mod">
        <pc:chgData name="Shukufa Musayeva" userId="925d085fcd50c50b" providerId="LiveId" clId="{2F14A88A-CB1B-4140-8C03-570594ABF6D5}" dt="2023-09-21T04:58:33.733" v="260" actId="1076"/>
        <pc:sldMkLst>
          <pc:docMk/>
          <pc:sldMk cId="2705776085" sldId="310"/>
        </pc:sldMkLst>
        <pc:spChg chg="mod">
          <ac:chgData name="Shukufa Musayeva" userId="925d085fcd50c50b" providerId="LiveId" clId="{2F14A88A-CB1B-4140-8C03-570594ABF6D5}" dt="2023-09-21T04:57:43.468" v="253" actId="1076"/>
          <ac:spMkLst>
            <pc:docMk/>
            <pc:sldMk cId="2705776085" sldId="310"/>
            <ac:spMk id="3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58:33.733" v="260" actId="1076"/>
          <ac:spMkLst>
            <pc:docMk/>
            <pc:sldMk cId="2705776085" sldId="310"/>
            <ac:spMk id="4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58:26.704" v="259" actId="1076"/>
          <ac:spMkLst>
            <pc:docMk/>
            <pc:sldMk cId="2705776085" sldId="310"/>
            <ac:spMk id="6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58:00.078" v="255" actId="14100"/>
          <ac:spMkLst>
            <pc:docMk/>
            <pc:sldMk cId="2705776085" sldId="310"/>
            <ac:spMk id="8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58:06.638" v="256" actId="14100"/>
          <ac:spMkLst>
            <pc:docMk/>
            <pc:sldMk cId="2705776085" sldId="310"/>
            <ac:spMk id="10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4:57:54.236" v="254" actId="14100"/>
          <ac:spMkLst>
            <pc:docMk/>
            <pc:sldMk cId="2705776085" sldId="310"/>
            <ac:spMk id="13" creationId="{00000000-0000-0000-0000-000000000000}"/>
          </ac:spMkLst>
        </pc:spChg>
        <pc:spChg chg="del">
          <ac:chgData name="Shukufa Musayeva" userId="925d085fcd50c50b" providerId="LiveId" clId="{2F14A88A-CB1B-4140-8C03-570594ABF6D5}" dt="2023-09-20T05:49:18.522" v="20" actId="478"/>
          <ac:spMkLst>
            <pc:docMk/>
            <pc:sldMk cId="2705776085" sldId="310"/>
            <ac:spMk id="14" creationId="{25520551-C259-2DA1-A615-F0AD6E95E4B6}"/>
          </ac:spMkLst>
        </pc:spChg>
        <pc:cxnChg chg="mod">
          <ac:chgData name="Shukufa Musayeva" userId="925d085fcd50c50b" providerId="LiveId" clId="{2F14A88A-CB1B-4140-8C03-570594ABF6D5}" dt="2023-09-21T04:58:33.733" v="260" actId="1076"/>
          <ac:cxnSpMkLst>
            <pc:docMk/>
            <pc:sldMk cId="2705776085" sldId="310"/>
            <ac:cxnSpMk id="5" creationId="{00000000-0000-0000-0000-000000000000}"/>
          </ac:cxnSpMkLst>
        </pc:cxnChg>
        <pc:cxnChg chg="mod">
          <ac:chgData name="Shukufa Musayeva" userId="925d085fcd50c50b" providerId="LiveId" clId="{2F14A88A-CB1B-4140-8C03-570594ABF6D5}" dt="2023-09-21T04:58:26.704" v="259" actId="1076"/>
          <ac:cxnSpMkLst>
            <pc:docMk/>
            <pc:sldMk cId="2705776085" sldId="310"/>
            <ac:cxnSpMk id="7" creationId="{00000000-0000-0000-0000-000000000000}"/>
          </ac:cxnSpMkLst>
        </pc:cxnChg>
        <pc:cxnChg chg="mod">
          <ac:chgData name="Shukufa Musayeva" userId="925d085fcd50c50b" providerId="LiveId" clId="{2F14A88A-CB1B-4140-8C03-570594ABF6D5}" dt="2023-09-21T04:58:33.733" v="260" actId="1076"/>
          <ac:cxnSpMkLst>
            <pc:docMk/>
            <pc:sldMk cId="2705776085" sldId="310"/>
            <ac:cxnSpMk id="9" creationId="{00000000-0000-0000-0000-000000000000}"/>
          </ac:cxnSpMkLst>
        </pc:cxnChg>
        <pc:cxnChg chg="mod">
          <ac:chgData name="Shukufa Musayeva" userId="925d085fcd50c50b" providerId="LiveId" clId="{2F14A88A-CB1B-4140-8C03-570594ABF6D5}" dt="2023-09-21T04:58:33.733" v="260" actId="1076"/>
          <ac:cxnSpMkLst>
            <pc:docMk/>
            <pc:sldMk cId="2705776085" sldId="310"/>
            <ac:cxnSpMk id="11" creationId="{00000000-0000-0000-0000-000000000000}"/>
          </ac:cxnSpMkLst>
        </pc:cxnChg>
        <pc:cxnChg chg="mod">
          <ac:chgData name="Shukufa Musayeva" userId="925d085fcd50c50b" providerId="LiveId" clId="{2F14A88A-CB1B-4140-8C03-570594ABF6D5}" dt="2023-09-21T04:58:26.704" v="259" actId="1076"/>
          <ac:cxnSpMkLst>
            <pc:docMk/>
            <pc:sldMk cId="2705776085" sldId="310"/>
            <ac:cxnSpMk id="12" creationId="{00000000-0000-0000-0000-000000000000}"/>
          </ac:cxnSpMkLst>
        </pc:cxnChg>
      </pc:sldChg>
      <pc:sldChg chg="addSp delSp modSp mod">
        <pc:chgData name="Shukufa Musayeva" userId="925d085fcd50c50b" providerId="LiveId" clId="{2F14A88A-CB1B-4140-8C03-570594ABF6D5}" dt="2023-09-21T05:10:26.359" v="362" actId="14100"/>
        <pc:sldMkLst>
          <pc:docMk/>
          <pc:sldMk cId="2107851474" sldId="311"/>
        </pc:sldMkLst>
        <pc:spChg chg="mod">
          <ac:chgData name="Shukufa Musayeva" userId="925d085fcd50c50b" providerId="LiveId" clId="{2F14A88A-CB1B-4140-8C03-570594ABF6D5}" dt="2023-09-21T05:09:24.321" v="348" actId="1076"/>
          <ac:spMkLst>
            <pc:docMk/>
            <pc:sldMk cId="2107851474" sldId="311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20T05:49:38.597" v="27" actId="478"/>
          <ac:spMkLst>
            <pc:docMk/>
            <pc:sldMk cId="2107851474" sldId="311"/>
            <ac:spMk id="4" creationId="{311246C6-1D33-CC0B-1420-E5CEB621FDD1}"/>
          </ac:spMkLst>
        </pc:spChg>
        <pc:spChg chg="mod">
          <ac:chgData name="Shukufa Musayeva" userId="925d085fcd50c50b" providerId="LiveId" clId="{2F14A88A-CB1B-4140-8C03-570594ABF6D5}" dt="2023-09-21T05:10:02.701" v="357" actId="1076"/>
          <ac:spMkLst>
            <pc:docMk/>
            <pc:sldMk cId="2107851474" sldId="311"/>
            <ac:spMk id="7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09:58.343" v="356" actId="1076"/>
          <ac:spMkLst>
            <pc:docMk/>
            <pc:sldMk cId="2107851474" sldId="311"/>
            <ac:spMk id="8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10:16.964" v="360" actId="404"/>
          <ac:spMkLst>
            <pc:docMk/>
            <pc:sldMk cId="2107851474" sldId="311"/>
            <ac:spMk id="9" creationId="{00000000-0000-0000-0000-000000000000}"/>
          </ac:spMkLst>
        </pc:spChg>
        <pc:picChg chg="add mod">
          <ac:chgData name="Shukufa Musayeva" userId="925d085fcd50c50b" providerId="LiveId" clId="{2F14A88A-CB1B-4140-8C03-570594ABF6D5}" dt="2023-09-21T05:09:39.800" v="352" actId="1076"/>
          <ac:picMkLst>
            <pc:docMk/>
            <pc:sldMk cId="2107851474" sldId="311"/>
            <ac:picMk id="4" creationId="{1D05E69B-4DD7-563D-60A9-F89D37026666}"/>
          </ac:picMkLst>
        </pc:picChg>
        <pc:picChg chg="add mod">
          <ac:chgData name="Shukufa Musayeva" userId="925d085fcd50c50b" providerId="LiveId" clId="{2F14A88A-CB1B-4140-8C03-570594ABF6D5}" dt="2023-09-21T05:10:26.359" v="362" actId="14100"/>
          <ac:picMkLst>
            <pc:docMk/>
            <pc:sldMk cId="2107851474" sldId="311"/>
            <ac:picMk id="5" creationId="{62DA8CD3-9743-595D-66D3-2493FEEC266D}"/>
          </ac:picMkLst>
        </pc:picChg>
      </pc:sldChg>
      <pc:sldChg chg="delSp modSp mod">
        <pc:chgData name="Shukufa Musayeva" userId="925d085fcd50c50b" providerId="LiveId" clId="{2F14A88A-CB1B-4140-8C03-570594ABF6D5}" dt="2023-09-21T05:11:34.973" v="380" actId="14100"/>
        <pc:sldMkLst>
          <pc:docMk/>
          <pc:sldMk cId="1816808382" sldId="312"/>
        </pc:sldMkLst>
        <pc:spChg chg="mod">
          <ac:chgData name="Shukufa Musayeva" userId="925d085fcd50c50b" providerId="LiveId" clId="{2F14A88A-CB1B-4140-8C03-570594ABF6D5}" dt="2023-09-21T05:11:34.973" v="380" actId="14100"/>
          <ac:spMkLst>
            <pc:docMk/>
            <pc:sldMk cId="1816808382" sldId="312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20T05:49:39.967" v="28" actId="478"/>
          <ac:spMkLst>
            <pc:docMk/>
            <pc:sldMk cId="1816808382" sldId="312"/>
            <ac:spMk id="4" creationId="{637E7552-D224-7084-0325-816DD9918290}"/>
          </ac:spMkLst>
        </pc:spChg>
        <pc:spChg chg="mod">
          <ac:chgData name="Shukufa Musayeva" userId="925d085fcd50c50b" providerId="LiveId" clId="{2F14A88A-CB1B-4140-8C03-570594ABF6D5}" dt="2023-09-21T05:10:58.949" v="364" actId="1076"/>
          <ac:spMkLst>
            <pc:docMk/>
            <pc:sldMk cId="1816808382" sldId="312"/>
            <ac:spMk id="7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10:53.567" v="363" actId="1076"/>
          <ac:spMkLst>
            <pc:docMk/>
            <pc:sldMk cId="1816808382" sldId="312"/>
            <ac:spMk id="8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11:19.017" v="377" actId="20577"/>
          <ac:spMkLst>
            <pc:docMk/>
            <pc:sldMk cId="1816808382" sldId="312"/>
            <ac:spMk id="9" creationId="{00000000-0000-0000-0000-000000000000}"/>
          </ac:spMkLst>
        </pc:spChg>
      </pc:sldChg>
      <pc:sldChg chg="addSp delSp modSp mod">
        <pc:chgData name="Shukufa Musayeva" userId="925d085fcd50c50b" providerId="LiveId" clId="{2F14A88A-CB1B-4140-8C03-570594ABF6D5}" dt="2023-09-21T05:24:16.980" v="468" actId="207"/>
        <pc:sldMkLst>
          <pc:docMk/>
          <pc:sldMk cId="1781414269" sldId="313"/>
        </pc:sldMkLst>
        <pc:spChg chg="mod">
          <ac:chgData name="Shukufa Musayeva" userId="925d085fcd50c50b" providerId="LiveId" clId="{2F14A88A-CB1B-4140-8C03-570594ABF6D5}" dt="2023-09-21T05:24:16.980" v="468" actId="207"/>
          <ac:spMkLst>
            <pc:docMk/>
            <pc:sldMk cId="1781414269" sldId="313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20T05:49:47.944" v="34" actId="478"/>
          <ac:spMkLst>
            <pc:docMk/>
            <pc:sldMk cId="1781414269" sldId="313"/>
            <ac:spMk id="4" creationId="{15FF88A9-BAC2-8206-922D-CA55A32AAAB3}"/>
          </ac:spMkLst>
        </pc:spChg>
        <pc:spChg chg="mod">
          <ac:chgData name="Shukufa Musayeva" userId="925d085fcd50c50b" providerId="LiveId" clId="{2F14A88A-CB1B-4140-8C03-570594ABF6D5}" dt="2023-09-21T05:24:04.899" v="467" actId="207"/>
          <ac:spMkLst>
            <pc:docMk/>
            <pc:sldMk cId="1781414269" sldId="313"/>
            <ac:spMk id="7" creationId="{00000000-0000-0000-0000-000000000000}"/>
          </ac:spMkLst>
        </pc:spChg>
        <pc:picChg chg="add mod">
          <ac:chgData name="Shukufa Musayeva" userId="925d085fcd50c50b" providerId="LiveId" clId="{2F14A88A-CB1B-4140-8C03-570594ABF6D5}" dt="2023-09-21T05:23:32.722" v="464" actId="1076"/>
          <ac:picMkLst>
            <pc:docMk/>
            <pc:sldMk cId="1781414269" sldId="313"/>
            <ac:picMk id="4" creationId="{BA5CCC9A-7FCE-44F7-BC4D-86919882407D}"/>
          </ac:picMkLst>
        </pc:picChg>
      </pc:sldChg>
      <pc:sldChg chg="addSp delSp modSp mod">
        <pc:chgData name="Shukufa Musayeva" userId="925d085fcd50c50b" providerId="LiveId" clId="{2F14A88A-CB1B-4140-8C03-570594ABF6D5}" dt="2023-09-21T05:28:41.910" v="509" actId="14100"/>
        <pc:sldMkLst>
          <pc:docMk/>
          <pc:sldMk cId="3132029891" sldId="314"/>
        </pc:sldMkLst>
        <pc:spChg chg="add del">
          <ac:chgData name="Shukufa Musayeva" userId="925d085fcd50c50b" providerId="LiveId" clId="{2F14A88A-CB1B-4140-8C03-570594ABF6D5}" dt="2023-09-20T05:49:57.870" v="39" actId="478"/>
          <ac:spMkLst>
            <pc:docMk/>
            <pc:sldMk cId="3132029891" sldId="314"/>
            <ac:spMk id="2" creationId="{D6ADA307-D8CB-E4B2-954D-BBF6CBFA9DFE}"/>
          </ac:spMkLst>
        </pc:spChg>
        <pc:spChg chg="mod">
          <ac:chgData name="Shukufa Musayeva" userId="925d085fcd50c50b" providerId="LiveId" clId="{2F14A88A-CB1B-4140-8C03-570594ABF6D5}" dt="2023-09-21T05:28:35.876" v="507" actId="27636"/>
          <ac:spMkLst>
            <pc:docMk/>
            <pc:sldMk cId="3132029891" sldId="314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20T05:50:02.012" v="40" actId="478"/>
          <ac:spMkLst>
            <pc:docMk/>
            <pc:sldMk cId="3132029891" sldId="314"/>
            <ac:spMk id="4" creationId="{9B12C2B3-A6AD-57BD-DCA9-E51A41B481F9}"/>
          </ac:spMkLst>
        </pc:spChg>
        <pc:spChg chg="mod">
          <ac:chgData name="Shukufa Musayeva" userId="925d085fcd50c50b" providerId="LiveId" clId="{2F14A88A-CB1B-4140-8C03-570594ABF6D5}" dt="2023-09-21T05:28:22.461" v="502" actId="1076"/>
          <ac:spMkLst>
            <pc:docMk/>
            <pc:sldMk cId="3132029891" sldId="314"/>
            <ac:spMk id="5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28:25.936" v="503" actId="1076"/>
          <ac:spMkLst>
            <pc:docMk/>
            <pc:sldMk cId="3132029891" sldId="314"/>
            <ac:spMk id="6" creationId="{00000000-0000-0000-0000-000000000000}"/>
          </ac:spMkLst>
        </pc:spChg>
        <pc:spChg chg="mod">
          <ac:chgData name="Shukufa Musayeva" userId="925d085fcd50c50b" providerId="LiveId" clId="{2F14A88A-CB1B-4140-8C03-570594ABF6D5}" dt="2023-09-21T05:28:41.910" v="509" actId="14100"/>
          <ac:spMkLst>
            <pc:docMk/>
            <pc:sldMk cId="3132029891" sldId="314"/>
            <ac:spMk id="7" creationId="{00000000-0000-0000-0000-000000000000}"/>
          </ac:spMkLst>
        </pc:spChg>
        <pc:spChg chg="add del mod">
          <ac:chgData name="Shukufa Musayeva" userId="925d085fcd50c50b" providerId="LiveId" clId="{2F14A88A-CB1B-4140-8C03-570594ABF6D5}" dt="2023-09-20T05:49:57.870" v="39" actId="478"/>
          <ac:spMkLst>
            <pc:docMk/>
            <pc:sldMk cId="3132029891" sldId="314"/>
            <ac:spMk id="9" creationId="{CA977B37-58DF-7445-A255-1566CF84B634}"/>
          </ac:spMkLst>
        </pc:spChg>
      </pc:sldChg>
      <pc:sldChg chg="delSp modSp mod">
        <pc:chgData name="Shukufa Musayeva" userId="925d085fcd50c50b" providerId="LiveId" clId="{2F14A88A-CB1B-4140-8C03-570594ABF6D5}" dt="2023-09-21T05:33:37.671" v="545" actId="207"/>
        <pc:sldMkLst>
          <pc:docMk/>
          <pc:sldMk cId="2363714702" sldId="315"/>
        </pc:sldMkLst>
        <pc:spChg chg="mod">
          <ac:chgData name="Shukufa Musayeva" userId="925d085fcd50c50b" providerId="LiveId" clId="{2F14A88A-CB1B-4140-8C03-570594ABF6D5}" dt="2023-09-21T05:33:33.202" v="544" actId="207"/>
          <ac:spMkLst>
            <pc:docMk/>
            <pc:sldMk cId="2363714702" sldId="315"/>
            <ac:spMk id="3" creationId="{5C265CEC-C6EF-E878-05B9-C312B97FD5CC}"/>
          </ac:spMkLst>
        </pc:spChg>
        <pc:spChg chg="del">
          <ac:chgData name="Shukufa Musayeva" userId="925d085fcd50c50b" providerId="LiveId" clId="{2F14A88A-CB1B-4140-8C03-570594ABF6D5}" dt="2023-09-20T05:50:11.618" v="42" actId="478"/>
          <ac:spMkLst>
            <pc:docMk/>
            <pc:sldMk cId="2363714702" sldId="315"/>
            <ac:spMk id="4" creationId="{5C439E71-5464-C1A3-D000-89F0E7E84820}"/>
          </ac:spMkLst>
        </pc:spChg>
        <pc:spChg chg="mod">
          <ac:chgData name="Shukufa Musayeva" userId="925d085fcd50c50b" providerId="LiveId" clId="{2F14A88A-CB1B-4140-8C03-570594ABF6D5}" dt="2023-09-21T05:33:37.671" v="545" actId="207"/>
          <ac:spMkLst>
            <pc:docMk/>
            <pc:sldMk cId="2363714702" sldId="315"/>
            <ac:spMk id="7" creationId="{00000000-0000-0000-0000-000000000000}"/>
          </ac:spMkLst>
        </pc:spChg>
      </pc:sldChg>
      <pc:sldChg chg="addSp delSp modSp add mod">
        <pc:chgData name="Shukufa Musayeva" userId="925d085fcd50c50b" providerId="LiveId" clId="{2F14A88A-CB1B-4140-8C03-570594ABF6D5}" dt="2023-09-21T04:35:19.758" v="161" actId="1076"/>
        <pc:sldMkLst>
          <pc:docMk/>
          <pc:sldMk cId="1834235748" sldId="316"/>
        </pc:sldMkLst>
        <pc:spChg chg="del">
          <ac:chgData name="Shukufa Musayeva" userId="925d085fcd50c50b" providerId="LiveId" clId="{2F14A88A-CB1B-4140-8C03-570594ABF6D5}" dt="2023-09-21T04:35:08.309" v="156" actId="478"/>
          <ac:spMkLst>
            <pc:docMk/>
            <pc:sldMk cId="1834235748" sldId="316"/>
            <ac:spMk id="3" creationId="{00000000-0000-0000-0000-000000000000}"/>
          </ac:spMkLst>
        </pc:spChg>
        <pc:spChg chg="del">
          <ac:chgData name="Shukufa Musayeva" userId="925d085fcd50c50b" providerId="LiveId" clId="{2F14A88A-CB1B-4140-8C03-570594ABF6D5}" dt="2023-09-21T04:35:01.078" v="151" actId="478"/>
          <ac:spMkLst>
            <pc:docMk/>
            <pc:sldMk cId="1834235748" sldId="316"/>
            <ac:spMk id="11" creationId="{00000000-0000-0000-0000-000000000000}"/>
          </ac:spMkLst>
        </pc:spChg>
        <pc:spChg chg="del">
          <ac:chgData name="Shukufa Musayeva" userId="925d085fcd50c50b" providerId="LiveId" clId="{2F14A88A-CB1B-4140-8C03-570594ABF6D5}" dt="2023-09-21T04:35:11.020" v="158" actId="478"/>
          <ac:spMkLst>
            <pc:docMk/>
            <pc:sldMk cId="1834235748" sldId="316"/>
            <ac:spMk id="15" creationId="{00000000-0000-0000-0000-000000000000}"/>
          </ac:spMkLst>
        </pc:spChg>
        <pc:spChg chg="del">
          <ac:chgData name="Shukufa Musayeva" userId="925d085fcd50c50b" providerId="LiveId" clId="{2F14A88A-CB1B-4140-8C03-570594ABF6D5}" dt="2023-09-21T04:35:05.095" v="154" actId="478"/>
          <ac:spMkLst>
            <pc:docMk/>
            <pc:sldMk cId="1834235748" sldId="316"/>
            <ac:spMk id="17" creationId="{00000000-0000-0000-0000-000000000000}"/>
          </ac:spMkLst>
        </pc:spChg>
        <pc:picChg chg="del">
          <ac:chgData name="Shukufa Musayeva" userId="925d085fcd50c50b" providerId="LiveId" clId="{2F14A88A-CB1B-4140-8C03-570594ABF6D5}" dt="2023-09-21T04:35:05.979" v="155" actId="478"/>
          <ac:picMkLst>
            <pc:docMk/>
            <pc:sldMk cId="1834235748" sldId="316"/>
            <ac:picMk id="5" creationId="{D26DE739-819F-2EF0-7F7A-0226969B79E8}"/>
          </ac:picMkLst>
        </pc:picChg>
        <pc:picChg chg="add mod">
          <ac:chgData name="Shukufa Musayeva" userId="925d085fcd50c50b" providerId="LiveId" clId="{2F14A88A-CB1B-4140-8C03-570594ABF6D5}" dt="2023-09-21T04:35:19.758" v="161" actId="1076"/>
          <ac:picMkLst>
            <pc:docMk/>
            <pc:sldMk cId="1834235748" sldId="316"/>
            <ac:picMk id="6" creationId="{B13439D3-89DE-B05C-FEF6-0E6E6FA27D9E}"/>
          </ac:picMkLst>
        </pc:picChg>
        <pc:cxnChg chg="del mod">
          <ac:chgData name="Shukufa Musayeva" userId="925d085fcd50c50b" providerId="LiveId" clId="{2F14A88A-CB1B-4140-8C03-570594ABF6D5}" dt="2023-09-21T04:35:02.470" v="152" actId="478"/>
          <ac:cxnSpMkLst>
            <pc:docMk/>
            <pc:sldMk cId="1834235748" sldId="316"/>
            <ac:cxnSpMk id="8" creationId="{00000000-0000-0000-0000-000000000000}"/>
          </ac:cxnSpMkLst>
        </pc:cxnChg>
        <pc:cxnChg chg="del mod">
          <ac:chgData name="Shukufa Musayeva" userId="925d085fcd50c50b" providerId="LiveId" clId="{2F14A88A-CB1B-4140-8C03-570594ABF6D5}" dt="2023-09-21T04:35:13.136" v="159" actId="478"/>
          <ac:cxnSpMkLst>
            <pc:docMk/>
            <pc:sldMk cId="1834235748" sldId="316"/>
            <ac:cxnSpMk id="10" creationId="{00000000-0000-0000-0000-000000000000}"/>
          </ac:cxnSpMkLst>
        </pc:cxnChg>
        <pc:cxnChg chg="del mod">
          <ac:chgData name="Shukufa Musayeva" userId="925d085fcd50c50b" providerId="LiveId" clId="{2F14A88A-CB1B-4140-8C03-570594ABF6D5}" dt="2023-09-21T04:35:03.709" v="153" actId="478"/>
          <ac:cxnSpMkLst>
            <pc:docMk/>
            <pc:sldMk cId="1834235748" sldId="316"/>
            <ac:cxnSpMk id="21" creationId="{00000000-0000-0000-0000-000000000000}"/>
          </ac:cxnSpMkLst>
        </pc:cxnChg>
        <pc:cxnChg chg="del mod">
          <ac:chgData name="Shukufa Musayeva" userId="925d085fcd50c50b" providerId="LiveId" clId="{2F14A88A-CB1B-4140-8C03-570594ABF6D5}" dt="2023-09-21T04:35:09.746" v="157" actId="478"/>
          <ac:cxnSpMkLst>
            <pc:docMk/>
            <pc:sldMk cId="1834235748" sldId="316"/>
            <ac:cxnSpMk id="26" creationId="{00000000-0000-0000-0000-000000000000}"/>
          </ac:cxnSpMkLst>
        </pc:cxnChg>
      </pc:sldChg>
      <pc:sldChg chg="addSp delSp modSp new mod">
        <pc:chgData name="Shukufa Musayeva" userId="925d085fcd50c50b" providerId="LiveId" clId="{2F14A88A-CB1B-4140-8C03-570594ABF6D5}" dt="2023-09-21T04:54:51.682" v="223" actId="1076"/>
        <pc:sldMkLst>
          <pc:docMk/>
          <pc:sldMk cId="134596123" sldId="317"/>
        </pc:sldMkLst>
        <pc:spChg chg="del">
          <ac:chgData name="Shukufa Musayeva" userId="925d085fcd50c50b" providerId="LiveId" clId="{2F14A88A-CB1B-4140-8C03-570594ABF6D5}" dt="2023-09-21T04:53:57.770" v="210" actId="478"/>
          <ac:spMkLst>
            <pc:docMk/>
            <pc:sldMk cId="134596123" sldId="317"/>
            <ac:spMk id="2" creationId="{50A8FEB1-542D-C871-E22A-1D39370DA640}"/>
          </ac:spMkLst>
        </pc:spChg>
        <pc:picChg chg="add mod">
          <ac:chgData name="Shukufa Musayeva" userId="925d085fcd50c50b" providerId="LiveId" clId="{2F14A88A-CB1B-4140-8C03-570594ABF6D5}" dt="2023-09-21T04:54:35.923" v="219" actId="1076"/>
          <ac:picMkLst>
            <pc:docMk/>
            <pc:sldMk cId="134596123" sldId="317"/>
            <ac:picMk id="3" creationId="{52F07B33-2318-9639-1DC9-E8CAA101EE3B}"/>
          </ac:picMkLst>
        </pc:picChg>
        <pc:picChg chg="add mod">
          <ac:chgData name="Shukufa Musayeva" userId="925d085fcd50c50b" providerId="LiveId" clId="{2F14A88A-CB1B-4140-8C03-570594ABF6D5}" dt="2023-09-21T04:54:51.682" v="223" actId="1076"/>
          <ac:picMkLst>
            <pc:docMk/>
            <pc:sldMk cId="134596123" sldId="317"/>
            <ac:picMk id="4" creationId="{C55E5573-C5E4-A85C-25B3-968EBDB89F00}"/>
          </ac:picMkLst>
        </pc:picChg>
        <pc:picChg chg="add mod">
          <ac:chgData name="Shukufa Musayeva" userId="925d085fcd50c50b" providerId="LiveId" clId="{2F14A88A-CB1B-4140-8C03-570594ABF6D5}" dt="2023-09-21T04:54:40.393" v="220" actId="1076"/>
          <ac:picMkLst>
            <pc:docMk/>
            <pc:sldMk cId="134596123" sldId="317"/>
            <ac:picMk id="5" creationId="{25879EFD-6868-FDDD-B790-6F77159B9272}"/>
          </ac:picMkLst>
        </pc:picChg>
        <pc:picChg chg="add mod">
          <ac:chgData name="Shukufa Musayeva" userId="925d085fcd50c50b" providerId="LiveId" clId="{2F14A88A-CB1B-4140-8C03-570594ABF6D5}" dt="2023-09-21T04:54:31.070" v="218" actId="1076"/>
          <ac:picMkLst>
            <pc:docMk/>
            <pc:sldMk cId="134596123" sldId="317"/>
            <ac:picMk id="6" creationId="{FAF50BC4-E196-C938-E064-0601CC3531BB}"/>
          </ac:picMkLst>
        </pc:picChg>
      </pc:sldChg>
      <pc:sldChg chg="addSp delSp modSp new mod">
        <pc:chgData name="Shukufa Musayeva" userId="925d085fcd50c50b" providerId="LiveId" clId="{2F14A88A-CB1B-4140-8C03-570594ABF6D5}" dt="2023-09-21T05:23:10.688" v="462" actId="403"/>
        <pc:sldMkLst>
          <pc:docMk/>
          <pc:sldMk cId="4214092827" sldId="318"/>
        </pc:sldMkLst>
        <pc:spChg chg="del">
          <ac:chgData name="Shukufa Musayeva" userId="925d085fcd50c50b" providerId="LiveId" clId="{2F14A88A-CB1B-4140-8C03-570594ABF6D5}" dt="2023-09-21T05:18:20.201" v="442" actId="478"/>
          <ac:spMkLst>
            <pc:docMk/>
            <pc:sldMk cId="4214092827" sldId="318"/>
            <ac:spMk id="2" creationId="{F967310D-853E-737B-A109-F4A626D46F49}"/>
          </ac:spMkLst>
        </pc:spChg>
        <pc:spChg chg="del">
          <ac:chgData name="Shukufa Musayeva" userId="925d085fcd50c50b" providerId="LiveId" clId="{2F14A88A-CB1B-4140-8C03-570594ABF6D5}" dt="2023-09-21T05:18:22.233" v="443" actId="478"/>
          <ac:spMkLst>
            <pc:docMk/>
            <pc:sldMk cId="4214092827" sldId="318"/>
            <ac:spMk id="3" creationId="{5A4D21B4-1C6A-6B7B-9BD2-7BCB06D9B0C6}"/>
          </ac:spMkLst>
        </pc:spChg>
        <pc:spChg chg="del">
          <ac:chgData name="Shukufa Musayeva" userId="925d085fcd50c50b" providerId="LiveId" clId="{2F14A88A-CB1B-4140-8C03-570594ABF6D5}" dt="2023-09-21T05:18:23.478" v="444" actId="478"/>
          <ac:spMkLst>
            <pc:docMk/>
            <pc:sldMk cId="4214092827" sldId="318"/>
            <ac:spMk id="4" creationId="{04CC32BF-5DA6-740F-ADAF-BE30A4692CD4}"/>
          </ac:spMkLst>
        </pc:spChg>
        <pc:spChg chg="del">
          <ac:chgData name="Shukufa Musayeva" userId="925d085fcd50c50b" providerId="LiveId" clId="{2F14A88A-CB1B-4140-8C03-570594ABF6D5}" dt="2023-09-21T05:18:25.363" v="445" actId="478"/>
          <ac:spMkLst>
            <pc:docMk/>
            <pc:sldMk cId="4214092827" sldId="318"/>
            <ac:spMk id="5" creationId="{BA343B42-24D0-06A2-DF9D-587B9D69D177}"/>
          </ac:spMkLst>
        </pc:spChg>
        <pc:spChg chg="del">
          <ac:chgData name="Shukufa Musayeva" userId="925d085fcd50c50b" providerId="LiveId" clId="{2F14A88A-CB1B-4140-8C03-570594ABF6D5}" dt="2023-09-21T05:18:26.916" v="446" actId="478"/>
          <ac:spMkLst>
            <pc:docMk/>
            <pc:sldMk cId="4214092827" sldId="318"/>
            <ac:spMk id="6" creationId="{A9124116-9832-4976-B713-27F0EDFCA4D7}"/>
          </ac:spMkLst>
        </pc:spChg>
        <pc:spChg chg="add mod">
          <ac:chgData name="Shukufa Musayeva" userId="925d085fcd50c50b" providerId="LiveId" clId="{2F14A88A-CB1B-4140-8C03-570594ABF6D5}" dt="2023-09-21T05:23:10.688" v="462" actId="403"/>
          <ac:spMkLst>
            <pc:docMk/>
            <pc:sldMk cId="4214092827" sldId="318"/>
            <ac:spMk id="10" creationId="{0B5F7ED9-94FC-2565-3E91-704B164796EC}"/>
          </ac:spMkLst>
        </pc:spChg>
        <pc:picChg chg="add mod">
          <ac:chgData name="Shukufa Musayeva" userId="925d085fcd50c50b" providerId="LiveId" clId="{2F14A88A-CB1B-4140-8C03-570594ABF6D5}" dt="2023-09-21T05:18:32.094" v="448" actId="1076"/>
          <ac:picMkLst>
            <pc:docMk/>
            <pc:sldMk cId="4214092827" sldId="318"/>
            <ac:picMk id="7" creationId="{21A7B40B-CD38-184E-4F9B-F0C942A3F432}"/>
          </ac:picMkLst>
        </pc:picChg>
        <pc:picChg chg="add mod">
          <ac:chgData name="Shukufa Musayeva" userId="925d085fcd50c50b" providerId="LiveId" clId="{2F14A88A-CB1B-4140-8C03-570594ABF6D5}" dt="2023-09-21T05:18:44.589" v="450" actId="1076"/>
          <ac:picMkLst>
            <pc:docMk/>
            <pc:sldMk cId="4214092827" sldId="318"/>
            <ac:picMk id="8" creationId="{B1218C3D-1777-6791-49AB-FF4537F53318}"/>
          </ac:picMkLst>
        </pc:picChg>
      </pc:sldChg>
      <pc:sldMasterChg chg="addSp modSp mod">
        <pc:chgData name="Shukufa Musayeva" userId="925d085fcd50c50b" providerId="LiveId" clId="{2F14A88A-CB1B-4140-8C03-570594ABF6D5}" dt="2023-09-19T07:22:11.984" v="10" actId="1076"/>
        <pc:sldMasterMkLst>
          <pc:docMk/>
          <pc:sldMasterMk cId="2944639081" sldId="2147483660"/>
        </pc:sldMasterMkLst>
        <pc:spChg chg="add mod">
          <ac:chgData name="Shukufa Musayeva" userId="925d085fcd50c50b" providerId="LiveId" clId="{2F14A88A-CB1B-4140-8C03-570594ABF6D5}" dt="2023-09-19T07:22:11.984" v="10" actId="1076"/>
          <ac:spMkLst>
            <pc:docMk/>
            <pc:sldMasterMk cId="2944639081" sldId="2147483660"/>
            <ac:spMk id="2" creationId="{81D1C4C4-6156-BBA8-A183-1EB49340FD3A}"/>
          </ac:spMkLst>
        </pc:spChg>
        <pc:spChg chg="mod">
          <ac:chgData name="Shukufa Musayeva" userId="925d085fcd50c50b" providerId="LiveId" clId="{2F14A88A-CB1B-4140-8C03-570594ABF6D5}" dt="2023-09-19T07:21:46.845" v="3" actId="403"/>
          <ac:spMkLst>
            <pc:docMk/>
            <pc:sldMasterMk cId="2944639081" sldId="2147483660"/>
            <ac:spMk id="9" creationId="{C3516C28-3E65-4AAB-A130-1AED07BD90AB}"/>
          </ac:spMkLst>
        </pc:sp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800" b="1" i="1" dirty="0">
                <a:solidFill>
                  <a:schemeClr val="bg1"/>
                </a:solidFill>
              </a:rPr>
              <a:t>Dr. N. Süleymanova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1D1C4C4-6156-BBA8-A183-1EB49340FD3A}"/>
              </a:ext>
            </a:extLst>
          </p:cNvPr>
          <p:cNvSpPr txBox="1"/>
          <p:nvPr userDrawn="1"/>
        </p:nvSpPr>
        <p:spPr>
          <a:xfrm>
            <a:off x="9614263" y="86739"/>
            <a:ext cx="2755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800" b="1" i="1" dirty="0">
                <a:solidFill>
                  <a:schemeClr val="accent1">
                    <a:lumMod val="75000"/>
                  </a:schemeClr>
                </a:solidFill>
              </a:rPr>
              <a:t>Aortal qapaq xəstəlikləri</a:t>
            </a: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407192"/>
          </a:xfrm>
        </p:spPr>
        <p:txBody>
          <a:bodyPr/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Aortal qapaq xəstəlikləri</a:t>
            </a:r>
            <a:endParaRPr lang="az-Latn-AZ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az-Latn-AZ" b="1" i="1" dirty="0"/>
              <a:t>Dr. Nuranə Süleymanova</a:t>
            </a:r>
            <a:endParaRPr lang="ru-RU" b="1" i="1" dirty="0"/>
          </a:p>
          <a:p>
            <a:r>
              <a:rPr lang="az-Latn-AZ" b="1" i="1" dirty="0"/>
              <a:t>Dr. Şükufə Musayeva</a:t>
            </a:r>
          </a:p>
          <a:p>
            <a:r>
              <a:rPr lang="az-Latn-AZ" b="1" i="1" dirty="0"/>
              <a:t>ATU, I Cərrahi xəstəliklər kafedrası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775" y="0"/>
            <a:ext cx="10515600" cy="671195"/>
          </a:xfrm>
        </p:spPr>
        <p:txBody>
          <a:bodyPr>
            <a:noAutofit/>
          </a:bodyPr>
          <a:lstStyle/>
          <a:p>
            <a:r>
              <a:rPr lang="az-Latn-AZ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Tərifi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39775" y="648283"/>
            <a:ext cx="4935980" cy="567059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Aorta qapaq stenozu</a:t>
            </a:r>
            <a:endParaRPr lang="en-U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1337" y="1394872"/>
            <a:ext cx="6225922" cy="4068255"/>
          </a:xfrm>
        </p:spPr>
        <p:txBody>
          <a:bodyPr>
            <a:normAutofit/>
          </a:bodyPr>
          <a:lstStyle/>
          <a:p>
            <a:r>
              <a:rPr lang="az-Latn-AZ" dirty="0"/>
              <a:t>Qanın sol mədəcikdən aortaya keçməsini  əngəlləyən xəstəlikdir. </a:t>
            </a:r>
          </a:p>
          <a:p>
            <a:r>
              <a:rPr lang="az-Latn-AZ" u="sng" dirty="0">
                <a:solidFill>
                  <a:srgbClr val="0070C0"/>
                </a:solidFill>
              </a:rPr>
              <a:t>Aorta qapağı stenozu </a:t>
            </a:r>
            <a:r>
              <a:rPr lang="az-Latn-AZ" dirty="0">
                <a:solidFill>
                  <a:srgbClr val="0070C0"/>
                </a:solidFill>
              </a:rPr>
              <a:t>da adlanır. </a:t>
            </a:r>
            <a:endParaRPr lang="az-Latn-AZ" sz="1800" dirty="0">
              <a:solidFill>
                <a:srgbClr val="0070C0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7354872" y="648283"/>
            <a:ext cx="5183188" cy="547005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Aorta qapaq çatışmazlığı</a:t>
            </a:r>
            <a:endParaRPr lang="en-U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7367740" y="1319478"/>
            <a:ext cx="4585248" cy="5208644"/>
          </a:xfrm>
        </p:spPr>
        <p:txBody>
          <a:bodyPr>
            <a:normAutofit/>
          </a:bodyPr>
          <a:lstStyle/>
          <a:p>
            <a:r>
              <a:rPr lang="az-Latn-AZ" dirty="0"/>
              <a:t>Aortal qapaqların qapanmaması nəticəsində diastola vaxtı qanın aortadan sol mədəciyə geriyə qayıtmasıdır (</a:t>
            </a:r>
            <a:r>
              <a:rPr lang="az-Latn-AZ" b="1" dirty="0"/>
              <a:t>diastolik reflüks, regurgitasiya</a:t>
            </a:r>
            <a:r>
              <a:rPr lang="az-Latn-AZ" dirty="0"/>
              <a:t>).</a:t>
            </a:r>
          </a:p>
          <a:p>
            <a:endParaRPr lang="az-Latn-AZ" dirty="0"/>
          </a:p>
          <a:p>
            <a:r>
              <a:rPr lang="az-Latn-AZ" dirty="0"/>
              <a:t> Ədəbiyyatlarda </a:t>
            </a:r>
            <a:r>
              <a:rPr lang="az-Latn-AZ" i="1" u="sng" dirty="0">
                <a:solidFill>
                  <a:srgbClr val="0070C0"/>
                </a:solidFill>
              </a:rPr>
              <a:t>aortal qapaq yetməzliyi, aortal regurgitasiya </a:t>
            </a:r>
            <a:r>
              <a:rPr lang="az-Latn-AZ" dirty="0"/>
              <a:t>da adlanır..</a:t>
            </a:r>
            <a:endParaRPr lang="en-US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C58BC5C-9886-77C6-9B21-972D87133F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640" y="3646025"/>
            <a:ext cx="3543593" cy="267641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AE440CE-4D04-5E10-048F-36B370B0D7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7233" y="2835797"/>
            <a:ext cx="3160507" cy="377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847" y="24180"/>
            <a:ext cx="7176539" cy="561062"/>
          </a:xfrm>
        </p:spPr>
        <p:txBody>
          <a:bodyPr>
            <a:noAutofit/>
          </a:bodyPr>
          <a:lstStyle/>
          <a:p>
            <a:r>
              <a:rPr lang="az-Latn-AZ" sz="2800" dirty="0"/>
              <a:t>Təsnifatı</a:t>
            </a:r>
          </a:p>
        </p:txBody>
      </p:sp>
      <p:sp>
        <p:nvSpPr>
          <p:cNvPr id="3" name="Rectangle 2"/>
          <p:cNvSpPr/>
          <p:nvPr/>
        </p:nvSpPr>
        <p:spPr>
          <a:xfrm>
            <a:off x="7840121" y="2634919"/>
            <a:ext cx="40141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Yüngül dərəcə- qapaq sahəsi 1.5 cm</a:t>
            </a:r>
            <a:r>
              <a:rPr lang="az-Latn-AZ" b="1" baseline="30000" dirty="0"/>
              <a:t>2</a:t>
            </a:r>
            <a:r>
              <a:rPr lang="az-Latn-AZ" b="1" dirty="0"/>
              <a:t>,  qapaqdan keçiş sürəti 2-2.9 m/saniyə, orta təzyiq qradiyenti &lt;20 mmHg.</a:t>
            </a:r>
            <a:endParaRPr lang="en-US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Orta dərəcəli – qapaq sahəsi 1-1.5 cm</a:t>
            </a:r>
            <a:r>
              <a:rPr lang="az-Latn-AZ" b="1" baseline="30000" dirty="0"/>
              <a:t>2</a:t>
            </a:r>
            <a:r>
              <a:rPr lang="az-Latn-AZ" b="1" dirty="0"/>
              <a:t>,  qapaqdan keçiş sürəti 3-3.9 m/saniyə, orta təzyiq qradiyenti 20-40 mmHg st.</a:t>
            </a:r>
            <a:endParaRPr lang="en-US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/>
              <a:t>Ağır dərəcə - qapaq sahəsi &lt;1 cm</a:t>
            </a:r>
            <a:r>
              <a:rPr lang="az-Latn-AZ" b="1" baseline="30000" dirty="0"/>
              <a:t>2</a:t>
            </a:r>
            <a:r>
              <a:rPr lang="az-Latn-AZ" b="1" dirty="0"/>
              <a:t>, qapaqdan keçiş sürəti 4 m/saniyə-dən çox, orta təzyiq qradiyenti 40 mmHg.st çox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240254" y="515162"/>
            <a:ext cx="34438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Aorta qapaq stenozu </a:t>
            </a:r>
            <a:endParaRPr lang="en-US" sz="2800" b="1" dirty="0">
              <a:solidFill>
                <a:srgbClr val="C00000"/>
              </a:solidFill>
            </a:endParaRPr>
          </a:p>
        </p:txBody>
      </p:sp>
      <p:cxnSp>
        <p:nvCxnSpPr>
          <p:cNvPr id="8" name="Elbow Connector 7"/>
          <p:cNvCxnSpPr>
            <a:stCxn id="4" idx="1"/>
            <a:endCxn id="11" idx="0"/>
          </p:cNvCxnSpPr>
          <p:nvPr/>
        </p:nvCxnSpPr>
        <p:spPr>
          <a:xfrm rot="10800000" flipV="1">
            <a:off x="2374996" y="776771"/>
            <a:ext cx="1865258" cy="706915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>
            <a:stCxn id="4" idx="3"/>
            <a:endCxn id="15" idx="0"/>
          </p:cNvCxnSpPr>
          <p:nvPr/>
        </p:nvCxnSpPr>
        <p:spPr>
          <a:xfrm>
            <a:off x="7684145" y="776772"/>
            <a:ext cx="2163059" cy="412450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781354" y="1483687"/>
            <a:ext cx="318728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Klinik</a:t>
            </a:r>
            <a:r>
              <a:rPr lang="az-Latn-AZ" sz="2400" b="1" dirty="0"/>
              <a:t> mərhələsinə </a:t>
            </a:r>
            <a:r>
              <a:rPr lang="az-Latn-AZ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görə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167000" y="1189222"/>
            <a:ext cx="3360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400" b="1" dirty="0"/>
              <a:t>Darlığın dərəcəsinə görə:</a:t>
            </a:r>
            <a:endParaRPr lang="en-US" sz="2400" b="1" dirty="0"/>
          </a:p>
        </p:txBody>
      </p:sp>
      <p:sp>
        <p:nvSpPr>
          <p:cNvPr id="17" name="Rectangle 16"/>
          <p:cNvSpPr/>
          <p:nvPr/>
        </p:nvSpPr>
        <p:spPr>
          <a:xfrm>
            <a:off x="242860" y="2634919"/>
            <a:ext cx="40572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/>
              <a:t>A mərhələ- darlıq riski var, asimptomatik</a:t>
            </a:r>
          </a:p>
          <a:p>
            <a:endParaRPr lang="en-US" b="1" dirty="0"/>
          </a:p>
          <a:p>
            <a:r>
              <a:rPr lang="az-Latn-AZ" b="1" dirty="0"/>
              <a:t>B- asimptomatik, yüngül və ya orta dərəcəli darlıq var</a:t>
            </a:r>
          </a:p>
          <a:p>
            <a:endParaRPr lang="en-US" b="1" dirty="0"/>
          </a:p>
          <a:p>
            <a:r>
              <a:rPr lang="az-Latn-AZ" b="1" dirty="0"/>
              <a:t>C- asimptomatik, ağır dərəcəli darlıq var</a:t>
            </a:r>
          </a:p>
          <a:p>
            <a:endParaRPr lang="en-US" b="1" dirty="0"/>
          </a:p>
          <a:p>
            <a:r>
              <a:rPr lang="az-Latn-AZ" b="1" dirty="0"/>
              <a:t>D- simtpmatikdir, adətən ağır dərəcəli darlıq var. </a:t>
            </a:r>
            <a:endParaRPr lang="en-US" b="1" dirty="0"/>
          </a:p>
        </p:txBody>
      </p:sp>
      <p:cxnSp>
        <p:nvCxnSpPr>
          <p:cNvPr id="21" name="Straight Arrow Connector 20"/>
          <p:cNvCxnSpPr>
            <a:cxnSpLocks/>
            <a:stCxn id="11" idx="2"/>
            <a:endCxn id="17" idx="0"/>
          </p:cNvCxnSpPr>
          <p:nvPr/>
        </p:nvCxnSpPr>
        <p:spPr>
          <a:xfrm flipH="1">
            <a:off x="2271460" y="1953687"/>
            <a:ext cx="103536" cy="6812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5" idx="2"/>
            <a:endCxn id="3" idx="0"/>
          </p:cNvCxnSpPr>
          <p:nvPr/>
        </p:nvCxnSpPr>
        <p:spPr>
          <a:xfrm flipH="1">
            <a:off x="9847203" y="1650887"/>
            <a:ext cx="1" cy="984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26DE739-819F-2EF0-7F7A-0226969B79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0060" y="2804220"/>
            <a:ext cx="3591875" cy="2585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847" y="24180"/>
            <a:ext cx="7176539" cy="561062"/>
          </a:xfrm>
        </p:spPr>
        <p:txBody>
          <a:bodyPr>
            <a:noAutofit/>
          </a:bodyPr>
          <a:lstStyle/>
          <a:p>
            <a:r>
              <a:rPr lang="az-Latn-AZ" sz="2800" dirty="0"/>
              <a:t>Təsnifatı</a:t>
            </a:r>
          </a:p>
        </p:txBody>
      </p:sp>
      <p:sp>
        <p:nvSpPr>
          <p:cNvPr id="4" name="Rectangle 3"/>
          <p:cNvSpPr/>
          <p:nvPr/>
        </p:nvSpPr>
        <p:spPr>
          <a:xfrm>
            <a:off x="4240254" y="515162"/>
            <a:ext cx="34438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Aorta qapaq stenozu 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13439D3-89DE-B05C-FEF6-0E6E6FA27D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360" y="1076224"/>
            <a:ext cx="11449280" cy="542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235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2849" y="0"/>
            <a:ext cx="5862851" cy="502134"/>
          </a:xfrm>
        </p:spPr>
        <p:txBody>
          <a:bodyPr/>
          <a:lstStyle/>
          <a:p>
            <a:r>
              <a:rPr lang="az-Latn-AZ" dirty="0"/>
              <a:t>Təsnifatı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935476" y="580650"/>
            <a:ext cx="48402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Aorta qapaq çatışmazlığı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35426" y="1277556"/>
            <a:ext cx="41810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Mərhələsinə görə</a:t>
            </a:r>
          </a:p>
          <a:p>
            <a:r>
              <a:rPr lang="az-Latn-AZ" b="1" dirty="0"/>
              <a:t>(dəyişdirilmiş Amerika Ürək Assosasiyası)</a:t>
            </a:r>
            <a:endParaRPr lang="en-US" b="1" dirty="0"/>
          </a:p>
        </p:txBody>
      </p:sp>
      <p:cxnSp>
        <p:nvCxnSpPr>
          <p:cNvPr id="5" name="Elbow Connector 4"/>
          <p:cNvCxnSpPr>
            <a:stCxn id="3" idx="1"/>
            <a:endCxn id="4" idx="0"/>
          </p:cNvCxnSpPr>
          <p:nvPr/>
        </p:nvCxnSpPr>
        <p:spPr>
          <a:xfrm rot="10800000" flipV="1">
            <a:off x="3725968" y="842260"/>
            <a:ext cx="209509" cy="435296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9697652" y="1400666"/>
            <a:ext cx="16473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000" b="1" dirty="0"/>
              <a:t>Gedişinə görə</a:t>
            </a:r>
            <a:endParaRPr lang="en-US" sz="2000" b="1" dirty="0"/>
          </a:p>
        </p:txBody>
      </p:sp>
      <p:cxnSp>
        <p:nvCxnSpPr>
          <p:cNvPr id="7" name="Elbow Connector 6"/>
          <p:cNvCxnSpPr>
            <a:stCxn id="3" idx="3"/>
            <a:endCxn id="6" idx="0"/>
          </p:cNvCxnSpPr>
          <p:nvPr/>
        </p:nvCxnSpPr>
        <p:spPr>
          <a:xfrm>
            <a:off x="8775700" y="842260"/>
            <a:ext cx="1745607" cy="558406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258069" y="2921777"/>
            <a:ext cx="3550001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b="1" dirty="0">
                <a:solidFill>
                  <a:srgbClr val="0070C0"/>
                </a:solidFill>
              </a:rPr>
              <a:t>Kompensastor mərhələ:</a:t>
            </a:r>
          </a:p>
          <a:p>
            <a:endParaRPr lang="en-US" sz="2000" b="1" dirty="0">
              <a:solidFill>
                <a:srgbClr val="0070C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rgbClr val="C00000"/>
                </a:solidFill>
              </a:rPr>
              <a:t>A mərhələ </a:t>
            </a:r>
            <a:r>
              <a:rPr lang="az-Latn-AZ" sz="2000" b="1" dirty="0"/>
              <a:t>-asimptomatik, minimal regurgitasiya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0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rgbClr val="C00000"/>
                </a:solidFill>
              </a:rPr>
              <a:t>B mərhələ- </a:t>
            </a:r>
            <a:r>
              <a:rPr lang="az-Latn-AZ" sz="2000" b="1" dirty="0"/>
              <a:t>asimptomatik, orta dərəcədə regurgitasiya var, sol mədəciyin atım fraksiyası və sistolik ölçüləri normaldır.</a:t>
            </a:r>
            <a:endParaRPr lang="en-US" sz="2000" b="1" dirty="0"/>
          </a:p>
        </p:txBody>
      </p:sp>
      <p:cxnSp>
        <p:nvCxnSpPr>
          <p:cNvPr id="9" name="Straight Arrow Connector 8"/>
          <p:cNvCxnSpPr>
            <a:cxnSpLocks/>
            <a:stCxn id="4" idx="2"/>
            <a:endCxn id="8" idx="0"/>
          </p:cNvCxnSpPr>
          <p:nvPr/>
        </p:nvCxnSpPr>
        <p:spPr>
          <a:xfrm flipH="1">
            <a:off x="2033070" y="1923887"/>
            <a:ext cx="1692897" cy="9978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3808069" y="2921777"/>
            <a:ext cx="346083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b="1" dirty="0">
                <a:solidFill>
                  <a:srgbClr val="0070C0"/>
                </a:solidFill>
              </a:rPr>
              <a:t>Dekompensastor mərhələ:</a:t>
            </a:r>
          </a:p>
          <a:p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rgbClr val="C00000"/>
                </a:solidFill>
              </a:rPr>
              <a:t>C mərhələ- </a:t>
            </a:r>
            <a:r>
              <a:rPr lang="az-Latn-AZ" sz="2000" b="1" dirty="0"/>
              <a:t>asimptomatikdir, regurgitasiya var, sol mədəciyin atım fraksiyası azalmış (%50%-dən az)  və ya sistolasonu ölçüsü artmışdır (50 mm-dən çox)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0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rgbClr val="C00000"/>
                </a:solidFill>
              </a:rPr>
              <a:t>D-mərhələ-</a:t>
            </a:r>
            <a:r>
              <a:rPr lang="az-Latn-AZ" sz="2000" b="1" dirty="0"/>
              <a:t> simptomatik</a:t>
            </a:r>
            <a:endParaRPr lang="en-US" sz="2000" b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cxnSp>
        <p:nvCxnSpPr>
          <p:cNvPr id="11" name="Straight Arrow Connector 10"/>
          <p:cNvCxnSpPr>
            <a:cxnSpLocks/>
            <a:stCxn id="4" idx="2"/>
            <a:endCxn id="10" idx="0"/>
          </p:cNvCxnSpPr>
          <p:nvPr/>
        </p:nvCxnSpPr>
        <p:spPr>
          <a:xfrm>
            <a:off x="3725967" y="1923887"/>
            <a:ext cx="1812518" cy="9978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6" idx="2"/>
            <a:endCxn id="13" idx="0"/>
          </p:cNvCxnSpPr>
          <p:nvPr/>
        </p:nvCxnSpPr>
        <p:spPr>
          <a:xfrm>
            <a:off x="10521307" y="1800776"/>
            <a:ext cx="0" cy="9203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9844885" y="2721114"/>
            <a:ext cx="135284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000" b="1" dirty="0"/>
              <a:t>Kəskin</a:t>
            </a:r>
            <a:endParaRPr lang="en-US" sz="20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000" b="1" dirty="0"/>
              <a:t>Xronik</a:t>
            </a:r>
            <a:endParaRPr lang="en-US" sz="2000" b="1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6EAD161-752C-A2D0-3159-C4FFE74049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8706" y="3429000"/>
            <a:ext cx="5279594" cy="282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714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8165" y="34714"/>
            <a:ext cx="5862851" cy="83587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az-Latn-AZ" sz="3600" dirty="0"/>
              <a:t>Səbəbləri</a:t>
            </a:r>
            <a:endParaRPr lang="az-Latn-AZ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802542" y="870592"/>
            <a:ext cx="3026983" cy="4886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az-Latn-AZ" b="1" dirty="0">
                <a:solidFill>
                  <a:srgbClr val="C00000"/>
                </a:solidFill>
              </a:rPr>
              <a:t>Aorta qapaq darlığı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6998208" y="890366"/>
            <a:ext cx="4060343" cy="4688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az-Latn-AZ" b="1" dirty="0">
                <a:solidFill>
                  <a:srgbClr val="C00000"/>
                </a:solidFill>
              </a:rPr>
              <a:t>Aorta qapaq çatışmazlığı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4294967295"/>
          </p:nvPr>
        </p:nvSpPr>
        <p:spPr>
          <a:xfrm>
            <a:off x="6007262" y="1359263"/>
            <a:ext cx="5951588" cy="5099410"/>
          </a:xfrm>
        </p:spPr>
        <p:txBody>
          <a:bodyPr>
            <a:noAutofit/>
          </a:bodyPr>
          <a:lstStyle/>
          <a:p>
            <a:r>
              <a:rPr lang="az-Latn-AZ" sz="2000" b="1" dirty="0"/>
              <a:t>Revmatik xəstəlik,</a:t>
            </a:r>
          </a:p>
          <a:p>
            <a:r>
              <a:rPr lang="az-Latn-AZ" sz="2000" b="1" dirty="0"/>
              <a:t>Endokardit, </a:t>
            </a:r>
          </a:p>
          <a:p>
            <a:r>
              <a:rPr lang="az-Latn-AZ" sz="2000" b="1" dirty="0"/>
              <a:t>Aorta kökü genişlənməsi,</a:t>
            </a:r>
          </a:p>
          <a:p>
            <a:r>
              <a:rPr lang="az-Latn-AZ" sz="2000" b="1" dirty="0"/>
              <a:t>Marfan sindromu </a:t>
            </a:r>
          </a:p>
          <a:p>
            <a:r>
              <a:rPr lang="az-Latn-AZ" sz="2000" b="1" dirty="0"/>
              <a:t>Və başqa birləşdirici toxuma xəstəlikləri, </a:t>
            </a:r>
          </a:p>
          <a:p>
            <a:r>
              <a:rPr lang="az-Latn-AZ" sz="2000" b="1" dirty="0"/>
              <a:t>Kalsifik zədələnmə və travma təşkil edir.</a:t>
            </a:r>
          </a:p>
          <a:p>
            <a:endParaRPr lang="az-Latn-AZ" sz="2000" b="1" dirty="0"/>
          </a:p>
          <a:p>
            <a:endParaRPr lang="en-US" sz="2000" dirty="0"/>
          </a:p>
          <a:p>
            <a:r>
              <a:rPr lang="az-Latn-AZ" sz="2000" dirty="0"/>
              <a:t>Ən çox rast gəlinən səbəbləri </a:t>
            </a:r>
            <a:r>
              <a:rPr lang="az-Latn-AZ" sz="2000" b="1" i="1" dirty="0"/>
              <a:t>inkişav etmiş ölkələrdə aortal kökünün genişlənməsi və anadangəlmə iktaylı qapaq, </a:t>
            </a:r>
          </a:p>
          <a:p>
            <a:r>
              <a:rPr lang="az-Latn-AZ" sz="2000" b="1" dirty="0"/>
              <a:t>İnkişaf etməkdə </a:t>
            </a:r>
            <a:r>
              <a:rPr lang="az-Latn-AZ" sz="2000" dirty="0"/>
              <a:t>olan ölkələrdə isə </a:t>
            </a:r>
            <a:r>
              <a:rPr lang="az-Latn-AZ" sz="2000" b="1" dirty="0"/>
              <a:t>revmatizmdir.</a:t>
            </a:r>
            <a:r>
              <a:rPr lang="az-Latn-AZ" sz="2000" dirty="0"/>
              <a:t> </a:t>
            </a:r>
            <a:endParaRPr lang="en-US" sz="2000" dirty="0"/>
          </a:p>
        </p:txBody>
      </p:sp>
      <p:sp>
        <p:nvSpPr>
          <p:cNvPr id="12" name="Rectangle 11"/>
          <p:cNvSpPr/>
          <p:nvPr/>
        </p:nvSpPr>
        <p:spPr>
          <a:xfrm>
            <a:off x="407369" y="1359262"/>
            <a:ext cx="529132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b="1" dirty="0"/>
              <a:t>Anadangəlmə qapaq anomaliyası (ikitay</a:t>
            </a:r>
            <a:r>
              <a:rPr lang="az-Latn-AZ" sz="2400" b="1" strike="sngStrike" dirty="0"/>
              <a:t>ı</a:t>
            </a:r>
            <a:r>
              <a:rPr lang="az-Latn-AZ" sz="2400" b="1" dirty="0"/>
              <a:t>lı və ya təktaylı aortal qapaqlar)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b="1" dirty="0"/>
              <a:t>Qapqların degenerativ kalsifikasiyası (hipertoniya, hiperxolesterolemiya, şəkərli diabet, siqaret və s. (degenerativ xəstəliklər üçün aktualdır)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b="1" dirty="0"/>
              <a:t>Revmatizm</a:t>
            </a:r>
            <a:endParaRPr lang="en-US" sz="24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2F07B33-2318-9639-1DC9-E8CAA101EE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240" y="460331"/>
            <a:ext cx="5480779" cy="325554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55E5573-C5E4-A85C-25B3-968EBDB89F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5360" y="515199"/>
            <a:ext cx="4947298" cy="319749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5879EFD-6868-FDDD-B790-6F77159B92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9473" y="3558191"/>
            <a:ext cx="5163760" cy="312142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AF50BC4-E196-C938-E064-0601CC3531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342" y="3558192"/>
            <a:ext cx="4407790" cy="3121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96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4574" y="15780"/>
            <a:ext cx="5862851" cy="835878"/>
          </a:xfrm>
        </p:spPr>
        <p:txBody>
          <a:bodyPr/>
          <a:lstStyle/>
          <a:p>
            <a:r>
              <a:rPr lang="az-Latn-AZ" sz="3600" dirty="0"/>
              <a:t>Əsas patogenetik mexanizmi</a:t>
            </a:r>
            <a:endParaRPr lang="en-US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26008" y="2028259"/>
            <a:ext cx="10922296" cy="411789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romanUcPeriod"/>
            </a:pPr>
            <a:r>
              <a:rPr lang="az-Latn-AZ" b="1" dirty="0"/>
              <a:t>Aortal qapaqların daralması (3 sm</a:t>
            </a:r>
            <a:r>
              <a:rPr lang="az-Latn-AZ" b="1" baseline="30000" dirty="0"/>
              <a:t>2</a:t>
            </a:r>
            <a:r>
              <a:rPr lang="az-Latn-AZ" b="1" dirty="0"/>
              <a:t>-dan az) </a:t>
            </a:r>
          </a:p>
          <a:p>
            <a:pPr marL="514350" indent="-514350">
              <a:buFont typeface="+mj-lt"/>
              <a:buAutoNum type="romanUcPeriod"/>
            </a:pPr>
            <a:r>
              <a:rPr lang="az-Latn-AZ" b="1" dirty="0"/>
              <a:t>Qapaqlardan qanın keçiş sürətinin artması ( 2 m/saniyə-dən çox), </a:t>
            </a:r>
          </a:p>
          <a:p>
            <a:pPr marL="514350" indent="-514350">
              <a:buFont typeface="+mj-lt"/>
              <a:buAutoNum type="romanUcPeriod"/>
            </a:pPr>
            <a:r>
              <a:rPr lang="az-Latn-AZ" b="1" dirty="0"/>
              <a:t>Aorta ilə mədəcik arasındakı təziqlər fərqinin artması (20 mm Hg -dan çox) </a:t>
            </a:r>
          </a:p>
          <a:p>
            <a:pPr marL="514350" indent="-514350">
              <a:buFont typeface="+mj-lt"/>
              <a:buAutoNum type="romanUcPeriod"/>
            </a:pPr>
            <a:r>
              <a:rPr lang="az-Latn-AZ" b="1" dirty="0"/>
              <a:t>Və sol mədəcikdə kompensator hipertrofiyaya səbəb olur. </a:t>
            </a:r>
          </a:p>
          <a:p>
            <a:pPr marL="514350" indent="-514350">
              <a:buFont typeface="+mj-lt"/>
              <a:buAutoNum type="romanUcPeriod"/>
            </a:pPr>
            <a:r>
              <a:rPr lang="az-Latn-AZ" b="1" dirty="0"/>
              <a:t>Darlıq artdıqca sol mədəciyin yükü də artır,</a:t>
            </a:r>
          </a:p>
          <a:p>
            <a:pPr marL="514350" indent="-514350">
              <a:buFont typeface="+mj-lt"/>
              <a:buAutoNum type="romanUcPeriod"/>
            </a:pPr>
            <a:r>
              <a:rPr lang="az-Latn-AZ" b="1" dirty="0"/>
              <a:t>Dekompensasiya meydana gəlir </a:t>
            </a:r>
          </a:p>
          <a:p>
            <a:pPr marL="514350" indent="-514350">
              <a:buFont typeface="+mj-lt"/>
              <a:buAutoNum type="romanUcPeriod"/>
            </a:pPr>
            <a:r>
              <a:rPr lang="az-Latn-AZ" b="1" dirty="0"/>
              <a:t>Və ürək yetməzliyi baş verir. </a:t>
            </a: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1231122" y="851658"/>
            <a:ext cx="4413250" cy="4746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az-Latn-A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Aorta qapaq darlığı</a:t>
            </a: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7180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7349" y="0"/>
            <a:ext cx="5862851" cy="835878"/>
          </a:xfrm>
        </p:spPr>
        <p:txBody>
          <a:bodyPr/>
          <a:lstStyle/>
          <a:p>
            <a:r>
              <a:rPr lang="az-Latn-AZ" dirty="0"/>
              <a:t>Əsas patogenetik mexanizmi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91141" y="1394678"/>
            <a:ext cx="11253931" cy="5179742"/>
          </a:xfrm>
        </p:spPr>
        <p:txBody>
          <a:bodyPr>
            <a:noAutofit/>
          </a:bodyPr>
          <a:lstStyle/>
          <a:p>
            <a:pPr marL="571500" indent="-571500">
              <a:buFont typeface="+mj-lt"/>
              <a:buAutoNum type="romanUcPeriod"/>
            </a:pPr>
            <a:r>
              <a:rPr lang="az-Latn-AZ" sz="2000" b="1" dirty="0">
                <a:solidFill>
                  <a:srgbClr val="002060"/>
                </a:solidFill>
              </a:rPr>
              <a:t>Aortal  qapaqların zədələnməsi və ya aorta kökünün genişlənməsi </a:t>
            </a:r>
          </a:p>
          <a:p>
            <a:pPr marL="571500" indent="-571500">
              <a:buFont typeface="+mj-lt"/>
              <a:buAutoNum type="romanUcPeriod"/>
            </a:pPr>
            <a:r>
              <a:rPr lang="az-Latn-AZ" sz="2000" b="1" dirty="0">
                <a:solidFill>
                  <a:srgbClr val="002060"/>
                </a:solidFill>
              </a:rPr>
              <a:t>Qapanmada defekt </a:t>
            </a:r>
          </a:p>
          <a:p>
            <a:pPr marL="571500" indent="-571500">
              <a:buFont typeface="+mj-lt"/>
              <a:buAutoNum type="romanUcPeriod"/>
            </a:pPr>
            <a:r>
              <a:rPr lang="az-Latn-AZ" sz="2000" b="1" dirty="0">
                <a:solidFill>
                  <a:srgbClr val="002060"/>
                </a:solidFill>
              </a:rPr>
              <a:t>Qapaqların yetərli qapanmaması</a:t>
            </a:r>
          </a:p>
          <a:p>
            <a:pPr marL="571500" indent="-571500">
              <a:buFont typeface="+mj-lt"/>
              <a:buAutoNum type="romanUcPeriod"/>
            </a:pPr>
            <a:r>
              <a:rPr lang="az-Latn-AZ" sz="2000" b="1" dirty="0">
                <a:solidFill>
                  <a:srgbClr val="002060"/>
                </a:solidFill>
              </a:rPr>
              <a:t> Regurgitasiya.</a:t>
            </a:r>
          </a:p>
          <a:p>
            <a:pPr marL="571500" indent="-571500">
              <a:buFont typeface="+mj-lt"/>
              <a:buAutoNum type="romanUcPeriod"/>
            </a:pPr>
            <a:r>
              <a:rPr lang="az-Latn-AZ" sz="2000" b="1" dirty="0">
                <a:solidFill>
                  <a:srgbClr val="002060"/>
                </a:solidFill>
              </a:rPr>
              <a:t> Diastolik regurgitasiya  sol mədəciyin yüklənməsinə, genişlənməsinə, hipertrofiyasına səbəb olur.</a:t>
            </a:r>
          </a:p>
          <a:p>
            <a:pPr marL="571500" indent="-571500">
              <a:buFont typeface="+mj-lt"/>
              <a:buAutoNum type="romanUcPeriod"/>
            </a:pPr>
            <a:r>
              <a:rPr lang="az-Latn-AZ" sz="2000" b="1" dirty="0">
                <a:solidFill>
                  <a:srgbClr val="002060"/>
                </a:solidFill>
              </a:rPr>
              <a:t>Hər ürək vurğusunda atım həcminin artmasına səbəb olur. 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az-Latn-AZ" sz="2000" b="1" dirty="0">
                <a:solidFill>
                  <a:srgbClr val="C00000"/>
                </a:solidFill>
              </a:rPr>
              <a:t>Xroniki prosesdə </a:t>
            </a:r>
            <a:r>
              <a:rPr lang="az-Latn-AZ" sz="2000" b="1" dirty="0"/>
              <a:t>sol mədəcik genişlənərək və hipertrofiya edirək funksiyasını kompensasiya edir. Proses  davam etdikcə sol mədəcik dekompensasiya edir – atım funksiyası azalır və yetməzlik əlamətləri ortaya çıxır. </a:t>
            </a:r>
          </a:p>
          <a:p>
            <a:endParaRPr lang="en-US" sz="2000" b="1" dirty="0"/>
          </a:p>
          <a:p>
            <a:r>
              <a:rPr lang="az-Latn-AZ" sz="2000" b="1" dirty="0">
                <a:solidFill>
                  <a:srgbClr val="C00000"/>
                </a:solidFill>
              </a:rPr>
              <a:t>Kəskin prosesdə </a:t>
            </a:r>
            <a:r>
              <a:rPr lang="az-Latn-AZ" sz="2000" b="1" dirty="0"/>
              <a:t>isə sol mədəcik kompensasiyaya “vaxt tapa bilmədiyi” üçün yetməzlik əlamətləri sürətli şəkildə meydana gəlir.  </a:t>
            </a:r>
            <a:endParaRPr lang="en-US" sz="2000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1105587" y="664758"/>
            <a:ext cx="5183187" cy="558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Aorta qapaq çatmazlığı</a:t>
            </a: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6117" y="0"/>
            <a:ext cx="5884187" cy="675225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Gedişi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861" y="1666754"/>
            <a:ext cx="11262167" cy="4849793"/>
          </a:xfrm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Aorta qapaq darlığı uzun müddət asimptomatik olur.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Adətən darlıq ağır dərəcəyə çatdıqda (qapaq sahəsi </a:t>
            </a:r>
            <a:r>
              <a:rPr lang="az-Latn-AZ" b="1" dirty="0">
                <a:solidFill>
                  <a:srgbClr val="232323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&lt;1 cm</a:t>
            </a:r>
            <a:r>
              <a:rPr lang="az-Latn-AZ" b="1" baseline="30000" dirty="0">
                <a:solidFill>
                  <a:srgbClr val="232323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2</a:t>
            </a:r>
            <a:r>
              <a:rPr lang="az-Latn-AZ" b="1" dirty="0">
                <a:solidFill>
                  <a:srgbClr val="232323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, qapaqdan keçiş sürəti 4 m/saniyə-dən çox, orta təzyiq qradiyenti 40 mmHg.st çox ) simptomlar ortaya çıxır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az-Latn-AZ" b="1" dirty="0">
              <a:solidFill>
                <a:srgbClr val="232323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rgbClr val="232323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Letallıq riski artır. </a:t>
            </a:r>
            <a:endParaRPr lang="en-US" b="1" dirty="0"/>
          </a:p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86571" y="748407"/>
            <a:ext cx="39136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3200" b="1" dirty="0">
                <a:solidFill>
                  <a:srgbClr val="C00000"/>
                </a:solidFill>
              </a:rPr>
              <a:t>Aorta qapaq darlığı</a:t>
            </a:r>
            <a:endParaRPr lang="en-US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2849" y="0"/>
            <a:ext cx="5862851" cy="502134"/>
          </a:xfrm>
        </p:spPr>
        <p:txBody>
          <a:bodyPr/>
          <a:lstStyle/>
          <a:p>
            <a:r>
              <a:rPr lang="az-Latn-AZ" dirty="0"/>
              <a:t>Gedişi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4018026" y="721057"/>
            <a:ext cx="48402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Aorta qapaq çatışmazlığı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38627" y="1738629"/>
            <a:ext cx="3850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Xroniki aorta qapaq çatışmazlığı</a:t>
            </a:r>
            <a:endParaRPr lang="en-US" sz="2000" b="1" dirty="0"/>
          </a:p>
        </p:txBody>
      </p:sp>
      <p:cxnSp>
        <p:nvCxnSpPr>
          <p:cNvPr id="5" name="Elbow Connector 4"/>
          <p:cNvCxnSpPr>
            <a:stCxn id="3" idx="1"/>
            <a:endCxn id="4" idx="0"/>
          </p:cNvCxnSpPr>
          <p:nvPr/>
        </p:nvCxnSpPr>
        <p:spPr>
          <a:xfrm rot="10800000" flipV="1">
            <a:off x="3863646" y="982667"/>
            <a:ext cx="154380" cy="75596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8096294" y="1738629"/>
            <a:ext cx="37688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Kəskin aortal qapaq  çatışmazlığı</a:t>
            </a:r>
            <a:endParaRPr lang="en-US" sz="2000" b="1" dirty="0"/>
          </a:p>
        </p:txBody>
      </p:sp>
      <p:cxnSp>
        <p:nvCxnSpPr>
          <p:cNvPr id="7" name="Elbow Connector 6"/>
          <p:cNvCxnSpPr>
            <a:cxnSpLocks/>
            <a:stCxn id="3" idx="3"/>
            <a:endCxn id="6" idx="0"/>
          </p:cNvCxnSpPr>
          <p:nvPr/>
        </p:nvCxnSpPr>
        <p:spPr>
          <a:xfrm>
            <a:off x="8858250" y="982667"/>
            <a:ext cx="1122463" cy="75596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282196" y="2921777"/>
            <a:ext cx="373583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b="1" dirty="0">
                <a:solidFill>
                  <a:srgbClr val="0070C0"/>
                </a:solidFill>
              </a:rPr>
              <a:t>Kompensastor mərhələ:</a:t>
            </a:r>
          </a:p>
          <a:p>
            <a:endParaRPr lang="en-US" b="1" dirty="0">
              <a:solidFill>
                <a:srgbClr val="0070C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Klinik əlmətlər olmur,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Sol mədəciyin funksiyası pozulmur.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 mərhələ illərlə davam edə bilir,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Dekompensasiyaya keçmə ehtimalı ildə 1-6%-dir.</a:t>
            </a:r>
            <a:endParaRPr lang="en-US" sz="1600" b="1" dirty="0"/>
          </a:p>
        </p:txBody>
      </p:sp>
      <p:cxnSp>
        <p:nvCxnSpPr>
          <p:cNvPr id="9" name="Straight Arrow Connector 8"/>
          <p:cNvCxnSpPr>
            <a:cxnSpLocks/>
            <a:stCxn id="4" idx="2"/>
            <a:endCxn id="8" idx="0"/>
          </p:cNvCxnSpPr>
          <p:nvPr/>
        </p:nvCxnSpPr>
        <p:spPr>
          <a:xfrm flipH="1">
            <a:off x="2150111" y="2138739"/>
            <a:ext cx="1713535" cy="7830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3910953" y="2921776"/>
            <a:ext cx="3850037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b="1" dirty="0">
                <a:solidFill>
                  <a:srgbClr val="0070C0"/>
                </a:solidFill>
              </a:rPr>
              <a:t>Dekompensastor mərhələ:</a:t>
            </a:r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Sol mədəciyin disfunksiyası meydana gəlir (atım fraksiyası azalır, mədəcik genişlənir)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və  klinik əlamətlər ortaya çıxır (sakitlikdə və ya fiziki iş vaxtı təngənəfəslik, sinə ağrısı  və s).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 Bu fazada ürək yetməzliyi və letallıq ehtimalı artır (25%). </a:t>
            </a:r>
            <a:endParaRPr lang="en-US" b="1" dirty="0"/>
          </a:p>
        </p:txBody>
      </p:sp>
      <p:cxnSp>
        <p:nvCxnSpPr>
          <p:cNvPr id="11" name="Straight Arrow Connector 10"/>
          <p:cNvCxnSpPr>
            <a:cxnSpLocks/>
            <a:stCxn id="4" idx="2"/>
            <a:endCxn id="10" idx="0"/>
          </p:cNvCxnSpPr>
          <p:nvPr/>
        </p:nvCxnSpPr>
        <p:spPr>
          <a:xfrm>
            <a:off x="3863646" y="2138739"/>
            <a:ext cx="1972326" cy="7830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cxnSpLocks/>
            <a:stCxn id="6" idx="2"/>
            <a:endCxn id="13" idx="0"/>
          </p:cNvCxnSpPr>
          <p:nvPr/>
        </p:nvCxnSpPr>
        <p:spPr>
          <a:xfrm>
            <a:off x="9980713" y="2138739"/>
            <a:ext cx="0" cy="8395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8194876" y="2978261"/>
            <a:ext cx="3571674" cy="2690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Qəflətən yaranan kəskin təngnəfəslik,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Qısa zamanda əmələ gələn ürək çatışmazlığı əlamətləri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Və  sinə ağrıları ilə başlayır,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Müalicə olunmadıqda letallığı yüksəkdir. 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776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549275"/>
          </a:xfrm>
        </p:spPr>
        <p:txBody>
          <a:bodyPr/>
          <a:lstStyle/>
          <a:p>
            <a:r>
              <a:rPr lang="az-Latn-AZ" dirty="0"/>
              <a:t>Ağırlaşmaları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014413" y="1187658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Aorta qapaq darlığı</a:t>
            </a:r>
            <a:endParaRPr lang="en-US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456840" cy="3988322"/>
          </a:xfrm>
        </p:spPr>
        <p:txBody>
          <a:bodyPr/>
          <a:lstStyle/>
          <a:p>
            <a:r>
              <a:rPr lang="az-Latn-AZ" b="1" dirty="0"/>
              <a:t>Ürək çatışmazlığı</a:t>
            </a:r>
          </a:p>
          <a:p>
            <a:r>
              <a:rPr lang="az-Latn-AZ" b="1" dirty="0"/>
              <a:t>Pulmonar hipertenziya</a:t>
            </a:r>
          </a:p>
          <a:p>
            <a:r>
              <a:rPr lang="az-Latn-AZ" b="1" dirty="0"/>
              <a:t>Ani ölüm</a:t>
            </a:r>
          </a:p>
          <a:p>
            <a:r>
              <a:rPr lang="az-Latn-AZ" b="1" dirty="0"/>
              <a:t>Qanaxmaya meyillilik </a:t>
            </a:r>
            <a:endParaRPr lang="en-US" b="1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097588" y="1398191"/>
            <a:ext cx="5183188" cy="565944"/>
          </a:xfrm>
        </p:spPr>
        <p:txBody>
          <a:bodyPr>
            <a:normAutofit/>
          </a:bodyPr>
          <a:lstStyle/>
          <a:p>
            <a:pPr algn="ctr"/>
            <a:r>
              <a:rPr lang="az-Latn-AZ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Aorta qapaq çatışmazlığı</a:t>
            </a:r>
            <a:endParaRPr lang="en-US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587678" cy="3779978"/>
          </a:xfrm>
        </p:spPr>
        <p:txBody>
          <a:bodyPr>
            <a:normAutofit/>
          </a:bodyPr>
          <a:lstStyle/>
          <a:p>
            <a:r>
              <a:rPr lang="az-Latn-AZ" b="1" dirty="0"/>
              <a:t>Ürək çatışmazlığı ən çox rastlanan ağırlaşmadır.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6984924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Klinik 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639" y="1252381"/>
            <a:ext cx="5157788" cy="5356576"/>
          </a:xfrm>
        </p:spPr>
        <p:txBody>
          <a:bodyPr>
            <a:normAutofit fontScale="92500" lnSpcReduction="20000"/>
          </a:bodyPr>
          <a:lstStyle/>
          <a:p>
            <a:r>
              <a:rPr lang="az-Latn-AZ" sz="2000" b="1" dirty="0"/>
              <a:t>Asimptomatik formada darlıq başqa səbəbə görə exokardioqrafiyada görülə bilir.</a:t>
            </a:r>
          </a:p>
          <a:p>
            <a:pPr marL="0" indent="0">
              <a:buNone/>
            </a:pPr>
            <a:endParaRPr lang="en-US" sz="2000" b="1" dirty="0"/>
          </a:p>
          <a:p>
            <a:r>
              <a:rPr lang="az-Latn-AZ" sz="2000" b="1" dirty="0"/>
              <a:t>Klinik olaraq fiziki hərəkətlərdən sonra başlayan təngnəfəslik, özündəngetmə (sinkop) və sinə ağrısından ibarət </a:t>
            </a:r>
            <a:r>
              <a:rPr lang="az-Latn-AZ" sz="2000" b="1" dirty="0">
                <a:solidFill>
                  <a:srgbClr val="C00000"/>
                </a:solidFill>
              </a:rPr>
              <a:t>üçlük</a:t>
            </a:r>
            <a:r>
              <a:rPr lang="az-Latn-AZ" sz="2000" b="1" dirty="0"/>
              <a:t> xarakterikterikdir. </a:t>
            </a:r>
          </a:p>
          <a:p>
            <a:endParaRPr lang="az-Latn-AZ" sz="2000" b="1" dirty="0"/>
          </a:p>
          <a:p>
            <a:r>
              <a:rPr lang="az-Latn-AZ" sz="2000" b="1" dirty="0"/>
              <a:t>Qəfləti ölüm ola bilir.</a:t>
            </a:r>
          </a:p>
          <a:p>
            <a:endParaRPr lang="az-Latn-AZ" sz="2000" b="1" dirty="0"/>
          </a:p>
          <a:p>
            <a:r>
              <a:rPr lang="az-Latn-AZ" sz="2000" b="1" dirty="0"/>
              <a:t> Yavaş yüksələn və aşağı həcmli nəbz, </a:t>
            </a:r>
          </a:p>
          <a:p>
            <a:endParaRPr lang="az-Latn-AZ" sz="2000" b="1" dirty="0"/>
          </a:p>
          <a:p>
            <a:r>
              <a:rPr lang="az-Latn-AZ" sz="2000" b="1" dirty="0"/>
              <a:t>Zirvə vurğusunun qabarması, </a:t>
            </a:r>
          </a:p>
          <a:p>
            <a:endParaRPr lang="az-Latn-AZ" sz="2000" b="1" dirty="0"/>
          </a:p>
          <a:p>
            <a:r>
              <a:rPr lang="az-Latn-AZ" sz="2000" b="1" dirty="0"/>
              <a:t>Sistolik küy rast gəlir. </a:t>
            </a:r>
          </a:p>
          <a:p>
            <a:endParaRPr lang="az-Latn-AZ" sz="2000" b="1" dirty="0"/>
          </a:p>
          <a:p>
            <a:r>
              <a:rPr lang="az-Latn-AZ" sz="2000" b="1" dirty="0"/>
              <a:t>Xəstəlik irəlilədikcə ürək çatışmazlığı əlamətləri inkişaf edir.</a:t>
            </a:r>
            <a:endParaRPr lang="en-US" sz="2000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4294967295"/>
          </p:nvPr>
        </p:nvSpPr>
        <p:spPr>
          <a:xfrm>
            <a:off x="838200" y="677621"/>
            <a:ext cx="5157788" cy="823913"/>
          </a:xfrm>
        </p:spPr>
        <p:txBody>
          <a:bodyPr>
            <a:norm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Aorta qapaq darlığı</a:t>
            </a: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224D3CA-B26F-04AC-34D8-B413DF5DA7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9833" y="963201"/>
            <a:ext cx="6552241" cy="535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683387"/>
          </a:xfrm>
        </p:spPr>
        <p:txBody>
          <a:bodyPr/>
          <a:lstStyle/>
          <a:p>
            <a:r>
              <a:rPr lang="az-Latn-AZ" dirty="0"/>
              <a:t>Klinik müayinə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2260" y="579214"/>
            <a:ext cx="5157787" cy="537781"/>
          </a:xfrm>
        </p:spPr>
        <p:txBody>
          <a:bodyPr/>
          <a:lstStyle/>
          <a:p>
            <a:pPr lvl="0"/>
            <a:r>
              <a:rPr lang="az-Latn-AZ" dirty="0">
                <a:solidFill>
                  <a:srgbClr val="C00000"/>
                </a:solidFill>
              </a:rPr>
              <a:t>Kəskin aortal qapaq çatışmazlığı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16688" y="1152201"/>
            <a:ext cx="5428930" cy="3443429"/>
          </a:xfrm>
        </p:spPr>
        <p:txBody>
          <a:bodyPr>
            <a:noAutofit/>
          </a:bodyPr>
          <a:lstStyle/>
          <a:p>
            <a:r>
              <a:rPr lang="az-Latn-AZ" sz="1800" b="1" dirty="0"/>
              <a:t>Qəflətən yaranan kəskin təngnəfəslik,</a:t>
            </a:r>
          </a:p>
          <a:p>
            <a:r>
              <a:rPr lang="az-Latn-AZ" sz="1800" b="1" dirty="0"/>
              <a:t>Sinə ağrıları,</a:t>
            </a:r>
          </a:p>
          <a:p>
            <a:r>
              <a:rPr lang="az-Latn-AZ" sz="1800" b="1" dirty="0"/>
              <a:t>Ürək çatışmazlığı </a:t>
            </a:r>
          </a:p>
          <a:p>
            <a:r>
              <a:rPr lang="az-Latn-AZ" sz="1800" b="1" dirty="0"/>
              <a:t>Fizik müayinədə taxikardiya, </a:t>
            </a:r>
          </a:p>
          <a:p>
            <a:r>
              <a:rPr lang="az-Latn-AZ" sz="1800" b="1" dirty="0"/>
              <a:t>Periferik vazokonstriksiya,</a:t>
            </a:r>
          </a:p>
          <a:p>
            <a:r>
              <a:rPr lang="az-Latn-AZ" sz="1800" b="1" dirty="0"/>
              <a:t>Sianoz, </a:t>
            </a:r>
          </a:p>
          <a:p>
            <a:r>
              <a:rPr lang="az-Latn-AZ" sz="1800" b="1" dirty="0"/>
              <a:t>Ağciyər ödemi. </a:t>
            </a:r>
          </a:p>
          <a:p>
            <a:r>
              <a:rPr lang="az-Latn-AZ" sz="1800" b="1" dirty="0">
                <a:solidFill>
                  <a:srgbClr val="002060"/>
                </a:solidFill>
              </a:rPr>
              <a:t>Qısa müddətdə xəstədə kardiogen şok meydana gəlir. </a:t>
            </a:r>
            <a:endParaRPr lang="en-US" sz="1800" b="1" dirty="0">
              <a:solidFill>
                <a:srgbClr val="002060"/>
              </a:solidFill>
            </a:endParaRPr>
          </a:p>
          <a:p>
            <a:endParaRPr lang="en-US" sz="2000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346383" y="614420"/>
            <a:ext cx="5183188" cy="537781"/>
          </a:xfrm>
        </p:spPr>
        <p:txBody>
          <a:bodyPr/>
          <a:lstStyle/>
          <a:p>
            <a:pPr lvl="0"/>
            <a:r>
              <a:rPr lang="az-Latn-AZ" dirty="0">
                <a:solidFill>
                  <a:srgbClr val="C00000"/>
                </a:solidFill>
              </a:rPr>
              <a:t>Xronik aortal qapaq çatışmazlığı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6022454" y="1152201"/>
            <a:ext cx="5831045" cy="5126623"/>
          </a:xfrm>
        </p:spPr>
        <p:txBody>
          <a:bodyPr>
            <a:noAutofit/>
          </a:bodyPr>
          <a:lstStyle/>
          <a:p>
            <a:r>
              <a:rPr lang="az-Latn-AZ" sz="1800" b="1" dirty="0"/>
              <a:t>Uzun müddət asimptomatik.</a:t>
            </a:r>
          </a:p>
          <a:p>
            <a:r>
              <a:rPr lang="az-Latn-AZ" sz="1800" b="1" dirty="0"/>
              <a:t> Simptomatik formalarında ürəkdöyünmə, təngnəfəslik, sinədə ağrılarla başlayır. </a:t>
            </a:r>
          </a:p>
          <a:p>
            <a:r>
              <a:rPr lang="az-Latn-AZ" sz="1800" b="1" dirty="0"/>
              <a:t>Aşağı diastolik təzyiq (60 mm Hg aşağı)</a:t>
            </a:r>
            <a:endParaRPr lang="en-US" sz="1800" b="1" dirty="0"/>
          </a:p>
          <a:p>
            <a:r>
              <a:rPr lang="az-Latn-AZ" sz="1800" b="1" dirty="0"/>
              <a:t>Nəbz təzyiqinin artması (sistolik və diastolik təzyiq fərqinin 100 mm Hg çox olması)</a:t>
            </a:r>
            <a:endParaRPr lang="en-US" sz="1800" b="1" dirty="0"/>
          </a:p>
          <a:p>
            <a:r>
              <a:rPr lang="az-Latn-AZ" sz="1800" b="1" dirty="0"/>
              <a:t>Erkən distolik küy</a:t>
            </a:r>
            <a:endParaRPr lang="en-US" sz="1800" b="1" dirty="0"/>
          </a:p>
          <a:p>
            <a:r>
              <a:rPr lang="az-Latn-AZ" sz="1800" b="1" dirty="0"/>
              <a:t>Xüsusi simtptomlar - </a:t>
            </a:r>
            <a:r>
              <a:rPr lang="az-Latn-AZ" sz="1800" b="1" dirty="0">
                <a:solidFill>
                  <a:srgbClr val="002060"/>
                </a:solidFill>
              </a:rPr>
              <a:t>Becker əlaməti </a:t>
            </a:r>
            <a:r>
              <a:rPr lang="az-Latn-AZ" sz="1800" b="1" dirty="0"/>
              <a:t>(retinal arteriyaların gözlə görünən pulsasiyası),</a:t>
            </a:r>
            <a:endParaRPr lang="en-US" sz="1800" b="1" dirty="0"/>
          </a:p>
          <a:p>
            <a:r>
              <a:rPr lang="az-Latn-AZ" sz="1800" b="1" dirty="0">
                <a:solidFill>
                  <a:srgbClr val="002060"/>
                </a:solidFill>
              </a:rPr>
              <a:t>Corrigan nəbzi </a:t>
            </a:r>
            <a:r>
              <a:rPr lang="az-Latn-AZ" sz="1800" b="1" dirty="0"/>
              <a:t>karotid arteriyaların kəskin qalxması  və sürətli kollapsı), </a:t>
            </a:r>
            <a:endParaRPr lang="en-US" sz="1800" b="1" dirty="0"/>
          </a:p>
          <a:p>
            <a:r>
              <a:rPr lang="az-Latn-AZ" sz="1800" b="1" dirty="0">
                <a:solidFill>
                  <a:srgbClr val="002060"/>
                </a:solidFill>
              </a:rPr>
              <a:t>Müsse əlaməti </a:t>
            </a:r>
            <a:r>
              <a:rPr lang="az-Latn-AZ" sz="1800" b="1" dirty="0"/>
              <a:t>(xəstənin hər ürəkdöyünməsini müşahidə edən baş hərəkətləri), </a:t>
            </a:r>
            <a:endParaRPr lang="en-US" sz="1800" b="1" dirty="0"/>
          </a:p>
          <a:p>
            <a:r>
              <a:rPr lang="az-Latn-AZ" sz="1800" b="1" dirty="0">
                <a:solidFill>
                  <a:srgbClr val="002060"/>
                </a:solidFill>
              </a:rPr>
              <a:t>Müller simptomu </a:t>
            </a:r>
            <a:r>
              <a:rPr lang="az-Latn-AZ" sz="1800" b="1" dirty="0"/>
              <a:t>(uvulanın sistolik pulsasiyası), </a:t>
            </a:r>
            <a:endParaRPr lang="en-US" sz="1800" b="1" dirty="0"/>
          </a:p>
          <a:p>
            <a:r>
              <a:rPr lang="az-Latn-AZ" sz="1800" b="1" dirty="0">
                <a:solidFill>
                  <a:srgbClr val="002060"/>
                </a:solidFill>
              </a:rPr>
              <a:t>Traube simptomu </a:t>
            </a:r>
            <a:r>
              <a:rPr lang="az-Latn-AZ" sz="1800" b="1" dirty="0"/>
              <a:t>(femoral arteriya üzərində auskultasiya zamanı "tapança səsi" və ya şiddətli sistolik və  diastolik küylər).</a:t>
            </a:r>
            <a:endParaRPr lang="en-US" sz="18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DE115A0-6598-994C-9C21-E2B7E1E1D8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6887" y="4168466"/>
            <a:ext cx="3428181" cy="2324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2334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Laborator 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4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Aortal qabaq xəstəliklərin adətən spesifik laborator göstəricisi yoxdur!</a:t>
            </a:r>
            <a:endParaRPr lang="az-Latn-AZ" sz="24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04894C6-C413-3002-0F6E-B4C5DCB184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2066" y="1135277"/>
            <a:ext cx="3749365" cy="341405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3093" y="121690"/>
            <a:ext cx="5862851" cy="835878"/>
          </a:xfrm>
        </p:spPr>
        <p:txBody>
          <a:bodyPr>
            <a:noAutofit/>
          </a:bodyPr>
          <a:lstStyle/>
          <a:p>
            <a:r>
              <a:rPr lang="az-Latn-AZ" sz="2800" dirty="0"/>
              <a:t>Görüntüləmə və digər müayinələr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855" y="772329"/>
            <a:ext cx="10515600" cy="4351338"/>
          </a:xfrm>
        </p:spPr>
        <p:txBody>
          <a:bodyPr>
            <a:normAutofit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Exodardioqrafiya (ExoKQ) önəmli rol oynayır.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KT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Rentgenoqrafiya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Angioqrafiya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/>
              <a:t>Kardiak kateterizasiya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B83B57-1521-BF03-78AB-9B29D61903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2157" y="3697079"/>
            <a:ext cx="4999153" cy="285317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BAD2569-9D66-8C6A-609E-87EC7710FD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6223" y="2005293"/>
            <a:ext cx="4529721" cy="255444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9A2EE38-2762-1A89-14AB-573F625FC5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872" y="4383050"/>
            <a:ext cx="5486876" cy="205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464112"/>
          </a:xfrm>
        </p:spPr>
        <p:txBody>
          <a:bodyPr>
            <a:noAutofit/>
          </a:bodyPr>
          <a:lstStyle/>
          <a:p>
            <a:r>
              <a:rPr lang="az-Latn-AZ" sz="3600" dirty="0"/>
              <a:t>Şübhə</a:t>
            </a:r>
            <a:r>
              <a:rPr lang="az-Latn-AZ" dirty="0"/>
              <a:t> 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437009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darlığı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4593" y="1586706"/>
            <a:ext cx="5157787" cy="3684588"/>
          </a:xfrm>
        </p:spPr>
        <p:txBody>
          <a:bodyPr>
            <a:normAutofit/>
          </a:bodyPr>
          <a:lstStyle/>
          <a:p>
            <a:r>
              <a:rPr lang="az-Latn-AZ" sz="2400" b="1" dirty="0"/>
              <a:t>Təngənəfəslik,</a:t>
            </a:r>
          </a:p>
          <a:p>
            <a:r>
              <a:rPr lang="az-Latn-AZ" sz="2400" b="1" dirty="0"/>
              <a:t>Fiziki yüklənməyə  dözümsüzlük, </a:t>
            </a:r>
          </a:p>
          <a:p>
            <a:r>
              <a:rPr lang="az-Latn-AZ" sz="2400" b="1" dirty="0"/>
              <a:t>Ürəkgetməsi(Sinkop)</a:t>
            </a:r>
          </a:p>
          <a:p>
            <a:r>
              <a:rPr lang="az-Latn-AZ" sz="2400" b="1" dirty="0"/>
              <a:t>Ürək küyləri,</a:t>
            </a:r>
          </a:p>
          <a:p>
            <a:r>
              <a:rPr lang="az-Latn-AZ" sz="2400" b="1" dirty="0"/>
              <a:t>Ürək yetməzliyi</a:t>
            </a:r>
            <a:endParaRPr lang="en-US" sz="2400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272215" y="471878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çatışmazlıq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6484717" y="1586706"/>
            <a:ext cx="5183188" cy="3684588"/>
          </a:xfrm>
        </p:spPr>
        <p:txBody>
          <a:bodyPr>
            <a:noAutofit/>
          </a:bodyPr>
          <a:lstStyle/>
          <a:p>
            <a:r>
              <a:rPr lang="az-Latn-AZ" sz="2400" b="1" dirty="0"/>
              <a:t>Ürək küyləri </a:t>
            </a:r>
            <a:endParaRPr lang="en-US" sz="2400" b="1" dirty="0"/>
          </a:p>
          <a:p>
            <a:r>
              <a:rPr lang="az-Latn-AZ" sz="2400" b="1" dirty="0"/>
              <a:t>Artmış nəbz təzyiqi</a:t>
            </a:r>
            <a:endParaRPr lang="en-US" sz="2400" b="1" dirty="0"/>
          </a:p>
          <a:p>
            <a:r>
              <a:rPr lang="az-Latn-AZ" sz="2400" b="1" dirty="0"/>
              <a:t>Aorta genişlənməsi</a:t>
            </a:r>
            <a:endParaRPr lang="en-US" sz="2400" b="1" dirty="0"/>
          </a:p>
          <a:p>
            <a:r>
              <a:rPr lang="az-Latn-AZ" sz="2400" b="1" dirty="0"/>
              <a:t>İkitaylı qapaq</a:t>
            </a:r>
            <a:endParaRPr lang="en-US" sz="2400" b="1" dirty="0"/>
          </a:p>
          <a:p>
            <a:r>
              <a:rPr lang="az-Latn-AZ" sz="2400" b="1" dirty="0"/>
              <a:t>Ürək çatışmazlığı simptomları</a:t>
            </a:r>
            <a:endParaRPr lang="en-US" sz="18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DCE2C9E-6365-90EC-8224-FA24967845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6143" y="3917864"/>
            <a:ext cx="4127350" cy="270685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302FFE2-04C8-6466-F44C-ADC6729E67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9787" y="3732422"/>
            <a:ext cx="3200677" cy="268856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F5DA98-659B-28F9-989F-9880E57F06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6635" y="3732422"/>
            <a:ext cx="3749365" cy="268856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7D42944-5EFB-8A23-8798-44A197A28E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137" y="3869092"/>
            <a:ext cx="2712955" cy="275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464112"/>
          </a:xfrm>
        </p:spPr>
        <p:txBody>
          <a:bodyPr>
            <a:noAutofit/>
          </a:bodyPr>
          <a:lstStyle/>
          <a:p>
            <a:r>
              <a:rPr lang="az-Latn-AZ" dirty="0"/>
              <a:t>Diaqnozun dəqiqləşdirilməsi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851374" y="336790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darlığı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2772" y="1564858"/>
            <a:ext cx="5157787" cy="3684588"/>
          </a:xfrm>
        </p:spPr>
        <p:txBody>
          <a:bodyPr>
            <a:normAutofit/>
          </a:bodyPr>
          <a:lstStyle/>
          <a:p>
            <a:r>
              <a:rPr lang="az-Latn-AZ" sz="2400" b="1" dirty="0"/>
              <a:t>İlk seçim exokardioqrafiyadır, </a:t>
            </a:r>
          </a:p>
          <a:p>
            <a:endParaRPr lang="az-Latn-AZ" sz="2400" b="1" dirty="0"/>
          </a:p>
          <a:p>
            <a:r>
              <a:rPr lang="az-Latn-AZ" sz="2400" b="1" dirty="0"/>
              <a:t>Qapaq sahəsinin kiçilməsi </a:t>
            </a:r>
          </a:p>
          <a:p>
            <a:endParaRPr lang="az-Latn-AZ" sz="2400" b="1" dirty="0"/>
          </a:p>
          <a:p>
            <a:r>
              <a:rPr lang="az-Latn-AZ" sz="2400" b="1" dirty="0"/>
              <a:t>Və axın sürətinin artması xarakterik əlamətlərdir. </a:t>
            </a:r>
            <a:endParaRPr lang="en-US" sz="2000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246812" y="336790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çatışmazlıq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6019801" y="1283349"/>
            <a:ext cx="5893502" cy="2616599"/>
          </a:xfrm>
        </p:spPr>
        <p:txBody>
          <a:bodyPr>
            <a:noAutofit/>
          </a:bodyPr>
          <a:lstStyle/>
          <a:p>
            <a:r>
              <a:rPr lang="az-Latn-AZ" sz="2000" b="1" dirty="0"/>
              <a:t>Qızıl standart exokardioqrafiyadır (sensitivlik və spesifikliyi 90% təşkil edir). </a:t>
            </a:r>
          </a:p>
          <a:p>
            <a:endParaRPr lang="az-Latn-AZ" sz="2000" b="1" dirty="0"/>
          </a:p>
          <a:p>
            <a:r>
              <a:rPr lang="az-Latn-AZ" sz="2000" b="1" dirty="0"/>
              <a:t>Exokardioqrafiya suboptimal olarsa kardiak MRT istifadə edilir.</a:t>
            </a:r>
          </a:p>
          <a:p>
            <a:endParaRPr lang="az-Latn-AZ" sz="2000" b="1" dirty="0"/>
          </a:p>
          <a:p>
            <a:r>
              <a:rPr lang="az-Latn-AZ" sz="2000" b="1" dirty="0"/>
              <a:t> Regurgitasiyanın görünməsi xarakterik əlamətdir. </a:t>
            </a:r>
            <a:endParaRPr lang="en-US" sz="14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D05E69B-4DD7-563D-60A9-F89D37026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369" y="4019498"/>
            <a:ext cx="5163760" cy="273124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2DA8CD3-9743-595D-66D3-2493FEEC26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7166" y="3756166"/>
            <a:ext cx="2974354" cy="2892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8514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464112"/>
          </a:xfrm>
        </p:spPr>
        <p:txBody>
          <a:bodyPr>
            <a:noAutofit/>
          </a:bodyPr>
          <a:lstStyle/>
          <a:p>
            <a:r>
              <a:rPr lang="az-Latn-AZ" dirty="0"/>
              <a:t>Differensial diaqnozu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32524" y="464112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darlığı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6858" y="1586705"/>
            <a:ext cx="5437132" cy="4490003"/>
          </a:xfrm>
        </p:spPr>
        <p:txBody>
          <a:bodyPr>
            <a:normAutofit/>
          </a:bodyPr>
          <a:lstStyle/>
          <a:p>
            <a:r>
              <a:rPr lang="az-Latn-AZ" sz="2000" b="1" dirty="0"/>
              <a:t>1. Kəskin koronar sindrom.</a:t>
            </a:r>
          </a:p>
          <a:p>
            <a:endParaRPr lang="en-US" sz="2000" b="1" dirty="0"/>
          </a:p>
          <a:p>
            <a:r>
              <a:rPr lang="az-Latn-AZ" sz="2000" b="1" dirty="0"/>
              <a:t>2. Hipovolemik şok.</a:t>
            </a:r>
          </a:p>
          <a:p>
            <a:pPr marL="0" indent="0">
              <a:buNone/>
            </a:pPr>
            <a:endParaRPr lang="en-US" sz="2000" b="1" dirty="0"/>
          </a:p>
          <a:p>
            <a:r>
              <a:rPr lang="az-Latn-AZ" sz="2000" b="1" dirty="0"/>
              <a:t>3. Miokard infarktı.</a:t>
            </a:r>
          </a:p>
          <a:p>
            <a:endParaRPr lang="en-US" sz="2000" b="1" dirty="0"/>
          </a:p>
          <a:p>
            <a:r>
              <a:rPr lang="az-Latn-AZ" sz="2000" b="1" dirty="0"/>
              <a:t>4. Digər qapaq patologiyaları (mitral stenoz, mitral çatışmazlıq).</a:t>
            </a:r>
            <a:endParaRPr lang="en-US" sz="1600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246812" y="464112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çatışmazlıq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5790311" y="1288024"/>
            <a:ext cx="5437132" cy="5214624"/>
          </a:xfrm>
        </p:spPr>
        <p:txBody>
          <a:bodyPr>
            <a:noAutofit/>
          </a:bodyPr>
          <a:lstStyle/>
          <a:p>
            <a:endParaRPr lang="az-Latn-AZ" sz="1600" b="1" dirty="0"/>
          </a:p>
          <a:p>
            <a:r>
              <a:rPr lang="az-Latn-AZ" sz="2000" b="1" dirty="0"/>
              <a:t>Kəskin koronar sindrom</a:t>
            </a:r>
            <a:endParaRPr lang="en-US" sz="2000" b="1" dirty="0"/>
          </a:p>
          <a:p>
            <a:r>
              <a:rPr lang="az-Latn-AZ" sz="2000" b="1" dirty="0"/>
              <a:t>Mitral stenoz</a:t>
            </a:r>
            <a:endParaRPr lang="en-US" sz="2000" b="1" dirty="0"/>
          </a:p>
          <a:p>
            <a:r>
              <a:rPr lang="az-Latn-AZ" sz="2000" b="1" dirty="0"/>
              <a:t>Mitral çatışmazlıq</a:t>
            </a:r>
            <a:endParaRPr lang="en-US" sz="2000" b="1" dirty="0"/>
          </a:p>
          <a:p>
            <a:r>
              <a:rPr lang="az-Latn-AZ" sz="2000" b="1" dirty="0"/>
              <a:t>Aortal stenoz</a:t>
            </a:r>
            <a:endParaRPr lang="en-US" sz="2000" b="1" dirty="0"/>
          </a:p>
          <a:p>
            <a:r>
              <a:rPr lang="az-Latn-AZ" sz="2000" b="1" dirty="0"/>
              <a:t>Açıq botal axacağı</a:t>
            </a:r>
            <a:endParaRPr lang="en-US" sz="2000" b="1" dirty="0"/>
          </a:p>
          <a:p>
            <a:r>
              <a:rPr lang="az-Latn-AZ" sz="2000" b="1" dirty="0"/>
              <a:t>Infeksion endokardit</a:t>
            </a:r>
            <a:endParaRPr lang="en-US" sz="2000" b="1" dirty="0"/>
          </a:p>
          <a:p>
            <a:r>
              <a:rPr lang="az-Latn-AZ" sz="2000" b="1" dirty="0"/>
              <a:t>Trikuspid stenoz</a:t>
            </a:r>
            <a:endParaRPr lang="en-US" sz="2000" b="1" dirty="0"/>
          </a:p>
          <a:p>
            <a:r>
              <a:rPr lang="az-Latn-AZ" sz="2000" b="1" dirty="0"/>
              <a:t>Pulmonar qapaq çatışmazlığı</a:t>
            </a:r>
            <a:endParaRPr lang="en-US" sz="2000" b="1" dirty="0"/>
          </a:p>
          <a:p>
            <a:r>
              <a:rPr lang="az-Latn-AZ" sz="2000" b="1" dirty="0"/>
              <a:t>Hamiləlik</a:t>
            </a:r>
            <a:endParaRPr lang="en-US" sz="2000" b="1" dirty="0"/>
          </a:p>
          <a:p>
            <a:r>
              <a:rPr lang="az-Latn-AZ" sz="2000" b="1" dirty="0"/>
              <a:t>Tiriotoksikoz</a:t>
            </a:r>
            <a:endParaRPr lang="en-US" sz="2000" b="1" dirty="0"/>
          </a:p>
          <a:p>
            <a:r>
              <a:rPr lang="az-Latn-AZ" sz="2000" b="1" dirty="0"/>
              <a:t>Hipertermiya</a:t>
            </a:r>
            <a:endParaRPr lang="en-US" sz="2000" b="1" dirty="0"/>
          </a:p>
          <a:p>
            <a:r>
              <a:rPr lang="az-Latn-AZ" sz="2000" b="1" dirty="0"/>
              <a:t>Arteriovenoz fistula 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8168083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İnkarı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689316" y="374571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darlığı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9316" y="1787445"/>
            <a:ext cx="5482884" cy="4867998"/>
          </a:xfrm>
        </p:spPr>
        <p:txBody>
          <a:bodyPr>
            <a:normAutofit/>
          </a:bodyPr>
          <a:lstStyle/>
          <a:p>
            <a:r>
              <a:rPr lang="az-Latn-AZ" sz="2400" b="1" dirty="0"/>
              <a:t>Exokardioqrafiyada qapaq sahəsinin normal olması (3 sm</a:t>
            </a:r>
            <a:r>
              <a:rPr lang="az-Latn-AZ" sz="2400" b="1" baseline="30000" dirty="0"/>
              <a:t>2</a:t>
            </a:r>
            <a:r>
              <a:rPr lang="az-Latn-AZ" sz="2400" b="1" dirty="0"/>
              <a:t>, axın sürəti 2 m/saniyədən az),</a:t>
            </a:r>
          </a:p>
          <a:p>
            <a:endParaRPr lang="az-Latn-AZ" sz="2400" b="1" dirty="0"/>
          </a:p>
          <a:p>
            <a:r>
              <a:rPr lang="az-Latn-AZ" sz="2400" b="1" dirty="0"/>
              <a:t>Kateterizasiyada təzyiq qradientinin 20 mm Hg st-dan az olmasına görə inkar temək olar. 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319496" y="508470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çatışmazlıq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172200" y="1787444"/>
            <a:ext cx="5330484" cy="4405011"/>
          </a:xfrm>
        </p:spPr>
        <p:txBody>
          <a:bodyPr>
            <a:normAutofit/>
          </a:bodyPr>
          <a:lstStyle/>
          <a:p>
            <a:r>
              <a:rPr lang="az-Latn-AZ" sz="2400" b="1" dirty="0"/>
              <a:t>Görüntüləmədə </a:t>
            </a:r>
            <a:r>
              <a:rPr lang="az-Latn-AZ" sz="2400" b="1" dirty="0">
                <a:solidFill>
                  <a:srgbClr val="0070C0"/>
                </a:solidFill>
              </a:rPr>
              <a:t>regurgitasiyanın görünməməsi </a:t>
            </a:r>
            <a:r>
              <a:rPr lang="az-Latn-AZ" sz="2400" b="1" dirty="0"/>
              <a:t>ilə diaqnozu inkar etmək olar. 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329286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1215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Səbəbin təyini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999745" y="1487424"/>
            <a:ext cx="9765792" cy="3787839"/>
          </a:xfrm>
        </p:spPr>
        <p:txBody>
          <a:bodyPr>
            <a:normAutofit/>
          </a:bodyPr>
          <a:lstStyle/>
          <a:p>
            <a:r>
              <a:rPr lang="az-Latn-AZ" b="1" dirty="0"/>
              <a:t>Səbəbi müəyyənləşdimək üçün </a:t>
            </a:r>
            <a:r>
              <a:rPr lang="az-Latn-AZ" b="1" dirty="0">
                <a:solidFill>
                  <a:srgbClr val="7030A0"/>
                </a:solidFill>
              </a:rPr>
              <a:t>anamnez</a:t>
            </a:r>
            <a:r>
              <a:rPr lang="az-Latn-AZ" b="1" dirty="0"/>
              <a:t> və </a:t>
            </a:r>
            <a:r>
              <a:rPr lang="az-Latn-AZ" b="1" dirty="0">
                <a:solidFill>
                  <a:srgbClr val="7030A0"/>
                </a:solidFill>
              </a:rPr>
              <a:t>digər müayinələr faydalı </a:t>
            </a:r>
            <a:r>
              <a:rPr lang="az-Latn-AZ" b="1" dirty="0"/>
              <a:t>olur. </a:t>
            </a:r>
            <a:endParaRPr lang="en-US" sz="1800" b="1" dirty="0"/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6194072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Ağırlıq dərəcəsinin təyini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62014" y="672783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darlığı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6" y="2500629"/>
            <a:ext cx="5157787" cy="3684588"/>
          </a:xfrm>
        </p:spPr>
        <p:txBody>
          <a:bodyPr>
            <a:normAutofit fontScale="92500" lnSpcReduction="10000"/>
          </a:bodyPr>
          <a:lstStyle/>
          <a:p>
            <a:r>
              <a:rPr lang="az-Latn-AZ" sz="2400" b="1" dirty="0"/>
              <a:t>Klinik </a:t>
            </a:r>
          </a:p>
          <a:p>
            <a:r>
              <a:rPr lang="az-Latn-AZ" sz="2400" b="1" dirty="0"/>
              <a:t>Və anamnestik məlumatlar </a:t>
            </a:r>
          </a:p>
          <a:p>
            <a:r>
              <a:rPr lang="az-Latn-AZ" sz="2400" b="1" u="sng" dirty="0"/>
              <a:t>Exokardioqrafiya</a:t>
            </a:r>
            <a:r>
              <a:rPr lang="az-Latn-AZ" sz="2400" b="1" dirty="0"/>
              <a:t>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299521" y="668337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çatışmazlıq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019800" y="1492249"/>
            <a:ext cx="5971571" cy="5059022"/>
          </a:xfrm>
        </p:spPr>
        <p:txBody>
          <a:bodyPr>
            <a:normAutofit fontScale="92500" lnSpcReduction="10000"/>
          </a:bodyPr>
          <a:lstStyle/>
          <a:p>
            <a:r>
              <a:rPr lang="az-Latn-AZ" sz="3200" b="1" dirty="0">
                <a:solidFill>
                  <a:srgbClr val="0070C0"/>
                </a:solidFill>
              </a:rPr>
              <a:t>Kompensastor mərhələ -</a:t>
            </a:r>
          </a:p>
          <a:p>
            <a:r>
              <a:rPr lang="az-Latn-AZ" b="1" dirty="0"/>
              <a:t>Asimptomatikdir, </a:t>
            </a:r>
          </a:p>
          <a:p>
            <a:r>
              <a:rPr lang="az-Latn-AZ" b="1" dirty="0"/>
              <a:t>Minimal regurgitasiya var, </a:t>
            </a:r>
          </a:p>
          <a:p>
            <a:r>
              <a:rPr lang="az-Latn-AZ" b="1" dirty="0"/>
              <a:t>Sol mədəciyin atım funksiyası və sistolik ölçüləri normaldır.</a:t>
            </a:r>
            <a:endParaRPr lang="en-US" b="1" dirty="0"/>
          </a:p>
          <a:p>
            <a:endParaRPr lang="az-Latn-AZ" sz="2400" b="1" dirty="0"/>
          </a:p>
          <a:p>
            <a:endParaRPr lang="en-US" sz="2400" b="1" dirty="0"/>
          </a:p>
          <a:p>
            <a:r>
              <a:rPr lang="az-Latn-AZ" sz="3200" b="1" dirty="0">
                <a:solidFill>
                  <a:srgbClr val="0070C0"/>
                </a:solidFill>
              </a:rPr>
              <a:t>Dekompensastor mərhələ - </a:t>
            </a:r>
          </a:p>
          <a:p>
            <a:r>
              <a:rPr lang="az-Latn-AZ" b="1" dirty="0"/>
              <a:t>Asimptomatikdir, lakin sol mədəciyin disfunksiyası (atım fraksiyası azalıb,  və/və ya genişlənib) </a:t>
            </a:r>
          </a:p>
          <a:p>
            <a:r>
              <a:rPr lang="az-Latn-AZ" b="1" dirty="0"/>
              <a:t>Simptomatikdir </a:t>
            </a:r>
            <a:endParaRPr lang="en-US" sz="16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C87F3D8-824D-4267-08F6-A112ABF3E3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787" y="4347369"/>
            <a:ext cx="4645555" cy="201185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5D85CCB-FACD-07E3-6646-E1DCE861A8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9533" y="3583329"/>
            <a:ext cx="164606" cy="713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6838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Müalicə prinsipləri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darlığı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az-Latn-AZ" sz="2400" b="1" dirty="0"/>
              <a:t>Darlığı aradan qaldırmaq,</a:t>
            </a:r>
          </a:p>
          <a:p>
            <a:endParaRPr lang="az-Latn-AZ" sz="2400" b="1" dirty="0"/>
          </a:p>
          <a:p>
            <a:r>
              <a:rPr lang="az-Latn-AZ" sz="2400" b="1" dirty="0"/>
              <a:t>Ağırlaşmaların profilaktika </a:t>
            </a:r>
          </a:p>
          <a:p>
            <a:endParaRPr lang="az-Latn-AZ" sz="2400" b="1" dirty="0"/>
          </a:p>
          <a:p>
            <a:r>
              <a:rPr lang="az-Latn-AZ" sz="2400" b="1" dirty="0"/>
              <a:t>Və müalicəsi </a:t>
            </a:r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çatışmazlıq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az-Latn-AZ" sz="2400" b="1" dirty="0"/>
              <a:t>Regurgitasiyanı aradan qaldırmaq</a:t>
            </a:r>
          </a:p>
          <a:p>
            <a:endParaRPr lang="az-Latn-AZ" sz="2400" b="1" dirty="0"/>
          </a:p>
          <a:p>
            <a:r>
              <a:rPr lang="az-Latn-AZ" sz="2400" b="1" dirty="0"/>
              <a:t> Ağırlaşmaların profilaktikası və müalicəsi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7147115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Müalicə üsulları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26665" y="681665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darlığı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1567" y="1093621"/>
            <a:ext cx="5714433" cy="3189012"/>
          </a:xfrm>
        </p:spPr>
        <p:txBody>
          <a:bodyPr>
            <a:normAutofit/>
          </a:bodyPr>
          <a:lstStyle/>
          <a:p>
            <a:r>
              <a:rPr lang="az-Latn-AZ" sz="2400" b="1" dirty="0"/>
              <a:t>Cərrahi qapaq dəyişdimə</a:t>
            </a:r>
            <a:endParaRPr lang="en-US" sz="2400" b="1" dirty="0"/>
          </a:p>
          <a:p>
            <a:r>
              <a:rPr lang="az-Latn-AZ" sz="2400" b="1" dirty="0"/>
              <a:t>Transkateter qapaq dəyişdimə </a:t>
            </a:r>
            <a:endParaRPr lang="en-US" sz="2400" b="1" dirty="0"/>
          </a:p>
          <a:p>
            <a:r>
              <a:rPr lang="az-Latn-AZ" sz="2400" b="1" dirty="0"/>
              <a:t>Medikamentoz müalicə - ağırlaşmaların profilaktikası və mülicəsi üçün</a:t>
            </a:r>
            <a:endParaRPr lang="en-US" sz="2400" b="1" dirty="0"/>
          </a:p>
          <a:p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627245" y="681665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çatışmazlıq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5884452" y="1093621"/>
            <a:ext cx="5805978" cy="3594126"/>
          </a:xfrm>
        </p:spPr>
        <p:txBody>
          <a:bodyPr>
            <a:normAutofit/>
          </a:bodyPr>
          <a:lstStyle/>
          <a:p>
            <a:r>
              <a:rPr lang="az-Latn-AZ" sz="2400" b="1" dirty="0"/>
              <a:t>Cərrahi - qapağın dəyişdirilməsi (ən effektiv üsuldur) və ya təmiri.</a:t>
            </a:r>
            <a:endParaRPr lang="en-US" sz="2400" b="1" dirty="0"/>
          </a:p>
          <a:p>
            <a:r>
              <a:rPr lang="az-Latn-AZ" sz="2400" b="1" dirty="0"/>
              <a:t>Perkutan - qapağın dəyişdirilməsi.</a:t>
            </a:r>
            <a:endParaRPr lang="en-US" sz="2400" b="1" dirty="0"/>
          </a:p>
          <a:p>
            <a:r>
              <a:rPr lang="az-Latn-AZ" sz="2400" b="1" dirty="0"/>
              <a:t>Konservativ- ağırlaşmaların profilaktikası və müalicəsi.</a:t>
            </a:r>
            <a:endParaRPr lang="en-US" sz="20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3FF7D3C-B631-1160-6595-7FFE98D13E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567" y="2890684"/>
            <a:ext cx="4505334" cy="168264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5863636-8E36-1227-044C-2A3956484B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567" y="4397971"/>
            <a:ext cx="4895512" cy="229839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53A3A50-3AE8-45D5-57CD-B4738F391A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295435"/>
            <a:ext cx="5594430" cy="3112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0935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1A7B40B-CD38-184E-4F9B-F0C942A3F4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130" y="722089"/>
            <a:ext cx="5249111" cy="393226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1218C3D-1777-6791-49AB-FF4537F533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527052"/>
            <a:ext cx="5578323" cy="580389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B5F7ED9-94FC-2565-3E91-704B164796EC}"/>
              </a:ext>
            </a:extLst>
          </p:cNvPr>
          <p:cNvSpPr txBox="1"/>
          <p:nvPr/>
        </p:nvSpPr>
        <p:spPr>
          <a:xfrm>
            <a:off x="323130" y="4658583"/>
            <a:ext cx="585775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/>
              <a:t>Qapaq</a:t>
            </a:r>
            <a:r>
              <a:rPr lang="en-US" sz="2800" b="1" dirty="0"/>
              <a:t> </a:t>
            </a:r>
            <a:r>
              <a:rPr lang="en-US" sz="2800" b="1" dirty="0" err="1"/>
              <a:t>dəyişdirlməsi</a:t>
            </a:r>
            <a:r>
              <a:rPr lang="en-US" sz="2800" b="1" dirty="0"/>
              <a:t> </a:t>
            </a:r>
            <a:r>
              <a:rPr lang="en-US" sz="2800" b="1" dirty="0" err="1"/>
              <a:t>üsulunun</a:t>
            </a:r>
            <a:r>
              <a:rPr lang="en-US" sz="2800" b="1" dirty="0"/>
              <a:t> </a:t>
            </a:r>
            <a:r>
              <a:rPr lang="en-US" sz="2800" b="1" dirty="0" err="1"/>
              <a:t>seçilməsində</a:t>
            </a:r>
            <a:r>
              <a:rPr lang="en-US" sz="2800" b="1" dirty="0"/>
              <a:t> (</a:t>
            </a:r>
            <a:r>
              <a:rPr lang="en-US" sz="2800" b="1" dirty="0" err="1"/>
              <a:t>cərrahi</a:t>
            </a:r>
            <a:r>
              <a:rPr lang="en-US" sz="2800" b="1" dirty="0"/>
              <a:t> </a:t>
            </a:r>
            <a:r>
              <a:rPr lang="en-US" sz="2800" b="1" dirty="0" err="1"/>
              <a:t>və</a:t>
            </a:r>
            <a:r>
              <a:rPr lang="en-US" sz="2800" b="1" dirty="0"/>
              <a:t> </a:t>
            </a:r>
            <a:r>
              <a:rPr lang="en-US" sz="2800" b="1" dirty="0" err="1"/>
              <a:t>transkateter</a:t>
            </a:r>
            <a:r>
              <a:rPr lang="en-US" sz="2800" b="1" dirty="0"/>
              <a:t>)  </a:t>
            </a:r>
            <a:r>
              <a:rPr lang="en-US" sz="2800" b="1" dirty="0" err="1"/>
              <a:t>müdaxilənin</a:t>
            </a:r>
            <a:r>
              <a:rPr lang="en-US" sz="2800" b="1" dirty="0"/>
              <a:t> </a:t>
            </a:r>
            <a:r>
              <a:rPr lang="en-US" sz="2800" b="1" dirty="0" err="1"/>
              <a:t>risqi</a:t>
            </a:r>
            <a:r>
              <a:rPr lang="en-US" sz="2800" b="1" dirty="0"/>
              <a:t> </a:t>
            </a:r>
            <a:r>
              <a:rPr lang="en-US" sz="2800" b="1" dirty="0" err="1"/>
              <a:t>və</a:t>
            </a:r>
            <a:r>
              <a:rPr lang="en-US" sz="2800" b="1" dirty="0"/>
              <a:t> </a:t>
            </a:r>
            <a:r>
              <a:rPr lang="en-US" sz="2800" b="1" dirty="0" err="1"/>
              <a:t>xəstənin</a:t>
            </a:r>
            <a:r>
              <a:rPr lang="en-US" sz="2800" b="1" dirty="0"/>
              <a:t> </a:t>
            </a:r>
            <a:r>
              <a:rPr lang="en-US" sz="2800" b="1" dirty="0" err="1"/>
              <a:t>fərdi</a:t>
            </a:r>
            <a:r>
              <a:rPr lang="en-US" sz="2800" b="1" dirty="0"/>
              <a:t> </a:t>
            </a:r>
            <a:r>
              <a:rPr lang="en-US" sz="2800" b="1" dirty="0" err="1"/>
              <a:t>xüsusiyyəti</a:t>
            </a:r>
            <a:r>
              <a:rPr lang="en-US" sz="2800" b="1" dirty="0"/>
              <a:t> </a:t>
            </a:r>
            <a:r>
              <a:rPr lang="en-US" sz="2800" b="1" dirty="0" err="1"/>
              <a:t>nəzərə</a:t>
            </a:r>
            <a:r>
              <a:rPr lang="en-US" sz="2800" b="1" dirty="0"/>
              <a:t> </a:t>
            </a:r>
            <a:r>
              <a:rPr lang="en-US" sz="2800" b="1" dirty="0" err="1"/>
              <a:t>alınır</a:t>
            </a:r>
            <a:r>
              <a:rPr lang="en-US" sz="2800" b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140928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Əməliyyata əsas göstərişlər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120204" y="974027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darlığı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0604" y="2071817"/>
            <a:ext cx="5157787" cy="1610167"/>
          </a:xfrm>
        </p:spPr>
        <p:txBody>
          <a:bodyPr>
            <a:normAutofit/>
          </a:bodyPr>
          <a:lstStyle/>
          <a:p>
            <a:r>
              <a:rPr lang="az-Latn-AZ" sz="2400" b="1" dirty="0"/>
              <a:t>Simptomatik, </a:t>
            </a:r>
            <a:r>
              <a:rPr lang="az-Latn-AZ" sz="2400" b="1" dirty="0">
                <a:solidFill>
                  <a:srgbClr val="7030A0"/>
                </a:solidFill>
              </a:rPr>
              <a:t>ağır aorta darlığı</a:t>
            </a:r>
            <a:endParaRPr lang="az-Latn-AZ" sz="16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499924" y="974027"/>
            <a:ext cx="5183188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çatışmazlıq</a:t>
            </a:r>
            <a:endParaRPr lang="en-US" sz="2800" dirty="0">
              <a:solidFill>
                <a:srgbClr val="C00000"/>
              </a:solidFill>
            </a:endParaRPr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172200" y="2071817"/>
            <a:ext cx="5183188" cy="4117846"/>
          </a:xfrm>
        </p:spPr>
        <p:txBody>
          <a:bodyPr>
            <a:noAutofit/>
          </a:bodyPr>
          <a:lstStyle/>
          <a:p>
            <a:pPr lvl="0"/>
            <a:r>
              <a:rPr lang="az-Latn-AZ" sz="2000" b="1" dirty="0">
                <a:solidFill>
                  <a:srgbClr val="7030A0"/>
                </a:solidFill>
              </a:rPr>
              <a:t>Kəskin aorta qapaq çatışmazlığı </a:t>
            </a:r>
            <a:r>
              <a:rPr lang="az-Latn-AZ" sz="2000" b="1" dirty="0"/>
              <a:t>(xüsusən, infektiv endokardit və aort disseksiyası səbəbli).</a:t>
            </a:r>
          </a:p>
          <a:p>
            <a:pPr lvl="0"/>
            <a:endParaRPr lang="en-US" sz="2000" b="1" dirty="0"/>
          </a:p>
          <a:p>
            <a:pPr lvl="0"/>
            <a:r>
              <a:rPr lang="az-Latn-AZ" sz="2000" b="1" dirty="0">
                <a:solidFill>
                  <a:srgbClr val="7030A0"/>
                </a:solidFill>
              </a:rPr>
              <a:t>Dekompensasiya mərhələsindəki xroniki qapaq yetməzliyi </a:t>
            </a:r>
            <a:r>
              <a:rPr lang="az-Latn-AZ" sz="2000" b="1" dirty="0"/>
              <a:t>(simptomatik xəstələr, sol mədəciyin atım fraksiyasının azalması (&lt;50%), sol mədəciyin genişlənməsi (diastola sonu diametr &gt; 70mm və ya sistola sonu diametr &gt;50mm)</a:t>
            </a:r>
          </a:p>
          <a:p>
            <a:pPr lvl="0"/>
            <a:endParaRPr lang="en-US" sz="2000" b="1" dirty="0"/>
          </a:p>
          <a:p>
            <a:r>
              <a:rPr lang="az-Latn-AZ" sz="2000" b="1" dirty="0">
                <a:solidFill>
                  <a:srgbClr val="7030A0"/>
                </a:solidFill>
              </a:rPr>
              <a:t>Ürəyin əməliyyat tələb edən yanaşı xəstəliyi</a:t>
            </a:r>
            <a:endParaRPr lang="en-US" sz="1600" b="1" dirty="0">
              <a:solidFill>
                <a:srgbClr val="7030A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A5CCC9A-7FCE-44F7-BC4D-869198824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223" y="2876900"/>
            <a:ext cx="4834547" cy="322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4142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Əməliyyata əks göstərişlər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7" y="1001300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darlığı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0060" y="2398585"/>
            <a:ext cx="5157787" cy="3897567"/>
          </a:xfrm>
        </p:spPr>
        <p:txBody>
          <a:bodyPr>
            <a:normAutofit/>
          </a:bodyPr>
          <a:lstStyle/>
          <a:p>
            <a:r>
              <a:rPr lang="az-Latn-AZ" sz="2400" b="1" dirty="0"/>
              <a:t>Asimptomatik, </a:t>
            </a:r>
          </a:p>
          <a:p>
            <a:endParaRPr lang="az-Latn-AZ" sz="2400" b="1" dirty="0"/>
          </a:p>
          <a:p>
            <a:r>
              <a:rPr lang="az-Latn-AZ" sz="2400" b="1" dirty="0"/>
              <a:t>Yüngül stenozları əməliyyat etməyə ehtiyac yoxdur</a:t>
            </a:r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574536" y="1001301"/>
            <a:ext cx="5183188" cy="1290796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çatışmazlıq</a:t>
            </a:r>
            <a:endParaRPr lang="en-US" sz="2800" dirty="0"/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574536" y="2398585"/>
            <a:ext cx="5183188" cy="3684588"/>
          </a:xfrm>
        </p:spPr>
        <p:txBody>
          <a:bodyPr>
            <a:normAutofit/>
          </a:bodyPr>
          <a:lstStyle/>
          <a:p>
            <a:r>
              <a:rPr lang="az-Latn-AZ" sz="2400" b="1" dirty="0"/>
              <a:t>Asimptomatik,</a:t>
            </a:r>
          </a:p>
          <a:p>
            <a:endParaRPr lang="az-Latn-AZ" sz="2400" b="1" dirty="0"/>
          </a:p>
          <a:p>
            <a:r>
              <a:rPr lang="az-Latn-AZ" sz="2400" b="1" dirty="0"/>
              <a:t>Sol mədəcik funksiyası </a:t>
            </a:r>
            <a:r>
              <a:rPr lang="az-Latn-AZ" sz="2400" b="1" dirty="0">
                <a:solidFill>
                  <a:srgbClr val="0070C0"/>
                </a:solidFill>
              </a:rPr>
              <a:t>pozulmayan</a:t>
            </a:r>
            <a:r>
              <a:rPr lang="az-Latn-AZ" sz="2400" b="1" dirty="0"/>
              <a:t> hallarda əməliyyat etməyə ehtiyac yoxdur.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3544807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234304" y="37441"/>
            <a:ext cx="5862851" cy="835878"/>
          </a:xfrm>
        </p:spPr>
        <p:txBody>
          <a:bodyPr/>
          <a:lstStyle/>
          <a:p>
            <a:r>
              <a:rPr lang="az-Latn-AZ" dirty="0"/>
              <a:t>Müalicə yanaşması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271373" y="650114"/>
            <a:ext cx="3450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800" b="1" dirty="0">
                <a:solidFill>
                  <a:srgbClr val="C00000"/>
                </a:solidFill>
              </a:rPr>
              <a:t>Aortal qapaq darlığı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234303" y="873319"/>
            <a:ext cx="6096000" cy="7876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8430" y="2009212"/>
            <a:ext cx="55317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b="1" dirty="0"/>
              <a:t>Asimptomatik,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az-Latn-AZ" sz="2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b="1" dirty="0"/>
              <a:t>Yüngül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az-Latn-AZ" sz="2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b="1" dirty="0"/>
              <a:t>Orta dərəcəli darlıqlarda</a:t>
            </a:r>
          </a:p>
          <a:p>
            <a:endParaRPr lang="az-Latn-AZ" sz="2400" b="1" dirty="0"/>
          </a:p>
          <a:p>
            <a:r>
              <a:rPr lang="az-Latn-AZ" sz="2400" b="1" dirty="0"/>
              <a:t> İzləmə və ağılaşmaların profilaktikası üçün </a:t>
            </a:r>
            <a:r>
              <a:rPr lang="az-Latn-AZ" sz="2400" b="1" dirty="0">
                <a:solidFill>
                  <a:srgbClr val="0070C0"/>
                </a:solidFill>
              </a:rPr>
              <a:t>medikamentoz müalicə </a:t>
            </a:r>
            <a:r>
              <a:rPr lang="az-Latn-AZ" sz="2400" b="1" dirty="0"/>
              <a:t>tövsiyə edilir.</a:t>
            </a:r>
            <a:endParaRPr lang="en-US" sz="2400" b="1" dirty="0"/>
          </a:p>
        </p:txBody>
      </p:sp>
      <p:sp>
        <p:nvSpPr>
          <p:cNvPr id="14" name="Rectangle 13"/>
          <p:cNvSpPr/>
          <p:nvPr/>
        </p:nvSpPr>
        <p:spPr>
          <a:xfrm>
            <a:off x="6596083" y="2009988"/>
            <a:ext cx="500214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b="1" dirty="0"/>
              <a:t>Simptomatik xəstələrdə,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az-Latn-AZ" sz="2400" b="1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b="1" dirty="0"/>
              <a:t> Ağır dərəcəli stenozlarda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az-Latn-AZ" sz="2400" b="1" dirty="0"/>
          </a:p>
          <a:p>
            <a:r>
              <a:rPr lang="az-Latn-AZ" sz="2400" b="1" dirty="0"/>
              <a:t>Qapağın </a:t>
            </a:r>
            <a:r>
              <a:rPr lang="az-Latn-AZ" sz="2400" b="1" dirty="0">
                <a:solidFill>
                  <a:srgbClr val="0070C0"/>
                </a:solidFill>
              </a:rPr>
              <a:t>cərrahi və ya transkateter </a:t>
            </a:r>
            <a:r>
              <a:rPr lang="az-Latn-AZ" sz="2400" b="1" dirty="0"/>
              <a:t>üsulla dəyişdirlməsi tövsiyə edilir.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400" b="1" dirty="0"/>
          </a:p>
        </p:txBody>
      </p:sp>
      <p:cxnSp>
        <p:nvCxnSpPr>
          <p:cNvPr id="18" name="Elbow Connector 17"/>
          <p:cNvCxnSpPr>
            <a:stCxn id="11" idx="2"/>
            <a:endCxn id="13" idx="0"/>
          </p:cNvCxnSpPr>
          <p:nvPr/>
        </p:nvCxnSpPr>
        <p:spPr>
          <a:xfrm rot="5400000">
            <a:off x="4197483" y="210154"/>
            <a:ext cx="835878" cy="276223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>
            <a:stCxn id="11" idx="2"/>
            <a:endCxn id="14" idx="0"/>
          </p:cNvCxnSpPr>
          <p:nvPr/>
        </p:nvCxnSpPr>
        <p:spPr>
          <a:xfrm rot="16200000" flipH="1">
            <a:off x="7128521" y="41354"/>
            <a:ext cx="836654" cy="3100614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63483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234304" y="37441"/>
            <a:ext cx="5862851" cy="835878"/>
          </a:xfrm>
        </p:spPr>
        <p:txBody>
          <a:bodyPr/>
          <a:lstStyle/>
          <a:p>
            <a:r>
              <a:rPr lang="az-Latn-AZ" dirty="0"/>
              <a:t>Müalicə yanaşması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4162297" y="611709"/>
            <a:ext cx="38674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800" b="1" dirty="0">
                <a:solidFill>
                  <a:srgbClr val="C00000"/>
                </a:solidFill>
              </a:rPr>
              <a:t>Aortal qapaq çatışmazlıq</a:t>
            </a:r>
            <a:endParaRPr lang="en-US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925975" y="1447586"/>
            <a:ext cx="1100752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800" b="1" dirty="0">
                <a:solidFill>
                  <a:srgbClr val="0070C0"/>
                </a:solidFill>
              </a:rPr>
              <a:t>Kəskin aortal qapaq çatışmazlığında </a:t>
            </a:r>
            <a:r>
              <a:rPr lang="az-Latn-AZ" sz="2800" b="1" dirty="0"/>
              <a:t>ilk seçim </a:t>
            </a:r>
            <a:r>
              <a:rPr lang="az-Latn-AZ" sz="2800" b="1" u="sng" dirty="0"/>
              <a:t>cərrahi yolla qapağın dəyişdirliməsidir</a:t>
            </a:r>
            <a:r>
              <a:rPr lang="az-Latn-AZ" sz="2800" b="1" dirty="0"/>
              <a:t>. </a:t>
            </a:r>
          </a:p>
          <a:p>
            <a:endParaRPr lang="az-Latn-AZ" sz="2800" b="1" dirty="0"/>
          </a:p>
          <a:p>
            <a:endParaRPr lang="en-US" sz="2800" b="1" dirty="0"/>
          </a:p>
          <a:p>
            <a:r>
              <a:rPr lang="az-Latn-AZ" sz="2800" b="1" dirty="0">
                <a:solidFill>
                  <a:srgbClr val="0070C0"/>
                </a:solidFill>
              </a:rPr>
              <a:t>Xroniki qapaq yetməzliyinin </a:t>
            </a:r>
            <a:r>
              <a:rPr lang="az-Latn-AZ" sz="2800" b="1" dirty="0">
                <a:solidFill>
                  <a:srgbClr val="C00000"/>
                </a:solidFill>
              </a:rPr>
              <a:t>kompensator mərhələsində </a:t>
            </a:r>
            <a:r>
              <a:rPr lang="az-Latn-AZ" sz="2800" b="1" u="sng" dirty="0"/>
              <a:t>izləmə</a:t>
            </a:r>
            <a:r>
              <a:rPr lang="az-Latn-AZ" sz="2800" b="1" dirty="0"/>
              <a:t> və </a:t>
            </a:r>
            <a:r>
              <a:rPr lang="az-Latn-AZ" sz="2800" b="1" u="sng" dirty="0"/>
              <a:t>konservativ müalicələr</a:t>
            </a:r>
            <a:r>
              <a:rPr lang="az-Latn-AZ" sz="2800" b="1" dirty="0"/>
              <a:t> aparılır.</a:t>
            </a:r>
          </a:p>
          <a:p>
            <a:endParaRPr lang="en-US" sz="2800" b="1" dirty="0"/>
          </a:p>
          <a:p>
            <a:r>
              <a:rPr lang="az-Latn-AZ" sz="2800" b="1" dirty="0">
                <a:solidFill>
                  <a:srgbClr val="0070C0"/>
                </a:solidFill>
              </a:rPr>
              <a:t>Xroniki qapaq çatışmalığının</a:t>
            </a:r>
            <a:r>
              <a:rPr lang="az-Latn-AZ" sz="2800" b="1" dirty="0"/>
              <a:t> </a:t>
            </a:r>
            <a:r>
              <a:rPr lang="az-Latn-AZ" sz="2800" b="1" dirty="0">
                <a:solidFill>
                  <a:srgbClr val="C00000"/>
                </a:solidFill>
              </a:rPr>
              <a:t>dekompensasiya mərhələsində </a:t>
            </a:r>
            <a:r>
              <a:rPr lang="az-Latn-AZ" sz="2800" b="1" u="sng" dirty="0"/>
              <a:t>qapağın cərrahi dəyişdirilməsi</a:t>
            </a:r>
            <a:r>
              <a:rPr lang="az-Latn-AZ" sz="2800" b="1" dirty="0"/>
              <a:t> ilk seçimdir. Qapağın təmiri seçilmiş xəstələrdə, </a:t>
            </a:r>
            <a:r>
              <a:rPr lang="az-Latn-AZ" sz="2800" b="1" u="sng" dirty="0"/>
              <a:t>perkutan qapaq dəyişdirilməsi </a:t>
            </a:r>
            <a:r>
              <a:rPr lang="az-Latn-AZ" sz="2800" b="1" dirty="0"/>
              <a:t>isə əməliyyata əks göstəriş olanlarda tətbiq edilə bilər.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5553417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Proqnozu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30060" y="589345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darlığı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0060" y="1692801"/>
            <a:ext cx="5717039" cy="5275158"/>
          </a:xfrm>
        </p:spPr>
        <p:txBody>
          <a:bodyPr>
            <a:normAutofit/>
          </a:bodyPr>
          <a:lstStyle/>
          <a:p>
            <a:r>
              <a:rPr lang="az-Latn-AZ" sz="2400" b="1" dirty="0"/>
              <a:t>Simptomatik və ağır dərəcəli stenozlarda qapaq dəyişdirlmədikdə proqnoz yaxşı deyil, letallığı yükəkdir:</a:t>
            </a:r>
          </a:p>
          <a:p>
            <a:pPr marL="0" indent="0">
              <a:buNone/>
            </a:pPr>
            <a:endParaRPr lang="az-Latn-AZ" sz="2400" b="1" dirty="0"/>
          </a:p>
          <a:p>
            <a:r>
              <a:rPr lang="az-Latn-AZ" sz="2400" b="1" dirty="0"/>
              <a:t>Sinə ağrıları olan xəstələrdə ortalama yaşama müddəti 5 il,</a:t>
            </a:r>
          </a:p>
          <a:p>
            <a:endParaRPr lang="az-Latn-AZ" sz="2400" b="1" dirty="0"/>
          </a:p>
          <a:p>
            <a:r>
              <a:rPr lang="az-Latn-AZ" sz="2400" b="1" dirty="0"/>
              <a:t> Özündəngetmə simptomu olanlarda 3 il,</a:t>
            </a:r>
          </a:p>
          <a:p>
            <a:endParaRPr lang="az-Latn-AZ" sz="2400" b="1" dirty="0"/>
          </a:p>
          <a:p>
            <a:r>
              <a:rPr lang="az-Latn-AZ" sz="2400" b="1" dirty="0"/>
              <a:t> Xroniki ürək çatışmazlığı olanda isə 2 il təşkil edir. </a:t>
            </a:r>
            <a:endParaRPr lang="en-US" sz="2400" b="1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574536" y="767859"/>
            <a:ext cx="5183188" cy="1290796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çatışmazlıq</a:t>
            </a:r>
            <a:endParaRPr lang="en-US" sz="2800" dirty="0"/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447099" y="1692801"/>
            <a:ext cx="5310625" cy="4846895"/>
          </a:xfrm>
        </p:spPr>
        <p:txBody>
          <a:bodyPr>
            <a:normAutofit/>
          </a:bodyPr>
          <a:lstStyle/>
          <a:p>
            <a:r>
              <a:rPr lang="az-Latn-AZ" sz="2400" b="1" dirty="0"/>
              <a:t>Kəskin yetməzlikdə proqnoz pisdir, </a:t>
            </a:r>
          </a:p>
          <a:p>
            <a:endParaRPr lang="az-Latn-AZ" sz="2400" b="1" dirty="0"/>
          </a:p>
          <a:p>
            <a:endParaRPr lang="az-Latn-AZ" sz="2400" b="1" dirty="0"/>
          </a:p>
          <a:p>
            <a:r>
              <a:rPr lang="az-Latn-AZ" sz="2400" b="1" dirty="0"/>
              <a:t>Xroniki yetməzlikdə isə ürək yetməzliyi meydana gələnə qədər proqnoz yaxşıdır.</a:t>
            </a:r>
            <a:endParaRPr 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31320298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0901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sz="2800" dirty="0"/>
              <a:t>Profilaktikası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3200" b="1" dirty="0">
                <a:solidFill>
                  <a:srgbClr val="C00000"/>
                </a:solidFill>
              </a:rPr>
              <a:t>Spesifik birincili profilaktikası yoxdur.</a:t>
            </a:r>
          </a:p>
        </p:txBody>
      </p:sp>
    </p:spTree>
    <p:extLst>
      <p:ext uri="{BB962C8B-B14F-4D97-AF65-F5344CB8AC3E}">
        <p14:creationId xmlns:p14="http://schemas.microsoft.com/office/powerpoint/2010/main" val="26314876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800" dirty="0"/>
              <a:t>Taranması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0379" y="738497"/>
            <a:ext cx="8347772" cy="66919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/>
              <a:t>Tarama üçün </a:t>
            </a:r>
            <a:r>
              <a:rPr lang="az-Latn-AZ" b="1" dirty="0">
                <a:solidFill>
                  <a:srgbClr val="7030A0"/>
                </a:solidFill>
              </a:rPr>
              <a:t>exokardioqrafiya </a:t>
            </a:r>
            <a:r>
              <a:rPr lang="az-Latn-AZ" b="1" dirty="0"/>
              <a:t>tətbiq edilir.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05A24D9-FBA8-A8A3-7F11-CDC8AEFDB1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0379" y="1656788"/>
            <a:ext cx="6206266" cy="4627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488315"/>
          </a:xfrm>
        </p:spPr>
        <p:txBody>
          <a:bodyPr>
            <a:noAutofit/>
          </a:bodyPr>
          <a:lstStyle/>
          <a:p>
            <a:r>
              <a:rPr lang="az-Latn-AZ" sz="2800" dirty="0"/>
              <a:t>İzləmə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7" y="1001300"/>
            <a:ext cx="5157787" cy="82391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darlığı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8945" y="1884045"/>
            <a:ext cx="5157787" cy="4199128"/>
          </a:xfrm>
        </p:spPr>
        <p:txBody>
          <a:bodyPr>
            <a:normAutofit/>
          </a:bodyPr>
          <a:lstStyle/>
          <a:p>
            <a:r>
              <a:rPr lang="az-Latn-AZ" sz="2400" b="1" dirty="0">
                <a:solidFill>
                  <a:srgbClr val="7030A0"/>
                </a:solidFill>
              </a:rPr>
              <a:t>Asimptomatik</a:t>
            </a:r>
            <a:r>
              <a:rPr lang="az-Latn-AZ" sz="2400" b="1" dirty="0"/>
              <a:t>, yüngül və orta darlıqlarda ildə </a:t>
            </a:r>
            <a:r>
              <a:rPr lang="az-Latn-AZ" sz="2400" b="1" i="1" dirty="0"/>
              <a:t>1 dəfə</a:t>
            </a:r>
            <a:r>
              <a:rPr lang="az-Latn-AZ" sz="2400" b="1" dirty="0"/>
              <a:t>,</a:t>
            </a:r>
          </a:p>
          <a:p>
            <a:endParaRPr lang="az-Latn-AZ" sz="2400" b="1" dirty="0"/>
          </a:p>
          <a:p>
            <a:r>
              <a:rPr lang="az-Latn-AZ" sz="2400" b="1" dirty="0"/>
              <a:t> </a:t>
            </a:r>
            <a:r>
              <a:rPr lang="az-Latn-AZ" sz="2400" b="1" dirty="0">
                <a:solidFill>
                  <a:srgbClr val="7030A0"/>
                </a:solidFill>
              </a:rPr>
              <a:t>Ağır dərəcəli darlıqlarda </a:t>
            </a:r>
            <a:r>
              <a:rPr lang="az-Latn-AZ" sz="2400" b="1" dirty="0"/>
              <a:t>isə ildə </a:t>
            </a:r>
            <a:r>
              <a:rPr lang="az-Latn-AZ" sz="2400" b="1" i="1" dirty="0"/>
              <a:t>2 dəfə</a:t>
            </a:r>
            <a:r>
              <a:rPr lang="az-Latn-AZ" sz="2400" b="1" dirty="0"/>
              <a:t> </a:t>
            </a:r>
            <a:r>
              <a:rPr lang="az-Latn-AZ" sz="2400" b="1" dirty="0">
                <a:solidFill>
                  <a:srgbClr val="C00000"/>
                </a:solidFill>
              </a:rPr>
              <a:t>klinik</a:t>
            </a:r>
            <a:r>
              <a:rPr lang="az-Latn-AZ" sz="2400" b="1" dirty="0"/>
              <a:t> və </a:t>
            </a:r>
            <a:r>
              <a:rPr lang="az-Latn-AZ" sz="2400" b="1" dirty="0">
                <a:solidFill>
                  <a:srgbClr val="C00000"/>
                </a:solidFill>
              </a:rPr>
              <a:t>exokardioqrafik</a:t>
            </a:r>
            <a:r>
              <a:rPr lang="az-Latn-AZ" sz="2400" b="1" dirty="0"/>
              <a:t> müayinələr tövsiyə edilir.</a:t>
            </a:r>
          </a:p>
          <a:p>
            <a:endParaRPr lang="az-Latn-AZ" sz="2400" b="1" dirty="0"/>
          </a:p>
          <a:p>
            <a:r>
              <a:rPr lang="az-Latn-AZ" sz="2400" b="1" dirty="0"/>
              <a:t> Bəzi hallarda </a:t>
            </a:r>
            <a:r>
              <a:rPr lang="az-Latn-AZ" sz="2400" b="1" dirty="0">
                <a:solidFill>
                  <a:srgbClr val="C00000"/>
                </a:solidFill>
              </a:rPr>
              <a:t>stress testi </a:t>
            </a:r>
            <a:r>
              <a:rPr lang="az-Latn-AZ" sz="2400" b="1" dirty="0"/>
              <a:t>də aparılır. </a:t>
            </a:r>
            <a:endParaRPr lang="en-US" sz="2000" b="1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574536" y="1001301"/>
            <a:ext cx="5183188" cy="1290796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C00000"/>
                </a:solidFill>
              </a:rPr>
              <a:t>Aortal qapaq çatışmazlıq</a:t>
            </a:r>
            <a:endParaRPr lang="en-US" sz="2800" dirty="0"/>
          </a:p>
          <a:p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096000" y="1825212"/>
            <a:ext cx="5661724" cy="4257961"/>
          </a:xfrm>
        </p:spPr>
        <p:txBody>
          <a:bodyPr>
            <a:normAutofit/>
          </a:bodyPr>
          <a:lstStyle/>
          <a:p>
            <a:r>
              <a:rPr lang="az-Latn-AZ" sz="2400" b="1" dirty="0">
                <a:solidFill>
                  <a:srgbClr val="7030A0"/>
                </a:solidFill>
              </a:rPr>
              <a:t>Kompensator fazada </a:t>
            </a:r>
            <a:r>
              <a:rPr lang="az-Latn-AZ" sz="2400" b="1" dirty="0"/>
              <a:t>olan xəstələrdə, ikitaylı aorta qapağı olanlarda  ildə </a:t>
            </a:r>
            <a:r>
              <a:rPr lang="az-Latn-AZ" sz="2400" b="1" i="1" dirty="0"/>
              <a:t>1 dəfə</a:t>
            </a:r>
            <a:r>
              <a:rPr lang="az-Latn-AZ" sz="2400" b="1" dirty="0"/>
              <a:t>, </a:t>
            </a:r>
          </a:p>
          <a:p>
            <a:endParaRPr lang="az-Latn-AZ" sz="2400" b="1" dirty="0"/>
          </a:p>
          <a:p>
            <a:r>
              <a:rPr lang="az-Latn-AZ" sz="2400" b="1" dirty="0">
                <a:solidFill>
                  <a:srgbClr val="7030A0"/>
                </a:solidFill>
              </a:rPr>
              <a:t>Dekompensator mərhələdə </a:t>
            </a:r>
            <a:r>
              <a:rPr lang="az-Latn-AZ" sz="2400" b="1" dirty="0"/>
              <a:t>isə </a:t>
            </a:r>
            <a:r>
              <a:rPr lang="az-Latn-AZ" sz="2400" b="1" i="1" dirty="0"/>
              <a:t>3-6 ayda bir </a:t>
            </a:r>
            <a:r>
              <a:rPr lang="az-Latn-AZ" sz="2400" b="1" dirty="0">
                <a:solidFill>
                  <a:srgbClr val="C00000"/>
                </a:solidFill>
              </a:rPr>
              <a:t>klinik </a:t>
            </a:r>
            <a:r>
              <a:rPr lang="az-Latn-AZ" sz="2400" b="1" dirty="0"/>
              <a:t>və </a:t>
            </a:r>
            <a:r>
              <a:rPr lang="az-Latn-AZ" sz="2400" b="1" dirty="0">
                <a:solidFill>
                  <a:srgbClr val="C00000"/>
                </a:solidFill>
              </a:rPr>
              <a:t>eöokardioqrafik </a:t>
            </a:r>
            <a:r>
              <a:rPr lang="az-Latn-AZ" sz="2400" b="1" dirty="0"/>
              <a:t>müayinə tövsiyə edilir. </a:t>
            </a:r>
            <a:endParaRPr 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23637147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Reabilitasiya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1957" y="1387780"/>
            <a:ext cx="5188083" cy="68122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3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Ümumi qaydada aparılır</a:t>
            </a:r>
            <a:endParaRPr lang="az-Latn-AZ" sz="36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4F81AB-EA95-FD67-4C9D-0FDB70892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631" y="2323854"/>
            <a:ext cx="5730737" cy="382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624650"/>
            <a:ext cx="10515600" cy="2852737"/>
          </a:xfrm>
        </p:spPr>
        <p:txBody>
          <a:bodyPr/>
          <a:lstStyle/>
          <a:p>
            <a:r>
              <a:rPr lang="az-Latn-AZ" sz="4800" dirty="0">
                <a:latin typeface="Calibri" panose="020F0502020204030204" pitchFamily="34" charset="0"/>
                <a:ea typeface="Calibri" panose="020F0502020204030204" pitchFamily="34" charset="0"/>
              </a:rPr>
              <a:t>Diqqətinizə görə təşəkkür edirəm.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3702</TotalTime>
  <Words>1612</Words>
  <Application>Microsoft Office PowerPoint</Application>
  <PresentationFormat>Широкоэкранный</PresentationFormat>
  <Paragraphs>331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9" baseType="lpstr">
      <vt:lpstr>Arial</vt:lpstr>
      <vt:lpstr>Calibri</vt:lpstr>
      <vt:lpstr>Wingdings</vt:lpstr>
      <vt:lpstr>Praktiki dərs şablonu 7</vt:lpstr>
      <vt:lpstr>Aortal qapaq xəstəlikləri</vt:lpstr>
      <vt:lpstr>Tərifi</vt:lpstr>
      <vt:lpstr>Təsnifatı</vt:lpstr>
      <vt:lpstr>Təsnifatı</vt:lpstr>
      <vt:lpstr>Təsnifatı</vt:lpstr>
      <vt:lpstr>Səbəbləri</vt:lpstr>
      <vt:lpstr>Презентация PowerPoint</vt:lpstr>
      <vt:lpstr>Əsas patogenetik mexanizmi</vt:lpstr>
      <vt:lpstr>Əsas patogenetik mexanizmi</vt:lpstr>
      <vt:lpstr>Gedişi</vt:lpstr>
      <vt:lpstr>Gedişi</vt:lpstr>
      <vt:lpstr>Ağırlaşmaları</vt:lpstr>
      <vt:lpstr>Klinik müayinə </vt:lpstr>
      <vt:lpstr>Klinik müayinə </vt:lpstr>
      <vt:lpstr>Laborator müayinə </vt:lpstr>
      <vt:lpstr>Görüntüləmə və digər müayinələr</vt:lpstr>
      <vt:lpstr>Şübhə </vt:lpstr>
      <vt:lpstr>Diaqnozun dəqiqləşdirilməsi</vt:lpstr>
      <vt:lpstr>Differensial diaqnozu</vt:lpstr>
      <vt:lpstr>İnkarı</vt:lpstr>
      <vt:lpstr>Səbəbin təyini</vt:lpstr>
      <vt:lpstr>Ağırlıq dərəcəsinin təyini</vt:lpstr>
      <vt:lpstr>Müalicə prinsipləri</vt:lpstr>
      <vt:lpstr>Müalicə üsulları</vt:lpstr>
      <vt:lpstr>Презентация PowerPoint</vt:lpstr>
      <vt:lpstr>Əməliyyata əsas göstərişlər</vt:lpstr>
      <vt:lpstr>Əməliyyata əks göstərişlər</vt:lpstr>
      <vt:lpstr>Müalicə yanaşması</vt:lpstr>
      <vt:lpstr>Müalicə yanaşması</vt:lpstr>
      <vt:lpstr>Proqnozu</vt:lpstr>
      <vt:lpstr>Profilaktikası</vt:lpstr>
      <vt:lpstr>Taranması</vt:lpstr>
      <vt:lpstr>İzləmə</vt:lpstr>
      <vt:lpstr>Reabilitasiya</vt:lpstr>
      <vt:lpstr>Diqqətinizə görə təşəkkür edirəm.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116</cp:revision>
  <dcterms:created xsi:type="dcterms:W3CDTF">2023-05-31T15:19:45Z</dcterms:created>
  <dcterms:modified xsi:type="dcterms:W3CDTF">2023-09-21T05:34:50Z</dcterms:modified>
</cp:coreProperties>
</file>