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7"/>
  </p:notesMasterIdLst>
  <p:sldIdLst>
    <p:sldId id="291" r:id="rId2"/>
    <p:sldId id="259" r:id="rId3"/>
    <p:sldId id="260" r:id="rId4"/>
    <p:sldId id="316" r:id="rId5"/>
    <p:sldId id="294" r:id="rId6"/>
    <p:sldId id="261" r:id="rId7"/>
    <p:sldId id="317" r:id="rId8"/>
    <p:sldId id="309" r:id="rId9"/>
    <p:sldId id="256" r:id="rId10"/>
    <p:sldId id="270" r:id="rId11"/>
    <p:sldId id="310" r:id="rId12"/>
    <p:sldId id="296" r:id="rId13"/>
    <p:sldId id="271" r:id="rId14"/>
    <p:sldId id="297" r:id="rId15"/>
    <p:sldId id="272" r:id="rId16"/>
    <p:sldId id="273" r:id="rId17"/>
    <p:sldId id="274" r:id="rId18"/>
    <p:sldId id="311" r:id="rId19"/>
    <p:sldId id="312" r:id="rId20"/>
    <p:sldId id="299" r:id="rId21"/>
    <p:sldId id="300" r:id="rId22"/>
    <p:sldId id="301" r:id="rId23"/>
    <p:sldId id="302" r:id="rId24"/>
    <p:sldId id="303" r:id="rId25"/>
    <p:sldId id="318" r:id="rId26"/>
    <p:sldId id="313" r:id="rId27"/>
    <p:sldId id="305" r:id="rId28"/>
    <p:sldId id="257" r:id="rId29"/>
    <p:sldId id="306" r:id="rId30"/>
    <p:sldId id="314" r:id="rId31"/>
    <p:sldId id="308" r:id="rId32"/>
    <p:sldId id="287" r:id="rId33"/>
    <p:sldId id="315" r:id="rId34"/>
    <p:sldId id="289" r:id="rId35"/>
    <p:sldId id="292" r:id="rId3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013" autoAdjust="0"/>
    <p:restoredTop sz="94654" autoAdjust="0"/>
  </p:normalViewPr>
  <p:slideViewPr>
    <p:cSldViewPr snapToGrid="0">
      <p:cViewPr varScale="1">
        <p:scale>
          <a:sx n="80" d="100"/>
          <a:sy n="80" d="100"/>
        </p:scale>
        <p:origin x="21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microsoft.com/office/2016/11/relationships/changesInfo" Target="changesInfos/changesInfo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hukufa Musayeva" userId="925d085fcd50c50b" providerId="LiveId" clId="{C9A26493-0E47-4762-A1FA-CEA9D6895C4B}"/>
    <pc:docChg chg="undo redo custSel modSld modMainMaster">
      <pc:chgData name="Shukufa Musayeva" userId="925d085fcd50c50b" providerId="LiveId" clId="{C9A26493-0E47-4762-A1FA-CEA9D6895C4B}" dt="2023-09-22T09:28:41.797" v="3592" actId="478"/>
      <pc:docMkLst>
        <pc:docMk/>
      </pc:docMkLst>
      <pc:sldChg chg="addSp delSp modSp mod">
        <pc:chgData name="Shukufa Musayeva" userId="925d085fcd50c50b" providerId="LiveId" clId="{C9A26493-0E47-4762-A1FA-CEA9D6895C4B}" dt="2023-09-22T07:26:56.633" v="2593" actId="20577"/>
        <pc:sldMkLst>
          <pc:docMk/>
          <pc:sldMk cId="607919257" sldId="256"/>
        </pc:sldMkLst>
        <pc:spChg chg="mod">
          <ac:chgData name="Shukufa Musayeva" userId="925d085fcd50c50b" providerId="LiveId" clId="{C9A26493-0E47-4762-A1FA-CEA9D6895C4B}" dt="2023-09-22T07:06:28.132" v="2511" actId="20577"/>
          <ac:spMkLst>
            <pc:docMk/>
            <pc:sldMk cId="607919257" sldId="256"/>
            <ac:spMk id="2" creationId="{00000000-0000-0000-0000-000000000000}"/>
          </ac:spMkLst>
        </pc:spChg>
        <pc:spChg chg="add del mod">
          <ac:chgData name="Shukufa Musayeva" userId="925d085fcd50c50b" providerId="LiveId" clId="{C9A26493-0E47-4762-A1FA-CEA9D6895C4B}" dt="2023-09-22T07:14:48.784" v="2555" actId="478"/>
          <ac:spMkLst>
            <pc:docMk/>
            <pc:sldMk cId="607919257" sldId="256"/>
            <ac:spMk id="4" creationId="{7FCF2A4D-D6F5-BB84-2F43-8BBA1CB1B87C}"/>
          </ac:spMkLst>
        </pc:spChg>
        <pc:spChg chg="mod">
          <ac:chgData name="Shukufa Musayeva" userId="925d085fcd50c50b" providerId="LiveId" clId="{C9A26493-0E47-4762-A1FA-CEA9D6895C4B}" dt="2023-09-22T07:06:39.869" v="2535" actId="20577"/>
          <ac:spMkLst>
            <pc:docMk/>
            <pc:sldMk cId="607919257" sldId="256"/>
            <ac:spMk id="5" creationId="{00000000-0000-0000-0000-000000000000}"/>
          </ac:spMkLst>
        </pc:spChg>
        <pc:spChg chg="mod">
          <ac:chgData name="Shukufa Musayeva" userId="925d085fcd50c50b" providerId="LiveId" clId="{C9A26493-0E47-4762-A1FA-CEA9D6895C4B}" dt="2023-09-22T07:26:56.633" v="2593" actId="20577"/>
          <ac:spMkLst>
            <pc:docMk/>
            <pc:sldMk cId="607919257" sldId="256"/>
            <ac:spMk id="6" creationId="{00000000-0000-0000-0000-000000000000}"/>
          </ac:spMkLst>
        </pc:spChg>
        <pc:spChg chg="add del mod">
          <ac:chgData name="Shukufa Musayeva" userId="925d085fcd50c50b" providerId="LiveId" clId="{C9A26493-0E47-4762-A1FA-CEA9D6895C4B}" dt="2023-09-22T07:16:17.021" v="2558" actId="478"/>
          <ac:spMkLst>
            <pc:docMk/>
            <pc:sldMk cId="607919257" sldId="256"/>
            <ac:spMk id="8" creationId="{8529D9CB-A9AB-C918-58AD-E43A832DE0ED}"/>
          </ac:spMkLst>
        </pc:spChg>
      </pc:sldChg>
      <pc:sldChg chg="modSp mod">
        <pc:chgData name="Shukufa Musayeva" userId="925d085fcd50c50b" providerId="LiveId" clId="{C9A26493-0E47-4762-A1FA-CEA9D6895C4B}" dt="2023-09-21T13:58:34.265" v="1949" actId="20577"/>
        <pc:sldMkLst>
          <pc:docMk/>
          <pc:sldMk cId="1976348396" sldId="257"/>
        </pc:sldMkLst>
        <pc:spChg chg="mod">
          <ac:chgData name="Shukufa Musayeva" userId="925d085fcd50c50b" providerId="LiveId" clId="{C9A26493-0E47-4762-A1FA-CEA9D6895C4B}" dt="2023-09-21T13:54:43.233" v="1881" actId="20577"/>
          <ac:spMkLst>
            <pc:docMk/>
            <pc:sldMk cId="1976348396" sldId="257"/>
            <ac:spMk id="10" creationId="{00000000-0000-0000-0000-000000000000}"/>
          </ac:spMkLst>
        </pc:spChg>
        <pc:spChg chg="mod">
          <ac:chgData name="Shukufa Musayeva" userId="925d085fcd50c50b" providerId="LiveId" clId="{C9A26493-0E47-4762-A1FA-CEA9D6895C4B}" dt="2023-09-21T13:53:58.797" v="1863" actId="20577"/>
          <ac:spMkLst>
            <pc:docMk/>
            <pc:sldMk cId="1976348396" sldId="257"/>
            <ac:spMk id="11" creationId="{00000000-0000-0000-0000-000000000000}"/>
          </ac:spMkLst>
        </pc:spChg>
        <pc:spChg chg="mod">
          <ac:chgData name="Shukufa Musayeva" userId="925d085fcd50c50b" providerId="LiveId" clId="{C9A26493-0E47-4762-A1FA-CEA9D6895C4B}" dt="2023-09-21T13:56:35.708" v="1929" actId="20577"/>
          <ac:spMkLst>
            <pc:docMk/>
            <pc:sldMk cId="1976348396" sldId="257"/>
            <ac:spMk id="13" creationId="{00000000-0000-0000-0000-000000000000}"/>
          </ac:spMkLst>
        </pc:spChg>
        <pc:spChg chg="mod">
          <ac:chgData name="Shukufa Musayeva" userId="925d085fcd50c50b" providerId="LiveId" clId="{C9A26493-0E47-4762-A1FA-CEA9D6895C4B}" dt="2023-09-21T13:58:34.265" v="1949" actId="20577"/>
          <ac:spMkLst>
            <pc:docMk/>
            <pc:sldMk cId="1976348396" sldId="257"/>
            <ac:spMk id="14" creationId="{00000000-0000-0000-0000-000000000000}"/>
          </ac:spMkLst>
        </pc:spChg>
        <pc:cxnChg chg="mod">
          <ac:chgData name="Shukufa Musayeva" userId="925d085fcd50c50b" providerId="LiveId" clId="{C9A26493-0E47-4762-A1FA-CEA9D6895C4B}" dt="2023-09-21T13:56:35.708" v="1929" actId="20577"/>
          <ac:cxnSpMkLst>
            <pc:docMk/>
            <pc:sldMk cId="1976348396" sldId="257"/>
            <ac:cxnSpMk id="18" creationId="{00000000-0000-0000-0000-000000000000}"/>
          </ac:cxnSpMkLst>
        </pc:cxnChg>
        <pc:cxnChg chg="mod">
          <ac:chgData name="Shukufa Musayeva" userId="925d085fcd50c50b" providerId="LiveId" clId="{C9A26493-0E47-4762-A1FA-CEA9D6895C4B}" dt="2023-09-21T13:58:34.265" v="1949" actId="20577"/>
          <ac:cxnSpMkLst>
            <pc:docMk/>
            <pc:sldMk cId="1976348396" sldId="257"/>
            <ac:cxnSpMk id="21" creationId="{00000000-0000-0000-0000-000000000000}"/>
          </ac:cxnSpMkLst>
        </pc:cxnChg>
      </pc:sldChg>
      <pc:sldChg chg="addSp delSp modSp mod">
        <pc:chgData name="Shukufa Musayeva" userId="925d085fcd50c50b" providerId="LiveId" clId="{C9A26493-0E47-4762-A1FA-CEA9D6895C4B}" dt="2023-09-21T14:12:48.272" v="2219" actId="113"/>
        <pc:sldMkLst>
          <pc:docMk/>
          <pc:sldMk cId="1075191531" sldId="259"/>
        </pc:sldMkLst>
        <pc:spChg chg="mod">
          <ac:chgData name="Shukufa Musayeva" userId="925d085fcd50c50b" providerId="LiveId" clId="{C9A26493-0E47-4762-A1FA-CEA9D6895C4B}" dt="2023-09-21T08:46:53.119" v="364" actId="20577"/>
          <ac:spMkLst>
            <pc:docMk/>
            <pc:sldMk cId="1075191531" sldId="259"/>
            <ac:spMk id="2" creationId="{D6ADA307-D8CB-E4B2-954D-BBF6CBFA9DFE}"/>
          </ac:spMkLst>
        </pc:spChg>
        <pc:spChg chg="mod">
          <ac:chgData name="Shukufa Musayeva" userId="925d085fcd50c50b" providerId="LiveId" clId="{C9A26493-0E47-4762-A1FA-CEA9D6895C4B}" dt="2023-09-21T14:12:39.331" v="2216" actId="27636"/>
          <ac:spMkLst>
            <pc:docMk/>
            <pc:sldMk cId="1075191531" sldId="259"/>
            <ac:spMk id="3" creationId="{5C265CEC-C6EF-E878-05B9-C312B97FD5CC}"/>
          </ac:spMkLst>
        </pc:spChg>
        <pc:spChg chg="mod">
          <ac:chgData name="Shukufa Musayeva" userId="925d085fcd50c50b" providerId="LiveId" clId="{C9A26493-0E47-4762-A1FA-CEA9D6895C4B}" dt="2023-09-21T08:45:18.297" v="251" actId="20577"/>
          <ac:spMkLst>
            <pc:docMk/>
            <pc:sldMk cId="1075191531" sldId="259"/>
            <ac:spMk id="5" creationId="{00000000-0000-0000-0000-000000000000}"/>
          </ac:spMkLst>
        </pc:spChg>
        <pc:spChg chg="mod">
          <ac:chgData name="Shukufa Musayeva" userId="925d085fcd50c50b" providerId="LiveId" clId="{C9A26493-0E47-4762-A1FA-CEA9D6895C4B}" dt="2023-09-21T14:10:23.585" v="2194" actId="20577"/>
          <ac:spMkLst>
            <pc:docMk/>
            <pc:sldMk cId="1075191531" sldId="259"/>
            <ac:spMk id="6" creationId="{00000000-0000-0000-0000-000000000000}"/>
          </ac:spMkLst>
        </pc:spChg>
        <pc:spChg chg="mod">
          <ac:chgData name="Shukufa Musayeva" userId="925d085fcd50c50b" providerId="LiveId" clId="{C9A26493-0E47-4762-A1FA-CEA9D6895C4B}" dt="2023-09-21T14:12:48.272" v="2219" actId="113"/>
          <ac:spMkLst>
            <pc:docMk/>
            <pc:sldMk cId="1075191531" sldId="259"/>
            <ac:spMk id="7" creationId="{00000000-0000-0000-0000-000000000000}"/>
          </ac:spMkLst>
        </pc:spChg>
        <pc:spChg chg="add del mod">
          <ac:chgData name="Shukufa Musayeva" userId="925d085fcd50c50b" providerId="LiveId" clId="{C9A26493-0E47-4762-A1FA-CEA9D6895C4B}" dt="2023-09-21T14:12:26.642" v="2211" actId="478"/>
          <ac:spMkLst>
            <pc:docMk/>
            <pc:sldMk cId="1075191531" sldId="259"/>
            <ac:spMk id="10" creationId="{6BA2109B-FB18-4F97-B1D6-B63EBF03FC18}"/>
          </ac:spMkLst>
        </pc:spChg>
      </pc:sldChg>
      <pc:sldChg chg="modSp mod">
        <pc:chgData name="Shukufa Musayeva" userId="925d085fcd50c50b" providerId="LiveId" clId="{C9A26493-0E47-4762-A1FA-CEA9D6895C4B}" dt="2023-09-21T09:38:41.051" v="509" actId="1037"/>
        <pc:sldMkLst>
          <pc:docMk/>
          <pc:sldMk cId="654378070" sldId="260"/>
        </pc:sldMkLst>
        <pc:spChg chg="mod">
          <ac:chgData name="Shukufa Musayeva" userId="925d085fcd50c50b" providerId="LiveId" clId="{C9A26493-0E47-4762-A1FA-CEA9D6895C4B}" dt="2023-09-21T09:37:32.460" v="438" actId="20577"/>
          <ac:spMkLst>
            <pc:docMk/>
            <pc:sldMk cId="654378070" sldId="260"/>
            <ac:spMk id="2" creationId="{D6ADA307-D8CB-E4B2-954D-BBF6CBFA9DFE}"/>
          </ac:spMkLst>
        </pc:spChg>
        <pc:spChg chg="mod">
          <ac:chgData name="Shukufa Musayeva" userId="925d085fcd50c50b" providerId="LiveId" clId="{C9A26493-0E47-4762-A1FA-CEA9D6895C4B}" dt="2023-09-21T09:37:03.855" v="421"/>
          <ac:spMkLst>
            <pc:docMk/>
            <pc:sldMk cId="654378070" sldId="260"/>
            <ac:spMk id="3" creationId="{00000000-0000-0000-0000-000000000000}"/>
          </ac:spMkLst>
        </pc:spChg>
        <pc:spChg chg="mod">
          <ac:chgData name="Shukufa Musayeva" userId="925d085fcd50c50b" providerId="LiveId" clId="{C9A26493-0E47-4762-A1FA-CEA9D6895C4B}" dt="2023-09-21T09:30:25.175" v="385" actId="20577"/>
          <ac:spMkLst>
            <pc:docMk/>
            <pc:sldMk cId="654378070" sldId="260"/>
            <ac:spMk id="4" creationId="{00000000-0000-0000-0000-000000000000}"/>
          </ac:spMkLst>
        </pc:spChg>
        <pc:spChg chg="mod">
          <ac:chgData name="Shukufa Musayeva" userId="925d085fcd50c50b" providerId="LiveId" clId="{C9A26493-0E47-4762-A1FA-CEA9D6895C4B}" dt="2023-09-21T09:37:16.261" v="423" actId="1076"/>
          <ac:spMkLst>
            <pc:docMk/>
            <pc:sldMk cId="654378070" sldId="260"/>
            <ac:spMk id="11" creationId="{00000000-0000-0000-0000-000000000000}"/>
          </ac:spMkLst>
        </pc:spChg>
        <pc:spChg chg="mod">
          <ac:chgData name="Shukufa Musayeva" userId="925d085fcd50c50b" providerId="LiveId" clId="{C9A26493-0E47-4762-A1FA-CEA9D6895C4B}" dt="2023-09-21T09:38:41.051" v="509" actId="1037"/>
          <ac:spMkLst>
            <pc:docMk/>
            <pc:sldMk cId="654378070" sldId="260"/>
            <ac:spMk id="15" creationId="{00000000-0000-0000-0000-000000000000}"/>
          </ac:spMkLst>
        </pc:spChg>
        <pc:spChg chg="mod">
          <ac:chgData name="Shukufa Musayeva" userId="925d085fcd50c50b" providerId="LiveId" clId="{C9A26493-0E47-4762-A1FA-CEA9D6895C4B}" dt="2023-09-21T09:34:41.438" v="410" actId="1076"/>
          <ac:spMkLst>
            <pc:docMk/>
            <pc:sldMk cId="654378070" sldId="260"/>
            <ac:spMk id="17" creationId="{00000000-0000-0000-0000-000000000000}"/>
          </ac:spMkLst>
        </pc:spChg>
        <pc:picChg chg="mod">
          <ac:chgData name="Shukufa Musayeva" userId="925d085fcd50c50b" providerId="LiveId" clId="{C9A26493-0E47-4762-A1FA-CEA9D6895C4B}" dt="2023-09-21T09:37:23.638" v="424" actId="1076"/>
          <ac:picMkLst>
            <pc:docMk/>
            <pc:sldMk cId="654378070" sldId="260"/>
            <ac:picMk id="5" creationId="{D26DE739-819F-2EF0-7F7A-0226969B79E8}"/>
          </ac:picMkLst>
        </pc:picChg>
        <pc:cxnChg chg="mod">
          <ac:chgData name="Shukufa Musayeva" userId="925d085fcd50c50b" providerId="LiveId" clId="{C9A26493-0E47-4762-A1FA-CEA9D6895C4B}" dt="2023-09-21T09:37:16.261" v="423" actId="1076"/>
          <ac:cxnSpMkLst>
            <pc:docMk/>
            <pc:sldMk cId="654378070" sldId="260"/>
            <ac:cxnSpMk id="8" creationId="{00000000-0000-0000-0000-000000000000}"/>
          </ac:cxnSpMkLst>
        </pc:cxnChg>
        <pc:cxnChg chg="mod">
          <ac:chgData name="Shukufa Musayeva" userId="925d085fcd50c50b" providerId="LiveId" clId="{C9A26493-0E47-4762-A1FA-CEA9D6895C4B}" dt="2023-09-21T09:38:41.051" v="509" actId="1037"/>
          <ac:cxnSpMkLst>
            <pc:docMk/>
            <pc:sldMk cId="654378070" sldId="260"/>
            <ac:cxnSpMk id="10" creationId="{00000000-0000-0000-0000-000000000000}"/>
          </ac:cxnSpMkLst>
        </pc:cxnChg>
        <pc:cxnChg chg="mod">
          <ac:chgData name="Shukufa Musayeva" userId="925d085fcd50c50b" providerId="LiveId" clId="{C9A26493-0E47-4762-A1FA-CEA9D6895C4B}" dt="2023-09-21T09:37:16.261" v="423" actId="1076"/>
          <ac:cxnSpMkLst>
            <pc:docMk/>
            <pc:sldMk cId="654378070" sldId="260"/>
            <ac:cxnSpMk id="21" creationId="{00000000-0000-0000-0000-000000000000}"/>
          </ac:cxnSpMkLst>
        </pc:cxnChg>
        <pc:cxnChg chg="mod">
          <ac:chgData name="Shukufa Musayeva" userId="925d085fcd50c50b" providerId="LiveId" clId="{C9A26493-0E47-4762-A1FA-CEA9D6895C4B}" dt="2023-09-21T09:38:41.051" v="509" actId="1037"/>
          <ac:cxnSpMkLst>
            <pc:docMk/>
            <pc:sldMk cId="654378070" sldId="260"/>
            <ac:cxnSpMk id="26" creationId="{00000000-0000-0000-0000-000000000000}"/>
          </ac:cxnSpMkLst>
        </pc:cxnChg>
      </pc:sldChg>
      <pc:sldChg chg="addSp delSp modSp mod">
        <pc:chgData name="Shukufa Musayeva" userId="925d085fcd50c50b" providerId="LiveId" clId="{C9A26493-0E47-4762-A1FA-CEA9D6895C4B}" dt="2023-09-22T07:05:46.829" v="2488" actId="20577"/>
        <pc:sldMkLst>
          <pc:docMk/>
          <pc:sldMk cId="1847406789" sldId="261"/>
        </pc:sldMkLst>
        <pc:spChg chg="mod">
          <ac:chgData name="Shukufa Musayeva" userId="925d085fcd50c50b" providerId="LiveId" clId="{C9A26493-0E47-4762-A1FA-CEA9D6895C4B}" dt="2023-09-21T09:41:56.167" v="535" actId="20577"/>
          <ac:spMkLst>
            <pc:docMk/>
            <pc:sldMk cId="1847406789" sldId="261"/>
            <ac:spMk id="2" creationId="{D6ADA307-D8CB-E4B2-954D-BBF6CBFA9DFE}"/>
          </ac:spMkLst>
        </pc:spChg>
        <pc:spChg chg="mod">
          <ac:chgData name="Shukufa Musayeva" userId="925d085fcd50c50b" providerId="LiveId" clId="{C9A26493-0E47-4762-A1FA-CEA9D6895C4B}" dt="2023-09-21T10:12:45.755" v="855" actId="14100"/>
          <ac:spMkLst>
            <pc:docMk/>
            <pc:sldMk cId="1847406789" sldId="261"/>
            <ac:spMk id="3" creationId="{00000000-0000-0000-0000-000000000000}"/>
          </ac:spMkLst>
        </pc:spChg>
        <pc:spChg chg="mod">
          <ac:chgData name="Shukufa Musayeva" userId="925d085fcd50c50b" providerId="LiveId" clId="{C9A26493-0E47-4762-A1FA-CEA9D6895C4B}" dt="2023-09-22T07:05:46.829" v="2488" actId="20577"/>
          <ac:spMkLst>
            <pc:docMk/>
            <pc:sldMk cId="1847406789" sldId="261"/>
            <ac:spMk id="4" creationId="{00000000-0000-0000-0000-000000000000}"/>
          </ac:spMkLst>
        </pc:spChg>
        <pc:spChg chg="mod">
          <ac:chgData name="Shukufa Musayeva" userId="925d085fcd50c50b" providerId="LiveId" clId="{C9A26493-0E47-4762-A1FA-CEA9D6895C4B}" dt="2023-09-22T07:05:13.422" v="2440" actId="20577"/>
          <ac:spMkLst>
            <pc:docMk/>
            <pc:sldMk cId="1847406789" sldId="261"/>
            <ac:spMk id="5" creationId="{00000000-0000-0000-0000-000000000000}"/>
          </ac:spMkLst>
        </pc:spChg>
        <pc:spChg chg="add del mod">
          <ac:chgData name="Shukufa Musayeva" userId="925d085fcd50c50b" providerId="LiveId" clId="{C9A26493-0E47-4762-A1FA-CEA9D6895C4B}" dt="2023-09-22T07:02:54.095" v="2428" actId="478"/>
          <ac:spMkLst>
            <pc:docMk/>
            <pc:sldMk cId="1847406789" sldId="261"/>
            <ac:spMk id="7" creationId="{7A696E27-42EA-03E0-09F5-406B04B98D8D}"/>
          </ac:spMkLst>
        </pc:spChg>
        <pc:spChg chg="mod">
          <ac:chgData name="Shukufa Musayeva" userId="925d085fcd50c50b" providerId="LiveId" clId="{C9A26493-0E47-4762-A1FA-CEA9D6895C4B}" dt="2023-09-21T09:45:23.672" v="542" actId="14100"/>
          <ac:spMkLst>
            <pc:docMk/>
            <pc:sldMk cId="1847406789" sldId="261"/>
            <ac:spMk id="12" creationId="{00000000-0000-0000-0000-000000000000}"/>
          </ac:spMkLst>
        </pc:spChg>
      </pc:sldChg>
      <pc:sldChg chg="modSp mod">
        <pc:chgData name="Shukufa Musayeva" userId="925d085fcd50c50b" providerId="LiveId" clId="{C9A26493-0E47-4762-A1FA-CEA9D6895C4B}" dt="2023-09-21T10:12:00.932" v="818" actId="20577"/>
        <pc:sldMkLst>
          <pc:docMk/>
          <pc:sldMk cId="0" sldId="270"/>
        </pc:sldMkLst>
        <pc:spChg chg="mod">
          <ac:chgData name="Shukufa Musayeva" userId="925d085fcd50c50b" providerId="LiveId" clId="{C9A26493-0E47-4762-A1FA-CEA9D6895C4B}" dt="2023-09-21T10:10:26.765" v="763" actId="20577"/>
          <ac:spMkLst>
            <pc:docMk/>
            <pc:sldMk cId="0" sldId="270"/>
            <ac:spMk id="3" creationId="{00000000-0000-0000-0000-000000000000}"/>
          </ac:spMkLst>
        </pc:spChg>
        <pc:spChg chg="mod">
          <ac:chgData name="Shukufa Musayeva" userId="925d085fcd50c50b" providerId="LiveId" clId="{C9A26493-0E47-4762-A1FA-CEA9D6895C4B}" dt="2023-09-21T10:12:00.932" v="818" actId="20577"/>
          <ac:spMkLst>
            <pc:docMk/>
            <pc:sldMk cId="0" sldId="270"/>
            <ac:spMk id="6" creationId="{00000000-0000-0000-0000-000000000000}"/>
          </ac:spMkLst>
        </pc:spChg>
        <pc:spChg chg="mod">
          <ac:chgData name="Shukufa Musayeva" userId="925d085fcd50c50b" providerId="LiveId" clId="{C9A26493-0E47-4762-A1FA-CEA9D6895C4B}" dt="2023-09-21T10:10:21.579" v="761" actId="20577"/>
          <ac:spMkLst>
            <pc:docMk/>
            <pc:sldMk cId="0" sldId="270"/>
            <ac:spMk id="15" creationId="{BF29CBCA-288D-AB5A-0320-F329970B7C60}"/>
          </ac:spMkLst>
        </pc:spChg>
      </pc:sldChg>
      <pc:sldChg chg="addSp delSp modSp mod">
        <pc:chgData name="Shukufa Musayeva" userId="925d085fcd50c50b" providerId="LiveId" clId="{C9A26493-0E47-4762-A1FA-CEA9D6895C4B}" dt="2023-09-21T10:24:24.791" v="1032" actId="27636"/>
        <pc:sldMkLst>
          <pc:docMk/>
          <pc:sldMk cId="2417158581" sldId="271"/>
        </pc:sldMkLst>
        <pc:spChg chg="mod">
          <ac:chgData name="Shukufa Musayeva" userId="925d085fcd50c50b" providerId="LiveId" clId="{C9A26493-0E47-4762-A1FA-CEA9D6895C4B}" dt="2023-09-21T10:15:25.727" v="972" actId="20577"/>
          <ac:spMkLst>
            <pc:docMk/>
            <pc:sldMk cId="2417158581" sldId="271"/>
            <ac:spMk id="2" creationId="{D6ADA307-D8CB-E4B2-954D-BBF6CBFA9DFE}"/>
          </ac:spMkLst>
        </pc:spChg>
        <pc:spChg chg="mod">
          <ac:chgData name="Shukufa Musayeva" userId="925d085fcd50c50b" providerId="LiveId" clId="{C9A26493-0E47-4762-A1FA-CEA9D6895C4B}" dt="2023-09-21T10:24:24.791" v="1032" actId="27636"/>
          <ac:spMkLst>
            <pc:docMk/>
            <pc:sldMk cId="2417158581" sldId="271"/>
            <ac:spMk id="3" creationId="{5C265CEC-C6EF-E878-05B9-C312B97FD5CC}"/>
          </ac:spMkLst>
        </pc:spChg>
        <pc:spChg chg="mod">
          <ac:chgData name="Shukufa Musayeva" userId="925d085fcd50c50b" providerId="LiveId" clId="{C9A26493-0E47-4762-A1FA-CEA9D6895C4B}" dt="2023-09-21T10:15:38.228" v="993" actId="20577"/>
          <ac:spMkLst>
            <pc:docMk/>
            <pc:sldMk cId="2417158581" sldId="271"/>
            <ac:spMk id="5" creationId="{00000000-0000-0000-0000-000000000000}"/>
          </ac:spMkLst>
        </pc:spChg>
        <pc:spChg chg="add del mod">
          <ac:chgData name="Shukufa Musayeva" userId="925d085fcd50c50b" providerId="LiveId" clId="{C9A26493-0E47-4762-A1FA-CEA9D6895C4B}" dt="2023-09-21T10:23:58.377" v="1025" actId="478"/>
          <ac:spMkLst>
            <pc:docMk/>
            <pc:sldMk cId="2417158581" sldId="271"/>
            <ac:spMk id="7" creationId="{70C061D7-4553-8391-F890-A2024965BA2E}"/>
          </ac:spMkLst>
        </pc:spChg>
      </pc:sldChg>
      <pc:sldChg chg="modSp mod">
        <pc:chgData name="Shukufa Musayeva" userId="925d085fcd50c50b" providerId="LiveId" clId="{C9A26493-0E47-4762-A1FA-CEA9D6895C4B}" dt="2023-09-21T10:26:17.528" v="1078" actId="14100"/>
        <pc:sldMkLst>
          <pc:docMk/>
          <pc:sldMk cId="1682987648" sldId="272"/>
        </pc:sldMkLst>
        <pc:spChg chg="mod">
          <ac:chgData name="Shukufa Musayeva" userId="925d085fcd50c50b" providerId="LiveId" clId="{C9A26493-0E47-4762-A1FA-CEA9D6895C4B}" dt="2023-09-21T10:25:55.759" v="1076" actId="20577"/>
          <ac:spMkLst>
            <pc:docMk/>
            <pc:sldMk cId="1682987648" sldId="272"/>
            <ac:spMk id="2" creationId="{D6ADA307-D8CB-E4B2-954D-BBF6CBFA9DFE}"/>
          </ac:spMkLst>
        </pc:spChg>
        <pc:spChg chg="mod">
          <ac:chgData name="Shukufa Musayeva" userId="925d085fcd50c50b" providerId="LiveId" clId="{C9A26493-0E47-4762-A1FA-CEA9D6895C4B}" dt="2023-09-21T10:26:17.528" v="1078" actId="14100"/>
          <ac:spMkLst>
            <pc:docMk/>
            <pc:sldMk cId="1682987648" sldId="272"/>
            <ac:spMk id="3" creationId="{5C265CEC-C6EF-E878-05B9-C312B97FD5CC}"/>
          </ac:spMkLst>
        </pc:spChg>
      </pc:sldChg>
      <pc:sldChg chg="addSp delSp modSp mod">
        <pc:chgData name="Shukufa Musayeva" userId="925d085fcd50c50b" providerId="LiveId" clId="{C9A26493-0E47-4762-A1FA-CEA9D6895C4B}" dt="2023-09-21T10:31:01.637" v="1140" actId="478"/>
        <pc:sldMkLst>
          <pc:docMk/>
          <pc:sldMk cId="2772297199" sldId="273"/>
        </pc:sldMkLst>
        <pc:spChg chg="mod">
          <ac:chgData name="Shukufa Musayeva" userId="925d085fcd50c50b" providerId="LiveId" clId="{C9A26493-0E47-4762-A1FA-CEA9D6895C4B}" dt="2023-09-21T10:26:40.945" v="1085" actId="20577"/>
          <ac:spMkLst>
            <pc:docMk/>
            <pc:sldMk cId="2772297199" sldId="273"/>
            <ac:spMk id="2" creationId="{D6ADA307-D8CB-E4B2-954D-BBF6CBFA9DFE}"/>
          </ac:spMkLst>
        </pc:spChg>
        <pc:spChg chg="mod">
          <ac:chgData name="Shukufa Musayeva" userId="925d085fcd50c50b" providerId="LiveId" clId="{C9A26493-0E47-4762-A1FA-CEA9D6895C4B}" dt="2023-09-21T10:30:50.180" v="1136" actId="20577"/>
          <ac:spMkLst>
            <pc:docMk/>
            <pc:sldMk cId="2772297199" sldId="273"/>
            <ac:spMk id="3" creationId="{5C265CEC-C6EF-E878-05B9-C312B97FD5CC}"/>
          </ac:spMkLst>
        </pc:spChg>
        <pc:spChg chg="add del mod">
          <ac:chgData name="Shukufa Musayeva" userId="925d085fcd50c50b" providerId="LiveId" clId="{C9A26493-0E47-4762-A1FA-CEA9D6895C4B}" dt="2023-09-21T10:31:01.637" v="1140" actId="478"/>
          <ac:spMkLst>
            <pc:docMk/>
            <pc:sldMk cId="2772297199" sldId="273"/>
            <ac:spMk id="9" creationId="{9E26E50D-2C32-7013-855F-7A1A40448DA6}"/>
          </ac:spMkLst>
        </pc:spChg>
        <pc:picChg chg="mod">
          <ac:chgData name="Shukufa Musayeva" userId="925d085fcd50c50b" providerId="LiveId" clId="{C9A26493-0E47-4762-A1FA-CEA9D6895C4B}" dt="2023-09-21T10:30:57.053" v="1139" actId="1038"/>
          <ac:picMkLst>
            <pc:docMk/>
            <pc:sldMk cId="2772297199" sldId="273"/>
            <ac:picMk id="4" creationId="{FBAD2569-9D66-8C6A-609E-87EC7710FD5B}"/>
          </ac:picMkLst>
        </pc:picChg>
      </pc:sldChg>
      <pc:sldChg chg="modSp mod">
        <pc:chgData name="Shukufa Musayeva" userId="925d085fcd50c50b" providerId="LiveId" clId="{C9A26493-0E47-4762-A1FA-CEA9D6895C4B}" dt="2023-09-22T08:54:47.145" v="3146" actId="20577"/>
        <pc:sldMkLst>
          <pc:docMk/>
          <pc:sldMk cId="2753096818" sldId="274"/>
        </pc:sldMkLst>
        <pc:spChg chg="mod">
          <ac:chgData name="Shukufa Musayeva" userId="925d085fcd50c50b" providerId="LiveId" clId="{C9A26493-0E47-4762-A1FA-CEA9D6895C4B}" dt="2023-09-22T07:51:34.963" v="2959" actId="20577"/>
          <ac:spMkLst>
            <pc:docMk/>
            <pc:sldMk cId="2753096818" sldId="274"/>
            <ac:spMk id="2" creationId="{D6ADA307-D8CB-E4B2-954D-BBF6CBFA9DFE}"/>
          </ac:spMkLst>
        </pc:spChg>
        <pc:spChg chg="mod">
          <ac:chgData name="Shukufa Musayeva" userId="925d085fcd50c50b" providerId="LiveId" clId="{C9A26493-0E47-4762-A1FA-CEA9D6895C4B}" dt="2023-09-22T08:53:55.007" v="3108" actId="20577"/>
          <ac:spMkLst>
            <pc:docMk/>
            <pc:sldMk cId="2753096818" sldId="274"/>
            <ac:spMk id="3" creationId="{5C265CEC-C6EF-E878-05B9-C312B97FD5CC}"/>
          </ac:spMkLst>
        </pc:spChg>
        <pc:spChg chg="mod">
          <ac:chgData name="Shukufa Musayeva" userId="925d085fcd50c50b" providerId="LiveId" clId="{C9A26493-0E47-4762-A1FA-CEA9D6895C4B}" dt="2023-09-22T08:54:06.565" v="3131" actId="20577"/>
          <ac:spMkLst>
            <pc:docMk/>
            <pc:sldMk cId="2753096818" sldId="274"/>
            <ac:spMk id="7" creationId="{00000000-0000-0000-0000-000000000000}"/>
          </ac:spMkLst>
        </pc:spChg>
        <pc:spChg chg="mod">
          <ac:chgData name="Shukufa Musayeva" userId="925d085fcd50c50b" providerId="LiveId" clId="{C9A26493-0E47-4762-A1FA-CEA9D6895C4B}" dt="2023-09-22T08:54:11.559" v="3132" actId="1076"/>
          <ac:spMkLst>
            <pc:docMk/>
            <pc:sldMk cId="2753096818" sldId="274"/>
            <ac:spMk id="8" creationId="{00000000-0000-0000-0000-000000000000}"/>
          </ac:spMkLst>
        </pc:spChg>
        <pc:spChg chg="mod">
          <ac:chgData name="Shukufa Musayeva" userId="925d085fcd50c50b" providerId="LiveId" clId="{C9A26493-0E47-4762-A1FA-CEA9D6895C4B}" dt="2023-09-22T08:54:47.145" v="3146" actId="20577"/>
          <ac:spMkLst>
            <pc:docMk/>
            <pc:sldMk cId="2753096818" sldId="274"/>
            <ac:spMk id="9" creationId="{00000000-0000-0000-0000-000000000000}"/>
          </ac:spMkLst>
        </pc:spChg>
        <pc:picChg chg="mod">
          <ac:chgData name="Shukufa Musayeva" userId="925d085fcd50c50b" providerId="LiveId" clId="{C9A26493-0E47-4762-A1FA-CEA9D6895C4B}" dt="2023-09-22T08:52:42.550" v="3019" actId="1076"/>
          <ac:picMkLst>
            <pc:docMk/>
            <pc:sldMk cId="2753096818" sldId="274"/>
            <ac:picMk id="10" creationId="{E9F5DA98-659B-28F9-989F-9880E57F0606}"/>
          </ac:picMkLst>
        </pc:picChg>
      </pc:sldChg>
      <pc:sldChg chg="modSp mod">
        <pc:chgData name="Shukufa Musayeva" userId="925d085fcd50c50b" providerId="LiveId" clId="{C9A26493-0E47-4762-A1FA-CEA9D6895C4B}" dt="2023-09-21T14:04:08.916" v="2030" actId="207"/>
        <pc:sldMkLst>
          <pc:docMk/>
          <pc:sldMk cId="2181783223" sldId="287"/>
        </pc:sldMkLst>
        <pc:spChg chg="mod">
          <ac:chgData name="Shukufa Musayeva" userId="925d085fcd50c50b" providerId="LiveId" clId="{C9A26493-0E47-4762-A1FA-CEA9D6895C4B}" dt="2023-09-21T14:03:33.741" v="2016" actId="20577"/>
          <ac:spMkLst>
            <pc:docMk/>
            <pc:sldMk cId="2181783223" sldId="287"/>
            <ac:spMk id="2" creationId="{D6ADA307-D8CB-E4B2-954D-BBF6CBFA9DFE}"/>
          </ac:spMkLst>
        </pc:spChg>
        <pc:spChg chg="mod">
          <ac:chgData name="Shukufa Musayeva" userId="925d085fcd50c50b" providerId="LiveId" clId="{C9A26493-0E47-4762-A1FA-CEA9D6895C4B}" dt="2023-09-21T14:04:08.916" v="2030" actId="207"/>
          <ac:spMkLst>
            <pc:docMk/>
            <pc:sldMk cId="2181783223" sldId="287"/>
            <ac:spMk id="3" creationId="{5C265CEC-C6EF-E878-05B9-C312B97FD5CC}"/>
          </ac:spMkLst>
        </pc:spChg>
      </pc:sldChg>
      <pc:sldChg chg="modSp mod">
        <pc:chgData name="Shukufa Musayeva" userId="925d085fcd50c50b" providerId="LiveId" clId="{C9A26493-0E47-4762-A1FA-CEA9D6895C4B}" dt="2023-09-21T14:08:44.256" v="2126" actId="20577"/>
        <pc:sldMkLst>
          <pc:docMk/>
          <pc:sldMk cId="2326923469" sldId="289"/>
        </pc:sldMkLst>
        <pc:spChg chg="mod">
          <ac:chgData name="Shukufa Musayeva" userId="925d085fcd50c50b" providerId="LiveId" clId="{C9A26493-0E47-4762-A1FA-CEA9D6895C4B}" dt="2023-09-21T14:08:44.256" v="2126" actId="20577"/>
          <ac:spMkLst>
            <pc:docMk/>
            <pc:sldMk cId="2326923469" sldId="289"/>
            <ac:spMk id="2" creationId="{D6ADA307-D8CB-E4B2-954D-BBF6CBFA9DFE}"/>
          </ac:spMkLst>
        </pc:spChg>
        <pc:spChg chg="mod">
          <ac:chgData name="Shukufa Musayeva" userId="925d085fcd50c50b" providerId="LiveId" clId="{C9A26493-0E47-4762-A1FA-CEA9D6895C4B}" dt="2023-09-21T14:08:38.139" v="2125" actId="14100"/>
          <ac:spMkLst>
            <pc:docMk/>
            <pc:sldMk cId="2326923469" sldId="289"/>
            <ac:spMk id="3" creationId="{5C265CEC-C6EF-E878-05B9-C312B97FD5CC}"/>
          </ac:spMkLst>
        </pc:spChg>
      </pc:sldChg>
      <pc:sldChg chg="modSp mod">
        <pc:chgData name="Shukufa Musayeva" userId="925d085fcd50c50b" providerId="LiveId" clId="{C9A26493-0E47-4762-A1FA-CEA9D6895C4B}" dt="2023-09-21T14:13:51.042" v="2223" actId="20577"/>
        <pc:sldMkLst>
          <pc:docMk/>
          <pc:sldMk cId="2154251385" sldId="291"/>
        </pc:sldMkLst>
        <pc:spChg chg="mod">
          <ac:chgData name="Shukufa Musayeva" userId="925d085fcd50c50b" providerId="LiveId" clId="{C9A26493-0E47-4762-A1FA-CEA9D6895C4B}" dt="2023-09-21T08:30:34.861" v="18" actId="20577"/>
          <ac:spMkLst>
            <pc:docMk/>
            <pc:sldMk cId="2154251385" sldId="291"/>
            <ac:spMk id="2" creationId="{37A30428-36A6-F9AA-1603-EDD826D23840}"/>
          </ac:spMkLst>
        </pc:spChg>
        <pc:spChg chg="mod">
          <ac:chgData name="Shukufa Musayeva" userId="925d085fcd50c50b" providerId="LiveId" clId="{C9A26493-0E47-4762-A1FA-CEA9D6895C4B}" dt="2023-09-21T14:13:51.042" v="2223" actId="20577"/>
          <ac:spMkLst>
            <pc:docMk/>
            <pc:sldMk cId="2154251385" sldId="291"/>
            <ac:spMk id="3" creationId="{B495664F-5609-F1C6-F4B8-3778176D7B65}"/>
          </ac:spMkLst>
        </pc:spChg>
      </pc:sldChg>
      <pc:sldChg chg="modSp mod">
        <pc:chgData name="Shukufa Musayeva" userId="925d085fcd50c50b" providerId="LiveId" clId="{C9A26493-0E47-4762-A1FA-CEA9D6895C4B}" dt="2023-09-21T14:09:00.326" v="2151" actId="20577"/>
        <pc:sldMkLst>
          <pc:docMk/>
          <pc:sldMk cId="3947894718" sldId="292"/>
        </pc:sldMkLst>
        <pc:spChg chg="mod">
          <ac:chgData name="Shukufa Musayeva" userId="925d085fcd50c50b" providerId="LiveId" clId="{C9A26493-0E47-4762-A1FA-CEA9D6895C4B}" dt="2023-09-21T14:09:00.326" v="2151" actId="20577"/>
          <ac:spMkLst>
            <pc:docMk/>
            <pc:sldMk cId="3947894718" sldId="292"/>
            <ac:spMk id="2" creationId="{00000000-0000-0000-0000-000000000000}"/>
          </ac:spMkLst>
        </pc:spChg>
      </pc:sldChg>
      <pc:sldChg chg="modSp mod">
        <pc:chgData name="Shukufa Musayeva" userId="925d085fcd50c50b" providerId="LiveId" clId="{C9A26493-0E47-4762-A1FA-CEA9D6895C4B}" dt="2023-09-22T06:57:56.965" v="2363" actId="1035"/>
        <pc:sldMkLst>
          <pc:docMk/>
          <pc:sldMk cId="2307714316" sldId="294"/>
        </pc:sldMkLst>
        <pc:spChg chg="mod">
          <ac:chgData name="Shukufa Musayeva" userId="925d085fcd50c50b" providerId="LiveId" clId="{C9A26493-0E47-4762-A1FA-CEA9D6895C4B}" dt="2023-09-21T14:14:12.893" v="2237" actId="20577"/>
          <ac:spMkLst>
            <pc:docMk/>
            <pc:sldMk cId="2307714316" sldId="294"/>
            <ac:spMk id="2" creationId="{00000000-0000-0000-0000-000000000000}"/>
          </ac:spMkLst>
        </pc:spChg>
        <pc:spChg chg="mod">
          <ac:chgData name="Shukufa Musayeva" userId="925d085fcd50c50b" providerId="LiveId" clId="{C9A26493-0E47-4762-A1FA-CEA9D6895C4B}" dt="2023-09-21T14:14:27.386" v="2263" actId="20577"/>
          <ac:spMkLst>
            <pc:docMk/>
            <pc:sldMk cId="2307714316" sldId="294"/>
            <ac:spMk id="3" creationId="{00000000-0000-0000-0000-000000000000}"/>
          </ac:spMkLst>
        </pc:spChg>
        <pc:spChg chg="mod">
          <ac:chgData name="Shukufa Musayeva" userId="925d085fcd50c50b" providerId="LiveId" clId="{C9A26493-0E47-4762-A1FA-CEA9D6895C4B}" dt="2023-09-21T14:17:26.315" v="2310" actId="14100"/>
          <ac:spMkLst>
            <pc:docMk/>
            <pc:sldMk cId="2307714316" sldId="294"/>
            <ac:spMk id="4" creationId="{00000000-0000-0000-0000-000000000000}"/>
          </ac:spMkLst>
        </pc:spChg>
        <pc:spChg chg="mod">
          <ac:chgData name="Shukufa Musayeva" userId="925d085fcd50c50b" providerId="LiveId" clId="{C9A26493-0E47-4762-A1FA-CEA9D6895C4B}" dt="2023-09-21T14:15:39.809" v="2284" actId="20577"/>
          <ac:spMkLst>
            <pc:docMk/>
            <pc:sldMk cId="2307714316" sldId="294"/>
            <ac:spMk id="6" creationId="{00000000-0000-0000-0000-000000000000}"/>
          </ac:spMkLst>
        </pc:spChg>
        <pc:spChg chg="mod">
          <ac:chgData name="Shukufa Musayeva" userId="925d085fcd50c50b" providerId="LiveId" clId="{C9A26493-0E47-4762-A1FA-CEA9D6895C4B}" dt="2023-09-22T06:56:59.430" v="2351" actId="20577"/>
          <ac:spMkLst>
            <pc:docMk/>
            <pc:sldMk cId="2307714316" sldId="294"/>
            <ac:spMk id="8" creationId="{00000000-0000-0000-0000-000000000000}"/>
          </ac:spMkLst>
        </pc:spChg>
        <pc:spChg chg="mod">
          <ac:chgData name="Shukufa Musayeva" userId="925d085fcd50c50b" providerId="LiveId" clId="{C9A26493-0E47-4762-A1FA-CEA9D6895C4B}" dt="2023-09-22T06:57:35.612" v="2356" actId="207"/>
          <ac:spMkLst>
            <pc:docMk/>
            <pc:sldMk cId="2307714316" sldId="294"/>
            <ac:spMk id="10" creationId="{00000000-0000-0000-0000-000000000000}"/>
          </ac:spMkLst>
        </pc:spChg>
        <pc:spChg chg="mod">
          <ac:chgData name="Shukufa Musayeva" userId="925d085fcd50c50b" providerId="LiveId" clId="{C9A26493-0E47-4762-A1FA-CEA9D6895C4B}" dt="2023-09-21T14:16:05.267" v="2288" actId="20577"/>
          <ac:spMkLst>
            <pc:docMk/>
            <pc:sldMk cId="2307714316" sldId="294"/>
            <ac:spMk id="13" creationId="{00000000-0000-0000-0000-000000000000}"/>
          </ac:spMkLst>
        </pc:spChg>
        <pc:picChg chg="mod">
          <ac:chgData name="Shukufa Musayeva" userId="925d085fcd50c50b" providerId="LiveId" clId="{C9A26493-0E47-4762-A1FA-CEA9D6895C4B}" dt="2023-09-22T06:57:56.965" v="2363" actId="1035"/>
          <ac:picMkLst>
            <pc:docMk/>
            <pc:sldMk cId="2307714316" sldId="294"/>
            <ac:picMk id="14" creationId="{16EAD161-752C-A2D0-3159-C4FFE740498A}"/>
          </ac:picMkLst>
        </pc:picChg>
        <pc:cxnChg chg="mod">
          <ac:chgData name="Shukufa Musayeva" userId="925d085fcd50c50b" providerId="LiveId" clId="{C9A26493-0E47-4762-A1FA-CEA9D6895C4B}" dt="2023-09-21T14:17:26.315" v="2310" actId="14100"/>
          <ac:cxnSpMkLst>
            <pc:docMk/>
            <pc:sldMk cId="2307714316" sldId="294"/>
            <ac:cxnSpMk id="5" creationId="{00000000-0000-0000-0000-000000000000}"/>
          </ac:cxnSpMkLst>
        </pc:cxnChg>
        <pc:cxnChg chg="mod">
          <ac:chgData name="Shukufa Musayeva" userId="925d085fcd50c50b" providerId="LiveId" clId="{C9A26493-0E47-4762-A1FA-CEA9D6895C4B}" dt="2023-09-21T14:15:39.809" v="2284" actId="20577"/>
          <ac:cxnSpMkLst>
            <pc:docMk/>
            <pc:sldMk cId="2307714316" sldId="294"/>
            <ac:cxnSpMk id="7" creationId="{00000000-0000-0000-0000-000000000000}"/>
          </ac:cxnSpMkLst>
        </pc:cxnChg>
        <pc:cxnChg chg="mod">
          <ac:chgData name="Shukufa Musayeva" userId="925d085fcd50c50b" providerId="LiveId" clId="{C9A26493-0E47-4762-A1FA-CEA9D6895C4B}" dt="2023-09-22T06:56:59.430" v="2351" actId="20577"/>
          <ac:cxnSpMkLst>
            <pc:docMk/>
            <pc:sldMk cId="2307714316" sldId="294"/>
            <ac:cxnSpMk id="9" creationId="{00000000-0000-0000-0000-000000000000}"/>
          </ac:cxnSpMkLst>
        </pc:cxnChg>
        <pc:cxnChg chg="mod">
          <ac:chgData name="Shukufa Musayeva" userId="925d085fcd50c50b" providerId="LiveId" clId="{C9A26493-0E47-4762-A1FA-CEA9D6895C4B}" dt="2023-09-22T06:57:27.900" v="2354" actId="20577"/>
          <ac:cxnSpMkLst>
            <pc:docMk/>
            <pc:sldMk cId="2307714316" sldId="294"/>
            <ac:cxnSpMk id="11" creationId="{00000000-0000-0000-0000-000000000000}"/>
          </ac:cxnSpMkLst>
        </pc:cxnChg>
        <pc:cxnChg chg="mod">
          <ac:chgData name="Shukufa Musayeva" userId="925d085fcd50c50b" providerId="LiveId" clId="{C9A26493-0E47-4762-A1FA-CEA9D6895C4B}" dt="2023-09-21T14:16:05.267" v="2288" actId="20577"/>
          <ac:cxnSpMkLst>
            <pc:docMk/>
            <pc:sldMk cId="2307714316" sldId="294"/>
            <ac:cxnSpMk id="12" creationId="{00000000-0000-0000-0000-000000000000}"/>
          </ac:cxnSpMkLst>
        </pc:cxnChg>
      </pc:sldChg>
      <pc:sldChg chg="modSp mod">
        <pc:chgData name="Shukufa Musayeva" userId="925d085fcd50c50b" providerId="LiveId" clId="{C9A26493-0E47-4762-A1FA-CEA9D6895C4B}" dt="2023-09-22T07:39:12.461" v="2774"/>
        <pc:sldMkLst>
          <pc:docMk/>
          <pc:sldMk cId="698492480" sldId="296"/>
        </pc:sldMkLst>
        <pc:spChg chg="mod">
          <ac:chgData name="Shukufa Musayeva" userId="925d085fcd50c50b" providerId="LiveId" clId="{C9A26493-0E47-4762-A1FA-CEA9D6895C4B}" dt="2023-09-21T10:13:17.335" v="868" actId="20577"/>
          <ac:spMkLst>
            <pc:docMk/>
            <pc:sldMk cId="698492480" sldId="296"/>
            <ac:spMk id="2" creationId="{00000000-0000-0000-0000-000000000000}"/>
          </ac:spMkLst>
        </pc:spChg>
        <pc:spChg chg="mod">
          <ac:chgData name="Shukufa Musayeva" userId="925d085fcd50c50b" providerId="LiveId" clId="{C9A26493-0E47-4762-A1FA-CEA9D6895C4B}" dt="2023-09-21T10:11:49.493" v="799" actId="20577"/>
          <ac:spMkLst>
            <pc:docMk/>
            <pc:sldMk cId="698492480" sldId="296"/>
            <ac:spMk id="5" creationId="{00000000-0000-0000-0000-000000000000}"/>
          </ac:spMkLst>
        </pc:spChg>
        <pc:spChg chg="mod">
          <ac:chgData name="Shukufa Musayeva" userId="925d085fcd50c50b" providerId="LiveId" clId="{C9A26493-0E47-4762-A1FA-CEA9D6895C4B}" dt="2023-09-21T10:15:05.981" v="947" actId="20577"/>
          <ac:spMkLst>
            <pc:docMk/>
            <pc:sldMk cId="698492480" sldId="296"/>
            <ac:spMk id="6" creationId="{00000000-0000-0000-0000-000000000000}"/>
          </ac:spMkLst>
        </pc:spChg>
        <pc:spChg chg="mod">
          <ac:chgData name="Shukufa Musayeva" userId="925d085fcd50c50b" providerId="LiveId" clId="{C9A26493-0E47-4762-A1FA-CEA9D6895C4B}" dt="2023-09-22T07:38:58.061" v="2773"/>
          <ac:spMkLst>
            <pc:docMk/>
            <pc:sldMk cId="698492480" sldId="296"/>
            <ac:spMk id="7" creationId="{00000000-0000-0000-0000-000000000000}"/>
          </ac:spMkLst>
        </pc:spChg>
        <pc:spChg chg="mod">
          <ac:chgData name="Shukufa Musayeva" userId="925d085fcd50c50b" providerId="LiveId" clId="{C9A26493-0E47-4762-A1FA-CEA9D6895C4B}" dt="2023-09-22T07:39:12.461" v="2774"/>
          <ac:spMkLst>
            <pc:docMk/>
            <pc:sldMk cId="698492480" sldId="296"/>
            <ac:spMk id="8" creationId="{00000000-0000-0000-0000-000000000000}"/>
          </ac:spMkLst>
        </pc:spChg>
      </pc:sldChg>
      <pc:sldChg chg="addSp delSp modSp mod">
        <pc:chgData name="Shukufa Musayeva" userId="925d085fcd50c50b" providerId="LiveId" clId="{C9A26493-0E47-4762-A1FA-CEA9D6895C4B}" dt="2023-09-22T07:49:53.718" v="2949" actId="207"/>
        <pc:sldMkLst>
          <pc:docMk/>
          <pc:sldMk cId="4096233436" sldId="297"/>
        </pc:sldMkLst>
        <pc:spChg chg="mod">
          <ac:chgData name="Shukufa Musayeva" userId="925d085fcd50c50b" providerId="LiveId" clId="{C9A26493-0E47-4762-A1FA-CEA9D6895C4B}" dt="2023-09-21T10:25:38.518" v="1052" actId="20577"/>
          <ac:spMkLst>
            <pc:docMk/>
            <pc:sldMk cId="4096233436" sldId="297"/>
            <ac:spMk id="2" creationId="{00000000-0000-0000-0000-000000000000}"/>
          </ac:spMkLst>
        </pc:spChg>
        <pc:spChg chg="mod">
          <ac:chgData name="Shukufa Musayeva" userId="925d085fcd50c50b" providerId="LiveId" clId="{C9A26493-0E47-4762-A1FA-CEA9D6895C4B}" dt="2023-09-22T07:40:01.251" v="2794" actId="20577"/>
          <ac:spMkLst>
            <pc:docMk/>
            <pc:sldMk cId="4096233436" sldId="297"/>
            <ac:spMk id="3" creationId="{00000000-0000-0000-0000-000000000000}"/>
          </ac:spMkLst>
        </pc:spChg>
        <pc:spChg chg="add del mod">
          <ac:chgData name="Shukufa Musayeva" userId="925d085fcd50c50b" providerId="LiveId" clId="{C9A26493-0E47-4762-A1FA-CEA9D6895C4B}" dt="2023-09-22T07:44:55.654" v="2828" actId="478"/>
          <ac:spMkLst>
            <pc:docMk/>
            <pc:sldMk cId="4096233436" sldId="297"/>
            <ac:spMk id="6" creationId="{A4FAFCF4-A43A-119B-5281-ECB96449FA45}"/>
          </ac:spMkLst>
        </pc:spChg>
        <pc:spChg chg="mod">
          <ac:chgData name="Shukufa Musayeva" userId="925d085fcd50c50b" providerId="LiveId" clId="{C9A26493-0E47-4762-A1FA-CEA9D6895C4B}" dt="2023-09-22T07:45:01.080" v="2829"/>
          <ac:spMkLst>
            <pc:docMk/>
            <pc:sldMk cId="4096233436" sldId="297"/>
            <ac:spMk id="7" creationId="{00000000-0000-0000-0000-000000000000}"/>
          </ac:spMkLst>
        </pc:spChg>
        <pc:spChg chg="mod">
          <ac:chgData name="Shukufa Musayeva" userId="925d085fcd50c50b" providerId="LiveId" clId="{C9A26493-0E47-4762-A1FA-CEA9D6895C4B}" dt="2023-09-22T07:39:54.990" v="2788" actId="20577"/>
          <ac:spMkLst>
            <pc:docMk/>
            <pc:sldMk cId="4096233436" sldId="297"/>
            <ac:spMk id="8" creationId="{00000000-0000-0000-0000-000000000000}"/>
          </ac:spMkLst>
        </pc:spChg>
        <pc:spChg chg="mod">
          <ac:chgData name="Shukufa Musayeva" userId="925d085fcd50c50b" providerId="LiveId" clId="{C9A26493-0E47-4762-A1FA-CEA9D6895C4B}" dt="2023-09-22T07:49:53.718" v="2949" actId="207"/>
          <ac:spMkLst>
            <pc:docMk/>
            <pc:sldMk cId="4096233436" sldId="297"/>
            <ac:spMk id="9" creationId="{00000000-0000-0000-0000-000000000000}"/>
          </ac:spMkLst>
        </pc:spChg>
      </pc:sldChg>
      <pc:sldChg chg="modSp mod">
        <pc:chgData name="Shukufa Musayeva" userId="925d085fcd50c50b" providerId="LiveId" clId="{C9A26493-0E47-4762-A1FA-CEA9D6895C4B}" dt="2023-09-22T09:01:43.333" v="3268"/>
        <pc:sldMkLst>
          <pc:docMk/>
          <pc:sldMk cId="32928613" sldId="299"/>
        </pc:sldMkLst>
        <pc:spChg chg="mod">
          <ac:chgData name="Shukufa Musayeva" userId="925d085fcd50c50b" providerId="LiveId" clId="{C9A26493-0E47-4762-A1FA-CEA9D6895C4B}" dt="2023-09-21T11:19:05.141" v="1290" actId="20577"/>
          <ac:spMkLst>
            <pc:docMk/>
            <pc:sldMk cId="32928613" sldId="299"/>
            <ac:spMk id="2" creationId="{D6ADA307-D8CB-E4B2-954D-BBF6CBFA9DFE}"/>
          </ac:spMkLst>
        </pc:spChg>
        <pc:spChg chg="mod">
          <ac:chgData name="Shukufa Musayeva" userId="925d085fcd50c50b" providerId="LiveId" clId="{C9A26493-0E47-4762-A1FA-CEA9D6895C4B}" dt="2023-09-21T11:21:18.089" v="1332" actId="20577"/>
          <ac:spMkLst>
            <pc:docMk/>
            <pc:sldMk cId="32928613" sldId="299"/>
            <ac:spMk id="3" creationId="{5C265CEC-C6EF-E878-05B9-C312B97FD5CC}"/>
          </ac:spMkLst>
        </pc:spChg>
        <pc:spChg chg="mod">
          <ac:chgData name="Shukufa Musayeva" userId="925d085fcd50c50b" providerId="LiveId" clId="{C9A26493-0E47-4762-A1FA-CEA9D6895C4B}" dt="2023-09-21T11:19:17.964" v="1314" actId="20577"/>
          <ac:spMkLst>
            <pc:docMk/>
            <pc:sldMk cId="32928613" sldId="299"/>
            <ac:spMk id="5" creationId="{00000000-0000-0000-0000-000000000000}"/>
          </ac:spMkLst>
        </pc:spChg>
        <pc:spChg chg="mod">
          <ac:chgData name="Shukufa Musayeva" userId="925d085fcd50c50b" providerId="LiveId" clId="{C9A26493-0E47-4762-A1FA-CEA9D6895C4B}" dt="2023-09-22T08:58:13.186" v="3257"/>
          <ac:spMkLst>
            <pc:docMk/>
            <pc:sldMk cId="32928613" sldId="299"/>
            <ac:spMk id="6" creationId="{00000000-0000-0000-0000-000000000000}"/>
          </ac:spMkLst>
        </pc:spChg>
        <pc:spChg chg="mod">
          <ac:chgData name="Shukufa Musayeva" userId="925d085fcd50c50b" providerId="LiveId" clId="{C9A26493-0E47-4762-A1FA-CEA9D6895C4B}" dt="2023-09-22T09:01:43.333" v="3268"/>
          <ac:spMkLst>
            <pc:docMk/>
            <pc:sldMk cId="32928613" sldId="299"/>
            <ac:spMk id="7" creationId="{00000000-0000-0000-0000-000000000000}"/>
          </ac:spMkLst>
        </pc:spChg>
      </pc:sldChg>
      <pc:sldChg chg="modSp mod">
        <pc:chgData name="Shukufa Musayeva" userId="925d085fcd50c50b" providerId="LiveId" clId="{C9A26493-0E47-4762-A1FA-CEA9D6895C4B}" dt="2023-09-21T11:22:17.594" v="1365" actId="20577"/>
        <pc:sldMkLst>
          <pc:docMk/>
          <pc:sldMk cId="3619407240" sldId="300"/>
        </pc:sldMkLst>
        <pc:spChg chg="mod">
          <ac:chgData name="Shukufa Musayeva" userId="925d085fcd50c50b" providerId="LiveId" clId="{C9A26493-0E47-4762-A1FA-CEA9D6895C4B}" dt="2023-09-21T11:21:47.225" v="1360" actId="20577"/>
          <ac:spMkLst>
            <pc:docMk/>
            <pc:sldMk cId="3619407240" sldId="300"/>
            <ac:spMk id="2" creationId="{D6ADA307-D8CB-E4B2-954D-BBF6CBFA9DFE}"/>
          </ac:spMkLst>
        </pc:spChg>
        <pc:spChg chg="mod">
          <ac:chgData name="Shukufa Musayeva" userId="925d085fcd50c50b" providerId="LiveId" clId="{C9A26493-0E47-4762-A1FA-CEA9D6895C4B}" dt="2023-09-21T11:22:17.594" v="1365" actId="20577"/>
          <ac:spMkLst>
            <pc:docMk/>
            <pc:sldMk cId="3619407240" sldId="300"/>
            <ac:spMk id="7" creationId="{00000000-0000-0000-0000-000000000000}"/>
          </ac:spMkLst>
        </pc:spChg>
      </pc:sldChg>
      <pc:sldChg chg="addSp delSp modSp mod">
        <pc:chgData name="Shukufa Musayeva" userId="925d085fcd50c50b" providerId="LiveId" clId="{C9A26493-0E47-4762-A1FA-CEA9D6895C4B}" dt="2023-09-22T09:03:58.391" v="3329" actId="20577"/>
        <pc:sldMkLst>
          <pc:docMk/>
          <pc:sldMk cId="4271683815" sldId="301"/>
        </pc:sldMkLst>
        <pc:spChg chg="mod">
          <ac:chgData name="Shukufa Musayeva" userId="925d085fcd50c50b" providerId="LiveId" clId="{C9A26493-0E47-4762-A1FA-CEA9D6895C4B}" dt="2023-09-21T11:23:03.320" v="1397" actId="20577"/>
          <ac:spMkLst>
            <pc:docMk/>
            <pc:sldMk cId="4271683815" sldId="301"/>
            <ac:spMk id="2" creationId="{D6ADA307-D8CB-E4B2-954D-BBF6CBFA9DFE}"/>
          </ac:spMkLst>
        </pc:spChg>
        <pc:spChg chg="mod">
          <ac:chgData name="Shukufa Musayeva" userId="925d085fcd50c50b" providerId="LiveId" clId="{C9A26493-0E47-4762-A1FA-CEA9D6895C4B}" dt="2023-09-22T09:02:45.602" v="3273" actId="27636"/>
          <ac:spMkLst>
            <pc:docMk/>
            <pc:sldMk cId="4271683815" sldId="301"/>
            <ac:spMk id="3" creationId="{5C265CEC-C6EF-E878-05B9-C312B97FD5CC}"/>
          </ac:spMkLst>
        </pc:spChg>
        <pc:spChg chg="mod">
          <ac:chgData name="Shukufa Musayeva" userId="925d085fcd50c50b" providerId="LiveId" clId="{C9A26493-0E47-4762-A1FA-CEA9D6895C4B}" dt="2023-09-21T11:23:18.418" v="1418" actId="20577"/>
          <ac:spMkLst>
            <pc:docMk/>
            <pc:sldMk cId="4271683815" sldId="301"/>
            <ac:spMk id="5" creationId="{00000000-0000-0000-0000-000000000000}"/>
          </ac:spMkLst>
        </pc:spChg>
        <pc:spChg chg="mod">
          <ac:chgData name="Shukufa Musayeva" userId="925d085fcd50c50b" providerId="LiveId" clId="{C9A26493-0E47-4762-A1FA-CEA9D6895C4B}" dt="2023-09-22T08:58:23.360" v="3258"/>
          <ac:spMkLst>
            <pc:docMk/>
            <pc:sldMk cId="4271683815" sldId="301"/>
            <ac:spMk id="6" creationId="{00000000-0000-0000-0000-000000000000}"/>
          </ac:spMkLst>
        </pc:spChg>
        <pc:spChg chg="mod">
          <ac:chgData name="Shukufa Musayeva" userId="925d085fcd50c50b" providerId="LiveId" clId="{C9A26493-0E47-4762-A1FA-CEA9D6895C4B}" dt="2023-09-22T09:03:58.391" v="3329" actId="20577"/>
          <ac:spMkLst>
            <pc:docMk/>
            <pc:sldMk cId="4271683815" sldId="301"/>
            <ac:spMk id="7" creationId="{00000000-0000-0000-0000-000000000000}"/>
          </ac:spMkLst>
        </pc:spChg>
        <pc:spChg chg="add del mod">
          <ac:chgData name="Shukufa Musayeva" userId="925d085fcd50c50b" providerId="LiveId" clId="{C9A26493-0E47-4762-A1FA-CEA9D6895C4B}" dt="2023-09-21T11:33:53.663" v="1502" actId="478"/>
          <ac:spMkLst>
            <pc:docMk/>
            <pc:sldMk cId="4271683815" sldId="301"/>
            <ac:spMk id="10" creationId="{B7ACD618-E9D7-EE2D-A218-D70F1B5FACB7}"/>
          </ac:spMkLst>
        </pc:spChg>
        <pc:picChg chg="mod">
          <ac:chgData name="Shukufa Musayeva" userId="925d085fcd50c50b" providerId="LiveId" clId="{C9A26493-0E47-4762-A1FA-CEA9D6895C4B}" dt="2023-09-21T11:33:41.632" v="1501" actId="14100"/>
          <ac:picMkLst>
            <pc:docMk/>
            <pc:sldMk cId="4271683815" sldId="301"/>
            <ac:picMk id="4" creationId="{EC87F3D8-824D-4267-08F6-A112ABF3E3CA}"/>
          </ac:picMkLst>
        </pc:picChg>
        <pc:picChg chg="mod">
          <ac:chgData name="Shukufa Musayeva" userId="925d085fcd50c50b" providerId="LiveId" clId="{C9A26493-0E47-4762-A1FA-CEA9D6895C4B}" dt="2023-09-21T11:33:04.970" v="1490" actId="1036"/>
          <ac:picMkLst>
            <pc:docMk/>
            <pc:sldMk cId="4271683815" sldId="301"/>
            <ac:picMk id="8" creationId="{E5D85CCB-FACD-07E3-6646-E1DCE861A8FA}"/>
          </ac:picMkLst>
        </pc:picChg>
      </pc:sldChg>
      <pc:sldChg chg="modSp mod">
        <pc:chgData name="Shukufa Musayeva" userId="925d085fcd50c50b" providerId="LiveId" clId="{C9A26493-0E47-4762-A1FA-CEA9D6895C4B}" dt="2023-09-22T09:04:35.617" v="3332" actId="20577"/>
        <pc:sldMkLst>
          <pc:docMk/>
          <pc:sldMk cId="714711545" sldId="302"/>
        </pc:sldMkLst>
        <pc:spChg chg="mod">
          <ac:chgData name="Shukufa Musayeva" userId="925d085fcd50c50b" providerId="LiveId" clId="{C9A26493-0E47-4762-A1FA-CEA9D6895C4B}" dt="2023-09-21T11:34:16.060" v="1530" actId="20577"/>
          <ac:spMkLst>
            <pc:docMk/>
            <pc:sldMk cId="714711545" sldId="302"/>
            <ac:spMk id="2" creationId="{D6ADA307-D8CB-E4B2-954D-BBF6CBFA9DFE}"/>
          </ac:spMkLst>
        </pc:spChg>
        <pc:spChg chg="mod">
          <ac:chgData name="Shukufa Musayeva" userId="925d085fcd50c50b" providerId="LiveId" clId="{C9A26493-0E47-4762-A1FA-CEA9D6895C4B}" dt="2023-09-21T11:36:12.817" v="1577" actId="20577"/>
          <ac:spMkLst>
            <pc:docMk/>
            <pc:sldMk cId="714711545" sldId="302"/>
            <ac:spMk id="3" creationId="{5C265CEC-C6EF-E878-05B9-C312B97FD5CC}"/>
          </ac:spMkLst>
        </pc:spChg>
        <pc:spChg chg="mod">
          <ac:chgData name="Shukufa Musayeva" userId="925d085fcd50c50b" providerId="LiveId" clId="{C9A26493-0E47-4762-A1FA-CEA9D6895C4B}" dt="2023-09-21T11:34:37.921" v="1555" actId="14100"/>
          <ac:spMkLst>
            <pc:docMk/>
            <pc:sldMk cId="714711545" sldId="302"/>
            <ac:spMk id="5" creationId="{00000000-0000-0000-0000-000000000000}"/>
          </ac:spMkLst>
        </pc:spChg>
        <pc:spChg chg="mod">
          <ac:chgData name="Shukufa Musayeva" userId="925d085fcd50c50b" providerId="LiveId" clId="{C9A26493-0E47-4762-A1FA-CEA9D6895C4B}" dt="2023-09-22T09:04:10.576" v="3330" actId="1076"/>
          <ac:spMkLst>
            <pc:docMk/>
            <pc:sldMk cId="714711545" sldId="302"/>
            <ac:spMk id="6" creationId="{00000000-0000-0000-0000-000000000000}"/>
          </ac:spMkLst>
        </pc:spChg>
        <pc:spChg chg="mod">
          <ac:chgData name="Shukufa Musayeva" userId="925d085fcd50c50b" providerId="LiveId" clId="{C9A26493-0E47-4762-A1FA-CEA9D6895C4B}" dt="2023-09-22T09:04:35.617" v="3332" actId="20577"/>
          <ac:spMkLst>
            <pc:docMk/>
            <pc:sldMk cId="714711545" sldId="302"/>
            <ac:spMk id="7" creationId="{00000000-0000-0000-0000-000000000000}"/>
          </ac:spMkLst>
        </pc:spChg>
      </pc:sldChg>
      <pc:sldChg chg="modSp mod">
        <pc:chgData name="Shukufa Musayeva" userId="925d085fcd50c50b" providerId="LiveId" clId="{C9A26493-0E47-4762-A1FA-CEA9D6895C4B}" dt="2023-09-22T09:05:24.059" v="3338" actId="1036"/>
        <pc:sldMkLst>
          <pc:docMk/>
          <pc:sldMk cId="3039093598" sldId="303"/>
        </pc:sldMkLst>
        <pc:spChg chg="mod">
          <ac:chgData name="Shukufa Musayeva" userId="925d085fcd50c50b" providerId="LiveId" clId="{C9A26493-0E47-4762-A1FA-CEA9D6895C4B}" dt="2023-09-21T11:36:28.061" v="1594" actId="20577"/>
          <ac:spMkLst>
            <pc:docMk/>
            <pc:sldMk cId="3039093598" sldId="303"/>
            <ac:spMk id="2" creationId="{D6ADA307-D8CB-E4B2-954D-BBF6CBFA9DFE}"/>
          </ac:spMkLst>
        </pc:spChg>
        <pc:spChg chg="mod">
          <ac:chgData name="Shukufa Musayeva" userId="925d085fcd50c50b" providerId="LiveId" clId="{C9A26493-0E47-4762-A1FA-CEA9D6895C4B}" dt="2023-09-21T11:37:41.377" v="1627" actId="20577"/>
          <ac:spMkLst>
            <pc:docMk/>
            <pc:sldMk cId="3039093598" sldId="303"/>
            <ac:spMk id="3" creationId="{5C265CEC-C6EF-E878-05B9-C312B97FD5CC}"/>
          </ac:spMkLst>
        </pc:spChg>
        <pc:spChg chg="mod">
          <ac:chgData name="Shukufa Musayeva" userId="925d085fcd50c50b" providerId="LiveId" clId="{C9A26493-0E47-4762-A1FA-CEA9D6895C4B}" dt="2023-09-21T11:36:47.422" v="1623" actId="27636"/>
          <ac:spMkLst>
            <pc:docMk/>
            <pc:sldMk cId="3039093598" sldId="303"/>
            <ac:spMk id="5" creationId="{00000000-0000-0000-0000-000000000000}"/>
          </ac:spMkLst>
        </pc:spChg>
        <pc:spChg chg="mod">
          <ac:chgData name="Shukufa Musayeva" userId="925d085fcd50c50b" providerId="LiveId" clId="{C9A26493-0E47-4762-A1FA-CEA9D6895C4B}" dt="2023-09-22T08:58:34.335" v="3260"/>
          <ac:spMkLst>
            <pc:docMk/>
            <pc:sldMk cId="3039093598" sldId="303"/>
            <ac:spMk id="6" creationId="{00000000-0000-0000-0000-000000000000}"/>
          </ac:spMkLst>
        </pc:spChg>
        <pc:spChg chg="mod">
          <ac:chgData name="Shukufa Musayeva" userId="925d085fcd50c50b" providerId="LiveId" clId="{C9A26493-0E47-4762-A1FA-CEA9D6895C4B}" dt="2023-09-22T09:05:19.093" v="3334" actId="1076"/>
          <ac:spMkLst>
            <pc:docMk/>
            <pc:sldMk cId="3039093598" sldId="303"/>
            <ac:spMk id="7" creationId="{00000000-0000-0000-0000-000000000000}"/>
          </ac:spMkLst>
        </pc:spChg>
        <pc:picChg chg="mod">
          <ac:chgData name="Shukufa Musayeva" userId="925d085fcd50c50b" providerId="LiveId" clId="{C9A26493-0E47-4762-A1FA-CEA9D6895C4B}" dt="2023-09-22T09:05:24.059" v="3338" actId="1036"/>
          <ac:picMkLst>
            <pc:docMk/>
            <pc:sldMk cId="3039093598" sldId="303"/>
            <ac:picMk id="9" creationId="{453A3A50-3AE8-45D5-57CD-B4738F391AAE}"/>
          </ac:picMkLst>
        </pc:picChg>
      </pc:sldChg>
      <pc:sldChg chg="modSp mod">
        <pc:chgData name="Shukufa Musayeva" userId="925d085fcd50c50b" providerId="LiveId" clId="{C9A26493-0E47-4762-A1FA-CEA9D6895C4B}" dt="2023-09-22T09:17:34.630" v="3369" actId="20577"/>
        <pc:sldMkLst>
          <pc:docMk/>
          <pc:sldMk cId="2354480744" sldId="305"/>
        </pc:sldMkLst>
        <pc:spChg chg="mod">
          <ac:chgData name="Shukufa Musayeva" userId="925d085fcd50c50b" providerId="LiveId" clId="{C9A26493-0E47-4762-A1FA-CEA9D6895C4B}" dt="2023-09-21T13:52:11.706" v="1731" actId="20577"/>
          <ac:spMkLst>
            <pc:docMk/>
            <pc:sldMk cId="2354480744" sldId="305"/>
            <ac:spMk id="2" creationId="{D6ADA307-D8CB-E4B2-954D-BBF6CBFA9DFE}"/>
          </ac:spMkLst>
        </pc:spChg>
        <pc:spChg chg="mod">
          <ac:chgData name="Shukufa Musayeva" userId="925d085fcd50c50b" providerId="LiveId" clId="{C9A26493-0E47-4762-A1FA-CEA9D6895C4B}" dt="2023-09-21T13:53:42.502" v="1830" actId="20577"/>
          <ac:spMkLst>
            <pc:docMk/>
            <pc:sldMk cId="2354480744" sldId="305"/>
            <ac:spMk id="3" creationId="{5C265CEC-C6EF-E878-05B9-C312B97FD5CC}"/>
          </ac:spMkLst>
        </pc:spChg>
        <pc:spChg chg="mod">
          <ac:chgData name="Shukufa Musayeva" userId="925d085fcd50c50b" providerId="LiveId" clId="{C9A26493-0E47-4762-A1FA-CEA9D6895C4B}" dt="2023-09-21T13:52:41.205" v="1753" actId="20577"/>
          <ac:spMkLst>
            <pc:docMk/>
            <pc:sldMk cId="2354480744" sldId="305"/>
            <ac:spMk id="5" creationId="{00000000-0000-0000-0000-000000000000}"/>
          </ac:spMkLst>
        </pc:spChg>
        <pc:spChg chg="mod">
          <ac:chgData name="Shukufa Musayeva" userId="925d085fcd50c50b" providerId="LiveId" clId="{C9A26493-0E47-4762-A1FA-CEA9D6895C4B}" dt="2023-09-22T08:58:49.901" v="3262"/>
          <ac:spMkLst>
            <pc:docMk/>
            <pc:sldMk cId="2354480744" sldId="305"/>
            <ac:spMk id="6" creationId="{00000000-0000-0000-0000-000000000000}"/>
          </ac:spMkLst>
        </pc:spChg>
        <pc:spChg chg="mod">
          <ac:chgData name="Shukufa Musayeva" userId="925d085fcd50c50b" providerId="LiveId" clId="{C9A26493-0E47-4762-A1FA-CEA9D6895C4B}" dt="2023-09-22T09:17:34.630" v="3369" actId="20577"/>
          <ac:spMkLst>
            <pc:docMk/>
            <pc:sldMk cId="2354480744" sldId="305"/>
            <ac:spMk id="7" creationId="{00000000-0000-0000-0000-000000000000}"/>
          </ac:spMkLst>
        </pc:spChg>
      </pc:sldChg>
      <pc:sldChg chg="addSp delSp modSp mod">
        <pc:chgData name="Shukufa Musayeva" userId="925d085fcd50c50b" providerId="LiveId" clId="{C9A26493-0E47-4762-A1FA-CEA9D6895C4B}" dt="2023-09-22T09:24:31.549" v="3534" actId="20577"/>
        <pc:sldMkLst>
          <pc:docMk/>
          <pc:sldMk cId="3555341782" sldId="306"/>
        </pc:sldMkLst>
        <pc:spChg chg="mod">
          <ac:chgData name="Shukufa Musayeva" userId="925d085fcd50c50b" providerId="LiveId" clId="{C9A26493-0E47-4762-A1FA-CEA9D6895C4B}" dt="2023-09-22T08:58:57.710" v="3263"/>
          <ac:spMkLst>
            <pc:docMk/>
            <pc:sldMk cId="3555341782" sldId="306"/>
            <ac:spMk id="2" creationId="{00000000-0000-0000-0000-000000000000}"/>
          </ac:spMkLst>
        </pc:spChg>
        <pc:spChg chg="mod">
          <ac:chgData name="Shukufa Musayeva" userId="925d085fcd50c50b" providerId="LiveId" clId="{C9A26493-0E47-4762-A1FA-CEA9D6895C4B}" dt="2023-09-22T09:24:31.549" v="3534" actId="20577"/>
          <ac:spMkLst>
            <pc:docMk/>
            <pc:sldMk cId="3555341782" sldId="306"/>
            <ac:spMk id="3" creationId="{00000000-0000-0000-0000-000000000000}"/>
          </ac:spMkLst>
        </pc:spChg>
        <pc:spChg chg="add del mod">
          <ac:chgData name="Shukufa Musayeva" userId="925d085fcd50c50b" providerId="LiveId" clId="{C9A26493-0E47-4762-A1FA-CEA9D6895C4B}" dt="2023-09-22T09:23:40.355" v="3519" actId="478"/>
          <ac:spMkLst>
            <pc:docMk/>
            <pc:sldMk cId="3555341782" sldId="306"/>
            <ac:spMk id="5" creationId="{3F9107BB-68F0-DAE5-6306-AE68E7B1BFD1}"/>
          </ac:spMkLst>
        </pc:spChg>
        <pc:spChg chg="mod">
          <ac:chgData name="Shukufa Musayeva" userId="925d085fcd50c50b" providerId="LiveId" clId="{C9A26493-0E47-4762-A1FA-CEA9D6895C4B}" dt="2023-09-22T09:19:40.646" v="3387" actId="20577"/>
          <ac:spMkLst>
            <pc:docMk/>
            <pc:sldMk cId="3555341782" sldId="306"/>
            <ac:spMk id="10" creationId="{00000000-0000-0000-0000-000000000000}"/>
          </ac:spMkLst>
        </pc:spChg>
      </pc:sldChg>
      <pc:sldChg chg="modSp mod">
        <pc:chgData name="Shukufa Musayeva" userId="925d085fcd50c50b" providerId="LiveId" clId="{C9A26493-0E47-4762-A1FA-CEA9D6895C4B}" dt="2023-09-21T14:03:17.688" v="2007"/>
        <pc:sldMkLst>
          <pc:docMk/>
          <pc:sldMk cId="2631487648" sldId="308"/>
        </pc:sldMkLst>
        <pc:spChg chg="mod">
          <ac:chgData name="Shukufa Musayeva" userId="925d085fcd50c50b" providerId="LiveId" clId="{C9A26493-0E47-4762-A1FA-CEA9D6895C4B}" dt="2023-09-21T14:03:00.551" v="2005" actId="20577"/>
          <ac:spMkLst>
            <pc:docMk/>
            <pc:sldMk cId="2631487648" sldId="308"/>
            <ac:spMk id="2" creationId="{D6ADA307-D8CB-E4B2-954D-BBF6CBFA9DFE}"/>
          </ac:spMkLst>
        </pc:spChg>
        <pc:spChg chg="mod">
          <ac:chgData name="Shukufa Musayeva" userId="925d085fcd50c50b" providerId="LiveId" clId="{C9A26493-0E47-4762-A1FA-CEA9D6895C4B}" dt="2023-09-21T14:03:17.688" v="2007"/>
          <ac:spMkLst>
            <pc:docMk/>
            <pc:sldMk cId="2631487648" sldId="308"/>
            <ac:spMk id="3" creationId="{5C265CEC-C6EF-E878-05B9-C312B97FD5CC}"/>
          </ac:spMkLst>
        </pc:spChg>
      </pc:sldChg>
      <pc:sldChg chg="addSp delSp modSp mod">
        <pc:chgData name="Shukufa Musayeva" userId="925d085fcd50c50b" providerId="LiveId" clId="{C9A26493-0E47-4762-A1FA-CEA9D6895C4B}" dt="2023-09-21T10:12:12.958" v="833" actId="20577"/>
        <pc:sldMkLst>
          <pc:docMk/>
          <pc:sldMk cId="617180772" sldId="309"/>
        </pc:sldMkLst>
        <pc:spChg chg="mod">
          <ac:chgData name="Shukufa Musayeva" userId="925d085fcd50c50b" providerId="LiveId" clId="{C9A26493-0E47-4762-A1FA-CEA9D6895C4B}" dt="2023-09-21T09:58:10.536" v="573" actId="20577"/>
          <ac:spMkLst>
            <pc:docMk/>
            <pc:sldMk cId="617180772" sldId="309"/>
            <ac:spMk id="2" creationId="{00000000-0000-0000-0000-000000000000}"/>
          </ac:spMkLst>
        </pc:spChg>
        <pc:spChg chg="mod">
          <ac:chgData name="Shukufa Musayeva" userId="925d085fcd50c50b" providerId="LiveId" clId="{C9A26493-0E47-4762-A1FA-CEA9D6895C4B}" dt="2023-09-21T10:12:12.958" v="833" actId="20577"/>
          <ac:spMkLst>
            <pc:docMk/>
            <pc:sldMk cId="617180772" sldId="309"/>
            <ac:spMk id="3" creationId="{00000000-0000-0000-0000-000000000000}"/>
          </ac:spMkLst>
        </pc:spChg>
        <pc:spChg chg="mod">
          <ac:chgData name="Shukufa Musayeva" userId="925d085fcd50c50b" providerId="LiveId" clId="{C9A26493-0E47-4762-A1FA-CEA9D6895C4B}" dt="2023-09-21T10:06:48.354" v="704" actId="20577"/>
          <ac:spMkLst>
            <pc:docMk/>
            <pc:sldMk cId="617180772" sldId="309"/>
            <ac:spMk id="4" creationId="{00000000-0000-0000-0000-000000000000}"/>
          </ac:spMkLst>
        </pc:spChg>
        <pc:spChg chg="add del mod">
          <ac:chgData name="Shukufa Musayeva" userId="925d085fcd50c50b" providerId="LiveId" clId="{C9A26493-0E47-4762-A1FA-CEA9D6895C4B}" dt="2023-09-21T10:06:59.605" v="706" actId="478"/>
          <ac:spMkLst>
            <pc:docMk/>
            <pc:sldMk cId="617180772" sldId="309"/>
            <ac:spMk id="6" creationId="{3CB2164D-2D5A-9F5D-4B2B-B3CD467A5CCD}"/>
          </ac:spMkLst>
        </pc:spChg>
      </pc:sldChg>
      <pc:sldChg chg="addSp delSp modSp mod">
        <pc:chgData name="Shukufa Musayeva" userId="925d085fcd50c50b" providerId="LiveId" clId="{C9A26493-0E47-4762-A1FA-CEA9D6895C4B}" dt="2023-09-22T07:38:36.623" v="2772" actId="20577"/>
        <pc:sldMkLst>
          <pc:docMk/>
          <pc:sldMk cId="2705776085" sldId="310"/>
        </pc:sldMkLst>
        <pc:spChg chg="mod">
          <ac:chgData name="Shukufa Musayeva" userId="925d085fcd50c50b" providerId="LiveId" clId="{C9A26493-0E47-4762-A1FA-CEA9D6895C4B}" dt="2023-09-22T07:27:11.598" v="2608" actId="20577"/>
          <ac:spMkLst>
            <pc:docMk/>
            <pc:sldMk cId="2705776085" sldId="310"/>
            <ac:spMk id="2" creationId="{00000000-0000-0000-0000-000000000000}"/>
          </ac:spMkLst>
        </pc:spChg>
        <pc:spChg chg="mod">
          <ac:chgData name="Shukufa Musayeva" userId="925d085fcd50c50b" providerId="LiveId" clId="{C9A26493-0E47-4762-A1FA-CEA9D6895C4B}" dt="2023-09-22T07:27:30.104" v="2650" actId="20577"/>
          <ac:spMkLst>
            <pc:docMk/>
            <pc:sldMk cId="2705776085" sldId="310"/>
            <ac:spMk id="3" creationId="{00000000-0000-0000-0000-000000000000}"/>
          </ac:spMkLst>
        </pc:spChg>
        <pc:spChg chg="mod">
          <ac:chgData name="Shukufa Musayeva" userId="925d085fcd50c50b" providerId="LiveId" clId="{C9A26493-0E47-4762-A1FA-CEA9D6895C4B}" dt="2023-09-22T07:36:16.553" v="2752" actId="1076"/>
          <ac:spMkLst>
            <pc:docMk/>
            <pc:sldMk cId="2705776085" sldId="310"/>
            <ac:spMk id="4" creationId="{00000000-0000-0000-0000-000000000000}"/>
          </ac:spMkLst>
        </pc:spChg>
        <pc:spChg chg="mod">
          <ac:chgData name="Shukufa Musayeva" userId="925d085fcd50c50b" providerId="LiveId" clId="{C9A26493-0E47-4762-A1FA-CEA9D6895C4B}" dt="2023-09-22T07:28:43.562" v="2682" actId="20577"/>
          <ac:spMkLst>
            <pc:docMk/>
            <pc:sldMk cId="2705776085" sldId="310"/>
            <ac:spMk id="6" creationId="{00000000-0000-0000-0000-000000000000}"/>
          </ac:spMkLst>
        </pc:spChg>
        <pc:spChg chg="mod">
          <ac:chgData name="Shukufa Musayeva" userId="925d085fcd50c50b" providerId="LiveId" clId="{C9A26493-0E47-4762-A1FA-CEA9D6895C4B}" dt="2023-09-22T07:36:04.267" v="2751" actId="20577"/>
          <ac:spMkLst>
            <pc:docMk/>
            <pc:sldMk cId="2705776085" sldId="310"/>
            <ac:spMk id="8" creationId="{00000000-0000-0000-0000-000000000000}"/>
          </ac:spMkLst>
        </pc:spChg>
        <pc:spChg chg="mod">
          <ac:chgData name="Shukufa Musayeva" userId="925d085fcd50c50b" providerId="LiveId" clId="{C9A26493-0E47-4762-A1FA-CEA9D6895C4B}" dt="2023-09-22T07:38:36.623" v="2772" actId="20577"/>
          <ac:spMkLst>
            <pc:docMk/>
            <pc:sldMk cId="2705776085" sldId="310"/>
            <ac:spMk id="10" creationId="{00000000-0000-0000-0000-000000000000}"/>
          </ac:spMkLst>
        </pc:spChg>
        <pc:spChg chg="mod">
          <ac:chgData name="Shukufa Musayeva" userId="925d085fcd50c50b" providerId="LiveId" clId="{C9A26493-0E47-4762-A1FA-CEA9D6895C4B}" dt="2023-09-22T07:32:13.683" v="2693"/>
          <ac:spMkLst>
            <pc:docMk/>
            <pc:sldMk cId="2705776085" sldId="310"/>
            <ac:spMk id="13" creationId="{00000000-0000-0000-0000-000000000000}"/>
          </ac:spMkLst>
        </pc:spChg>
        <pc:spChg chg="add del mod">
          <ac:chgData name="Shukufa Musayeva" userId="925d085fcd50c50b" providerId="LiveId" clId="{C9A26493-0E47-4762-A1FA-CEA9D6895C4B}" dt="2023-09-22T07:32:21.858" v="2694" actId="478"/>
          <ac:spMkLst>
            <pc:docMk/>
            <pc:sldMk cId="2705776085" sldId="310"/>
            <ac:spMk id="15" creationId="{29A70A90-A044-3042-8D74-92C7255ACB89}"/>
          </ac:spMkLst>
        </pc:spChg>
        <pc:spChg chg="add del mod">
          <ac:chgData name="Shukufa Musayeva" userId="925d085fcd50c50b" providerId="LiveId" clId="{C9A26493-0E47-4762-A1FA-CEA9D6895C4B}" dt="2023-09-22T07:34:42.624" v="2741" actId="478"/>
          <ac:spMkLst>
            <pc:docMk/>
            <pc:sldMk cId="2705776085" sldId="310"/>
            <ac:spMk id="17" creationId="{CEA7BB98-B05C-A3FD-7914-17F66DDBAB99}"/>
          </ac:spMkLst>
        </pc:spChg>
        <pc:spChg chg="add del mod">
          <ac:chgData name="Shukufa Musayeva" userId="925d085fcd50c50b" providerId="LiveId" clId="{C9A26493-0E47-4762-A1FA-CEA9D6895C4B}" dt="2023-09-22T07:38:26.764" v="2768" actId="478"/>
          <ac:spMkLst>
            <pc:docMk/>
            <pc:sldMk cId="2705776085" sldId="310"/>
            <ac:spMk id="22" creationId="{622EAE07-DA57-E174-11DC-DF78FBEAA695}"/>
          </ac:spMkLst>
        </pc:spChg>
        <pc:cxnChg chg="mod">
          <ac:chgData name="Shukufa Musayeva" userId="925d085fcd50c50b" providerId="LiveId" clId="{C9A26493-0E47-4762-A1FA-CEA9D6895C4B}" dt="2023-09-22T07:36:16.553" v="2752" actId="1076"/>
          <ac:cxnSpMkLst>
            <pc:docMk/>
            <pc:sldMk cId="2705776085" sldId="310"/>
            <ac:cxnSpMk id="5" creationId="{00000000-0000-0000-0000-000000000000}"/>
          </ac:cxnSpMkLst>
        </pc:cxnChg>
        <pc:cxnChg chg="mod">
          <ac:chgData name="Shukufa Musayeva" userId="925d085fcd50c50b" providerId="LiveId" clId="{C9A26493-0E47-4762-A1FA-CEA9D6895C4B}" dt="2023-09-22T07:36:16.553" v="2752" actId="1076"/>
          <ac:cxnSpMkLst>
            <pc:docMk/>
            <pc:sldMk cId="2705776085" sldId="310"/>
            <ac:cxnSpMk id="9" creationId="{00000000-0000-0000-0000-000000000000}"/>
          </ac:cxnSpMkLst>
        </pc:cxnChg>
        <pc:cxnChg chg="mod">
          <ac:chgData name="Shukufa Musayeva" userId="925d085fcd50c50b" providerId="LiveId" clId="{C9A26493-0E47-4762-A1FA-CEA9D6895C4B}" dt="2023-09-22T07:38:36.134" v="2771" actId="20577"/>
          <ac:cxnSpMkLst>
            <pc:docMk/>
            <pc:sldMk cId="2705776085" sldId="310"/>
            <ac:cxnSpMk id="11" creationId="{00000000-0000-0000-0000-000000000000}"/>
          </ac:cxnSpMkLst>
        </pc:cxnChg>
        <pc:cxnChg chg="mod">
          <ac:chgData name="Shukufa Musayeva" userId="925d085fcd50c50b" providerId="LiveId" clId="{C9A26493-0E47-4762-A1FA-CEA9D6895C4B}" dt="2023-09-22T07:32:13.683" v="2693"/>
          <ac:cxnSpMkLst>
            <pc:docMk/>
            <pc:sldMk cId="2705776085" sldId="310"/>
            <ac:cxnSpMk id="12" creationId="{00000000-0000-0000-0000-000000000000}"/>
          </ac:cxnSpMkLst>
        </pc:cxnChg>
      </pc:sldChg>
      <pc:sldChg chg="modSp mod">
        <pc:chgData name="Shukufa Musayeva" userId="925d085fcd50c50b" providerId="LiveId" clId="{C9A26493-0E47-4762-A1FA-CEA9D6895C4B}" dt="2023-09-22T08:56:36.531" v="3193" actId="207"/>
        <pc:sldMkLst>
          <pc:docMk/>
          <pc:sldMk cId="2107851474" sldId="311"/>
        </pc:sldMkLst>
        <pc:spChg chg="mod">
          <ac:chgData name="Shukufa Musayeva" userId="925d085fcd50c50b" providerId="LiveId" clId="{C9A26493-0E47-4762-A1FA-CEA9D6895C4B}" dt="2023-09-21T11:14:34.014" v="1179" actId="20577"/>
          <ac:spMkLst>
            <pc:docMk/>
            <pc:sldMk cId="2107851474" sldId="311"/>
            <ac:spMk id="2" creationId="{D6ADA307-D8CB-E4B2-954D-BBF6CBFA9DFE}"/>
          </ac:spMkLst>
        </pc:spChg>
        <pc:spChg chg="mod">
          <ac:chgData name="Shukufa Musayeva" userId="925d085fcd50c50b" providerId="LiveId" clId="{C9A26493-0E47-4762-A1FA-CEA9D6895C4B}" dt="2023-09-22T08:56:36.531" v="3193" actId="207"/>
          <ac:spMkLst>
            <pc:docMk/>
            <pc:sldMk cId="2107851474" sldId="311"/>
            <ac:spMk id="3" creationId="{5C265CEC-C6EF-E878-05B9-C312B97FD5CC}"/>
          </ac:spMkLst>
        </pc:spChg>
        <pc:spChg chg="mod">
          <ac:chgData name="Shukufa Musayeva" userId="925d085fcd50c50b" providerId="LiveId" clId="{C9A26493-0E47-4762-A1FA-CEA9D6895C4B}" dt="2023-09-21T11:14:49.269" v="1212" actId="20577"/>
          <ac:spMkLst>
            <pc:docMk/>
            <pc:sldMk cId="2107851474" sldId="311"/>
            <ac:spMk id="7" creationId="{00000000-0000-0000-0000-000000000000}"/>
          </ac:spMkLst>
        </pc:spChg>
        <pc:spChg chg="mod">
          <ac:chgData name="Shukufa Musayeva" userId="925d085fcd50c50b" providerId="LiveId" clId="{C9A26493-0E47-4762-A1FA-CEA9D6895C4B}" dt="2023-09-22T08:55:24.135" v="3178" actId="20577"/>
          <ac:spMkLst>
            <pc:docMk/>
            <pc:sldMk cId="2107851474" sldId="311"/>
            <ac:spMk id="8" creationId="{00000000-0000-0000-0000-000000000000}"/>
          </ac:spMkLst>
        </pc:spChg>
        <pc:spChg chg="mod">
          <ac:chgData name="Shukufa Musayeva" userId="925d085fcd50c50b" providerId="LiveId" clId="{C9A26493-0E47-4762-A1FA-CEA9D6895C4B}" dt="2023-09-22T08:56:30.699" v="3192" actId="207"/>
          <ac:spMkLst>
            <pc:docMk/>
            <pc:sldMk cId="2107851474" sldId="311"/>
            <ac:spMk id="9" creationId="{00000000-0000-0000-0000-000000000000}"/>
          </ac:spMkLst>
        </pc:spChg>
      </pc:sldChg>
      <pc:sldChg chg="modSp mod">
        <pc:chgData name="Shukufa Musayeva" userId="925d085fcd50c50b" providerId="LiveId" clId="{C9A26493-0E47-4762-A1FA-CEA9D6895C4B}" dt="2023-09-22T08:57:55.534" v="3256" actId="20577"/>
        <pc:sldMkLst>
          <pc:docMk/>
          <pc:sldMk cId="1816808382" sldId="312"/>
        </pc:sldMkLst>
        <pc:spChg chg="mod">
          <ac:chgData name="Shukufa Musayeva" userId="925d085fcd50c50b" providerId="LiveId" clId="{C9A26493-0E47-4762-A1FA-CEA9D6895C4B}" dt="2023-09-21T11:17:42.856" v="1235" actId="20577"/>
          <ac:spMkLst>
            <pc:docMk/>
            <pc:sldMk cId="1816808382" sldId="312"/>
            <ac:spMk id="2" creationId="{D6ADA307-D8CB-E4B2-954D-BBF6CBFA9DFE}"/>
          </ac:spMkLst>
        </pc:spChg>
        <pc:spChg chg="mod">
          <ac:chgData name="Shukufa Musayeva" userId="925d085fcd50c50b" providerId="LiveId" clId="{C9A26493-0E47-4762-A1FA-CEA9D6895C4B}" dt="2023-09-21T11:18:51.452" v="1283" actId="20577"/>
          <ac:spMkLst>
            <pc:docMk/>
            <pc:sldMk cId="1816808382" sldId="312"/>
            <ac:spMk id="3" creationId="{5C265CEC-C6EF-E878-05B9-C312B97FD5CC}"/>
          </ac:spMkLst>
        </pc:spChg>
        <pc:spChg chg="mod">
          <ac:chgData name="Shukufa Musayeva" userId="925d085fcd50c50b" providerId="LiveId" clId="{C9A26493-0E47-4762-A1FA-CEA9D6895C4B}" dt="2023-09-22T08:57:42.744" v="3230"/>
          <ac:spMkLst>
            <pc:docMk/>
            <pc:sldMk cId="1816808382" sldId="312"/>
            <ac:spMk id="7" creationId="{00000000-0000-0000-0000-000000000000}"/>
          </ac:spMkLst>
        </pc:spChg>
        <pc:spChg chg="mod">
          <ac:chgData name="Shukufa Musayeva" userId="925d085fcd50c50b" providerId="LiveId" clId="{C9A26493-0E47-4762-A1FA-CEA9D6895C4B}" dt="2023-09-22T08:57:55.534" v="3256" actId="20577"/>
          <ac:spMkLst>
            <pc:docMk/>
            <pc:sldMk cId="1816808382" sldId="312"/>
            <ac:spMk id="8" creationId="{00000000-0000-0000-0000-000000000000}"/>
          </ac:spMkLst>
        </pc:spChg>
        <pc:spChg chg="mod">
          <ac:chgData name="Shukufa Musayeva" userId="925d085fcd50c50b" providerId="LiveId" clId="{C9A26493-0E47-4762-A1FA-CEA9D6895C4B}" dt="2023-09-22T08:57:23.528" v="3226" actId="20577"/>
          <ac:spMkLst>
            <pc:docMk/>
            <pc:sldMk cId="1816808382" sldId="312"/>
            <ac:spMk id="9" creationId="{00000000-0000-0000-0000-000000000000}"/>
          </ac:spMkLst>
        </pc:spChg>
      </pc:sldChg>
      <pc:sldChg chg="modSp mod">
        <pc:chgData name="Shukufa Musayeva" userId="925d085fcd50c50b" providerId="LiveId" clId="{C9A26493-0E47-4762-A1FA-CEA9D6895C4B}" dt="2023-09-22T09:16:04.787" v="3362" actId="20577"/>
        <pc:sldMkLst>
          <pc:docMk/>
          <pc:sldMk cId="1781414269" sldId="313"/>
        </pc:sldMkLst>
        <pc:spChg chg="mod">
          <ac:chgData name="Shukufa Musayeva" userId="925d085fcd50c50b" providerId="LiveId" clId="{C9A26493-0E47-4762-A1FA-CEA9D6895C4B}" dt="2023-09-21T13:50:44.329" v="1697" actId="20577"/>
          <ac:spMkLst>
            <pc:docMk/>
            <pc:sldMk cId="1781414269" sldId="313"/>
            <ac:spMk id="2" creationId="{D6ADA307-D8CB-E4B2-954D-BBF6CBFA9DFE}"/>
          </ac:spMkLst>
        </pc:spChg>
        <pc:spChg chg="mod">
          <ac:chgData name="Shukufa Musayeva" userId="925d085fcd50c50b" providerId="LiveId" clId="{C9A26493-0E47-4762-A1FA-CEA9D6895C4B}" dt="2023-09-21T13:50:22.804" v="1672" actId="207"/>
          <ac:spMkLst>
            <pc:docMk/>
            <pc:sldMk cId="1781414269" sldId="313"/>
            <ac:spMk id="3" creationId="{5C265CEC-C6EF-E878-05B9-C312B97FD5CC}"/>
          </ac:spMkLst>
        </pc:spChg>
        <pc:spChg chg="mod">
          <ac:chgData name="Shukufa Musayeva" userId="925d085fcd50c50b" providerId="LiveId" clId="{C9A26493-0E47-4762-A1FA-CEA9D6895C4B}" dt="2023-09-21T13:48:36.002" v="1653" actId="20577"/>
          <ac:spMkLst>
            <pc:docMk/>
            <pc:sldMk cId="1781414269" sldId="313"/>
            <ac:spMk id="5" creationId="{00000000-0000-0000-0000-000000000000}"/>
          </ac:spMkLst>
        </pc:spChg>
        <pc:spChg chg="mod">
          <ac:chgData name="Shukufa Musayeva" userId="925d085fcd50c50b" providerId="LiveId" clId="{C9A26493-0E47-4762-A1FA-CEA9D6895C4B}" dt="2023-09-22T08:58:44.768" v="3261"/>
          <ac:spMkLst>
            <pc:docMk/>
            <pc:sldMk cId="1781414269" sldId="313"/>
            <ac:spMk id="6" creationId="{00000000-0000-0000-0000-000000000000}"/>
          </ac:spMkLst>
        </pc:spChg>
        <pc:spChg chg="mod">
          <ac:chgData name="Shukufa Musayeva" userId="925d085fcd50c50b" providerId="LiveId" clId="{C9A26493-0E47-4762-A1FA-CEA9D6895C4B}" dt="2023-09-22T09:16:04.787" v="3362" actId="20577"/>
          <ac:spMkLst>
            <pc:docMk/>
            <pc:sldMk cId="1781414269" sldId="313"/>
            <ac:spMk id="7" creationId="{00000000-0000-0000-0000-000000000000}"/>
          </ac:spMkLst>
        </pc:spChg>
      </pc:sldChg>
      <pc:sldChg chg="addSp delSp modSp mod">
        <pc:chgData name="Shukufa Musayeva" userId="925d085fcd50c50b" providerId="LiveId" clId="{C9A26493-0E47-4762-A1FA-CEA9D6895C4B}" dt="2023-09-22T09:25:31.572" v="3541" actId="478"/>
        <pc:sldMkLst>
          <pc:docMk/>
          <pc:sldMk cId="3132029891" sldId="314"/>
        </pc:sldMkLst>
        <pc:spChg chg="mod">
          <ac:chgData name="Shukufa Musayeva" userId="925d085fcd50c50b" providerId="LiveId" clId="{C9A26493-0E47-4762-A1FA-CEA9D6895C4B}" dt="2023-09-21T13:58:50.817" v="1958" actId="20577"/>
          <ac:spMkLst>
            <pc:docMk/>
            <pc:sldMk cId="3132029891" sldId="314"/>
            <ac:spMk id="2" creationId="{D6ADA307-D8CB-E4B2-954D-BBF6CBFA9DFE}"/>
          </ac:spMkLst>
        </pc:spChg>
        <pc:spChg chg="mod">
          <ac:chgData name="Shukufa Musayeva" userId="925d085fcd50c50b" providerId="LiveId" clId="{C9A26493-0E47-4762-A1FA-CEA9D6895C4B}" dt="2023-09-21T14:02:46.813" v="1998" actId="20577"/>
          <ac:spMkLst>
            <pc:docMk/>
            <pc:sldMk cId="3132029891" sldId="314"/>
            <ac:spMk id="3" creationId="{5C265CEC-C6EF-E878-05B9-C312B97FD5CC}"/>
          </ac:spMkLst>
        </pc:spChg>
        <pc:spChg chg="mod">
          <ac:chgData name="Shukufa Musayeva" userId="925d085fcd50c50b" providerId="LiveId" clId="{C9A26493-0E47-4762-A1FA-CEA9D6895C4B}" dt="2023-09-21T13:59:03.855" v="1986" actId="20577"/>
          <ac:spMkLst>
            <pc:docMk/>
            <pc:sldMk cId="3132029891" sldId="314"/>
            <ac:spMk id="5" creationId="{00000000-0000-0000-0000-000000000000}"/>
          </ac:spMkLst>
        </pc:spChg>
        <pc:spChg chg="mod">
          <ac:chgData name="Shukufa Musayeva" userId="925d085fcd50c50b" providerId="LiveId" clId="{C9A26493-0E47-4762-A1FA-CEA9D6895C4B}" dt="2023-09-22T08:59:03.118" v="3264"/>
          <ac:spMkLst>
            <pc:docMk/>
            <pc:sldMk cId="3132029891" sldId="314"/>
            <ac:spMk id="6" creationId="{00000000-0000-0000-0000-000000000000}"/>
          </ac:spMkLst>
        </pc:spChg>
        <pc:spChg chg="mod">
          <ac:chgData name="Shukufa Musayeva" userId="925d085fcd50c50b" providerId="LiveId" clId="{C9A26493-0E47-4762-A1FA-CEA9D6895C4B}" dt="2023-09-22T09:25:27.402" v="3540"/>
          <ac:spMkLst>
            <pc:docMk/>
            <pc:sldMk cId="3132029891" sldId="314"/>
            <ac:spMk id="7" creationId="{00000000-0000-0000-0000-000000000000}"/>
          </ac:spMkLst>
        </pc:spChg>
        <pc:spChg chg="add del mod">
          <ac:chgData name="Shukufa Musayeva" userId="925d085fcd50c50b" providerId="LiveId" clId="{C9A26493-0E47-4762-A1FA-CEA9D6895C4B}" dt="2023-09-22T09:25:31.572" v="3541" actId="478"/>
          <ac:spMkLst>
            <pc:docMk/>
            <pc:sldMk cId="3132029891" sldId="314"/>
            <ac:spMk id="8" creationId="{1B624176-04D4-BA05-D483-11786AD94EA0}"/>
          </ac:spMkLst>
        </pc:spChg>
      </pc:sldChg>
      <pc:sldChg chg="addSp delSp modSp mod">
        <pc:chgData name="Shukufa Musayeva" userId="925d085fcd50c50b" providerId="LiveId" clId="{C9A26493-0E47-4762-A1FA-CEA9D6895C4B}" dt="2023-09-22T09:28:41.797" v="3592" actId="478"/>
        <pc:sldMkLst>
          <pc:docMk/>
          <pc:sldMk cId="2363714702" sldId="315"/>
        </pc:sldMkLst>
        <pc:spChg chg="mod">
          <ac:chgData name="Shukufa Musayeva" userId="925d085fcd50c50b" providerId="LiveId" clId="{C9A26493-0E47-4762-A1FA-CEA9D6895C4B}" dt="2023-09-21T14:04:30.933" v="2039" actId="20577"/>
          <ac:spMkLst>
            <pc:docMk/>
            <pc:sldMk cId="2363714702" sldId="315"/>
            <ac:spMk id="2" creationId="{D6ADA307-D8CB-E4B2-954D-BBF6CBFA9DFE}"/>
          </ac:spMkLst>
        </pc:spChg>
        <pc:spChg chg="mod">
          <ac:chgData name="Shukufa Musayeva" userId="925d085fcd50c50b" providerId="LiveId" clId="{C9A26493-0E47-4762-A1FA-CEA9D6895C4B}" dt="2023-09-21T14:07:46.347" v="2107" actId="6549"/>
          <ac:spMkLst>
            <pc:docMk/>
            <pc:sldMk cId="2363714702" sldId="315"/>
            <ac:spMk id="3" creationId="{5C265CEC-C6EF-E878-05B9-C312B97FD5CC}"/>
          </ac:spMkLst>
        </pc:spChg>
        <pc:spChg chg="mod">
          <ac:chgData name="Shukufa Musayeva" userId="925d085fcd50c50b" providerId="LiveId" clId="{C9A26493-0E47-4762-A1FA-CEA9D6895C4B}" dt="2023-09-21T14:05:13.528" v="2082" actId="20577"/>
          <ac:spMkLst>
            <pc:docMk/>
            <pc:sldMk cId="2363714702" sldId="315"/>
            <ac:spMk id="5" creationId="{00000000-0000-0000-0000-000000000000}"/>
          </ac:spMkLst>
        </pc:spChg>
        <pc:spChg chg="mod">
          <ac:chgData name="Shukufa Musayeva" userId="925d085fcd50c50b" providerId="LiveId" clId="{C9A26493-0E47-4762-A1FA-CEA9D6895C4B}" dt="2023-09-22T08:59:11.704" v="3265"/>
          <ac:spMkLst>
            <pc:docMk/>
            <pc:sldMk cId="2363714702" sldId="315"/>
            <ac:spMk id="6" creationId="{00000000-0000-0000-0000-000000000000}"/>
          </ac:spMkLst>
        </pc:spChg>
        <pc:spChg chg="mod">
          <ac:chgData name="Shukufa Musayeva" userId="925d085fcd50c50b" providerId="LiveId" clId="{C9A26493-0E47-4762-A1FA-CEA9D6895C4B}" dt="2023-09-22T09:28:35.626" v="3591" actId="207"/>
          <ac:spMkLst>
            <pc:docMk/>
            <pc:sldMk cId="2363714702" sldId="315"/>
            <ac:spMk id="7" creationId="{00000000-0000-0000-0000-000000000000}"/>
          </ac:spMkLst>
        </pc:spChg>
        <pc:spChg chg="add del mod">
          <ac:chgData name="Shukufa Musayeva" userId="925d085fcd50c50b" providerId="LiveId" clId="{C9A26493-0E47-4762-A1FA-CEA9D6895C4B}" dt="2023-09-22T09:28:41.797" v="3592" actId="478"/>
          <ac:spMkLst>
            <pc:docMk/>
            <pc:sldMk cId="2363714702" sldId="315"/>
            <ac:spMk id="8" creationId="{649EEDF8-DFA6-470E-2CB0-00C876FFA476}"/>
          </ac:spMkLst>
        </pc:spChg>
      </pc:sldChg>
      <pc:sldChg chg="modSp mod">
        <pc:chgData name="Shukufa Musayeva" userId="925d085fcd50c50b" providerId="LiveId" clId="{C9A26493-0E47-4762-A1FA-CEA9D6895C4B}" dt="2023-09-21T09:37:58.037" v="479" actId="20577"/>
        <pc:sldMkLst>
          <pc:docMk/>
          <pc:sldMk cId="1834235748" sldId="316"/>
        </pc:sldMkLst>
        <pc:spChg chg="mod">
          <ac:chgData name="Shukufa Musayeva" userId="925d085fcd50c50b" providerId="LiveId" clId="{C9A26493-0E47-4762-A1FA-CEA9D6895C4B}" dt="2023-09-21T09:37:45.991" v="452" actId="20577"/>
          <ac:spMkLst>
            <pc:docMk/>
            <pc:sldMk cId="1834235748" sldId="316"/>
            <ac:spMk id="2" creationId="{D6ADA307-D8CB-E4B2-954D-BBF6CBFA9DFE}"/>
          </ac:spMkLst>
        </pc:spChg>
        <pc:spChg chg="mod">
          <ac:chgData name="Shukufa Musayeva" userId="925d085fcd50c50b" providerId="LiveId" clId="{C9A26493-0E47-4762-A1FA-CEA9D6895C4B}" dt="2023-09-21T09:37:58.037" v="479" actId="20577"/>
          <ac:spMkLst>
            <pc:docMk/>
            <pc:sldMk cId="1834235748" sldId="316"/>
            <ac:spMk id="4" creationId="{00000000-0000-0000-0000-000000000000}"/>
          </ac:spMkLst>
        </pc:spChg>
      </pc:sldChg>
      <pc:sldChg chg="modSp mod">
        <pc:chgData name="Shukufa Musayeva" userId="925d085fcd50c50b" providerId="LiveId" clId="{C9A26493-0E47-4762-A1FA-CEA9D6895C4B}" dt="2023-09-22T09:09:34.074" v="3351" actId="404"/>
        <pc:sldMkLst>
          <pc:docMk/>
          <pc:sldMk cId="4214092827" sldId="318"/>
        </pc:sldMkLst>
        <pc:spChg chg="mod">
          <ac:chgData name="Shukufa Musayeva" userId="925d085fcd50c50b" providerId="LiveId" clId="{C9A26493-0E47-4762-A1FA-CEA9D6895C4B}" dt="2023-09-22T09:09:34.074" v="3351" actId="404"/>
          <ac:spMkLst>
            <pc:docMk/>
            <pc:sldMk cId="4214092827" sldId="318"/>
            <ac:spMk id="10" creationId="{0B5F7ED9-94FC-2565-3E91-704B164796EC}"/>
          </ac:spMkLst>
        </pc:spChg>
      </pc:sldChg>
      <pc:sldMasterChg chg="modSp mod">
        <pc:chgData name="Shukufa Musayeva" userId="925d085fcd50c50b" providerId="LiveId" clId="{C9A26493-0E47-4762-A1FA-CEA9D6895C4B}" dt="2023-09-21T08:38:54.085" v="218" actId="20577"/>
        <pc:sldMasterMkLst>
          <pc:docMk/>
          <pc:sldMasterMk cId="2944639081" sldId="2147483660"/>
        </pc:sldMasterMkLst>
        <pc:spChg chg="mod">
          <ac:chgData name="Shukufa Musayeva" userId="925d085fcd50c50b" providerId="LiveId" clId="{C9A26493-0E47-4762-A1FA-CEA9D6895C4B}" dt="2023-09-21T08:38:08.712" v="192" actId="1076"/>
          <ac:spMkLst>
            <pc:docMk/>
            <pc:sldMasterMk cId="2944639081" sldId="2147483660"/>
            <ac:spMk id="2" creationId="{81D1C4C4-6156-BBA8-A183-1EB49340FD3A}"/>
          </ac:spMkLst>
        </pc:spChg>
        <pc:spChg chg="mod">
          <ac:chgData name="Shukufa Musayeva" userId="925d085fcd50c50b" providerId="LiveId" clId="{C9A26493-0E47-4762-A1FA-CEA9D6895C4B}" dt="2023-09-21T08:38:54.085" v="218" actId="20577"/>
          <ac:spMkLst>
            <pc:docMk/>
            <pc:sldMasterMk cId="2944639081" sldId="2147483660"/>
            <ac:spMk id="9" creationId="{C3516C28-3E65-4AAB-A130-1AED07BD90AB}"/>
          </ac:spMkLst>
        </pc:sp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82B558-D795-41E7-BCDA-CB2B717AF415}" type="datetimeFigureOut">
              <a:rPr lang="ru-RU" smtClean="0"/>
              <a:t>22.09.2023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7A8EB0-EA8A-40FB-BC25-5D32519820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56933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7A8EB0-EA8A-40FB-BC25-5D325198205E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85774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850FF8DB-6AC1-4ED8-BB77-2A2907316800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12154-3091-4428-9E11-7C68CF70D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04445" y="6533836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30265822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473049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51886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2350166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7918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26159053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32338612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3159530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21442954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108975-190B-44D4-A51C-F431D79D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5534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39528640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348229-9151-4720-B081-EBA35B1A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20001296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EFDEB-AA1C-42DD-9F08-809A7CA1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924250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6669A3-57E8-4ED1-AD67-69586AA3C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14522810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C3516C28-3E65-4AAB-A130-1AED07BD90AB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i="1" dirty="0">
                <a:solidFill>
                  <a:schemeClr val="bg1"/>
                </a:solidFill>
              </a:rPr>
              <a:t> Dr. Shukufa Musayeva</a:t>
            </a:r>
            <a:endParaRPr lang="az-Latn-AZ" sz="1800" b="1" i="1" dirty="0">
              <a:solidFill>
                <a:schemeClr val="bg1"/>
              </a:solidFill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sz="1400" b="1" dirty="0">
              <a:solidFill>
                <a:srgbClr val="002060"/>
              </a:solidFill>
            </a:endParaRPr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1D1C4C4-6156-BBA8-A183-1EB49340FD3A}"/>
              </a:ext>
            </a:extLst>
          </p:cNvPr>
          <p:cNvSpPr txBox="1"/>
          <p:nvPr userDrawn="1"/>
        </p:nvSpPr>
        <p:spPr>
          <a:xfrm>
            <a:off x="10049581" y="86739"/>
            <a:ext cx="21424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Latn-AZ" sz="1800" b="1" i="1" dirty="0">
                <a:solidFill>
                  <a:schemeClr val="accent1">
                    <a:lumMod val="75000"/>
                  </a:schemeClr>
                </a:solidFill>
              </a:rPr>
              <a:t>Aorti</a:t>
            </a:r>
            <a:r>
              <a:rPr lang="en-US" sz="1800" b="1" i="1" dirty="0">
                <a:solidFill>
                  <a:schemeClr val="accent1">
                    <a:lumMod val="75000"/>
                  </a:schemeClr>
                </a:solidFill>
              </a:rPr>
              <a:t>c valve disease</a:t>
            </a:r>
            <a:endParaRPr lang="az-Latn-AZ" sz="18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46390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7030A0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A30428-36A6-F9AA-1603-EDD826D2384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407192"/>
          </a:xfrm>
        </p:spPr>
        <p:txBody>
          <a:bodyPr/>
          <a:lstStyle/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Aort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ic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valve disease</a:t>
            </a:r>
            <a:endParaRPr lang="az-Latn-AZ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495664F-5609-F1C6-F4B8-3778176D7B6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az-Latn-AZ" b="1" i="1" dirty="0"/>
              <a:t>Dr. </a:t>
            </a:r>
            <a:r>
              <a:rPr lang="en-US" b="1" i="1" dirty="0"/>
              <a:t>Shukufa</a:t>
            </a:r>
            <a:r>
              <a:rPr lang="az-Latn-AZ" b="1" i="1" dirty="0"/>
              <a:t> Musayeva</a:t>
            </a:r>
          </a:p>
          <a:p>
            <a:r>
              <a:rPr lang="az-Latn-AZ" b="1" i="1" dirty="0"/>
              <a:t> </a:t>
            </a:r>
            <a:r>
              <a:rPr lang="en-US" b="1" i="1" dirty="0"/>
              <a:t>Department of 1</a:t>
            </a:r>
            <a:r>
              <a:rPr lang="en-US" b="1" i="1" baseline="30000" dirty="0"/>
              <a:t>st</a:t>
            </a:r>
            <a:r>
              <a:rPr lang="en-US" b="1" i="1" dirty="0"/>
              <a:t> Surgical Disease</a:t>
            </a:r>
            <a:endParaRPr lang="az-Latn-AZ" b="1" i="1" dirty="0"/>
          </a:p>
        </p:txBody>
      </p:sp>
    </p:spTree>
    <p:extLst>
      <p:ext uri="{BB962C8B-B14F-4D97-AF65-F5344CB8AC3E}">
        <p14:creationId xmlns:p14="http://schemas.microsoft.com/office/powerpoint/2010/main" val="215425138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9775" y="0"/>
            <a:ext cx="10515600" cy="671195"/>
          </a:xfrm>
        </p:spPr>
        <p:txBody>
          <a:bodyPr>
            <a:noAutofit/>
          </a:bodyPr>
          <a:lstStyle/>
          <a:p>
            <a: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Definition</a:t>
            </a:r>
            <a:endParaRPr lang="az-Latn-A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739775" y="648283"/>
            <a:ext cx="4935980" cy="567059"/>
          </a:xfrm>
        </p:spPr>
        <p:txBody>
          <a:bodyPr>
            <a:normAutofit/>
          </a:bodyPr>
          <a:lstStyle/>
          <a:p>
            <a:r>
              <a:rPr lang="az-Latn-AZ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Aort</a:t>
            </a:r>
            <a:r>
              <a:rPr lang="en-US" sz="28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ic</a:t>
            </a:r>
            <a:r>
              <a:rPr lang="en-US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valve stenosis</a:t>
            </a:r>
            <a:endParaRPr lang="en-US" sz="3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81179" y="1319403"/>
            <a:ext cx="6225922" cy="4068255"/>
          </a:xfrm>
        </p:spPr>
        <p:txBody>
          <a:bodyPr>
            <a:normAutofit lnSpcReduction="10000"/>
          </a:bodyPr>
          <a:lstStyle/>
          <a:p>
            <a:r>
              <a:rPr lang="en-US" dirty="0"/>
              <a:t>Aortic valve stenosis is a disease in </a:t>
            </a:r>
            <a:r>
              <a:rPr lang="en-US" dirty="0" err="1"/>
              <a:t>wich</a:t>
            </a:r>
            <a:r>
              <a:rPr lang="en-US" dirty="0"/>
              <a:t> the aortic valve narrowed and blood flow from the left ventricle to the aorta is reduced or blocked. Also called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i="1" u="sng" dirty="0">
                <a:solidFill>
                  <a:srgbClr val="0070C0"/>
                </a:solidFill>
              </a:rPr>
              <a:t>aortic stenosis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/>
              <a:t>.</a:t>
            </a:r>
            <a:endParaRPr lang="az-Latn-AZ" sz="1800" dirty="0">
              <a:solidFill>
                <a:srgbClr val="0070C0"/>
              </a:solidFill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7354872" y="648283"/>
            <a:ext cx="5183188" cy="547005"/>
          </a:xfrm>
        </p:spPr>
        <p:txBody>
          <a:bodyPr>
            <a:normAutofit/>
          </a:bodyPr>
          <a:lstStyle/>
          <a:p>
            <a:r>
              <a:rPr lang="az-Latn-AZ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Aor</a:t>
            </a:r>
            <a:r>
              <a:rPr lang="en-US" sz="28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ic</a:t>
            </a:r>
            <a:r>
              <a:rPr lang="en-US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valve regurgitation</a:t>
            </a:r>
            <a:endParaRPr lang="en-US" sz="3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sz="quarter" idx="4"/>
          </p:nvPr>
        </p:nvSpPr>
        <p:spPr>
          <a:xfrm>
            <a:off x="7367740" y="1319478"/>
            <a:ext cx="4585248" cy="5208644"/>
          </a:xfrm>
        </p:spPr>
        <p:txBody>
          <a:bodyPr>
            <a:normAutofit lnSpcReduction="10000"/>
          </a:bodyPr>
          <a:lstStyle/>
          <a:p>
            <a:r>
              <a:rPr lang="en-US" dirty="0"/>
              <a:t>Aortic valve regurgitation is a condition that occurs when the heart's aortic valve doesn't close tightly and as a result, in diastole, some of the blood flows back from the aorta to the left ventricle (</a:t>
            </a:r>
            <a:r>
              <a:rPr lang="en-US" b="1" dirty="0"/>
              <a:t>diastolic reflux, regurgitation</a:t>
            </a:r>
            <a:r>
              <a:rPr lang="en-US" dirty="0"/>
              <a:t>). </a:t>
            </a:r>
            <a:endParaRPr lang="az-Latn-AZ" dirty="0"/>
          </a:p>
          <a:p>
            <a:endParaRPr lang="az-Latn-AZ" dirty="0"/>
          </a:p>
          <a:p>
            <a:r>
              <a:rPr lang="az-Latn-AZ" dirty="0"/>
              <a:t> </a:t>
            </a:r>
            <a:r>
              <a:rPr lang="en-US" dirty="0"/>
              <a:t>In the literature, it is also known as  </a:t>
            </a:r>
            <a:r>
              <a:rPr lang="en-US" i="1" u="sng" dirty="0">
                <a:solidFill>
                  <a:srgbClr val="0070C0"/>
                </a:solidFill>
              </a:rPr>
              <a:t>aortic insufficiency</a:t>
            </a:r>
            <a:r>
              <a:rPr lang="en-US" dirty="0"/>
              <a:t>. 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9C58BC5C-9886-77C6-9B21-972D87133F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3640" y="3646025"/>
            <a:ext cx="3543593" cy="2676411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AE440CE-4D04-5E10-048F-36B370B0D7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07233" y="2835797"/>
            <a:ext cx="3160507" cy="3779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51915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2847" y="24180"/>
            <a:ext cx="7176539" cy="561062"/>
          </a:xfrm>
        </p:spPr>
        <p:txBody>
          <a:bodyPr>
            <a:noAutofit/>
          </a:bodyPr>
          <a:lstStyle/>
          <a:p>
            <a:r>
              <a:rPr lang="en-US" sz="2800" dirty="0"/>
              <a:t>Classification</a:t>
            </a:r>
            <a:endParaRPr lang="az-Latn-AZ" sz="2800" dirty="0"/>
          </a:p>
        </p:txBody>
      </p:sp>
      <p:sp>
        <p:nvSpPr>
          <p:cNvPr id="3" name="Rectangle 2"/>
          <p:cNvSpPr/>
          <p:nvPr/>
        </p:nvSpPr>
        <p:spPr>
          <a:xfrm>
            <a:off x="7861636" y="2569224"/>
            <a:ext cx="4014163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az-Latn-AZ" b="1" dirty="0"/>
              <a:t>Mild- aortic valve area (AVA) &gt;1.5 cm2, peak aortic jet velocity 2.0 to 2.9 m/second,mean gradient &lt;20 mmHg.),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az-Latn-AZ" b="1" dirty="0"/>
              <a:t>Moderate- AVA 1-1.5 cm2, peak aortic jet velocity 3.0 to 3.9 m/second, mean gradient 20–40 mm Hg),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az-Latn-AZ" b="1" dirty="0"/>
              <a:t>Severe-  (AVA &lt;1 cm2, peak aortic jet velocity  &gt; 4m/second , mean gradient  &gt;50 mm Hg</a:t>
            </a:r>
          </a:p>
        </p:txBody>
      </p:sp>
      <p:sp>
        <p:nvSpPr>
          <p:cNvPr id="4" name="Rectangle 3"/>
          <p:cNvSpPr/>
          <p:nvPr/>
        </p:nvSpPr>
        <p:spPr>
          <a:xfrm>
            <a:off x="4240254" y="515162"/>
            <a:ext cx="32278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C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Aortic valve stenosis</a:t>
            </a:r>
            <a:endParaRPr lang="en-US" sz="2800" b="1" dirty="0">
              <a:solidFill>
                <a:srgbClr val="C00000"/>
              </a:solidFill>
            </a:endParaRPr>
          </a:p>
        </p:txBody>
      </p:sp>
      <p:cxnSp>
        <p:nvCxnSpPr>
          <p:cNvPr id="8" name="Elbow Connector 7"/>
          <p:cNvCxnSpPr>
            <a:stCxn id="4" idx="1"/>
            <a:endCxn id="11" idx="0"/>
          </p:cNvCxnSpPr>
          <p:nvPr/>
        </p:nvCxnSpPr>
        <p:spPr>
          <a:xfrm rot="10800000" flipV="1">
            <a:off x="2389040" y="776771"/>
            <a:ext cx="1851215" cy="691685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Elbow Connector 9"/>
          <p:cNvCxnSpPr>
            <a:cxnSpLocks/>
            <a:stCxn id="4" idx="3"/>
            <a:endCxn id="15" idx="0"/>
          </p:cNvCxnSpPr>
          <p:nvPr/>
        </p:nvCxnSpPr>
        <p:spPr>
          <a:xfrm>
            <a:off x="7468061" y="776772"/>
            <a:ext cx="2404119" cy="696171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404681" y="1468457"/>
            <a:ext cx="3968715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4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According to the clinical stage</a:t>
            </a:r>
            <a:endParaRPr lang="en-US" sz="20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7543703" y="1472943"/>
            <a:ext cx="465695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/>
              <a:t>According to the severity of the stenosis</a:t>
            </a:r>
          </a:p>
        </p:txBody>
      </p:sp>
      <p:sp>
        <p:nvSpPr>
          <p:cNvPr id="17" name="Rectangle 16"/>
          <p:cNvSpPr/>
          <p:nvPr/>
        </p:nvSpPr>
        <p:spPr>
          <a:xfrm>
            <a:off x="316196" y="2634919"/>
            <a:ext cx="40572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/>
              <a:t>Stage A – asymptomatic, there is a risk of aortic stenosis (AS)</a:t>
            </a:r>
          </a:p>
          <a:p>
            <a:endParaRPr lang="en-US" b="1" dirty="0"/>
          </a:p>
          <a:p>
            <a:r>
              <a:rPr lang="en-US" b="1" dirty="0"/>
              <a:t>Stage B-  asymptomatic, mild or moderate AS </a:t>
            </a:r>
          </a:p>
          <a:p>
            <a:endParaRPr lang="en-US" b="1" dirty="0"/>
          </a:p>
          <a:p>
            <a:r>
              <a:rPr lang="en-US" b="1" dirty="0"/>
              <a:t>Stage C-  asymptomatic,  severe AS</a:t>
            </a:r>
          </a:p>
          <a:p>
            <a:endParaRPr lang="en-US" b="1" dirty="0"/>
          </a:p>
          <a:p>
            <a:r>
              <a:rPr lang="en-US" b="1" dirty="0"/>
              <a:t>Stage D- symptomatic, usually with severe AS</a:t>
            </a:r>
          </a:p>
        </p:txBody>
      </p:sp>
      <p:cxnSp>
        <p:nvCxnSpPr>
          <p:cNvPr id="21" name="Straight Arrow Connector 20"/>
          <p:cNvCxnSpPr>
            <a:cxnSpLocks/>
            <a:stCxn id="11" idx="2"/>
            <a:endCxn id="17" idx="0"/>
          </p:cNvCxnSpPr>
          <p:nvPr/>
        </p:nvCxnSpPr>
        <p:spPr>
          <a:xfrm flipH="1">
            <a:off x="2344796" y="1938457"/>
            <a:ext cx="44243" cy="69646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>
            <a:cxnSpLocks/>
            <a:stCxn id="15" idx="2"/>
            <a:endCxn id="3" idx="0"/>
          </p:cNvCxnSpPr>
          <p:nvPr/>
        </p:nvCxnSpPr>
        <p:spPr>
          <a:xfrm flipH="1">
            <a:off x="9868718" y="1873053"/>
            <a:ext cx="3462" cy="69617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26DE739-819F-2EF0-7F7A-0226969B79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26731" y="2634628"/>
            <a:ext cx="3591875" cy="2585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43780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2847" y="24180"/>
            <a:ext cx="7176539" cy="561062"/>
          </a:xfrm>
        </p:spPr>
        <p:txBody>
          <a:bodyPr>
            <a:noAutofit/>
          </a:bodyPr>
          <a:lstStyle/>
          <a:p>
            <a:r>
              <a:rPr lang="en-US" sz="2800" dirty="0"/>
              <a:t>Classification</a:t>
            </a:r>
            <a:endParaRPr lang="az-Latn-AZ" sz="2800" dirty="0"/>
          </a:p>
        </p:txBody>
      </p:sp>
      <p:sp>
        <p:nvSpPr>
          <p:cNvPr id="4" name="Rectangle 3"/>
          <p:cNvSpPr/>
          <p:nvPr/>
        </p:nvSpPr>
        <p:spPr>
          <a:xfrm>
            <a:off x="4240254" y="515162"/>
            <a:ext cx="32278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C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Aortic valve stenosis</a:t>
            </a:r>
            <a:endParaRPr lang="en-US" sz="2800" b="1" dirty="0">
              <a:solidFill>
                <a:srgbClr val="C00000"/>
              </a:solidFill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13439D3-89DE-B05C-FEF6-0E6E6FA27D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360" y="1076224"/>
            <a:ext cx="11449280" cy="5425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42357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12849" y="0"/>
            <a:ext cx="5862851" cy="502134"/>
          </a:xfrm>
        </p:spPr>
        <p:txBody>
          <a:bodyPr/>
          <a:lstStyle/>
          <a:p>
            <a:r>
              <a:rPr lang="en-US" dirty="0"/>
              <a:t>Classification</a:t>
            </a:r>
          </a:p>
        </p:txBody>
      </p:sp>
      <p:sp>
        <p:nvSpPr>
          <p:cNvPr id="3" name="Rectangle 2"/>
          <p:cNvSpPr/>
          <p:nvPr/>
        </p:nvSpPr>
        <p:spPr>
          <a:xfrm>
            <a:off x="3935476" y="580650"/>
            <a:ext cx="484022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az-Latn-AZ" sz="2800" b="1" dirty="0">
                <a:solidFill>
                  <a:srgbClr val="C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Aor</a:t>
            </a:r>
            <a:r>
              <a:rPr lang="en-US" sz="2800" b="1" dirty="0">
                <a:solidFill>
                  <a:srgbClr val="C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tic valve regurgitation</a:t>
            </a:r>
            <a:endParaRPr lang="en-US" sz="2800" b="1" dirty="0">
              <a:solidFill>
                <a:srgbClr val="C000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596680" y="1321948"/>
            <a:ext cx="40132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/>
              <a:t>Classification by stages </a:t>
            </a:r>
          </a:p>
          <a:p>
            <a:r>
              <a:rPr lang="en-US" b="1" dirty="0"/>
              <a:t> (Modified American Heart Association) </a:t>
            </a:r>
          </a:p>
        </p:txBody>
      </p:sp>
      <p:cxnSp>
        <p:nvCxnSpPr>
          <p:cNvPr id="5" name="Elbow Connector 4"/>
          <p:cNvCxnSpPr>
            <a:cxnSpLocks/>
            <a:stCxn id="3" idx="1"/>
            <a:endCxn id="4" idx="0"/>
          </p:cNvCxnSpPr>
          <p:nvPr/>
        </p:nvCxnSpPr>
        <p:spPr>
          <a:xfrm rot="10800000" flipV="1">
            <a:off x="3603324" y="842260"/>
            <a:ext cx="332152" cy="479688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/>
          <p:cNvSpPr/>
          <p:nvPr/>
        </p:nvSpPr>
        <p:spPr>
          <a:xfrm>
            <a:off x="9002302" y="1400666"/>
            <a:ext cx="306686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/>
              <a:t>According to clinical course</a:t>
            </a:r>
          </a:p>
        </p:txBody>
      </p:sp>
      <p:cxnSp>
        <p:nvCxnSpPr>
          <p:cNvPr id="7" name="Elbow Connector 6"/>
          <p:cNvCxnSpPr>
            <a:stCxn id="3" idx="3"/>
            <a:endCxn id="6" idx="0"/>
          </p:cNvCxnSpPr>
          <p:nvPr/>
        </p:nvCxnSpPr>
        <p:spPr>
          <a:xfrm>
            <a:off x="8775700" y="842260"/>
            <a:ext cx="1760035" cy="558406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/>
          <p:cNvSpPr/>
          <p:nvPr/>
        </p:nvSpPr>
        <p:spPr>
          <a:xfrm>
            <a:off x="258069" y="2722531"/>
            <a:ext cx="3550001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0070C0"/>
                </a:solidFill>
              </a:rPr>
              <a:t>Compensated</a:t>
            </a:r>
            <a:r>
              <a:rPr lang="az-Latn-AZ" sz="2000" b="1" dirty="0">
                <a:solidFill>
                  <a:srgbClr val="0070C0"/>
                </a:solidFill>
              </a:rPr>
              <a:t>:</a:t>
            </a:r>
          </a:p>
          <a:p>
            <a:endParaRPr lang="en-US" sz="2000" b="1" dirty="0">
              <a:solidFill>
                <a:srgbClr val="0070C0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b="1" dirty="0">
                <a:solidFill>
                  <a:srgbClr val="C00000"/>
                </a:solidFill>
              </a:rPr>
              <a:t>Stage A</a:t>
            </a:r>
            <a:r>
              <a:rPr lang="en-US" sz="2000" b="1" dirty="0"/>
              <a:t> - asymptomatic, minimal regurgitation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b="1" dirty="0">
                <a:solidFill>
                  <a:srgbClr val="C00000"/>
                </a:solidFill>
              </a:rPr>
              <a:t>Stage B </a:t>
            </a:r>
            <a:r>
              <a:rPr lang="en-US" sz="2000" b="1" dirty="0"/>
              <a:t>- asymptomatic, moderate regurgitation, left ventricular ejection fraction and systolic measurements are normal.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sz="2000" b="1" dirty="0"/>
          </a:p>
        </p:txBody>
      </p:sp>
      <p:cxnSp>
        <p:nvCxnSpPr>
          <p:cNvPr id="9" name="Straight Arrow Connector 8"/>
          <p:cNvCxnSpPr>
            <a:cxnSpLocks/>
            <a:stCxn id="4" idx="2"/>
            <a:endCxn id="8" idx="0"/>
          </p:cNvCxnSpPr>
          <p:nvPr/>
        </p:nvCxnSpPr>
        <p:spPr>
          <a:xfrm flipH="1">
            <a:off x="2033070" y="1968279"/>
            <a:ext cx="1570254" cy="75425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/>
          <p:cNvSpPr/>
          <p:nvPr/>
        </p:nvSpPr>
        <p:spPr>
          <a:xfrm>
            <a:off x="3677973" y="2721114"/>
            <a:ext cx="3460831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0070C0"/>
                </a:solidFill>
              </a:rPr>
              <a:t>Decompensated</a:t>
            </a:r>
            <a:r>
              <a:rPr lang="az-Latn-AZ" sz="2000" b="1" dirty="0">
                <a:solidFill>
                  <a:srgbClr val="0070C0"/>
                </a:solidFill>
              </a:rPr>
              <a:t>:</a:t>
            </a:r>
          </a:p>
          <a:p>
            <a:endParaRPr lang="en-US" sz="2000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b="1" dirty="0">
                <a:solidFill>
                  <a:srgbClr val="C00000"/>
                </a:solidFill>
              </a:rPr>
              <a:t>Stage C</a:t>
            </a:r>
            <a:r>
              <a:rPr lang="en-US" sz="2000" b="1" dirty="0"/>
              <a:t> - asymptomatic, regurgitation, reduced left ventricular ejection fraction (less than 50%) or enlarged systolic volume (more than 50 mm)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b="1" dirty="0">
                <a:solidFill>
                  <a:srgbClr val="C00000"/>
                </a:solidFill>
              </a:rPr>
              <a:t>Stage D</a:t>
            </a:r>
            <a:r>
              <a:rPr lang="en-US" sz="2000" b="1" dirty="0"/>
              <a:t>- symptomatic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sz="2000" b="1" dirty="0"/>
          </a:p>
        </p:txBody>
      </p:sp>
      <p:cxnSp>
        <p:nvCxnSpPr>
          <p:cNvPr id="11" name="Straight Arrow Connector 10"/>
          <p:cNvCxnSpPr>
            <a:cxnSpLocks/>
            <a:stCxn id="4" idx="2"/>
            <a:endCxn id="10" idx="0"/>
          </p:cNvCxnSpPr>
          <p:nvPr/>
        </p:nvCxnSpPr>
        <p:spPr>
          <a:xfrm>
            <a:off x="3603324" y="1968279"/>
            <a:ext cx="1805065" cy="75283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>
            <a:stCxn id="6" idx="2"/>
            <a:endCxn id="13" idx="0"/>
          </p:cNvCxnSpPr>
          <p:nvPr/>
        </p:nvCxnSpPr>
        <p:spPr>
          <a:xfrm flipH="1">
            <a:off x="10521307" y="1800776"/>
            <a:ext cx="14428" cy="92033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9844885" y="2721114"/>
            <a:ext cx="135284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b="1" dirty="0"/>
              <a:t>Acute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b="1" dirty="0"/>
              <a:t>Chronic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sz="2000" b="1" dirty="0"/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16EAD161-752C-A2D0-3159-C4FFE74049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71635" y="3379572"/>
            <a:ext cx="5279594" cy="2828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77143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28165" y="34714"/>
            <a:ext cx="5862851" cy="835878"/>
          </a:xfrm>
          <a:prstGeom prst="rect">
            <a:avLst/>
          </a:prstGeom>
        </p:spPr>
        <p:txBody>
          <a:bodyPr>
            <a:noAutofit/>
          </a:bodyPr>
          <a:lstStyle/>
          <a:p>
            <a:r>
              <a:rPr lang="en-US" sz="3600" dirty="0"/>
              <a:t>Causes</a:t>
            </a:r>
            <a:endParaRPr lang="az-Latn-AZ" sz="2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4294967295"/>
          </p:nvPr>
        </p:nvSpPr>
        <p:spPr>
          <a:xfrm>
            <a:off x="802542" y="870592"/>
            <a:ext cx="3348353" cy="48867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b="1" dirty="0">
                <a:solidFill>
                  <a:srgbClr val="C00000"/>
                </a:solidFill>
              </a:rPr>
              <a:t>Aortic valve stenosis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4294967295"/>
          </p:nvPr>
        </p:nvSpPr>
        <p:spPr>
          <a:xfrm>
            <a:off x="6998208" y="890366"/>
            <a:ext cx="4060343" cy="46889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az-Latn-AZ" b="1" dirty="0">
                <a:solidFill>
                  <a:srgbClr val="C00000"/>
                </a:solidFill>
              </a:rPr>
              <a:t>Aort</a:t>
            </a:r>
            <a:r>
              <a:rPr lang="en-US" b="1" dirty="0" err="1">
                <a:solidFill>
                  <a:srgbClr val="C00000"/>
                </a:solidFill>
              </a:rPr>
              <a:t>ic</a:t>
            </a:r>
            <a:r>
              <a:rPr lang="en-US" b="1" dirty="0">
                <a:solidFill>
                  <a:srgbClr val="C00000"/>
                </a:solidFill>
              </a:rPr>
              <a:t> valve regurgitation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4294967295"/>
          </p:nvPr>
        </p:nvSpPr>
        <p:spPr>
          <a:xfrm>
            <a:off x="6007262" y="1359263"/>
            <a:ext cx="5951588" cy="5099410"/>
          </a:xfrm>
        </p:spPr>
        <p:txBody>
          <a:bodyPr>
            <a:noAutofit/>
          </a:bodyPr>
          <a:lstStyle/>
          <a:p>
            <a:endParaRPr lang="en-US" sz="2000" b="1" dirty="0"/>
          </a:p>
          <a:p>
            <a:r>
              <a:rPr lang="en-US" sz="2000" b="1" dirty="0"/>
              <a:t>R</a:t>
            </a:r>
            <a:r>
              <a:rPr lang="az-Latn-AZ" sz="2000" b="1" dirty="0"/>
              <a:t>heumatic disease</a:t>
            </a:r>
            <a:endParaRPr lang="en-US" sz="2000" b="1" dirty="0"/>
          </a:p>
          <a:p>
            <a:r>
              <a:rPr lang="az-Latn-AZ" sz="2000" b="1" dirty="0"/>
              <a:t>Endo</a:t>
            </a:r>
            <a:r>
              <a:rPr lang="en-US" sz="2000" b="1" dirty="0"/>
              <a:t>c</a:t>
            </a:r>
            <a:r>
              <a:rPr lang="az-Latn-AZ" sz="2000" b="1" dirty="0"/>
              <a:t>ardit</a:t>
            </a:r>
            <a:r>
              <a:rPr lang="en-US" sz="2000" b="1" dirty="0"/>
              <a:t>is</a:t>
            </a:r>
            <a:r>
              <a:rPr lang="az-Latn-AZ" sz="2000" b="1" dirty="0"/>
              <a:t>, </a:t>
            </a:r>
          </a:p>
          <a:p>
            <a:r>
              <a:rPr lang="az-Latn-AZ" sz="2000" b="1" dirty="0"/>
              <a:t>Aort</a:t>
            </a:r>
            <a:r>
              <a:rPr lang="en-US" sz="2000" b="1" dirty="0" err="1"/>
              <a:t>ic</a:t>
            </a:r>
            <a:r>
              <a:rPr lang="en-US" sz="2000" b="1" dirty="0"/>
              <a:t> root dilatation</a:t>
            </a:r>
            <a:r>
              <a:rPr lang="az-Latn-AZ" sz="2000" b="1" dirty="0"/>
              <a:t>,</a:t>
            </a:r>
          </a:p>
          <a:p>
            <a:r>
              <a:rPr lang="az-Latn-AZ" sz="2000" b="1" dirty="0"/>
              <a:t>Marfan s</a:t>
            </a:r>
            <a:r>
              <a:rPr lang="en-US" sz="2000" b="1" dirty="0"/>
              <a:t>y</a:t>
            </a:r>
            <a:r>
              <a:rPr lang="az-Latn-AZ" sz="2000" b="1" dirty="0"/>
              <a:t>ndrom</a:t>
            </a:r>
            <a:r>
              <a:rPr lang="en-US" sz="2000" b="1" dirty="0"/>
              <a:t>e</a:t>
            </a:r>
            <a:r>
              <a:rPr lang="az-Latn-AZ" sz="2000" b="1" dirty="0"/>
              <a:t> </a:t>
            </a:r>
          </a:p>
          <a:p>
            <a:r>
              <a:rPr lang="en-US" sz="2000" b="1" dirty="0"/>
              <a:t>And other connective tissue diseases</a:t>
            </a:r>
            <a:r>
              <a:rPr lang="az-Latn-AZ" sz="2000" b="1" dirty="0"/>
              <a:t>, </a:t>
            </a:r>
          </a:p>
          <a:p>
            <a:r>
              <a:rPr lang="en-US" sz="2000" b="1" dirty="0"/>
              <a:t>C</a:t>
            </a:r>
            <a:r>
              <a:rPr lang="az-Latn-AZ" sz="2000" b="1" dirty="0"/>
              <a:t>alcific injury and trauma.</a:t>
            </a:r>
          </a:p>
          <a:p>
            <a:pPr marL="0" indent="0">
              <a:buNone/>
            </a:pPr>
            <a:endParaRPr lang="en-US" sz="2000" dirty="0"/>
          </a:p>
          <a:p>
            <a:r>
              <a:rPr lang="en-US" sz="2000" b="1" dirty="0"/>
              <a:t>In developed </a:t>
            </a:r>
            <a:r>
              <a:rPr lang="en-US" sz="2000" dirty="0"/>
              <a:t>countries, the most common causes are </a:t>
            </a:r>
            <a:r>
              <a:rPr lang="en-US" sz="2000" b="1" dirty="0"/>
              <a:t>aortic root dilatation and congenital bicuspid valve</a:t>
            </a:r>
            <a:r>
              <a:rPr lang="en-US" sz="2000" dirty="0"/>
              <a:t>, </a:t>
            </a:r>
          </a:p>
          <a:p>
            <a:r>
              <a:rPr lang="en-US" sz="2000" b="1" dirty="0"/>
              <a:t>in developing </a:t>
            </a:r>
            <a:r>
              <a:rPr lang="en-US" sz="2000" dirty="0"/>
              <a:t>countries, </a:t>
            </a:r>
            <a:r>
              <a:rPr lang="en-US" sz="2000" b="1" dirty="0"/>
              <a:t>rheumatism</a:t>
            </a:r>
          </a:p>
        </p:txBody>
      </p:sp>
      <p:sp>
        <p:nvSpPr>
          <p:cNvPr id="12" name="Rectangle 11"/>
          <p:cNvSpPr/>
          <p:nvPr/>
        </p:nvSpPr>
        <p:spPr>
          <a:xfrm>
            <a:off x="407369" y="1359262"/>
            <a:ext cx="5319663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endParaRPr lang="en-US" sz="2400" b="1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az-Latn-AZ" sz="2400" b="1" dirty="0"/>
              <a:t>Congenital heart defects (bicuspid or unicuspid aortic valves)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az-Latn-AZ" sz="2400" b="1" dirty="0"/>
              <a:t>Degenerative calcification aortic valves </a:t>
            </a:r>
            <a:r>
              <a:rPr lang="az-Latn-AZ" sz="2400" b="1" i="1" dirty="0"/>
              <a:t>(hypertension, hypercholesterolemia, diabetes mellitus, smoking, etc. (relevant for degenerative diseases)</a:t>
            </a:r>
            <a:endParaRPr lang="az-Latn-AZ" sz="2000" b="1" i="1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az-Latn-AZ" sz="2400" b="1" dirty="0"/>
              <a:t>Rheumatism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sz="2400" b="1" i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74067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2F07B33-2318-9639-1DC9-E8CAA101EE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2240" y="460331"/>
            <a:ext cx="5480779" cy="3255546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55E5573-C5E4-A85C-25B3-968EBDB89F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75360" y="515199"/>
            <a:ext cx="4947298" cy="319749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5879EFD-6868-FDDD-B790-6F77159B927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39473" y="3558191"/>
            <a:ext cx="5163760" cy="312142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AF50BC4-E196-C938-E064-0601CC3531B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9342" y="3558192"/>
            <a:ext cx="4407790" cy="3121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5961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64574" y="15780"/>
            <a:ext cx="5862851" cy="835878"/>
          </a:xfrm>
        </p:spPr>
        <p:txBody>
          <a:bodyPr/>
          <a:lstStyle/>
          <a:p>
            <a:r>
              <a:rPr lang="en-US" sz="3600" dirty="0"/>
              <a:t>P</a:t>
            </a:r>
            <a:r>
              <a:rPr lang="az-Latn-AZ" sz="3600" dirty="0"/>
              <a:t>at</a:t>
            </a:r>
            <a:r>
              <a:rPr lang="en-US" sz="3600" dirty="0"/>
              <a:t>h</a:t>
            </a:r>
            <a:r>
              <a:rPr lang="az-Latn-AZ" sz="3600" dirty="0"/>
              <a:t>ogeneti</a:t>
            </a:r>
            <a:r>
              <a:rPr lang="en-US" sz="3600" dirty="0"/>
              <a:t>c mechanisms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826008" y="2028259"/>
            <a:ext cx="10922296" cy="4117898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romanUcPeriod"/>
            </a:pPr>
            <a:r>
              <a:rPr lang="en-US" b="1" dirty="0"/>
              <a:t>Stenosis of the aortic valve (less than 3 cm2) </a:t>
            </a:r>
            <a:r>
              <a:rPr lang="az-Latn-AZ" b="1" dirty="0"/>
              <a:t> </a:t>
            </a:r>
          </a:p>
          <a:p>
            <a:pPr marL="514350" indent="-514350">
              <a:buFont typeface="+mj-lt"/>
              <a:buAutoNum type="romanUcPeriod"/>
            </a:pPr>
            <a:r>
              <a:rPr lang="en-US" b="1" dirty="0"/>
              <a:t>An increase in the peak aortic jet velocity (more than 2 m/second)</a:t>
            </a:r>
          </a:p>
          <a:p>
            <a:pPr marL="514350" indent="-514350">
              <a:buFont typeface="+mj-lt"/>
              <a:buAutoNum type="romanUcPeriod"/>
            </a:pPr>
            <a:r>
              <a:rPr lang="en-US" b="1" dirty="0"/>
              <a:t>An increase in the mean gradient (more than 20 mm Hg </a:t>
            </a:r>
            <a:r>
              <a:rPr lang="en-US" b="1" dirty="0" err="1"/>
              <a:t>st</a:t>
            </a:r>
            <a:r>
              <a:rPr lang="en-US" b="1" dirty="0"/>
              <a:t>) </a:t>
            </a:r>
          </a:p>
          <a:p>
            <a:pPr marL="514350" indent="-514350">
              <a:buFont typeface="+mj-lt"/>
              <a:buAutoNum type="romanUcPeriod"/>
            </a:pPr>
            <a:r>
              <a:rPr lang="en-US" b="1" dirty="0"/>
              <a:t>Compensatory hypertrophy in the left atrium</a:t>
            </a:r>
          </a:p>
          <a:p>
            <a:pPr marL="514350" indent="-514350">
              <a:buFont typeface="+mj-lt"/>
              <a:buAutoNum type="romanUcPeriod"/>
            </a:pPr>
            <a:r>
              <a:rPr lang="en-US" b="1" dirty="0"/>
              <a:t>The stenosis increases the preload on the left ventricle</a:t>
            </a:r>
          </a:p>
          <a:p>
            <a:pPr marL="514350" indent="-514350">
              <a:buFont typeface="+mj-lt"/>
              <a:buAutoNum type="romanUcPeriod"/>
            </a:pPr>
            <a:r>
              <a:rPr lang="en-US" b="1" dirty="0"/>
              <a:t>Decompensation</a:t>
            </a:r>
            <a:endParaRPr lang="az-Latn-AZ" b="1" dirty="0"/>
          </a:p>
          <a:p>
            <a:pPr marL="514350" indent="-514350">
              <a:buFont typeface="+mj-lt"/>
              <a:buAutoNum type="romanUcPeriod"/>
            </a:pPr>
            <a:r>
              <a:rPr lang="en-US" b="1" dirty="0"/>
              <a:t> Heart failure </a:t>
            </a:r>
            <a:r>
              <a:rPr lang="en-US" b="1" dirty="0" err="1"/>
              <a:t>occured</a:t>
            </a:r>
            <a:r>
              <a:rPr lang="en-US" b="1" dirty="0"/>
              <a:t> </a:t>
            </a:r>
            <a:r>
              <a:rPr lang="az-Latn-AZ" b="1" dirty="0"/>
              <a:t> </a:t>
            </a:r>
            <a:endParaRPr lang="en-US" b="1" dirty="0"/>
          </a:p>
          <a:p>
            <a:pPr marL="514350" indent="-514350">
              <a:buFont typeface="+mj-lt"/>
              <a:buAutoNum type="romanUcPeriod"/>
            </a:pPr>
            <a:endParaRPr lang="en-US" b="1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4294967295"/>
          </p:nvPr>
        </p:nvSpPr>
        <p:spPr>
          <a:xfrm>
            <a:off x="1231122" y="851658"/>
            <a:ext cx="4413250" cy="47466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az-Latn-AZ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Aort</a:t>
            </a:r>
            <a:r>
              <a:rPr lang="en-US" sz="32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ic</a:t>
            </a:r>
            <a:r>
              <a:rPr 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valve stenosis</a:t>
            </a:r>
          </a:p>
        </p:txBody>
      </p:sp>
    </p:spTree>
    <p:extLst>
      <p:ext uri="{BB962C8B-B14F-4D97-AF65-F5344CB8AC3E}">
        <p14:creationId xmlns:p14="http://schemas.microsoft.com/office/powerpoint/2010/main" val="6171807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57349" y="0"/>
            <a:ext cx="5862851" cy="835878"/>
          </a:xfrm>
        </p:spPr>
        <p:txBody>
          <a:bodyPr/>
          <a:lstStyle/>
          <a:p>
            <a:r>
              <a:rPr lang="en-US" dirty="0"/>
              <a:t>Pathogenetic mechanisms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691141" y="1394678"/>
            <a:ext cx="11253931" cy="5179742"/>
          </a:xfrm>
        </p:spPr>
        <p:txBody>
          <a:bodyPr>
            <a:noAutofit/>
          </a:bodyPr>
          <a:lstStyle/>
          <a:p>
            <a:pPr marL="571500" indent="-571500">
              <a:buFont typeface="+mj-lt"/>
              <a:buAutoNum type="romanUcPeriod"/>
            </a:pPr>
            <a:r>
              <a:rPr lang="en-US" sz="2000" b="1" dirty="0">
                <a:solidFill>
                  <a:srgbClr val="002060"/>
                </a:solidFill>
              </a:rPr>
              <a:t>Injuring the aortic valves or dilating the aortic root</a:t>
            </a:r>
            <a:endParaRPr lang="az-Latn-AZ" sz="2000" b="1" dirty="0">
              <a:solidFill>
                <a:srgbClr val="002060"/>
              </a:solidFill>
            </a:endParaRPr>
          </a:p>
          <a:p>
            <a:pPr marL="571500" indent="-571500">
              <a:buFont typeface="+mj-lt"/>
              <a:buAutoNum type="romanUcPeriod"/>
            </a:pPr>
            <a:r>
              <a:rPr lang="en-US" sz="2000" b="1" dirty="0">
                <a:solidFill>
                  <a:srgbClr val="002060"/>
                </a:solidFill>
              </a:rPr>
              <a:t>A defect in closure</a:t>
            </a:r>
            <a:endParaRPr lang="az-Latn-AZ" sz="2000" b="1" dirty="0">
              <a:solidFill>
                <a:srgbClr val="002060"/>
              </a:solidFill>
            </a:endParaRPr>
          </a:p>
          <a:p>
            <a:pPr marL="571500" indent="-571500">
              <a:buFont typeface="+mj-lt"/>
              <a:buAutoNum type="romanUcPeriod"/>
            </a:pPr>
            <a:r>
              <a:rPr lang="en-US" sz="2000" b="1" dirty="0">
                <a:solidFill>
                  <a:srgbClr val="002060"/>
                </a:solidFill>
              </a:rPr>
              <a:t> Insufficient closing of the valves, during diastole</a:t>
            </a:r>
            <a:endParaRPr lang="az-Latn-AZ" sz="2000" b="1" dirty="0">
              <a:solidFill>
                <a:srgbClr val="002060"/>
              </a:solidFill>
            </a:endParaRPr>
          </a:p>
          <a:p>
            <a:pPr marL="571500" indent="-571500">
              <a:buFont typeface="+mj-lt"/>
              <a:buAutoNum type="romanUcPeriod"/>
            </a:pPr>
            <a:r>
              <a:rPr lang="az-Latn-AZ" sz="2000" b="1" dirty="0">
                <a:solidFill>
                  <a:srgbClr val="002060"/>
                </a:solidFill>
              </a:rPr>
              <a:t> Regurgita</a:t>
            </a:r>
            <a:r>
              <a:rPr lang="en-US" sz="2000" b="1" dirty="0" err="1">
                <a:solidFill>
                  <a:srgbClr val="002060"/>
                </a:solidFill>
              </a:rPr>
              <a:t>tion</a:t>
            </a:r>
            <a:endParaRPr lang="az-Latn-AZ" sz="2000" b="1" dirty="0">
              <a:solidFill>
                <a:srgbClr val="002060"/>
              </a:solidFill>
            </a:endParaRPr>
          </a:p>
          <a:p>
            <a:pPr marL="571500" indent="-571500">
              <a:buFont typeface="+mj-lt"/>
              <a:buAutoNum type="romanUcPeriod"/>
            </a:pPr>
            <a:r>
              <a:rPr lang="az-Latn-AZ" sz="2000" b="1" dirty="0">
                <a:solidFill>
                  <a:srgbClr val="002060"/>
                </a:solidFill>
              </a:rPr>
              <a:t> Diastolic regurgitation causes left ventricular preload,  hypertrophy, enlargement</a:t>
            </a:r>
          </a:p>
          <a:p>
            <a:pPr marL="571500" indent="-571500">
              <a:buFont typeface="+mj-lt"/>
              <a:buAutoNum type="romanUcPeriod"/>
            </a:pPr>
            <a:r>
              <a:rPr lang="en-US" sz="2000" b="1" dirty="0">
                <a:solidFill>
                  <a:srgbClr val="002060"/>
                </a:solidFill>
              </a:rPr>
              <a:t> Leads to an increase in stroke volume in each heartbeat</a:t>
            </a:r>
            <a:r>
              <a:rPr lang="az-Latn-AZ" sz="2000" b="1" dirty="0">
                <a:solidFill>
                  <a:srgbClr val="002060"/>
                </a:solidFill>
              </a:rPr>
              <a:t>.</a:t>
            </a:r>
          </a:p>
          <a:p>
            <a:pPr marL="0" indent="0">
              <a:buNone/>
            </a:pPr>
            <a:endParaRPr lang="en-US" sz="2000" dirty="0"/>
          </a:p>
          <a:p>
            <a:r>
              <a:rPr lang="en-US" sz="2000" b="1" dirty="0">
                <a:solidFill>
                  <a:srgbClr val="C00000"/>
                </a:solidFill>
              </a:rPr>
              <a:t>In the chronic process</a:t>
            </a:r>
            <a:r>
              <a:rPr lang="en-US" sz="2000" b="1" dirty="0"/>
              <a:t>, the left ventricle </a:t>
            </a:r>
            <a:r>
              <a:rPr lang="en-US" sz="2000" b="1" dirty="0" err="1"/>
              <a:t>enlrged</a:t>
            </a:r>
            <a:r>
              <a:rPr lang="en-US" sz="2000" b="1" dirty="0"/>
              <a:t> compensatory and hypertrophy occurs. As the process continues, the left ventricle decompensates - the ejection function decreases and signs of heart insufficiency appear.</a:t>
            </a:r>
            <a:endParaRPr lang="az-Latn-AZ" sz="2000" b="1" dirty="0"/>
          </a:p>
          <a:p>
            <a:endParaRPr lang="en-US" sz="2000" b="1" dirty="0"/>
          </a:p>
          <a:p>
            <a:r>
              <a:rPr lang="en-US" sz="2000" b="1" dirty="0">
                <a:solidFill>
                  <a:srgbClr val="C00000"/>
                </a:solidFill>
              </a:rPr>
              <a:t>In the acute process</a:t>
            </a:r>
            <a:r>
              <a:rPr lang="en-US" sz="2000" b="1" dirty="0"/>
              <a:t>, signs of aortic insufficiency appear rapidly because the left ventricle cannot "find time" for compensation.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4294967295"/>
          </p:nvPr>
        </p:nvSpPr>
        <p:spPr>
          <a:xfrm>
            <a:off x="1105587" y="664758"/>
            <a:ext cx="5183187" cy="5588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az-Latn-AZ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Aort</a:t>
            </a:r>
            <a:r>
              <a:rPr lang="en-US" sz="32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ic</a:t>
            </a:r>
            <a:r>
              <a:rPr 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valve regurgitation</a:t>
            </a:r>
          </a:p>
        </p:txBody>
      </p:sp>
    </p:spTree>
    <p:extLst>
      <p:ext uri="{BB962C8B-B14F-4D97-AF65-F5344CB8AC3E}">
        <p14:creationId xmlns:p14="http://schemas.microsoft.com/office/powerpoint/2010/main" val="6079192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>
            <a:extLst>
              <a:ext uri="{FF2B5EF4-FFF2-40B4-BE49-F238E27FC236}">
                <a16:creationId xmlns:a16="http://schemas.microsoft.com/office/drawing/2014/main" id="{BF29CBCA-288D-AB5A-0320-F329970B7C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06117" y="0"/>
            <a:ext cx="5884187" cy="675225"/>
          </a:xfrm>
        </p:spPr>
        <p:txBody>
          <a:bodyPr>
            <a:no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Clinical course</a:t>
            </a:r>
            <a:endParaRPr lang="az-Latn-A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0861" y="1666754"/>
            <a:ext cx="11262167" cy="4849793"/>
          </a:xfrm>
        </p:spPr>
        <p:txBody>
          <a:bodyPr>
            <a:norm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endParaRPr lang="az-Latn-AZ" b="1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b="1" dirty="0"/>
              <a:t>Aortic valve stenosis is asymptomatic for a long time.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b="1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b="1" dirty="0"/>
              <a:t>Usually, when stenosis becomes severe (AVA &lt;1 cm2, peak aortic jet velocity &gt;4 m/s, mean gradient greater than 40 mmHg.st), symptoms appear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b="1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b="1" dirty="0"/>
              <a:t>The risk of lethality increases.</a:t>
            </a:r>
          </a:p>
          <a:p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1086571" y="748407"/>
            <a:ext cx="391369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C00000"/>
                </a:solidFill>
              </a:rPr>
              <a:t>Aortic valve stenosis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12849" y="0"/>
            <a:ext cx="5862851" cy="502134"/>
          </a:xfrm>
        </p:spPr>
        <p:txBody>
          <a:bodyPr/>
          <a:lstStyle/>
          <a:p>
            <a:r>
              <a:rPr lang="en-US" dirty="0"/>
              <a:t>Clinical course</a:t>
            </a:r>
          </a:p>
        </p:txBody>
      </p:sp>
      <p:sp>
        <p:nvSpPr>
          <p:cNvPr id="3" name="Rectangle 2"/>
          <p:cNvSpPr/>
          <p:nvPr/>
        </p:nvSpPr>
        <p:spPr>
          <a:xfrm>
            <a:off x="4018026" y="721057"/>
            <a:ext cx="484022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az-Latn-AZ" sz="2800" b="1" dirty="0">
                <a:solidFill>
                  <a:srgbClr val="C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Aort</a:t>
            </a:r>
            <a:r>
              <a:rPr lang="en-US" sz="2800" b="1" dirty="0" err="1">
                <a:solidFill>
                  <a:srgbClr val="C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ic</a:t>
            </a:r>
            <a:r>
              <a:rPr lang="en-US" sz="2800" b="1" dirty="0">
                <a:solidFill>
                  <a:srgbClr val="C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valve regurgitation</a:t>
            </a:r>
            <a:endParaRPr lang="en-US" sz="2800" b="1" dirty="0">
              <a:solidFill>
                <a:srgbClr val="C000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905441" y="1738629"/>
            <a:ext cx="385003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Chronic a</a:t>
            </a:r>
            <a:r>
              <a:rPr lang="az-Latn-AZ" sz="20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ortic valve regurgitation</a:t>
            </a:r>
          </a:p>
        </p:txBody>
      </p:sp>
      <p:cxnSp>
        <p:nvCxnSpPr>
          <p:cNvPr id="5" name="Elbow Connector 4"/>
          <p:cNvCxnSpPr>
            <a:stCxn id="3" idx="1"/>
            <a:endCxn id="4" idx="0"/>
          </p:cNvCxnSpPr>
          <p:nvPr/>
        </p:nvCxnSpPr>
        <p:spPr>
          <a:xfrm rot="10800000" flipV="1">
            <a:off x="3830460" y="982667"/>
            <a:ext cx="187566" cy="755962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/>
          <p:cNvSpPr/>
          <p:nvPr/>
        </p:nvSpPr>
        <p:spPr>
          <a:xfrm>
            <a:off x="8096294" y="1738629"/>
            <a:ext cx="376883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Acute a</a:t>
            </a:r>
            <a:r>
              <a:rPr lang="az-Latn-AZ" sz="20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ortic valve regurgitation</a:t>
            </a:r>
          </a:p>
        </p:txBody>
      </p:sp>
      <p:cxnSp>
        <p:nvCxnSpPr>
          <p:cNvPr id="7" name="Elbow Connector 6"/>
          <p:cNvCxnSpPr>
            <a:cxnSpLocks/>
            <a:stCxn id="3" idx="3"/>
            <a:endCxn id="6" idx="0"/>
          </p:cNvCxnSpPr>
          <p:nvPr/>
        </p:nvCxnSpPr>
        <p:spPr>
          <a:xfrm>
            <a:off x="8858250" y="982667"/>
            <a:ext cx="1122463" cy="755962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/>
          <p:cNvSpPr/>
          <p:nvPr/>
        </p:nvSpPr>
        <p:spPr>
          <a:xfrm>
            <a:off x="282196" y="2921777"/>
            <a:ext cx="3735830" cy="28501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0070C0"/>
                </a:solidFill>
              </a:rPr>
              <a:t>Compensated stage</a:t>
            </a:r>
            <a:r>
              <a:rPr lang="az-Latn-AZ" sz="2000" b="1" dirty="0">
                <a:solidFill>
                  <a:srgbClr val="0070C0"/>
                </a:solidFill>
              </a:rPr>
              <a:t>:</a:t>
            </a:r>
            <a:endParaRPr lang="en-US" b="1" dirty="0">
              <a:solidFill>
                <a:srgbClr val="0070C0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az-Latn-AZ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no clinical signs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the function of the left ventricle is not disturbed</a:t>
            </a:r>
            <a:endParaRPr lang="az-Latn-AZ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az-Latn-AZ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can last for years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the probability of decompensation is 1-6% per year</a:t>
            </a:r>
            <a:endParaRPr lang="en-US" sz="1600" b="1" dirty="0"/>
          </a:p>
        </p:txBody>
      </p:sp>
      <p:cxnSp>
        <p:nvCxnSpPr>
          <p:cNvPr id="9" name="Straight Arrow Connector 8"/>
          <p:cNvCxnSpPr>
            <a:cxnSpLocks/>
            <a:stCxn id="4" idx="2"/>
            <a:endCxn id="8" idx="0"/>
          </p:cNvCxnSpPr>
          <p:nvPr/>
        </p:nvCxnSpPr>
        <p:spPr>
          <a:xfrm flipH="1">
            <a:off x="2150111" y="2138739"/>
            <a:ext cx="1680349" cy="78303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/>
          <p:cNvSpPr/>
          <p:nvPr/>
        </p:nvSpPr>
        <p:spPr>
          <a:xfrm>
            <a:off x="3910953" y="2921776"/>
            <a:ext cx="3850037" cy="34470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sz="2000" b="1" dirty="0">
                <a:solidFill>
                  <a:srgbClr val="0070C0"/>
                </a:solidFill>
              </a:rPr>
              <a:t>De</a:t>
            </a:r>
            <a:r>
              <a:rPr lang="en-US" sz="2000" b="1" dirty="0">
                <a:solidFill>
                  <a:srgbClr val="0070C0"/>
                </a:solidFill>
              </a:rPr>
              <a:t>c</a:t>
            </a:r>
            <a:r>
              <a:rPr lang="az-Latn-AZ" sz="2000" b="1" dirty="0">
                <a:solidFill>
                  <a:srgbClr val="0070C0"/>
                </a:solidFill>
              </a:rPr>
              <a:t>ompensa</a:t>
            </a:r>
            <a:r>
              <a:rPr lang="en-US" sz="2000" b="1" dirty="0">
                <a:solidFill>
                  <a:srgbClr val="0070C0"/>
                </a:solidFill>
              </a:rPr>
              <a:t>ted</a:t>
            </a:r>
            <a:r>
              <a:rPr lang="az-Latn-AZ" sz="2000" b="1" dirty="0">
                <a:solidFill>
                  <a:srgbClr val="0070C0"/>
                </a:solidFill>
              </a:rPr>
              <a:t> </a:t>
            </a:r>
            <a:r>
              <a:rPr lang="en-US" sz="2000" b="1" dirty="0">
                <a:solidFill>
                  <a:srgbClr val="0070C0"/>
                </a:solidFill>
              </a:rPr>
              <a:t>stage</a:t>
            </a:r>
            <a:r>
              <a:rPr lang="az-Latn-AZ" sz="2000" b="1" dirty="0">
                <a:solidFill>
                  <a:srgbClr val="0070C0"/>
                </a:solidFill>
              </a:rPr>
              <a:t>:</a:t>
            </a:r>
          </a:p>
          <a:p>
            <a:endParaRPr lang="en-US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az-Latn-AZ" b="1" dirty="0">
                <a:latin typeface="Calibri" panose="020F0502020204030204" pitchFamily="34" charset="0"/>
                <a:ea typeface="Calibri" panose="020F0502020204030204" pitchFamily="34" charset="0"/>
              </a:rPr>
              <a:t>left ventricular dysfunction occurs (stroke fraction decreases, ventricle expands)</a:t>
            </a:r>
            <a:endParaRPr lang="en-US" b="1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b="1" dirty="0">
                <a:latin typeface="Calibri" panose="020F0502020204030204" pitchFamily="34" charset="0"/>
                <a:ea typeface="Calibri" panose="020F0502020204030204" pitchFamily="34" charset="0"/>
              </a:rPr>
              <a:t>symptoms and sings appear (shortness of breath at rest or during physical work, chest pain, etc.)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az-Latn-AZ" b="1" dirty="0"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b="1" dirty="0">
                <a:latin typeface="Calibri" panose="020F0502020204030204" pitchFamily="34" charset="0"/>
                <a:ea typeface="Calibri" panose="020F0502020204030204" pitchFamily="34" charset="0"/>
              </a:rPr>
              <a:t>In this phase, the probability of heart failure and lethality increases (25%)</a:t>
            </a:r>
          </a:p>
        </p:txBody>
      </p:sp>
      <p:cxnSp>
        <p:nvCxnSpPr>
          <p:cNvPr id="11" name="Straight Arrow Connector 10"/>
          <p:cNvCxnSpPr>
            <a:cxnSpLocks/>
            <a:stCxn id="4" idx="2"/>
            <a:endCxn id="10" idx="0"/>
          </p:cNvCxnSpPr>
          <p:nvPr/>
        </p:nvCxnSpPr>
        <p:spPr>
          <a:xfrm>
            <a:off x="3830460" y="2138739"/>
            <a:ext cx="2005512" cy="78303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>
            <a:cxnSpLocks/>
            <a:stCxn id="6" idx="2"/>
            <a:endCxn id="13" idx="0"/>
          </p:cNvCxnSpPr>
          <p:nvPr/>
        </p:nvCxnSpPr>
        <p:spPr>
          <a:xfrm>
            <a:off x="9980713" y="2138739"/>
            <a:ext cx="0" cy="83952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8194876" y="2978261"/>
            <a:ext cx="3571674" cy="20320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sz="20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sudden onset of shortness of breath</a:t>
            </a:r>
            <a:r>
              <a:rPr lang="az-Latn-AZ" sz="20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20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symptoms of heart failure</a:t>
            </a:r>
            <a:endParaRPr lang="en-US" sz="20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20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and chest pain, 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sz="20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almost fatal if left untreated</a:t>
            </a:r>
            <a:r>
              <a:rPr lang="az-Latn-AZ" sz="20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</a:t>
            </a:r>
            <a:endParaRPr lang="en-US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57760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0"/>
            <a:ext cx="10515600" cy="549275"/>
          </a:xfrm>
        </p:spPr>
        <p:txBody>
          <a:bodyPr/>
          <a:lstStyle/>
          <a:p>
            <a:r>
              <a:rPr lang="en-US" dirty="0"/>
              <a:t>Complications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1014413" y="1187658"/>
            <a:ext cx="5157787" cy="823912"/>
          </a:xfrm>
        </p:spPr>
        <p:txBody>
          <a:bodyPr>
            <a:normAutofit/>
          </a:bodyPr>
          <a:lstStyle/>
          <a:p>
            <a:r>
              <a:rPr lang="az-Latn-AZ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Aort</a:t>
            </a:r>
            <a:r>
              <a:rPr lang="en-US" sz="320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ic</a:t>
            </a:r>
            <a:r>
              <a:rPr lang="en-US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valve stenosis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456840" cy="3988322"/>
          </a:xfrm>
        </p:spPr>
        <p:txBody>
          <a:bodyPr/>
          <a:lstStyle/>
          <a:p>
            <a:r>
              <a:rPr lang="en-US" b="1" dirty="0"/>
              <a:t>Heart failure</a:t>
            </a:r>
            <a:endParaRPr lang="az-Latn-AZ" b="1" dirty="0"/>
          </a:p>
          <a:p>
            <a:r>
              <a:rPr lang="az-Latn-AZ" b="1" dirty="0"/>
              <a:t>Pulmonar</a:t>
            </a:r>
            <a:r>
              <a:rPr lang="en-US" b="1" dirty="0"/>
              <a:t>y</a:t>
            </a:r>
            <a:r>
              <a:rPr lang="az-Latn-AZ" b="1" dirty="0"/>
              <a:t> h</a:t>
            </a:r>
            <a:r>
              <a:rPr lang="en-US" b="1" dirty="0" err="1"/>
              <a:t>ypertension</a:t>
            </a:r>
            <a:endParaRPr lang="az-Latn-AZ" b="1" dirty="0"/>
          </a:p>
          <a:p>
            <a:r>
              <a:rPr lang="en-US" b="1" dirty="0"/>
              <a:t>Sudden death</a:t>
            </a:r>
            <a:endParaRPr lang="az-Latn-AZ" b="1" dirty="0"/>
          </a:p>
          <a:p>
            <a:r>
              <a:rPr lang="en-US" b="1" dirty="0"/>
              <a:t>Bleeding tendency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>
          <a:xfrm>
            <a:off x="6097588" y="1398191"/>
            <a:ext cx="5183188" cy="565944"/>
          </a:xfrm>
        </p:spPr>
        <p:txBody>
          <a:bodyPr>
            <a:normAutofit/>
          </a:bodyPr>
          <a:lstStyle/>
          <a:p>
            <a:pPr algn="ctr"/>
            <a:r>
              <a:rPr lang="az-Latn-AZ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Aortic valve regurgitation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587678" cy="3779978"/>
          </a:xfrm>
        </p:spPr>
        <p:txBody>
          <a:bodyPr>
            <a:normAutofit/>
          </a:bodyPr>
          <a:lstStyle/>
          <a:p>
            <a:r>
              <a:rPr lang="en-US" b="1" dirty="0"/>
              <a:t>Heart failure is the most common complication</a:t>
            </a:r>
            <a:r>
              <a:rPr lang="az-Latn-AZ" b="1" dirty="0"/>
              <a:t>.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6984924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4574" y="0"/>
            <a:ext cx="5862851" cy="835878"/>
          </a:xfrm>
        </p:spPr>
        <p:txBody>
          <a:bodyPr>
            <a:no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Clinical examinations</a:t>
            </a:r>
            <a:endParaRPr lang="az-Latn-A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3639" y="1252381"/>
            <a:ext cx="5157788" cy="5356576"/>
          </a:xfrm>
        </p:spPr>
        <p:txBody>
          <a:bodyPr>
            <a:normAutofit fontScale="92500" lnSpcReduction="20000"/>
          </a:bodyPr>
          <a:lstStyle/>
          <a:p>
            <a:r>
              <a:rPr lang="en-US" sz="2000" b="1" dirty="0"/>
              <a:t>Asymptomatic stenosis can be seen in echocardiography during routine examination.</a:t>
            </a:r>
          </a:p>
          <a:p>
            <a:pPr marL="0" indent="0">
              <a:buNone/>
            </a:pPr>
            <a:endParaRPr lang="en-US" sz="2000" b="1" dirty="0"/>
          </a:p>
          <a:p>
            <a:r>
              <a:rPr lang="en-US" sz="2000" b="1" dirty="0"/>
              <a:t>Clinically, the triad of AS dyspnea, syncope, and angina, which begins after physical exertion, is characteristic</a:t>
            </a:r>
            <a:endParaRPr lang="az-Latn-AZ" sz="2000" b="1" dirty="0"/>
          </a:p>
          <a:p>
            <a:endParaRPr lang="az-Latn-AZ" sz="2000" b="1" dirty="0"/>
          </a:p>
          <a:p>
            <a:r>
              <a:rPr lang="az-Latn-AZ" sz="2000" b="1" dirty="0"/>
              <a:t>Sudden death can occur</a:t>
            </a:r>
          </a:p>
          <a:p>
            <a:endParaRPr lang="az-Latn-AZ" sz="2000" b="1" dirty="0"/>
          </a:p>
          <a:p>
            <a:r>
              <a:rPr lang="az-Latn-AZ" sz="2000" b="1" dirty="0"/>
              <a:t> </a:t>
            </a:r>
            <a:r>
              <a:rPr lang="en-US" sz="2000" b="1" dirty="0"/>
              <a:t>A slow-rising and low-volume pulse</a:t>
            </a:r>
            <a:endParaRPr lang="az-Latn-AZ" sz="2000" b="1" dirty="0"/>
          </a:p>
          <a:p>
            <a:endParaRPr lang="az-Latn-AZ" sz="2000" b="1" dirty="0"/>
          </a:p>
          <a:p>
            <a:r>
              <a:rPr lang="en-US" sz="2000" b="1" dirty="0"/>
              <a:t>H</a:t>
            </a:r>
            <a:r>
              <a:rPr lang="az-Latn-AZ" sz="2000" b="1" dirty="0"/>
              <a:t>eaving apex</a:t>
            </a:r>
            <a:r>
              <a:rPr lang="en-US" sz="2000" b="1" dirty="0"/>
              <a:t> pulse</a:t>
            </a:r>
          </a:p>
          <a:p>
            <a:endParaRPr lang="az-Latn-AZ" sz="2000" b="1" dirty="0"/>
          </a:p>
          <a:p>
            <a:r>
              <a:rPr lang="en-US" sz="2000" b="1" dirty="0"/>
              <a:t>A systolic murmur are observed. </a:t>
            </a:r>
          </a:p>
          <a:p>
            <a:endParaRPr lang="az-Latn-AZ" sz="2000" b="1" dirty="0"/>
          </a:p>
          <a:p>
            <a:r>
              <a:rPr lang="en-US" sz="2000" b="1" dirty="0"/>
              <a:t>As the disease progresses, symptoms of heart failure develop.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idx="4294967295"/>
          </p:nvPr>
        </p:nvSpPr>
        <p:spPr>
          <a:xfrm>
            <a:off x="838200" y="677621"/>
            <a:ext cx="5157788" cy="823913"/>
          </a:xfrm>
        </p:spPr>
        <p:txBody>
          <a:bodyPr>
            <a:normAutofit/>
          </a:bodyPr>
          <a:lstStyle/>
          <a:p>
            <a:r>
              <a:rPr lang="az-Latn-AZ" b="1" dirty="0">
                <a:solidFill>
                  <a:srgbClr val="C00000"/>
                </a:solidFill>
              </a:rPr>
              <a:t>Aort</a:t>
            </a:r>
            <a:r>
              <a:rPr lang="en-US" b="1" dirty="0" err="1">
                <a:solidFill>
                  <a:srgbClr val="C00000"/>
                </a:solidFill>
              </a:rPr>
              <a:t>ic</a:t>
            </a:r>
            <a:r>
              <a:rPr lang="en-US" b="1" dirty="0">
                <a:solidFill>
                  <a:srgbClr val="C00000"/>
                </a:solidFill>
              </a:rPr>
              <a:t> valve stenosis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224D3CA-B26F-04AC-34D8-B413DF5DA7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69833" y="963201"/>
            <a:ext cx="6552241" cy="5356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715858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0"/>
            <a:ext cx="10515600" cy="683387"/>
          </a:xfrm>
        </p:spPr>
        <p:txBody>
          <a:bodyPr/>
          <a:lstStyle/>
          <a:p>
            <a:r>
              <a:rPr lang="en-US" dirty="0"/>
              <a:t>Clinical examination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52260" y="579214"/>
            <a:ext cx="5157787" cy="537781"/>
          </a:xfrm>
        </p:spPr>
        <p:txBody>
          <a:bodyPr/>
          <a:lstStyle/>
          <a:p>
            <a:pPr lvl="0"/>
            <a:r>
              <a:rPr lang="az-Latn-AZ" dirty="0">
                <a:solidFill>
                  <a:srgbClr val="C00000"/>
                </a:solidFill>
              </a:rPr>
              <a:t>A</a:t>
            </a:r>
            <a:r>
              <a:rPr lang="en-US" dirty="0">
                <a:solidFill>
                  <a:srgbClr val="C00000"/>
                </a:solidFill>
              </a:rPr>
              <a:t>cute a</a:t>
            </a:r>
            <a:r>
              <a:rPr lang="az-Latn-AZ" dirty="0">
                <a:solidFill>
                  <a:srgbClr val="C00000"/>
                </a:solidFill>
              </a:rPr>
              <a:t>ortic valve regurgitation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half" idx="2"/>
          </p:nvPr>
        </p:nvSpPr>
        <p:spPr>
          <a:xfrm>
            <a:off x="386512" y="1152201"/>
            <a:ext cx="5428930" cy="3443429"/>
          </a:xfrm>
        </p:spPr>
        <p:txBody>
          <a:bodyPr>
            <a:noAutofit/>
          </a:bodyPr>
          <a:lstStyle/>
          <a:p>
            <a:r>
              <a:rPr lang="en-US" sz="1800" b="1" dirty="0"/>
              <a:t>sudden onset of shortness of breath</a:t>
            </a:r>
            <a:r>
              <a:rPr lang="az-Latn-AZ" sz="1800" b="1" dirty="0"/>
              <a:t>,</a:t>
            </a:r>
          </a:p>
          <a:p>
            <a:r>
              <a:rPr lang="az-Latn-AZ" sz="1800" b="1" dirty="0"/>
              <a:t>chest pain,</a:t>
            </a:r>
          </a:p>
          <a:p>
            <a:r>
              <a:rPr lang="az-Latn-AZ" sz="1800" b="1" dirty="0"/>
              <a:t>heart failure symptoms</a:t>
            </a:r>
            <a:endParaRPr lang="en-US" sz="1800" b="1" dirty="0"/>
          </a:p>
          <a:p>
            <a:r>
              <a:rPr lang="az-Latn-AZ" sz="1800" b="1" dirty="0"/>
              <a:t>Physical examination reveals tachycardia, </a:t>
            </a:r>
          </a:p>
          <a:p>
            <a:r>
              <a:rPr lang="az-Latn-AZ" sz="1800" b="1" dirty="0"/>
              <a:t>peripheral vasoconstriction,</a:t>
            </a:r>
          </a:p>
          <a:p>
            <a:r>
              <a:rPr lang="az-Latn-AZ" sz="1800" b="1" dirty="0"/>
              <a:t>cyanosis, </a:t>
            </a:r>
          </a:p>
          <a:p>
            <a:r>
              <a:rPr lang="az-Latn-AZ" sz="1800" b="1" dirty="0"/>
              <a:t>pulmonary edema. </a:t>
            </a:r>
          </a:p>
          <a:p>
            <a:r>
              <a:rPr lang="en-US" sz="1800" b="1" dirty="0">
                <a:solidFill>
                  <a:srgbClr val="002060"/>
                </a:solidFill>
              </a:rPr>
              <a:t>Cardiogenic shock occurs in a very short period of time.</a:t>
            </a:r>
            <a:endParaRPr lang="en-US" sz="2000" b="1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3"/>
          </p:nvPr>
        </p:nvSpPr>
        <p:spPr>
          <a:xfrm>
            <a:off x="6346383" y="614420"/>
            <a:ext cx="5183188" cy="537781"/>
          </a:xfrm>
        </p:spPr>
        <p:txBody>
          <a:bodyPr/>
          <a:lstStyle/>
          <a:p>
            <a:pPr lvl="0"/>
            <a:r>
              <a:rPr lang="en-US" dirty="0">
                <a:solidFill>
                  <a:srgbClr val="C00000"/>
                </a:solidFill>
              </a:rPr>
              <a:t>Chronic a</a:t>
            </a:r>
            <a:r>
              <a:rPr lang="az-Latn-AZ" dirty="0">
                <a:solidFill>
                  <a:srgbClr val="C00000"/>
                </a:solidFill>
              </a:rPr>
              <a:t>ortic valve regurgitation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4"/>
          </p:nvPr>
        </p:nvSpPr>
        <p:spPr>
          <a:xfrm>
            <a:off x="6022454" y="1152201"/>
            <a:ext cx="5831045" cy="5126623"/>
          </a:xfrm>
        </p:spPr>
        <p:txBody>
          <a:bodyPr>
            <a:noAutofit/>
          </a:bodyPr>
          <a:lstStyle/>
          <a:p>
            <a:r>
              <a:rPr lang="en-US" sz="1800" b="1" dirty="0"/>
              <a:t>asymptomatic for a long time</a:t>
            </a:r>
            <a:r>
              <a:rPr lang="az-Latn-AZ" sz="1800" b="1" dirty="0"/>
              <a:t>.</a:t>
            </a:r>
          </a:p>
          <a:p>
            <a:r>
              <a:rPr lang="az-Latn-AZ" sz="1800" b="1" dirty="0"/>
              <a:t> </a:t>
            </a:r>
            <a:r>
              <a:rPr lang="en-US" sz="1800" b="1" dirty="0"/>
              <a:t>Symptoms begin with palpitations, shortness of breath, and chest pain</a:t>
            </a:r>
            <a:r>
              <a:rPr lang="az-Latn-AZ" sz="1800" b="1" dirty="0"/>
              <a:t>. </a:t>
            </a:r>
          </a:p>
          <a:p>
            <a:r>
              <a:rPr lang="en-US" sz="1800" b="1" dirty="0"/>
              <a:t>Low diastolic blood pressure (below 60 mm Hg)</a:t>
            </a:r>
          </a:p>
          <a:p>
            <a:r>
              <a:rPr lang="en-US" sz="1800" b="1" dirty="0" err="1"/>
              <a:t>ncreased</a:t>
            </a:r>
            <a:r>
              <a:rPr lang="en-US" sz="1800" b="1" dirty="0"/>
              <a:t> pulse pressure (systolic and diastolic pressure difference greater than 100 mm Hg)</a:t>
            </a:r>
          </a:p>
          <a:p>
            <a:r>
              <a:rPr lang="az-Latn-AZ" sz="1800" b="1" dirty="0"/>
              <a:t>Early diastolic murmur</a:t>
            </a:r>
            <a:endParaRPr lang="en-US" sz="1800" b="1" dirty="0"/>
          </a:p>
          <a:p>
            <a:r>
              <a:rPr lang="en-US" sz="1800" b="1" dirty="0"/>
              <a:t>Special symptoms - </a:t>
            </a:r>
            <a:r>
              <a:rPr lang="en-US" sz="1800" b="1" dirty="0">
                <a:solidFill>
                  <a:srgbClr val="002060"/>
                </a:solidFill>
              </a:rPr>
              <a:t>Becker's sign </a:t>
            </a:r>
            <a:r>
              <a:rPr lang="en-US" sz="1800" b="1" dirty="0"/>
              <a:t>(presence of visible pulsation of retinal arteries),</a:t>
            </a:r>
          </a:p>
          <a:p>
            <a:r>
              <a:rPr lang="en-US" sz="1800" b="1" dirty="0">
                <a:solidFill>
                  <a:srgbClr val="002060"/>
                </a:solidFill>
              </a:rPr>
              <a:t>Corrigan's pulse </a:t>
            </a:r>
            <a:r>
              <a:rPr lang="en-US" sz="1800" b="1" dirty="0"/>
              <a:t>(abrupt distension and quick collapse of carotid arteries)</a:t>
            </a:r>
            <a:r>
              <a:rPr lang="az-Latn-AZ" sz="1800" b="1" dirty="0"/>
              <a:t> </a:t>
            </a:r>
            <a:endParaRPr lang="en-US" sz="1800" b="1" dirty="0"/>
          </a:p>
          <a:p>
            <a:r>
              <a:rPr lang="en-US" sz="1800" b="1" dirty="0">
                <a:solidFill>
                  <a:srgbClr val="002060"/>
                </a:solidFill>
              </a:rPr>
              <a:t>Musset's sign </a:t>
            </a:r>
            <a:r>
              <a:rPr lang="en-US" sz="1800" b="1" dirty="0"/>
              <a:t>(visible nodding of the head in time with arterial pulsation</a:t>
            </a:r>
            <a:r>
              <a:rPr lang="az-Latn-AZ" sz="1800" b="1" dirty="0"/>
              <a:t>), </a:t>
            </a:r>
            <a:endParaRPr lang="en-US" sz="1800" b="1" dirty="0"/>
          </a:p>
          <a:p>
            <a:r>
              <a:rPr lang="en-US" sz="1800" b="1" dirty="0">
                <a:solidFill>
                  <a:srgbClr val="002060"/>
                </a:solidFill>
              </a:rPr>
              <a:t>Müller's sign </a:t>
            </a:r>
            <a:r>
              <a:rPr lang="en-US" sz="1800" b="1" dirty="0"/>
              <a:t>(pulsation of the uvula during systole)</a:t>
            </a:r>
            <a:r>
              <a:rPr lang="az-Latn-AZ" sz="1800" b="1" dirty="0"/>
              <a:t>, </a:t>
            </a:r>
            <a:endParaRPr lang="en-US" sz="1800" b="1" dirty="0"/>
          </a:p>
          <a:p>
            <a:r>
              <a:rPr lang="en-US" sz="1800" b="1" dirty="0" err="1">
                <a:solidFill>
                  <a:srgbClr val="002060"/>
                </a:solidFill>
              </a:rPr>
              <a:t>Traube's</a:t>
            </a:r>
            <a:r>
              <a:rPr lang="en-US" sz="1800" b="1" dirty="0">
                <a:solidFill>
                  <a:srgbClr val="002060"/>
                </a:solidFill>
              </a:rPr>
              <a:t> sign </a:t>
            </a:r>
            <a:r>
              <a:rPr lang="en-US" sz="1800" b="1" dirty="0"/>
              <a:t>(a "pistol-shot" sound or loud systolic ana diastolic murmur over the femoral pulse during auscultation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DE115A0-6598-994C-9C21-E2B7E1E1D8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6887" y="4168466"/>
            <a:ext cx="3428181" cy="23249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23343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sz="2400" dirty="0"/>
              <a:t>Laborato</a:t>
            </a:r>
            <a:r>
              <a:rPr lang="en-US" sz="2400" dirty="0" err="1"/>
              <a:t>ry</a:t>
            </a:r>
            <a:r>
              <a:rPr lang="en-US" sz="2400" dirty="0"/>
              <a:t> examination</a:t>
            </a:r>
            <a:endParaRPr lang="az-Latn-AZ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06419"/>
            <a:ext cx="10940716" cy="4351338"/>
          </a:xfrm>
        </p:spPr>
        <p:txBody>
          <a:bodyPr>
            <a:normAutofit/>
          </a:bodyPr>
          <a:lstStyle/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endParaRPr lang="az-Latn-AZ" sz="2400" b="1" i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az-Latn-AZ" sz="2400" b="1" i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b="1" i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Laboratory tests are usually needed to rule out endocarditis and rheumatic etiology.</a:t>
            </a:r>
            <a:endParaRPr lang="az-Latn-AZ" sz="2400" b="1" i="1" dirty="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298764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04894C6-C413-3002-0F6E-B4C5DCB184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02066" y="1135277"/>
            <a:ext cx="3749365" cy="341405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33093" y="121690"/>
            <a:ext cx="5862851" cy="835878"/>
          </a:xfrm>
        </p:spPr>
        <p:txBody>
          <a:bodyPr>
            <a:noAutofit/>
          </a:bodyPr>
          <a:lstStyle/>
          <a:p>
            <a:r>
              <a:rPr lang="en-US" sz="2800" dirty="0"/>
              <a:t>Imaging</a:t>
            </a:r>
            <a:endParaRPr lang="az-Latn-AZ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9855" y="772329"/>
            <a:ext cx="10515600" cy="4351338"/>
          </a:xfrm>
        </p:spPr>
        <p:txBody>
          <a:bodyPr>
            <a:normAutofit/>
          </a:bodyPr>
          <a:lstStyle/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b="1" dirty="0"/>
              <a:t>Echocardiography is an important diagnostic test.</a:t>
            </a:r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b="1" dirty="0"/>
              <a:t>C</a:t>
            </a:r>
            <a:r>
              <a:rPr lang="az-Latn-AZ" b="1" dirty="0"/>
              <a:t>T</a:t>
            </a:r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b="1" dirty="0"/>
              <a:t>X-ray</a:t>
            </a:r>
            <a:endParaRPr lang="az-Latn-AZ" b="1" dirty="0"/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b="1" dirty="0"/>
              <a:t>Angio</a:t>
            </a:r>
            <a:r>
              <a:rPr lang="en-US" b="1" dirty="0" err="1"/>
              <a:t>graphy</a:t>
            </a:r>
            <a:endParaRPr lang="az-Latn-AZ" b="1" dirty="0"/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b="1" dirty="0"/>
              <a:t>C</a:t>
            </a:r>
            <a:r>
              <a:rPr lang="az-Latn-AZ" b="1" dirty="0"/>
              <a:t>ardia</a:t>
            </a:r>
            <a:r>
              <a:rPr lang="en-US" b="1" dirty="0"/>
              <a:t>c</a:t>
            </a:r>
            <a:r>
              <a:rPr lang="az-Latn-AZ" b="1" dirty="0"/>
              <a:t> </a:t>
            </a:r>
            <a:r>
              <a:rPr lang="en-US" b="1" dirty="0"/>
              <a:t>c</a:t>
            </a:r>
            <a:r>
              <a:rPr lang="az-Latn-AZ" b="1" dirty="0"/>
              <a:t>at</a:t>
            </a:r>
            <a:r>
              <a:rPr lang="en-US" b="1" dirty="0"/>
              <a:t>h</a:t>
            </a:r>
            <a:r>
              <a:rPr lang="az-Latn-AZ" b="1" dirty="0"/>
              <a:t>eteri</a:t>
            </a:r>
            <a:r>
              <a:rPr lang="en-US" b="1" dirty="0" err="1"/>
              <a:t>zation</a:t>
            </a:r>
            <a:endParaRPr lang="az-Latn-AZ" b="1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AB83B57-1521-BF03-78AB-9B29D61903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52157" y="3697079"/>
            <a:ext cx="4999153" cy="2853175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BAD2569-9D66-8C6A-609E-87EC7710FD5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02319" y="2005293"/>
            <a:ext cx="4529721" cy="2554445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9A2EE38-2762-1A89-14AB-573F625FC55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9872" y="4383050"/>
            <a:ext cx="5486876" cy="2054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29719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0"/>
            <a:ext cx="10515600" cy="464112"/>
          </a:xfrm>
        </p:spPr>
        <p:txBody>
          <a:bodyPr>
            <a:noAutofit/>
          </a:bodyPr>
          <a:lstStyle/>
          <a:p>
            <a:r>
              <a:rPr lang="en-US" sz="3600" dirty="0" err="1"/>
              <a:t>Suspiction</a:t>
            </a:r>
            <a:endParaRPr lang="az-Latn-AZ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762000" y="309606"/>
            <a:ext cx="5157787" cy="823912"/>
          </a:xfrm>
        </p:spPr>
        <p:txBody>
          <a:bodyPr>
            <a:normAutofit/>
          </a:bodyPr>
          <a:lstStyle/>
          <a:p>
            <a:r>
              <a:rPr lang="en-US" sz="2800" dirty="0">
                <a:solidFill>
                  <a:srgbClr val="C00000"/>
                </a:solidFill>
              </a:rPr>
              <a:t>Aortic valve stenosis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66915" y="1180979"/>
            <a:ext cx="5157787" cy="3684588"/>
          </a:xfrm>
        </p:spPr>
        <p:txBody>
          <a:bodyPr>
            <a:normAutofit/>
          </a:bodyPr>
          <a:lstStyle/>
          <a:p>
            <a:r>
              <a:rPr lang="en-US" sz="2400" b="1" dirty="0"/>
              <a:t>dyspnea</a:t>
            </a:r>
          </a:p>
          <a:p>
            <a:r>
              <a:rPr lang="en-US" sz="2400" b="1" dirty="0"/>
              <a:t>angina</a:t>
            </a:r>
          </a:p>
          <a:p>
            <a:r>
              <a:rPr lang="en-US" sz="2400" b="1" dirty="0"/>
              <a:t>intolerance to physical exertion</a:t>
            </a:r>
          </a:p>
          <a:p>
            <a:r>
              <a:rPr lang="en-US" sz="2400" b="1" dirty="0"/>
              <a:t>Syncope</a:t>
            </a:r>
          </a:p>
          <a:p>
            <a:r>
              <a:rPr lang="en-US" sz="2400" b="1" dirty="0"/>
              <a:t>heart murmurs</a:t>
            </a:r>
          </a:p>
          <a:p>
            <a:r>
              <a:rPr lang="en-US" sz="2400" b="1" dirty="0"/>
              <a:t>heart failure</a:t>
            </a:r>
            <a:endParaRPr lang="az-Latn-AZ" sz="2400" b="1" dirty="0"/>
          </a:p>
          <a:p>
            <a:pPr marL="0" indent="0">
              <a:buNone/>
            </a:pPr>
            <a:endParaRPr lang="az-Latn-AZ" sz="2400" b="1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3"/>
          </p:nvPr>
        </p:nvSpPr>
        <p:spPr>
          <a:xfrm>
            <a:off x="6260945" y="363979"/>
            <a:ext cx="5183188" cy="823912"/>
          </a:xfrm>
        </p:spPr>
        <p:txBody>
          <a:bodyPr>
            <a:normAutofit/>
          </a:bodyPr>
          <a:lstStyle/>
          <a:p>
            <a:r>
              <a:rPr lang="az-Latn-AZ" sz="2800" dirty="0">
                <a:solidFill>
                  <a:srgbClr val="C00000"/>
                </a:solidFill>
              </a:rPr>
              <a:t>Aort</a:t>
            </a:r>
            <a:r>
              <a:rPr lang="en-US" sz="2800" dirty="0" err="1">
                <a:solidFill>
                  <a:srgbClr val="C00000"/>
                </a:solidFill>
              </a:rPr>
              <a:t>ic</a:t>
            </a:r>
            <a:r>
              <a:rPr lang="en-US" sz="2800" dirty="0">
                <a:solidFill>
                  <a:srgbClr val="C00000"/>
                </a:solidFill>
              </a:rPr>
              <a:t> valve regurgitation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4"/>
          </p:nvPr>
        </p:nvSpPr>
        <p:spPr>
          <a:xfrm>
            <a:off x="6367300" y="1187891"/>
            <a:ext cx="5183188" cy="3684588"/>
          </a:xfrm>
        </p:spPr>
        <p:txBody>
          <a:bodyPr>
            <a:noAutofit/>
          </a:bodyPr>
          <a:lstStyle/>
          <a:p>
            <a:r>
              <a:rPr lang="en-US" sz="2400" b="1" dirty="0"/>
              <a:t>Heart murmurs</a:t>
            </a:r>
          </a:p>
          <a:p>
            <a:r>
              <a:rPr lang="en-US" sz="2400" b="1" dirty="0"/>
              <a:t>Increased pulse pressure</a:t>
            </a:r>
          </a:p>
          <a:p>
            <a:r>
              <a:rPr lang="en-US" sz="2400" b="1" dirty="0"/>
              <a:t>Dilation of the aorta</a:t>
            </a:r>
          </a:p>
          <a:p>
            <a:r>
              <a:rPr lang="en-US" sz="2400" b="1" dirty="0"/>
              <a:t>Bicuspid valve </a:t>
            </a:r>
          </a:p>
          <a:p>
            <a:r>
              <a:rPr lang="en-US" sz="2400" b="1" dirty="0"/>
              <a:t>Symptoms of heart failure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DCE2C9E-6365-90EC-8224-FA24967845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56143" y="3917864"/>
            <a:ext cx="4127350" cy="2706859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302FFE2-04C8-6466-F44C-ADC6729E67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19787" y="3732422"/>
            <a:ext cx="3200677" cy="2688569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E9F5DA98-659B-28F9-989F-9880E57F06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46635" y="3732422"/>
            <a:ext cx="3749365" cy="2688569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C7D42944-5EFB-8A23-8798-44A197A28E2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4137" y="3869092"/>
            <a:ext cx="2712955" cy="2755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309681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0"/>
            <a:ext cx="10515600" cy="464112"/>
          </a:xfrm>
        </p:spPr>
        <p:txBody>
          <a:bodyPr>
            <a:noAutofit/>
          </a:bodyPr>
          <a:lstStyle/>
          <a:p>
            <a:r>
              <a:rPr lang="en-US" dirty="0"/>
              <a:t>Confirmation of the diagnosis</a:t>
            </a:r>
            <a:endParaRPr lang="az-Latn-AZ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851374" y="336790"/>
            <a:ext cx="5157787" cy="823912"/>
          </a:xfrm>
        </p:spPr>
        <p:txBody>
          <a:bodyPr>
            <a:normAutofit/>
          </a:bodyPr>
          <a:lstStyle/>
          <a:p>
            <a:r>
              <a:rPr lang="az-Latn-AZ" sz="2800" dirty="0">
                <a:solidFill>
                  <a:srgbClr val="C00000"/>
                </a:solidFill>
              </a:rPr>
              <a:t>Aort</a:t>
            </a:r>
            <a:r>
              <a:rPr lang="en-US" sz="2800" dirty="0" err="1">
                <a:solidFill>
                  <a:srgbClr val="C00000"/>
                </a:solidFill>
              </a:rPr>
              <a:t>ic</a:t>
            </a:r>
            <a:r>
              <a:rPr lang="en-US" sz="2800" dirty="0">
                <a:solidFill>
                  <a:srgbClr val="C00000"/>
                </a:solidFill>
              </a:rPr>
              <a:t> valve stenosis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92772" y="1564858"/>
            <a:ext cx="5157787" cy="3684588"/>
          </a:xfrm>
        </p:spPr>
        <p:txBody>
          <a:bodyPr>
            <a:normAutofit/>
          </a:bodyPr>
          <a:lstStyle/>
          <a:p>
            <a:r>
              <a:rPr lang="en-US" sz="2400" b="1" dirty="0"/>
              <a:t>The first choice is </a:t>
            </a:r>
            <a:r>
              <a:rPr lang="en-US" sz="2400" b="1" dirty="0">
                <a:solidFill>
                  <a:srgbClr val="C00000"/>
                </a:solidFill>
              </a:rPr>
              <a:t>echocardiography</a:t>
            </a:r>
          </a:p>
          <a:p>
            <a:endParaRPr lang="az-Latn-AZ" sz="2400" b="1" dirty="0"/>
          </a:p>
          <a:p>
            <a:r>
              <a:rPr lang="az-Latn-AZ" sz="2400" b="1" dirty="0"/>
              <a:t>decreas</a:t>
            </a:r>
            <a:r>
              <a:rPr lang="en-US" sz="2400" b="1" dirty="0" err="1"/>
              <a:t>ing</a:t>
            </a:r>
            <a:r>
              <a:rPr lang="az-Latn-AZ" sz="2400" b="1" dirty="0"/>
              <a:t> in AVA </a:t>
            </a:r>
            <a:endParaRPr lang="en-US" sz="2400" b="1" dirty="0"/>
          </a:p>
          <a:p>
            <a:endParaRPr lang="az-Latn-AZ" sz="2400" b="1" dirty="0"/>
          </a:p>
          <a:p>
            <a:r>
              <a:rPr lang="en-US" sz="2400" b="1" dirty="0"/>
              <a:t>increasing in aortic jet velocity</a:t>
            </a:r>
            <a:endParaRPr lang="en-US" sz="2000" b="1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3"/>
          </p:nvPr>
        </p:nvSpPr>
        <p:spPr>
          <a:xfrm>
            <a:off x="6246812" y="336790"/>
            <a:ext cx="5183188" cy="823912"/>
          </a:xfrm>
        </p:spPr>
        <p:txBody>
          <a:bodyPr>
            <a:normAutofit/>
          </a:bodyPr>
          <a:lstStyle/>
          <a:p>
            <a:r>
              <a:rPr lang="en-US" sz="2800" dirty="0">
                <a:solidFill>
                  <a:srgbClr val="C00000"/>
                </a:solidFill>
              </a:rPr>
              <a:t>Aortic valve regurgitation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4"/>
          </p:nvPr>
        </p:nvSpPr>
        <p:spPr>
          <a:xfrm>
            <a:off x="6019801" y="1283349"/>
            <a:ext cx="5893502" cy="2616599"/>
          </a:xfrm>
        </p:spPr>
        <p:txBody>
          <a:bodyPr>
            <a:noAutofit/>
          </a:bodyPr>
          <a:lstStyle/>
          <a:p>
            <a:r>
              <a:rPr lang="en-US" sz="2000" b="1" dirty="0"/>
              <a:t>The gold standard for confirming the diagnosis of aortic insufficiency is </a:t>
            </a:r>
            <a:r>
              <a:rPr lang="en-US" sz="2000" b="1" dirty="0">
                <a:solidFill>
                  <a:srgbClr val="C00000"/>
                </a:solidFill>
              </a:rPr>
              <a:t>echocardiography</a:t>
            </a:r>
            <a:r>
              <a:rPr lang="en-US" sz="2000" b="1" dirty="0"/>
              <a:t> (90% sensitivity and specificity). </a:t>
            </a:r>
          </a:p>
          <a:p>
            <a:r>
              <a:rPr lang="en-US" sz="2000" b="1" dirty="0"/>
              <a:t>Cardiac MRI is used if echocardiography is suboptimal. </a:t>
            </a:r>
          </a:p>
          <a:p>
            <a:r>
              <a:rPr lang="en-US" sz="2000" b="1" dirty="0"/>
              <a:t>The appearance of regurgitation in these examinations is a characteristic sign.</a:t>
            </a:r>
            <a:endParaRPr lang="en-US" sz="1400" b="1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D05E69B-4DD7-563D-60A9-F89D370266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7369" y="4019498"/>
            <a:ext cx="5163760" cy="2731245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2DA8CD3-9743-595D-66D3-2493FEEC26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97166" y="3756166"/>
            <a:ext cx="2974354" cy="2892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785147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0"/>
            <a:ext cx="10515600" cy="464112"/>
          </a:xfrm>
        </p:spPr>
        <p:txBody>
          <a:bodyPr>
            <a:noAutofit/>
          </a:bodyPr>
          <a:lstStyle/>
          <a:p>
            <a:r>
              <a:rPr lang="az-Latn-AZ" dirty="0"/>
              <a:t>Differen</a:t>
            </a:r>
            <a:r>
              <a:rPr lang="en-US" dirty="0"/>
              <a:t>t</a:t>
            </a:r>
            <a:r>
              <a:rPr lang="az-Latn-AZ" dirty="0"/>
              <a:t>ial dia</a:t>
            </a:r>
            <a:r>
              <a:rPr lang="en-US" dirty="0"/>
              <a:t>g</a:t>
            </a:r>
            <a:r>
              <a:rPr lang="az-Latn-AZ" dirty="0"/>
              <a:t>no</a:t>
            </a:r>
            <a:r>
              <a:rPr lang="en-US" dirty="0"/>
              <a:t>sis</a:t>
            </a:r>
            <a:endParaRPr lang="az-Latn-AZ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632524" y="464112"/>
            <a:ext cx="5157787" cy="823912"/>
          </a:xfrm>
        </p:spPr>
        <p:txBody>
          <a:bodyPr>
            <a:normAutofit/>
          </a:bodyPr>
          <a:lstStyle/>
          <a:p>
            <a:r>
              <a:rPr lang="az-Latn-AZ" sz="2800" dirty="0">
                <a:solidFill>
                  <a:srgbClr val="C00000"/>
                </a:solidFill>
              </a:rPr>
              <a:t>Aort</a:t>
            </a:r>
            <a:r>
              <a:rPr lang="en-US" sz="2800" dirty="0" err="1">
                <a:solidFill>
                  <a:srgbClr val="C00000"/>
                </a:solidFill>
              </a:rPr>
              <a:t>ic</a:t>
            </a:r>
            <a:r>
              <a:rPr lang="en-US" sz="2800" dirty="0">
                <a:solidFill>
                  <a:srgbClr val="C00000"/>
                </a:solidFill>
              </a:rPr>
              <a:t> valve stenosis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96858" y="1586705"/>
            <a:ext cx="5437132" cy="4490003"/>
          </a:xfrm>
        </p:spPr>
        <p:txBody>
          <a:bodyPr>
            <a:normAutofit/>
          </a:bodyPr>
          <a:lstStyle/>
          <a:p>
            <a:r>
              <a:rPr lang="az-Latn-AZ" sz="2000" b="1" dirty="0"/>
              <a:t>1. Acute coronary syndrome</a:t>
            </a:r>
            <a:endParaRPr lang="en-US" sz="2000" b="1" dirty="0"/>
          </a:p>
          <a:p>
            <a:endParaRPr lang="az-Latn-AZ" sz="2000" b="1" dirty="0"/>
          </a:p>
          <a:p>
            <a:r>
              <a:rPr lang="az-Latn-AZ" sz="2000" b="1" dirty="0"/>
              <a:t>2. Hypovolemic shoc</a:t>
            </a:r>
            <a:r>
              <a:rPr lang="en-US" sz="2000" b="1" dirty="0"/>
              <a:t>k</a:t>
            </a:r>
          </a:p>
          <a:p>
            <a:endParaRPr lang="az-Latn-AZ" sz="2000" b="1" dirty="0"/>
          </a:p>
          <a:p>
            <a:r>
              <a:rPr lang="az-Latn-AZ" sz="2000" b="1" dirty="0"/>
              <a:t>3. Myocardial infarction</a:t>
            </a:r>
            <a:endParaRPr lang="en-US" sz="2000" b="1" dirty="0"/>
          </a:p>
          <a:p>
            <a:endParaRPr lang="az-Latn-AZ" sz="2000" b="1" dirty="0"/>
          </a:p>
          <a:p>
            <a:r>
              <a:rPr lang="az-Latn-AZ" sz="2000" b="1" dirty="0"/>
              <a:t>4. Other valve pathologies (mitral stenosis, mitral insufficiency)</a:t>
            </a:r>
          </a:p>
          <a:p>
            <a:pPr marL="0" indent="0">
              <a:buNone/>
            </a:pPr>
            <a:endParaRPr lang="en-US" sz="2000" b="1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3"/>
          </p:nvPr>
        </p:nvSpPr>
        <p:spPr>
          <a:xfrm>
            <a:off x="6246812" y="464112"/>
            <a:ext cx="5183188" cy="823912"/>
          </a:xfrm>
        </p:spPr>
        <p:txBody>
          <a:bodyPr>
            <a:normAutofit/>
          </a:bodyPr>
          <a:lstStyle/>
          <a:p>
            <a:r>
              <a:rPr lang="en-US" sz="2800" dirty="0">
                <a:solidFill>
                  <a:srgbClr val="C00000"/>
                </a:solidFill>
              </a:rPr>
              <a:t>Aortic valve regurgitation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4"/>
          </p:nvPr>
        </p:nvSpPr>
        <p:spPr>
          <a:xfrm>
            <a:off x="5790311" y="1288024"/>
            <a:ext cx="5437132" cy="5214624"/>
          </a:xfrm>
        </p:spPr>
        <p:txBody>
          <a:bodyPr>
            <a:noAutofit/>
          </a:bodyPr>
          <a:lstStyle/>
          <a:p>
            <a:endParaRPr lang="az-Latn-AZ" sz="1600" b="1" dirty="0"/>
          </a:p>
          <a:p>
            <a:r>
              <a:rPr lang="az-Latn-AZ" sz="2000" b="1" dirty="0"/>
              <a:t>Acute coronary syndrome</a:t>
            </a:r>
          </a:p>
          <a:p>
            <a:r>
              <a:rPr lang="az-Latn-AZ" sz="2000" b="1" dirty="0"/>
              <a:t>Mitral stenosis</a:t>
            </a:r>
          </a:p>
          <a:p>
            <a:r>
              <a:rPr lang="az-Latn-AZ" sz="2000" b="1" dirty="0"/>
              <a:t>Mitral regurgitation</a:t>
            </a:r>
          </a:p>
          <a:p>
            <a:r>
              <a:rPr lang="az-Latn-AZ" sz="2000" b="1" dirty="0"/>
              <a:t>Aortic stenosis</a:t>
            </a:r>
          </a:p>
          <a:p>
            <a:r>
              <a:rPr lang="az-Latn-AZ" sz="2000" b="1" dirty="0"/>
              <a:t>Patent ductus arteriosus</a:t>
            </a:r>
          </a:p>
          <a:p>
            <a:r>
              <a:rPr lang="az-Latn-AZ" sz="2000" b="1" dirty="0"/>
              <a:t>Infective endocarditis</a:t>
            </a:r>
          </a:p>
          <a:p>
            <a:r>
              <a:rPr lang="az-Latn-AZ" sz="2000" b="1" dirty="0"/>
              <a:t>Tricuspid stenosis</a:t>
            </a:r>
          </a:p>
          <a:p>
            <a:r>
              <a:rPr lang="az-Latn-AZ" sz="2000" b="1" dirty="0"/>
              <a:t>Pulmonary valve regurgitation</a:t>
            </a:r>
          </a:p>
          <a:p>
            <a:r>
              <a:rPr lang="az-Latn-AZ" sz="2000" b="1" dirty="0"/>
              <a:t>Pregnancy</a:t>
            </a:r>
          </a:p>
          <a:p>
            <a:r>
              <a:rPr lang="az-Latn-AZ" sz="2000" b="1" dirty="0"/>
              <a:t>Thyrotoxicosis</a:t>
            </a:r>
          </a:p>
          <a:p>
            <a:r>
              <a:rPr lang="az-Latn-AZ" sz="2000" b="1" dirty="0"/>
              <a:t>Hyperthermia</a:t>
            </a:r>
          </a:p>
          <a:p>
            <a:r>
              <a:rPr lang="az-Latn-AZ" sz="2000" b="1" dirty="0"/>
              <a:t>Arter</a:t>
            </a:r>
            <a:r>
              <a:rPr lang="en-US" sz="2000" b="1" dirty="0" err="1"/>
              <a:t>i</a:t>
            </a:r>
            <a:r>
              <a:rPr lang="az-Latn-AZ" sz="2000" b="1" dirty="0"/>
              <a:t>ovenous fistula</a:t>
            </a:r>
          </a:p>
        </p:txBody>
      </p:sp>
    </p:spTree>
    <p:extLst>
      <p:ext uri="{BB962C8B-B14F-4D97-AF65-F5344CB8AC3E}">
        <p14:creationId xmlns:p14="http://schemas.microsoft.com/office/powerpoint/2010/main" val="181680838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0"/>
            <a:ext cx="10515600" cy="488315"/>
          </a:xfrm>
        </p:spPr>
        <p:txBody>
          <a:bodyPr>
            <a:no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Denial</a:t>
            </a:r>
            <a:endParaRPr lang="az-Latn-A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581032" y="465844"/>
            <a:ext cx="5157787" cy="823912"/>
          </a:xfrm>
        </p:spPr>
        <p:txBody>
          <a:bodyPr>
            <a:normAutofit/>
          </a:bodyPr>
          <a:lstStyle/>
          <a:p>
            <a:r>
              <a:rPr lang="az-Latn-AZ" sz="2800" dirty="0">
                <a:solidFill>
                  <a:srgbClr val="C00000"/>
                </a:solidFill>
              </a:rPr>
              <a:t>Aor</a:t>
            </a:r>
            <a:r>
              <a:rPr lang="en-US" sz="2800" dirty="0">
                <a:solidFill>
                  <a:srgbClr val="C00000"/>
                </a:solidFill>
              </a:rPr>
              <a:t>tic valve stenosis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89316" y="1787445"/>
            <a:ext cx="5482884" cy="4867998"/>
          </a:xfrm>
        </p:spPr>
        <p:txBody>
          <a:bodyPr>
            <a:normAutofit/>
          </a:bodyPr>
          <a:lstStyle/>
          <a:p>
            <a:r>
              <a:rPr lang="en-US" sz="2400" b="1" dirty="0"/>
              <a:t>If the AVA is normal on echocardiography (3 cm2, aortic jet velocity less than 2 m/s) </a:t>
            </a:r>
          </a:p>
          <a:p>
            <a:endParaRPr lang="en-US" sz="2400" b="1" dirty="0"/>
          </a:p>
          <a:p>
            <a:r>
              <a:rPr lang="en-US" sz="2400" b="1" dirty="0"/>
              <a:t>The mean gradient on catheterization is less than 20 mm Hg </a:t>
            </a:r>
            <a:r>
              <a:rPr lang="en-US" sz="2400" b="1" dirty="0" err="1"/>
              <a:t>st.</a:t>
            </a:r>
            <a:endParaRPr lang="az-Latn-AZ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6319496" y="508470"/>
            <a:ext cx="5183188" cy="823912"/>
          </a:xfrm>
        </p:spPr>
        <p:txBody>
          <a:bodyPr>
            <a:normAutofit/>
          </a:bodyPr>
          <a:lstStyle/>
          <a:p>
            <a:r>
              <a:rPr lang="az-Latn-AZ" sz="2800" dirty="0">
                <a:solidFill>
                  <a:srgbClr val="C00000"/>
                </a:solidFill>
              </a:rPr>
              <a:t>Aortic valve regurgitation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quarter" idx="4"/>
          </p:nvPr>
        </p:nvSpPr>
        <p:spPr>
          <a:xfrm>
            <a:off x="6172200" y="1787444"/>
            <a:ext cx="5330484" cy="4405011"/>
          </a:xfrm>
        </p:spPr>
        <p:txBody>
          <a:bodyPr>
            <a:normAutofit/>
          </a:bodyPr>
          <a:lstStyle/>
          <a:p>
            <a:r>
              <a:rPr lang="en-US" sz="2400" b="1" dirty="0"/>
              <a:t>The diagnosis can be ruled out by the absence of regurgitation on imaging.</a:t>
            </a:r>
            <a:endParaRPr lang="en-US" sz="1800" b="1" dirty="0"/>
          </a:p>
        </p:txBody>
      </p:sp>
    </p:spTree>
    <p:extLst>
      <p:ext uri="{BB962C8B-B14F-4D97-AF65-F5344CB8AC3E}">
        <p14:creationId xmlns:p14="http://schemas.microsoft.com/office/powerpoint/2010/main" val="3292861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51215" y="0"/>
            <a:ext cx="5862851" cy="835878"/>
          </a:xfrm>
        </p:spPr>
        <p:txBody>
          <a:bodyPr>
            <a:no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Determination of the cause</a:t>
            </a:r>
            <a:endParaRPr lang="az-Latn-A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sz="quarter" idx="4294967295"/>
          </p:nvPr>
        </p:nvSpPr>
        <p:spPr>
          <a:xfrm>
            <a:off x="999745" y="1487424"/>
            <a:ext cx="9765792" cy="3787839"/>
          </a:xfrm>
        </p:spPr>
        <p:txBody>
          <a:bodyPr>
            <a:normAutofit/>
          </a:bodyPr>
          <a:lstStyle/>
          <a:p>
            <a:r>
              <a:rPr lang="en-US" b="1" dirty="0"/>
              <a:t>To determine the cause of aortic valve stenosis, </a:t>
            </a:r>
            <a:r>
              <a:rPr lang="en-US" b="1" dirty="0">
                <a:solidFill>
                  <a:srgbClr val="7030A0"/>
                </a:solidFill>
              </a:rPr>
              <a:t>the anamnesis </a:t>
            </a:r>
            <a:r>
              <a:rPr lang="en-US" b="1" dirty="0"/>
              <a:t>and </a:t>
            </a:r>
            <a:r>
              <a:rPr lang="en-US" b="1" dirty="0">
                <a:solidFill>
                  <a:srgbClr val="7030A0"/>
                </a:solidFill>
              </a:rPr>
              <a:t>clinical examinations </a:t>
            </a:r>
            <a:r>
              <a:rPr lang="en-US" b="1" dirty="0"/>
              <a:t>are usually sufficient.</a:t>
            </a:r>
            <a:endParaRPr lang="en-US" sz="1800" b="1" dirty="0"/>
          </a:p>
          <a:p>
            <a:pPr marL="0" indent="0">
              <a:buNone/>
            </a:pP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61940724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0"/>
            <a:ext cx="10515600" cy="488315"/>
          </a:xfrm>
        </p:spPr>
        <p:txBody>
          <a:bodyPr>
            <a:noAutofit/>
          </a:bodyPr>
          <a:lstStyle/>
          <a:p>
            <a:r>
              <a:rPr lang="en-US" sz="2800" dirty="0"/>
              <a:t>Severity and complications</a:t>
            </a:r>
            <a:endParaRPr lang="az-Latn-AZ" sz="28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862014" y="672783"/>
            <a:ext cx="5157787" cy="823912"/>
          </a:xfrm>
        </p:spPr>
        <p:txBody>
          <a:bodyPr>
            <a:normAutofit/>
          </a:bodyPr>
          <a:lstStyle/>
          <a:p>
            <a:r>
              <a:rPr lang="en-US" sz="2800" dirty="0">
                <a:solidFill>
                  <a:srgbClr val="C00000"/>
                </a:solidFill>
              </a:rPr>
              <a:t>Aortic valve stenosis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6" y="2500629"/>
            <a:ext cx="5157787" cy="3684588"/>
          </a:xfrm>
        </p:spPr>
        <p:txBody>
          <a:bodyPr>
            <a:normAutofit lnSpcReduction="10000"/>
          </a:bodyPr>
          <a:lstStyle/>
          <a:p>
            <a:r>
              <a:rPr lang="en-US" sz="2400" b="1" dirty="0"/>
              <a:t>Clinical results</a:t>
            </a:r>
            <a:endParaRPr lang="az-Latn-AZ" sz="2400" b="1" dirty="0"/>
          </a:p>
          <a:p>
            <a:r>
              <a:rPr lang="en-US" sz="2400" b="1" dirty="0"/>
              <a:t>Anamnesis</a:t>
            </a:r>
            <a:endParaRPr lang="az-Latn-AZ" sz="2400" b="1" dirty="0"/>
          </a:p>
          <a:p>
            <a:r>
              <a:rPr lang="en-US" sz="2400" b="1" u="sng" dirty="0" err="1"/>
              <a:t>Echocardiograpic</a:t>
            </a:r>
            <a:r>
              <a:rPr lang="en-US" sz="2400" b="1" u="sng" dirty="0"/>
              <a:t> results</a:t>
            </a:r>
            <a:r>
              <a:rPr lang="az-Latn-AZ" sz="2400" b="1" dirty="0"/>
              <a:t> 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6299521" y="668337"/>
            <a:ext cx="5183188" cy="823912"/>
          </a:xfrm>
        </p:spPr>
        <p:txBody>
          <a:bodyPr>
            <a:normAutofit/>
          </a:bodyPr>
          <a:lstStyle/>
          <a:p>
            <a:r>
              <a:rPr lang="az-Latn-AZ" sz="2800" dirty="0">
                <a:solidFill>
                  <a:srgbClr val="C00000"/>
                </a:solidFill>
              </a:rPr>
              <a:t>Aortic valve regurgitation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quarter" idx="4"/>
          </p:nvPr>
        </p:nvSpPr>
        <p:spPr>
          <a:xfrm>
            <a:off x="6019800" y="1492249"/>
            <a:ext cx="5971571" cy="5059022"/>
          </a:xfrm>
        </p:spPr>
        <p:txBody>
          <a:bodyPr>
            <a:normAutofit lnSpcReduction="10000"/>
          </a:bodyPr>
          <a:lstStyle/>
          <a:p>
            <a:r>
              <a:rPr lang="en-US" sz="3200" b="1" dirty="0">
                <a:solidFill>
                  <a:srgbClr val="0070C0"/>
                </a:solidFill>
              </a:rPr>
              <a:t>C</a:t>
            </a:r>
            <a:r>
              <a:rPr lang="az-Latn-AZ" sz="3200" b="1" dirty="0">
                <a:solidFill>
                  <a:srgbClr val="0070C0"/>
                </a:solidFill>
              </a:rPr>
              <a:t>ompensa</a:t>
            </a:r>
            <a:r>
              <a:rPr lang="en-US" sz="3200" b="1" dirty="0">
                <a:solidFill>
                  <a:srgbClr val="0070C0"/>
                </a:solidFill>
              </a:rPr>
              <a:t>ted stage</a:t>
            </a:r>
            <a:r>
              <a:rPr lang="az-Latn-AZ" sz="3200" b="1" dirty="0">
                <a:solidFill>
                  <a:srgbClr val="0070C0"/>
                </a:solidFill>
              </a:rPr>
              <a:t> -</a:t>
            </a:r>
          </a:p>
          <a:p>
            <a:r>
              <a:rPr lang="en-US" b="1" dirty="0"/>
              <a:t>asymptomatic, </a:t>
            </a:r>
          </a:p>
          <a:p>
            <a:r>
              <a:rPr lang="en-US" b="1" dirty="0"/>
              <a:t>there is minimal regurgitation, </a:t>
            </a:r>
          </a:p>
          <a:p>
            <a:r>
              <a:rPr lang="en-US" b="1" dirty="0"/>
              <a:t>the left ventricular ejection function and systolic volume are normal</a:t>
            </a:r>
            <a:endParaRPr lang="az-Latn-AZ" sz="2400" b="1" dirty="0"/>
          </a:p>
          <a:p>
            <a:endParaRPr lang="en-US" sz="2400" b="1" dirty="0"/>
          </a:p>
          <a:p>
            <a:r>
              <a:rPr lang="az-Latn-AZ" sz="3200" b="1" dirty="0">
                <a:solidFill>
                  <a:srgbClr val="0070C0"/>
                </a:solidFill>
              </a:rPr>
              <a:t>De</a:t>
            </a:r>
            <a:r>
              <a:rPr lang="en-US" sz="3200" b="1" dirty="0">
                <a:solidFill>
                  <a:srgbClr val="0070C0"/>
                </a:solidFill>
              </a:rPr>
              <a:t>c</a:t>
            </a:r>
            <a:r>
              <a:rPr lang="az-Latn-AZ" sz="3200" b="1" dirty="0">
                <a:solidFill>
                  <a:srgbClr val="0070C0"/>
                </a:solidFill>
              </a:rPr>
              <a:t>ompensa</a:t>
            </a:r>
            <a:r>
              <a:rPr lang="en-US" sz="3200" b="1" dirty="0">
                <a:solidFill>
                  <a:srgbClr val="0070C0"/>
                </a:solidFill>
              </a:rPr>
              <a:t>ted stage</a:t>
            </a:r>
            <a:r>
              <a:rPr lang="az-Latn-AZ" sz="3200" b="1" dirty="0">
                <a:solidFill>
                  <a:srgbClr val="0070C0"/>
                </a:solidFill>
              </a:rPr>
              <a:t> - </a:t>
            </a:r>
          </a:p>
          <a:p>
            <a:r>
              <a:rPr lang="en-US" b="1" dirty="0"/>
              <a:t>asymptomatic,  but there is left ventricular dysfunction (ejection fraction decreased and/or enlarged) </a:t>
            </a:r>
          </a:p>
          <a:p>
            <a:r>
              <a:rPr lang="en-US" b="1" dirty="0"/>
              <a:t>or symptomatic.</a:t>
            </a:r>
            <a:endParaRPr lang="en-US" sz="1600" b="1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C87F3D8-824D-4267-08F6-A112ABF3E3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9787" y="4186989"/>
            <a:ext cx="4815055" cy="2172234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E5D85CCB-FACD-07E3-6646-E1DCE861A8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77759" y="3572355"/>
            <a:ext cx="164606" cy="713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168381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0"/>
            <a:ext cx="10515600" cy="488315"/>
          </a:xfrm>
        </p:spPr>
        <p:txBody>
          <a:bodyPr>
            <a:noAutofit/>
          </a:bodyPr>
          <a:lstStyle/>
          <a:p>
            <a:r>
              <a:rPr lang="en-US" sz="2800" dirty="0"/>
              <a:t>Treatment principles</a:t>
            </a:r>
            <a:endParaRPr lang="az-Latn-AZ" sz="28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839788" y="1058780"/>
            <a:ext cx="5157787" cy="488316"/>
          </a:xfrm>
        </p:spPr>
        <p:txBody>
          <a:bodyPr>
            <a:normAutofit/>
          </a:bodyPr>
          <a:lstStyle/>
          <a:p>
            <a:r>
              <a:rPr lang="en-US" sz="2800" dirty="0">
                <a:solidFill>
                  <a:srgbClr val="C00000"/>
                </a:solidFill>
              </a:rPr>
              <a:t>Aortic valve stenosis</a:t>
            </a:r>
            <a:endParaRPr lang="en-US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US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Eliminating stenosis</a:t>
            </a:r>
          </a:p>
          <a:p>
            <a:endParaRPr lang="en-US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en-US" b="1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</a:t>
            </a:r>
            <a:r>
              <a:rPr lang="en-US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revention </a:t>
            </a:r>
          </a:p>
          <a:p>
            <a:endParaRPr lang="en-US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en-US" b="1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</a:t>
            </a:r>
            <a:r>
              <a:rPr lang="en-US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nd treatment of complications</a:t>
            </a:r>
            <a:endParaRPr lang="az-Latn-AZ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6194427" y="1135140"/>
            <a:ext cx="5183188" cy="823912"/>
          </a:xfrm>
        </p:spPr>
        <p:txBody>
          <a:bodyPr>
            <a:normAutofit/>
          </a:bodyPr>
          <a:lstStyle/>
          <a:p>
            <a:r>
              <a:rPr lang="az-Latn-AZ" sz="2800" dirty="0">
                <a:solidFill>
                  <a:srgbClr val="C00000"/>
                </a:solidFill>
              </a:rPr>
              <a:t>Aortic valve regurgitation</a:t>
            </a:r>
          </a:p>
          <a:p>
            <a:endParaRPr lang="en-US" sz="2800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r>
              <a:rPr lang="en-US" sz="2400" b="1" dirty="0"/>
              <a:t>Eliminating regurgitation, </a:t>
            </a:r>
          </a:p>
          <a:p>
            <a:endParaRPr lang="en-US" sz="2400" b="1" dirty="0"/>
          </a:p>
          <a:p>
            <a:r>
              <a:rPr lang="en-US" sz="2400" b="1" dirty="0"/>
              <a:t>prevention and treatment of complications </a:t>
            </a:r>
            <a:endParaRPr lang="en-US" sz="1200" b="1" dirty="0"/>
          </a:p>
        </p:txBody>
      </p:sp>
    </p:spTree>
    <p:extLst>
      <p:ext uri="{BB962C8B-B14F-4D97-AF65-F5344CB8AC3E}">
        <p14:creationId xmlns:p14="http://schemas.microsoft.com/office/powerpoint/2010/main" val="71471154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0"/>
            <a:ext cx="10515600" cy="488315"/>
          </a:xfrm>
        </p:spPr>
        <p:txBody>
          <a:bodyPr>
            <a:noAutofit/>
          </a:bodyPr>
          <a:lstStyle/>
          <a:p>
            <a:r>
              <a:rPr lang="en-US" sz="2800" dirty="0"/>
              <a:t>Treatment methods</a:t>
            </a:r>
            <a:endParaRPr lang="az-Latn-AZ" sz="28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726665" y="681665"/>
            <a:ext cx="5157787" cy="411956"/>
          </a:xfrm>
        </p:spPr>
        <p:txBody>
          <a:bodyPr>
            <a:normAutofit fontScale="92500" lnSpcReduction="20000"/>
          </a:bodyPr>
          <a:lstStyle/>
          <a:p>
            <a:r>
              <a:rPr lang="en-US" sz="2800" dirty="0">
                <a:solidFill>
                  <a:srgbClr val="C00000"/>
                </a:solidFill>
              </a:rPr>
              <a:t>Aortic valve stenosis</a:t>
            </a:r>
            <a:endParaRPr lang="en-US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81567" y="1093621"/>
            <a:ext cx="5714433" cy="3189012"/>
          </a:xfrm>
        </p:spPr>
        <p:txBody>
          <a:bodyPr>
            <a:normAutofit/>
          </a:bodyPr>
          <a:lstStyle/>
          <a:p>
            <a:r>
              <a:rPr lang="en-US" sz="2400" b="1" dirty="0"/>
              <a:t>Surgical aortic valve replacement</a:t>
            </a:r>
          </a:p>
          <a:p>
            <a:r>
              <a:rPr lang="en-US" sz="2400" b="1" dirty="0"/>
              <a:t>Transcatheter aortic valve replacement</a:t>
            </a:r>
          </a:p>
          <a:p>
            <a:r>
              <a:rPr lang="en-US" sz="2400" b="1" dirty="0"/>
              <a:t>Medical treatment </a:t>
            </a:r>
            <a:endParaRPr lang="az-Latn-AZ" sz="1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6627245" y="681665"/>
            <a:ext cx="5183188" cy="823912"/>
          </a:xfrm>
        </p:spPr>
        <p:txBody>
          <a:bodyPr>
            <a:normAutofit fontScale="92500" lnSpcReduction="20000"/>
          </a:bodyPr>
          <a:lstStyle/>
          <a:p>
            <a:r>
              <a:rPr lang="az-Latn-AZ" sz="2800" dirty="0">
                <a:solidFill>
                  <a:srgbClr val="C00000"/>
                </a:solidFill>
              </a:rPr>
              <a:t>Aortic valve regurgitation</a:t>
            </a:r>
          </a:p>
          <a:p>
            <a:endParaRPr lang="en-US" sz="2800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4"/>
          </p:nvPr>
        </p:nvSpPr>
        <p:spPr>
          <a:xfrm>
            <a:off x="5820284" y="1093621"/>
            <a:ext cx="5805978" cy="3594126"/>
          </a:xfrm>
        </p:spPr>
        <p:txBody>
          <a:bodyPr>
            <a:normAutofit/>
          </a:bodyPr>
          <a:lstStyle/>
          <a:p>
            <a:r>
              <a:rPr lang="en-US" sz="2400" b="1" dirty="0"/>
              <a:t>Surgical intervention - valve replacement (the most effective method) or repair.</a:t>
            </a:r>
          </a:p>
          <a:p>
            <a:r>
              <a:rPr lang="en-US" sz="2400" b="1" dirty="0"/>
              <a:t>Percutaneous interventions - valve replacement.</a:t>
            </a:r>
          </a:p>
          <a:p>
            <a:r>
              <a:rPr lang="en-US" sz="2400" b="1" dirty="0"/>
              <a:t>Medical - prevention and treatment of complications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3FF7D3C-B631-1160-6595-7FFE98D13E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567" y="2890684"/>
            <a:ext cx="4505334" cy="1682642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45863636-8E36-1227-044C-2A3956484B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567" y="4397971"/>
            <a:ext cx="4895512" cy="2298391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53A3A50-3AE8-45D5-57CD-B4738F391AA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3343563"/>
            <a:ext cx="5594430" cy="3112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909359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1A7B40B-CD38-184E-4F9B-F0C942A3F4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130" y="722089"/>
            <a:ext cx="5249111" cy="3932261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B1218C3D-1777-6791-49AB-FF4537F533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527052"/>
            <a:ext cx="5578323" cy="580389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B5F7ED9-94FC-2565-3E91-704B164796EC}"/>
              </a:ext>
            </a:extLst>
          </p:cNvPr>
          <p:cNvSpPr txBox="1"/>
          <p:nvPr/>
        </p:nvSpPr>
        <p:spPr>
          <a:xfrm>
            <a:off x="323130" y="4658583"/>
            <a:ext cx="5857751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/>
              <a:t>Choosing the valve replacement method (surgical and transcatheter), the risk of intervention and the individual characteristics of the patient are taken into account.</a:t>
            </a:r>
          </a:p>
        </p:txBody>
      </p:sp>
    </p:spTree>
    <p:extLst>
      <p:ext uri="{BB962C8B-B14F-4D97-AF65-F5344CB8AC3E}">
        <p14:creationId xmlns:p14="http://schemas.microsoft.com/office/powerpoint/2010/main" val="421409282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0"/>
            <a:ext cx="10515600" cy="488315"/>
          </a:xfrm>
        </p:spPr>
        <p:txBody>
          <a:bodyPr>
            <a:noAutofit/>
          </a:bodyPr>
          <a:lstStyle/>
          <a:p>
            <a:r>
              <a:rPr lang="en-US" sz="2800" dirty="0"/>
              <a:t>Indications for surgery</a:t>
            </a:r>
            <a:endParaRPr lang="az-Latn-AZ" sz="28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1120204" y="974027"/>
            <a:ext cx="5157787" cy="823912"/>
          </a:xfrm>
        </p:spPr>
        <p:txBody>
          <a:bodyPr>
            <a:normAutofit/>
          </a:bodyPr>
          <a:lstStyle/>
          <a:p>
            <a:r>
              <a:rPr lang="en-US" sz="2800" dirty="0">
                <a:solidFill>
                  <a:srgbClr val="C00000"/>
                </a:solidFill>
              </a:rPr>
              <a:t>Aortic valve stenosis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0604" y="2071817"/>
            <a:ext cx="5157787" cy="1610167"/>
          </a:xfrm>
        </p:spPr>
        <p:txBody>
          <a:bodyPr>
            <a:normAutofit/>
          </a:bodyPr>
          <a:lstStyle/>
          <a:p>
            <a:r>
              <a:rPr lang="en-US" sz="2400" b="1" dirty="0"/>
              <a:t>Symptomatic, </a:t>
            </a:r>
            <a:r>
              <a:rPr lang="az-Latn-AZ" sz="2400" b="1" dirty="0">
                <a:solidFill>
                  <a:srgbClr val="7030A0"/>
                </a:solidFill>
              </a:rPr>
              <a:t>severe AS </a:t>
            </a:r>
            <a:endParaRPr lang="az-Latn-AZ" sz="1600" b="1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6499924" y="974027"/>
            <a:ext cx="5183188" cy="823912"/>
          </a:xfrm>
        </p:spPr>
        <p:txBody>
          <a:bodyPr>
            <a:normAutofit/>
          </a:bodyPr>
          <a:lstStyle/>
          <a:p>
            <a:r>
              <a:rPr lang="az-Latn-AZ" sz="2800" dirty="0">
                <a:solidFill>
                  <a:srgbClr val="C00000"/>
                </a:solidFill>
              </a:rPr>
              <a:t>Aortic valve regurgitation</a:t>
            </a:r>
          </a:p>
          <a:p>
            <a:endParaRPr lang="en-US" sz="2800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4"/>
          </p:nvPr>
        </p:nvSpPr>
        <p:spPr>
          <a:xfrm>
            <a:off x="6172200" y="2071817"/>
            <a:ext cx="5183188" cy="4117846"/>
          </a:xfrm>
        </p:spPr>
        <p:txBody>
          <a:bodyPr>
            <a:noAutofit/>
          </a:bodyPr>
          <a:lstStyle/>
          <a:p>
            <a:pPr lvl="0"/>
            <a:r>
              <a:rPr lang="en-US" sz="2000" b="1" dirty="0">
                <a:solidFill>
                  <a:srgbClr val="7030A0"/>
                </a:solidFill>
              </a:rPr>
              <a:t>Acute aortic insufficiency </a:t>
            </a:r>
            <a:r>
              <a:rPr lang="en-US" sz="2000" b="1" dirty="0"/>
              <a:t>(especially due to infective endocarditis and aortic dissection</a:t>
            </a:r>
            <a:endParaRPr lang="az-Latn-AZ" sz="2000" b="1" dirty="0"/>
          </a:p>
          <a:p>
            <a:pPr lvl="0"/>
            <a:endParaRPr lang="en-US" sz="2000" b="1" dirty="0"/>
          </a:p>
          <a:p>
            <a:pPr lvl="0"/>
            <a:r>
              <a:rPr lang="az-Latn-AZ" sz="2000" b="1" dirty="0">
                <a:solidFill>
                  <a:srgbClr val="7030A0"/>
                </a:solidFill>
              </a:rPr>
              <a:t>Decompensated chronic aortic insufficiency </a:t>
            </a:r>
            <a:r>
              <a:rPr lang="az-Latn-AZ" sz="2000" b="1" dirty="0"/>
              <a:t>(symptomatic patients, reduced left ventricular ejection fraction (&lt;50%), left ventricular dilatation - end-diastolic diameter &gt; 70mm or end-systolic diameter &gt; 50mm)</a:t>
            </a:r>
            <a:endParaRPr lang="en-US" sz="2000" b="1" dirty="0"/>
          </a:p>
          <a:p>
            <a:r>
              <a:rPr lang="en-US" sz="2000" b="1" dirty="0">
                <a:solidFill>
                  <a:srgbClr val="7030A0"/>
                </a:solidFill>
              </a:rPr>
              <a:t>Concomitant heart disease that requires surgical intervention</a:t>
            </a:r>
            <a:endParaRPr lang="en-US" sz="1600" b="1" dirty="0">
              <a:solidFill>
                <a:srgbClr val="7030A0"/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A5CCC9A-7FCE-44F7-BC4D-8691988240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2223" y="2876900"/>
            <a:ext cx="4834547" cy="3225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141426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0"/>
            <a:ext cx="10515600" cy="488315"/>
          </a:xfrm>
        </p:spPr>
        <p:txBody>
          <a:bodyPr>
            <a:noAutofit/>
          </a:bodyPr>
          <a:lstStyle/>
          <a:p>
            <a:r>
              <a:rPr lang="en-US" sz="2800" dirty="0"/>
              <a:t>Contraindications to the operation</a:t>
            </a:r>
            <a:endParaRPr lang="az-Latn-AZ" sz="28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839787" y="1001300"/>
            <a:ext cx="5157787" cy="823912"/>
          </a:xfrm>
        </p:spPr>
        <p:txBody>
          <a:bodyPr>
            <a:normAutofit/>
          </a:bodyPr>
          <a:lstStyle/>
          <a:p>
            <a:r>
              <a:rPr lang="az-Latn-AZ" sz="2800" dirty="0">
                <a:solidFill>
                  <a:srgbClr val="C00000"/>
                </a:solidFill>
              </a:rPr>
              <a:t>Aort</a:t>
            </a:r>
            <a:r>
              <a:rPr lang="en-US" sz="2800" dirty="0" err="1">
                <a:solidFill>
                  <a:srgbClr val="C00000"/>
                </a:solidFill>
              </a:rPr>
              <a:t>ic</a:t>
            </a:r>
            <a:r>
              <a:rPr lang="en-US" sz="2800" dirty="0">
                <a:solidFill>
                  <a:srgbClr val="C00000"/>
                </a:solidFill>
              </a:rPr>
              <a:t> valve stenosis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30060" y="2398585"/>
            <a:ext cx="5157787" cy="3897567"/>
          </a:xfrm>
        </p:spPr>
        <p:txBody>
          <a:bodyPr>
            <a:normAutofit/>
          </a:bodyPr>
          <a:lstStyle/>
          <a:p>
            <a:r>
              <a:rPr lang="az-Latn-AZ" sz="2400" b="1" dirty="0"/>
              <a:t>A</a:t>
            </a:r>
            <a:r>
              <a:rPr lang="en-US" sz="2400" b="1" dirty="0"/>
              <a:t>symptomatic</a:t>
            </a:r>
          </a:p>
          <a:p>
            <a:endParaRPr lang="en-US" sz="2400" b="1" dirty="0"/>
          </a:p>
          <a:p>
            <a:r>
              <a:rPr lang="en-US" sz="2400" b="1" dirty="0"/>
              <a:t>Mild AS patients</a:t>
            </a:r>
            <a:endParaRPr lang="az-Latn-AZ" sz="2400" b="1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6574536" y="1001301"/>
            <a:ext cx="5183188" cy="1290796"/>
          </a:xfrm>
        </p:spPr>
        <p:txBody>
          <a:bodyPr>
            <a:normAutofit/>
          </a:bodyPr>
          <a:lstStyle/>
          <a:p>
            <a:r>
              <a:rPr lang="az-Latn-AZ" sz="2800" dirty="0">
                <a:solidFill>
                  <a:srgbClr val="C00000"/>
                </a:solidFill>
              </a:rPr>
              <a:t>Aortic valve regurgitation</a:t>
            </a:r>
          </a:p>
          <a:p>
            <a:endParaRPr lang="en-US" sz="2800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4"/>
          </p:nvPr>
        </p:nvSpPr>
        <p:spPr>
          <a:xfrm>
            <a:off x="6574536" y="2398585"/>
            <a:ext cx="5183188" cy="3684588"/>
          </a:xfrm>
        </p:spPr>
        <p:txBody>
          <a:bodyPr>
            <a:normAutofit/>
          </a:bodyPr>
          <a:lstStyle/>
          <a:p>
            <a:r>
              <a:rPr lang="az-Latn-AZ" sz="2400" b="1" dirty="0"/>
              <a:t>As</a:t>
            </a:r>
            <a:r>
              <a:rPr lang="en-US" sz="2400" b="1" dirty="0"/>
              <a:t>y</a:t>
            </a:r>
            <a:r>
              <a:rPr lang="az-Latn-AZ" sz="2400" b="1" dirty="0"/>
              <a:t>mptomati</a:t>
            </a:r>
            <a:r>
              <a:rPr lang="en-US" sz="2400" b="1" dirty="0"/>
              <a:t>c</a:t>
            </a:r>
            <a:endParaRPr lang="az-Latn-AZ" sz="2400" b="1" dirty="0"/>
          </a:p>
          <a:p>
            <a:endParaRPr lang="az-Latn-AZ" sz="2400" b="1" dirty="0"/>
          </a:p>
          <a:p>
            <a:r>
              <a:rPr lang="en-US" sz="2400" b="1" dirty="0"/>
              <a:t>in cases where the left ventricular function is not disturbed</a:t>
            </a:r>
            <a:endParaRPr lang="en-US" sz="1200" b="1" dirty="0"/>
          </a:p>
        </p:txBody>
      </p:sp>
    </p:spTree>
    <p:extLst>
      <p:ext uri="{BB962C8B-B14F-4D97-AF65-F5344CB8AC3E}">
        <p14:creationId xmlns:p14="http://schemas.microsoft.com/office/powerpoint/2010/main" val="235448074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3234304" y="37441"/>
            <a:ext cx="5862851" cy="835878"/>
          </a:xfrm>
        </p:spPr>
        <p:txBody>
          <a:bodyPr/>
          <a:lstStyle/>
          <a:p>
            <a:r>
              <a:rPr lang="en-US" dirty="0"/>
              <a:t>Treatment approach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271373" y="650114"/>
            <a:ext cx="345033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az-Latn-AZ" sz="2800" b="1" dirty="0">
                <a:solidFill>
                  <a:srgbClr val="C00000"/>
                </a:solidFill>
              </a:rPr>
              <a:t>Aort</a:t>
            </a:r>
            <a:r>
              <a:rPr lang="en-US" sz="2800" b="1" dirty="0" err="1">
                <a:solidFill>
                  <a:srgbClr val="C00000"/>
                </a:solidFill>
              </a:rPr>
              <a:t>ic</a:t>
            </a:r>
            <a:r>
              <a:rPr lang="en-US" sz="2800" b="1" dirty="0">
                <a:solidFill>
                  <a:srgbClr val="C00000"/>
                </a:solidFill>
              </a:rPr>
              <a:t> valve stenosis</a:t>
            </a:r>
          </a:p>
        </p:txBody>
      </p:sp>
      <p:sp>
        <p:nvSpPr>
          <p:cNvPr id="12" name="Rectangle 11"/>
          <p:cNvSpPr/>
          <p:nvPr/>
        </p:nvSpPr>
        <p:spPr>
          <a:xfrm>
            <a:off x="3234303" y="873319"/>
            <a:ext cx="6096000" cy="78765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68430" y="2009212"/>
            <a:ext cx="5531745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az-Latn-AZ" sz="2400" b="1" dirty="0"/>
              <a:t>A</a:t>
            </a:r>
            <a:r>
              <a:rPr lang="en-US" sz="2400" b="1" dirty="0"/>
              <a:t>symptomatic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sz="2400" b="1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400" b="1" dirty="0"/>
              <a:t>Mild stenosis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sz="2400" b="1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400" b="1" dirty="0"/>
              <a:t>Moderate stenosis</a:t>
            </a:r>
          </a:p>
          <a:p>
            <a:r>
              <a:rPr lang="en-US" sz="2400" b="1" dirty="0"/>
              <a:t> </a:t>
            </a:r>
          </a:p>
          <a:p>
            <a:r>
              <a:rPr lang="en-US" sz="2400" b="1" dirty="0"/>
              <a:t>follow-up  and </a:t>
            </a:r>
            <a:r>
              <a:rPr lang="en-US" sz="2400" b="1" dirty="0">
                <a:solidFill>
                  <a:srgbClr val="0070C0"/>
                </a:solidFill>
              </a:rPr>
              <a:t>medical prevention </a:t>
            </a:r>
            <a:r>
              <a:rPr lang="en-US" sz="2400" b="1" dirty="0"/>
              <a:t>of complications are </a:t>
            </a:r>
            <a:r>
              <a:rPr lang="en-US" sz="2400" b="1" dirty="0" err="1"/>
              <a:t>reccomended</a:t>
            </a:r>
            <a:r>
              <a:rPr lang="en-US" sz="2400" b="1" dirty="0"/>
              <a:t>. </a:t>
            </a:r>
            <a:endParaRPr lang="az-Latn-AZ" sz="2400" b="1" dirty="0"/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az-Latn-AZ" sz="2400" b="1" dirty="0"/>
          </a:p>
        </p:txBody>
      </p:sp>
      <p:sp>
        <p:nvSpPr>
          <p:cNvPr id="14" name="Rectangle 13"/>
          <p:cNvSpPr/>
          <p:nvPr/>
        </p:nvSpPr>
        <p:spPr>
          <a:xfrm>
            <a:off x="6596083" y="2009988"/>
            <a:ext cx="5002143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400" b="1" dirty="0"/>
              <a:t>Symptomatic patients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sz="2400" b="1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400" b="1" dirty="0"/>
              <a:t>Severe stenosis</a:t>
            </a:r>
            <a:endParaRPr lang="az-Latn-AZ" sz="2400" b="1" dirty="0"/>
          </a:p>
          <a:p>
            <a:endParaRPr lang="az-Latn-AZ" sz="2400" b="1" dirty="0"/>
          </a:p>
          <a:p>
            <a:r>
              <a:rPr lang="en-US" sz="2400" b="1" dirty="0">
                <a:solidFill>
                  <a:srgbClr val="0070C0"/>
                </a:solidFill>
              </a:rPr>
              <a:t>Surgical</a:t>
            </a:r>
            <a:r>
              <a:rPr lang="en-US" sz="2400" b="1" dirty="0"/>
              <a:t> or </a:t>
            </a:r>
            <a:r>
              <a:rPr lang="en-US" sz="2400" b="1" dirty="0">
                <a:solidFill>
                  <a:srgbClr val="0070C0"/>
                </a:solidFill>
              </a:rPr>
              <a:t>transcatheter</a:t>
            </a:r>
            <a:r>
              <a:rPr lang="en-US" sz="2400" b="1" dirty="0"/>
              <a:t> valve replacement is recommended</a:t>
            </a:r>
          </a:p>
        </p:txBody>
      </p:sp>
      <p:cxnSp>
        <p:nvCxnSpPr>
          <p:cNvPr id="18" name="Elbow Connector 17"/>
          <p:cNvCxnSpPr>
            <a:stCxn id="11" idx="2"/>
            <a:endCxn id="13" idx="0"/>
          </p:cNvCxnSpPr>
          <p:nvPr/>
        </p:nvCxnSpPr>
        <p:spPr>
          <a:xfrm rot="5400000">
            <a:off x="4197483" y="210154"/>
            <a:ext cx="835878" cy="2762238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Elbow Connector 20"/>
          <p:cNvCxnSpPr>
            <a:stCxn id="11" idx="2"/>
            <a:endCxn id="14" idx="0"/>
          </p:cNvCxnSpPr>
          <p:nvPr/>
        </p:nvCxnSpPr>
        <p:spPr>
          <a:xfrm rot="16200000" flipH="1">
            <a:off x="7128521" y="41354"/>
            <a:ext cx="836654" cy="3100614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7634839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3234304" y="37441"/>
            <a:ext cx="5862851" cy="835878"/>
          </a:xfrm>
        </p:spPr>
        <p:txBody>
          <a:bodyPr/>
          <a:lstStyle/>
          <a:p>
            <a:r>
              <a:rPr lang="en-US" dirty="0"/>
              <a:t>Treatment approach</a:t>
            </a:r>
          </a:p>
        </p:txBody>
      </p:sp>
      <p:sp>
        <p:nvSpPr>
          <p:cNvPr id="2" name="Rectangle 1"/>
          <p:cNvSpPr/>
          <p:nvPr/>
        </p:nvSpPr>
        <p:spPr>
          <a:xfrm>
            <a:off x="4162297" y="611709"/>
            <a:ext cx="397288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sz="2800" b="1" dirty="0">
                <a:solidFill>
                  <a:srgbClr val="C00000"/>
                </a:solidFill>
              </a:rPr>
              <a:t>Aortic valve regurgitation</a:t>
            </a:r>
          </a:p>
        </p:txBody>
      </p:sp>
      <p:sp>
        <p:nvSpPr>
          <p:cNvPr id="3" name="Rectangle 2"/>
          <p:cNvSpPr/>
          <p:nvPr/>
        </p:nvSpPr>
        <p:spPr>
          <a:xfrm>
            <a:off x="925975" y="1447586"/>
            <a:ext cx="11007524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0070C0"/>
                </a:solidFill>
              </a:rPr>
              <a:t>In acute aortic valve regurgitation </a:t>
            </a:r>
            <a:r>
              <a:rPr lang="en-US" sz="2800" b="1" dirty="0"/>
              <a:t>the first choice is </a:t>
            </a:r>
            <a:r>
              <a:rPr lang="en-US" sz="2800" b="1" u="sng" dirty="0"/>
              <a:t>surgical valve replacement.</a:t>
            </a:r>
            <a:endParaRPr lang="az-Latn-AZ" sz="2800" b="1" u="sng" dirty="0"/>
          </a:p>
          <a:p>
            <a:endParaRPr lang="en-US" sz="2800" b="1" dirty="0"/>
          </a:p>
          <a:p>
            <a:r>
              <a:rPr lang="en-US" sz="2800" b="1" dirty="0">
                <a:solidFill>
                  <a:srgbClr val="C00000"/>
                </a:solidFill>
              </a:rPr>
              <a:t>In the compensatory stage </a:t>
            </a:r>
            <a:r>
              <a:rPr lang="en-US" sz="2800" b="1" dirty="0">
                <a:solidFill>
                  <a:srgbClr val="0070C0"/>
                </a:solidFill>
              </a:rPr>
              <a:t>of chronic valvular insufficiency </a:t>
            </a:r>
            <a:r>
              <a:rPr lang="en-US" sz="2800" b="1" u="sng" dirty="0"/>
              <a:t>monitoring and conservative treatments </a:t>
            </a:r>
            <a:r>
              <a:rPr lang="en-US" sz="2800" b="1" dirty="0"/>
              <a:t>are carried out.</a:t>
            </a:r>
          </a:p>
          <a:p>
            <a:endParaRPr lang="en-US" sz="2800" b="1" dirty="0"/>
          </a:p>
          <a:p>
            <a:r>
              <a:rPr lang="en-US" sz="2800" b="1" dirty="0">
                <a:solidFill>
                  <a:srgbClr val="C00000"/>
                </a:solidFill>
              </a:rPr>
              <a:t>In the decompensation stage </a:t>
            </a:r>
            <a:r>
              <a:rPr lang="en-US" sz="2800" b="1" dirty="0">
                <a:solidFill>
                  <a:srgbClr val="0070C0"/>
                </a:solidFill>
              </a:rPr>
              <a:t>of chronic valve deficiency </a:t>
            </a:r>
            <a:r>
              <a:rPr lang="en-US" sz="2800" b="1" u="sng" dirty="0"/>
              <a:t>surgical valve replacement </a:t>
            </a:r>
            <a:r>
              <a:rPr lang="en-US" sz="2800" b="1" dirty="0"/>
              <a:t>is the first choice. </a:t>
            </a:r>
          </a:p>
          <a:p>
            <a:endParaRPr lang="en-US" sz="2800" b="1" dirty="0"/>
          </a:p>
          <a:p>
            <a:r>
              <a:rPr lang="en-US" sz="2800" b="1" dirty="0"/>
              <a:t>Valve repair can be used in selected patients and percutaneous valve replacement in those with contraindications to surgery.</a:t>
            </a:r>
          </a:p>
        </p:txBody>
      </p:sp>
    </p:spTree>
    <p:extLst>
      <p:ext uri="{BB962C8B-B14F-4D97-AF65-F5344CB8AC3E}">
        <p14:creationId xmlns:p14="http://schemas.microsoft.com/office/powerpoint/2010/main" val="355534178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0"/>
            <a:ext cx="10515600" cy="488315"/>
          </a:xfrm>
        </p:spPr>
        <p:txBody>
          <a:bodyPr>
            <a:noAutofit/>
          </a:bodyPr>
          <a:lstStyle/>
          <a:p>
            <a:r>
              <a:rPr lang="en-US" sz="2800" dirty="0"/>
              <a:t>Prognosis</a:t>
            </a:r>
            <a:endParaRPr lang="az-Latn-AZ" sz="28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730060" y="589345"/>
            <a:ext cx="5157787" cy="823912"/>
          </a:xfrm>
        </p:spPr>
        <p:txBody>
          <a:bodyPr>
            <a:normAutofit/>
          </a:bodyPr>
          <a:lstStyle/>
          <a:p>
            <a:r>
              <a:rPr lang="az-Latn-AZ" sz="2800" dirty="0">
                <a:solidFill>
                  <a:srgbClr val="C00000"/>
                </a:solidFill>
              </a:rPr>
              <a:t>Aort</a:t>
            </a:r>
            <a:r>
              <a:rPr lang="en-US" sz="2800" dirty="0" err="1">
                <a:solidFill>
                  <a:srgbClr val="C00000"/>
                </a:solidFill>
              </a:rPr>
              <a:t>ic</a:t>
            </a:r>
            <a:r>
              <a:rPr lang="en-US" sz="2800" dirty="0">
                <a:solidFill>
                  <a:srgbClr val="C00000"/>
                </a:solidFill>
              </a:rPr>
              <a:t> valve stenosis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30060" y="1692801"/>
            <a:ext cx="5717039" cy="5275158"/>
          </a:xfrm>
        </p:spPr>
        <p:txBody>
          <a:bodyPr>
            <a:normAutofit/>
          </a:bodyPr>
          <a:lstStyle/>
          <a:p>
            <a:r>
              <a:rPr lang="en-US" sz="2400" b="1" dirty="0"/>
              <a:t>In symptomatic and severe stenosis, if the valve is not replaced, the prognosis is poor and the mortality rate is high. </a:t>
            </a:r>
          </a:p>
          <a:p>
            <a:endParaRPr lang="en-US" sz="2400" b="1" dirty="0"/>
          </a:p>
          <a:p>
            <a:r>
              <a:rPr lang="en-US" sz="2400" b="1" dirty="0"/>
              <a:t>The average survival  for patients with angina is 5 years, </a:t>
            </a:r>
          </a:p>
          <a:p>
            <a:r>
              <a:rPr lang="en-US" sz="2400" b="1" dirty="0"/>
              <a:t>with syncope, 3 years, </a:t>
            </a:r>
          </a:p>
          <a:p>
            <a:r>
              <a:rPr lang="en-US" sz="2400" b="1" dirty="0"/>
              <a:t>and with chronic heart failure, 2 years.</a:t>
            </a:r>
            <a:endParaRPr lang="az-Latn-AZ" sz="2400" b="1" dirty="0"/>
          </a:p>
          <a:p>
            <a:pPr marL="0" indent="0">
              <a:buNone/>
            </a:pPr>
            <a:endParaRPr lang="az-Latn-AZ" sz="2400" b="1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6574536" y="767859"/>
            <a:ext cx="5183188" cy="1290796"/>
          </a:xfrm>
        </p:spPr>
        <p:txBody>
          <a:bodyPr>
            <a:normAutofit/>
          </a:bodyPr>
          <a:lstStyle/>
          <a:p>
            <a:r>
              <a:rPr lang="az-Latn-AZ" sz="2800" dirty="0">
                <a:solidFill>
                  <a:srgbClr val="C00000"/>
                </a:solidFill>
              </a:rPr>
              <a:t>Aortic valve regurgitation</a:t>
            </a:r>
          </a:p>
          <a:p>
            <a:endParaRPr lang="en-US" sz="2800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4"/>
          </p:nvPr>
        </p:nvSpPr>
        <p:spPr>
          <a:xfrm>
            <a:off x="6447099" y="1692801"/>
            <a:ext cx="5310625" cy="4846895"/>
          </a:xfrm>
        </p:spPr>
        <p:txBody>
          <a:bodyPr>
            <a:normAutofit/>
          </a:bodyPr>
          <a:lstStyle/>
          <a:p>
            <a:r>
              <a:rPr lang="en-US" sz="2400" b="1" dirty="0"/>
              <a:t>In acute  aortic  insufficiency, the prognosis is poorer</a:t>
            </a:r>
            <a:r>
              <a:rPr lang="az-Latn-AZ" sz="2400" b="1" dirty="0"/>
              <a:t> </a:t>
            </a:r>
          </a:p>
          <a:p>
            <a:endParaRPr lang="az-Latn-AZ" sz="2400" b="1" dirty="0"/>
          </a:p>
          <a:p>
            <a:endParaRPr lang="az-Latn-AZ" sz="2400" b="1" dirty="0"/>
          </a:p>
          <a:p>
            <a:r>
              <a:rPr lang="en-US" sz="2400" b="1" dirty="0"/>
              <a:t>in chronic aortic  insufficiency, the prognosis is good until heart failure occurs.</a:t>
            </a:r>
            <a:endParaRPr lang="en-US" sz="1100" b="1" dirty="0"/>
          </a:p>
        </p:txBody>
      </p:sp>
    </p:spTree>
    <p:extLst>
      <p:ext uri="{BB962C8B-B14F-4D97-AF65-F5344CB8AC3E}">
        <p14:creationId xmlns:p14="http://schemas.microsoft.com/office/powerpoint/2010/main" val="313202989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20901" y="0"/>
            <a:ext cx="5862851" cy="835878"/>
          </a:xfrm>
        </p:spPr>
        <p:txBody>
          <a:bodyPr>
            <a:noAutofit/>
          </a:bodyPr>
          <a:lstStyle/>
          <a:p>
            <a:r>
              <a:rPr lang="az-Latn-AZ" sz="2800" dirty="0"/>
              <a:t>Profila</a:t>
            </a:r>
            <a:r>
              <a:rPr lang="en-US" sz="2800" dirty="0" err="1"/>
              <a:t>ction</a:t>
            </a:r>
            <a:endParaRPr lang="az-Latn-AZ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b="1" dirty="0">
                <a:solidFill>
                  <a:srgbClr val="C00000"/>
                </a:solidFill>
              </a:rPr>
              <a:t>There is no specific primary prevention.</a:t>
            </a:r>
            <a:endParaRPr lang="az-Latn-AZ" sz="32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148764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en-US" sz="2800" dirty="0"/>
              <a:t>Screening</a:t>
            </a:r>
            <a:endParaRPr lang="az-Latn-AZ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10379" y="738497"/>
            <a:ext cx="8347772" cy="669198"/>
          </a:xfrm>
        </p:spPr>
        <p:txBody>
          <a:bodyPr>
            <a:normAutofit/>
          </a:bodyPr>
          <a:lstStyle/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r>
              <a:rPr lang="en-US" b="1" dirty="0"/>
              <a:t>Screening is performed with </a:t>
            </a:r>
            <a:r>
              <a:rPr lang="en-US" b="1" dirty="0">
                <a:solidFill>
                  <a:srgbClr val="7030A0"/>
                </a:solidFill>
              </a:rPr>
              <a:t>echocardiography</a:t>
            </a:r>
            <a:r>
              <a:rPr lang="en-US" b="1" dirty="0"/>
              <a:t>.</a:t>
            </a:r>
            <a:endParaRPr lang="az-Latn-AZ" sz="2000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05A24D9-FBA8-A8A3-7F11-CDC8AEFDB1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0379" y="1656788"/>
            <a:ext cx="6206266" cy="4627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178322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0"/>
            <a:ext cx="10515600" cy="488315"/>
          </a:xfrm>
        </p:spPr>
        <p:txBody>
          <a:bodyPr>
            <a:noAutofit/>
          </a:bodyPr>
          <a:lstStyle/>
          <a:p>
            <a:r>
              <a:rPr lang="en-US" sz="2800" dirty="0"/>
              <a:t>Follow up</a:t>
            </a:r>
            <a:endParaRPr lang="az-Latn-AZ" sz="28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839787" y="1001300"/>
            <a:ext cx="5157787" cy="823912"/>
          </a:xfrm>
        </p:spPr>
        <p:txBody>
          <a:bodyPr>
            <a:normAutofit/>
          </a:bodyPr>
          <a:lstStyle/>
          <a:p>
            <a:r>
              <a:rPr lang="az-Latn-AZ" sz="2800" dirty="0">
                <a:solidFill>
                  <a:srgbClr val="C00000"/>
                </a:solidFill>
              </a:rPr>
              <a:t>Aort</a:t>
            </a:r>
            <a:r>
              <a:rPr lang="en-US" sz="2800" dirty="0" err="1">
                <a:solidFill>
                  <a:srgbClr val="C00000"/>
                </a:solidFill>
              </a:rPr>
              <a:t>ic</a:t>
            </a:r>
            <a:r>
              <a:rPr lang="en-US" sz="2800" dirty="0">
                <a:solidFill>
                  <a:srgbClr val="C00000"/>
                </a:solidFill>
              </a:rPr>
              <a:t> valve stenosis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8945" y="1884045"/>
            <a:ext cx="5157787" cy="419912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b="1" dirty="0">
                <a:solidFill>
                  <a:srgbClr val="C00000"/>
                </a:solidFill>
              </a:rPr>
              <a:t>Clinical</a:t>
            </a:r>
            <a:r>
              <a:rPr lang="en-US" sz="2400" b="1" dirty="0"/>
              <a:t> and </a:t>
            </a:r>
            <a:r>
              <a:rPr lang="en-US" sz="2400" b="1" dirty="0">
                <a:solidFill>
                  <a:srgbClr val="C00000"/>
                </a:solidFill>
              </a:rPr>
              <a:t>echocardiographic</a:t>
            </a:r>
            <a:r>
              <a:rPr lang="en-US" sz="2400" b="1" dirty="0"/>
              <a:t> examinations are recommended </a:t>
            </a:r>
          </a:p>
          <a:p>
            <a:r>
              <a:rPr lang="en-US" sz="2400" b="1" i="1" dirty="0"/>
              <a:t>annually</a:t>
            </a:r>
            <a:r>
              <a:rPr lang="en-US" sz="2400" b="1" dirty="0"/>
              <a:t> for </a:t>
            </a:r>
            <a:r>
              <a:rPr lang="en-US" sz="2400" b="1" dirty="0" err="1">
                <a:solidFill>
                  <a:srgbClr val="7030A0"/>
                </a:solidFill>
              </a:rPr>
              <a:t>asymptomatic,mild</a:t>
            </a:r>
            <a:r>
              <a:rPr lang="en-US" sz="2400" b="1" dirty="0">
                <a:solidFill>
                  <a:srgbClr val="7030A0"/>
                </a:solidFill>
              </a:rPr>
              <a:t> and moderate AS</a:t>
            </a:r>
            <a:r>
              <a:rPr lang="en-US" sz="2400" b="1" dirty="0"/>
              <a:t>, </a:t>
            </a:r>
          </a:p>
          <a:p>
            <a:r>
              <a:rPr lang="en-US" sz="2400" b="1" dirty="0"/>
              <a:t>and </a:t>
            </a:r>
            <a:r>
              <a:rPr lang="en-US" sz="2400" b="1" i="1" dirty="0"/>
              <a:t>twice a year </a:t>
            </a:r>
            <a:r>
              <a:rPr lang="en-US" sz="2400" b="1" dirty="0"/>
              <a:t>for </a:t>
            </a:r>
            <a:r>
              <a:rPr lang="en-US" sz="2400" b="1" dirty="0">
                <a:solidFill>
                  <a:srgbClr val="7030A0"/>
                </a:solidFill>
              </a:rPr>
              <a:t>severe stenosis</a:t>
            </a:r>
            <a:r>
              <a:rPr lang="en-US" sz="2400" b="1" dirty="0"/>
              <a:t>. </a:t>
            </a:r>
          </a:p>
          <a:p>
            <a:r>
              <a:rPr lang="en-US" sz="2400" b="1" dirty="0"/>
              <a:t>In some cases, a </a:t>
            </a:r>
            <a:r>
              <a:rPr lang="en-US" sz="2400" b="1" dirty="0">
                <a:solidFill>
                  <a:srgbClr val="C00000"/>
                </a:solidFill>
              </a:rPr>
              <a:t>stress test </a:t>
            </a:r>
            <a:r>
              <a:rPr lang="en-US" sz="2400" b="1" dirty="0"/>
              <a:t>is also performed.</a:t>
            </a:r>
            <a:endParaRPr lang="en-US" sz="2000" b="1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6574536" y="1001301"/>
            <a:ext cx="5183188" cy="1290796"/>
          </a:xfrm>
        </p:spPr>
        <p:txBody>
          <a:bodyPr>
            <a:normAutofit/>
          </a:bodyPr>
          <a:lstStyle/>
          <a:p>
            <a:r>
              <a:rPr lang="az-Latn-AZ" sz="2800" dirty="0">
                <a:solidFill>
                  <a:srgbClr val="C00000"/>
                </a:solidFill>
              </a:rPr>
              <a:t>Aortic valve regurgitation</a:t>
            </a:r>
          </a:p>
          <a:p>
            <a:endParaRPr lang="en-US" sz="2800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4"/>
          </p:nvPr>
        </p:nvSpPr>
        <p:spPr>
          <a:xfrm>
            <a:off x="6096000" y="1825212"/>
            <a:ext cx="5661724" cy="4257961"/>
          </a:xfrm>
        </p:spPr>
        <p:txBody>
          <a:bodyPr>
            <a:normAutofit/>
          </a:bodyPr>
          <a:lstStyle/>
          <a:p>
            <a:r>
              <a:rPr lang="en-US" sz="2400" b="1" dirty="0">
                <a:solidFill>
                  <a:srgbClr val="7030A0"/>
                </a:solidFill>
              </a:rPr>
              <a:t>In patients with compensated aortic insufficiency </a:t>
            </a:r>
            <a:r>
              <a:rPr lang="en-US" sz="2400" b="1" dirty="0"/>
              <a:t>and patients with the bicuspid aortic valve, the </a:t>
            </a:r>
            <a:r>
              <a:rPr lang="en-US" sz="2400" b="1" dirty="0">
                <a:solidFill>
                  <a:srgbClr val="C00000"/>
                </a:solidFill>
              </a:rPr>
              <a:t>clinical</a:t>
            </a:r>
            <a:r>
              <a:rPr lang="en-US" sz="2400" b="1" dirty="0"/>
              <a:t> and </a:t>
            </a:r>
            <a:r>
              <a:rPr lang="en-US" sz="2400" b="1" dirty="0">
                <a:solidFill>
                  <a:srgbClr val="C00000"/>
                </a:solidFill>
              </a:rPr>
              <a:t>echocardiographic</a:t>
            </a:r>
            <a:r>
              <a:rPr lang="en-US" sz="2400" b="1" dirty="0"/>
              <a:t> follow-up is recommended </a:t>
            </a:r>
            <a:r>
              <a:rPr lang="en-US" sz="2400" b="1" i="1" dirty="0"/>
              <a:t>annually</a:t>
            </a:r>
            <a:r>
              <a:rPr lang="az-Latn-AZ" sz="2400" b="1" i="1" dirty="0"/>
              <a:t> </a:t>
            </a:r>
          </a:p>
          <a:p>
            <a:endParaRPr lang="az-Latn-AZ" sz="2400" b="1" dirty="0"/>
          </a:p>
          <a:p>
            <a:r>
              <a:rPr lang="en-US" sz="2400" b="1" dirty="0">
                <a:solidFill>
                  <a:srgbClr val="7030A0"/>
                </a:solidFill>
              </a:rPr>
              <a:t>in patients with decompensated aortic insufficiency </a:t>
            </a:r>
            <a:r>
              <a:rPr lang="en-US" sz="2400" b="1" dirty="0"/>
              <a:t>follow-up</a:t>
            </a:r>
            <a:r>
              <a:rPr lang="en-US" sz="2400" b="1" dirty="0">
                <a:solidFill>
                  <a:srgbClr val="7030A0"/>
                </a:solidFill>
              </a:rPr>
              <a:t> </a:t>
            </a:r>
            <a:r>
              <a:rPr lang="az-Latn-AZ" sz="2400" b="1" i="1" dirty="0"/>
              <a:t>every 3-6 months</a:t>
            </a:r>
            <a:r>
              <a:rPr lang="en-US" sz="2400" b="1" i="1" dirty="0"/>
              <a:t> </a:t>
            </a:r>
            <a:r>
              <a:rPr lang="az-Latn-AZ" sz="2400" b="1" dirty="0"/>
              <a:t>. </a:t>
            </a:r>
            <a:endParaRPr lang="en-US" sz="1050" b="1" dirty="0"/>
          </a:p>
        </p:txBody>
      </p:sp>
    </p:spTree>
    <p:extLst>
      <p:ext uri="{BB962C8B-B14F-4D97-AF65-F5344CB8AC3E}">
        <p14:creationId xmlns:p14="http://schemas.microsoft.com/office/powerpoint/2010/main" val="236371470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sz="2400" dirty="0"/>
              <a:t>Re</a:t>
            </a:r>
            <a:r>
              <a:rPr lang="en-US" sz="2400" dirty="0"/>
              <a:t>h</a:t>
            </a:r>
            <a:r>
              <a:rPr lang="az-Latn-AZ" sz="2400" dirty="0"/>
              <a:t>abilita</a:t>
            </a:r>
            <a:r>
              <a:rPr lang="en-US" sz="2400" dirty="0" err="1"/>
              <a:t>tion</a:t>
            </a:r>
            <a:endParaRPr lang="az-Latn-AZ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58615" y="1230736"/>
            <a:ext cx="8744953" cy="850094"/>
          </a:xfrm>
        </p:spPr>
        <p:txBody>
          <a:bodyPr>
            <a:normAutofit/>
          </a:bodyPr>
          <a:lstStyle/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r>
              <a:rPr lang="en-US" sz="36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Rehabilitation is carried out in a general way</a:t>
            </a:r>
            <a:endParaRPr lang="az-Latn-AZ" sz="2000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04F81AB-EA95-FD67-4C9D-0FDB708920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0631" y="2323854"/>
            <a:ext cx="5730737" cy="3822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692346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624650"/>
            <a:ext cx="10515600" cy="2852737"/>
          </a:xfrm>
        </p:spPr>
        <p:txBody>
          <a:bodyPr/>
          <a:lstStyle/>
          <a:p>
            <a:r>
              <a:rPr lang="en-US" sz="4800" dirty="0">
                <a:latin typeface="Calibri" panose="020F0502020204030204" pitchFamily="34" charset="0"/>
                <a:ea typeface="Calibri" panose="020F0502020204030204" pitchFamily="34" charset="0"/>
              </a:rPr>
              <a:t>Thank you for attention</a:t>
            </a:r>
            <a:r>
              <a:rPr lang="az-Latn-AZ" sz="4800" dirty="0">
                <a:latin typeface="Calibri" panose="020F0502020204030204" pitchFamily="34" charset="0"/>
                <a:ea typeface="Calibri" panose="020F0502020204030204" pitchFamily="34" charset="0"/>
              </a:rPr>
              <a:t>.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3947894718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7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7" id="{CFEC8B34-B3C9-4BB5-A10A-2314B18BBEB6}" vid="{D44C3823-ACDE-4290-BE6B-68B35F616683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Blue Green">
    <a:dk1>
      <a:sysClr val="windowText" lastClr="000000"/>
    </a:dk1>
    <a:lt1>
      <a:sysClr val="window" lastClr="FFFFFF"/>
    </a:lt1>
    <a:dk2>
      <a:srgbClr val="373545"/>
    </a:dk2>
    <a:lt2>
      <a:srgbClr val="CEDBE6"/>
    </a:lt2>
    <a:accent1>
      <a:srgbClr val="3494BA"/>
    </a:accent1>
    <a:accent2>
      <a:srgbClr val="58B6C0"/>
    </a:accent2>
    <a:accent3>
      <a:srgbClr val="75BDA7"/>
    </a:accent3>
    <a:accent4>
      <a:srgbClr val="7A8C8E"/>
    </a:accent4>
    <a:accent5>
      <a:srgbClr val="84ACB6"/>
    </a:accent5>
    <a:accent6>
      <a:srgbClr val="2683C6"/>
    </a:accent6>
    <a:hlink>
      <a:srgbClr val="6B9F25"/>
    </a:hlink>
    <a:folHlink>
      <a:srgbClr val="9F6715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5203</TotalTime>
  <Words>1858</Words>
  <Application>Microsoft Office PowerPoint</Application>
  <PresentationFormat>Широкоэкранный</PresentationFormat>
  <Paragraphs>322</Paragraphs>
  <Slides>35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39" baseType="lpstr">
      <vt:lpstr>Arial</vt:lpstr>
      <vt:lpstr>Calibri</vt:lpstr>
      <vt:lpstr>Wingdings</vt:lpstr>
      <vt:lpstr>Praktiki dərs şablonu 7</vt:lpstr>
      <vt:lpstr>Aortic valve disease</vt:lpstr>
      <vt:lpstr>Definition</vt:lpstr>
      <vt:lpstr>Classification</vt:lpstr>
      <vt:lpstr>Classification</vt:lpstr>
      <vt:lpstr>Classification</vt:lpstr>
      <vt:lpstr>Causes</vt:lpstr>
      <vt:lpstr>Презентация PowerPoint</vt:lpstr>
      <vt:lpstr>Pathogenetic mechanisms</vt:lpstr>
      <vt:lpstr>Pathogenetic mechanisms</vt:lpstr>
      <vt:lpstr>Clinical course</vt:lpstr>
      <vt:lpstr>Clinical course</vt:lpstr>
      <vt:lpstr>Complications</vt:lpstr>
      <vt:lpstr>Clinical examinations</vt:lpstr>
      <vt:lpstr>Clinical examination</vt:lpstr>
      <vt:lpstr>Laboratory examination</vt:lpstr>
      <vt:lpstr>Imaging</vt:lpstr>
      <vt:lpstr>Suspiction</vt:lpstr>
      <vt:lpstr>Confirmation of the diagnosis</vt:lpstr>
      <vt:lpstr>Differential diagnosis</vt:lpstr>
      <vt:lpstr>Denial</vt:lpstr>
      <vt:lpstr>Determination of the cause</vt:lpstr>
      <vt:lpstr>Severity and complications</vt:lpstr>
      <vt:lpstr>Treatment principles</vt:lpstr>
      <vt:lpstr>Treatment methods</vt:lpstr>
      <vt:lpstr>Презентация PowerPoint</vt:lpstr>
      <vt:lpstr>Indications for surgery</vt:lpstr>
      <vt:lpstr>Contraindications to the operation</vt:lpstr>
      <vt:lpstr>Treatment approach</vt:lpstr>
      <vt:lpstr>Treatment approach</vt:lpstr>
      <vt:lpstr>Prognosis</vt:lpstr>
      <vt:lpstr>Profilaction</vt:lpstr>
      <vt:lpstr>Screening</vt:lpstr>
      <vt:lpstr>Follow up</vt:lpstr>
      <vt:lpstr>Rehabilitation</vt:lpstr>
      <vt:lpstr>Thank you for attention.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Nuru Bayramov</dc:creator>
  <cp:lastModifiedBy>Shukufa Musayeva</cp:lastModifiedBy>
  <cp:revision>117</cp:revision>
  <dcterms:created xsi:type="dcterms:W3CDTF">2023-05-31T15:19:45Z</dcterms:created>
  <dcterms:modified xsi:type="dcterms:W3CDTF">2023-09-22T09:28:51Z</dcterms:modified>
</cp:coreProperties>
</file>