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Override1.xml" ContentType="application/vnd.openxmlformats-officedocument.themeOverride+xml"/>
  <Override PartName="/ppt/changesInfos/changesInfo1.xml" ContentType="application/vnd.ms-powerpoint.changes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31"/>
  </p:notesMasterIdLst>
  <p:handoutMasterIdLst>
    <p:handoutMasterId r:id="rId32"/>
  </p:handoutMasterIdLst>
  <p:sldIdLst>
    <p:sldId id="291" r:id="rId2"/>
    <p:sldId id="259" r:id="rId3"/>
    <p:sldId id="260" r:id="rId4"/>
    <p:sldId id="261" r:id="rId5"/>
    <p:sldId id="256" r:id="rId6"/>
    <p:sldId id="270" r:id="rId7"/>
    <p:sldId id="293" r:id="rId8"/>
    <p:sldId id="271" r:id="rId9"/>
    <p:sldId id="272" r:id="rId10"/>
    <p:sldId id="273" r:id="rId11"/>
    <p:sldId id="274" r:id="rId12"/>
    <p:sldId id="275" r:id="rId13"/>
    <p:sldId id="276" r:id="rId14"/>
    <p:sldId id="277" r:id="rId15"/>
    <p:sldId id="279" r:id="rId16"/>
    <p:sldId id="258" r:id="rId17"/>
    <p:sldId id="278" r:id="rId18"/>
    <p:sldId id="280" r:id="rId19"/>
    <p:sldId id="282" r:id="rId20"/>
    <p:sldId id="281" r:id="rId21"/>
    <p:sldId id="284" r:id="rId22"/>
    <p:sldId id="257" r:id="rId23"/>
    <p:sldId id="285" r:id="rId24"/>
    <p:sldId id="286" r:id="rId25"/>
    <p:sldId id="287" r:id="rId26"/>
    <p:sldId id="288" r:id="rId27"/>
    <p:sldId id="289" r:id="rId28"/>
    <p:sldId id="290" r:id="rId29"/>
    <p:sldId id="292" r:id="rId30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6" autoAdjust="0"/>
    <p:restoredTop sz="94660"/>
  </p:normalViewPr>
  <p:slideViewPr>
    <p:cSldViewPr snapToGrid="0">
      <p:cViewPr>
        <p:scale>
          <a:sx n="80" d="100"/>
          <a:sy n="80" d="100"/>
        </p:scale>
        <p:origin x="378" y="19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21" Type="http://schemas.openxmlformats.org/officeDocument/2006/relationships/slide" Target="slides/slide20.xml"/><Relationship Id="rId34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handoutMaster" Target="handoutMasters/handoutMaster1.xml"/><Relationship Id="rId37" Type="http://schemas.microsoft.com/office/2016/11/relationships/changesInfo" Target="changesInfos/changesInfo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heme" Target="theme/theme1.xml"/><Relationship Id="rId8" Type="http://schemas.openxmlformats.org/officeDocument/2006/relationships/slide" Target="slides/slide7.xml"/><Relationship Id="rId3" Type="http://schemas.openxmlformats.org/officeDocument/2006/relationships/slide" Target="slides/slide2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Shukufa Musayeva" userId="925d085fcd50c50b" providerId="LiveId" clId="{5E78B42E-C3C1-4E97-BCB6-1CDBAA7E5E00}"/>
    <pc:docChg chg="undo custSel modSld modMainMaster">
      <pc:chgData name="Shukufa Musayeva" userId="925d085fcd50c50b" providerId="LiveId" clId="{5E78B42E-C3C1-4E97-BCB6-1CDBAA7E5E00}" dt="2023-09-18T22:25:32.559" v="166" actId="403"/>
      <pc:docMkLst>
        <pc:docMk/>
      </pc:docMkLst>
      <pc:sldChg chg="addSp delSp modSp mod">
        <pc:chgData name="Shukufa Musayeva" userId="925d085fcd50c50b" providerId="LiveId" clId="{5E78B42E-C3C1-4E97-BCB6-1CDBAA7E5E00}" dt="2023-09-18T22:24:58.335" v="164" actId="403"/>
        <pc:sldMkLst>
          <pc:docMk/>
          <pc:sldMk cId="607919257" sldId="256"/>
        </pc:sldMkLst>
        <pc:spChg chg="mod">
          <ac:chgData name="Shukufa Musayeva" userId="925d085fcd50c50b" providerId="LiveId" clId="{5E78B42E-C3C1-4E97-BCB6-1CDBAA7E5E00}" dt="2023-09-18T22:24:58.335" v="164" actId="403"/>
          <ac:spMkLst>
            <pc:docMk/>
            <pc:sldMk cId="607919257" sldId="256"/>
            <ac:spMk id="2" creationId="{00000000-0000-0000-0000-000000000000}"/>
          </ac:spMkLst>
        </pc:spChg>
        <pc:spChg chg="del">
          <ac:chgData name="Shukufa Musayeva" userId="925d085fcd50c50b" providerId="LiveId" clId="{5E78B42E-C3C1-4E97-BCB6-1CDBAA7E5E00}" dt="2023-09-18T22:15:41.902" v="83" actId="478"/>
          <ac:spMkLst>
            <pc:docMk/>
            <pc:sldMk cId="607919257" sldId="256"/>
            <ac:spMk id="3" creationId="{8E730084-E718-5B7C-7E41-976B67CFC8EB}"/>
          </ac:spMkLst>
        </pc:spChg>
        <pc:picChg chg="add del mod modCrop">
          <ac:chgData name="Shukufa Musayeva" userId="925d085fcd50c50b" providerId="LiveId" clId="{5E78B42E-C3C1-4E97-BCB6-1CDBAA7E5E00}" dt="2023-09-18T21:50:24.142" v="22" actId="21"/>
          <ac:picMkLst>
            <pc:docMk/>
            <pc:sldMk cId="607919257" sldId="256"/>
            <ac:picMk id="4" creationId="{AF449896-B9E6-2D2B-77E3-195F96728C5E}"/>
          </ac:picMkLst>
        </pc:picChg>
      </pc:sldChg>
      <pc:sldChg chg="delSp mod">
        <pc:chgData name="Shukufa Musayeva" userId="925d085fcd50c50b" providerId="LiveId" clId="{5E78B42E-C3C1-4E97-BCB6-1CDBAA7E5E00}" dt="2023-09-18T22:16:32.663" v="100" actId="478"/>
        <pc:sldMkLst>
          <pc:docMk/>
          <pc:sldMk cId="1976348396" sldId="257"/>
        </pc:sldMkLst>
        <pc:spChg chg="del">
          <ac:chgData name="Shukufa Musayeva" userId="925d085fcd50c50b" providerId="LiveId" clId="{5E78B42E-C3C1-4E97-BCB6-1CDBAA7E5E00}" dt="2023-09-18T22:16:32.663" v="100" actId="478"/>
          <ac:spMkLst>
            <pc:docMk/>
            <pc:sldMk cId="1976348396" sldId="257"/>
            <ac:spMk id="2" creationId="{E3B022F5-4970-F826-F93B-F0A7BA53EF26}"/>
          </ac:spMkLst>
        </pc:spChg>
      </pc:sldChg>
      <pc:sldChg chg="delSp mod">
        <pc:chgData name="Shukufa Musayeva" userId="925d085fcd50c50b" providerId="LiveId" clId="{5E78B42E-C3C1-4E97-BCB6-1CDBAA7E5E00}" dt="2023-09-18T22:16:23.146" v="94" actId="478"/>
        <pc:sldMkLst>
          <pc:docMk/>
          <pc:sldMk cId="2957366405" sldId="258"/>
        </pc:sldMkLst>
        <pc:spChg chg="del">
          <ac:chgData name="Shukufa Musayeva" userId="925d085fcd50c50b" providerId="LiveId" clId="{5E78B42E-C3C1-4E97-BCB6-1CDBAA7E5E00}" dt="2023-09-18T22:16:23.146" v="94" actId="478"/>
          <ac:spMkLst>
            <pc:docMk/>
            <pc:sldMk cId="2957366405" sldId="258"/>
            <ac:spMk id="2" creationId="{2431F558-C54D-6312-E327-00D493013A47}"/>
          </ac:spMkLst>
        </pc:spChg>
      </pc:sldChg>
      <pc:sldChg chg="addSp delSp modSp mod">
        <pc:chgData name="Shukufa Musayeva" userId="925d085fcd50c50b" providerId="LiveId" clId="{5E78B42E-C3C1-4E97-BCB6-1CDBAA7E5E00}" dt="2023-09-18T22:25:32.559" v="166" actId="403"/>
        <pc:sldMkLst>
          <pc:docMk/>
          <pc:sldMk cId="1075191531" sldId="259"/>
        </pc:sldMkLst>
        <pc:spChg chg="mod">
          <ac:chgData name="Shukufa Musayeva" userId="925d085fcd50c50b" providerId="LiveId" clId="{5E78B42E-C3C1-4E97-BCB6-1CDBAA7E5E00}" dt="2023-09-18T22:25:32.559" v="166" actId="403"/>
          <ac:spMkLst>
            <pc:docMk/>
            <pc:sldMk cId="1075191531" sldId="259"/>
            <ac:spMk id="2" creationId="{D6ADA307-D8CB-E4B2-954D-BBF6CBFA9DFE}"/>
          </ac:spMkLst>
        </pc:spChg>
        <pc:spChg chg="mod">
          <ac:chgData name="Shukufa Musayeva" userId="925d085fcd50c50b" providerId="LiveId" clId="{5E78B42E-C3C1-4E97-BCB6-1CDBAA7E5E00}" dt="2023-09-18T21:46:45.203" v="8" actId="1076"/>
          <ac:spMkLst>
            <pc:docMk/>
            <pc:sldMk cId="1075191531" sldId="259"/>
            <ac:spMk id="3" creationId="{5C265CEC-C6EF-E878-05B9-C312B97FD5CC}"/>
          </ac:spMkLst>
        </pc:spChg>
        <pc:spChg chg="del">
          <ac:chgData name="Shukufa Musayeva" userId="925d085fcd50c50b" providerId="LiveId" clId="{5E78B42E-C3C1-4E97-BCB6-1CDBAA7E5E00}" dt="2023-09-18T22:15:32.113" v="80" actId="478"/>
          <ac:spMkLst>
            <pc:docMk/>
            <pc:sldMk cId="1075191531" sldId="259"/>
            <ac:spMk id="4" creationId="{E2E492C2-FA20-A5F8-381E-98224C5B30D9}"/>
          </ac:spMkLst>
        </pc:spChg>
        <pc:picChg chg="add mod">
          <ac:chgData name="Shukufa Musayeva" userId="925d085fcd50c50b" providerId="LiveId" clId="{5E78B42E-C3C1-4E97-BCB6-1CDBAA7E5E00}" dt="2023-09-18T21:46:39.571" v="7" actId="14100"/>
          <ac:picMkLst>
            <pc:docMk/>
            <pc:sldMk cId="1075191531" sldId="259"/>
            <ac:picMk id="5" creationId="{E12691D1-A38F-3935-55EE-4637DB39536E}"/>
          </ac:picMkLst>
        </pc:picChg>
        <pc:picChg chg="add mod">
          <ac:chgData name="Shukufa Musayeva" userId="925d085fcd50c50b" providerId="LiveId" clId="{5E78B42E-C3C1-4E97-BCB6-1CDBAA7E5E00}" dt="2023-09-18T21:48:24.474" v="10" actId="1076"/>
          <ac:picMkLst>
            <pc:docMk/>
            <pc:sldMk cId="1075191531" sldId="259"/>
            <ac:picMk id="6" creationId="{B34ED330-3E39-1458-BADA-1A0A5767BED8}"/>
          </ac:picMkLst>
        </pc:picChg>
      </pc:sldChg>
      <pc:sldChg chg="delSp modSp mod">
        <pc:chgData name="Shukufa Musayeva" userId="925d085fcd50c50b" providerId="LiveId" clId="{5E78B42E-C3C1-4E97-BCB6-1CDBAA7E5E00}" dt="2023-09-18T22:25:23.619" v="165" actId="403"/>
        <pc:sldMkLst>
          <pc:docMk/>
          <pc:sldMk cId="654378070" sldId="260"/>
        </pc:sldMkLst>
        <pc:spChg chg="mod">
          <ac:chgData name="Shukufa Musayeva" userId="925d085fcd50c50b" providerId="LiveId" clId="{5E78B42E-C3C1-4E97-BCB6-1CDBAA7E5E00}" dt="2023-09-18T22:25:23.619" v="165" actId="403"/>
          <ac:spMkLst>
            <pc:docMk/>
            <pc:sldMk cId="654378070" sldId="260"/>
            <ac:spMk id="2" creationId="{D6ADA307-D8CB-E4B2-954D-BBF6CBFA9DFE}"/>
          </ac:spMkLst>
        </pc:spChg>
        <pc:spChg chg="del">
          <ac:chgData name="Shukufa Musayeva" userId="925d085fcd50c50b" providerId="LiveId" clId="{5E78B42E-C3C1-4E97-BCB6-1CDBAA7E5E00}" dt="2023-09-18T22:15:35.851" v="81" actId="478"/>
          <ac:spMkLst>
            <pc:docMk/>
            <pc:sldMk cId="654378070" sldId="260"/>
            <ac:spMk id="3" creationId="{C98830EA-3540-9260-B9A8-ACF2847BED40}"/>
          </ac:spMkLst>
        </pc:spChg>
      </pc:sldChg>
      <pc:sldChg chg="delSp mod">
        <pc:chgData name="Shukufa Musayeva" userId="925d085fcd50c50b" providerId="LiveId" clId="{5E78B42E-C3C1-4E97-BCB6-1CDBAA7E5E00}" dt="2023-09-18T22:15:39.184" v="82" actId="478"/>
        <pc:sldMkLst>
          <pc:docMk/>
          <pc:sldMk cId="1847406789" sldId="261"/>
        </pc:sldMkLst>
        <pc:spChg chg="del">
          <ac:chgData name="Shukufa Musayeva" userId="925d085fcd50c50b" providerId="LiveId" clId="{5E78B42E-C3C1-4E97-BCB6-1CDBAA7E5E00}" dt="2023-09-18T22:15:39.184" v="82" actId="478"/>
          <ac:spMkLst>
            <pc:docMk/>
            <pc:sldMk cId="1847406789" sldId="261"/>
            <ac:spMk id="3" creationId="{FD2ED256-4D1D-8A86-9446-4CF977DE6D35}"/>
          </ac:spMkLst>
        </pc:spChg>
      </pc:sldChg>
      <pc:sldChg chg="addSp delSp modSp mod">
        <pc:chgData name="Shukufa Musayeva" userId="925d085fcd50c50b" providerId="LiveId" clId="{5E78B42E-C3C1-4E97-BCB6-1CDBAA7E5E00}" dt="2023-09-18T22:24:47.605" v="163" actId="403"/>
        <pc:sldMkLst>
          <pc:docMk/>
          <pc:sldMk cId="0" sldId="270"/>
        </pc:sldMkLst>
        <pc:spChg chg="del">
          <ac:chgData name="Shukufa Musayeva" userId="925d085fcd50c50b" providerId="LiveId" clId="{5E78B42E-C3C1-4E97-BCB6-1CDBAA7E5E00}" dt="2023-09-18T22:15:45.176" v="84" actId="478"/>
          <ac:spMkLst>
            <pc:docMk/>
            <pc:sldMk cId="0" sldId="270"/>
            <ac:spMk id="2" creationId="{B495AC56-3FF1-B1F5-82C9-00A4A1220974}"/>
          </ac:spMkLst>
        </pc:spChg>
        <pc:spChg chg="mod">
          <ac:chgData name="Shukufa Musayeva" userId="925d085fcd50c50b" providerId="LiveId" clId="{5E78B42E-C3C1-4E97-BCB6-1CDBAA7E5E00}" dt="2023-09-18T22:24:47.605" v="163" actId="403"/>
          <ac:spMkLst>
            <pc:docMk/>
            <pc:sldMk cId="0" sldId="270"/>
            <ac:spMk id="15" creationId="{BF29CBCA-288D-AB5A-0320-F329970B7C60}"/>
          </ac:spMkLst>
        </pc:spChg>
        <pc:picChg chg="add mod">
          <ac:chgData name="Shukufa Musayeva" userId="925d085fcd50c50b" providerId="LiveId" clId="{5E78B42E-C3C1-4E97-BCB6-1CDBAA7E5E00}" dt="2023-09-18T21:50:41.707" v="26" actId="1076"/>
          <ac:picMkLst>
            <pc:docMk/>
            <pc:sldMk cId="0" sldId="270"/>
            <ac:picMk id="3" creationId="{67021156-3070-FE38-7AC0-C70D2C43E383}"/>
          </ac:picMkLst>
        </pc:picChg>
      </pc:sldChg>
      <pc:sldChg chg="addSp delSp modSp mod">
        <pc:chgData name="Shukufa Musayeva" userId="925d085fcd50c50b" providerId="LiveId" clId="{5E78B42E-C3C1-4E97-BCB6-1CDBAA7E5E00}" dt="2023-09-18T22:24:17.367" v="161" actId="403"/>
        <pc:sldMkLst>
          <pc:docMk/>
          <pc:sldMk cId="2417158581" sldId="271"/>
        </pc:sldMkLst>
        <pc:spChg chg="mod">
          <ac:chgData name="Shukufa Musayeva" userId="925d085fcd50c50b" providerId="LiveId" clId="{5E78B42E-C3C1-4E97-BCB6-1CDBAA7E5E00}" dt="2023-09-18T22:24:17.367" v="161" actId="403"/>
          <ac:spMkLst>
            <pc:docMk/>
            <pc:sldMk cId="2417158581" sldId="271"/>
            <ac:spMk id="2" creationId="{D6ADA307-D8CB-E4B2-954D-BBF6CBFA9DFE}"/>
          </ac:spMkLst>
        </pc:spChg>
        <pc:spChg chg="del">
          <ac:chgData name="Shukufa Musayeva" userId="925d085fcd50c50b" providerId="LiveId" clId="{5E78B42E-C3C1-4E97-BCB6-1CDBAA7E5E00}" dt="2023-09-18T22:15:55.875" v="86" actId="478"/>
          <ac:spMkLst>
            <pc:docMk/>
            <pc:sldMk cId="2417158581" sldId="271"/>
            <ac:spMk id="4" creationId="{7F8E1A67-34D9-7548-4A43-1026D525551E}"/>
          </ac:spMkLst>
        </pc:spChg>
        <pc:picChg chg="add mod">
          <ac:chgData name="Shukufa Musayeva" userId="925d085fcd50c50b" providerId="LiveId" clId="{5E78B42E-C3C1-4E97-BCB6-1CDBAA7E5E00}" dt="2023-09-18T21:54:11.190" v="34" actId="1076"/>
          <ac:picMkLst>
            <pc:docMk/>
            <pc:sldMk cId="2417158581" sldId="271"/>
            <ac:picMk id="5" creationId="{4311040B-C55A-017E-13F8-E63EEDF1110F}"/>
          </ac:picMkLst>
        </pc:picChg>
      </pc:sldChg>
      <pc:sldChg chg="delSp modSp mod">
        <pc:chgData name="Shukufa Musayeva" userId="925d085fcd50c50b" providerId="LiveId" clId="{5E78B42E-C3C1-4E97-BCB6-1CDBAA7E5E00}" dt="2023-09-18T22:24:23.518" v="162" actId="1076"/>
        <pc:sldMkLst>
          <pc:docMk/>
          <pc:sldMk cId="1682987648" sldId="272"/>
        </pc:sldMkLst>
        <pc:spChg chg="mod">
          <ac:chgData name="Shukufa Musayeva" userId="925d085fcd50c50b" providerId="LiveId" clId="{5E78B42E-C3C1-4E97-BCB6-1CDBAA7E5E00}" dt="2023-09-18T22:24:23.518" v="162" actId="1076"/>
          <ac:spMkLst>
            <pc:docMk/>
            <pc:sldMk cId="1682987648" sldId="272"/>
            <ac:spMk id="2" creationId="{D6ADA307-D8CB-E4B2-954D-BBF6CBFA9DFE}"/>
          </ac:spMkLst>
        </pc:spChg>
        <pc:spChg chg="mod">
          <ac:chgData name="Shukufa Musayeva" userId="925d085fcd50c50b" providerId="LiveId" clId="{5E78B42E-C3C1-4E97-BCB6-1CDBAA7E5E00}" dt="2023-09-18T22:24:05.345" v="160" actId="20577"/>
          <ac:spMkLst>
            <pc:docMk/>
            <pc:sldMk cId="1682987648" sldId="272"/>
            <ac:spMk id="3" creationId="{5C265CEC-C6EF-E878-05B9-C312B97FD5CC}"/>
          </ac:spMkLst>
        </pc:spChg>
        <pc:spChg chg="del">
          <ac:chgData name="Shukufa Musayeva" userId="925d085fcd50c50b" providerId="LiveId" clId="{5E78B42E-C3C1-4E97-BCB6-1CDBAA7E5E00}" dt="2023-09-18T22:16:00.103" v="87" actId="478"/>
          <ac:spMkLst>
            <pc:docMk/>
            <pc:sldMk cId="1682987648" sldId="272"/>
            <ac:spMk id="4" creationId="{F4AC17D2-2B52-82AC-4294-3986029DE699}"/>
          </ac:spMkLst>
        </pc:spChg>
      </pc:sldChg>
      <pc:sldChg chg="delSp modSp mod">
        <pc:chgData name="Shukufa Musayeva" userId="925d085fcd50c50b" providerId="LiveId" clId="{5E78B42E-C3C1-4E97-BCB6-1CDBAA7E5E00}" dt="2023-09-18T22:23:42.678" v="152" actId="14100"/>
        <pc:sldMkLst>
          <pc:docMk/>
          <pc:sldMk cId="2772297199" sldId="273"/>
        </pc:sldMkLst>
        <pc:spChg chg="mod">
          <ac:chgData name="Shukufa Musayeva" userId="925d085fcd50c50b" providerId="LiveId" clId="{5E78B42E-C3C1-4E97-BCB6-1CDBAA7E5E00}" dt="2023-09-18T22:23:42.678" v="152" actId="14100"/>
          <ac:spMkLst>
            <pc:docMk/>
            <pc:sldMk cId="2772297199" sldId="273"/>
            <ac:spMk id="3" creationId="{5C265CEC-C6EF-E878-05B9-C312B97FD5CC}"/>
          </ac:spMkLst>
        </pc:spChg>
        <pc:spChg chg="del">
          <ac:chgData name="Shukufa Musayeva" userId="925d085fcd50c50b" providerId="LiveId" clId="{5E78B42E-C3C1-4E97-BCB6-1CDBAA7E5E00}" dt="2023-09-18T22:16:07.568" v="88" actId="478"/>
          <ac:spMkLst>
            <pc:docMk/>
            <pc:sldMk cId="2772297199" sldId="273"/>
            <ac:spMk id="4" creationId="{00CD2AC9-A4DF-67A1-EDD8-94CF26C556D8}"/>
          </ac:spMkLst>
        </pc:spChg>
      </pc:sldChg>
      <pc:sldChg chg="delSp modSp mod">
        <pc:chgData name="Shukufa Musayeva" userId="925d085fcd50c50b" providerId="LiveId" clId="{5E78B42E-C3C1-4E97-BCB6-1CDBAA7E5E00}" dt="2023-09-18T22:22:29.890" v="148" actId="1076"/>
        <pc:sldMkLst>
          <pc:docMk/>
          <pc:sldMk cId="2753096818" sldId="274"/>
        </pc:sldMkLst>
        <pc:spChg chg="mod">
          <ac:chgData name="Shukufa Musayeva" userId="925d085fcd50c50b" providerId="LiveId" clId="{5E78B42E-C3C1-4E97-BCB6-1CDBAA7E5E00}" dt="2023-09-18T22:22:19.002" v="146" actId="1076"/>
          <ac:spMkLst>
            <pc:docMk/>
            <pc:sldMk cId="2753096818" sldId="274"/>
            <ac:spMk id="2" creationId="{D6ADA307-D8CB-E4B2-954D-BBF6CBFA9DFE}"/>
          </ac:spMkLst>
        </pc:spChg>
        <pc:spChg chg="mod">
          <ac:chgData name="Shukufa Musayeva" userId="925d085fcd50c50b" providerId="LiveId" clId="{5E78B42E-C3C1-4E97-BCB6-1CDBAA7E5E00}" dt="2023-09-18T22:22:29.890" v="148" actId="1076"/>
          <ac:spMkLst>
            <pc:docMk/>
            <pc:sldMk cId="2753096818" sldId="274"/>
            <ac:spMk id="3" creationId="{5C265CEC-C6EF-E878-05B9-C312B97FD5CC}"/>
          </ac:spMkLst>
        </pc:spChg>
        <pc:spChg chg="del">
          <ac:chgData name="Shukufa Musayeva" userId="925d085fcd50c50b" providerId="LiveId" clId="{5E78B42E-C3C1-4E97-BCB6-1CDBAA7E5E00}" dt="2023-09-18T22:16:10.447" v="89" actId="478"/>
          <ac:spMkLst>
            <pc:docMk/>
            <pc:sldMk cId="2753096818" sldId="274"/>
            <ac:spMk id="4" creationId="{14B4AE85-5BAF-E36E-F739-5EE11671692B}"/>
          </ac:spMkLst>
        </pc:spChg>
      </pc:sldChg>
      <pc:sldChg chg="delSp modSp mod">
        <pc:chgData name="Shukufa Musayeva" userId="925d085fcd50c50b" providerId="LiveId" clId="{5E78B42E-C3C1-4E97-BCB6-1CDBAA7E5E00}" dt="2023-09-18T22:22:07.653" v="144" actId="403"/>
        <pc:sldMkLst>
          <pc:docMk/>
          <pc:sldMk cId="1079146458" sldId="275"/>
        </pc:sldMkLst>
        <pc:spChg chg="mod">
          <ac:chgData name="Shukufa Musayeva" userId="925d085fcd50c50b" providerId="LiveId" clId="{5E78B42E-C3C1-4E97-BCB6-1CDBAA7E5E00}" dt="2023-09-18T22:22:07.653" v="144" actId="403"/>
          <ac:spMkLst>
            <pc:docMk/>
            <pc:sldMk cId="1079146458" sldId="275"/>
            <ac:spMk id="2" creationId="{D6ADA307-D8CB-E4B2-954D-BBF6CBFA9DFE}"/>
          </ac:spMkLst>
        </pc:spChg>
        <pc:spChg chg="del">
          <ac:chgData name="Shukufa Musayeva" userId="925d085fcd50c50b" providerId="LiveId" clId="{5E78B42E-C3C1-4E97-BCB6-1CDBAA7E5E00}" dt="2023-09-18T22:16:13.290" v="90" actId="478"/>
          <ac:spMkLst>
            <pc:docMk/>
            <pc:sldMk cId="1079146458" sldId="275"/>
            <ac:spMk id="4" creationId="{5FF8FF05-17CD-AC65-FE66-2D46024E5B18}"/>
          </ac:spMkLst>
        </pc:spChg>
      </pc:sldChg>
      <pc:sldChg chg="delSp modSp mod">
        <pc:chgData name="Shukufa Musayeva" userId="925d085fcd50c50b" providerId="LiveId" clId="{5E78B42E-C3C1-4E97-BCB6-1CDBAA7E5E00}" dt="2023-09-18T22:21:56.567" v="143" actId="20577"/>
        <pc:sldMkLst>
          <pc:docMk/>
          <pc:sldMk cId="3290620826" sldId="276"/>
        </pc:sldMkLst>
        <pc:spChg chg="mod">
          <ac:chgData name="Shukufa Musayeva" userId="925d085fcd50c50b" providerId="LiveId" clId="{5E78B42E-C3C1-4E97-BCB6-1CDBAA7E5E00}" dt="2023-09-18T22:21:52.503" v="142" actId="403"/>
          <ac:spMkLst>
            <pc:docMk/>
            <pc:sldMk cId="3290620826" sldId="276"/>
            <ac:spMk id="2" creationId="{D6ADA307-D8CB-E4B2-954D-BBF6CBFA9DFE}"/>
          </ac:spMkLst>
        </pc:spChg>
        <pc:spChg chg="mod">
          <ac:chgData name="Shukufa Musayeva" userId="925d085fcd50c50b" providerId="LiveId" clId="{5E78B42E-C3C1-4E97-BCB6-1CDBAA7E5E00}" dt="2023-09-18T22:21:56.567" v="143" actId="20577"/>
          <ac:spMkLst>
            <pc:docMk/>
            <pc:sldMk cId="3290620826" sldId="276"/>
            <ac:spMk id="3" creationId="{5C265CEC-C6EF-E878-05B9-C312B97FD5CC}"/>
          </ac:spMkLst>
        </pc:spChg>
        <pc:spChg chg="del">
          <ac:chgData name="Shukufa Musayeva" userId="925d085fcd50c50b" providerId="LiveId" clId="{5E78B42E-C3C1-4E97-BCB6-1CDBAA7E5E00}" dt="2023-09-18T22:16:16.269" v="91" actId="478"/>
          <ac:spMkLst>
            <pc:docMk/>
            <pc:sldMk cId="3290620826" sldId="276"/>
            <ac:spMk id="4" creationId="{1B7A7455-60C7-F857-39C1-6329D2498861}"/>
          </ac:spMkLst>
        </pc:spChg>
      </pc:sldChg>
      <pc:sldChg chg="delSp modSp mod">
        <pc:chgData name="Shukufa Musayeva" userId="925d085fcd50c50b" providerId="LiveId" clId="{5E78B42E-C3C1-4E97-BCB6-1CDBAA7E5E00}" dt="2023-09-18T22:21:43.601" v="140" actId="20577"/>
        <pc:sldMkLst>
          <pc:docMk/>
          <pc:sldMk cId="4180653617" sldId="277"/>
        </pc:sldMkLst>
        <pc:spChg chg="mod">
          <ac:chgData name="Shukufa Musayeva" userId="925d085fcd50c50b" providerId="LiveId" clId="{5E78B42E-C3C1-4E97-BCB6-1CDBAA7E5E00}" dt="2023-09-18T22:21:40.277" v="139" actId="403"/>
          <ac:spMkLst>
            <pc:docMk/>
            <pc:sldMk cId="4180653617" sldId="277"/>
            <ac:spMk id="2" creationId="{D6ADA307-D8CB-E4B2-954D-BBF6CBFA9DFE}"/>
          </ac:spMkLst>
        </pc:spChg>
        <pc:spChg chg="del">
          <ac:chgData name="Shukufa Musayeva" userId="925d085fcd50c50b" providerId="LiveId" clId="{5E78B42E-C3C1-4E97-BCB6-1CDBAA7E5E00}" dt="2023-09-18T22:16:18.072" v="92" actId="478"/>
          <ac:spMkLst>
            <pc:docMk/>
            <pc:sldMk cId="4180653617" sldId="277"/>
            <ac:spMk id="3" creationId="{1BC67D86-529A-B4BB-7C5B-317FD4D1A81C}"/>
          </ac:spMkLst>
        </pc:spChg>
        <pc:spChg chg="mod">
          <ac:chgData name="Shukufa Musayeva" userId="925d085fcd50c50b" providerId="LiveId" clId="{5E78B42E-C3C1-4E97-BCB6-1CDBAA7E5E00}" dt="2023-09-18T22:21:43.601" v="140" actId="20577"/>
          <ac:spMkLst>
            <pc:docMk/>
            <pc:sldMk cId="4180653617" sldId="277"/>
            <ac:spMk id="4" creationId="{00000000-0000-0000-0000-000000000000}"/>
          </ac:spMkLst>
        </pc:spChg>
      </pc:sldChg>
      <pc:sldChg chg="delSp modSp mod">
        <pc:chgData name="Shukufa Musayeva" userId="925d085fcd50c50b" providerId="LiveId" clId="{5E78B42E-C3C1-4E97-BCB6-1CDBAA7E5E00}" dt="2023-09-18T22:21:14.889" v="137" actId="403"/>
        <pc:sldMkLst>
          <pc:docMk/>
          <pc:sldMk cId="2443312709" sldId="278"/>
        </pc:sldMkLst>
        <pc:spChg chg="mod">
          <ac:chgData name="Shukufa Musayeva" userId="925d085fcd50c50b" providerId="LiveId" clId="{5E78B42E-C3C1-4E97-BCB6-1CDBAA7E5E00}" dt="2023-09-18T22:21:14.889" v="137" actId="403"/>
          <ac:spMkLst>
            <pc:docMk/>
            <pc:sldMk cId="2443312709" sldId="278"/>
            <ac:spMk id="2" creationId="{D6ADA307-D8CB-E4B2-954D-BBF6CBFA9DFE}"/>
          </ac:spMkLst>
        </pc:spChg>
        <pc:spChg chg="mod">
          <ac:chgData name="Shukufa Musayeva" userId="925d085fcd50c50b" providerId="LiveId" clId="{5E78B42E-C3C1-4E97-BCB6-1CDBAA7E5E00}" dt="2023-09-18T22:21:09.472" v="135" actId="20577"/>
          <ac:spMkLst>
            <pc:docMk/>
            <pc:sldMk cId="2443312709" sldId="278"/>
            <ac:spMk id="3" creationId="{5C265CEC-C6EF-E878-05B9-C312B97FD5CC}"/>
          </ac:spMkLst>
        </pc:spChg>
        <pc:spChg chg="del">
          <ac:chgData name="Shukufa Musayeva" userId="925d085fcd50c50b" providerId="LiveId" clId="{5E78B42E-C3C1-4E97-BCB6-1CDBAA7E5E00}" dt="2023-09-18T22:16:25.138" v="95" actId="478"/>
          <ac:spMkLst>
            <pc:docMk/>
            <pc:sldMk cId="2443312709" sldId="278"/>
            <ac:spMk id="4" creationId="{793DFEAA-D802-F705-E05D-8E332991BA30}"/>
          </ac:spMkLst>
        </pc:spChg>
      </pc:sldChg>
      <pc:sldChg chg="delSp modSp mod">
        <pc:chgData name="Shukufa Musayeva" userId="925d085fcd50c50b" providerId="LiveId" clId="{5E78B42E-C3C1-4E97-BCB6-1CDBAA7E5E00}" dt="2023-09-18T22:21:26.305" v="138" actId="403"/>
        <pc:sldMkLst>
          <pc:docMk/>
          <pc:sldMk cId="617998510" sldId="279"/>
        </pc:sldMkLst>
        <pc:spChg chg="mod">
          <ac:chgData name="Shukufa Musayeva" userId="925d085fcd50c50b" providerId="LiveId" clId="{5E78B42E-C3C1-4E97-BCB6-1CDBAA7E5E00}" dt="2023-09-18T22:21:26.305" v="138" actId="403"/>
          <ac:spMkLst>
            <pc:docMk/>
            <pc:sldMk cId="617998510" sldId="279"/>
            <ac:spMk id="2" creationId="{D6ADA307-D8CB-E4B2-954D-BBF6CBFA9DFE}"/>
          </ac:spMkLst>
        </pc:spChg>
        <pc:spChg chg="del">
          <ac:chgData name="Shukufa Musayeva" userId="925d085fcd50c50b" providerId="LiveId" clId="{5E78B42E-C3C1-4E97-BCB6-1CDBAA7E5E00}" dt="2023-09-18T22:16:21.597" v="93" actId="478"/>
          <ac:spMkLst>
            <pc:docMk/>
            <pc:sldMk cId="617998510" sldId="279"/>
            <ac:spMk id="4" creationId="{CB9380EE-F3B4-5BE5-A070-58968E4383BE}"/>
          </ac:spMkLst>
        </pc:spChg>
      </pc:sldChg>
      <pc:sldChg chg="delSp modSp mod">
        <pc:chgData name="Shukufa Musayeva" userId="925d085fcd50c50b" providerId="LiveId" clId="{5E78B42E-C3C1-4E97-BCB6-1CDBAA7E5E00}" dt="2023-09-18T22:21:02.708" v="131" actId="20577"/>
        <pc:sldMkLst>
          <pc:docMk/>
          <pc:sldMk cId="3189198203" sldId="280"/>
        </pc:sldMkLst>
        <pc:spChg chg="mod">
          <ac:chgData name="Shukufa Musayeva" userId="925d085fcd50c50b" providerId="LiveId" clId="{5E78B42E-C3C1-4E97-BCB6-1CDBAA7E5E00}" dt="2023-09-18T22:20:58.354" v="130" actId="255"/>
          <ac:spMkLst>
            <pc:docMk/>
            <pc:sldMk cId="3189198203" sldId="280"/>
            <ac:spMk id="2" creationId="{D6ADA307-D8CB-E4B2-954D-BBF6CBFA9DFE}"/>
          </ac:spMkLst>
        </pc:spChg>
        <pc:spChg chg="mod">
          <ac:chgData name="Shukufa Musayeva" userId="925d085fcd50c50b" providerId="LiveId" clId="{5E78B42E-C3C1-4E97-BCB6-1CDBAA7E5E00}" dt="2023-09-18T22:21:02.708" v="131" actId="20577"/>
          <ac:spMkLst>
            <pc:docMk/>
            <pc:sldMk cId="3189198203" sldId="280"/>
            <ac:spMk id="3" creationId="{5C265CEC-C6EF-E878-05B9-C312B97FD5CC}"/>
          </ac:spMkLst>
        </pc:spChg>
        <pc:spChg chg="del">
          <ac:chgData name="Shukufa Musayeva" userId="925d085fcd50c50b" providerId="LiveId" clId="{5E78B42E-C3C1-4E97-BCB6-1CDBAA7E5E00}" dt="2023-09-18T22:16:26.879" v="96" actId="478"/>
          <ac:spMkLst>
            <pc:docMk/>
            <pc:sldMk cId="3189198203" sldId="280"/>
            <ac:spMk id="4" creationId="{ED34EA09-1A86-4AE8-4068-61C9CCEFFF8F}"/>
          </ac:spMkLst>
        </pc:spChg>
      </pc:sldChg>
      <pc:sldChg chg="delSp modSp mod">
        <pc:chgData name="Shukufa Musayeva" userId="925d085fcd50c50b" providerId="LiveId" clId="{5E78B42E-C3C1-4E97-BCB6-1CDBAA7E5E00}" dt="2023-09-18T22:20:15.825" v="127" actId="403"/>
        <pc:sldMkLst>
          <pc:docMk/>
          <pc:sldMk cId="915755442" sldId="281"/>
        </pc:sldMkLst>
        <pc:spChg chg="mod">
          <ac:chgData name="Shukufa Musayeva" userId="925d085fcd50c50b" providerId="LiveId" clId="{5E78B42E-C3C1-4E97-BCB6-1CDBAA7E5E00}" dt="2023-09-18T22:20:15.825" v="127" actId="403"/>
          <ac:spMkLst>
            <pc:docMk/>
            <pc:sldMk cId="915755442" sldId="281"/>
            <ac:spMk id="2" creationId="{D6ADA307-D8CB-E4B2-954D-BBF6CBFA9DFE}"/>
          </ac:spMkLst>
        </pc:spChg>
        <pc:spChg chg="del">
          <ac:chgData name="Shukufa Musayeva" userId="925d085fcd50c50b" providerId="LiveId" clId="{5E78B42E-C3C1-4E97-BCB6-1CDBAA7E5E00}" dt="2023-09-18T22:16:29.966" v="98" actId="478"/>
          <ac:spMkLst>
            <pc:docMk/>
            <pc:sldMk cId="915755442" sldId="281"/>
            <ac:spMk id="4" creationId="{D5C94C75-2872-FFD9-8584-35D49B165FF6}"/>
          </ac:spMkLst>
        </pc:spChg>
      </pc:sldChg>
      <pc:sldChg chg="delSp modSp mod">
        <pc:chgData name="Shukufa Musayeva" userId="925d085fcd50c50b" providerId="LiveId" clId="{5E78B42E-C3C1-4E97-BCB6-1CDBAA7E5E00}" dt="2023-09-18T22:20:33.565" v="129" actId="403"/>
        <pc:sldMkLst>
          <pc:docMk/>
          <pc:sldMk cId="2822643806" sldId="282"/>
        </pc:sldMkLst>
        <pc:spChg chg="mod">
          <ac:chgData name="Shukufa Musayeva" userId="925d085fcd50c50b" providerId="LiveId" clId="{5E78B42E-C3C1-4E97-BCB6-1CDBAA7E5E00}" dt="2023-09-18T22:20:33.565" v="129" actId="403"/>
          <ac:spMkLst>
            <pc:docMk/>
            <pc:sldMk cId="2822643806" sldId="282"/>
            <ac:spMk id="2" creationId="{D6ADA307-D8CB-E4B2-954D-BBF6CBFA9DFE}"/>
          </ac:spMkLst>
        </pc:spChg>
        <pc:spChg chg="del">
          <ac:chgData name="Shukufa Musayeva" userId="925d085fcd50c50b" providerId="LiveId" clId="{5E78B42E-C3C1-4E97-BCB6-1CDBAA7E5E00}" dt="2023-09-18T22:16:28.775" v="97" actId="478"/>
          <ac:spMkLst>
            <pc:docMk/>
            <pc:sldMk cId="2822643806" sldId="282"/>
            <ac:spMk id="3" creationId="{2CE3D23F-D2B3-4AEC-9B8E-367D4DA6D83B}"/>
          </ac:spMkLst>
        </pc:spChg>
      </pc:sldChg>
      <pc:sldChg chg="delSp modSp mod">
        <pc:chgData name="Shukufa Musayeva" userId="925d085fcd50c50b" providerId="LiveId" clId="{5E78B42E-C3C1-4E97-BCB6-1CDBAA7E5E00}" dt="2023-09-18T22:20:08.175" v="126" actId="403"/>
        <pc:sldMkLst>
          <pc:docMk/>
          <pc:sldMk cId="3964072415" sldId="284"/>
        </pc:sldMkLst>
        <pc:spChg chg="mod">
          <ac:chgData name="Shukufa Musayeva" userId="925d085fcd50c50b" providerId="LiveId" clId="{5E78B42E-C3C1-4E97-BCB6-1CDBAA7E5E00}" dt="2023-09-18T22:20:08.175" v="126" actId="403"/>
          <ac:spMkLst>
            <pc:docMk/>
            <pc:sldMk cId="3964072415" sldId="284"/>
            <ac:spMk id="2" creationId="{D6ADA307-D8CB-E4B2-954D-BBF6CBFA9DFE}"/>
          </ac:spMkLst>
        </pc:spChg>
        <pc:spChg chg="del">
          <ac:chgData name="Shukufa Musayeva" userId="925d085fcd50c50b" providerId="LiveId" clId="{5E78B42E-C3C1-4E97-BCB6-1CDBAA7E5E00}" dt="2023-09-18T22:16:31.329" v="99" actId="478"/>
          <ac:spMkLst>
            <pc:docMk/>
            <pc:sldMk cId="3964072415" sldId="284"/>
            <ac:spMk id="4" creationId="{AB1ADE19-47E9-FEC8-80F7-9F24FC7306CE}"/>
          </ac:spMkLst>
        </pc:spChg>
      </pc:sldChg>
      <pc:sldChg chg="delSp mod">
        <pc:chgData name="Shukufa Musayeva" userId="925d085fcd50c50b" providerId="LiveId" clId="{5E78B42E-C3C1-4E97-BCB6-1CDBAA7E5E00}" dt="2023-09-18T22:19:58.525" v="125" actId="478"/>
        <pc:sldMkLst>
          <pc:docMk/>
          <pc:sldMk cId="1879474612" sldId="285"/>
        </pc:sldMkLst>
        <pc:spChg chg="del">
          <ac:chgData name="Shukufa Musayeva" userId="925d085fcd50c50b" providerId="LiveId" clId="{5E78B42E-C3C1-4E97-BCB6-1CDBAA7E5E00}" dt="2023-09-18T22:19:58.525" v="125" actId="478"/>
          <ac:spMkLst>
            <pc:docMk/>
            <pc:sldMk cId="1879474612" sldId="285"/>
            <ac:spMk id="4" creationId="{F6CE58D6-983A-2BA0-1119-C8EA31A03E5B}"/>
          </ac:spMkLst>
        </pc:spChg>
      </pc:sldChg>
      <pc:sldChg chg="addSp delSp modSp mod">
        <pc:chgData name="Shukufa Musayeva" userId="925d085fcd50c50b" providerId="LiveId" clId="{5E78B42E-C3C1-4E97-BCB6-1CDBAA7E5E00}" dt="2023-09-18T22:19:46.501" v="124" actId="403"/>
        <pc:sldMkLst>
          <pc:docMk/>
          <pc:sldMk cId="750274363" sldId="286"/>
        </pc:sldMkLst>
        <pc:spChg chg="mod">
          <ac:chgData name="Shukufa Musayeva" userId="925d085fcd50c50b" providerId="LiveId" clId="{5E78B42E-C3C1-4E97-BCB6-1CDBAA7E5E00}" dt="2023-09-18T22:19:46.501" v="124" actId="403"/>
          <ac:spMkLst>
            <pc:docMk/>
            <pc:sldMk cId="750274363" sldId="286"/>
            <ac:spMk id="2" creationId="{D6ADA307-D8CB-E4B2-954D-BBF6CBFA9DFE}"/>
          </ac:spMkLst>
        </pc:spChg>
        <pc:spChg chg="mod">
          <ac:chgData name="Shukufa Musayeva" userId="925d085fcd50c50b" providerId="LiveId" clId="{5E78B42E-C3C1-4E97-BCB6-1CDBAA7E5E00}" dt="2023-09-18T22:05:05.054" v="66" actId="1076"/>
          <ac:spMkLst>
            <pc:docMk/>
            <pc:sldMk cId="750274363" sldId="286"/>
            <ac:spMk id="3" creationId="{5C265CEC-C6EF-E878-05B9-C312B97FD5CC}"/>
          </ac:spMkLst>
        </pc:spChg>
        <pc:spChg chg="del">
          <ac:chgData name="Shukufa Musayeva" userId="925d085fcd50c50b" providerId="LiveId" clId="{5E78B42E-C3C1-4E97-BCB6-1CDBAA7E5E00}" dt="2023-09-18T22:16:34.009" v="101" actId="478"/>
          <ac:spMkLst>
            <pc:docMk/>
            <pc:sldMk cId="750274363" sldId="286"/>
            <ac:spMk id="4" creationId="{34AD349D-F874-6051-9CF7-28D8F2AE18F7}"/>
          </ac:spMkLst>
        </pc:spChg>
        <pc:picChg chg="add mod">
          <ac:chgData name="Shukufa Musayeva" userId="925d085fcd50c50b" providerId="LiveId" clId="{5E78B42E-C3C1-4E97-BCB6-1CDBAA7E5E00}" dt="2023-09-18T22:05:08.450" v="67" actId="1076"/>
          <ac:picMkLst>
            <pc:docMk/>
            <pc:sldMk cId="750274363" sldId="286"/>
            <ac:picMk id="5" creationId="{02CC780E-86E8-7DAC-EE33-D6EFBA66A581}"/>
          </ac:picMkLst>
        </pc:picChg>
      </pc:sldChg>
      <pc:sldChg chg="addSp delSp modSp mod">
        <pc:chgData name="Shukufa Musayeva" userId="925d085fcd50c50b" providerId="LiveId" clId="{5E78B42E-C3C1-4E97-BCB6-1CDBAA7E5E00}" dt="2023-09-18T22:19:34.412" v="122" actId="1076"/>
        <pc:sldMkLst>
          <pc:docMk/>
          <pc:sldMk cId="2181783223" sldId="287"/>
        </pc:sldMkLst>
        <pc:spChg chg="mod">
          <ac:chgData name="Shukufa Musayeva" userId="925d085fcd50c50b" providerId="LiveId" clId="{5E78B42E-C3C1-4E97-BCB6-1CDBAA7E5E00}" dt="2023-09-18T22:18:44.903" v="121" actId="20577"/>
          <ac:spMkLst>
            <pc:docMk/>
            <pc:sldMk cId="2181783223" sldId="287"/>
            <ac:spMk id="3" creationId="{5C265CEC-C6EF-E878-05B9-C312B97FD5CC}"/>
          </ac:spMkLst>
        </pc:spChg>
        <pc:spChg chg="del">
          <ac:chgData name="Shukufa Musayeva" userId="925d085fcd50c50b" providerId="LiveId" clId="{5E78B42E-C3C1-4E97-BCB6-1CDBAA7E5E00}" dt="2023-09-18T22:16:35.275" v="102" actId="478"/>
          <ac:spMkLst>
            <pc:docMk/>
            <pc:sldMk cId="2181783223" sldId="287"/>
            <ac:spMk id="4" creationId="{7017061C-131F-760F-B303-D1967DF9AD33}"/>
          </ac:spMkLst>
        </pc:spChg>
        <pc:spChg chg="add del">
          <ac:chgData name="Shukufa Musayeva" userId="925d085fcd50c50b" providerId="LiveId" clId="{5E78B42E-C3C1-4E97-BCB6-1CDBAA7E5E00}" dt="2023-09-18T22:03:09.573" v="56" actId="478"/>
          <ac:spMkLst>
            <pc:docMk/>
            <pc:sldMk cId="2181783223" sldId="287"/>
            <ac:spMk id="6" creationId="{080DBD05-EAC0-CB1B-23B7-34C106503A34}"/>
          </ac:spMkLst>
        </pc:spChg>
        <pc:picChg chg="add mod">
          <ac:chgData name="Shukufa Musayeva" userId="925d085fcd50c50b" providerId="LiveId" clId="{5E78B42E-C3C1-4E97-BCB6-1CDBAA7E5E00}" dt="2023-09-18T22:04:08.944" v="62" actId="1076"/>
          <ac:picMkLst>
            <pc:docMk/>
            <pc:sldMk cId="2181783223" sldId="287"/>
            <ac:picMk id="7" creationId="{84CE483C-55F9-E4A0-AD1E-36526A3474C1}"/>
          </ac:picMkLst>
        </pc:picChg>
        <pc:picChg chg="add mod">
          <ac:chgData name="Shukufa Musayeva" userId="925d085fcd50c50b" providerId="LiveId" clId="{5E78B42E-C3C1-4E97-BCB6-1CDBAA7E5E00}" dt="2023-09-18T22:19:34.412" v="122" actId="1076"/>
          <ac:picMkLst>
            <pc:docMk/>
            <pc:sldMk cId="2181783223" sldId="287"/>
            <ac:picMk id="8" creationId="{FD1FC46B-4808-B612-E35D-2E1C08B99F27}"/>
          </ac:picMkLst>
        </pc:picChg>
      </pc:sldChg>
      <pc:sldChg chg="addSp delSp modSp mod">
        <pc:chgData name="Shukufa Musayeva" userId="925d085fcd50c50b" providerId="LiveId" clId="{5E78B42E-C3C1-4E97-BCB6-1CDBAA7E5E00}" dt="2023-09-18T22:18:38.124" v="119" actId="1076"/>
        <pc:sldMkLst>
          <pc:docMk/>
          <pc:sldMk cId="3348462821" sldId="288"/>
        </pc:sldMkLst>
        <pc:spChg chg="mod">
          <ac:chgData name="Shukufa Musayeva" userId="925d085fcd50c50b" providerId="LiveId" clId="{5E78B42E-C3C1-4E97-BCB6-1CDBAA7E5E00}" dt="2023-09-18T22:18:38.124" v="119" actId="1076"/>
          <ac:spMkLst>
            <pc:docMk/>
            <pc:sldMk cId="3348462821" sldId="288"/>
            <ac:spMk id="3" creationId="{5C265CEC-C6EF-E878-05B9-C312B97FD5CC}"/>
          </ac:spMkLst>
        </pc:spChg>
        <pc:spChg chg="del">
          <ac:chgData name="Shukufa Musayeva" userId="925d085fcd50c50b" providerId="LiveId" clId="{5E78B42E-C3C1-4E97-BCB6-1CDBAA7E5E00}" dt="2023-09-18T22:16:37.750" v="103" actId="478"/>
          <ac:spMkLst>
            <pc:docMk/>
            <pc:sldMk cId="3348462821" sldId="288"/>
            <ac:spMk id="4" creationId="{E495AB03-9FC4-88C1-9B47-AF08406F0780}"/>
          </ac:spMkLst>
        </pc:spChg>
        <pc:picChg chg="add mod">
          <ac:chgData name="Shukufa Musayeva" userId="925d085fcd50c50b" providerId="LiveId" clId="{5E78B42E-C3C1-4E97-BCB6-1CDBAA7E5E00}" dt="2023-09-18T22:18:24.770" v="113" actId="1076"/>
          <ac:picMkLst>
            <pc:docMk/>
            <pc:sldMk cId="3348462821" sldId="288"/>
            <ac:picMk id="5" creationId="{668FC53F-549B-503D-DC8E-63629C807D5C}"/>
          </ac:picMkLst>
        </pc:picChg>
      </pc:sldChg>
      <pc:sldChg chg="addSp delSp modSp mod">
        <pc:chgData name="Shukufa Musayeva" userId="925d085fcd50c50b" providerId="LiveId" clId="{5E78B42E-C3C1-4E97-BCB6-1CDBAA7E5E00}" dt="2023-09-18T22:16:39.102" v="104" actId="478"/>
        <pc:sldMkLst>
          <pc:docMk/>
          <pc:sldMk cId="2326923469" sldId="289"/>
        </pc:sldMkLst>
        <pc:spChg chg="mod">
          <ac:chgData name="Shukufa Musayeva" userId="925d085fcd50c50b" providerId="LiveId" clId="{5E78B42E-C3C1-4E97-BCB6-1CDBAA7E5E00}" dt="2023-09-18T22:01:21.916" v="52" actId="20577"/>
          <ac:spMkLst>
            <pc:docMk/>
            <pc:sldMk cId="2326923469" sldId="289"/>
            <ac:spMk id="2" creationId="{D6ADA307-D8CB-E4B2-954D-BBF6CBFA9DFE}"/>
          </ac:spMkLst>
        </pc:spChg>
        <pc:spChg chg="mod">
          <ac:chgData name="Shukufa Musayeva" userId="925d085fcd50c50b" providerId="LiveId" clId="{5E78B42E-C3C1-4E97-BCB6-1CDBAA7E5E00}" dt="2023-09-18T22:00:41.570" v="49" actId="14100"/>
          <ac:spMkLst>
            <pc:docMk/>
            <pc:sldMk cId="2326923469" sldId="289"/>
            <ac:spMk id="3" creationId="{5C265CEC-C6EF-E878-05B9-C312B97FD5CC}"/>
          </ac:spMkLst>
        </pc:spChg>
        <pc:spChg chg="del">
          <ac:chgData name="Shukufa Musayeva" userId="925d085fcd50c50b" providerId="LiveId" clId="{5E78B42E-C3C1-4E97-BCB6-1CDBAA7E5E00}" dt="2023-09-18T22:16:39.102" v="104" actId="478"/>
          <ac:spMkLst>
            <pc:docMk/>
            <pc:sldMk cId="2326923469" sldId="289"/>
            <ac:spMk id="4" creationId="{9F0A9787-6CF3-2423-5CED-4AB441070FA0}"/>
          </ac:spMkLst>
        </pc:spChg>
        <pc:picChg chg="add mod">
          <ac:chgData name="Shukufa Musayeva" userId="925d085fcd50c50b" providerId="LiveId" clId="{5E78B42E-C3C1-4E97-BCB6-1CDBAA7E5E00}" dt="2023-09-18T22:00:35.218" v="47" actId="1076"/>
          <ac:picMkLst>
            <pc:docMk/>
            <pc:sldMk cId="2326923469" sldId="289"/>
            <ac:picMk id="5" creationId="{E6599BB6-2AD2-2555-C6FF-D308DBC79A2F}"/>
          </ac:picMkLst>
        </pc:picChg>
      </pc:sldChg>
      <pc:sldChg chg="addSp delSp modSp mod">
        <pc:chgData name="Shukufa Musayeva" userId="925d085fcd50c50b" providerId="LiveId" clId="{5E78B42E-C3C1-4E97-BCB6-1CDBAA7E5E00}" dt="2023-09-18T22:18:08.805" v="110" actId="403"/>
        <pc:sldMkLst>
          <pc:docMk/>
          <pc:sldMk cId="3404859695" sldId="290"/>
        </pc:sldMkLst>
        <pc:spChg chg="mod">
          <ac:chgData name="Shukufa Musayeva" userId="925d085fcd50c50b" providerId="LiveId" clId="{5E78B42E-C3C1-4E97-BCB6-1CDBAA7E5E00}" dt="2023-09-18T22:18:08.805" v="110" actId="403"/>
          <ac:spMkLst>
            <pc:docMk/>
            <pc:sldMk cId="3404859695" sldId="290"/>
            <ac:spMk id="2" creationId="{D6ADA307-D8CB-E4B2-954D-BBF6CBFA9DFE}"/>
          </ac:spMkLst>
        </pc:spChg>
        <pc:spChg chg="mod">
          <ac:chgData name="Shukufa Musayeva" userId="925d085fcd50c50b" providerId="LiveId" clId="{5E78B42E-C3C1-4E97-BCB6-1CDBAA7E5E00}" dt="2023-09-18T21:59:01.938" v="38" actId="14100"/>
          <ac:spMkLst>
            <pc:docMk/>
            <pc:sldMk cId="3404859695" sldId="290"/>
            <ac:spMk id="3" creationId="{5C265CEC-C6EF-E878-05B9-C312B97FD5CC}"/>
          </ac:spMkLst>
        </pc:spChg>
        <pc:spChg chg="del">
          <ac:chgData name="Shukufa Musayeva" userId="925d085fcd50c50b" providerId="LiveId" clId="{5E78B42E-C3C1-4E97-BCB6-1CDBAA7E5E00}" dt="2023-09-18T22:16:40.553" v="105" actId="478"/>
          <ac:spMkLst>
            <pc:docMk/>
            <pc:sldMk cId="3404859695" sldId="290"/>
            <ac:spMk id="4" creationId="{8F67FEC2-62D4-7844-1B3A-DD431B2538AF}"/>
          </ac:spMkLst>
        </pc:spChg>
        <pc:picChg chg="add mod">
          <ac:chgData name="Shukufa Musayeva" userId="925d085fcd50c50b" providerId="LiveId" clId="{5E78B42E-C3C1-4E97-BCB6-1CDBAA7E5E00}" dt="2023-09-18T22:17:59.343" v="109" actId="1036"/>
          <ac:picMkLst>
            <pc:docMk/>
            <pc:sldMk cId="3404859695" sldId="290"/>
            <ac:picMk id="5" creationId="{980FC957-BEC4-E3ED-75C8-B9838C4F9966}"/>
          </ac:picMkLst>
        </pc:picChg>
      </pc:sldChg>
      <pc:sldChg chg="delSp mod">
        <pc:chgData name="Shukufa Musayeva" userId="925d085fcd50c50b" providerId="LiveId" clId="{5E78B42E-C3C1-4E97-BCB6-1CDBAA7E5E00}" dt="2023-09-18T22:12:07.246" v="68" actId="478"/>
        <pc:sldMkLst>
          <pc:docMk/>
          <pc:sldMk cId="2154251385" sldId="291"/>
        </pc:sldMkLst>
        <pc:spChg chg="del">
          <ac:chgData name="Shukufa Musayeva" userId="925d085fcd50c50b" providerId="LiveId" clId="{5E78B42E-C3C1-4E97-BCB6-1CDBAA7E5E00}" dt="2023-09-18T22:12:07.246" v="68" actId="478"/>
          <ac:spMkLst>
            <pc:docMk/>
            <pc:sldMk cId="2154251385" sldId="291"/>
            <ac:spMk id="4" creationId="{F9EFEE41-3535-6B71-643D-FF157B9E89B0}"/>
          </ac:spMkLst>
        </pc:spChg>
      </pc:sldChg>
      <pc:sldChg chg="delSp mod">
        <pc:chgData name="Shukufa Musayeva" userId="925d085fcd50c50b" providerId="LiveId" clId="{5E78B42E-C3C1-4E97-BCB6-1CDBAA7E5E00}" dt="2023-09-18T22:16:42.093" v="106" actId="478"/>
        <pc:sldMkLst>
          <pc:docMk/>
          <pc:sldMk cId="3947894718" sldId="292"/>
        </pc:sldMkLst>
        <pc:spChg chg="del">
          <ac:chgData name="Shukufa Musayeva" userId="925d085fcd50c50b" providerId="LiveId" clId="{5E78B42E-C3C1-4E97-BCB6-1CDBAA7E5E00}" dt="2023-09-18T22:16:42.093" v="106" actId="478"/>
          <ac:spMkLst>
            <pc:docMk/>
            <pc:sldMk cId="3947894718" sldId="292"/>
            <ac:spMk id="3" creationId="{AC3198F4-417A-4567-2FA1-E06E7C653E40}"/>
          </ac:spMkLst>
        </pc:spChg>
      </pc:sldChg>
      <pc:sldChg chg="addSp delSp modSp mod">
        <pc:chgData name="Shukufa Musayeva" userId="925d085fcd50c50b" providerId="LiveId" clId="{5E78B42E-C3C1-4E97-BCB6-1CDBAA7E5E00}" dt="2023-09-18T22:15:53.267" v="85" actId="478"/>
        <pc:sldMkLst>
          <pc:docMk/>
          <pc:sldMk cId="2818374123" sldId="293"/>
        </pc:sldMkLst>
        <pc:spChg chg="del">
          <ac:chgData name="Shukufa Musayeva" userId="925d085fcd50c50b" providerId="LiveId" clId="{5E78B42E-C3C1-4E97-BCB6-1CDBAA7E5E00}" dt="2023-09-18T22:15:53.267" v="85" actId="478"/>
          <ac:spMkLst>
            <pc:docMk/>
            <pc:sldMk cId="2818374123" sldId="293"/>
            <ac:spMk id="4" creationId="{8D896E43-EC2E-42CA-B229-20AE38EA3030}"/>
          </ac:spMkLst>
        </pc:spChg>
        <pc:picChg chg="add del mod">
          <ac:chgData name="Shukufa Musayeva" userId="925d085fcd50c50b" providerId="LiveId" clId="{5E78B42E-C3C1-4E97-BCB6-1CDBAA7E5E00}" dt="2023-09-18T21:54:02.870" v="32" actId="21"/>
          <ac:picMkLst>
            <pc:docMk/>
            <pc:sldMk cId="2818374123" sldId="293"/>
            <ac:picMk id="5" creationId="{E4055797-5DBB-7663-672F-E1BAB56F2969}"/>
          </ac:picMkLst>
        </pc:picChg>
      </pc:sldChg>
      <pc:sldMasterChg chg="modSp mod">
        <pc:chgData name="Shukufa Musayeva" userId="925d085fcd50c50b" providerId="LiveId" clId="{5E78B42E-C3C1-4E97-BCB6-1CDBAA7E5E00}" dt="2023-09-18T22:14:10.538" v="79" actId="403"/>
        <pc:sldMasterMkLst>
          <pc:docMk/>
          <pc:sldMasterMk cId="2944639081" sldId="2147483660"/>
        </pc:sldMasterMkLst>
        <pc:spChg chg="mod">
          <ac:chgData name="Shukufa Musayeva" userId="925d085fcd50c50b" providerId="LiveId" clId="{5E78B42E-C3C1-4E97-BCB6-1CDBAA7E5E00}" dt="2023-09-18T22:12:56.717" v="75" actId="20577"/>
          <ac:spMkLst>
            <pc:docMk/>
            <pc:sldMasterMk cId="2944639081" sldId="2147483660"/>
            <ac:spMk id="7" creationId="{9ADBCA96-9AA2-4CB2-854D-FBB7057F6260}"/>
          </ac:spMkLst>
        </pc:spChg>
        <pc:spChg chg="mod">
          <ac:chgData name="Shukufa Musayeva" userId="925d085fcd50c50b" providerId="LiveId" clId="{5E78B42E-C3C1-4E97-BCB6-1CDBAA7E5E00}" dt="2023-09-18T22:14:10.538" v="79" actId="403"/>
          <ac:spMkLst>
            <pc:docMk/>
            <pc:sldMasterMk cId="2944639081" sldId="2147483660"/>
            <ac:spMk id="9" creationId="{C3516C28-3E65-4AAB-A130-1AED07BD90AB}"/>
          </ac:spMkLst>
        </pc:spChg>
      </pc:sldMasterChg>
    </pc:docChg>
  </pc:docChgLst>
</pc:chgInfo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>
            <a:extLst>
              <a:ext uri="{FF2B5EF4-FFF2-40B4-BE49-F238E27FC236}">
                <a16:creationId xmlns:a16="http://schemas.microsoft.com/office/drawing/2014/main" id="{C1398D90-990A-0864-EAA3-FDBDD232B13E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>
            <a:extLst>
              <a:ext uri="{FF2B5EF4-FFF2-40B4-BE49-F238E27FC236}">
                <a16:creationId xmlns:a16="http://schemas.microsoft.com/office/drawing/2014/main" id="{875C5F53-AD59-57C1-3F3A-796B30BBD47B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3270A46-EDAD-47FD-BF69-05664A24D459}" type="datetimeFigureOut">
              <a:rPr lang="ru-RU" smtClean="0"/>
              <a:t>19.09.2023</a:t>
            </a:fld>
            <a:endParaRPr lang="ru-RU"/>
          </a:p>
        </p:txBody>
      </p:sp>
      <p:sp>
        <p:nvSpPr>
          <p:cNvPr id="4" name="Нижний колонтитул 3">
            <a:extLst>
              <a:ext uri="{FF2B5EF4-FFF2-40B4-BE49-F238E27FC236}">
                <a16:creationId xmlns:a16="http://schemas.microsoft.com/office/drawing/2014/main" id="{BA9CA01E-462E-BF2C-152F-5190624C74C0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5" name="Номер слайда 4">
            <a:extLst>
              <a:ext uri="{FF2B5EF4-FFF2-40B4-BE49-F238E27FC236}">
                <a16:creationId xmlns:a16="http://schemas.microsoft.com/office/drawing/2014/main" id="{9AC5CEC8-2529-F902-3323-290872C49276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588E275-D28B-4D11-9D0A-F4211AD85D5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93308983"/>
      </p:ext>
    </p:extLst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84F883F-3B38-4C85-903A-745BB1723FC1}" type="datetimeFigureOut">
              <a:rPr lang="ru-RU" smtClean="0"/>
              <a:t>19.09.2023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3857CE3-2A1D-4444-8514-F1CD49C0F8D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53152748"/>
      </p:ext>
    </p:extLst>
  </p:cSld>
  <p:clrMap bg1="lt1" tx1="dk1" bg2="lt2" tx2="dk2" accent1="accent1" accent2="accent2" accent3="accent3" accent4="accent4" accent5="accent5" accent6="accent6" hlink="hlink" folHlink="folHlink"/>
  <p:hf hdr="0" ftr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E106BB1-656F-4E66-A0CB-522F204C57F9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  <a:prstGeom prst="rect">
            <a:avLst/>
          </a:prstGeo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613B4F23-CB75-4709-9ED2-A40C1BC74DD8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7" name="Rectangle: Diagonal Corners Rounded 6">
            <a:extLst>
              <a:ext uri="{FF2B5EF4-FFF2-40B4-BE49-F238E27FC236}">
                <a16:creationId xmlns:a16="http://schemas.microsoft.com/office/drawing/2014/main" id="{BC20240E-781F-47CB-B424-3657CCE612C2}"/>
              </a:ext>
            </a:extLst>
          </p:cNvPr>
          <p:cNvSpPr/>
          <p:nvPr/>
        </p:nvSpPr>
        <p:spPr>
          <a:xfrm>
            <a:off x="15564" y="-3282"/>
            <a:ext cx="12176436" cy="552531"/>
          </a:xfrm>
          <a:prstGeom prst="round2DiagRect">
            <a:avLst>
              <a:gd name="adj1" fmla="val 50000"/>
              <a:gd name="adj2" fmla="val 0"/>
            </a:avLst>
          </a:prstGeom>
          <a:gradFill flip="none" rotWithShape="1">
            <a:gsLst>
              <a:gs pos="34000">
                <a:schemeClr val="accent1">
                  <a:lumMod val="5000"/>
                  <a:lumOff val="95000"/>
                </a:schemeClr>
              </a:gs>
              <a:gs pos="100000">
                <a:schemeClr val="accent1">
                  <a:lumMod val="45000"/>
                  <a:lumOff val="55000"/>
                </a:schemeClr>
              </a:gs>
              <a:gs pos="73000">
                <a:schemeClr val="accent1">
                  <a:lumMod val="30000"/>
                  <a:lumOff val="70000"/>
                </a:schemeClr>
              </a:gs>
            </a:gsLst>
            <a:lin ang="0" scaled="1"/>
            <a:tileRect/>
          </a:grad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8" name="Picture 7" descr="Logo, company name&#10;&#10;Description automatically generated">
            <a:extLst>
              <a:ext uri="{FF2B5EF4-FFF2-40B4-BE49-F238E27FC236}">
                <a16:creationId xmlns:a16="http://schemas.microsoft.com/office/drawing/2014/main" id="{735A0C76-18BA-4FA5-9A10-AC3161BA260F}"/>
              </a:ext>
            </a:extLst>
          </p:cNvPr>
          <p:cNvPicPr>
            <a:picLocks noChangeAspect="1"/>
          </p:cNvPicPr>
          <p:nvPr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565" y="-3282"/>
            <a:ext cx="2142420" cy="549374"/>
          </a:xfrm>
          <a:prstGeom prst="rect">
            <a:avLst/>
          </a:prstGeom>
        </p:spPr>
      </p:pic>
      <p:sp>
        <p:nvSpPr>
          <p:cNvPr id="9" name="Rectangle: Diagonal Corners Rounded 8">
            <a:extLst>
              <a:ext uri="{FF2B5EF4-FFF2-40B4-BE49-F238E27FC236}">
                <a16:creationId xmlns:a16="http://schemas.microsoft.com/office/drawing/2014/main" id="{850FF8DB-6AC1-4ED8-BB77-2A2907316800}"/>
              </a:ext>
            </a:extLst>
          </p:cNvPr>
          <p:cNvSpPr/>
          <p:nvPr/>
        </p:nvSpPr>
        <p:spPr>
          <a:xfrm>
            <a:off x="19374" y="6603999"/>
            <a:ext cx="12176436" cy="254001"/>
          </a:xfrm>
          <a:prstGeom prst="round2DiagRect">
            <a:avLst>
              <a:gd name="adj1" fmla="val 50000"/>
              <a:gd name="adj2" fmla="val 0"/>
            </a:avLst>
          </a:prstGeom>
          <a:solidFill>
            <a:schemeClr val="accent2"/>
          </a:solid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5612154-3091-4428-9E11-7C68CF70DF3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904445" y="6533836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az-Latn-AZ"/>
          </a:p>
        </p:txBody>
      </p:sp>
    </p:spTree>
    <p:extLst>
      <p:ext uri="{BB962C8B-B14F-4D97-AF65-F5344CB8AC3E}">
        <p14:creationId xmlns:p14="http://schemas.microsoft.com/office/powerpoint/2010/main" val="302658227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85030E8-8EEE-4692-BB4E-1D79115AD78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747749" y="-146534"/>
            <a:ext cx="5862851" cy="835878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C0F335E-27D6-43C3-BEEA-F6F88B69DD1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144730492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14D3FE7-6093-45FC-BDAD-053E00755B2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  <a:prstGeom prst="rect">
            <a:avLst/>
          </a:prstGeo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5865DD8-7339-4127-BCB8-957D396DC31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5690858-7F53-4513-A757-8235282E5F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451886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az-Latn-AZ"/>
          </a:p>
        </p:txBody>
      </p:sp>
    </p:spTree>
    <p:extLst>
      <p:ext uri="{BB962C8B-B14F-4D97-AF65-F5344CB8AC3E}">
        <p14:creationId xmlns:p14="http://schemas.microsoft.com/office/powerpoint/2010/main" val="235016621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96C3718-0579-4350-9D51-F8F23CE5EF3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747749" y="-146534"/>
            <a:ext cx="5862851" cy="835878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092470C-4639-4E9E-9D7C-DE3040D2AF1C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D0388E69-3C4B-425A-9FF3-CE41F06AD6C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CDB09D4-83F9-4C4D-B666-8CCAC862341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479182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az-Latn-AZ"/>
          </a:p>
        </p:txBody>
      </p:sp>
    </p:spTree>
    <p:extLst>
      <p:ext uri="{BB962C8B-B14F-4D97-AF65-F5344CB8AC3E}">
        <p14:creationId xmlns:p14="http://schemas.microsoft.com/office/powerpoint/2010/main" val="261590532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CF75F69-658F-44ED-A4B6-92BA7B5E22B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A7787D5-5B4D-4F28-A5E0-6253E3ED2BB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5BD09DEE-B53C-4BF4-ACA7-F8338B1F3AA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D4D07C3E-B5D4-4D54-A58D-61EAA17A1AA9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EB5D4903-8E6D-4ED8-A6AA-C23AF4401C6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65CF9A0E-E6D6-4282-BA9A-8BBEC5D00A6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49283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az-Latn-AZ"/>
          </a:p>
        </p:txBody>
      </p:sp>
    </p:spTree>
    <p:extLst>
      <p:ext uri="{BB962C8B-B14F-4D97-AF65-F5344CB8AC3E}">
        <p14:creationId xmlns:p14="http://schemas.microsoft.com/office/powerpoint/2010/main" val="323386129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7075744-9BF8-411A-8823-47122040FB8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747749" y="-146534"/>
            <a:ext cx="5862851" cy="835878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BA1E465F-81C5-4655-A07C-6BB4E99F59F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49283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az-Latn-AZ"/>
          </a:p>
        </p:txBody>
      </p:sp>
    </p:spTree>
    <p:extLst>
      <p:ext uri="{BB962C8B-B14F-4D97-AF65-F5344CB8AC3E}">
        <p14:creationId xmlns:p14="http://schemas.microsoft.com/office/powerpoint/2010/main" val="31595304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CB41DF10-B88B-4A72-AA02-F4240E0391E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49283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az-Latn-AZ"/>
          </a:p>
        </p:txBody>
      </p:sp>
    </p:spTree>
    <p:extLst>
      <p:ext uri="{BB962C8B-B14F-4D97-AF65-F5344CB8AC3E}">
        <p14:creationId xmlns:p14="http://schemas.microsoft.com/office/powerpoint/2010/main" val="214429546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5F1E8A5-A49F-4F63-BB7F-D9626E266F0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50A78EE-AA02-4B8F-97A1-234E8061F8E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BC9EF486-FBFD-461B-9102-E161DF7A28C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99108975-190B-44D4-A51C-F431D79D9F8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465534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az-Latn-AZ"/>
          </a:p>
        </p:txBody>
      </p:sp>
    </p:spTree>
    <p:extLst>
      <p:ext uri="{BB962C8B-B14F-4D97-AF65-F5344CB8AC3E}">
        <p14:creationId xmlns:p14="http://schemas.microsoft.com/office/powerpoint/2010/main" val="395286405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56C2573-B0CF-48B1-9E7F-2427EFAA651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2023C489-4B5F-49B3-9503-171DA0B74940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290DFF43-F0A3-4F60-B3F2-05CB0C799C3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4348229-9151-4720-B081-EBA35B1AA3C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az-Latn-AZ"/>
          </a:p>
        </p:txBody>
      </p:sp>
    </p:spTree>
    <p:extLst>
      <p:ext uri="{BB962C8B-B14F-4D97-AF65-F5344CB8AC3E}">
        <p14:creationId xmlns:p14="http://schemas.microsoft.com/office/powerpoint/2010/main" val="200012963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E082401-1B74-4740-89EC-FB2A4F32966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747749" y="-146534"/>
            <a:ext cx="5862851" cy="835878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4F28B3CF-5439-42BE-955E-9FBA6462276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98EFDEB-AA1C-42DD-9F08-809A7CA1B6A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az-Latn-AZ"/>
          </a:p>
        </p:txBody>
      </p:sp>
    </p:spTree>
    <p:extLst>
      <p:ext uri="{BB962C8B-B14F-4D97-AF65-F5344CB8AC3E}">
        <p14:creationId xmlns:p14="http://schemas.microsoft.com/office/powerpoint/2010/main" val="9242501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164D4F63-C9F4-49B5-BD9F-4E941F994094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  <a:prstGeom prst="rect">
            <a:avLst/>
          </a:prstGeo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E64A64AB-55BC-43CB-8D5E-14D929360C7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56669A3-57E8-4ED1-AD67-69586AA3C49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az-Latn-AZ"/>
          </a:p>
        </p:txBody>
      </p:sp>
    </p:spTree>
    <p:extLst>
      <p:ext uri="{BB962C8B-B14F-4D97-AF65-F5344CB8AC3E}">
        <p14:creationId xmlns:p14="http://schemas.microsoft.com/office/powerpoint/2010/main" val="145228101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: Diagonal Corners Rounded 8">
            <a:extLst>
              <a:ext uri="{FF2B5EF4-FFF2-40B4-BE49-F238E27FC236}">
                <a16:creationId xmlns:a16="http://schemas.microsoft.com/office/drawing/2014/main" id="{C3516C28-3E65-4AAB-A130-1AED07BD90AB}"/>
              </a:ext>
            </a:extLst>
          </p:cNvPr>
          <p:cNvSpPr/>
          <p:nvPr/>
        </p:nvSpPr>
        <p:spPr>
          <a:xfrm>
            <a:off x="19374" y="6603999"/>
            <a:ext cx="12176436" cy="254001"/>
          </a:xfrm>
          <a:prstGeom prst="round2DiagRect">
            <a:avLst>
              <a:gd name="adj1" fmla="val 50000"/>
              <a:gd name="adj2" fmla="val 0"/>
            </a:avLst>
          </a:prstGeom>
          <a:solidFill>
            <a:schemeClr val="accent2"/>
          </a:solid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z-Latn-AZ" sz="2000" b="1" i="1" dirty="0">
                <a:solidFill>
                  <a:schemeClr val="bg1"/>
                </a:solidFill>
              </a:rPr>
              <a:t>Dr. N. Süleymanova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06CB555-D002-40FF-AE51-AD57A9C7C75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7" name="Rectangle: Diagonal Corners Rounded 6">
            <a:extLst>
              <a:ext uri="{FF2B5EF4-FFF2-40B4-BE49-F238E27FC236}">
                <a16:creationId xmlns:a16="http://schemas.microsoft.com/office/drawing/2014/main" id="{9ADBCA96-9AA2-4CB2-854D-FBB7057F6260}"/>
              </a:ext>
            </a:extLst>
          </p:cNvPr>
          <p:cNvSpPr/>
          <p:nvPr/>
        </p:nvSpPr>
        <p:spPr>
          <a:xfrm>
            <a:off x="15564" y="-3282"/>
            <a:ext cx="12176436" cy="552531"/>
          </a:xfrm>
          <a:prstGeom prst="round2DiagRect">
            <a:avLst>
              <a:gd name="adj1" fmla="val 50000"/>
              <a:gd name="adj2" fmla="val 0"/>
            </a:avLst>
          </a:prstGeom>
          <a:gradFill flip="none" rotWithShape="1">
            <a:gsLst>
              <a:gs pos="34000">
                <a:schemeClr val="accent1">
                  <a:lumMod val="5000"/>
                  <a:lumOff val="95000"/>
                </a:schemeClr>
              </a:gs>
              <a:gs pos="100000">
                <a:schemeClr val="accent1">
                  <a:lumMod val="45000"/>
                  <a:lumOff val="55000"/>
                </a:schemeClr>
              </a:gs>
              <a:gs pos="73000">
                <a:schemeClr val="accent1">
                  <a:lumMod val="30000"/>
                  <a:lumOff val="70000"/>
                </a:schemeClr>
              </a:gs>
            </a:gsLst>
            <a:lin ang="0" scaled="1"/>
            <a:tileRect/>
          </a:grad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r>
              <a:rPr lang="az-Latn-AZ" sz="1800" b="1" i="1" dirty="0">
                <a:solidFill>
                  <a:schemeClr val="accent1">
                    <a:lumMod val="75000"/>
                  </a:schemeClr>
                </a:solidFill>
              </a:rPr>
              <a:t>  </a:t>
            </a:r>
            <a:r>
              <a:rPr lang="en-US" sz="1800" b="1" i="1" dirty="0" err="1">
                <a:solidFill>
                  <a:schemeClr val="accent1">
                    <a:lumMod val="75000"/>
                  </a:schemeClr>
                </a:solidFill>
              </a:rPr>
              <a:t>Anadangəlmə</a:t>
            </a:r>
            <a:r>
              <a:rPr lang="en-US" sz="1800" b="1" i="1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US" sz="1800" b="1" i="1" dirty="0" err="1">
                <a:solidFill>
                  <a:schemeClr val="accent1">
                    <a:lumMod val="75000"/>
                  </a:schemeClr>
                </a:solidFill>
              </a:rPr>
              <a:t>ürək</a:t>
            </a:r>
            <a:r>
              <a:rPr lang="en-US" sz="1800" b="1" i="1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US" sz="1800" b="1" i="1" dirty="0" err="1">
                <a:solidFill>
                  <a:schemeClr val="accent1">
                    <a:lumMod val="75000"/>
                  </a:schemeClr>
                </a:solidFill>
              </a:rPr>
              <a:t>qüsurları</a:t>
            </a:r>
            <a:endParaRPr lang="en-US" sz="1800" b="1" i="1" dirty="0">
              <a:solidFill>
                <a:schemeClr val="accent1">
                  <a:lumMod val="75000"/>
                </a:schemeClr>
              </a:solidFill>
            </a:endParaRPr>
          </a:p>
        </p:txBody>
      </p:sp>
      <p:pic>
        <p:nvPicPr>
          <p:cNvPr id="8" name="Picture 7" descr="Logo, company name&#10;&#10;Description automatically generated">
            <a:extLst>
              <a:ext uri="{FF2B5EF4-FFF2-40B4-BE49-F238E27FC236}">
                <a16:creationId xmlns:a16="http://schemas.microsoft.com/office/drawing/2014/main" id="{F4306628-D2D9-440A-B9D6-95AD2CCD5EA7}"/>
              </a:ext>
            </a:extLst>
          </p:cNvPr>
          <p:cNvPicPr>
            <a:picLocks noChangeAspect="1"/>
          </p:cNvPicPr>
          <p:nvPr/>
        </p:nvPicPr>
        <p:blipFill>
          <a:blip r:embed="rId1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565" y="-3282"/>
            <a:ext cx="2142420" cy="5493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4463908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defTabSz="914400" rtl="0" eaLnBrk="1" latinLnBrk="0" hangingPunct="1">
        <a:lnSpc>
          <a:spcPct val="90000"/>
        </a:lnSpc>
        <a:spcBef>
          <a:spcPct val="0"/>
        </a:spcBef>
        <a:buNone/>
        <a:defRPr sz="3200" b="1" kern="1200">
          <a:solidFill>
            <a:srgbClr val="7030A0"/>
          </a:solidFill>
          <a:latin typeface="+mn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themeOverride" Target="../theme/themeOverride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7A30428-36A6-F9AA-1603-EDD826D23840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br>
              <a:rPr lang="az-Latn-AZ" dirty="0"/>
            </a:br>
            <a:br>
              <a:rPr lang="az-Latn-AZ" dirty="0"/>
            </a:br>
            <a:br>
              <a:rPr lang="az-Latn-AZ" dirty="0"/>
            </a:br>
            <a:r>
              <a:rPr lang="az-Latn-AZ" dirty="0"/>
              <a:t>  Anadangəlmə ürək qüsurları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B495664F-5609-F1C6-F4B8-3778176D7B65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az-Latn-AZ" b="1" dirty="0"/>
              <a:t>Dr. Nuranə Süleymanova,</a:t>
            </a:r>
          </a:p>
          <a:p>
            <a:r>
              <a:rPr lang="az-Latn-AZ" b="1" dirty="0"/>
              <a:t>ATU, I Cərrahi xəstəliklər kafedrası</a:t>
            </a:r>
          </a:p>
        </p:txBody>
      </p:sp>
    </p:spTree>
    <p:extLst>
      <p:ext uri="{BB962C8B-B14F-4D97-AF65-F5344CB8AC3E}">
        <p14:creationId xmlns:p14="http://schemas.microsoft.com/office/powerpoint/2010/main" val="2154251385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6ADA307-D8CB-E4B2-954D-BBF6CBFA9DF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052549" y="0"/>
            <a:ext cx="5862851" cy="835878"/>
          </a:xfrm>
        </p:spPr>
        <p:txBody>
          <a:bodyPr>
            <a:noAutofit/>
          </a:bodyPr>
          <a:lstStyle/>
          <a:p>
            <a:r>
              <a:rPr lang="az-Latn-AZ" sz="3600" dirty="0"/>
              <a:t>Tərifi</a:t>
            </a:r>
            <a:endParaRPr lang="az-Latn-AZ" sz="2800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C265CEC-C6EF-E878-05B9-C312B97FD5C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35578" y="835878"/>
            <a:ext cx="11520844" cy="4351338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az-Latn-AZ" b="1" dirty="0"/>
              <a:t>Anadangəlmə ürək qüsurları (AÜQ) </a:t>
            </a:r>
            <a:r>
              <a:rPr lang="az-Latn-AZ" dirty="0"/>
              <a:t>dedikdə qapaqlarda, ürək divarında və ya damarlarda </a:t>
            </a:r>
            <a:r>
              <a:rPr lang="az-Latn-AZ" b="1" dirty="0">
                <a:solidFill>
                  <a:srgbClr val="C00000"/>
                </a:solidFill>
              </a:rPr>
              <a:t>doğuşdan mövcud olan struktur anomaliyaları </a:t>
            </a:r>
            <a:r>
              <a:rPr lang="az-Latn-AZ" dirty="0"/>
              <a:t>nəzərdə tutulur.</a:t>
            </a:r>
            <a:endParaRPr lang="az-Latn-AZ" sz="2000" dirty="0"/>
          </a:p>
        </p:txBody>
      </p:sp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E12691D1-A38F-3935-55EE-4637DB39536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648323" y="1896532"/>
            <a:ext cx="3300992" cy="4625997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B34ED330-3E39-1458-BADA-1A0A5767BED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56711" y="2978921"/>
            <a:ext cx="5639289" cy="26763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7519153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6ADA307-D8CB-E4B2-954D-BBF6CBFA9DF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144135" y="73020"/>
            <a:ext cx="7176539" cy="561062"/>
          </a:xfrm>
        </p:spPr>
        <p:txBody>
          <a:bodyPr>
            <a:noAutofit/>
          </a:bodyPr>
          <a:lstStyle/>
          <a:p>
            <a:r>
              <a:rPr lang="az-Latn-AZ" dirty="0"/>
              <a:t>Təsnifatı</a:t>
            </a:r>
          </a:p>
        </p:txBody>
      </p:sp>
      <p:sp>
        <p:nvSpPr>
          <p:cNvPr id="4" name="Rectangle 3"/>
          <p:cNvSpPr/>
          <p:nvPr/>
        </p:nvSpPr>
        <p:spPr>
          <a:xfrm>
            <a:off x="8788908" y="3412289"/>
            <a:ext cx="3152521" cy="298004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28600">
              <a:lnSpc>
                <a:spcPct val="115000"/>
              </a:lnSpc>
              <a:spcAft>
                <a:spcPts val="0"/>
              </a:spcAft>
              <a:tabLst>
                <a:tab pos="2552700" algn="l"/>
              </a:tabLst>
            </a:pPr>
            <a:endParaRPr lang="en-US" sz="1100" b="1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15000"/>
              </a:lnSpc>
              <a:spcAft>
                <a:spcPts val="0"/>
              </a:spcAft>
              <a:buFont typeface="Wingdings" panose="05000000000000000000" pitchFamily="2" charset="2"/>
              <a:buChar char="§"/>
              <a:tabLst>
                <a:tab pos="2552700" algn="l"/>
              </a:tabLst>
            </a:pPr>
            <a:r>
              <a:rPr lang="az-Latn-AZ" sz="1400" b="1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Hipoplastik sol ürək sindromu</a:t>
            </a:r>
            <a:endParaRPr lang="en-US" sz="1400" b="1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15000"/>
              </a:lnSpc>
              <a:spcAft>
                <a:spcPts val="0"/>
              </a:spcAft>
              <a:buFont typeface="Wingdings" panose="05000000000000000000" pitchFamily="2" charset="2"/>
              <a:buChar char="§"/>
            </a:pPr>
            <a:r>
              <a:rPr lang="az-Latn-AZ" sz="1400" b="1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Fallo tetradası</a:t>
            </a:r>
            <a:endParaRPr lang="en-US" sz="1400" b="1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15000"/>
              </a:lnSpc>
              <a:spcAft>
                <a:spcPts val="0"/>
              </a:spcAft>
              <a:buFont typeface="Wingdings" panose="05000000000000000000" pitchFamily="2" charset="2"/>
              <a:buChar char="§"/>
            </a:pPr>
            <a:r>
              <a:rPr lang="az-Latn-AZ" sz="1400" b="1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Trunkus Arteriosus </a:t>
            </a:r>
            <a:endParaRPr lang="en-US" sz="1400" b="1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15000"/>
              </a:lnSpc>
              <a:spcAft>
                <a:spcPts val="0"/>
              </a:spcAft>
              <a:buFont typeface="Wingdings" panose="05000000000000000000" pitchFamily="2" charset="2"/>
              <a:buChar char="§"/>
            </a:pPr>
            <a:r>
              <a:rPr lang="az-Latn-AZ" sz="1400" b="1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Total pulmonar venoz dönüşüm anomaliyası</a:t>
            </a:r>
            <a:endParaRPr lang="en-US" sz="1400" b="1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15000"/>
              </a:lnSpc>
              <a:spcAft>
                <a:spcPts val="0"/>
              </a:spcAft>
              <a:buFont typeface="Wingdings" panose="05000000000000000000" pitchFamily="2" charset="2"/>
              <a:buChar char="§"/>
            </a:pPr>
            <a:r>
              <a:rPr lang="az-Latn-AZ" sz="1400" b="1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Trikuspid atreziya</a:t>
            </a:r>
            <a:endParaRPr lang="en-US" sz="1400" b="1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15000"/>
              </a:lnSpc>
              <a:spcAft>
                <a:spcPts val="0"/>
              </a:spcAft>
              <a:buFont typeface="Wingdings" panose="05000000000000000000" pitchFamily="2" charset="2"/>
              <a:buChar char="§"/>
              <a:tabLst>
                <a:tab pos="2552700" algn="l"/>
              </a:tabLst>
            </a:pPr>
            <a:r>
              <a:rPr lang="az-Latn-AZ" sz="1400" b="1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Böyük damarların transpozisiyası</a:t>
            </a:r>
            <a:endParaRPr lang="en-US" sz="1400" b="1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15000"/>
              </a:lnSpc>
              <a:spcAft>
                <a:spcPts val="0"/>
              </a:spcAft>
              <a:buFont typeface="Wingdings" panose="05000000000000000000" pitchFamily="2" charset="2"/>
              <a:buChar char="§"/>
              <a:tabLst>
                <a:tab pos="2552700" algn="l"/>
              </a:tabLst>
            </a:pPr>
            <a:r>
              <a:rPr lang="az-Latn-AZ" sz="1400" b="1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Açıq arterial axacaq (Botal axacağı)</a:t>
            </a:r>
            <a:endParaRPr lang="en-US" sz="1400" b="1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15000"/>
              </a:lnSpc>
              <a:spcAft>
                <a:spcPts val="0"/>
              </a:spcAft>
              <a:buFont typeface="Wingdings" panose="05000000000000000000" pitchFamily="2" charset="2"/>
              <a:buChar char="§"/>
              <a:tabLst>
                <a:tab pos="2552700" algn="l"/>
              </a:tabLst>
            </a:pPr>
            <a:r>
              <a:rPr lang="az-Latn-AZ" sz="1400" b="1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Ebştein anomaliyası</a:t>
            </a:r>
            <a:endParaRPr lang="en-US" sz="1400" b="1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15000"/>
              </a:lnSpc>
              <a:spcAft>
                <a:spcPts val="0"/>
              </a:spcAft>
              <a:buFont typeface="Wingdings" panose="05000000000000000000" pitchFamily="2" charset="2"/>
              <a:buChar char="§"/>
              <a:tabLst>
                <a:tab pos="2552700" algn="l"/>
              </a:tabLst>
            </a:pPr>
            <a:r>
              <a:rPr lang="az-Latn-AZ" sz="1400" b="1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Aorta koarktasiyası</a:t>
            </a:r>
            <a:endParaRPr lang="en-US" sz="1400" b="1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171450" indent="-171450">
              <a:buFont typeface="Wingdings" panose="05000000000000000000" pitchFamily="2" charset="2"/>
              <a:buChar char="§"/>
            </a:pPr>
            <a:r>
              <a:rPr lang="az-Latn-AZ" sz="1400" b="1" dirty="0">
                <a:latin typeface="Calibri" panose="020F0502020204030204" pitchFamily="34" charset="0"/>
                <a:ea typeface="Calibri" panose="020F0502020204030204" pitchFamily="34" charset="0"/>
              </a:rPr>
              <a:t>    Tək mədəcik</a:t>
            </a:r>
            <a:endParaRPr lang="en-US" sz="1400" b="1" dirty="0"/>
          </a:p>
        </p:txBody>
      </p:sp>
      <p:sp>
        <p:nvSpPr>
          <p:cNvPr id="5" name="Rectangle 4"/>
          <p:cNvSpPr/>
          <p:nvPr/>
        </p:nvSpPr>
        <p:spPr>
          <a:xfrm>
            <a:off x="74726" y="2118473"/>
            <a:ext cx="3248466" cy="303698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  <a:tabLst>
                <a:tab pos="2552700" algn="l"/>
              </a:tabLst>
            </a:pPr>
            <a:r>
              <a:rPr lang="az-Latn-AZ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Sianotik qüsurlar </a:t>
            </a:r>
          </a:p>
          <a:p>
            <a:pPr>
              <a:lnSpc>
                <a:spcPct val="107000"/>
              </a:lnSpc>
              <a:spcAft>
                <a:spcPts val="800"/>
              </a:spcAft>
              <a:tabLst>
                <a:tab pos="2552700" algn="l"/>
              </a:tabLst>
            </a:pPr>
            <a:r>
              <a:rPr lang="az-Latn-AZ" sz="14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(sağdan-sola şunt)</a:t>
            </a:r>
            <a:endParaRPr lang="en-US" sz="1200" dirty="0">
              <a:solidFill>
                <a:srgbClr val="002060"/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15000"/>
              </a:lnSpc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az-Latn-AZ" sz="1400" b="1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Fallo tetradası</a:t>
            </a:r>
            <a:endParaRPr lang="en-US" sz="1400" b="1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15000"/>
              </a:lnSpc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az-Latn-AZ" sz="1400" b="1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Trunkus Arteriosus </a:t>
            </a:r>
            <a:endParaRPr lang="en-US" sz="1400" b="1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15000"/>
              </a:lnSpc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az-Latn-AZ" sz="1400" b="1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Total pulmonar venoz dönüş anomaliyası</a:t>
            </a:r>
            <a:endParaRPr lang="en-US" sz="1400" b="1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15000"/>
              </a:lnSpc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az-Latn-AZ" sz="1400" b="1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Trikuspid atreziya</a:t>
            </a:r>
            <a:endParaRPr lang="en-US" sz="1400" b="1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15000"/>
              </a:lnSpc>
              <a:spcAft>
                <a:spcPts val="0"/>
              </a:spcAft>
              <a:buFont typeface="Symbol" panose="05050102010706020507" pitchFamily="18" charset="2"/>
              <a:buChar char=""/>
              <a:tabLst>
                <a:tab pos="2552700" algn="l"/>
              </a:tabLst>
            </a:pPr>
            <a:r>
              <a:rPr lang="az-Latn-AZ" sz="1400" b="1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Böyük damarların transpozisiyası</a:t>
            </a:r>
            <a:endParaRPr lang="en-US" sz="1400" b="1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15000"/>
              </a:lnSpc>
              <a:spcAft>
                <a:spcPts val="0"/>
              </a:spcAft>
              <a:buFont typeface="Symbol" panose="05050102010706020507" pitchFamily="18" charset="2"/>
              <a:buChar char=""/>
              <a:tabLst>
                <a:tab pos="2552700" algn="l"/>
              </a:tabLst>
            </a:pPr>
            <a:r>
              <a:rPr lang="az-Latn-AZ" sz="1400" b="1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Hipoplastik sol ürək sindromu</a:t>
            </a:r>
            <a:endParaRPr lang="en-US" sz="1400" b="1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15000"/>
              </a:lnSpc>
              <a:spcAft>
                <a:spcPts val="0"/>
              </a:spcAft>
              <a:buFont typeface="Symbol" panose="05050102010706020507" pitchFamily="18" charset="2"/>
              <a:buChar char=""/>
              <a:tabLst>
                <a:tab pos="2552700" algn="l"/>
              </a:tabLst>
            </a:pPr>
            <a:r>
              <a:rPr lang="ru-RU" sz="1400" b="1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Ebştein anomaliyası</a:t>
            </a:r>
            <a:endParaRPr lang="en-US" sz="1400" b="1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  <a:tabLst>
                <a:tab pos="2552700" algn="l"/>
              </a:tabLst>
            </a:pPr>
            <a:r>
              <a:rPr lang="az-Latn-AZ" sz="1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 </a:t>
            </a:r>
            <a:endParaRPr lang="en-US" sz="1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3110732" y="2114037"/>
            <a:ext cx="3205989" cy="39068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  <a:tabLst>
                <a:tab pos="2552700" algn="l"/>
              </a:tabLst>
            </a:pPr>
            <a:r>
              <a:rPr lang="az-Latn-AZ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Qeyri-sianotik qüsurlar</a:t>
            </a:r>
            <a:endParaRPr lang="en-US" sz="1600" dirty="0">
              <a:solidFill>
                <a:srgbClr val="002060"/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lvl="0">
              <a:lnSpc>
                <a:spcPct val="115000"/>
              </a:lnSpc>
              <a:spcAft>
                <a:spcPts val="0"/>
              </a:spcAft>
              <a:tabLst>
                <a:tab pos="2552700" algn="l"/>
              </a:tabLst>
            </a:pPr>
            <a:r>
              <a:rPr lang="az-Latn-AZ" sz="14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(Soldan-sağa şunt)</a:t>
            </a:r>
          </a:p>
          <a:p>
            <a:pPr lvl="0">
              <a:lnSpc>
                <a:spcPct val="115000"/>
              </a:lnSpc>
              <a:spcAft>
                <a:spcPts val="0"/>
              </a:spcAft>
              <a:tabLst>
                <a:tab pos="2552700" algn="l"/>
              </a:tabLst>
            </a:pPr>
            <a:endParaRPr lang="en-US" sz="1100" b="1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742950" lvl="1" indent="-285750">
              <a:lnSpc>
                <a:spcPct val="115000"/>
              </a:lnSpc>
              <a:spcAft>
                <a:spcPts val="0"/>
              </a:spcAft>
              <a:buFont typeface="Courier New" panose="02070309020205020404" pitchFamily="49" charset="0"/>
              <a:buChar char="o"/>
              <a:tabLst>
                <a:tab pos="2552700" algn="l"/>
              </a:tabLst>
            </a:pPr>
            <a:r>
              <a:rPr lang="az-Latn-AZ" sz="1400" b="1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Qulaqcıqlararası çəpər defekti</a:t>
            </a:r>
            <a:endParaRPr lang="en-US" sz="1400" b="1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742950" lvl="1" indent="-285750">
              <a:lnSpc>
                <a:spcPct val="115000"/>
              </a:lnSpc>
              <a:spcAft>
                <a:spcPts val="0"/>
              </a:spcAft>
              <a:buFont typeface="Courier New" panose="02070309020205020404" pitchFamily="49" charset="0"/>
              <a:buChar char="o"/>
              <a:tabLst>
                <a:tab pos="2552700" algn="l"/>
              </a:tabLst>
            </a:pPr>
            <a:r>
              <a:rPr lang="az-Latn-AZ" sz="1400" b="1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Mədəciklərarası çəpər defekti</a:t>
            </a:r>
            <a:endParaRPr lang="en-US" sz="1400" b="1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742950" lvl="1" indent="-285750">
              <a:lnSpc>
                <a:spcPct val="115000"/>
              </a:lnSpc>
              <a:spcAft>
                <a:spcPts val="0"/>
              </a:spcAft>
              <a:buFont typeface="Courier New" panose="02070309020205020404" pitchFamily="49" charset="0"/>
              <a:buChar char="o"/>
              <a:tabLst>
                <a:tab pos="2552700" algn="l"/>
              </a:tabLst>
            </a:pPr>
            <a:r>
              <a:rPr lang="az-Latn-AZ" sz="1400" b="1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Qulaqcıq-mədəcik çəpər defekti</a:t>
            </a:r>
            <a:endParaRPr lang="en-US" sz="1400" b="1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742950" lvl="1" indent="-285750">
              <a:lnSpc>
                <a:spcPct val="115000"/>
              </a:lnSpc>
              <a:spcAft>
                <a:spcPts val="0"/>
              </a:spcAft>
              <a:buFont typeface="Courier New" panose="02070309020205020404" pitchFamily="49" charset="0"/>
              <a:buChar char="o"/>
              <a:tabLst>
                <a:tab pos="2552700" algn="l"/>
              </a:tabLst>
            </a:pPr>
            <a:r>
              <a:rPr lang="az-Latn-AZ" sz="1400" b="1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Açıq arterial axacaq (Botal axacağı)</a:t>
            </a:r>
            <a:endParaRPr lang="en-US" sz="1400" b="1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15000"/>
              </a:lnSpc>
              <a:spcAft>
                <a:spcPts val="0"/>
              </a:spcAft>
              <a:buFont typeface="Symbol" panose="05050102010706020507" pitchFamily="18" charset="2"/>
              <a:buChar char=""/>
              <a:tabLst>
                <a:tab pos="2552700" algn="l"/>
              </a:tabLst>
            </a:pPr>
            <a:r>
              <a:rPr lang="az-Latn-AZ" sz="1400" b="1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Sağ tərəfli anomaliyalar</a:t>
            </a:r>
            <a:r>
              <a:rPr lang="en-US" sz="1400" b="1" dirty="0">
                <a:solidFill>
                  <a:srgbClr val="FF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:</a:t>
            </a:r>
            <a:endParaRPr lang="en-US" sz="1400" b="1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742950" lvl="1" indent="-285750">
              <a:lnSpc>
                <a:spcPct val="115000"/>
              </a:lnSpc>
              <a:spcAft>
                <a:spcPts val="0"/>
              </a:spcAft>
              <a:buFont typeface="Courier New" panose="02070309020205020404" pitchFamily="49" charset="0"/>
              <a:buChar char="o"/>
              <a:tabLst>
                <a:tab pos="2552700" algn="l"/>
              </a:tabLst>
            </a:pPr>
            <a:r>
              <a:rPr lang="az-Latn-AZ" sz="1400" b="1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Pulmonar stenoz</a:t>
            </a:r>
            <a:endParaRPr lang="en-US" sz="1400" b="1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15000"/>
              </a:lnSpc>
              <a:spcAft>
                <a:spcPts val="0"/>
              </a:spcAft>
              <a:buFont typeface="Symbol" panose="05050102010706020507" pitchFamily="18" charset="2"/>
              <a:buChar char=""/>
              <a:tabLst>
                <a:tab pos="2552700" algn="l"/>
              </a:tabLst>
            </a:pPr>
            <a:r>
              <a:rPr lang="az-Latn-AZ" sz="1400" b="1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Sol tərəfli anomaliyalar</a:t>
            </a:r>
            <a:r>
              <a:rPr lang="en-US" sz="1400" b="1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:</a:t>
            </a:r>
            <a:endParaRPr lang="en-US" sz="1400" b="1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742950" lvl="1" indent="-285750">
              <a:lnSpc>
                <a:spcPct val="115000"/>
              </a:lnSpc>
              <a:spcAft>
                <a:spcPts val="0"/>
              </a:spcAft>
              <a:buFont typeface="Courier New" panose="02070309020205020404" pitchFamily="49" charset="0"/>
              <a:buChar char="o"/>
              <a:tabLst>
                <a:tab pos="2552700" algn="l"/>
              </a:tabLst>
            </a:pPr>
            <a:r>
              <a:rPr lang="az-Latn-AZ" sz="1400" b="1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Aorta stenozu</a:t>
            </a:r>
            <a:endParaRPr lang="en-US" sz="1400" b="1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742950" lvl="1" indent="-285750">
              <a:lnSpc>
                <a:spcPct val="115000"/>
              </a:lnSpc>
              <a:spcAft>
                <a:spcPts val="0"/>
              </a:spcAft>
              <a:buFont typeface="Courier New" panose="02070309020205020404" pitchFamily="49" charset="0"/>
              <a:buChar char="o"/>
              <a:tabLst>
                <a:tab pos="2552700" algn="l"/>
              </a:tabLst>
            </a:pPr>
            <a:r>
              <a:rPr lang="az-Latn-AZ" sz="1400" b="1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Aorta koarktasiyası</a:t>
            </a:r>
            <a:endParaRPr lang="en-US" sz="1400" b="1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742950" lvl="1" indent="-285750">
              <a:lnSpc>
                <a:spcPct val="115000"/>
              </a:lnSpc>
              <a:spcAft>
                <a:spcPts val="0"/>
              </a:spcAft>
              <a:buFont typeface="Courier New" panose="02070309020205020404" pitchFamily="49" charset="0"/>
              <a:buChar char="o"/>
              <a:tabLst>
                <a:tab pos="2552700" algn="l"/>
              </a:tabLst>
            </a:pPr>
            <a:r>
              <a:rPr lang="az-Latn-AZ" sz="1400" b="1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Tac damar anomaliyaları</a:t>
            </a:r>
            <a:endParaRPr lang="en-US" sz="1400" b="1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1158241" y="816813"/>
            <a:ext cx="2901695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az-Latn-AZ" b="1" dirty="0">
                <a:solidFill>
                  <a:srgbClr val="C0000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Klinikasına görə</a:t>
            </a:r>
          </a:p>
          <a:p>
            <a:r>
              <a:rPr lang="az-Latn-AZ" b="1" dirty="0">
                <a:solidFill>
                  <a:srgbClr val="C0000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(sianotik və qeyri-sianotik) </a:t>
            </a:r>
            <a:endParaRPr lang="en-US" b="1" dirty="0">
              <a:solidFill>
                <a:srgbClr val="C00000"/>
              </a:solidFill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8788908" y="772581"/>
            <a:ext cx="2252091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az-Latn-AZ" b="1" dirty="0">
                <a:solidFill>
                  <a:srgbClr val="C0000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Müalicəsinə görə</a:t>
            </a:r>
          </a:p>
          <a:p>
            <a:r>
              <a:rPr lang="az-Latn-AZ" b="1" dirty="0">
                <a:solidFill>
                  <a:srgbClr val="C0000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 (kritik və qeyri-kritik)</a:t>
            </a:r>
            <a:endParaRPr lang="en-US" b="1" dirty="0">
              <a:solidFill>
                <a:srgbClr val="C00000"/>
              </a:solidFill>
            </a:endParaRPr>
          </a:p>
        </p:txBody>
      </p:sp>
      <p:cxnSp>
        <p:nvCxnSpPr>
          <p:cNvPr id="14" name="Elbow Connector 13"/>
          <p:cNvCxnSpPr>
            <a:stCxn id="7" idx="1"/>
            <a:endCxn id="5" idx="0"/>
          </p:cNvCxnSpPr>
          <p:nvPr/>
        </p:nvCxnSpPr>
        <p:spPr>
          <a:xfrm rot="10800000" flipH="1" flipV="1">
            <a:off x="1158241" y="1139979"/>
            <a:ext cx="540718" cy="978494"/>
          </a:xfrm>
          <a:prstGeom prst="bentConnector4">
            <a:avLst>
              <a:gd name="adj1" fmla="val -42277"/>
              <a:gd name="adj2" fmla="val 66513"/>
            </a:avLst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Elbow Connector 15"/>
          <p:cNvCxnSpPr>
            <a:stCxn id="7" idx="3"/>
            <a:endCxn id="6" idx="0"/>
          </p:cNvCxnSpPr>
          <p:nvPr/>
        </p:nvCxnSpPr>
        <p:spPr>
          <a:xfrm>
            <a:off x="4059936" y="1139979"/>
            <a:ext cx="653791" cy="974058"/>
          </a:xfrm>
          <a:prstGeom prst="bentConnector2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" name="Rectangle 18"/>
          <p:cNvSpPr/>
          <p:nvPr/>
        </p:nvSpPr>
        <p:spPr>
          <a:xfrm>
            <a:off x="9914953" y="2118473"/>
            <a:ext cx="2737737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az-Latn-AZ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Təcili müdaxilə tələb edən </a:t>
            </a:r>
          </a:p>
          <a:p>
            <a:r>
              <a:rPr lang="az-Latn-AZ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(kritik </a:t>
            </a:r>
            <a:r>
              <a:rPr lang="az-Latn-AZ" b="1" dirty="0">
                <a:solidFill>
                  <a:srgbClr val="00206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AÜQ</a:t>
            </a:r>
            <a:r>
              <a:rPr lang="az-Latn-AZ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) </a:t>
            </a:r>
            <a:endParaRPr lang="en-US" b="1" dirty="0">
              <a:solidFill>
                <a:srgbClr val="002060"/>
              </a:solidFill>
            </a:endParaRPr>
          </a:p>
        </p:txBody>
      </p:sp>
      <p:sp>
        <p:nvSpPr>
          <p:cNvPr id="21" name="Rectangle 20"/>
          <p:cNvSpPr/>
          <p:nvPr/>
        </p:nvSpPr>
        <p:spPr>
          <a:xfrm>
            <a:off x="6800945" y="2114038"/>
            <a:ext cx="3051926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az-Latn-AZ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Təcili müdaxilə tələb etməyən</a:t>
            </a:r>
          </a:p>
          <a:p>
            <a:r>
              <a:rPr lang="az-Latn-AZ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qüsurlar </a:t>
            </a:r>
            <a:endParaRPr lang="en-US" b="1" dirty="0">
              <a:solidFill>
                <a:srgbClr val="002060"/>
              </a:solidFill>
            </a:endParaRPr>
          </a:p>
        </p:txBody>
      </p:sp>
      <p:cxnSp>
        <p:nvCxnSpPr>
          <p:cNvPr id="23" name="Elbow Connector 22"/>
          <p:cNvCxnSpPr>
            <a:stCxn id="8" idx="3"/>
            <a:endCxn id="19" idx="0"/>
          </p:cNvCxnSpPr>
          <p:nvPr/>
        </p:nvCxnSpPr>
        <p:spPr>
          <a:xfrm>
            <a:off x="11040999" y="1095747"/>
            <a:ext cx="242823" cy="1022726"/>
          </a:xfrm>
          <a:prstGeom prst="bentConnector2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Elbow Connector 25"/>
          <p:cNvCxnSpPr>
            <a:stCxn id="8" idx="1"/>
            <a:endCxn id="21" idx="0"/>
          </p:cNvCxnSpPr>
          <p:nvPr/>
        </p:nvCxnSpPr>
        <p:spPr>
          <a:xfrm rot="10800000" flipV="1">
            <a:off x="8326908" y="1095746"/>
            <a:ext cx="462000" cy="1018291"/>
          </a:xfrm>
          <a:prstGeom prst="bentConnector2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Elbow Connector 28"/>
          <p:cNvCxnSpPr>
            <a:stCxn id="19" idx="2"/>
            <a:endCxn id="4" idx="0"/>
          </p:cNvCxnSpPr>
          <p:nvPr/>
        </p:nvCxnSpPr>
        <p:spPr>
          <a:xfrm rot="5400000">
            <a:off x="10500754" y="2629220"/>
            <a:ext cx="647485" cy="918653"/>
          </a:xfrm>
          <a:prstGeom prst="bentConnector3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65437807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6ADA307-D8CB-E4B2-954D-BBF6CBFA9DF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540485" y="121920"/>
            <a:ext cx="6908315" cy="487910"/>
          </a:xfrm>
          <a:prstGeom prst="rect">
            <a:avLst/>
          </a:prstGeom>
        </p:spPr>
        <p:txBody>
          <a:bodyPr>
            <a:noAutofit/>
          </a:bodyPr>
          <a:lstStyle/>
          <a:p>
            <a:r>
              <a:rPr lang="az-Latn-AZ" sz="2800" dirty="0"/>
              <a:t>Səbəbləri</a:t>
            </a:r>
            <a:endParaRPr lang="az-Latn-AZ" sz="2400" dirty="0"/>
          </a:p>
        </p:txBody>
      </p:sp>
      <p:sp>
        <p:nvSpPr>
          <p:cNvPr id="15" name="Content Placeholder 14"/>
          <p:cNvSpPr>
            <a:spLocks noGrp="1"/>
          </p:cNvSpPr>
          <p:nvPr>
            <p:ph idx="1"/>
          </p:nvPr>
        </p:nvSpPr>
        <p:spPr>
          <a:xfrm>
            <a:off x="838200" y="1426464"/>
            <a:ext cx="10515600" cy="4750499"/>
          </a:xfrm>
        </p:spPr>
        <p:txBody>
          <a:bodyPr>
            <a:normAutofit/>
          </a:bodyPr>
          <a:lstStyle/>
          <a:p>
            <a:r>
              <a:rPr lang="az-Latn-AZ" b="1" dirty="0">
                <a:solidFill>
                  <a:srgbClr val="C00000"/>
                </a:solidFill>
              </a:rPr>
              <a:t>AÜQ-lərin etiologiyası dəqiq məlum deyil. </a:t>
            </a:r>
          </a:p>
          <a:p>
            <a:endParaRPr lang="az-Latn-AZ" b="1" dirty="0"/>
          </a:p>
          <a:p>
            <a:r>
              <a:rPr lang="az-Latn-AZ" b="1" dirty="0"/>
              <a:t>Hamiləlik zamanı keçirilmiş infeksion xəstəliklər,</a:t>
            </a:r>
          </a:p>
          <a:p>
            <a:r>
              <a:rPr lang="az-Latn-AZ" b="1" dirty="0"/>
              <a:t>Bəzi dərmanların istifadəsi, </a:t>
            </a:r>
          </a:p>
          <a:p>
            <a:r>
              <a:rPr lang="az-Latn-AZ" b="1" dirty="0"/>
              <a:t>Alkoqol və tütün istifadəsi, </a:t>
            </a:r>
          </a:p>
          <a:p>
            <a:r>
              <a:rPr lang="az-Latn-AZ" b="1" dirty="0"/>
              <a:t>Bəzi xromosom və genetik səbəblər </a:t>
            </a:r>
          </a:p>
          <a:p>
            <a:pPr marL="0" indent="0">
              <a:buNone/>
            </a:pPr>
            <a:r>
              <a:rPr lang="az-Latn-AZ" b="1" dirty="0"/>
              <a:t>                                    </a:t>
            </a:r>
            <a:r>
              <a:rPr lang="az-Latn-AZ" b="1" dirty="0">
                <a:solidFill>
                  <a:srgbClr val="002060"/>
                </a:solidFill>
              </a:rPr>
              <a:t>(</a:t>
            </a:r>
            <a:r>
              <a:rPr lang="tr-TR" b="1" dirty="0">
                <a:solidFill>
                  <a:srgbClr val="002060"/>
                </a:solidFill>
              </a:rPr>
              <a:t>15%) </a:t>
            </a:r>
            <a:r>
              <a:rPr lang="az-Latn-AZ" b="1" dirty="0">
                <a:solidFill>
                  <a:srgbClr val="002060"/>
                </a:solidFill>
              </a:rPr>
              <a:t> AÜQ riskini artırdığı hesab edilir.</a:t>
            </a:r>
            <a:endParaRPr lang="en-US" b="1" dirty="0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4740678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67928" y="-74851"/>
            <a:ext cx="5862851" cy="630173"/>
          </a:xfrm>
        </p:spPr>
        <p:txBody>
          <a:bodyPr/>
          <a:lstStyle/>
          <a:p>
            <a:r>
              <a:rPr lang="az-Latn-AZ" dirty="0"/>
              <a:t>Əsas patogenetik mexanizmi</a:t>
            </a:r>
            <a:endParaRPr lang="en-US" dirty="0"/>
          </a:p>
        </p:txBody>
      </p:sp>
      <p:sp>
        <p:nvSpPr>
          <p:cNvPr id="8" name="Rectangle 7"/>
          <p:cNvSpPr/>
          <p:nvPr/>
        </p:nvSpPr>
        <p:spPr>
          <a:xfrm>
            <a:off x="844060" y="924654"/>
            <a:ext cx="2734467" cy="461665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wrap="none">
            <a:spAutoFit/>
          </a:bodyPr>
          <a:lstStyle/>
          <a:p>
            <a:r>
              <a:rPr lang="az-Latn-AZ" sz="2400" b="1" dirty="0">
                <a:solidFill>
                  <a:srgbClr val="C00000"/>
                </a:solidFill>
              </a:rPr>
              <a:t>Sianotik qüsurlarda </a:t>
            </a:r>
            <a:endParaRPr lang="en-US" sz="2400" b="1" dirty="0">
              <a:solidFill>
                <a:srgbClr val="C00000"/>
              </a:solidFill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802392" y="1665809"/>
            <a:ext cx="283218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az-Latn-AZ" b="1" dirty="0"/>
              <a:t>Sağdan sola keçid baş verir, </a:t>
            </a:r>
            <a:endParaRPr lang="en-US" b="1" dirty="0"/>
          </a:p>
        </p:txBody>
      </p:sp>
      <p:sp>
        <p:nvSpPr>
          <p:cNvPr id="10" name="Rectangle 9"/>
          <p:cNvSpPr/>
          <p:nvPr/>
        </p:nvSpPr>
        <p:spPr>
          <a:xfrm>
            <a:off x="578892" y="2330096"/>
            <a:ext cx="3264805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az-Latn-AZ" b="1" dirty="0"/>
              <a:t>Oskigenləşməmiş</a:t>
            </a:r>
          </a:p>
          <a:p>
            <a:r>
              <a:rPr lang="az-Latn-AZ" b="1" dirty="0"/>
              <a:t>qan ümumi qan dövranına keçir</a:t>
            </a:r>
            <a:endParaRPr lang="en-US" b="1" dirty="0"/>
          </a:p>
        </p:txBody>
      </p:sp>
      <p:sp>
        <p:nvSpPr>
          <p:cNvPr id="11" name="Rectangle 10"/>
          <p:cNvSpPr/>
          <p:nvPr/>
        </p:nvSpPr>
        <p:spPr>
          <a:xfrm>
            <a:off x="1646277" y="3306846"/>
            <a:ext cx="1144416" cy="523220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wrap="none">
            <a:spAutoFit/>
          </a:bodyPr>
          <a:lstStyle/>
          <a:p>
            <a:r>
              <a:rPr lang="az-Latn-AZ" sz="2800" b="1" dirty="0">
                <a:solidFill>
                  <a:srgbClr val="0070C0"/>
                </a:solidFill>
              </a:rPr>
              <a:t>Sianoz</a:t>
            </a:r>
            <a:endParaRPr lang="en-US" sz="2800" b="1" dirty="0">
              <a:solidFill>
                <a:srgbClr val="0070C0"/>
              </a:solidFill>
            </a:endParaRPr>
          </a:p>
        </p:txBody>
      </p:sp>
      <p:cxnSp>
        <p:nvCxnSpPr>
          <p:cNvPr id="13" name="Straight Arrow Connector 12"/>
          <p:cNvCxnSpPr>
            <a:stCxn id="8" idx="2"/>
            <a:endCxn id="9" idx="0"/>
          </p:cNvCxnSpPr>
          <p:nvPr/>
        </p:nvCxnSpPr>
        <p:spPr>
          <a:xfrm>
            <a:off x="2211294" y="1386319"/>
            <a:ext cx="7191" cy="27949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Straight Arrow Connector 14"/>
          <p:cNvCxnSpPr>
            <a:stCxn id="9" idx="2"/>
            <a:endCxn id="10" idx="0"/>
          </p:cNvCxnSpPr>
          <p:nvPr/>
        </p:nvCxnSpPr>
        <p:spPr>
          <a:xfrm flipH="1">
            <a:off x="2211295" y="2035141"/>
            <a:ext cx="7190" cy="294955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Straight Arrow Connector 16"/>
          <p:cNvCxnSpPr>
            <a:stCxn id="10" idx="2"/>
            <a:endCxn id="11" idx="0"/>
          </p:cNvCxnSpPr>
          <p:nvPr/>
        </p:nvCxnSpPr>
        <p:spPr>
          <a:xfrm>
            <a:off x="2211295" y="2976427"/>
            <a:ext cx="7190" cy="330419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" name="Rectangle 17"/>
          <p:cNvSpPr/>
          <p:nvPr/>
        </p:nvSpPr>
        <p:spPr>
          <a:xfrm>
            <a:off x="8691348" y="924654"/>
            <a:ext cx="3048655" cy="461665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wrap="none">
            <a:spAutoFit/>
          </a:bodyPr>
          <a:lstStyle/>
          <a:p>
            <a:r>
              <a:rPr lang="az-Latn-AZ" sz="2400" b="1" dirty="0">
                <a:solidFill>
                  <a:srgbClr val="C00000"/>
                </a:solidFill>
              </a:rPr>
              <a:t>Obstruktiv qüsurlarda </a:t>
            </a:r>
            <a:endParaRPr lang="en-US" sz="2400" b="1" dirty="0">
              <a:solidFill>
                <a:srgbClr val="C00000"/>
              </a:solidFill>
            </a:endParaRPr>
          </a:p>
        </p:txBody>
      </p:sp>
      <p:sp>
        <p:nvSpPr>
          <p:cNvPr id="19" name="Rectangle 18"/>
          <p:cNvSpPr/>
          <p:nvPr/>
        </p:nvSpPr>
        <p:spPr>
          <a:xfrm>
            <a:off x="8922276" y="1702844"/>
            <a:ext cx="258679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az-Latn-AZ" b="1" dirty="0"/>
              <a:t>Başlanğıcda sianoz olmur</a:t>
            </a:r>
            <a:endParaRPr lang="en-US" b="1" dirty="0"/>
          </a:p>
        </p:txBody>
      </p:sp>
      <p:sp>
        <p:nvSpPr>
          <p:cNvPr id="20" name="Rectangle 19"/>
          <p:cNvSpPr/>
          <p:nvPr/>
        </p:nvSpPr>
        <p:spPr>
          <a:xfrm>
            <a:off x="8704075" y="2344555"/>
            <a:ext cx="302320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az-Latn-AZ" b="1" dirty="0"/>
              <a:t>Mədəciyin dekompensasiyası </a:t>
            </a:r>
            <a:endParaRPr lang="en-US" b="1" dirty="0"/>
          </a:p>
        </p:txBody>
      </p:sp>
      <p:sp>
        <p:nvSpPr>
          <p:cNvPr id="21" name="Rectangle 20"/>
          <p:cNvSpPr/>
          <p:nvPr/>
        </p:nvSpPr>
        <p:spPr>
          <a:xfrm>
            <a:off x="9097003" y="3113587"/>
            <a:ext cx="2237344" cy="461665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wrap="none">
            <a:spAutoFit/>
          </a:bodyPr>
          <a:lstStyle/>
          <a:p>
            <a:r>
              <a:rPr lang="az-Latn-AZ" sz="2400" b="1" dirty="0">
                <a:solidFill>
                  <a:srgbClr val="0070C0"/>
                </a:solidFill>
              </a:rPr>
              <a:t>Ürək yetməzliyi </a:t>
            </a:r>
            <a:endParaRPr lang="en-US" sz="2400" b="1" dirty="0">
              <a:solidFill>
                <a:srgbClr val="0070C0"/>
              </a:solidFill>
            </a:endParaRPr>
          </a:p>
        </p:txBody>
      </p:sp>
      <p:cxnSp>
        <p:nvCxnSpPr>
          <p:cNvPr id="25" name="Straight Arrow Connector 24"/>
          <p:cNvCxnSpPr>
            <a:stCxn id="18" idx="2"/>
            <a:endCxn id="19" idx="0"/>
          </p:cNvCxnSpPr>
          <p:nvPr/>
        </p:nvCxnSpPr>
        <p:spPr>
          <a:xfrm flipH="1">
            <a:off x="10215675" y="1386319"/>
            <a:ext cx="1" cy="316525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Straight Arrow Connector 26"/>
          <p:cNvCxnSpPr>
            <a:stCxn id="19" idx="2"/>
            <a:endCxn id="20" idx="0"/>
          </p:cNvCxnSpPr>
          <p:nvPr/>
        </p:nvCxnSpPr>
        <p:spPr>
          <a:xfrm>
            <a:off x="10215675" y="2072176"/>
            <a:ext cx="0" cy="272379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Straight Arrow Connector 28"/>
          <p:cNvCxnSpPr>
            <a:stCxn id="20" idx="2"/>
            <a:endCxn id="21" idx="0"/>
          </p:cNvCxnSpPr>
          <p:nvPr/>
        </p:nvCxnSpPr>
        <p:spPr>
          <a:xfrm>
            <a:off x="10215675" y="2713887"/>
            <a:ext cx="0" cy="39970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0" name="Rectangle 29"/>
          <p:cNvSpPr/>
          <p:nvPr/>
        </p:nvSpPr>
        <p:spPr>
          <a:xfrm>
            <a:off x="5137888" y="917787"/>
            <a:ext cx="2054088" cy="461665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wrap="none">
            <a:spAutoFit/>
          </a:bodyPr>
          <a:lstStyle/>
          <a:p>
            <a:r>
              <a:rPr lang="az-Latn-AZ" sz="2400" b="1" dirty="0">
                <a:solidFill>
                  <a:srgbClr val="C00000"/>
                </a:solidFill>
              </a:rPr>
              <a:t>Qeyri-sianotik </a:t>
            </a:r>
            <a:endParaRPr lang="en-US" sz="2400" b="1" dirty="0">
              <a:solidFill>
                <a:srgbClr val="C00000"/>
              </a:solidFill>
            </a:endParaRPr>
          </a:p>
        </p:txBody>
      </p:sp>
      <p:sp>
        <p:nvSpPr>
          <p:cNvPr id="31" name="Rectangle 30"/>
          <p:cNvSpPr/>
          <p:nvPr/>
        </p:nvSpPr>
        <p:spPr>
          <a:xfrm>
            <a:off x="5239678" y="1673268"/>
            <a:ext cx="185050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az-Latn-AZ" b="1" dirty="0"/>
              <a:t>Soldan-sağa şunt </a:t>
            </a:r>
            <a:endParaRPr lang="en-US" b="1" dirty="0"/>
          </a:p>
        </p:txBody>
      </p:sp>
      <p:sp>
        <p:nvSpPr>
          <p:cNvPr id="32" name="Rectangle 31"/>
          <p:cNvSpPr/>
          <p:nvPr/>
        </p:nvSpPr>
        <p:spPr>
          <a:xfrm>
            <a:off x="4871532" y="2529221"/>
            <a:ext cx="258679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az-Latn-AZ" b="1" dirty="0"/>
              <a:t>Başlanğıcda sianoz olmur</a:t>
            </a:r>
            <a:endParaRPr lang="en-US" b="1" dirty="0"/>
          </a:p>
        </p:txBody>
      </p:sp>
      <p:sp>
        <p:nvSpPr>
          <p:cNvPr id="33" name="Rectangle 32"/>
          <p:cNvSpPr/>
          <p:nvPr/>
        </p:nvSpPr>
        <p:spPr>
          <a:xfrm>
            <a:off x="4360494" y="3253476"/>
            <a:ext cx="360887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az-Latn-AZ" b="1" dirty="0"/>
              <a:t>Xəstəlik irəlilədikdə ağciyər yüklənir</a:t>
            </a:r>
            <a:endParaRPr lang="en-US" b="1" dirty="0"/>
          </a:p>
        </p:txBody>
      </p:sp>
      <p:sp>
        <p:nvSpPr>
          <p:cNvPr id="34" name="Rectangle 33"/>
          <p:cNvSpPr/>
          <p:nvPr/>
        </p:nvSpPr>
        <p:spPr>
          <a:xfrm>
            <a:off x="4961652" y="4002090"/>
            <a:ext cx="240655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az-Latn-AZ" b="1" dirty="0"/>
              <a:t>Pulmonar hipertenziya </a:t>
            </a:r>
            <a:endParaRPr lang="en-US" b="1" dirty="0"/>
          </a:p>
        </p:txBody>
      </p:sp>
      <p:sp>
        <p:nvSpPr>
          <p:cNvPr id="35" name="Rectangle 34"/>
          <p:cNvSpPr/>
          <p:nvPr/>
        </p:nvSpPr>
        <p:spPr>
          <a:xfrm>
            <a:off x="5199377" y="4803477"/>
            <a:ext cx="193110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az-Latn-AZ" b="1" dirty="0"/>
              <a:t>Sağdan-sola keçid </a:t>
            </a:r>
            <a:endParaRPr lang="en-US" b="1" dirty="0"/>
          </a:p>
        </p:txBody>
      </p:sp>
      <p:sp>
        <p:nvSpPr>
          <p:cNvPr id="36" name="Rectangle 35"/>
          <p:cNvSpPr/>
          <p:nvPr/>
        </p:nvSpPr>
        <p:spPr>
          <a:xfrm>
            <a:off x="5592722" y="5596707"/>
            <a:ext cx="1144416" cy="523220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wrap="none">
            <a:spAutoFit/>
          </a:bodyPr>
          <a:lstStyle/>
          <a:p>
            <a:r>
              <a:rPr lang="az-Latn-AZ" sz="2800" b="1" dirty="0">
                <a:solidFill>
                  <a:srgbClr val="0070C0"/>
                </a:solidFill>
              </a:rPr>
              <a:t>Sianoz</a:t>
            </a:r>
            <a:endParaRPr lang="en-US" sz="2800" b="1" dirty="0">
              <a:solidFill>
                <a:srgbClr val="0070C0"/>
              </a:solidFill>
            </a:endParaRPr>
          </a:p>
        </p:txBody>
      </p:sp>
      <p:cxnSp>
        <p:nvCxnSpPr>
          <p:cNvPr id="47" name="Straight Arrow Connector 46"/>
          <p:cNvCxnSpPr>
            <a:stCxn id="30" idx="2"/>
            <a:endCxn id="31" idx="0"/>
          </p:cNvCxnSpPr>
          <p:nvPr/>
        </p:nvCxnSpPr>
        <p:spPr>
          <a:xfrm>
            <a:off x="6164932" y="1379452"/>
            <a:ext cx="0" cy="293816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2" name="Straight Arrow Connector 51"/>
          <p:cNvCxnSpPr>
            <a:stCxn id="31" idx="2"/>
            <a:endCxn id="32" idx="0"/>
          </p:cNvCxnSpPr>
          <p:nvPr/>
        </p:nvCxnSpPr>
        <p:spPr>
          <a:xfrm flipH="1">
            <a:off x="6164931" y="2042600"/>
            <a:ext cx="1" cy="486621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6" name="Straight Arrow Connector 55"/>
          <p:cNvCxnSpPr>
            <a:stCxn id="32" idx="2"/>
            <a:endCxn id="33" idx="0"/>
          </p:cNvCxnSpPr>
          <p:nvPr/>
        </p:nvCxnSpPr>
        <p:spPr>
          <a:xfrm>
            <a:off x="6164931" y="2898553"/>
            <a:ext cx="0" cy="354923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0" name="Straight Arrow Connector 59"/>
          <p:cNvCxnSpPr>
            <a:stCxn id="33" idx="2"/>
            <a:endCxn id="34" idx="0"/>
          </p:cNvCxnSpPr>
          <p:nvPr/>
        </p:nvCxnSpPr>
        <p:spPr>
          <a:xfrm flipH="1">
            <a:off x="6164930" y="3622808"/>
            <a:ext cx="1" cy="379282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2" name="Straight Arrow Connector 61"/>
          <p:cNvCxnSpPr>
            <a:stCxn id="34" idx="2"/>
            <a:endCxn id="35" idx="0"/>
          </p:cNvCxnSpPr>
          <p:nvPr/>
        </p:nvCxnSpPr>
        <p:spPr>
          <a:xfrm>
            <a:off x="6164930" y="4371422"/>
            <a:ext cx="0" cy="432055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5" name="Straight Arrow Connector 64"/>
          <p:cNvCxnSpPr>
            <a:stCxn id="35" idx="2"/>
            <a:endCxn id="36" idx="0"/>
          </p:cNvCxnSpPr>
          <p:nvPr/>
        </p:nvCxnSpPr>
        <p:spPr>
          <a:xfrm>
            <a:off x="6164930" y="5172809"/>
            <a:ext cx="0" cy="423898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60791925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itle 1">
            <a:extLst>
              <a:ext uri="{FF2B5EF4-FFF2-40B4-BE49-F238E27FC236}">
                <a16:creationId xmlns:a16="http://schemas.microsoft.com/office/drawing/2014/main" id="{BF29CBCA-288D-AB5A-0320-F329970B7C6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608314" y="0"/>
            <a:ext cx="7127771" cy="585446"/>
          </a:xfrm>
        </p:spPr>
        <p:txBody>
          <a:bodyPr>
            <a:noAutofit/>
          </a:bodyPr>
          <a:lstStyle/>
          <a:p>
            <a:r>
              <a:rPr lang="az-Latn-AZ" dirty="0"/>
              <a:t>Gedişi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half" idx="1"/>
          </p:nvPr>
        </p:nvSpPr>
        <p:spPr>
          <a:xfrm>
            <a:off x="497574" y="1228847"/>
            <a:ext cx="5181600" cy="4351338"/>
          </a:xfrm>
        </p:spPr>
        <p:txBody>
          <a:bodyPr>
            <a:normAutofit fontScale="77500" lnSpcReduction="20000"/>
          </a:bodyPr>
          <a:lstStyle/>
          <a:p>
            <a:r>
              <a:rPr lang="az-Latn-AZ" b="1" dirty="0">
                <a:solidFill>
                  <a:srgbClr val="C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Sianotik qüsurlar </a:t>
            </a:r>
          </a:p>
          <a:p>
            <a:r>
              <a:rPr lang="az-Latn-AZ" b="1" dirty="0">
                <a:solidFill>
                  <a:srgbClr val="0070C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adətən doğuşdan sianozla </a:t>
            </a:r>
            <a:r>
              <a:rPr lang="az-Latn-AZ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biruzə verir və diaqnostikası daha erkən olur.</a:t>
            </a:r>
            <a:endParaRPr lang="en-US" sz="2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endParaRPr lang="en-US" dirty="0"/>
          </a:p>
        </p:txBody>
      </p:sp>
      <p:sp>
        <p:nvSpPr>
          <p:cNvPr id="6" name="Content Placeholder 5"/>
          <p:cNvSpPr>
            <a:spLocks noGrp="1"/>
          </p:cNvSpPr>
          <p:nvPr>
            <p:ph sz="half" idx="2"/>
          </p:nvPr>
        </p:nvSpPr>
        <p:spPr>
          <a:xfrm>
            <a:off x="6172200" y="1228847"/>
            <a:ext cx="5181600" cy="4948116"/>
          </a:xfrm>
        </p:spPr>
        <p:txBody>
          <a:bodyPr>
            <a:normAutofit fontScale="77500" lnSpcReduction="20000"/>
          </a:bodyPr>
          <a:lstStyle/>
          <a:p>
            <a:r>
              <a:rPr lang="az-Latn-AZ" b="1" dirty="0">
                <a:solidFill>
                  <a:srgbClr val="C00000"/>
                </a:solidFill>
                <a:latin typeface="Calibri" panose="020F0502020204030204" pitchFamily="34" charset="0"/>
                <a:ea typeface="Calibri" panose="020F0502020204030204" pitchFamily="34" charset="0"/>
              </a:rPr>
              <a:t>Asianotik qüsurların </a:t>
            </a:r>
            <a:r>
              <a:rPr lang="az-Latn-AZ" dirty="0">
                <a:latin typeface="Calibri" panose="020F0502020204030204" pitchFamily="34" charset="0"/>
                <a:ea typeface="Calibri" panose="020F0502020204030204" pitchFamily="34" charset="0"/>
              </a:rPr>
              <a:t>simptomları defektin ölçüsündən asılı olaraq </a:t>
            </a:r>
            <a:r>
              <a:rPr lang="az-Latn-AZ" b="1" dirty="0">
                <a:latin typeface="Calibri" panose="020F0502020204030204" pitchFamily="34" charset="0"/>
                <a:ea typeface="Calibri" panose="020F0502020204030204" pitchFamily="34" charset="0"/>
              </a:rPr>
              <a:t>asimptomatikdən ciddi ürək yetməzliyi simptomlarına </a:t>
            </a:r>
            <a:r>
              <a:rPr lang="az-Latn-AZ" dirty="0">
                <a:latin typeface="Calibri" panose="020F0502020204030204" pitchFamily="34" charset="0"/>
                <a:ea typeface="Calibri" panose="020F0502020204030204" pitchFamily="34" charset="0"/>
              </a:rPr>
              <a:t>qədər dəyişə bilir.</a:t>
            </a:r>
          </a:p>
          <a:p>
            <a:endParaRPr lang="az-Latn-AZ" dirty="0">
              <a:latin typeface="Calibri" panose="020F0502020204030204" pitchFamily="34" charset="0"/>
              <a:ea typeface="Calibri" panose="020F0502020204030204" pitchFamily="34" charset="0"/>
            </a:endParaRPr>
          </a:p>
          <a:p>
            <a:r>
              <a:rPr lang="az-Latn-AZ" dirty="0">
                <a:latin typeface="Calibri" panose="020F0502020204030204" pitchFamily="34" charset="0"/>
                <a:ea typeface="Calibri" panose="020F0502020204030204" pitchFamily="34" charset="0"/>
              </a:rPr>
              <a:t> </a:t>
            </a:r>
            <a:r>
              <a:rPr lang="az-Latn-AZ" b="1" dirty="0">
                <a:solidFill>
                  <a:srgbClr val="0070C0"/>
                </a:solidFill>
                <a:latin typeface="Calibri" panose="020F0502020204030204" pitchFamily="34" charset="0"/>
                <a:ea typeface="Calibri" panose="020F0502020204030204" pitchFamily="34" charset="0"/>
              </a:rPr>
              <a:t>Kiçik defektlər </a:t>
            </a:r>
            <a:r>
              <a:rPr lang="az-Latn-AZ" dirty="0">
                <a:latin typeface="Calibri" panose="020F0502020204030204" pitchFamily="34" charset="0"/>
                <a:ea typeface="Calibri" panose="020F0502020204030204" pitchFamily="34" charset="0"/>
              </a:rPr>
              <a:t>çox zaman erkən yaşlarda asimptomatik və ya  az simptomatik olur. </a:t>
            </a:r>
          </a:p>
          <a:p>
            <a:r>
              <a:rPr lang="az-Latn-AZ" b="1" dirty="0">
                <a:solidFill>
                  <a:srgbClr val="0070C0"/>
                </a:solidFill>
                <a:latin typeface="Calibri" panose="020F0502020204030204" pitchFamily="34" charset="0"/>
                <a:ea typeface="Calibri" panose="020F0502020204030204" pitchFamily="34" charset="0"/>
              </a:rPr>
              <a:t>Böyük defektlər </a:t>
            </a:r>
            <a:r>
              <a:rPr lang="az-Latn-AZ" dirty="0">
                <a:latin typeface="Calibri" panose="020F0502020204030204" pitchFamily="34" charset="0"/>
                <a:ea typeface="Calibri" panose="020F0502020204030204" pitchFamily="34" charset="0"/>
              </a:rPr>
              <a:t>zamanı isə ağciyərlərin yüklənməsi ilə əlaqəli </a:t>
            </a:r>
          </a:p>
          <a:p>
            <a:r>
              <a:rPr lang="az-Latn-AZ" dirty="0">
                <a:latin typeface="Calibri" panose="020F0502020204030204" pitchFamily="34" charset="0"/>
                <a:ea typeface="Calibri" panose="020F0502020204030204" pitchFamily="34" charset="0"/>
              </a:rPr>
              <a:t>təngnəfəsəlik, </a:t>
            </a:r>
          </a:p>
          <a:p>
            <a:r>
              <a:rPr lang="az-Latn-AZ" dirty="0">
                <a:latin typeface="Calibri" panose="020F0502020204030204" pitchFamily="34" charset="0"/>
                <a:ea typeface="Calibri" panose="020F0502020204030204" pitchFamily="34" charset="0"/>
              </a:rPr>
              <a:t>tez yorulma,</a:t>
            </a:r>
          </a:p>
          <a:p>
            <a:r>
              <a:rPr lang="az-Latn-AZ" dirty="0">
                <a:latin typeface="Calibri" panose="020F0502020204030204" pitchFamily="34" charset="0"/>
                <a:ea typeface="Calibri" panose="020F0502020204030204" pitchFamily="34" charset="0"/>
              </a:rPr>
              <a:t>tərləmə,</a:t>
            </a:r>
          </a:p>
          <a:p>
            <a:r>
              <a:rPr lang="az-Latn-AZ" dirty="0">
                <a:latin typeface="Calibri" panose="020F0502020204030204" pitchFamily="34" charset="0"/>
                <a:ea typeface="Calibri" panose="020F0502020204030204" pitchFamily="34" charset="0"/>
              </a:rPr>
              <a:t>fiziki inkişafdan geri qalma, </a:t>
            </a:r>
          </a:p>
          <a:p>
            <a:r>
              <a:rPr lang="az-Latn-AZ" dirty="0">
                <a:latin typeface="Calibri" panose="020F0502020204030204" pitchFamily="34" charset="0"/>
                <a:ea typeface="Calibri" panose="020F0502020204030204" pitchFamily="34" charset="0"/>
              </a:rPr>
              <a:t>çəkinin artmaması </a:t>
            </a:r>
          </a:p>
          <a:p>
            <a:r>
              <a:rPr lang="az-Latn-AZ" dirty="0">
                <a:latin typeface="Calibri" panose="020F0502020204030204" pitchFamily="34" charset="0"/>
                <a:ea typeface="Calibri" panose="020F0502020204030204" pitchFamily="34" charset="0"/>
              </a:rPr>
              <a:t>kimi simptomlarla özünü göstərir.</a:t>
            </a:r>
            <a:endParaRPr lang="en-US" dirty="0"/>
          </a:p>
          <a:p>
            <a:endParaRPr lang="en-US" dirty="0"/>
          </a:p>
        </p:txBody>
      </p:sp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67021156-3070-FE38-7AC0-C70D2C43E38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38200" y="2748476"/>
            <a:ext cx="4232019" cy="3121745"/>
          </a:xfrm>
          <a:prstGeom prst="rect">
            <a:avLst/>
          </a:prstGeom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698981" y="0"/>
            <a:ext cx="7066811" cy="646406"/>
          </a:xfrm>
        </p:spPr>
        <p:txBody>
          <a:bodyPr/>
          <a:lstStyle/>
          <a:p>
            <a:r>
              <a:rPr lang="az-Latn-AZ" dirty="0"/>
              <a:t>Ən çox rast gəlinən ağırlaşmaları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az-Latn-AZ" b="1" dirty="0"/>
              <a:t>Ürək çatışmazlığı</a:t>
            </a:r>
            <a:endParaRPr lang="en-US" b="1" dirty="0"/>
          </a:p>
          <a:p>
            <a:r>
              <a:rPr lang="az-Latn-AZ" b="1" dirty="0"/>
              <a:t>Pulmonar hipertenziya</a:t>
            </a:r>
            <a:endParaRPr lang="en-US" b="1" dirty="0"/>
          </a:p>
          <a:p>
            <a:r>
              <a:rPr lang="az-Latn-AZ" b="1" dirty="0"/>
              <a:t>Qaraciyər yetməzliyi</a:t>
            </a:r>
            <a:endParaRPr lang="en-US" b="1" dirty="0"/>
          </a:p>
          <a:p>
            <a:r>
              <a:rPr lang="az-Latn-AZ" b="1" dirty="0"/>
              <a:t>Yanaşı infeksion xəstəliklər </a:t>
            </a:r>
            <a:endParaRPr lang="en-US" b="1" dirty="0"/>
          </a:p>
          <a:p>
            <a:r>
              <a:rPr lang="az-Latn-AZ" b="1" dirty="0"/>
              <a:t>Qəfil ürək dayanması</a:t>
            </a:r>
            <a:endParaRPr lang="en-US" b="1" dirty="0"/>
          </a:p>
        </p:txBody>
      </p:sp>
    </p:spTree>
    <p:extLst>
      <p:ext uri="{BB962C8B-B14F-4D97-AF65-F5344CB8AC3E}">
        <p14:creationId xmlns:p14="http://schemas.microsoft.com/office/powerpoint/2010/main" val="281837412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6ADA307-D8CB-E4B2-954D-BBF6CBFA9DF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857477" y="0"/>
            <a:ext cx="5862851" cy="835878"/>
          </a:xfrm>
        </p:spPr>
        <p:txBody>
          <a:bodyPr>
            <a:noAutofit/>
          </a:bodyPr>
          <a:lstStyle/>
          <a:p>
            <a:r>
              <a:rPr lang="az-Latn-AZ" dirty="0"/>
              <a:t>Klinik müayinə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C265CEC-C6EF-E878-05B9-C312B97FD5C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402080"/>
            <a:ext cx="10515600" cy="4774883"/>
          </a:xfrm>
        </p:spPr>
        <p:txBody>
          <a:bodyPr>
            <a:normAutofit/>
          </a:bodyPr>
          <a:lstStyle/>
          <a:p>
            <a:pPr marL="0" marR="0" indent="0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buNone/>
            </a:pPr>
            <a:r>
              <a:rPr lang="az-Latn-AZ" dirty="0"/>
              <a:t>AÜQ növündən asılı olaraq fərqli şikayət və əlamətlər göstərə bilər. </a:t>
            </a:r>
            <a:r>
              <a:rPr lang="az-Latn-AZ" b="1" dirty="0">
                <a:solidFill>
                  <a:srgbClr val="0070C0"/>
                </a:solidFill>
              </a:rPr>
              <a:t>Simptomatik formalarda </a:t>
            </a:r>
          </a:p>
          <a:p>
            <a:pPr marR="0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buFont typeface="Wingdings" panose="05000000000000000000" pitchFamily="2" charset="2"/>
              <a:buChar char="§"/>
            </a:pPr>
            <a:r>
              <a:rPr lang="az-Latn-AZ" b="1" dirty="0"/>
              <a:t>Sianoz, </a:t>
            </a:r>
          </a:p>
          <a:p>
            <a:pPr marR="0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buFont typeface="Wingdings" panose="05000000000000000000" pitchFamily="2" charset="2"/>
              <a:buChar char="§"/>
            </a:pPr>
            <a:r>
              <a:rPr lang="az-Latn-AZ" b="1" dirty="0"/>
              <a:t>Auskultasiyada küy, </a:t>
            </a:r>
          </a:p>
          <a:p>
            <a:pPr marR="0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buFont typeface="Wingdings" panose="05000000000000000000" pitchFamily="2" charset="2"/>
              <a:buChar char="§"/>
            </a:pPr>
            <a:r>
              <a:rPr lang="az-Latn-AZ" b="1" dirty="0"/>
              <a:t>Yemək yeyərkən tərləmə, </a:t>
            </a:r>
          </a:p>
          <a:p>
            <a:pPr marR="0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buFont typeface="Wingdings" panose="05000000000000000000" pitchFamily="2" charset="2"/>
              <a:buChar char="§"/>
            </a:pPr>
            <a:r>
              <a:rPr lang="az-Latn-AZ" b="1" dirty="0"/>
              <a:t>İnfeksion xəstəliklərə tez-tez yoluxma, </a:t>
            </a:r>
          </a:p>
          <a:p>
            <a:pPr marR="0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buFont typeface="Wingdings" panose="05000000000000000000" pitchFamily="2" charset="2"/>
              <a:buChar char="§"/>
            </a:pPr>
            <a:r>
              <a:rPr lang="az-Latn-AZ" b="1" dirty="0"/>
              <a:t>Çəkinin artmaması, </a:t>
            </a:r>
          </a:p>
          <a:p>
            <a:pPr marR="0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buFont typeface="Wingdings" panose="05000000000000000000" pitchFamily="2" charset="2"/>
              <a:buChar char="§"/>
            </a:pPr>
            <a:r>
              <a:rPr lang="az-Latn-AZ" b="1" dirty="0"/>
              <a:t>Fiziki inkişafdan geri qalma, </a:t>
            </a:r>
            <a:r>
              <a:rPr lang="az-Latn-AZ" dirty="0"/>
              <a:t>əlaməti ola bilər.</a:t>
            </a:r>
            <a:endParaRPr lang="az-Latn-AZ" sz="2000" dirty="0"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4311040B-C55A-017E-13F8-E63EEDF1110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049879" y="1959736"/>
            <a:ext cx="3340898" cy="29385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1715858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6ADA307-D8CB-E4B2-954D-BBF6CBFA9DF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858505" y="0"/>
            <a:ext cx="5931285" cy="559976"/>
          </a:xfrm>
        </p:spPr>
        <p:txBody>
          <a:bodyPr>
            <a:noAutofit/>
          </a:bodyPr>
          <a:lstStyle/>
          <a:p>
            <a:r>
              <a:rPr lang="az-Latn-AZ" dirty="0"/>
              <a:t>Laborator müayinə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C265CEC-C6EF-E878-05B9-C312B97FD5C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606419"/>
            <a:ext cx="10515600" cy="4351338"/>
          </a:xfrm>
        </p:spPr>
        <p:txBody>
          <a:bodyPr>
            <a:normAutofit/>
          </a:bodyPr>
          <a:lstStyle/>
          <a:p>
            <a:pPr marL="0" marR="0" indent="0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buNone/>
            </a:pPr>
            <a:r>
              <a:rPr lang="az-Latn-AZ" b="1" dirty="0">
                <a:solidFill>
                  <a:srgbClr val="0070C0"/>
                </a:solidFill>
              </a:rPr>
              <a:t>Sianotik AÜQ-lərdə qanda </a:t>
            </a:r>
          </a:p>
          <a:p>
            <a:pPr marR="0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buFont typeface="Wingdings" panose="05000000000000000000" pitchFamily="2" charset="2"/>
              <a:buChar char="§"/>
            </a:pPr>
            <a:r>
              <a:rPr lang="az-Latn-AZ" b="1" dirty="0"/>
              <a:t>Hemoqlobin, </a:t>
            </a:r>
          </a:p>
          <a:p>
            <a:pPr marR="0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buFont typeface="Wingdings" panose="05000000000000000000" pitchFamily="2" charset="2"/>
              <a:buChar char="§"/>
            </a:pPr>
            <a:r>
              <a:rPr lang="az-Latn-AZ" b="1" dirty="0"/>
              <a:t>Hematokrit kompensator olaraq yüksəlmiş olur, </a:t>
            </a:r>
          </a:p>
          <a:p>
            <a:pPr marR="0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buFont typeface="Wingdings" panose="05000000000000000000" pitchFamily="2" charset="2"/>
              <a:buChar char="§"/>
            </a:pPr>
            <a:r>
              <a:rPr lang="az-Latn-AZ" b="1" dirty="0"/>
              <a:t>Qanın viskozitəsi artmış olur. </a:t>
            </a:r>
            <a:endParaRPr lang="az-Latn-AZ" sz="2400" b="1" i="1" dirty="0">
              <a:solidFill>
                <a:srgbClr val="C00000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82987648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6ADA307-D8CB-E4B2-954D-BBF6CBFA9DF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810379" y="122776"/>
            <a:ext cx="6711573" cy="425864"/>
          </a:xfrm>
        </p:spPr>
        <p:txBody>
          <a:bodyPr>
            <a:noAutofit/>
          </a:bodyPr>
          <a:lstStyle/>
          <a:p>
            <a:r>
              <a:rPr lang="az-Latn-AZ" sz="2800" dirty="0"/>
              <a:t>Görüntüləmə və digər müayinələr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C265CEC-C6EF-E878-05B9-C312B97FD5C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199" y="1121664"/>
            <a:ext cx="10748211" cy="5146789"/>
          </a:xfrm>
        </p:spPr>
        <p:txBody>
          <a:bodyPr>
            <a:normAutofit fontScale="85000" lnSpcReduction="20000"/>
          </a:bodyPr>
          <a:lstStyle/>
          <a:p>
            <a:r>
              <a:rPr lang="az-Latn-AZ" b="1" dirty="0">
                <a:solidFill>
                  <a:srgbClr val="C00000"/>
                </a:solidFill>
              </a:rPr>
              <a:t>Xəstələrin əksəriyyətinə hamiləlik zamanı prenatal skrininq USM ilə diaqnoz qoyula bilir. </a:t>
            </a:r>
          </a:p>
          <a:p>
            <a:endParaRPr lang="az-Latn-AZ" b="1" dirty="0">
              <a:solidFill>
                <a:srgbClr val="C00000"/>
              </a:solidFill>
            </a:endParaRPr>
          </a:p>
          <a:p>
            <a:endParaRPr lang="en-US" b="1" dirty="0">
              <a:solidFill>
                <a:srgbClr val="C00000"/>
              </a:solidFill>
            </a:endParaRPr>
          </a:p>
          <a:p>
            <a:pPr marL="0" indent="0">
              <a:buNone/>
            </a:pPr>
            <a:r>
              <a:rPr lang="az-Latn-AZ" b="1" dirty="0"/>
              <a:t>AÜQ-lərin diaqnostikasında</a:t>
            </a:r>
          </a:p>
          <a:p>
            <a:pPr marL="0" indent="0">
              <a:buNone/>
            </a:pPr>
            <a:endParaRPr lang="az-Latn-AZ" b="1" dirty="0"/>
          </a:p>
          <a:p>
            <a:r>
              <a:rPr lang="az-Latn-AZ" b="1" dirty="0"/>
              <a:t>Exodardioqrafiya (ExoKQ) önəmli rol oynayır. </a:t>
            </a:r>
          </a:p>
          <a:p>
            <a:r>
              <a:rPr lang="az-Latn-AZ" b="1" dirty="0"/>
              <a:t>KT, </a:t>
            </a:r>
          </a:p>
          <a:p>
            <a:r>
              <a:rPr lang="az-Latn-AZ" b="1" dirty="0"/>
              <a:t>MRT,</a:t>
            </a:r>
          </a:p>
          <a:p>
            <a:r>
              <a:rPr lang="az-Latn-AZ" b="1" dirty="0"/>
              <a:t>Angioqrafiya</a:t>
            </a:r>
          </a:p>
          <a:p>
            <a:r>
              <a:rPr lang="az-Latn-AZ" b="1" dirty="0"/>
              <a:t>Elektrokardioqramma (EKQ</a:t>
            </a:r>
            <a:r>
              <a:rPr lang="az-Latn-AZ" dirty="0"/>
              <a:t>) – </a:t>
            </a:r>
            <a:r>
              <a:rPr lang="az-Latn-AZ" b="1" dirty="0">
                <a:solidFill>
                  <a:srgbClr val="C00000"/>
                </a:solidFill>
              </a:rPr>
              <a:t>adətən AÜQ-lər üçün spesifik bir müayinə deyildir</a:t>
            </a:r>
            <a:r>
              <a:rPr lang="az-Latn-AZ" dirty="0">
                <a:solidFill>
                  <a:srgbClr val="C00000"/>
                </a:solidFill>
              </a:rPr>
              <a:t>, </a:t>
            </a:r>
            <a:r>
              <a:rPr lang="az-Latn-AZ" dirty="0"/>
              <a:t>uşaqlarda daha çox aritmiyaların diaqnostikasında istifadə edilir. </a:t>
            </a:r>
          </a:p>
          <a:p>
            <a:r>
              <a:rPr lang="az-Latn-AZ" b="1" dirty="0"/>
              <a:t>Ürək kateterizasiyası </a:t>
            </a:r>
            <a:r>
              <a:rPr lang="az-Latn-AZ" dirty="0"/>
              <a:t>göstərişə görə və təzyiq ölçmələri üçün aparılır. </a:t>
            </a:r>
            <a:endParaRPr lang="az-Latn-AZ" sz="2400" b="1" dirty="0"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72297199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6ADA307-D8CB-E4B2-954D-BBF6CBFA9DF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822411" y="0"/>
            <a:ext cx="5862851" cy="328161"/>
          </a:xfrm>
        </p:spPr>
        <p:txBody>
          <a:bodyPr>
            <a:noAutofit/>
          </a:bodyPr>
          <a:lstStyle/>
          <a:p>
            <a:r>
              <a:rPr lang="az-Latn-AZ" dirty="0"/>
              <a:t>Şübhə</a:t>
            </a:r>
            <a:r>
              <a:rPr lang="az-Latn-AZ" sz="2800" dirty="0"/>
              <a:t>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C265CEC-C6EF-E878-05B9-C312B97FD5C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389850"/>
            <a:ext cx="10515600" cy="4351338"/>
          </a:xfrm>
        </p:spPr>
        <p:txBody>
          <a:bodyPr>
            <a:normAutofit/>
          </a:bodyPr>
          <a:lstStyle/>
          <a:p>
            <a:r>
              <a:rPr lang="az-Latn-AZ" b="1" dirty="0"/>
              <a:t>Auskultasiyada küy olduqda</a:t>
            </a:r>
            <a:endParaRPr lang="en-US" b="1" dirty="0"/>
          </a:p>
          <a:p>
            <a:r>
              <a:rPr lang="az-Latn-AZ" b="1" dirty="0"/>
              <a:t>Əl-ayaq təzyiq və saturasiya fərqi</a:t>
            </a:r>
            <a:endParaRPr lang="en-US" b="1" dirty="0"/>
          </a:p>
          <a:p>
            <a:r>
              <a:rPr lang="az-Latn-AZ" b="1" dirty="0"/>
              <a:t>Yemək yeyərkən tərləmə, təngnəfəslik</a:t>
            </a:r>
            <a:endParaRPr lang="en-US" b="1" dirty="0"/>
          </a:p>
          <a:p>
            <a:r>
              <a:rPr lang="az-Latn-AZ" b="1" dirty="0"/>
              <a:t>İnfeksion xəstəliklərə tez-tez yoluxma</a:t>
            </a:r>
            <a:endParaRPr lang="en-US" b="1" dirty="0"/>
          </a:p>
          <a:p>
            <a:r>
              <a:rPr lang="az-Latn-AZ" b="1" dirty="0"/>
              <a:t>Çəkinin artmaması</a:t>
            </a:r>
            <a:endParaRPr lang="en-US" b="1" dirty="0"/>
          </a:p>
          <a:p>
            <a:r>
              <a:rPr lang="az-Latn-AZ" b="1" dirty="0"/>
              <a:t>Fiziki inkişafdan geri qalma </a:t>
            </a:r>
            <a:endParaRPr lang="en-US" b="1" dirty="0"/>
          </a:p>
          <a:p>
            <a:r>
              <a:rPr lang="az-Latn-AZ" b="1" dirty="0"/>
              <a:t>Dəri və selikli qişalarda sianoz</a:t>
            </a:r>
            <a:endParaRPr lang="en-US" b="1" dirty="0"/>
          </a:p>
          <a:p>
            <a:r>
              <a:rPr lang="az-Latn-AZ" b="1" dirty="0"/>
              <a:t>“Təbil çubuğu” formalı barmaqlar</a:t>
            </a:r>
            <a:endParaRPr lang="az-Latn-AZ" b="1" dirty="0"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53096818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6ADA307-D8CB-E4B2-954D-BBF6CBFA9DF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810379" y="122776"/>
            <a:ext cx="5862851" cy="328161"/>
          </a:xfrm>
        </p:spPr>
        <p:txBody>
          <a:bodyPr>
            <a:noAutofit/>
          </a:bodyPr>
          <a:lstStyle/>
          <a:p>
            <a:r>
              <a:rPr lang="az-Latn-AZ" sz="2800" dirty="0"/>
              <a:t>Diaqnozunun dəqiqləşdirilməsi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C265CEC-C6EF-E878-05B9-C312B97FD5C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606419"/>
            <a:ext cx="10515600" cy="4351338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az-Latn-AZ" dirty="0"/>
              <a:t> </a:t>
            </a:r>
            <a:r>
              <a:rPr lang="az-Latn-AZ" b="1" dirty="0">
                <a:solidFill>
                  <a:srgbClr val="C00000"/>
                </a:solidFill>
              </a:rPr>
              <a:t>ExoKQ </a:t>
            </a:r>
            <a:r>
              <a:rPr lang="az-Latn-AZ" dirty="0"/>
              <a:t>bir-çox AÜQ-nin diaqnozunun qoyulmasında </a:t>
            </a:r>
            <a:r>
              <a:rPr lang="az-Latn-AZ" b="1" dirty="0">
                <a:solidFill>
                  <a:srgbClr val="C00000"/>
                </a:solidFill>
              </a:rPr>
              <a:t>əsas müayinə metodudur. </a:t>
            </a:r>
          </a:p>
          <a:p>
            <a:pPr marL="0" indent="0">
              <a:buNone/>
            </a:pPr>
            <a:endParaRPr lang="az-Latn-AZ" dirty="0"/>
          </a:p>
          <a:p>
            <a:pPr marL="0" indent="0">
              <a:buNone/>
            </a:pPr>
            <a:endParaRPr lang="az-Latn-AZ" dirty="0"/>
          </a:p>
          <a:p>
            <a:pPr marL="0" indent="0">
              <a:buNone/>
            </a:pPr>
            <a:r>
              <a:rPr lang="az-Latn-AZ" dirty="0"/>
              <a:t>Bəzən diaqnozu dəqiqləşdirmək və əlavə məlumatlar almaq üçün digər müayinə metodlarından da istifadə olunur (</a:t>
            </a:r>
            <a:r>
              <a:rPr lang="az-Latn-AZ" b="1" dirty="0"/>
              <a:t>KT, MRT, angiografiya və ürək kateterizasiyası</a:t>
            </a:r>
            <a:r>
              <a:rPr lang="az-Latn-AZ" dirty="0"/>
              <a:t>) istifadə edilir.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79146458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6ADA307-D8CB-E4B2-954D-BBF6CBFA9DF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810379" y="122776"/>
            <a:ext cx="5862851" cy="328161"/>
          </a:xfrm>
        </p:spPr>
        <p:txBody>
          <a:bodyPr>
            <a:noAutofit/>
          </a:bodyPr>
          <a:lstStyle/>
          <a:p>
            <a:r>
              <a:rPr lang="az-Latn-AZ" dirty="0"/>
              <a:t>Differensial diaqnozu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C265CEC-C6EF-E878-05B9-C312B97FD5C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606419"/>
            <a:ext cx="10515600" cy="4351338"/>
          </a:xfrm>
        </p:spPr>
        <p:txBody>
          <a:bodyPr>
            <a:normAutofit/>
          </a:bodyPr>
          <a:lstStyle/>
          <a:p>
            <a:pPr marL="0" marR="0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</a:pPr>
            <a:r>
              <a:rPr lang="az-Latn-AZ" b="1" dirty="0"/>
              <a:t>AÜQ-lər ilk növbədə bir-biri ilə</a:t>
            </a:r>
          </a:p>
          <a:p>
            <a:pPr marL="0" marR="0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</a:pPr>
            <a:endParaRPr lang="az-Latn-AZ" b="1" dirty="0"/>
          </a:p>
          <a:p>
            <a:pPr marL="0" marR="0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</a:pPr>
            <a:r>
              <a:rPr lang="az-Latn-AZ" b="1" dirty="0"/>
              <a:t>Ürəyin qazanılmış ürək xəstəlikləri ilə </a:t>
            </a:r>
          </a:p>
          <a:p>
            <a:pPr marL="0" marR="0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</a:pPr>
            <a:endParaRPr lang="az-Latn-AZ" b="1" dirty="0"/>
          </a:p>
          <a:p>
            <a:pPr marL="0" marR="0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</a:pPr>
            <a:r>
              <a:rPr lang="az-Latn-AZ" b="1" dirty="0"/>
              <a:t>Və bəzən ağciyər xəstəlikləri ilə</a:t>
            </a:r>
            <a:endParaRPr lang="az-Latn-AZ" sz="4400" b="1" dirty="0"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90620826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6ADA307-D8CB-E4B2-954D-BBF6CBFA9DF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164574" y="0"/>
            <a:ext cx="5862851" cy="835878"/>
          </a:xfrm>
        </p:spPr>
        <p:txBody>
          <a:bodyPr>
            <a:noAutofit/>
          </a:bodyPr>
          <a:lstStyle/>
          <a:p>
            <a:r>
              <a:rPr lang="az-Latn-AZ" dirty="0"/>
              <a:t>Diaqnostik kriteriyaları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idx="1"/>
          </p:nvPr>
        </p:nvSpPr>
        <p:spPr>
          <a:xfrm>
            <a:off x="838200" y="1328928"/>
            <a:ext cx="10515600" cy="4848035"/>
          </a:xfrm>
        </p:spPr>
        <p:txBody>
          <a:bodyPr>
            <a:normAutofit fontScale="92500" lnSpcReduction="20000"/>
          </a:bodyPr>
          <a:lstStyle/>
          <a:p>
            <a:r>
              <a:rPr lang="az-Latn-AZ" b="1" dirty="0">
                <a:solidFill>
                  <a:srgbClr val="002060"/>
                </a:solidFill>
              </a:rPr>
              <a:t>Qulaqcıqlararası və ya mədəciklərarası çəpərlərdə defekt</a:t>
            </a:r>
          </a:p>
          <a:p>
            <a:endParaRPr lang="en-US" b="1" dirty="0">
              <a:solidFill>
                <a:srgbClr val="002060"/>
              </a:solidFill>
            </a:endParaRPr>
          </a:p>
          <a:p>
            <a:r>
              <a:rPr lang="az-Latn-AZ" b="1" dirty="0">
                <a:solidFill>
                  <a:srgbClr val="002060"/>
                </a:solidFill>
              </a:rPr>
              <a:t>Qapaqlarda darlıq və ya atreziya</a:t>
            </a:r>
          </a:p>
          <a:p>
            <a:endParaRPr lang="en-US" b="1" dirty="0">
              <a:solidFill>
                <a:srgbClr val="002060"/>
              </a:solidFill>
            </a:endParaRPr>
          </a:p>
          <a:p>
            <a:r>
              <a:rPr lang="az-Latn-AZ" b="1" dirty="0">
                <a:solidFill>
                  <a:srgbClr val="002060"/>
                </a:solidFill>
              </a:rPr>
              <a:t>Damarlarda darlıq</a:t>
            </a:r>
          </a:p>
          <a:p>
            <a:endParaRPr lang="en-US" b="1" dirty="0">
              <a:solidFill>
                <a:srgbClr val="002060"/>
              </a:solidFill>
            </a:endParaRPr>
          </a:p>
          <a:p>
            <a:r>
              <a:rPr lang="az-Latn-AZ" b="1" dirty="0">
                <a:solidFill>
                  <a:srgbClr val="002060"/>
                </a:solidFill>
              </a:rPr>
              <a:t>Damarların yerdəyişməsi</a:t>
            </a:r>
          </a:p>
          <a:p>
            <a:endParaRPr lang="en-US" b="1" dirty="0">
              <a:solidFill>
                <a:srgbClr val="002060"/>
              </a:solidFill>
            </a:endParaRPr>
          </a:p>
          <a:p>
            <a:r>
              <a:rPr lang="az-Latn-AZ" b="1" dirty="0">
                <a:solidFill>
                  <a:srgbClr val="002060"/>
                </a:solidFill>
              </a:rPr>
              <a:t>Botal axacağının açıq qalması</a:t>
            </a:r>
          </a:p>
          <a:p>
            <a:endParaRPr lang="en-US" b="1" dirty="0">
              <a:solidFill>
                <a:srgbClr val="002060"/>
              </a:solidFill>
            </a:endParaRPr>
          </a:p>
          <a:p>
            <a:r>
              <a:rPr lang="az-Latn-AZ" b="1" dirty="0">
                <a:solidFill>
                  <a:srgbClr val="002060"/>
                </a:solidFill>
              </a:rPr>
              <a:t>Ürək boşluqlarının genişlənməsi</a:t>
            </a:r>
            <a:endParaRPr lang="en-US" b="1" dirty="0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80653617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6ADA307-D8CB-E4B2-954D-BBF6CBFA9DF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810379" y="122776"/>
            <a:ext cx="5862851" cy="328161"/>
          </a:xfrm>
        </p:spPr>
        <p:txBody>
          <a:bodyPr>
            <a:noAutofit/>
          </a:bodyPr>
          <a:lstStyle/>
          <a:p>
            <a:r>
              <a:rPr lang="az-Latn-AZ" dirty="0"/>
              <a:t>İnkarı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C265CEC-C6EF-E878-05B9-C312B97FD5C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587630"/>
            <a:ext cx="10515600" cy="4351338"/>
          </a:xfrm>
        </p:spPr>
        <p:txBody>
          <a:bodyPr>
            <a:normAutofit/>
          </a:bodyPr>
          <a:lstStyle/>
          <a:p>
            <a:pPr marR="0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buFont typeface="Wingdings" panose="05000000000000000000" pitchFamily="2" charset="2"/>
              <a:buChar char="ü"/>
            </a:pPr>
            <a:r>
              <a:rPr lang="az-Latn-AZ" b="1" dirty="0"/>
              <a:t>Əsasən ExoKQ əsasında, </a:t>
            </a:r>
          </a:p>
          <a:p>
            <a:pPr marR="0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buFont typeface="Wingdings" panose="05000000000000000000" pitchFamily="2" charset="2"/>
              <a:buChar char="ü"/>
            </a:pPr>
            <a:endParaRPr lang="az-Latn-AZ" b="1" dirty="0"/>
          </a:p>
          <a:p>
            <a:pPr marR="0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buFont typeface="Wingdings" panose="05000000000000000000" pitchFamily="2" charset="2"/>
              <a:buChar char="ü"/>
            </a:pPr>
            <a:r>
              <a:rPr lang="az-Latn-AZ" b="1" dirty="0"/>
              <a:t>Ehtiyac olduqda transezofagel ExoKQ (TEE)</a:t>
            </a:r>
          </a:p>
          <a:p>
            <a:pPr marR="0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buFont typeface="Wingdings" panose="05000000000000000000" pitchFamily="2" charset="2"/>
              <a:buChar char="ü"/>
            </a:pPr>
            <a:endParaRPr lang="az-Latn-AZ" b="1" dirty="0"/>
          </a:p>
          <a:p>
            <a:pPr marR="0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buFont typeface="Wingdings" panose="05000000000000000000" pitchFamily="2" charset="2"/>
              <a:buChar char="ü"/>
            </a:pPr>
            <a:r>
              <a:rPr lang="az-Latn-AZ" b="1" dirty="0"/>
              <a:t> Və ya (KT, MRT) inkar etmək olar. </a:t>
            </a:r>
            <a:endParaRPr lang="az-Latn-AZ" sz="5400" b="1" dirty="0"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17998510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>
          <a:xfrm>
            <a:off x="2955013" y="-33188"/>
            <a:ext cx="5862851" cy="835878"/>
          </a:xfrm>
        </p:spPr>
        <p:txBody>
          <a:bodyPr/>
          <a:lstStyle/>
          <a:p>
            <a:r>
              <a:rPr lang="az-Latn-AZ" dirty="0"/>
              <a:t>Səbəbin təyini</a:t>
            </a:r>
            <a:endParaRPr lang="en-US" dirty="0"/>
          </a:p>
        </p:txBody>
      </p:sp>
      <p:sp>
        <p:nvSpPr>
          <p:cNvPr id="10" name="Content Placeholder 9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az-Latn-AZ" b="1" i="1" dirty="0">
                <a:solidFill>
                  <a:srgbClr val="C00000"/>
                </a:solidFill>
                <a:latin typeface="Calibri" panose="020F0502020204030204" pitchFamily="34" charset="0"/>
                <a:ea typeface="Times New Roman" panose="02020603050405020304" pitchFamily="18" charset="0"/>
              </a:rPr>
              <a:t>Adətən səbəb təyin etməyə ehtiyac olmur</a:t>
            </a:r>
            <a:endParaRPr lang="en-US" b="1" i="1" dirty="0">
              <a:solidFill>
                <a:srgbClr val="C00000"/>
              </a:solidFill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4021329" y="3244334"/>
            <a:ext cx="24237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az-Latn-AZ" dirty="0">
                <a:solidFill>
                  <a:srgbClr val="000000"/>
                </a:solidFill>
                <a:latin typeface="Calibri" panose="020F0502020204030204" pitchFamily="34" charset="0"/>
                <a:ea typeface="Times New Roman" panose="02020603050405020304" pitchFamily="18" charset="0"/>
              </a:rPr>
              <a:t>.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57366405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6ADA307-D8CB-E4B2-954D-BBF6CBFA9DF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810379" y="122776"/>
            <a:ext cx="6565269" cy="499016"/>
          </a:xfrm>
        </p:spPr>
        <p:txBody>
          <a:bodyPr>
            <a:noAutofit/>
          </a:bodyPr>
          <a:lstStyle/>
          <a:p>
            <a:r>
              <a:rPr lang="az-Latn-AZ" dirty="0"/>
              <a:t>Ağırlıq dərəcəsinin təyini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C265CEC-C6EF-E878-05B9-C312B97FD5C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412266"/>
            <a:ext cx="10515600" cy="4351338"/>
          </a:xfrm>
        </p:spPr>
        <p:txBody>
          <a:bodyPr>
            <a:normAutofit lnSpcReduction="10000"/>
          </a:bodyPr>
          <a:lstStyle/>
          <a:p>
            <a:pPr>
              <a:buFont typeface="Wingdings" panose="05000000000000000000" pitchFamily="2" charset="2"/>
              <a:buChar char="§"/>
            </a:pPr>
            <a:r>
              <a:rPr lang="az-Latn-AZ" b="1" dirty="0"/>
              <a:t>Klinik əlamətlər</a:t>
            </a:r>
          </a:p>
          <a:p>
            <a:pPr>
              <a:buFont typeface="Wingdings" panose="05000000000000000000" pitchFamily="2" charset="2"/>
              <a:buChar char="§"/>
            </a:pPr>
            <a:endParaRPr lang="az-Latn-AZ" b="1" dirty="0"/>
          </a:p>
          <a:p>
            <a:pPr>
              <a:buFont typeface="Wingdings" panose="05000000000000000000" pitchFamily="2" charset="2"/>
              <a:buChar char="§"/>
            </a:pPr>
            <a:r>
              <a:rPr lang="az-Latn-AZ" b="1" dirty="0"/>
              <a:t>Qaraciyər testləri</a:t>
            </a:r>
          </a:p>
          <a:p>
            <a:pPr marL="0" indent="0">
              <a:buNone/>
            </a:pPr>
            <a:endParaRPr lang="az-Latn-AZ" b="1" dirty="0"/>
          </a:p>
          <a:p>
            <a:pPr>
              <a:buFont typeface="Wingdings" panose="05000000000000000000" pitchFamily="2" charset="2"/>
              <a:buChar char="§"/>
            </a:pPr>
            <a:r>
              <a:rPr lang="az-Latn-AZ" b="1" dirty="0"/>
              <a:t>Hemoqram</a:t>
            </a:r>
          </a:p>
          <a:p>
            <a:pPr>
              <a:buFont typeface="Wingdings" panose="05000000000000000000" pitchFamily="2" charset="2"/>
              <a:buChar char="§"/>
            </a:pPr>
            <a:endParaRPr lang="az-Latn-AZ" b="1" dirty="0"/>
          </a:p>
          <a:p>
            <a:pPr>
              <a:buFont typeface="Wingdings" panose="05000000000000000000" pitchFamily="2" charset="2"/>
              <a:buChar char="§"/>
            </a:pPr>
            <a:r>
              <a:rPr lang="az-Latn-AZ" b="1" dirty="0"/>
              <a:t>ExoKQ</a:t>
            </a:r>
          </a:p>
          <a:p>
            <a:pPr>
              <a:buFont typeface="Wingdings" panose="05000000000000000000" pitchFamily="2" charset="2"/>
              <a:buChar char="§"/>
            </a:pPr>
            <a:endParaRPr lang="az-Latn-AZ" b="1" dirty="0"/>
          </a:p>
          <a:p>
            <a:pPr>
              <a:buFont typeface="Wingdings" panose="05000000000000000000" pitchFamily="2" charset="2"/>
              <a:buChar char="§"/>
            </a:pPr>
            <a:r>
              <a:rPr lang="az-Latn-AZ" b="1" dirty="0"/>
              <a:t>Ürək boşluqlarının kateterizasiyasında pulmonar təziq</a:t>
            </a:r>
            <a:endParaRPr kumimoji="0" lang="az-Latn-AZ" altLang="az-Latn-AZ" sz="1800" b="1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</a:endParaRPr>
          </a:p>
        </p:txBody>
      </p:sp>
    </p:spTree>
    <p:extLst>
      <p:ext uri="{BB962C8B-B14F-4D97-AF65-F5344CB8AC3E}">
        <p14:creationId xmlns:p14="http://schemas.microsoft.com/office/powerpoint/2010/main" val="2443312709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6ADA307-D8CB-E4B2-954D-BBF6CBFA9DF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810379" y="122776"/>
            <a:ext cx="6528693" cy="499016"/>
          </a:xfrm>
        </p:spPr>
        <p:txBody>
          <a:bodyPr>
            <a:noAutofit/>
          </a:bodyPr>
          <a:lstStyle/>
          <a:p>
            <a:r>
              <a:rPr lang="az-Latn-AZ" dirty="0"/>
              <a:t>Müalicə prinsipləri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C265CEC-C6EF-E878-05B9-C312B97FD5C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30936" y="1631722"/>
            <a:ext cx="10515600" cy="4351338"/>
          </a:xfrm>
        </p:spPr>
        <p:txBody>
          <a:bodyPr>
            <a:normAutofit/>
          </a:bodyPr>
          <a:lstStyle/>
          <a:p>
            <a:pPr marL="342900" marR="0" lvl="0" indent="-34290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az-Latn-AZ" sz="3200" b="1" dirty="0"/>
              <a:t>Defektin aradan qaldırılması</a:t>
            </a:r>
          </a:p>
          <a:p>
            <a:pPr marL="342900" marR="0" lvl="0" indent="-34290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Font typeface="Symbol" panose="05050102010706020507" pitchFamily="18" charset="2"/>
              <a:buChar char=""/>
            </a:pPr>
            <a:endParaRPr lang="az-Latn-AZ" sz="3200" b="1" dirty="0"/>
          </a:p>
          <a:p>
            <a:pPr marL="342900" marR="0" lvl="0" indent="-34290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Font typeface="Symbol" panose="05050102010706020507" pitchFamily="18" charset="2"/>
              <a:buChar char=""/>
            </a:pPr>
            <a:endParaRPr lang="az-Latn-AZ" sz="3200" b="1" dirty="0"/>
          </a:p>
          <a:p>
            <a:pPr marL="342900" marR="0" lvl="0" indent="-34290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az-Latn-AZ" sz="3200" b="1" dirty="0"/>
              <a:t>Ağırlaşmaların profilaktikası və müalicəsi </a:t>
            </a:r>
          </a:p>
        </p:txBody>
      </p:sp>
    </p:spTree>
    <p:extLst>
      <p:ext uri="{BB962C8B-B14F-4D97-AF65-F5344CB8AC3E}">
        <p14:creationId xmlns:p14="http://schemas.microsoft.com/office/powerpoint/2010/main" val="3189198203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6ADA307-D8CB-E4B2-954D-BBF6CBFA9DF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164574" y="0"/>
            <a:ext cx="6162306" cy="524256"/>
          </a:xfrm>
        </p:spPr>
        <p:txBody>
          <a:bodyPr>
            <a:noAutofit/>
          </a:bodyPr>
          <a:lstStyle/>
          <a:p>
            <a:r>
              <a:rPr lang="az-Latn-AZ" dirty="0"/>
              <a:t>Müalicə üsulları</a:t>
            </a:r>
          </a:p>
        </p:txBody>
      </p:sp>
      <p:sp>
        <p:nvSpPr>
          <p:cNvPr id="7" name="Content Placeholder 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az-Latn-AZ" b="1" dirty="0">
                <a:solidFill>
                  <a:srgbClr val="002060"/>
                </a:solidFill>
              </a:rPr>
              <a:t>Cərrahi</a:t>
            </a:r>
          </a:p>
          <a:p>
            <a:endParaRPr lang="en-US" b="1" dirty="0">
              <a:solidFill>
                <a:srgbClr val="002060"/>
              </a:solidFill>
            </a:endParaRPr>
          </a:p>
          <a:p>
            <a:r>
              <a:rPr lang="az-Latn-AZ" b="1" dirty="0">
                <a:solidFill>
                  <a:srgbClr val="002060"/>
                </a:solidFill>
              </a:rPr>
              <a:t>Azinvaziv</a:t>
            </a:r>
          </a:p>
          <a:p>
            <a:endParaRPr lang="en-US" b="1" dirty="0">
              <a:solidFill>
                <a:srgbClr val="002060"/>
              </a:solidFill>
            </a:endParaRPr>
          </a:p>
          <a:p>
            <a:r>
              <a:rPr lang="az-Latn-AZ" b="1" dirty="0">
                <a:solidFill>
                  <a:srgbClr val="002060"/>
                </a:solidFill>
              </a:rPr>
              <a:t>Medikamentoz</a:t>
            </a:r>
            <a:endParaRPr lang="en-US" b="1" dirty="0">
              <a:solidFill>
                <a:srgbClr val="002060"/>
              </a:solidFill>
            </a:endParaRP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22643806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6ADA307-D8CB-E4B2-954D-BBF6CBFA9DF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810379" y="122776"/>
            <a:ext cx="5862851" cy="328161"/>
          </a:xfrm>
        </p:spPr>
        <p:txBody>
          <a:bodyPr>
            <a:noAutofit/>
          </a:bodyPr>
          <a:lstStyle/>
          <a:p>
            <a:r>
              <a:rPr lang="az-Latn-AZ" sz="2800" dirty="0"/>
              <a:t>Əməliyyata əsas göstərişlər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C265CEC-C6EF-E878-05B9-C312B97FD5C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412266"/>
            <a:ext cx="10515600" cy="4351338"/>
          </a:xfrm>
        </p:spPr>
        <p:txBody>
          <a:bodyPr>
            <a:normAutofit/>
          </a:bodyPr>
          <a:lstStyle/>
          <a:p>
            <a:r>
              <a:rPr lang="az-Latn-AZ" b="1" dirty="0"/>
              <a:t>Fallo Tetradası,</a:t>
            </a:r>
          </a:p>
          <a:p>
            <a:r>
              <a:rPr lang="az-Latn-AZ" b="1" dirty="0"/>
              <a:t>Böyük damarların transpozisiyası </a:t>
            </a:r>
          </a:p>
          <a:p>
            <a:r>
              <a:rPr lang="az-Latn-AZ" b="1" dirty="0"/>
              <a:t>Qulaqcıqlararası çəpər defekti (ASD), </a:t>
            </a:r>
          </a:p>
          <a:p>
            <a:r>
              <a:rPr lang="az-Latn-AZ" b="1" dirty="0"/>
              <a:t>Mədəciklərarası çəpər defekti (VSD) və s.</a:t>
            </a:r>
          </a:p>
          <a:p>
            <a:endParaRPr lang="az-Latn-AZ" dirty="0"/>
          </a:p>
          <a:p>
            <a:endParaRPr lang="az-Latn-AZ" dirty="0"/>
          </a:p>
          <a:p>
            <a:r>
              <a:rPr lang="az-Latn-AZ" b="1" dirty="0">
                <a:solidFill>
                  <a:srgbClr val="002060"/>
                </a:solidFill>
              </a:rPr>
              <a:t>Ümumi olaraq AÜQ-lərin əksəriyyətinin erkən yaşda korreksiyası məsləhət görülür</a:t>
            </a:r>
            <a:endParaRPr lang="az-Latn-AZ" sz="2400" b="1" dirty="0">
              <a:solidFill>
                <a:srgbClr val="002060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15755442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6ADA307-D8CB-E4B2-954D-BBF6CBFA9DF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820901" y="0"/>
            <a:ext cx="5862851" cy="835878"/>
          </a:xfrm>
        </p:spPr>
        <p:txBody>
          <a:bodyPr>
            <a:noAutofit/>
          </a:bodyPr>
          <a:lstStyle/>
          <a:p>
            <a:r>
              <a:rPr lang="az-Latn-AZ" sz="2800" dirty="0"/>
              <a:t>Əməliyyata əks göstərişlər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C265CEC-C6EF-E878-05B9-C312B97FD5C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R="0" lv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Font typeface="Wingdings" panose="05000000000000000000" pitchFamily="2" charset="2"/>
              <a:buChar char="§"/>
            </a:pPr>
            <a:r>
              <a:rPr lang="az-Latn-AZ" b="1" i="1" dirty="0">
                <a:solidFill>
                  <a:srgbClr val="C00000"/>
                </a:solidFill>
              </a:rPr>
              <a:t>Ciddi aktiv infeksion xəstəlik,</a:t>
            </a:r>
          </a:p>
          <a:p>
            <a:pPr marR="0" lv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Font typeface="Wingdings" panose="05000000000000000000" pitchFamily="2" charset="2"/>
              <a:buChar char="§"/>
            </a:pPr>
            <a:endParaRPr lang="az-Latn-AZ" b="1" i="1" dirty="0">
              <a:solidFill>
                <a:srgbClr val="C00000"/>
              </a:solidFill>
            </a:endParaRPr>
          </a:p>
          <a:p>
            <a:pPr marR="0" lv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Font typeface="Wingdings" panose="05000000000000000000" pitchFamily="2" charset="2"/>
              <a:buChar char="§"/>
            </a:pPr>
            <a:r>
              <a:rPr lang="az-Latn-AZ" b="1" i="1" dirty="0">
                <a:solidFill>
                  <a:srgbClr val="C00000"/>
                </a:solidFill>
              </a:rPr>
              <a:t> Geridönülməz pulmonar hipertenziyanın yaranması</a:t>
            </a:r>
          </a:p>
          <a:p>
            <a:pPr marR="0" lv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Font typeface="Wingdings" panose="05000000000000000000" pitchFamily="2" charset="2"/>
              <a:buChar char="§"/>
            </a:pPr>
            <a:endParaRPr lang="az-Latn-AZ" sz="2400" b="1" i="1" dirty="0">
              <a:solidFill>
                <a:srgbClr val="C00000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64072415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>
          <a:xfrm>
            <a:off x="3258436" y="14198"/>
            <a:ext cx="5862851" cy="668115"/>
          </a:xfrm>
        </p:spPr>
        <p:txBody>
          <a:bodyPr/>
          <a:lstStyle/>
          <a:p>
            <a:r>
              <a:rPr lang="az-Latn-AZ" dirty="0"/>
              <a:t>Müalicə yanaşması</a:t>
            </a:r>
            <a:endParaRPr lang="en-US" dirty="0"/>
          </a:p>
        </p:txBody>
      </p:sp>
      <p:sp>
        <p:nvSpPr>
          <p:cNvPr id="11" name="Rectangle 10"/>
          <p:cNvSpPr/>
          <p:nvPr/>
        </p:nvSpPr>
        <p:spPr>
          <a:xfrm>
            <a:off x="4653669" y="5234655"/>
            <a:ext cx="6096000" cy="830997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az-Latn-AZ" sz="2400" b="1" dirty="0">
                <a:solidFill>
                  <a:srgbClr val="000000"/>
                </a:solidFill>
                <a:latin typeface="Calibri" panose="020F0502020204030204" pitchFamily="34" charset="0"/>
                <a:ea typeface="Times New Roman" panose="02020603050405020304" pitchFamily="18" charset="0"/>
              </a:rPr>
              <a:t>Qüsurun növündən asılı olaraq cərrahi və ya azinvaziv üsullar seçilir. </a:t>
            </a:r>
            <a:endParaRPr lang="en-US" sz="2400" b="1" dirty="0"/>
          </a:p>
        </p:txBody>
      </p:sp>
      <p:sp>
        <p:nvSpPr>
          <p:cNvPr id="12" name="Rectangle 11"/>
          <p:cNvSpPr/>
          <p:nvPr/>
        </p:nvSpPr>
        <p:spPr>
          <a:xfrm>
            <a:off x="921035" y="1335152"/>
            <a:ext cx="5866799" cy="47000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az-Latn-AZ" sz="2400" b="1" dirty="0">
                <a:solidFill>
                  <a:srgbClr val="00000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Kiçik və asimptomatik qüsurları </a:t>
            </a:r>
            <a:r>
              <a:rPr lang="az-Latn-AZ" sz="2400" b="1" dirty="0">
                <a:solidFill>
                  <a:srgbClr val="C0000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izləmək</a:t>
            </a:r>
            <a:r>
              <a:rPr lang="az-Latn-AZ" sz="2400" b="1" dirty="0">
                <a:solidFill>
                  <a:srgbClr val="00000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 olar.</a:t>
            </a:r>
            <a:endParaRPr lang="en-US" sz="2000" b="1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3" name="Rectangle 12"/>
          <p:cNvSpPr/>
          <p:nvPr/>
        </p:nvSpPr>
        <p:spPr>
          <a:xfrm>
            <a:off x="2743200" y="2889731"/>
            <a:ext cx="6096000" cy="1260345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az-Latn-AZ" sz="2400" b="1" dirty="0"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Simptomatik və ağırlşmış defektlər</a:t>
            </a:r>
            <a:r>
              <a:rPr lang="az-Latn-AZ" sz="2400" b="1" dirty="0">
                <a:solidFill>
                  <a:srgbClr val="00000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, həmçinin ciddi AÜQ-lər </a:t>
            </a:r>
            <a:r>
              <a:rPr lang="az-Latn-AZ" sz="2400" b="1" dirty="0">
                <a:solidFill>
                  <a:srgbClr val="C0000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erkən cərrahi (vəya invaziv) </a:t>
            </a:r>
            <a:r>
              <a:rPr lang="az-Latn-AZ" sz="2400" b="1" dirty="0">
                <a:solidFill>
                  <a:srgbClr val="00000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üsulla korreksiya edilir.  </a:t>
            </a:r>
            <a:endParaRPr lang="en-US" sz="2000" b="1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cxnSp>
        <p:nvCxnSpPr>
          <p:cNvPr id="15" name="Elbow Connector 14"/>
          <p:cNvCxnSpPr>
            <a:stCxn id="12" idx="2"/>
            <a:endCxn id="13" idx="0"/>
          </p:cNvCxnSpPr>
          <p:nvPr/>
        </p:nvCxnSpPr>
        <p:spPr>
          <a:xfrm rot="16200000" flipH="1">
            <a:off x="4280528" y="1379058"/>
            <a:ext cx="1084579" cy="1936765"/>
          </a:xfrm>
          <a:prstGeom prst="bentConnector3">
            <a:avLst>
              <a:gd name="adj1" fmla="val 50000"/>
            </a:avLst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Elbow Connector 19"/>
          <p:cNvCxnSpPr>
            <a:stCxn id="13" idx="2"/>
            <a:endCxn id="11" idx="0"/>
          </p:cNvCxnSpPr>
          <p:nvPr/>
        </p:nvCxnSpPr>
        <p:spPr>
          <a:xfrm rot="16200000" flipH="1">
            <a:off x="6204145" y="3737130"/>
            <a:ext cx="1084579" cy="1910469"/>
          </a:xfrm>
          <a:prstGeom prst="bentConnector3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976348396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6ADA307-D8CB-E4B2-954D-BBF6CBFA9DF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086850" y="0"/>
            <a:ext cx="6018299" cy="524486"/>
          </a:xfrm>
        </p:spPr>
        <p:txBody>
          <a:bodyPr>
            <a:noAutofit/>
          </a:bodyPr>
          <a:lstStyle/>
          <a:p>
            <a:r>
              <a:rPr lang="az-Latn-AZ" dirty="0"/>
              <a:t>Proqnozu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C265CEC-C6EF-E878-05B9-C312B97FD5C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lnSpc>
                <a:spcPct val="115000"/>
              </a:lnSpc>
              <a:spcBef>
                <a:spcPts val="0"/>
              </a:spcBef>
              <a:buNone/>
            </a:pPr>
            <a:r>
              <a:rPr lang="az-Latn-AZ" b="1" dirty="0"/>
              <a:t>Zamanında əməliyyat olunduqda bir çox AÜQ-lərin </a:t>
            </a:r>
            <a:r>
              <a:rPr lang="az-Latn-AZ" b="1" dirty="0">
                <a:solidFill>
                  <a:srgbClr val="C00000"/>
                </a:solidFill>
              </a:rPr>
              <a:t>proqnozu yaxşıdır. </a:t>
            </a:r>
            <a:endParaRPr lang="az-Latn-AZ" sz="2400" b="1" dirty="0">
              <a:solidFill>
                <a:srgbClr val="C00000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79474612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6ADA307-D8CB-E4B2-954D-BBF6CBFA9DF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810379" y="122776"/>
            <a:ext cx="5862851" cy="328161"/>
          </a:xfrm>
        </p:spPr>
        <p:txBody>
          <a:bodyPr>
            <a:noAutofit/>
          </a:bodyPr>
          <a:lstStyle/>
          <a:p>
            <a:r>
              <a:rPr lang="az-Latn-AZ" dirty="0"/>
              <a:t>Profilaktikası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C265CEC-C6EF-E878-05B9-C312B97FD5C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928511" y="882174"/>
            <a:ext cx="10515600" cy="4351338"/>
          </a:xfrm>
        </p:spPr>
        <p:txBody>
          <a:bodyPr>
            <a:normAutofit/>
          </a:bodyPr>
          <a:lstStyle/>
          <a:p>
            <a:pPr marL="0" indent="0" algn="ctr">
              <a:lnSpc>
                <a:spcPct val="115000"/>
              </a:lnSpc>
              <a:spcBef>
                <a:spcPts val="0"/>
              </a:spcBef>
              <a:buNone/>
            </a:pPr>
            <a:endParaRPr lang="az-Latn-AZ" b="1" i="1" dirty="0">
              <a:solidFill>
                <a:srgbClr val="C00000"/>
              </a:solidFill>
            </a:endParaRPr>
          </a:p>
          <a:p>
            <a:pPr marL="0" indent="0" algn="ctr">
              <a:lnSpc>
                <a:spcPct val="115000"/>
              </a:lnSpc>
              <a:spcBef>
                <a:spcPts val="0"/>
              </a:spcBef>
              <a:buNone/>
            </a:pPr>
            <a:endParaRPr lang="az-Latn-AZ" b="1" i="1" dirty="0">
              <a:solidFill>
                <a:srgbClr val="C00000"/>
              </a:solidFill>
            </a:endParaRPr>
          </a:p>
          <a:p>
            <a:pPr marL="0" indent="0" algn="ctr">
              <a:lnSpc>
                <a:spcPct val="115000"/>
              </a:lnSpc>
              <a:spcBef>
                <a:spcPts val="0"/>
              </a:spcBef>
              <a:buNone/>
            </a:pPr>
            <a:r>
              <a:rPr lang="az-Latn-AZ" b="1" i="1" dirty="0">
                <a:solidFill>
                  <a:srgbClr val="C00000"/>
                </a:solidFill>
              </a:rPr>
              <a:t>Spesifik birincili profilaktikası yoxdur. </a:t>
            </a:r>
            <a:endParaRPr lang="az-Latn-AZ" sz="3200" b="1" i="1" dirty="0">
              <a:solidFill>
                <a:srgbClr val="C00000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02CC780E-86E8-7DAC-EE33-D6EFBA66A58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06548" y="2683003"/>
            <a:ext cx="8559526" cy="334699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50274363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6ADA307-D8CB-E4B2-954D-BBF6CBFA9DF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801173" y="0"/>
            <a:ext cx="6589653" cy="596552"/>
          </a:xfrm>
        </p:spPr>
        <p:txBody>
          <a:bodyPr>
            <a:noAutofit/>
          </a:bodyPr>
          <a:lstStyle/>
          <a:p>
            <a:r>
              <a:rPr lang="az-Latn-AZ" dirty="0"/>
              <a:t>Taranması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C265CEC-C6EF-E878-05B9-C312B97FD5C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412266"/>
            <a:ext cx="10515600" cy="4351338"/>
          </a:xfrm>
        </p:spPr>
        <p:txBody>
          <a:bodyPr>
            <a:normAutofit/>
          </a:bodyPr>
          <a:lstStyle/>
          <a:p>
            <a:pPr>
              <a:lnSpc>
                <a:spcPct val="115000"/>
              </a:lnSpc>
              <a:spcBef>
                <a:spcPts val="0"/>
              </a:spcBef>
            </a:pPr>
            <a:r>
              <a:rPr lang="az-Latn-AZ" b="1" dirty="0"/>
              <a:t>Tarama üçün </a:t>
            </a:r>
            <a:r>
              <a:rPr lang="az-Latn-AZ" b="1" dirty="0">
                <a:solidFill>
                  <a:srgbClr val="C00000"/>
                </a:solidFill>
              </a:rPr>
              <a:t>hamiləlik dövründə doppler ultrasəs </a:t>
            </a:r>
            <a:r>
              <a:rPr lang="az-Latn-AZ" b="1" dirty="0"/>
              <a:t>müayinə edilir. </a:t>
            </a:r>
          </a:p>
          <a:p>
            <a:pPr marL="0" indent="0">
              <a:lnSpc>
                <a:spcPct val="115000"/>
              </a:lnSpc>
              <a:spcBef>
                <a:spcPts val="0"/>
              </a:spcBef>
              <a:buNone/>
            </a:pPr>
            <a:endParaRPr lang="az-Latn-AZ" b="1" dirty="0"/>
          </a:p>
          <a:p>
            <a:pPr>
              <a:lnSpc>
                <a:spcPct val="115000"/>
              </a:lnSpc>
              <a:spcBef>
                <a:spcPts val="0"/>
              </a:spcBef>
            </a:pPr>
            <a:r>
              <a:rPr lang="az-Latn-AZ" b="1" dirty="0"/>
              <a:t>Həmçinin </a:t>
            </a:r>
            <a:r>
              <a:rPr lang="az-Latn-AZ" b="1" dirty="0">
                <a:solidFill>
                  <a:srgbClr val="C00000"/>
                </a:solidFill>
              </a:rPr>
              <a:t>yenidoğulmuş uşaqlara puls oksimetriya </a:t>
            </a:r>
            <a:r>
              <a:rPr lang="az-Latn-AZ" b="1" dirty="0"/>
              <a:t>icra edilir. </a:t>
            </a:r>
            <a:endParaRPr lang="az-Latn-AZ" sz="2000" b="1" dirty="0">
              <a:effectLst/>
              <a:latin typeface="Calibri" panose="020F0502020204030204" pitchFamily="34" charset="0"/>
              <a:ea typeface="Calibri" panose="020F0502020204030204" pitchFamily="34" charset="0"/>
            </a:endParaRPr>
          </a:p>
        </p:txBody>
      </p:sp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84CE483C-55F9-E4A0-AD1E-36526A3474C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86002" y="3529652"/>
            <a:ext cx="4462659" cy="2591025"/>
          </a:xfrm>
          <a:prstGeom prst="rect">
            <a:avLst/>
          </a:prstGeom>
        </p:spPr>
      </p:pic>
      <p:pic>
        <p:nvPicPr>
          <p:cNvPr id="8" name="Рисунок 7">
            <a:extLst>
              <a:ext uri="{FF2B5EF4-FFF2-40B4-BE49-F238E27FC236}">
                <a16:creationId xmlns:a16="http://schemas.microsoft.com/office/drawing/2014/main" id="{FD1FC46B-4808-B612-E35D-2E1C08B99F2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227818" y="3426011"/>
            <a:ext cx="4346825" cy="26946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81783223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6ADA307-D8CB-E4B2-954D-BBF6CBFA9DF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810379" y="122776"/>
            <a:ext cx="5862851" cy="457349"/>
          </a:xfrm>
        </p:spPr>
        <p:txBody>
          <a:bodyPr>
            <a:noAutofit/>
          </a:bodyPr>
          <a:lstStyle/>
          <a:p>
            <a:r>
              <a:rPr lang="az-Latn-AZ" sz="2800" dirty="0"/>
              <a:t>İzləmə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C265CEC-C6EF-E878-05B9-C312B97FD5C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271337" y="1412266"/>
            <a:ext cx="9918032" cy="1521847"/>
          </a:xfrm>
        </p:spPr>
        <p:txBody>
          <a:bodyPr>
            <a:normAutofit/>
          </a:bodyPr>
          <a:lstStyle/>
          <a:p>
            <a:pPr marL="0" indent="0">
              <a:buNone/>
            </a:pPr>
            <a:endParaRPr lang="az-Latn-AZ" b="1" dirty="0"/>
          </a:p>
          <a:p>
            <a:pPr marL="0" indent="0">
              <a:buNone/>
            </a:pPr>
            <a:r>
              <a:rPr lang="az-Latn-AZ" b="1" dirty="0"/>
              <a:t>   Asimtpomatik xəstələr uşaq kardioloqu nəzarətində defektin növündən asılı olaraq </a:t>
            </a:r>
            <a:r>
              <a:rPr lang="az-Latn-AZ" b="1" dirty="0">
                <a:solidFill>
                  <a:srgbClr val="C00000"/>
                </a:solidFill>
              </a:rPr>
              <a:t>3-6 ay, vəya illik kontrol </a:t>
            </a:r>
            <a:r>
              <a:rPr lang="az-Latn-AZ" b="1" dirty="0"/>
              <a:t>olmaqla izlənilir. </a:t>
            </a:r>
            <a:endParaRPr lang="en-US" b="1" dirty="0"/>
          </a:p>
          <a:p>
            <a:pPr marL="0" indent="0">
              <a:lnSpc>
                <a:spcPct val="115000"/>
              </a:lnSpc>
              <a:spcBef>
                <a:spcPts val="0"/>
              </a:spcBef>
              <a:buNone/>
            </a:pPr>
            <a:endParaRPr lang="az-Latn-AZ" sz="2000" b="1" dirty="0">
              <a:effectLst/>
              <a:latin typeface="Calibri" panose="020F0502020204030204" pitchFamily="34" charset="0"/>
              <a:ea typeface="Calibri" panose="020F0502020204030204" pitchFamily="34" charset="0"/>
            </a:endParaRPr>
          </a:p>
        </p:txBody>
      </p:sp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668FC53F-549B-503D-DC8E-63629C807D5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782024" y="2934113"/>
            <a:ext cx="5133277" cy="34201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48462821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6ADA307-D8CB-E4B2-954D-BBF6CBFA9DF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878113" y="39636"/>
            <a:ext cx="5862851" cy="328161"/>
          </a:xfrm>
        </p:spPr>
        <p:txBody>
          <a:bodyPr>
            <a:noAutofit/>
          </a:bodyPr>
          <a:lstStyle/>
          <a:p>
            <a:r>
              <a:rPr lang="az-Latn-AZ" dirty="0"/>
              <a:t>Reabilitasiya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C265CEC-C6EF-E878-05B9-C312B97FD5C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878113" y="1253331"/>
            <a:ext cx="6636277" cy="4351338"/>
          </a:xfrm>
        </p:spPr>
        <p:txBody>
          <a:bodyPr>
            <a:normAutofit/>
          </a:bodyPr>
          <a:lstStyle/>
          <a:p>
            <a:pPr marL="0" indent="0">
              <a:lnSpc>
                <a:spcPct val="115000"/>
              </a:lnSpc>
              <a:spcBef>
                <a:spcPts val="0"/>
              </a:spcBef>
              <a:buNone/>
            </a:pPr>
            <a:r>
              <a:rPr lang="az-Latn-AZ" sz="4000" b="1" dirty="0">
                <a:latin typeface="Calibri" panose="020F0502020204030204" pitchFamily="34" charset="0"/>
                <a:ea typeface="Calibri" panose="020F0502020204030204" pitchFamily="34" charset="0"/>
              </a:rPr>
              <a:t>Ümumi qaydada aparılır</a:t>
            </a:r>
            <a:endParaRPr lang="az-Latn-AZ" sz="40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>
              <a:lnSpc>
                <a:spcPct val="115000"/>
              </a:lnSpc>
              <a:spcBef>
                <a:spcPts val="0"/>
              </a:spcBef>
              <a:buNone/>
            </a:pPr>
            <a:endParaRPr lang="az-Latn-AZ" sz="2000" b="1" dirty="0">
              <a:effectLst/>
              <a:latin typeface="Calibri" panose="020F0502020204030204" pitchFamily="34" charset="0"/>
              <a:ea typeface="Calibri" panose="020F0502020204030204" pitchFamily="34" charset="0"/>
            </a:endParaRPr>
          </a:p>
        </p:txBody>
      </p:sp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E6599BB6-2AD2-2555-C6FF-D308DBC79A2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407689" y="2434748"/>
            <a:ext cx="4608975" cy="352379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26923469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6ADA307-D8CB-E4B2-954D-BBF6CBFA9DF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064741" y="97306"/>
            <a:ext cx="5862851" cy="835878"/>
          </a:xfrm>
        </p:spPr>
        <p:txBody>
          <a:bodyPr>
            <a:noAutofit/>
          </a:bodyPr>
          <a:lstStyle/>
          <a:p>
            <a:r>
              <a:rPr lang="az-Latn-AZ" sz="2800" dirty="0"/>
              <a:t>Xüsusi qruplarda özəlikləri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C265CEC-C6EF-E878-05B9-C312B97FD5C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33399" y="741892"/>
            <a:ext cx="11365089" cy="4351338"/>
          </a:xfrm>
        </p:spPr>
        <p:txBody>
          <a:bodyPr>
            <a:normAutofit/>
          </a:bodyPr>
          <a:lstStyle/>
          <a:p>
            <a:pPr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buFont typeface="Wingdings" panose="05000000000000000000" pitchFamily="2" charset="2"/>
              <a:buChar char="§"/>
            </a:pPr>
            <a:r>
              <a:rPr lang="az-Latn-AZ" b="1" i="1" dirty="0"/>
              <a:t>Asimptomatik qüsurlar hamiləlik zamanı simptomatik ola bilrər.</a:t>
            </a:r>
          </a:p>
          <a:p>
            <a:pPr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buFont typeface="Wingdings" panose="05000000000000000000" pitchFamily="2" charset="2"/>
              <a:buChar char="§"/>
            </a:pPr>
            <a:endParaRPr lang="az-Latn-AZ" b="1" i="1" dirty="0"/>
          </a:p>
          <a:p>
            <a:pPr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buFont typeface="Wingdings" panose="05000000000000000000" pitchFamily="2" charset="2"/>
              <a:buChar char="§"/>
            </a:pPr>
            <a:r>
              <a:rPr lang="az-Latn-AZ" b="1" i="1" dirty="0"/>
              <a:t> Bəzi qüsurlar yanaşı genetik xəstəliklər olduğu zaman </a:t>
            </a:r>
            <a:r>
              <a:rPr lang="az-Latn-AZ" b="1" i="1" dirty="0">
                <a:solidFill>
                  <a:srgbClr val="C00000"/>
                </a:solidFill>
              </a:rPr>
              <a:t>(məs. Daun sindromu) daha ağır, pulmonar hipertenziya daha erkən yarana </a:t>
            </a:r>
            <a:r>
              <a:rPr lang="az-Latn-AZ" b="1" i="1" dirty="0"/>
              <a:t>bilər. </a:t>
            </a:r>
            <a:endParaRPr lang="az-Latn-AZ" b="1" i="1" dirty="0">
              <a:effectLst/>
              <a:latin typeface="Calibri" panose="020F0502020204030204" pitchFamily="34" charset="0"/>
              <a:ea typeface="Calibri" panose="020F0502020204030204" pitchFamily="34" charset="0"/>
            </a:endParaRPr>
          </a:p>
        </p:txBody>
      </p:sp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980FC957-BEC4-E3ED-75C8-B9838C4F996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575085" y="2953658"/>
            <a:ext cx="5041829" cy="34493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04859695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9"/>
            <a:ext cx="10515600" cy="1606486"/>
          </a:xfrm>
        </p:spPr>
        <p:txBody>
          <a:bodyPr/>
          <a:lstStyle/>
          <a:p>
            <a:pPr marL="0" indent="0">
              <a:lnSpc>
                <a:spcPct val="115000"/>
              </a:lnSpc>
              <a:spcBef>
                <a:spcPts val="0"/>
              </a:spcBef>
            </a:pPr>
            <a:r>
              <a:rPr lang="az-Latn-AZ" sz="4400" dirty="0">
                <a:latin typeface="Calibri" panose="020F0502020204030204" pitchFamily="34" charset="0"/>
                <a:ea typeface="Calibri" panose="020F0502020204030204" pitchFamily="34" charset="0"/>
              </a:rPr>
              <a:t>Diqqətinizə görə təşəkkür edirəm.</a:t>
            </a:r>
            <a:endParaRPr lang="en-US" sz="4400" dirty="0"/>
          </a:p>
        </p:txBody>
      </p:sp>
    </p:spTree>
    <p:extLst>
      <p:ext uri="{BB962C8B-B14F-4D97-AF65-F5344CB8AC3E}">
        <p14:creationId xmlns:p14="http://schemas.microsoft.com/office/powerpoint/2010/main" val="3947894718"/>
      </p:ext>
    </p:extLst>
  </p:cSld>
  <p:clrMapOvr>
    <a:masterClrMapping/>
  </p:clrMapOvr>
</p:sld>
</file>

<file path=ppt/theme/theme1.xml><?xml version="1.0" encoding="utf-8"?>
<a:theme xmlns:a="http://schemas.openxmlformats.org/drawingml/2006/main" name="Praktiki dərs şablonu 7">
  <a:themeElements>
    <a:clrScheme name="Blue Green">
      <a:dk1>
        <a:sysClr val="windowText" lastClr="000000"/>
      </a:dk1>
      <a:lt1>
        <a:sysClr val="window" lastClr="FFFFFF"/>
      </a:lt1>
      <a:dk2>
        <a:srgbClr val="373545"/>
      </a:dk2>
      <a:lt2>
        <a:srgbClr val="CEDBE6"/>
      </a:lt2>
      <a:accent1>
        <a:srgbClr val="3494BA"/>
      </a:accent1>
      <a:accent2>
        <a:srgbClr val="58B6C0"/>
      </a:accent2>
      <a:accent3>
        <a:srgbClr val="75BDA7"/>
      </a:accent3>
      <a:accent4>
        <a:srgbClr val="7A8C8E"/>
      </a:accent4>
      <a:accent5>
        <a:srgbClr val="84ACB6"/>
      </a:accent5>
      <a:accent6>
        <a:srgbClr val="2683C6"/>
      </a:accent6>
      <a:hlink>
        <a:srgbClr val="6B9F25"/>
      </a:hlink>
      <a:folHlink>
        <a:srgbClr val="9F6715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raktiki dərs şablonu 7" id="{CFEC8B34-B3C9-4BB5-A10A-2314B18BBEB6}" vid="{D44C3823-ACDE-4290-BE6B-68B35F616683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Override1.xml><?xml version="1.0" encoding="utf-8"?>
<a:themeOverride xmlns:a="http://schemas.openxmlformats.org/drawingml/2006/main">
  <a:clrScheme name="Blue Green">
    <a:dk1>
      <a:sysClr val="windowText" lastClr="000000"/>
    </a:dk1>
    <a:lt1>
      <a:sysClr val="window" lastClr="FFFFFF"/>
    </a:lt1>
    <a:dk2>
      <a:srgbClr val="373545"/>
    </a:dk2>
    <a:lt2>
      <a:srgbClr val="CEDBE6"/>
    </a:lt2>
    <a:accent1>
      <a:srgbClr val="3494BA"/>
    </a:accent1>
    <a:accent2>
      <a:srgbClr val="58B6C0"/>
    </a:accent2>
    <a:accent3>
      <a:srgbClr val="75BDA7"/>
    </a:accent3>
    <a:accent4>
      <a:srgbClr val="7A8C8E"/>
    </a:accent4>
    <a:accent5>
      <a:srgbClr val="84ACB6"/>
    </a:accent5>
    <a:accent6>
      <a:srgbClr val="2683C6"/>
    </a:accent6>
    <a:hlink>
      <a:srgbClr val="6B9F25"/>
    </a:hlink>
    <a:folHlink>
      <a:srgbClr val="9F6715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852</TotalTime>
  <Words>816</Words>
  <Application>Microsoft Office PowerPoint</Application>
  <PresentationFormat>Широкоэкранный</PresentationFormat>
  <Paragraphs>215</Paragraphs>
  <Slides>29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5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29</vt:i4>
      </vt:variant>
    </vt:vector>
  </HeadingPairs>
  <TitlesOfParts>
    <vt:vector size="35" baseType="lpstr">
      <vt:lpstr>Arial</vt:lpstr>
      <vt:lpstr>Calibri</vt:lpstr>
      <vt:lpstr>Courier New</vt:lpstr>
      <vt:lpstr>Symbol</vt:lpstr>
      <vt:lpstr>Wingdings</vt:lpstr>
      <vt:lpstr>Praktiki dərs şablonu 7</vt:lpstr>
      <vt:lpstr>     Anadangəlmə ürək qüsurları</vt:lpstr>
      <vt:lpstr>Tərifi</vt:lpstr>
      <vt:lpstr>Təsnifatı</vt:lpstr>
      <vt:lpstr>Səbəbləri</vt:lpstr>
      <vt:lpstr>Əsas patogenetik mexanizmi</vt:lpstr>
      <vt:lpstr>Gedişi</vt:lpstr>
      <vt:lpstr>Ən çox rast gəlinən ağırlaşmaları</vt:lpstr>
      <vt:lpstr>Klinik müayinə </vt:lpstr>
      <vt:lpstr>Laborator müayinə </vt:lpstr>
      <vt:lpstr>Görüntüləmə və digər müayinələr</vt:lpstr>
      <vt:lpstr>Şübhə </vt:lpstr>
      <vt:lpstr>Diaqnozunun dəqiqləşdirilməsi</vt:lpstr>
      <vt:lpstr>Differensial diaqnozu</vt:lpstr>
      <vt:lpstr>Diaqnostik kriteriyaları</vt:lpstr>
      <vt:lpstr>İnkarı</vt:lpstr>
      <vt:lpstr>Səbəbin təyini</vt:lpstr>
      <vt:lpstr>Ağırlıq dərəcəsinin təyini</vt:lpstr>
      <vt:lpstr>Müalicə prinsipləri</vt:lpstr>
      <vt:lpstr>Müalicə üsulları</vt:lpstr>
      <vt:lpstr>Əməliyyata əsas göstərişlər</vt:lpstr>
      <vt:lpstr>Əməliyyata əks göstərişlər</vt:lpstr>
      <vt:lpstr>Müalicə yanaşması</vt:lpstr>
      <vt:lpstr>Proqnozu</vt:lpstr>
      <vt:lpstr>Profilaktikası</vt:lpstr>
      <vt:lpstr>Taranması</vt:lpstr>
      <vt:lpstr>İzləmə</vt:lpstr>
      <vt:lpstr>Reabilitasiya</vt:lpstr>
      <vt:lpstr>Xüsusi qruplarda özəlikləri</vt:lpstr>
      <vt:lpstr>Diqqətinizə görə təşəkkür edirəm.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Nuru Bayramov</dc:creator>
  <cp:lastModifiedBy>Shukufa Musayeva</cp:lastModifiedBy>
  <cp:revision>84</cp:revision>
  <dcterms:created xsi:type="dcterms:W3CDTF">2023-05-31T15:19:45Z</dcterms:created>
  <dcterms:modified xsi:type="dcterms:W3CDTF">2023-09-18T22:25:37Z</dcterms:modified>
</cp:coreProperties>
</file>