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81" r:id="rId25"/>
    <p:sldId id="278" r:id="rId26"/>
    <p:sldId id="282" r:id="rId27"/>
    <p:sldId id="283" r:id="rId28"/>
    <p:sldId id="284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5E5FA35E-52F1-49C4-AD48-3C2DB5466711}"/>
    <pc:docChg chg="undo custSel addSld modSld modMainMaster">
      <pc:chgData name="Shukufa Musayeva" userId="925d085fcd50c50b" providerId="LiveId" clId="{5E5FA35E-52F1-49C4-AD48-3C2DB5466711}" dt="2023-09-18T22:37:22.710" v="257" actId="14100"/>
      <pc:docMkLst>
        <pc:docMk/>
      </pc:docMkLst>
      <pc:sldChg chg="modSp mod">
        <pc:chgData name="Shukufa Musayeva" userId="925d085fcd50c50b" providerId="LiveId" clId="{5E5FA35E-52F1-49C4-AD48-3C2DB5466711}" dt="2023-09-18T21:34:52.810" v="2" actId="113"/>
        <pc:sldMkLst>
          <pc:docMk/>
          <pc:sldMk cId="2571524389" sldId="256"/>
        </pc:sldMkLst>
        <pc:spChg chg="mod">
          <ac:chgData name="Shukufa Musayeva" userId="925d085fcd50c50b" providerId="LiveId" clId="{5E5FA35E-52F1-49C4-AD48-3C2DB5466711}" dt="2023-09-18T21:34:49.102" v="1" actId="20577"/>
          <ac:spMkLst>
            <pc:docMk/>
            <pc:sldMk cId="2571524389" sldId="256"/>
            <ac:spMk id="2" creationId="{00000000-0000-0000-0000-000000000000}"/>
          </ac:spMkLst>
        </pc:spChg>
        <pc:spChg chg="mod">
          <ac:chgData name="Shukufa Musayeva" userId="925d085fcd50c50b" providerId="LiveId" clId="{5E5FA35E-52F1-49C4-AD48-3C2DB5466711}" dt="2023-09-18T21:34:52.810" v="2" actId="113"/>
          <ac:spMkLst>
            <pc:docMk/>
            <pc:sldMk cId="2571524389" sldId="256"/>
            <ac:spMk id="3" creationId="{00000000-0000-0000-0000-000000000000}"/>
          </ac:spMkLst>
        </pc:spChg>
      </pc:sldChg>
      <pc:sldChg chg="modSp mod">
        <pc:chgData name="Shukufa Musayeva" userId="925d085fcd50c50b" providerId="LiveId" clId="{5E5FA35E-52F1-49C4-AD48-3C2DB5466711}" dt="2023-09-18T21:45:15.802" v="66" actId="14100"/>
        <pc:sldMkLst>
          <pc:docMk/>
          <pc:sldMk cId="1805384880" sldId="259"/>
        </pc:sldMkLst>
        <pc:picChg chg="mod">
          <ac:chgData name="Shukufa Musayeva" userId="925d085fcd50c50b" providerId="LiveId" clId="{5E5FA35E-52F1-49C4-AD48-3C2DB5466711}" dt="2023-09-18T21:45:15.802" v="66" actId="14100"/>
          <ac:picMkLst>
            <pc:docMk/>
            <pc:sldMk cId="1805384880" sldId="259"/>
            <ac:picMk id="13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1:51:23.967" v="78"/>
        <pc:sldMkLst>
          <pc:docMk/>
          <pc:sldMk cId="634188237" sldId="262"/>
        </pc:sldMkLst>
        <pc:spChg chg="mod">
          <ac:chgData name="Shukufa Musayeva" userId="925d085fcd50c50b" providerId="LiveId" clId="{5E5FA35E-52F1-49C4-AD48-3C2DB5466711}" dt="2023-09-18T21:51:10.753" v="75" actId="1035"/>
          <ac:spMkLst>
            <pc:docMk/>
            <pc:sldMk cId="634188237" sldId="262"/>
            <ac:spMk id="2" creationId="{00000000-0000-0000-0000-000000000000}"/>
          </ac:spMkLst>
        </pc:spChg>
        <pc:spChg chg="mod">
          <ac:chgData name="Shukufa Musayeva" userId="925d085fcd50c50b" providerId="LiveId" clId="{5E5FA35E-52F1-49C4-AD48-3C2DB5466711}" dt="2023-09-18T21:51:23.967" v="78"/>
          <ac:spMkLst>
            <pc:docMk/>
            <pc:sldMk cId="634188237" sldId="262"/>
            <ac:spMk id="3" creationId="{00000000-0000-0000-0000-000000000000}"/>
          </ac:spMkLst>
        </pc:spChg>
      </pc:sldChg>
      <pc:sldChg chg="modSp mod">
        <pc:chgData name="Shukufa Musayeva" userId="925d085fcd50c50b" providerId="LiveId" clId="{5E5FA35E-52F1-49C4-AD48-3C2DB5466711}" dt="2023-09-18T22:28:05.324" v="153" actId="1076"/>
        <pc:sldMkLst>
          <pc:docMk/>
          <pc:sldMk cId="4273822632" sldId="265"/>
        </pc:sldMkLst>
        <pc:spChg chg="mod">
          <ac:chgData name="Shukufa Musayeva" userId="925d085fcd50c50b" providerId="LiveId" clId="{5E5FA35E-52F1-49C4-AD48-3C2DB5466711}" dt="2023-09-18T22:28:05.324" v="153" actId="1076"/>
          <ac:spMkLst>
            <pc:docMk/>
            <pc:sldMk cId="4273822632" sldId="265"/>
            <ac:spMk id="2" creationId="{00000000-0000-0000-0000-000000000000}"/>
          </ac:spMkLst>
        </pc:spChg>
        <pc:picChg chg="mod">
          <ac:chgData name="Shukufa Musayeva" userId="925d085fcd50c50b" providerId="LiveId" clId="{5E5FA35E-52F1-49C4-AD48-3C2DB5466711}" dt="2023-09-18T22:27:45.799" v="151" actId="14100"/>
          <ac:picMkLst>
            <pc:docMk/>
            <pc:sldMk cId="4273822632" sldId="265"/>
            <ac:picMk id="4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2:27:33.183" v="149" actId="1076"/>
        <pc:sldMkLst>
          <pc:docMk/>
          <pc:sldMk cId="3761100812" sldId="266"/>
        </pc:sldMkLst>
        <pc:spChg chg="mod">
          <ac:chgData name="Shukufa Musayeva" userId="925d085fcd50c50b" providerId="LiveId" clId="{5E5FA35E-52F1-49C4-AD48-3C2DB5466711}" dt="2023-09-18T22:27:20.046" v="148" actId="404"/>
          <ac:spMkLst>
            <pc:docMk/>
            <pc:sldMk cId="3761100812" sldId="266"/>
            <ac:spMk id="2" creationId="{00000000-0000-0000-0000-000000000000}"/>
          </ac:spMkLst>
        </pc:spChg>
        <pc:spChg chg="mod">
          <ac:chgData name="Shukufa Musayeva" userId="925d085fcd50c50b" providerId="LiveId" clId="{5E5FA35E-52F1-49C4-AD48-3C2DB5466711}" dt="2023-09-18T22:27:33.183" v="149" actId="1076"/>
          <ac:spMkLst>
            <pc:docMk/>
            <pc:sldMk cId="3761100812" sldId="266"/>
            <ac:spMk id="3" creationId="{00000000-0000-0000-0000-000000000000}"/>
          </ac:spMkLst>
        </pc:spChg>
        <pc:picChg chg="mod">
          <ac:chgData name="Shukufa Musayeva" userId="925d085fcd50c50b" providerId="LiveId" clId="{5E5FA35E-52F1-49C4-AD48-3C2DB5466711}" dt="2023-09-18T22:27:00.332" v="140" actId="1076"/>
          <ac:picMkLst>
            <pc:docMk/>
            <pc:sldMk cId="3761100812" sldId="266"/>
            <ac:picMk id="1026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2:28:31.649" v="156" actId="1076"/>
        <pc:sldMkLst>
          <pc:docMk/>
          <pc:sldMk cId="2791565300" sldId="267"/>
        </pc:sldMkLst>
        <pc:spChg chg="mod">
          <ac:chgData name="Shukufa Musayeva" userId="925d085fcd50c50b" providerId="LiveId" clId="{5E5FA35E-52F1-49C4-AD48-3C2DB5466711}" dt="2023-09-18T22:28:31.649" v="156" actId="1076"/>
          <ac:spMkLst>
            <pc:docMk/>
            <pc:sldMk cId="2791565300" sldId="267"/>
            <ac:spMk id="3" creationId="{00000000-0000-0000-0000-000000000000}"/>
          </ac:spMkLst>
        </pc:spChg>
        <pc:picChg chg="mod">
          <ac:chgData name="Shukufa Musayeva" userId="925d085fcd50c50b" providerId="LiveId" clId="{5E5FA35E-52F1-49C4-AD48-3C2DB5466711}" dt="2023-09-18T22:28:26.706" v="155" actId="1076"/>
          <ac:picMkLst>
            <pc:docMk/>
            <pc:sldMk cId="2791565300" sldId="267"/>
            <ac:picMk id="4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2:29:07.215" v="164" actId="1076"/>
        <pc:sldMkLst>
          <pc:docMk/>
          <pc:sldMk cId="2439307957" sldId="268"/>
        </pc:sldMkLst>
        <pc:spChg chg="mod">
          <ac:chgData name="Shukufa Musayeva" userId="925d085fcd50c50b" providerId="LiveId" clId="{5E5FA35E-52F1-49C4-AD48-3C2DB5466711}" dt="2023-09-18T21:55:03.937" v="81" actId="1076"/>
          <ac:spMkLst>
            <pc:docMk/>
            <pc:sldMk cId="2439307957" sldId="268"/>
            <ac:spMk id="2" creationId="{00000000-0000-0000-0000-000000000000}"/>
          </ac:spMkLst>
        </pc:spChg>
        <pc:spChg chg="mod">
          <ac:chgData name="Shukufa Musayeva" userId="925d085fcd50c50b" providerId="LiveId" clId="{5E5FA35E-52F1-49C4-AD48-3C2DB5466711}" dt="2023-09-18T22:29:07.215" v="164" actId="1076"/>
          <ac:spMkLst>
            <pc:docMk/>
            <pc:sldMk cId="2439307957" sldId="268"/>
            <ac:spMk id="3" creationId="{00000000-0000-0000-0000-000000000000}"/>
          </ac:spMkLst>
        </pc:spChg>
        <pc:picChg chg="mod">
          <ac:chgData name="Shukufa Musayeva" userId="925d085fcd50c50b" providerId="LiveId" clId="{5E5FA35E-52F1-49C4-AD48-3C2DB5466711}" dt="2023-09-18T22:29:02.122" v="163" actId="1076"/>
          <ac:picMkLst>
            <pc:docMk/>
            <pc:sldMk cId="2439307957" sldId="268"/>
            <ac:picMk id="4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2:29:56.604" v="171" actId="1076"/>
        <pc:sldMkLst>
          <pc:docMk/>
          <pc:sldMk cId="2315351563" sldId="269"/>
        </pc:sldMkLst>
        <pc:spChg chg="mod">
          <ac:chgData name="Shukufa Musayeva" userId="925d085fcd50c50b" providerId="LiveId" clId="{5E5FA35E-52F1-49C4-AD48-3C2DB5466711}" dt="2023-09-18T22:29:56.604" v="171" actId="1076"/>
          <ac:spMkLst>
            <pc:docMk/>
            <pc:sldMk cId="2315351563" sldId="269"/>
            <ac:spMk id="3" creationId="{00000000-0000-0000-0000-000000000000}"/>
          </ac:spMkLst>
        </pc:spChg>
        <pc:spChg chg="mod">
          <ac:chgData name="Shukufa Musayeva" userId="925d085fcd50c50b" providerId="LiveId" clId="{5E5FA35E-52F1-49C4-AD48-3C2DB5466711}" dt="2023-09-18T22:29:34.640" v="168" actId="1076"/>
          <ac:spMkLst>
            <pc:docMk/>
            <pc:sldMk cId="2315351563" sldId="269"/>
            <ac:spMk id="5" creationId="{00000000-0000-0000-0000-000000000000}"/>
          </ac:spMkLst>
        </pc:spChg>
        <pc:picChg chg="mod">
          <ac:chgData name="Shukufa Musayeva" userId="925d085fcd50c50b" providerId="LiveId" clId="{5E5FA35E-52F1-49C4-AD48-3C2DB5466711}" dt="2023-09-18T22:29:30.155" v="167" actId="1076"/>
          <ac:picMkLst>
            <pc:docMk/>
            <pc:sldMk cId="2315351563" sldId="269"/>
            <ac:picMk id="4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2:30:35.363" v="178" actId="1076"/>
        <pc:sldMkLst>
          <pc:docMk/>
          <pc:sldMk cId="3596223453" sldId="270"/>
        </pc:sldMkLst>
        <pc:spChg chg="mod">
          <ac:chgData name="Shukufa Musayeva" userId="925d085fcd50c50b" providerId="LiveId" clId="{5E5FA35E-52F1-49C4-AD48-3C2DB5466711}" dt="2023-09-18T22:30:21.056" v="174" actId="1076"/>
          <ac:spMkLst>
            <pc:docMk/>
            <pc:sldMk cId="3596223453" sldId="270"/>
            <ac:spMk id="2" creationId="{00000000-0000-0000-0000-000000000000}"/>
          </ac:spMkLst>
        </pc:spChg>
        <pc:spChg chg="mod">
          <ac:chgData name="Shukufa Musayeva" userId="925d085fcd50c50b" providerId="LiveId" clId="{5E5FA35E-52F1-49C4-AD48-3C2DB5466711}" dt="2023-09-18T22:30:35.363" v="178" actId="1076"/>
          <ac:spMkLst>
            <pc:docMk/>
            <pc:sldMk cId="3596223453" sldId="270"/>
            <ac:spMk id="3" creationId="{00000000-0000-0000-0000-000000000000}"/>
          </ac:spMkLst>
        </pc:spChg>
        <pc:picChg chg="mod">
          <ac:chgData name="Shukufa Musayeva" userId="925d085fcd50c50b" providerId="LiveId" clId="{5E5FA35E-52F1-49C4-AD48-3C2DB5466711}" dt="2023-09-18T22:30:32.128" v="177" actId="1076"/>
          <ac:picMkLst>
            <pc:docMk/>
            <pc:sldMk cId="3596223453" sldId="270"/>
            <ac:picMk id="4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2:31:15.459" v="184" actId="1076"/>
        <pc:sldMkLst>
          <pc:docMk/>
          <pc:sldMk cId="1471235677" sldId="271"/>
        </pc:sldMkLst>
        <pc:spChg chg="mod">
          <ac:chgData name="Shukufa Musayeva" userId="925d085fcd50c50b" providerId="LiveId" clId="{5E5FA35E-52F1-49C4-AD48-3C2DB5466711}" dt="2023-09-18T22:31:00.752" v="181" actId="1076"/>
          <ac:spMkLst>
            <pc:docMk/>
            <pc:sldMk cId="1471235677" sldId="271"/>
            <ac:spMk id="2" creationId="{00000000-0000-0000-0000-000000000000}"/>
          </ac:spMkLst>
        </pc:spChg>
        <pc:spChg chg="mod">
          <ac:chgData name="Shukufa Musayeva" userId="925d085fcd50c50b" providerId="LiveId" clId="{5E5FA35E-52F1-49C4-AD48-3C2DB5466711}" dt="2023-09-18T22:31:15.459" v="184" actId="1076"/>
          <ac:spMkLst>
            <pc:docMk/>
            <pc:sldMk cId="1471235677" sldId="271"/>
            <ac:spMk id="3" creationId="{00000000-0000-0000-0000-000000000000}"/>
          </ac:spMkLst>
        </pc:spChg>
        <pc:picChg chg="mod">
          <ac:chgData name="Shukufa Musayeva" userId="925d085fcd50c50b" providerId="LiveId" clId="{5E5FA35E-52F1-49C4-AD48-3C2DB5466711}" dt="2023-09-18T22:31:08.713" v="183" actId="1076"/>
          <ac:picMkLst>
            <pc:docMk/>
            <pc:sldMk cId="1471235677" sldId="271"/>
            <ac:picMk id="4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2:32:43.545" v="210" actId="1076"/>
        <pc:sldMkLst>
          <pc:docMk/>
          <pc:sldMk cId="1987121414" sldId="272"/>
        </pc:sldMkLst>
        <pc:spChg chg="mod">
          <ac:chgData name="Shukufa Musayeva" userId="925d085fcd50c50b" providerId="LiveId" clId="{5E5FA35E-52F1-49C4-AD48-3C2DB5466711}" dt="2023-09-18T22:32:09.701" v="204" actId="1076"/>
          <ac:spMkLst>
            <pc:docMk/>
            <pc:sldMk cId="1987121414" sldId="272"/>
            <ac:spMk id="2" creationId="{00000000-0000-0000-0000-000000000000}"/>
          </ac:spMkLst>
        </pc:spChg>
        <pc:spChg chg="mod">
          <ac:chgData name="Shukufa Musayeva" userId="925d085fcd50c50b" providerId="LiveId" clId="{5E5FA35E-52F1-49C4-AD48-3C2DB5466711}" dt="2023-09-18T22:32:38.803" v="208" actId="1076"/>
          <ac:spMkLst>
            <pc:docMk/>
            <pc:sldMk cId="1987121414" sldId="272"/>
            <ac:spMk id="3" creationId="{00000000-0000-0000-0000-000000000000}"/>
          </ac:spMkLst>
        </pc:spChg>
        <pc:picChg chg="mod">
          <ac:chgData name="Shukufa Musayeva" userId="925d085fcd50c50b" providerId="LiveId" clId="{5E5FA35E-52F1-49C4-AD48-3C2DB5466711}" dt="2023-09-18T22:32:43.545" v="210" actId="1076"/>
          <ac:picMkLst>
            <pc:docMk/>
            <pc:sldMk cId="1987121414" sldId="272"/>
            <ac:picMk id="4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2:34:11.730" v="223" actId="1076"/>
        <pc:sldMkLst>
          <pc:docMk/>
          <pc:sldMk cId="2755178736" sldId="273"/>
        </pc:sldMkLst>
        <pc:spChg chg="mod">
          <ac:chgData name="Shukufa Musayeva" userId="925d085fcd50c50b" providerId="LiveId" clId="{5E5FA35E-52F1-49C4-AD48-3C2DB5466711}" dt="2023-09-18T22:33:43.321" v="217" actId="1076"/>
          <ac:spMkLst>
            <pc:docMk/>
            <pc:sldMk cId="2755178736" sldId="273"/>
            <ac:spMk id="2" creationId="{00000000-0000-0000-0000-000000000000}"/>
          </ac:spMkLst>
        </pc:spChg>
        <pc:spChg chg="mod">
          <ac:chgData name="Shukufa Musayeva" userId="925d085fcd50c50b" providerId="LiveId" clId="{5E5FA35E-52F1-49C4-AD48-3C2DB5466711}" dt="2023-09-18T22:34:11.730" v="223" actId="1076"/>
          <ac:spMkLst>
            <pc:docMk/>
            <pc:sldMk cId="2755178736" sldId="273"/>
            <ac:spMk id="3" creationId="{00000000-0000-0000-0000-000000000000}"/>
          </ac:spMkLst>
        </pc:spChg>
        <pc:picChg chg="mod">
          <ac:chgData name="Shukufa Musayeva" userId="925d085fcd50c50b" providerId="LiveId" clId="{5E5FA35E-52F1-49C4-AD48-3C2DB5466711}" dt="2023-09-18T22:34:08.155" v="222" actId="14100"/>
          <ac:picMkLst>
            <pc:docMk/>
            <pc:sldMk cId="2755178736" sldId="273"/>
            <ac:picMk id="4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2:34:41.202" v="229" actId="1076"/>
        <pc:sldMkLst>
          <pc:docMk/>
          <pc:sldMk cId="2466803497" sldId="274"/>
        </pc:sldMkLst>
        <pc:spChg chg="mod">
          <ac:chgData name="Shukufa Musayeva" userId="925d085fcd50c50b" providerId="LiveId" clId="{5E5FA35E-52F1-49C4-AD48-3C2DB5466711}" dt="2023-09-18T22:34:20.010" v="224" actId="1076"/>
          <ac:spMkLst>
            <pc:docMk/>
            <pc:sldMk cId="2466803497" sldId="274"/>
            <ac:spMk id="3" creationId="{00000000-0000-0000-0000-000000000000}"/>
          </ac:spMkLst>
        </pc:spChg>
        <pc:picChg chg="mod">
          <ac:chgData name="Shukufa Musayeva" userId="925d085fcd50c50b" providerId="LiveId" clId="{5E5FA35E-52F1-49C4-AD48-3C2DB5466711}" dt="2023-09-18T22:34:41.202" v="229" actId="1076"/>
          <ac:picMkLst>
            <pc:docMk/>
            <pc:sldMk cId="2466803497" sldId="274"/>
            <ac:picMk id="4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2:35:10.673" v="235" actId="1076"/>
        <pc:sldMkLst>
          <pc:docMk/>
          <pc:sldMk cId="1289609052" sldId="275"/>
        </pc:sldMkLst>
        <pc:spChg chg="mod">
          <ac:chgData name="Shukufa Musayeva" userId="925d085fcd50c50b" providerId="LiveId" clId="{5E5FA35E-52F1-49C4-AD48-3C2DB5466711}" dt="2023-09-18T22:35:10.673" v="235" actId="1076"/>
          <ac:spMkLst>
            <pc:docMk/>
            <pc:sldMk cId="1289609052" sldId="275"/>
            <ac:spMk id="3" creationId="{00000000-0000-0000-0000-000000000000}"/>
          </ac:spMkLst>
        </pc:spChg>
        <pc:picChg chg="mod">
          <ac:chgData name="Shukufa Musayeva" userId="925d085fcd50c50b" providerId="LiveId" clId="{5E5FA35E-52F1-49C4-AD48-3C2DB5466711}" dt="2023-09-18T22:35:07.917" v="234" actId="1076"/>
          <ac:picMkLst>
            <pc:docMk/>
            <pc:sldMk cId="1289609052" sldId="275"/>
            <ac:picMk id="4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2:35:41.780" v="242" actId="1076"/>
        <pc:sldMkLst>
          <pc:docMk/>
          <pc:sldMk cId="2239459401" sldId="276"/>
        </pc:sldMkLst>
        <pc:spChg chg="mod">
          <ac:chgData name="Shukufa Musayeva" userId="925d085fcd50c50b" providerId="LiveId" clId="{5E5FA35E-52F1-49C4-AD48-3C2DB5466711}" dt="2023-09-18T22:35:41.780" v="242" actId="1076"/>
          <ac:spMkLst>
            <pc:docMk/>
            <pc:sldMk cId="2239459401" sldId="276"/>
            <ac:spMk id="3" creationId="{00000000-0000-0000-0000-000000000000}"/>
          </ac:spMkLst>
        </pc:spChg>
        <pc:picChg chg="mod">
          <ac:chgData name="Shukufa Musayeva" userId="925d085fcd50c50b" providerId="LiveId" clId="{5E5FA35E-52F1-49C4-AD48-3C2DB5466711}" dt="2023-09-18T22:35:36.484" v="241" actId="1076"/>
          <ac:picMkLst>
            <pc:docMk/>
            <pc:sldMk cId="2239459401" sldId="276"/>
            <ac:picMk id="4" creationId="{00000000-0000-0000-0000-000000000000}"/>
          </ac:picMkLst>
        </pc:picChg>
      </pc:sldChg>
      <pc:sldChg chg="modSp mod">
        <pc:chgData name="Shukufa Musayeva" userId="925d085fcd50c50b" providerId="LiveId" clId="{5E5FA35E-52F1-49C4-AD48-3C2DB5466711}" dt="2023-09-18T22:36:13.999" v="247" actId="1076"/>
        <pc:sldMkLst>
          <pc:docMk/>
          <pc:sldMk cId="1485270641" sldId="277"/>
        </pc:sldMkLst>
        <pc:spChg chg="mod">
          <ac:chgData name="Shukufa Musayeva" userId="925d085fcd50c50b" providerId="LiveId" clId="{5E5FA35E-52F1-49C4-AD48-3C2DB5466711}" dt="2023-09-18T22:36:13.999" v="247" actId="1076"/>
          <ac:spMkLst>
            <pc:docMk/>
            <pc:sldMk cId="1485270641" sldId="277"/>
            <ac:spMk id="2" creationId="{00000000-0000-0000-0000-000000000000}"/>
          </ac:spMkLst>
        </pc:spChg>
        <pc:spChg chg="mod">
          <ac:chgData name="Shukufa Musayeva" userId="925d085fcd50c50b" providerId="LiveId" clId="{5E5FA35E-52F1-49C4-AD48-3C2DB5466711}" dt="2023-09-18T22:35:49.101" v="243" actId="1076"/>
          <ac:spMkLst>
            <pc:docMk/>
            <pc:sldMk cId="1485270641" sldId="277"/>
            <ac:spMk id="3" creationId="{00000000-0000-0000-0000-000000000000}"/>
          </ac:spMkLst>
        </pc:spChg>
        <pc:spChg chg="mod">
          <ac:chgData name="Shukufa Musayeva" userId="925d085fcd50c50b" providerId="LiveId" clId="{5E5FA35E-52F1-49C4-AD48-3C2DB5466711}" dt="2023-09-18T22:35:53.492" v="244" actId="1076"/>
          <ac:spMkLst>
            <pc:docMk/>
            <pc:sldMk cId="1485270641" sldId="277"/>
            <ac:spMk id="4" creationId="{00000000-0000-0000-0000-000000000000}"/>
          </ac:spMkLst>
        </pc:spChg>
      </pc:sldChg>
      <pc:sldChg chg="modSp mod">
        <pc:chgData name="Shukufa Musayeva" userId="925d085fcd50c50b" providerId="LiveId" clId="{5E5FA35E-52F1-49C4-AD48-3C2DB5466711}" dt="2023-09-18T22:11:43.661" v="136" actId="1076"/>
        <pc:sldMkLst>
          <pc:docMk/>
          <pc:sldMk cId="458978623" sldId="278"/>
        </pc:sldMkLst>
        <pc:spChg chg="mod">
          <ac:chgData name="Shukufa Musayeva" userId="925d085fcd50c50b" providerId="LiveId" clId="{5E5FA35E-52F1-49C4-AD48-3C2DB5466711}" dt="2023-09-18T22:11:43.661" v="136" actId="1076"/>
          <ac:spMkLst>
            <pc:docMk/>
            <pc:sldMk cId="458978623" sldId="278"/>
            <ac:spMk id="3" creationId="{00000000-0000-0000-0000-000000000000}"/>
          </ac:spMkLst>
        </pc:spChg>
      </pc:sldChg>
      <pc:sldChg chg="modSp mod">
        <pc:chgData name="Shukufa Musayeva" userId="925d085fcd50c50b" providerId="LiveId" clId="{5E5FA35E-52F1-49C4-AD48-3C2DB5466711}" dt="2023-09-18T22:36:48.060" v="254" actId="27636"/>
        <pc:sldMkLst>
          <pc:docMk/>
          <pc:sldMk cId="668225674" sldId="280"/>
        </pc:sldMkLst>
        <pc:spChg chg="mod">
          <ac:chgData name="Shukufa Musayeva" userId="925d085fcd50c50b" providerId="LiveId" clId="{5E5FA35E-52F1-49C4-AD48-3C2DB5466711}" dt="2023-09-18T22:36:48.060" v="254" actId="27636"/>
          <ac:spMkLst>
            <pc:docMk/>
            <pc:sldMk cId="668225674" sldId="280"/>
            <ac:spMk id="3" creationId="{00000000-0000-0000-0000-000000000000}"/>
          </ac:spMkLst>
        </pc:spChg>
      </pc:sldChg>
      <pc:sldChg chg="modSp mod">
        <pc:chgData name="Shukufa Musayeva" userId="925d085fcd50c50b" providerId="LiveId" clId="{5E5FA35E-52F1-49C4-AD48-3C2DB5466711}" dt="2023-09-18T22:37:22.710" v="257" actId="14100"/>
        <pc:sldMkLst>
          <pc:docMk/>
          <pc:sldMk cId="439179448" sldId="281"/>
        </pc:sldMkLst>
        <pc:spChg chg="mod">
          <ac:chgData name="Shukufa Musayeva" userId="925d085fcd50c50b" providerId="LiveId" clId="{5E5FA35E-52F1-49C4-AD48-3C2DB5466711}" dt="2023-09-18T22:37:02.501" v="256" actId="404"/>
          <ac:spMkLst>
            <pc:docMk/>
            <pc:sldMk cId="439179448" sldId="281"/>
            <ac:spMk id="2" creationId="{00000000-0000-0000-0000-000000000000}"/>
          </ac:spMkLst>
        </pc:spChg>
        <pc:cxnChg chg="mod">
          <ac:chgData name="Shukufa Musayeva" userId="925d085fcd50c50b" providerId="LiveId" clId="{5E5FA35E-52F1-49C4-AD48-3C2DB5466711}" dt="2023-09-18T22:36:58.743" v="255" actId="1076"/>
          <ac:cxnSpMkLst>
            <pc:docMk/>
            <pc:sldMk cId="439179448" sldId="281"/>
            <ac:cxnSpMk id="7" creationId="{00000000-0000-0000-0000-000000000000}"/>
          </ac:cxnSpMkLst>
        </pc:cxnChg>
        <pc:cxnChg chg="mod">
          <ac:chgData name="Shukufa Musayeva" userId="925d085fcd50c50b" providerId="LiveId" clId="{5E5FA35E-52F1-49C4-AD48-3C2DB5466711}" dt="2023-09-18T22:36:58.743" v="255" actId="1076"/>
          <ac:cxnSpMkLst>
            <pc:docMk/>
            <pc:sldMk cId="439179448" sldId="281"/>
            <ac:cxnSpMk id="9" creationId="{00000000-0000-0000-0000-000000000000}"/>
          </ac:cxnSpMkLst>
        </pc:cxnChg>
        <pc:cxnChg chg="mod">
          <ac:chgData name="Shukufa Musayeva" userId="925d085fcd50c50b" providerId="LiveId" clId="{5E5FA35E-52F1-49C4-AD48-3C2DB5466711}" dt="2023-09-18T22:37:22.710" v="257" actId="14100"/>
          <ac:cxnSpMkLst>
            <pc:docMk/>
            <pc:sldMk cId="439179448" sldId="281"/>
            <ac:cxnSpMk id="11" creationId="{00000000-0000-0000-0000-000000000000}"/>
          </ac:cxnSpMkLst>
        </pc:cxnChg>
        <pc:cxnChg chg="mod">
          <ac:chgData name="Shukufa Musayeva" userId="925d085fcd50c50b" providerId="LiveId" clId="{5E5FA35E-52F1-49C4-AD48-3C2DB5466711}" dt="2023-09-18T22:36:58.743" v="255" actId="1076"/>
          <ac:cxnSpMkLst>
            <pc:docMk/>
            <pc:sldMk cId="439179448" sldId="281"/>
            <ac:cxnSpMk id="14" creationId="{00000000-0000-0000-0000-000000000000}"/>
          </ac:cxnSpMkLst>
        </pc:cxnChg>
      </pc:sldChg>
      <pc:sldChg chg="modSp mod">
        <pc:chgData name="Shukufa Musayeva" userId="925d085fcd50c50b" providerId="LiveId" clId="{5E5FA35E-52F1-49C4-AD48-3C2DB5466711}" dt="2023-09-18T22:06:05.181" v="132" actId="113"/>
        <pc:sldMkLst>
          <pc:docMk/>
          <pc:sldMk cId="2983180047" sldId="282"/>
        </pc:sldMkLst>
        <pc:spChg chg="mod">
          <ac:chgData name="Shukufa Musayeva" userId="925d085fcd50c50b" providerId="LiveId" clId="{5E5FA35E-52F1-49C4-AD48-3C2DB5466711}" dt="2023-09-18T22:06:05.181" v="132" actId="113"/>
          <ac:spMkLst>
            <pc:docMk/>
            <pc:sldMk cId="2983180047" sldId="282"/>
            <ac:spMk id="3" creationId="{00000000-0000-0000-0000-000000000000}"/>
          </ac:spMkLst>
        </pc:spChg>
      </pc:sldChg>
      <pc:sldChg chg="modSp mod">
        <pc:chgData name="Shukufa Musayeva" userId="925d085fcd50c50b" providerId="LiveId" clId="{5E5FA35E-52F1-49C4-AD48-3C2DB5466711}" dt="2023-09-18T22:02:23.230" v="126" actId="14100"/>
        <pc:sldMkLst>
          <pc:docMk/>
          <pc:sldMk cId="3870392604" sldId="283"/>
        </pc:sldMkLst>
        <pc:spChg chg="mod">
          <ac:chgData name="Shukufa Musayeva" userId="925d085fcd50c50b" providerId="LiveId" clId="{5E5FA35E-52F1-49C4-AD48-3C2DB5466711}" dt="2023-09-18T22:02:23.230" v="126" actId="14100"/>
          <ac:spMkLst>
            <pc:docMk/>
            <pc:sldMk cId="3870392604" sldId="283"/>
            <ac:spMk id="3" creationId="{00000000-0000-0000-0000-000000000000}"/>
          </ac:spMkLst>
        </pc:spChg>
        <pc:spChg chg="mod">
          <ac:chgData name="Shukufa Musayeva" userId="925d085fcd50c50b" providerId="LiveId" clId="{5E5FA35E-52F1-49C4-AD48-3C2DB5466711}" dt="2023-09-18T22:02:03.161" v="118" actId="403"/>
          <ac:spMkLst>
            <pc:docMk/>
            <pc:sldMk cId="3870392604" sldId="283"/>
            <ac:spMk id="4" creationId="{00000000-0000-0000-0000-000000000000}"/>
          </ac:spMkLst>
        </pc:spChg>
      </pc:sldChg>
      <pc:sldChg chg="delSp modSp new mod">
        <pc:chgData name="Shukufa Musayeva" userId="925d085fcd50c50b" providerId="LiveId" clId="{5E5FA35E-52F1-49C4-AD48-3C2DB5466711}" dt="2023-09-18T21:57:54.628" v="115" actId="1076"/>
        <pc:sldMkLst>
          <pc:docMk/>
          <pc:sldMk cId="2739616373" sldId="284"/>
        </pc:sldMkLst>
        <pc:spChg chg="del">
          <ac:chgData name="Shukufa Musayeva" userId="925d085fcd50c50b" providerId="LiveId" clId="{5E5FA35E-52F1-49C4-AD48-3C2DB5466711}" dt="2023-09-18T21:57:31.729" v="103" actId="478"/>
          <ac:spMkLst>
            <pc:docMk/>
            <pc:sldMk cId="2739616373" sldId="284"/>
            <ac:spMk id="2" creationId="{7A9E5182-B5D0-925B-6853-443E4A4F9E5B}"/>
          </ac:spMkLst>
        </pc:spChg>
        <pc:spChg chg="mod">
          <ac:chgData name="Shukufa Musayeva" userId="925d085fcd50c50b" providerId="LiveId" clId="{5E5FA35E-52F1-49C4-AD48-3C2DB5466711}" dt="2023-09-18T21:57:54.628" v="115" actId="1076"/>
          <ac:spMkLst>
            <pc:docMk/>
            <pc:sldMk cId="2739616373" sldId="284"/>
            <ac:spMk id="3" creationId="{FF9B3D9B-607B-B62A-FF65-2149B9AD58C7}"/>
          </ac:spMkLst>
        </pc:spChg>
      </pc:sldChg>
      <pc:sldMasterChg chg="addSp delSp modSp mod">
        <pc:chgData name="Shukufa Musayeva" userId="925d085fcd50c50b" providerId="LiveId" clId="{5E5FA35E-52F1-49C4-AD48-3C2DB5466711}" dt="2023-09-18T21:36:36.861" v="38" actId="1076"/>
        <pc:sldMasterMkLst>
          <pc:docMk/>
          <pc:sldMasterMk cId="1273940144" sldId="2147483660"/>
        </pc:sldMasterMkLst>
        <pc:spChg chg="add mod">
          <ac:chgData name="Shukufa Musayeva" userId="925d085fcd50c50b" providerId="LiveId" clId="{5E5FA35E-52F1-49C4-AD48-3C2DB5466711}" dt="2023-09-18T21:36:36.861" v="38" actId="1076"/>
          <ac:spMkLst>
            <pc:docMk/>
            <pc:sldMasterMk cId="1273940144" sldId="2147483660"/>
            <ac:spMk id="4" creationId="{B4C37B23-E0B2-146A-E3F6-6DDD06DCEC87}"/>
          </ac:spMkLst>
        </pc:spChg>
        <pc:spChg chg="mod">
          <ac:chgData name="Shukufa Musayeva" userId="925d085fcd50c50b" providerId="LiveId" clId="{5E5FA35E-52F1-49C4-AD48-3C2DB5466711}" dt="2023-09-18T21:35:51.336" v="6" actId="113"/>
          <ac:spMkLst>
            <pc:docMk/>
            <pc:sldMasterMk cId="1273940144" sldId="2147483660"/>
            <ac:spMk id="9" creationId="{C3516C28-3E65-4AAB-A130-1AED07BD90AB}"/>
          </ac:spMkLst>
        </pc:spChg>
        <pc:spChg chg="del">
          <ac:chgData name="Shukufa Musayeva" userId="925d085fcd50c50b" providerId="LiveId" clId="{5E5FA35E-52F1-49C4-AD48-3C2DB5466711}" dt="2023-09-18T21:35:43.035" v="3" actId="478"/>
          <ac:spMkLst>
            <pc:docMk/>
            <pc:sldMasterMk cId="1273940144" sldId="2147483660"/>
            <ac:spMk id="10" creationId="{88E06945-3514-429C-A89B-001EA2E67250}"/>
          </ac:spMkLst>
        </pc:sp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8464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653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585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6914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139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132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719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589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96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675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962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/>
              <a:t>Др. Эльчин Теймуров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C37B23-E0B2-146A-E3F6-6DDD06DCEC87}"/>
              </a:ext>
            </a:extLst>
          </p:cNvPr>
          <p:cNvSpPr txBox="1"/>
          <p:nvPr userDrawn="1"/>
        </p:nvSpPr>
        <p:spPr>
          <a:xfrm>
            <a:off x="9083041" y="86739"/>
            <a:ext cx="3108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accent1">
                    <a:lumMod val="75000"/>
                  </a:schemeClr>
                </a:solidFill>
              </a:rPr>
              <a:t>Врожденные пороки сердца</a:t>
            </a:r>
          </a:p>
        </p:txBody>
      </p:sp>
    </p:spTree>
    <p:extLst>
      <p:ext uri="{BB962C8B-B14F-4D97-AF65-F5344CB8AC3E}">
        <p14:creationId xmlns:p14="http://schemas.microsoft.com/office/powerpoint/2010/main" val="1273940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Врожденные пороки сердца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/>
              <a:t>Др. Эльчин Теймуров</a:t>
            </a:r>
          </a:p>
          <a:p>
            <a:r>
              <a:rPr lang="ru-RU" b="1" dirty="0"/>
              <a:t>1-я Кафедра Хирургических Болезней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1524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8" y="338328"/>
            <a:ext cx="5862851" cy="433312"/>
          </a:xfrm>
        </p:spPr>
        <p:txBody>
          <a:bodyPr>
            <a:noAutofit/>
          </a:bodyPr>
          <a:lstStyle/>
          <a:p>
            <a:r>
              <a:rPr lang="ru-RU" sz="3600" dirty="0"/>
              <a:t>Что такое ВПС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373" y="1368425"/>
            <a:ext cx="10515600" cy="11370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/>
              <a:t>ВПС – структурные аномалии клапанов, стенок сердца или артерий, которые присутствуют с самого рождения.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24457" t="841" r="23588" b="5193"/>
          <a:stretch/>
        </p:blipFill>
        <p:spPr>
          <a:xfrm>
            <a:off x="5641848" y="1691640"/>
            <a:ext cx="3493008" cy="490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218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Классификация ВПС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17687" y="1250942"/>
            <a:ext cx="23920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 цианозом (синие)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766973" y="1250942"/>
            <a:ext cx="32028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Без цианоза (бледные)</a:t>
            </a:r>
          </a:p>
        </p:txBody>
      </p:sp>
      <p:cxnSp>
        <p:nvCxnSpPr>
          <p:cNvPr id="7" name="Прямая со стрелкой 6"/>
          <p:cNvCxnSpPr>
            <a:stCxn id="2" idx="2"/>
            <a:endCxn id="4" idx="0"/>
          </p:cNvCxnSpPr>
          <p:nvPr/>
        </p:nvCxnSpPr>
        <p:spPr>
          <a:xfrm flipH="1">
            <a:off x="2313688" y="689344"/>
            <a:ext cx="3365487" cy="56159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" idx="2"/>
            <a:endCxn id="5" idx="0"/>
          </p:cNvCxnSpPr>
          <p:nvPr/>
        </p:nvCxnSpPr>
        <p:spPr>
          <a:xfrm>
            <a:off x="5679175" y="689344"/>
            <a:ext cx="2689198" cy="56159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210313" y="2212650"/>
            <a:ext cx="420746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 err="1"/>
              <a:t>Тетрада</a:t>
            </a:r>
            <a:r>
              <a:rPr lang="ru-RU" dirty="0"/>
              <a:t> </a:t>
            </a:r>
            <a:r>
              <a:rPr lang="ru-RU" dirty="0" err="1"/>
              <a:t>Фалло</a:t>
            </a:r>
            <a:endParaRPr lang="ru-RU" dirty="0"/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/>
              <a:t>Общий артериальный ствол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/>
              <a:t>Полный аномальный возврат легочной вены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/>
              <a:t>Атрезия трехстворчатого клапана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/>
              <a:t>Транспозиция магистральных артерий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/>
              <a:t>Гипопластический синдром левых отделов сердца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894234" y="2845120"/>
            <a:ext cx="374371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Пороки развития, приводящие к шунтированию слева направо:</a:t>
            </a:r>
          </a:p>
          <a:p>
            <a:pPr lvl="1"/>
            <a:r>
              <a:rPr lang="ru-RU" dirty="0"/>
              <a:t>o ДМПП</a:t>
            </a:r>
          </a:p>
          <a:p>
            <a:pPr lvl="1"/>
            <a:r>
              <a:rPr lang="ru-RU" dirty="0"/>
              <a:t>o ДМЖП</a:t>
            </a:r>
          </a:p>
          <a:p>
            <a:pPr lvl="1"/>
            <a:r>
              <a:rPr lang="ru-RU" dirty="0"/>
              <a:t>o ДПЖП</a:t>
            </a:r>
          </a:p>
          <a:p>
            <a:pPr lvl="1"/>
            <a:r>
              <a:rPr lang="ru-RU" dirty="0"/>
              <a:t>o Боталлов проток</a:t>
            </a:r>
          </a:p>
        </p:txBody>
      </p:sp>
      <p:cxnSp>
        <p:nvCxnSpPr>
          <p:cNvPr id="15" name="Прямая со стрелкой 14"/>
          <p:cNvCxnSpPr>
            <a:stCxn id="4" idx="2"/>
            <a:endCxn id="11" idx="0"/>
          </p:cNvCxnSpPr>
          <p:nvPr/>
        </p:nvCxnSpPr>
        <p:spPr>
          <a:xfrm>
            <a:off x="2313688" y="1651052"/>
            <a:ext cx="356" cy="56159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7251016" y="5124640"/>
            <a:ext cx="4787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Пороки развития, вызывающие правостороннюю сердечную недостаточность: </a:t>
            </a:r>
          </a:p>
          <a:p>
            <a:pPr lvl="1"/>
            <a:r>
              <a:rPr lang="ru-RU" dirty="0"/>
              <a:t>o  Стеноз клапана легочной артерии </a:t>
            </a:r>
          </a:p>
          <a:p>
            <a:pPr lvl="1"/>
            <a:r>
              <a:rPr lang="ru-RU" dirty="0"/>
              <a:t>o  аномалия </a:t>
            </a:r>
            <a:r>
              <a:rPr lang="ru-RU" dirty="0" err="1"/>
              <a:t>Эбштейна</a:t>
            </a:r>
            <a:r>
              <a:rPr lang="ru-RU" dirty="0"/>
              <a:t>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323099" y="5124640"/>
            <a:ext cx="46817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Пороки развития, вызывающие левостороннюю сердечную недостаточность: </a:t>
            </a:r>
          </a:p>
          <a:p>
            <a:pPr lvl="1"/>
            <a:r>
              <a:rPr lang="ru-RU" dirty="0"/>
              <a:t>o Стеноз аорты </a:t>
            </a:r>
          </a:p>
          <a:p>
            <a:pPr lvl="1"/>
            <a:r>
              <a:rPr lang="ru-RU" dirty="0"/>
              <a:t>o </a:t>
            </a:r>
            <a:r>
              <a:rPr lang="ru-RU" dirty="0" err="1"/>
              <a:t>Коарктация</a:t>
            </a:r>
            <a:r>
              <a:rPr lang="ru-RU" dirty="0"/>
              <a:t> аорты </a:t>
            </a:r>
          </a:p>
          <a:p>
            <a:pPr lvl="1"/>
            <a:r>
              <a:rPr lang="ru-RU" dirty="0"/>
              <a:t>o Аномалии коронарных артерий</a:t>
            </a:r>
          </a:p>
        </p:txBody>
      </p:sp>
      <p:cxnSp>
        <p:nvCxnSpPr>
          <p:cNvPr id="28" name="Соединительная линия уступом 27"/>
          <p:cNvCxnSpPr/>
          <p:nvPr/>
        </p:nvCxnSpPr>
        <p:spPr>
          <a:xfrm rot="16200000" flipH="1">
            <a:off x="7300487" y="2771348"/>
            <a:ext cx="3412033" cy="1276261"/>
          </a:xfrm>
          <a:prstGeom prst="bentConnector3">
            <a:avLst>
              <a:gd name="adj1" fmla="val 16501"/>
            </a:avLst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Соединительная линия уступом 37"/>
          <p:cNvCxnSpPr/>
          <p:nvPr/>
        </p:nvCxnSpPr>
        <p:spPr>
          <a:xfrm rot="5400000">
            <a:off x="7500977" y="1968579"/>
            <a:ext cx="1132513" cy="602280"/>
          </a:xfrm>
          <a:prstGeom prst="bentConnector3">
            <a:avLst>
              <a:gd name="adj1" fmla="val 49998"/>
            </a:avLst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Соединительная линия уступом 51"/>
          <p:cNvCxnSpPr>
            <a:stCxn id="5" idx="2"/>
            <a:endCxn id="21" idx="0"/>
          </p:cNvCxnSpPr>
          <p:nvPr/>
        </p:nvCxnSpPr>
        <p:spPr>
          <a:xfrm rot="5400000">
            <a:off x="4810152" y="1566418"/>
            <a:ext cx="3412033" cy="3704410"/>
          </a:xfrm>
          <a:prstGeom prst="bentConnector3">
            <a:avLst>
              <a:gd name="adj1" fmla="val 16233"/>
            </a:avLst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4295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Этиология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2104" y="986659"/>
            <a:ext cx="4005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Генетические факторы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10%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00966" y="1078992"/>
            <a:ext cx="37300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Тератогенные факторы (90%)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2590" y="2246333"/>
            <a:ext cx="365068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Хромосомные нарушения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Мутации единичного гена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Комбинация с генетическими заболеваниями (синдром Дауна,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Шершевского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-Тернера)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186672" y="2246333"/>
            <a:ext cx="28437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Внутриутробная инфекция</a:t>
            </a:r>
          </a:p>
          <a:p>
            <a:pPr algn="ctr"/>
            <a:r>
              <a:rPr lang="ru-RU" dirty="0"/>
              <a:t>(</a:t>
            </a:r>
            <a:r>
              <a:rPr lang="ru-RU" i="1" u="sng" dirty="0"/>
              <a:t>10%</a:t>
            </a:r>
            <a:r>
              <a:rPr lang="ru-RU" dirty="0"/>
              <a:t>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dirty="0"/>
              <a:t>ЦМВ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dirty="0"/>
              <a:t>ВПГ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dirty="0"/>
              <a:t>краснуха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dirty="0"/>
              <a:t>Грипп и др.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424173" y="2246333"/>
            <a:ext cx="385114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Лекарственные препараты (</a:t>
            </a:r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5%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противосудорожные средства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Антибиотики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соли лития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талидомид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др.</a:t>
            </a:r>
          </a:p>
        </p:txBody>
      </p:sp>
      <p:cxnSp>
        <p:nvCxnSpPr>
          <p:cNvPr id="11" name="Прямая со стрелкой 10"/>
          <p:cNvCxnSpPr>
            <a:stCxn id="5" idx="2"/>
            <a:endCxn id="9" idx="0"/>
          </p:cNvCxnSpPr>
          <p:nvPr/>
        </p:nvCxnSpPr>
        <p:spPr>
          <a:xfrm flipH="1">
            <a:off x="6349747" y="1479102"/>
            <a:ext cx="1816220" cy="76723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5" idx="2"/>
            <a:endCxn id="7" idx="0"/>
          </p:cNvCxnSpPr>
          <p:nvPr/>
        </p:nvCxnSpPr>
        <p:spPr>
          <a:xfrm>
            <a:off x="8165967" y="1479102"/>
            <a:ext cx="2442597" cy="76723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endCxn id="6" idx="0"/>
          </p:cNvCxnSpPr>
          <p:nvPr/>
        </p:nvCxnSpPr>
        <p:spPr>
          <a:xfrm>
            <a:off x="2287933" y="1479102"/>
            <a:ext cx="1" cy="76723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281809" y="4363716"/>
            <a:ext cx="33287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Алкоголь и наркотические препараты (</a:t>
            </a:r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30%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3520" y="4233671"/>
            <a:ext cx="2752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Факторы  окружающей среды (</a:t>
            </a:r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10%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cxnSp>
        <p:nvCxnSpPr>
          <p:cNvPr id="22" name="Соединительная линия уступом 21"/>
          <p:cNvCxnSpPr>
            <a:stCxn id="5" idx="2"/>
            <a:endCxn id="19" idx="0"/>
          </p:cNvCxnSpPr>
          <p:nvPr/>
        </p:nvCxnSpPr>
        <p:spPr>
          <a:xfrm rot="5400000">
            <a:off x="6113779" y="2311528"/>
            <a:ext cx="2884614" cy="1219762"/>
          </a:xfrm>
          <a:prstGeom prst="bentConnector3">
            <a:avLst>
              <a:gd name="adj1" fmla="val 89307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Соединительная линия уступом 26"/>
          <p:cNvCxnSpPr>
            <a:stCxn id="5" idx="2"/>
          </p:cNvCxnSpPr>
          <p:nvPr/>
        </p:nvCxnSpPr>
        <p:spPr>
          <a:xfrm rot="16200000" flipH="1">
            <a:off x="7969469" y="1675599"/>
            <a:ext cx="2754569" cy="2361573"/>
          </a:xfrm>
          <a:prstGeom prst="bentConnector3">
            <a:avLst>
              <a:gd name="adj1" fmla="val 93486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349746" y="5520057"/>
            <a:ext cx="4559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Мультифакторная патология (</a:t>
            </a:r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60-80%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cxnSp>
        <p:nvCxnSpPr>
          <p:cNvPr id="40" name="Соединительная линия уступом 39"/>
          <p:cNvCxnSpPr>
            <a:stCxn id="5" idx="2"/>
            <a:endCxn id="38" idx="0"/>
          </p:cNvCxnSpPr>
          <p:nvPr/>
        </p:nvCxnSpPr>
        <p:spPr>
          <a:xfrm rot="16200000" flipH="1">
            <a:off x="6377331" y="3267737"/>
            <a:ext cx="4040955" cy="463683"/>
          </a:xfrm>
          <a:prstGeom prst="bentConnector3">
            <a:avLst>
              <a:gd name="adj1" fmla="val 63577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5561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91670"/>
            <a:ext cx="5862851" cy="1152374"/>
          </a:xfrm>
        </p:spPr>
        <p:txBody>
          <a:bodyPr>
            <a:normAutofit/>
          </a:bodyPr>
          <a:lstStyle/>
          <a:p>
            <a:r>
              <a:rPr lang="ru-RU" dirty="0"/>
              <a:t>Патоморфология ВПС</a:t>
            </a:r>
            <a:br>
              <a:rPr lang="ru-RU" dirty="0"/>
            </a:br>
            <a:r>
              <a:rPr lang="ru-RU" dirty="0"/>
              <a:t>с цианозом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4800" y="3849624"/>
            <a:ext cx="437692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цианотичных дефектах из-за шунтирования справа налево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дезоксигенированная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кровь поступает в общий кровоток, и наблюдается цианоз.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12064" y="2011680"/>
            <a:ext cx="2679192" cy="88696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Нарушение тока крови (справа налево)</a:t>
            </a:r>
          </a:p>
        </p:txBody>
      </p:sp>
      <p:sp>
        <p:nvSpPr>
          <p:cNvPr id="7" name="Стрелка вправо 6"/>
          <p:cNvSpPr/>
          <p:nvPr/>
        </p:nvSpPr>
        <p:spPr>
          <a:xfrm>
            <a:off x="3398520" y="2153412"/>
            <a:ext cx="1283208" cy="603504"/>
          </a:xfrm>
          <a:prstGeom prst="rightArrow">
            <a:avLst>
              <a:gd name="adj1" fmla="val 43939"/>
              <a:gd name="adj2" fmla="val 86364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888992" y="2011680"/>
            <a:ext cx="2575560" cy="8869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Нарушение оксигенации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7671816" y="2153412"/>
            <a:ext cx="1283208" cy="603504"/>
          </a:xfrm>
          <a:prstGeom prst="rightArrow">
            <a:avLst>
              <a:gd name="adj1" fmla="val 43939"/>
              <a:gd name="adj2" fmla="val 86364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9162288" y="2011680"/>
            <a:ext cx="2575560" cy="88696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Цианоз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2358" y="3092116"/>
            <a:ext cx="4656221" cy="348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384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91670"/>
            <a:ext cx="5862851" cy="1152374"/>
          </a:xfrm>
        </p:spPr>
        <p:txBody>
          <a:bodyPr>
            <a:normAutofit/>
          </a:bodyPr>
          <a:lstStyle/>
          <a:p>
            <a:r>
              <a:rPr lang="ru-RU" dirty="0"/>
              <a:t>Патоморфология ВПС</a:t>
            </a:r>
            <a:br>
              <a:rPr lang="ru-RU" dirty="0"/>
            </a:br>
            <a:r>
              <a:rPr lang="ru-RU" dirty="0"/>
              <a:t>без цианоза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74904" y="5225796"/>
            <a:ext cx="1138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az-Latn-AZ" dirty="0"/>
              <a:t>При нецианотичных дефектах шунтирования слева направо изначально цианоз отсутствует, но по мере прогрессирования заболевания легкое становится перегруженным, возникает легочная гипертензия, начинается шунтирование справа налево и развивается цианоз.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12064" y="1755648"/>
            <a:ext cx="2679192" cy="88696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Нарушение тока крови</a:t>
            </a:r>
          </a:p>
          <a:p>
            <a:pPr algn="ctr"/>
            <a:r>
              <a:rPr lang="ru-RU" sz="2000" dirty="0">
                <a:solidFill>
                  <a:schemeClr val="bg1"/>
                </a:solidFill>
              </a:rPr>
              <a:t>(слева направо)</a:t>
            </a:r>
          </a:p>
        </p:txBody>
      </p:sp>
      <p:sp>
        <p:nvSpPr>
          <p:cNvPr id="7" name="Стрелка вправо 6"/>
          <p:cNvSpPr/>
          <p:nvPr/>
        </p:nvSpPr>
        <p:spPr>
          <a:xfrm>
            <a:off x="3398520" y="1897380"/>
            <a:ext cx="1283208" cy="603504"/>
          </a:xfrm>
          <a:prstGeom prst="rightArrow">
            <a:avLst>
              <a:gd name="adj1" fmla="val 43939"/>
              <a:gd name="adj2" fmla="val 86364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888992" y="1755648"/>
            <a:ext cx="2575560" cy="8869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Легочная гипертензия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7671816" y="1897380"/>
            <a:ext cx="1283208" cy="603504"/>
          </a:xfrm>
          <a:prstGeom prst="rightArrow">
            <a:avLst>
              <a:gd name="adj1" fmla="val 43939"/>
              <a:gd name="adj2" fmla="val 86364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888992" y="3490722"/>
            <a:ext cx="2548128" cy="8869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Цианоз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162288" y="1755648"/>
            <a:ext cx="2679192" cy="88696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Нарушение тока крови (справа налево)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9189720" y="3490722"/>
            <a:ext cx="2679192" cy="8869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Нарушение оксигенации</a:t>
            </a:r>
          </a:p>
        </p:txBody>
      </p:sp>
      <p:sp>
        <p:nvSpPr>
          <p:cNvPr id="14" name="Стрелка вправо 13"/>
          <p:cNvSpPr/>
          <p:nvPr/>
        </p:nvSpPr>
        <p:spPr>
          <a:xfrm rot="5400000">
            <a:off x="10150983" y="2764917"/>
            <a:ext cx="701802" cy="603504"/>
          </a:xfrm>
          <a:prstGeom prst="rightArrow">
            <a:avLst>
              <a:gd name="adj1" fmla="val 34848"/>
              <a:gd name="adj2" fmla="val 59092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0800000">
            <a:off x="7671816" y="3561588"/>
            <a:ext cx="1283208" cy="603504"/>
          </a:xfrm>
          <a:prstGeom prst="rightArrow">
            <a:avLst>
              <a:gd name="adj1" fmla="val 43939"/>
              <a:gd name="adj2" fmla="val 86364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419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4325" y="-96256"/>
            <a:ext cx="6588275" cy="835878"/>
          </a:xfrm>
        </p:spPr>
        <p:txBody>
          <a:bodyPr>
            <a:normAutofit fontScale="90000"/>
          </a:bodyPr>
          <a:lstStyle/>
          <a:p>
            <a:r>
              <a:rPr lang="ru-RU" dirty="0"/>
              <a:t>Патоморфология ВПС с обструкцией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7344" y="1587881"/>
            <a:ext cx="10515600" cy="111874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 обструктивных дефектах цианоз на начальной стадии не наблюдается, но при возникновении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декомпенсации </a:t>
            </a:r>
            <a:r>
              <a: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желудочков отчетливо проявляется сердечная недостаточность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4188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Тетрада</a:t>
            </a:r>
            <a:r>
              <a:rPr lang="ru-RU" dirty="0"/>
              <a:t> </a:t>
            </a:r>
            <a:r>
              <a:rPr lang="ru-RU" dirty="0" err="1"/>
              <a:t>Фалло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3292" b="2907"/>
          <a:stretch/>
        </p:blipFill>
        <p:spPr>
          <a:xfrm>
            <a:off x="3392424" y="600916"/>
            <a:ext cx="8799576" cy="593704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1272" y="1107615"/>
            <a:ext cx="5178552" cy="4351338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нфундибулярны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стеноз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ДМЖП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ГП ПЖ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екстропозиц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аорты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1272" y="3549063"/>
            <a:ext cx="328574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Характерные симптомы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цианоз, обморок и шумы в сердце.</a:t>
            </a:r>
          </a:p>
        </p:txBody>
      </p:sp>
    </p:spTree>
    <p:extLst>
      <p:ext uri="{BB962C8B-B14F-4D97-AF65-F5344CB8AC3E}">
        <p14:creationId xmlns:p14="http://schemas.microsoft.com/office/powerpoint/2010/main" val="986856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Общий артериальный ствол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280" y="1258697"/>
            <a:ext cx="3422904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 аортой и ЛА отсутствует перегородка и из сердца выходит один кровеносный сосуд. </a:t>
            </a: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симптомы: </a:t>
            </a:r>
          </a:p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сердечная недостаточность и цианоз.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703" r="6225" b="4952"/>
          <a:stretch/>
        </p:blipFill>
        <p:spPr>
          <a:xfrm>
            <a:off x="3758184" y="553403"/>
            <a:ext cx="8433817" cy="6059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529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78964" y="0"/>
            <a:ext cx="7434071" cy="574672"/>
          </a:xfrm>
        </p:spPr>
        <p:txBody>
          <a:bodyPr>
            <a:normAutofit/>
          </a:bodyPr>
          <a:lstStyle/>
          <a:p>
            <a:r>
              <a:rPr lang="ru-RU" sz="2800" dirty="0"/>
              <a:t>Транспозиция магистральных сосудов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120" y="1062988"/>
            <a:ext cx="3596640" cy="50872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Аорта вытекает из правого желудочка, а ЛА - из левого желудочка.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Цианоз возникает сразу после рождения, характерны сердечная недостаточность и шумы в сердце. Пациенты не выживают, если Боталлов проток и МПП закрыты.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8233" t="27600" r="16466" b="8666"/>
          <a:stretch/>
        </p:blipFill>
        <p:spPr>
          <a:xfrm>
            <a:off x="3994484" y="838741"/>
            <a:ext cx="7832558" cy="558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822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67522" y="-146534"/>
            <a:ext cx="7456955" cy="835878"/>
          </a:xfrm>
        </p:spPr>
        <p:txBody>
          <a:bodyPr>
            <a:normAutofit/>
          </a:bodyPr>
          <a:lstStyle/>
          <a:p>
            <a:r>
              <a:rPr lang="ru-RU" sz="2400" dirty="0"/>
              <a:t>Тотальная аномалия возврата легочных вен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3453" y="883792"/>
            <a:ext cx="4334256" cy="57181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Легочные вены открываются в системные вены (ВПВ/НПВ, или воротную вену) </a:t>
            </a: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мере прогрессирования заболевания или возникновения обструкции наблюдается легочная гипертензия.</a:t>
            </a:r>
          </a:p>
        </p:txBody>
      </p:sp>
      <p:pic>
        <p:nvPicPr>
          <p:cNvPr id="1026" name="Picture 2" descr="https://www.msdmanuals.com/-/media/manual/home/images/p/e/d/ped_total_anomalous_pul_venous_return-cv_ru.gif?thn=0&amp;sc_lang=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488" y="689344"/>
            <a:ext cx="6138512" cy="5717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1100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Атрезия трехстворчатого клапана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9181" y="1253331"/>
            <a:ext cx="329488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Отсутствует связь между ПП и ПЖ, венозная кровь проходит через МЖП в ЛП, ПЖ атрофируется, и в результате ЛЖ остается единым. </a:t>
            </a: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симптомом является цианоз.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2540" y="826041"/>
            <a:ext cx="7110279" cy="552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5653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1461" y="-165469"/>
            <a:ext cx="9358907" cy="804902"/>
          </a:xfrm>
        </p:spPr>
        <p:txBody>
          <a:bodyPr>
            <a:noAutofit/>
          </a:bodyPr>
          <a:lstStyle/>
          <a:p>
            <a:r>
              <a:rPr lang="ru-RU" sz="2400" dirty="0"/>
              <a:t>Синдром гипопластических левых отделов сердца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760" y="1135688"/>
            <a:ext cx="7984867" cy="5011437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9373" y="1880008"/>
            <a:ext cx="372160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ЛЖ и восходящая аорта атрофированы, кровообращение происходит за счет ПЖ и артериального протока. </a:t>
            </a:r>
          </a:p>
        </p:txBody>
      </p:sp>
    </p:spTree>
    <p:extLst>
      <p:ext uri="{BB962C8B-B14F-4D97-AF65-F5344CB8AC3E}">
        <p14:creationId xmlns:p14="http://schemas.microsoft.com/office/powerpoint/2010/main" val="2439307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Аномалия </a:t>
            </a:r>
            <a:r>
              <a:rPr lang="ru-RU" dirty="0" err="1"/>
              <a:t>Эбштейна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0184" y="745868"/>
            <a:ext cx="10771632" cy="83587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Трехстворчатый клапан расположен слишком низко, что приводит к клапанной недостаточности, в результате ПЖ уменьшается, увеличиваются размеры ПП и овального отверстия.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980" t="1822" b="7710"/>
          <a:stretch/>
        </p:blipFill>
        <p:spPr>
          <a:xfrm>
            <a:off x="4211053" y="1694483"/>
            <a:ext cx="7596190" cy="456598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76495" y="2739113"/>
            <a:ext cx="313029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Проявляется цианозом и симптомами сердечной недостаточности</a:t>
            </a:r>
          </a:p>
        </p:txBody>
      </p:sp>
    </p:spTree>
    <p:extLst>
      <p:ext uri="{BB962C8B-B14F-4D97-AF65-F5344CB8AC3E}">
        <p14:creationId xmlns:p14="http://schemas.microsoft.com/office/powerpoint/2010/main" val="23153515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2867" y="-134502"/>
            <a:ext cx="7219211" cy="835878"/>
          </a:xfrm>
        </p:spPr>
        <p:txBody>
          <a:bodyPr>
            <a:normAutofit/>
          </a:bodyPr>
          <a:lstStyle/>
          <a:p>
            <a:r>
              <a:rPr lang="ru-RU" sz="2400" dirty="0"/>
              <a:t>Дефект межпредсердной перегородки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8472" y="1131931"/>
            <a:ext cx="5334000" cy="50017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Отверстие в МПП остается открытым после рождения. Кровь перемещается с левой стороны в правую с высоким давлением, и через определенное время это вызывает легочную гипертензию. </a:t>
            </a: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Внезапная усталость, повторяющиеся легочные инфекции и шумы в сердце.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6040" t="22193" r="15040" b="7449"/>
          <a:stretch/>
        </p:blipFill>
        <p:spPr>
          <a:xfrm>
            <a:off x="6410104" y="910917"/>
            <a:ext cx="5446616" cy="5036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2234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7207" y="0"/>
            <a:ext cx="8097035" cy="539496"/>
          </a:xfrm>
        </p:spPr>
        <p:txBody>
          <a:bodyPr>
            <a:normAutofit/>
          </a:bodyPr>
          <a:lstStyle/>
          <a:p>
            <a:r>
              <a:rPr lang="ru-RU" sz="2800" dirty="0"/>
              <a:t>Дефект межжелудочковой перегородки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5792" y="1253330"/>
            <a:ext cx="4309872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Чаще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затрагивается перепончатая часть перегородки, кровь перетекает из левого желудочка в правый. </a:t>
            </a:r>
          </a:p>
          <a:p>
            <a:pPr marL="0" indent="0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Небольшие дефекты обычно протекают бессимптомно, </a:t>
            </a:r>
          </a:p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средних и крупных дефектах развивается легочная гипертензия, сердечная недостаточность и синдром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Эйзенменгера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3543" t="29206" r="1141" b="1445"/>
          <a:stretch/>
        </p:blipFill>
        <p:spPr>
          <a:xfrm>
            <a:off x="6096000" y="835088"/>
            <a:ext cx="5588119" cy="5187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2356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2825" y="-72189"/>
            <a:ext cx="8540496" cy="689344"/>
          </a:xfrm>
        </p:spPr>
        <p:txBody>
          <a:bodyPr>
            <a:normAutofit/>
          </a:bodyPr>
          <a:lstStyle/>
          <a:p>
            <a:r>
              <a:rPr lang="ru-RU" sz="2400" dirty="0"/>
              <a:t>Дефект предсердно-желудочковой перегородки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32825" y="865505"/>
            <a:ext cx="8945719" cy="7255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Относится к сочетанным дефектам предсердий, желудочков и клапанов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437" y="1591056"/>
            <a:ext cx="8817262" cy="471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1214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4188" y="-130995"/>
            <a:ext cx="5056201" cy="731520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Открытый артериальный проток (Боталлов проток)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7628" y="1534604"/>
            <a:ext cx="2956560" cy="37887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Позволяет крови поступать из ЛА в аорту плода.</a:t>
            </a: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норме закрывается в течение 24-48 часов после рождения.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704" t="18802" r="5651" b="2352"/>
          <a:stretch/>
        </p:blipFill>
        <p:spPr>
          <a:xfrm>
            <a:off x="3781352" y="828252"/>
            <a:ext cx="7973502" cy="5139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178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Стеноз легочной артерии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8976" y="911225"/>
            <a:ext cx="11814048" cy="7529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Стеноз легочной артерии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одиночку встречается редко, чаще отмечается сужение просвета.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416" y="1664208"/>
            <a:ext cx="9888037" cy="4525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803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Стеноз аорты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120" y="1509904"/>
            <a:ext cx="3877056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Препятствие кровотоку вблизи аортального клапана или поперек него. </a:t>
            </a: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Приводит к сердечной недостаточности, обмороку и внезапной смерти.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2723" y="938463"/>
            <a:ext cx="6474157" cy="520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6090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Коарктация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аорты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517" y="1030735"/>
            <a:ext cx="4474464" cy="58669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Сужение нисходящей части аорты. </a:t>
            </a:r>
          </a:p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Сужение приводит к увеличению кровотока в сосудах, выходящих из дуги аорты, и уменьшению в нижних. </a:t>
            </a: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Головная боль, носовое кровотечение, слабость и хромота в нижних конечностях, шумы в сердце и снижение пульса в бедренной кости являются характерными симптомами, систолическое давление в верхних конечностях выше, чем в нижних, а диастолическое давление такое же.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15771" r="19892" b="12122"/>
          <a:stretch/>
        </p:blipFill>
        <p:spPr>
          <a:xfrm>
            <a:off x="5197642" y="1763917"/>
            <a:ext cx="6328611" cy="371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4594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0010" y="-163811"/>
            <a:ext cx="8791979" cy="835878"/>
          </a:xfrm>
        </p:spPr>
        <p:txBody>
          <a:bodyPr>
            <a:normAutofit/>
          </a:bodyPr>
          <a:lstStyle/>
          <a:p>
            <a:r>
              <a:rPr lang="ru-RU" sz="2400" dirty="0"/>
              <a:t>Течение заболеваний и клиническая картина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7744" y="1545530"/>
            <a:ext cx="6056376" cy="4351338"/>
          </a:xfrm>
        </p:spPr>
        <p:txBody>
          <a:bodyPr>
            <a:norm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Синие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дефекты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z-Latn-AZ" sz="2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цианоз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рождения и диагностируются раньше.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Бледные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дефект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ы: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 бессимптомных до тяжелых симптомов сердечной недостаточности в зависимости от размера дефекта.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94120" y="1545530"/>
            <a:ext cx="58978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Небольшие дефекты - бессимптомно или с умеренными симптомами в раннем детстве.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Большие дефекты - объемная перегрузка легких:  </a:t>
            </a:r>
          </a:p>
          <a:p>
            <a:pPr lvl="1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Одышка </a:t>
            </a:r>
          </a:p>
          <a:p>
            <a:pPr lvl="1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Внезапная усталость</a:t>
            </a:r>
          </a:p>
          <a:p>
            <a:pPr lvl="1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Потливость</a:t>
            </a:r>
          </a:p>
          <a:p>
            <a:pPr lvl="1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Плохое физический рост и неспособность набрать вес.</a:t>
            </a:r>
          </a:p>
        </p:txBody>
      </p:sp>
    </p:spTree>
    <p:extLst>
      <p:ext uri="{BB962C8B-B14F-4D97-AF65-F5344CB8AC3E}">
        <p14:creationId xmlns:p14="http://schemas.microsoft.com/office/powerpoint/2010/main" val="14852706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Лабораторные показатели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2033" y="1851613"/>
            <a:ext cx="11567934" cy="1301623"/>
          </a:xfrm>
        </p:spPr>
        <p:txBody>
          <a:bodyPr>
            <a:normAutofit lnSpcReduction="1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в</a:t>
            </a:r>
            <a:r>
              <a:rPr lang="az-Latn-AZ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язкост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az-Latn-AZ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крови</a:t>
            </a:r>
          </a:p>
          <a:p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az-Latn-AZ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гемоглобин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az-Latn-AZ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гематокрит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(</a:t>
            </a:r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компенсаторно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ВПС с цианозом)</a:t>
            </a:r>
          </a:p>
        </p:txBody>
      </p:sp>
    </p:spTree>
    <p:extLst>
      <p:ext uri="{BB962C8B-B14F-4D97-AF65-F5344CB8AC3E}">
        <p14:creationId xmlns:p14="http://schemas.microsoft.com/office/powerpoint/2010/main" val="6682256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2406" y="-179036"/>
            <a:ext cx="7027187" cy="835878"/>
          </a:xfrm>
        </p:spPr>
        <p:txBody>
          <a:bodyPr>
            <a:normAutofit/>
          </a:bodyPr>
          <a:lstStyle/>
          <a:p>
            <a:r>
              <a:rPr lang="ru-RU" sz="2800" dirty="0"/>
              <a:t>Инструментальные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77" y="1259582"/>
            <a:ext cx="4069103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Эхо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КГ</a:t>
            </a:r>
          </a:p>
          <a:p>
            <a:pPr marL="0" indent="0">
              <a:buNone/>
            </a:pP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Золотой стандарт</a:t>
            </a:r>
          </a:p>
          <a:p>
            <a:pPr marL="0" indent="0">
              <a:buNone/>
            </a:pPr>
            <a:endParaRPr lang="ru-RU" sz="2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Анатомия предсердной и межжелудочковой перегородки, выявление дефектов направление шунта, размер дефекта, функция клапанов, наличие стеноза или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сужения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121646" y="4553331"/>
            <a:ext cx="427939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az-Latn-A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Компьютерная томография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(КТ)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иагностик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анатомии и патологии вен (аорты и легочной артерии), выходящих из сердца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03720" y="1259582"/>
            <a:ext cx="50657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az-Latn-A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Ангиография и катетеризация сердца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змерени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артериального давления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оценка газов крови полостей</a:t>
            </a:r>
            <a:r>
              <a:rPr lang="az-Latn-A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выбор тактики лечения.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Соединительная линия уступом 6"/>
          <p:cNvCxnSpPr>
            <a:stCxn id="2" idx="2"/>
            <a:endCxn id="3" idx="0"/>
          </p:cNvCxnSpPr>
          <p:nvPr/>
        </p:nvCxnSpPr>
        <p:spPr>
          <a:xfrm rot="5400000">
            <a:off x="3992495" y="-843923"/>
            <a:ext cx="602740" cy="3604271"/>
          </a:xfrm>
          <a:prstGeom prst="bentConnector3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Соединительная линия уступом 8"/>
          <p:cNvCxnSpPr>
            <a:stCxn id="2" idx="2"/>
            <a:endCxn id="5" idx="0"/>
          </p:cNvCxnSpPr>
          <p:nvPr/>
        </p:nvCxnSpPr>
        <p:spPr>
          <a:xfrm rot="16200000" flipH="1">
            <a:off x="7464934" y="-712092"/>
            <a:ext cx="602740" cy="3340608"/>
          </a:xfrm>
          <a:prstGeom prst="bentConnector3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Соединительная линия уступом 10"/>
          <p:cNvCxnSpPr>
            <a:stCxn id="2" idx="2"/>
            <a:endCxn id="4" idx="0"/>
          </p:cNvCxnSpPr>
          <p:nvPr/>
        </p:nvCxnSpPr>
        <p:spPr>
          <a:xfrm rot="16200000" flipH="1">
            <a:off x="4230427" y="2522415"/>
            <a:ext cx="3896489" cy="165342"/>
          </a:xfrm>
          <a:prstGeom prst="bentConnector3">
            <a:avLst>
              <a:gd name="adj1" fmla="val 76246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7796784" y="3075733"/>
            <a:ext cx="395630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Диагностики нерегулярных сердечных ритмов у детей</a:t>
            </a:r>
          </a:p>
        </p:txBody>
      </p:sp>
      <p:cxnSp>
        <p:nvCxnSpPr>
          <p:cNvPr id="14" name="Соединительная линия уступом 13"/>
          <p:cNvCxnSpPr>
            <a:stCxn id="2" idx="2"/>
            <a:endCxn id="12" idx="1"/>
          </p:cNvCxnSpPr>
          <p:nvPr/>
        </p:nvCxnSpPr>
        <p:spPr>
          <a:xfrm rot="16200000" flipH="1">
            <a:off x="5459948" y="1292894"/>
            <a:ext cx="2972889" cy="1700784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1794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Осложнения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3349" y="1861238"/>
            <a:ext cx="694489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Сердечная недостаточность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Легочная гипертензия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Печеночная недостаточность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Частые сопутствующие</a:t>
            </a: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инфекционные заболевания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Внезапная остановка сердца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9786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374" y="1158113"/>
            <a:ext cx="11365242" cy="3871087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az-Latn-A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лечить симптоматическую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</a:t>
            </a:r>
            <a:r>
              <a:rPr lang="az-Latn-A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С, поскольку она может привести к сердечной недостаточности и смерти.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az-Latn-A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Устранение дефекта, профилактика и лечение осложнений являются основными принципами.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ВПС применяются следующие методы лечения:</a:t>
            </a:r>
          </a:p>
          <a:p>
            <a:pPr lvl="1"/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Хирургический</a:t>
            </a:r>
          </a:p>
          <a:p>
            <a:pPr lvl="1"/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 инвазивный</a:t>
            </a:r>
          </a:p>
          <a:p>
            <a:pPr lvl="1"/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Консервативный</a:t>
            </a: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1800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Профилактика и скрининг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374" y="1076791"/>
            <a:ext cx="11068784" cy="1967198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Специфической первичной профилактики не существует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az-Latn-A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скрининга во время беременности проводится ультразвуковая допплерография, а у новорожденных также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проводится</a:t>
            </a:r>
            <a:r>
              <a:rPr lang="az-Latn-A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пульсоксиметрия.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1374" y="3184537"/>
            <a:ext cx="104691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Бессимптомным пациентам требуется наблюдение кардиолога в течение 3-6 месяцев или ежегодно, в зависимости от типа дефекта.</a:t>
            </a:r>
          </a:p>
          <a:p>
            <a:pPr algn="just"/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во время наблюдения появляются какие-либо симптомы, такие как плохой физический рост или легочная гипертензия, требуется медикаментозное или хирургическое лечение</a:t>
            </a:r>
          </a:p>
        </p:txBody>
      </p:sp>
    </p:spTree>
    <p:extLst>
      <p:ext uri="{BB962C8B-B14F-4D97-AF65-F5344CB8AC3E}">
        <p14:creationId xmlns:p14="http://schemas.microsoft.com/office/powerpoint/2010/main" val="38703926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F9B3D9B-607B-B62A-FF65-2149B9AD58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2463" y="1681246"/>
            <a:ext cx="823361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b="1" dirty="0"/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2739616373"/>
      </p:ext>
    </p:extLst>
  </p:cSld>
  <p:clrMapOvr>
    <a:masterClrMapping/>
  </p:clrMapOvr>
</p:sld>
</file>

<file path=ppt/theme/theme1.xml><?xml version="1.0" encoding="utf-8"?>
<a:theme xmlns:a="http://schemas.openxmlformats.org/drawingml/2006/main" name="bck tema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ck tema" id="{523E8EC9-50FF-42A9-8492-7B972C97E2CD}" vid="{56B0E35F-CEF9-4604-B6C7-E3D4DB4CC57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bck tema</Template>
  <TotalTime>217</TotalTime>
  <Words>1007</Words>
  <Application>Microsoft Office PowerPoint</Application>
  <PresentationFormat>Широкоэкранный</PresentationFormat>
  <Paragraphs>179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Calibri</vt:lpstr>
      <vt:lpstr>Courier New</vt:lpstr>
      <vt:lpstr>Times New Roman</vt:lpstr>
      <vt:lpstr>Wingdings</vt:lpstr>
      <vt:lpstr>bck tema</vt:lpstr>
      <vt:lpstr>Врожденные пороки сердца</vt:lpstr>
      <vt:lpstr>Что такое ВПС </vt:lpstr>
      <vt:lpstr>Классификация ВПС</vt:lpstr>
      <vt:lpstr>Этиология</vt:lpstr>
      <vt:lpstr>Патоморфология ВПС с цианозом</vt:lpstr>
      <vt:lpstr>Патоморфология ВПС без цианоза</vt:lpstr>
      <vt:lpstr>Патоморфология ВПС с обструкцией</vt:lpstr>
      <vt:lpstr>Тетрада Фалло</vt:lpstr>
      <vt:lpstr>Общий артериальный ствол </vt:lpstr>
      <vt:lpstr>Транспозиция магистральных сосудов </vt:lpstr>
      <vt:lpstr>Тотальная аномалия возврата легочных вен</vt:lpstr>
      <vt:lpstr>Атрезия трехстворчатого клапана </vt:lpstr>
      <vt:lpstr>Синдром гипопластических левых отделов сердца </vt:lpstr>
      <vt:lpstr>Аномалия Эбштейна</vt:lpstr>
      <vt:lpstr>Дефект межпредсердной перегородки </vt:lpstr>
      <vt:lpstr>Дефект межжелудочковой перегородки </vt:lpstr>
      <vt:lpstr>Дефект предсердно-желудочковой перегородки</vt:lpstr>
      <vt:lpstr>Открытый артериальный проток (Боталлов проток)</vt:lpstr>
      <vt:lpstr>Стеноз легочной артерии</vt:lpstr>
      <vt:lpstr>Стеноз аорты</vt:lpstr>
      <vt:lpstr>Коарктация аорты</vt:lpstr>
      <vt:lpstr>Течение заболеваний и клиническая картина</vt:lpstr>
      <vt:lpstr>Лабораторные показатели</vt:lpstr>
      <vt:lpstr>Инструментальные исследования</vt:lpstr>
      <vt:lpstr>Осложнения </vt:lpstr>
      <vt:lpstr>Лечение</vt:lpstr>
      <vt:lpstr>Профилактика и скрининг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Врожденные пороки сердца (ВПС)</dc:title>
  <dc:creator>Elchin</dc:creator>
  <cp:lastModifiedBy>Shukufa Musayeva</cp:lastModifiedBy>
  <cp:revision>18</cp:revision>
  <dcterms:created xsi:type="dcterms:W3CDTF">2023-08-13T08:33:09Z</dcterms:created>
  <dcterms:modified xsi:type="dcterms:W3CDTF">2023-09-18T22:37:27Z</dcterms:modified>
</cp:coreProperties>
</file>