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33"/>
  </p:notesMasterIdLst>
  <p:handoutMasterIdLst>
    <p:handoutMasterId r:id="rId34"/>
  </p:handoutMasterIdLst>
  <p:sldIdLst>
    <p:sldId id="291" r:id="rId2"/>
    <p:sldId id="259" r:id="rId3"/>
    <p:sldId id="294" r:id="rId4"/>
    <p:sldId id="295" r:id="rId5"/>
    <p:sldId id="260" r:id="rId6"/>
    <p:sldId id="261" r:id="rId7"/>
    <p:sldId id="256" r:id="rId8"/>
    <p:sldId id="297" r:id="rId9"/>
    <p:sldId id="293" r:id="rId10"/>
    <p:sldId id="271" r:id="rId11"/>
    <p:sldId id="272" r:id="rId12"/>
    <p:sldId id="298" r:id="rId13"/>
    <p:sldId id="274" r:id="rId14"/>
    <p:sldId id="299" r:id="rId15"/>
    <p:sldId id="276" r:id="rId16"/>
    <p:sldId id="277" r:id="rId17"/>
    <p:sldId id="279" r:id="rId18"/>
    <p:sldId id="258" r:id="rId19"/>
    <p:sldId id="278" r:id="rId20"/>
    <p:sldId id="280" r:id="rId21"/>
    <p:sldId id="282" r:id="rId22"/>
    <p:sldId id="281" r:id="rId23"/>
    <p:sldId id="284" r:id="rId24"/>
    <p:sldId id="296" r:id="rId25"/>
    <p:sldId id="285" r:id="rId26"/>
    <p:sldId id="286" r:id="rId27"/>
    <p:sldId id="287" r:id="rId28"/>
    <p:sldId id="288" r:id="rId29"/>
    <p:sldId id="289" r:id="rId30"/>
    <p:sldId id="290" r:id="rId31"/>
    <p:sldId id="29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9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6" d="100"/>
          <a:sy n="66" d="100"/>
        </p:scale>
        <p:origin x="66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6"/>
    </p:cViewPr>
  </p:sorterViewPr>
  <p:notesViewPr>
    <p:cSldViewPr snapToGrid="0">
      <p:cViewPr varScale="1">
        <p:scale>
          <a:sx n="50" d="100"/>
          <a:sy n="50" d="100"/>
        </p:scale>
        <p:origin x="2708" y="22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D0706314-385E-4EC6-A610-BD1C10FC432D}"/>
    <pc:docChg chg="custSel delSld modSld modMainMaster">
      <pc:chgData name="Shukufa Musayeva" userId="925d085fcd50c50b" providerId="LiveId" clId="{D0706314-385E-4EC6-A610-BD1C10FC432D}" dt="2023-09-18T22:09:53.945" v="124" actId="403"/>
      <pc:docMkLst>
        <pc:docMk/>
      </pc:docMkLst>
      <pc:sldChg chg="delSp mod">
        <pc:chgData name="Shukufa Musayeva" userId="925d085fcd50c50b" providerId="LiveId" clId="{D0706314-385E-4EC6-A610-BD1C10FC432D}" dt="2023-09-18T21:30:28.111" v="52" actId="478"/>
        <pc:sldMkLst>
          <pc:docMk/>
          <pc:sldMk cId="607919257" sldId="256"/>
        </pc:sldMkLst>
        <pc:spChg chg="del">
          <ac:chgData name="Shukufa Musayeva" userId="925d085fcd50c50b" providerId="LiveId" clId="{D0706314-385E-4EC6-A610-BD1C10FC432D}" dt="2023-09-18T21:30:28.111" v="52" actId="478"/>
          <ac:spMkLst>
            <pc:docMk/>
            <pc:sldMk cId="607919257" sldId="256"/>
            <ac:spMk id="12" creationId="{34B3DAE7-5CA2-BA73-61D5-10E410D1ECCD}"/>
          </ac:spMkLst>
        </pc:spChg>
      </pc:sldChg>
      <pc:sldChg chg="delSp mod">
        <pc:chgData name="Shukufa Musayeva" userId="925d085fcd50c50b" providerId="LiveId" clId="{D0706314-385E-4EC6-A610-BD1C10FC432D}" dt="2023-09-18T21:31:28.069" v="64" actId="478"/>
        <pc:sldMkLst>
          <pc:docMk/>
          <pc:sldMk cId="2957366405" sldId="258"/>
        </pc:sldMkLst>
        <pc:spChg chg="del">
          <ac:chgData name="Shukufa Musayeva" userId="925d085fcd50c50b" providerId="LiveId" clId="{D0706314-385E-4EC6-A610-BD1C10FC432D}" dt="2023-09-18T21:31:28.069" v="64" actId="478"/>
          <ac:spMkLst>
            <pc:docMk/>
            <pc:sldMk cId="2957366405" sldId="258"/>
            <ac:spMk id="2" creationId="{2431F558-C54D-6312-E327-00D493013A47}"/>
          </ac:spMkLst>
        </pc:spChg>
      </pc:sldChg>
      <pc:sldChg chg="delSp mod">
        <pc:chgData name="Shukufa Musayeva" userId="925d085fcd50c50b" providerId="LiveId" clId="{D0706314-385E-4EC6-A610-BD1C10FC432D}" dt="2023-09-18T21:29:59.951" v="45" actId="478"/>
        <pc:sldMkLst>
          <pc:docMk/>
          <pc:sldMk cId="1075191531" sldId="259"/>
        </pc:sldMkLst>
        <pc:spChg chg="del">
          <ac:chgData name="Shukufa Musayeva" userId="925d085fcd50c50b" providerId="LiveId" clId="{D0706314-385E-4EC6-A610-BD1C10FC432D}" dt="2023-09-18T21:29:59.951" v="45" actId="478"/>
          <ac:spMkLst>
            <pc:docMk/>
            <pc:sldMk cId="1075191531" sldId="259"/>
            <ac:spMk id="7" creationId="{53D85A07-A85F-EF00-3817-2D07F203A5AC}"/>
          </ac:spMkLst>
        </pc:spChg>
        <pc:spChg chg="del">
          <ac:chgData name="Shukufa Musayeva" userId="925d085fcd50c50b" providerId="LiveId" clId="{D0706314-385E-4EC6-A610-BD1C10FC432D}" dt="2023-09-18T21:25:32.920" v="1" actId="21"/>
          <ac:spMkLst>
            <pc:docMk/>
            <pc:sldMk cId="1075191531" sldId="259"/>
            <ac:spMk id="10" creationId="{CF3D3B3A-CF50-E72D-40F6-30EC62F67321}"/>
          </ac:spMkLst>
        </pc:spChg>
      </pc:sldChg>
      <pc:sldChg chg="delSp mod">
        <pc:chgData name="Shukufa Musayeva" userId="925d085fcd50c50b" providerId="LiveId" clId="{D0706314-385E-4EC6-A610-BD1C10FC432D}" dt="2023-09-18T21:30:13.745" v="50" actId="478"/>
        <pc:sldMkLst>
          <pc:docMk/>
          <pc:sldMk cId="654378070" sldId="260"/>
        </pc:sldMkLst>
        <pc:spChg chg="del">
          <ac:chgData name="Shukufa Musayeva" userId="925d085fcd50c50b" providerId="LiveId" clId="{D0706314-385E-4EC6-A610-BD1C10FC432D}" dt="2023-09-18T21:30:12.533" v="49" actId="478"/>
          <ac:spMkLst>
            <pc:docMk/>
            <pc:sldMk cId="654378070" sldId="260"/>
            <ac:spMk id="11" creationId="{FDBA48A9-1939-5FB0-962D-D5B414748ECB}"/>
          </ac:spMkLst>
        </pc:spChg>
        <pc:spChg chg="del">
          <ac:chgData name="Shukufa Musayeva" userId="925d085fcd50c50b" providerId="LiveId" clId="{D0706314-385E-4EC6-A610-BD1C10FC432D}" dt="2023-09-18T21:30:13.745" v="50" actId="478"/>
          <ac:spMkLst>
            <pc:docMk/>
            <pc:sldMk cId="654378070" sldId="260"/>
            <ac:spMk id="61" creationId="{37B1E71C-B254-F244-EA7C-9301E4A9E47A}"/>
          </ac:spMkLst>
        </pc:spChg>
      </pc:sldChg>
      <pc:sldChg chg="delSp mod">
        <pc:chgData name="Shukufa Musayeva" userId="925d085fcd50c50b" providerId="LiveId" clId="{D0706314-385E-4EC6-A610-BD1C10FC432D}" dt="2023-09-18T21:30:23.517" v="51" actId="478"/>
        <pc:sldMkLst>
          <pc:docMk/>
          <pc:sldMk cId="1847406789" sldId="261"/>
        </pc:sldMkLst>
        <pc:spChg chg="del">
          <ac:chgData name="Shukufa Musayeva" userId="925d085fcd50c50b" providerId="LiveId" clId="{D0706314-385E-4EC6-A610-BD1C10FC432D}" dt="2023-09-18T21:30:23.517" v="51" actId="478"/>
          <ac:spMkLst>
            <pc:docMk/>
            <pc:sldMk cId="1847406789" sldId="261"/>
            <ac:spMk id="14" creationId="{D2E83CDE-DB76-B5CD-59CE-76E5CE8BCBE9}"/>
          </ac:spMkLst>
        </pc:spChg>
      </pc:sldChg>
      <pc:sldChg chg="delSp mod">
        <pc:chgData name="Shukufa Musayeva" userId="925d085fcd50c50b" providerId="LiveId" clId="{D0706314-385E-4EC6-A610-BD1C10FC432D}" dt="2023-09-18T21:30:41.097" v="55" actId="478"/>
        <pc:sldMkLst>
          <pc:docMk/>
          <pc:sldMk cId="2417158581" sldId="271"/>
        </pc:sldMkLst>
        <pc:spChg chg="del">
          <ac:chgData name="Shukufa Musayeva" userId="925d085fcd50c50b" providerId="LiveId" clId="{D0706314-385E-4EC6-A610-BD1C10FC432D}" dt="2023-09-18T21:30:41.097" v="55" actId="478"/>
          <ac:spMkLst>
            <pc:docMk/>
            <pc:sldMk cId="2417158581" sldId="271"/>
            <ac:spMk id="13" creationId="{652F989B-59A3-B699-7081-34BE3E51FDA6}"/>
          </ac:spMkLst>
        </pc:spChg>
      </pc:sldChg>
      <pc:sldChg chg="delSp mod">
        <pc:chgData name="Shukufa Musayeva" userId="925d085fcd50c50b" providerId="LiveId" clId="{D0706314-385E-4EC6-A610-BD1C10FC432D}" dt="2023-09-18T21:30:46.027" v="56" actId="478"/>
        <pc:sldMkLst>
          <pc:docMk/>
          <pc:sldMk cId="1682987648" sldId="272"/>
        </pc:sldMkLst>
        <pc:spChg chg="del">
          <ac:chgData name="Shukufa Musayeva" userId="925d085fcd50c50b" providerId="LiveId" clId="{D0706314-385E-4EC6-A610-BD1C10FC432D}" dt="2023-09-18T21:30:46.027" v="56" actId="478"/>
          <ac:spMkLst>
            <pc:docMk/>
            <pc:sldMk cId="1682987648" sldId="272"/>
            <ac:spMk id="8" creationId="{F5D284D8-921F-DD4A-B65C-B2D9FC1C04E3}"/>
          </ac:spMkLst>
        </pc:spChg>
      </pc:sldChg>
      <pc:sldChg chg="delSp modSp mod">
        <pc:chgData name="Shukufa Musayeva" userId="925d085fcd50c50b" providerId="LiveId" clId="{D0706314-385E-4EC6-A610-BD1C10FC432D}" dt="2023-09-18T22:09:35.103" v="122" actId="403"/>
        <pc:sldMkLst>
          <pc:docMk/>
          <pc:sldMk cId="2753096818" sldId="274"/>
        </pc:sldMkLst>
        <pc:spChg chg="mod">
          <ac:chgData name="Shukufa Musayeva" userId="925d085fcd50c50b" providerId="LiveId" clId="{D0706314-385E-4EC6-A610-BD1C10FC432D}" dt="2023-09-18T22:09:35.103" v="122" actId="403"/>
          <ac:spMkLst>
            <pc:docMk/>
            <pc:sldMk cId="2753096818" sldId="274"/>
            <ac:spMk id="2" creationId="{D6ADA307-D8CB-E4B2-954D-BBF6CBFA9DFE}"/>
          </ac:spMkLst>
        </pc:spChg>
        <pc:spChg chg="del">
          <ac:chgData name="Shukufa Musayeva" userId="925d085fcd50c50b" providerId="LiveId" clId="{D0706314-385E-4EC6-A610-BD1C10FC432D}" dt="2023-09-18T21:30:55.967" v="58" actId="478"/>
          <ac:spMkLst>
            <pc:docMk/>
            <pc:sldMk cId="2753096818" sldId="274"/>
            <ac:spMk id="10" creationId="{2DA45F94-DFCE-E7B7-2614-0C12256D1A4A}"/>
          </ac:spMkLst>
        </pc:spChg>
      </pc:sldChg>
      <pc:sldChg chg="delSp modSp del mod">
        <pc:chgData name="Shukufa Musayeva" userId="925d085fcd50c50b" providerId="LiveId" clId="{D0706314-385E-4EC6-A610-BD1C10FC432D}" dt="2023-09-18T22:09:12.730" v="119" actId="47"/>
        <pc:sldMkLst>
          <pc:docMk/>
          <pc:sldMk cId="1079146458" sldId="275"/>
        </pc:sldMkLst>
        <pc:spChg chg="mod">
          <ac:chgData name="Shukufa Musayeva" userId="925d085fcd50c50b" providerId="LiveId" clId="{D0706314-385E-4EC6-A610-BD1C10FC432D}" dt="2023-09-18T22:08:47.781" v="118" actId="403"/>
          <ac:spMkLst>
            <pc:docMk/>
            <pc:sldMk cId="1079146458" sldId="275"/>
            <ac:spMk id="2" creationId="{D6ADA307-D8CB-E4B2-954D-BBF6CBFA9DFE}"/>
          </ac:spMkLst>
        </pc:spChg>
        <pc:spChg chg="del">
          <ac:chgData name="Shukufa Musayeva" userId="925d085fcd50c50b" providerId="LiveId" clId="{D0706314-385E-4EC6-A610-BD1C10FC432D}" dt="2023-09-18T21:31:01.521" v="59" actId="478"/>
          <ac:spMkLst>
            <pc:docMk/>
            <pc:sldMk cId="1079146458" sldId="275"/>
            <ac:spMk id="8" creationId="{96255871-5824-497A-6404-961DAF4A7981}"/>
          </ac:spMkLst>
        </pc:spChg>
      </pc:sldChg>
      <pc:sldChg chg="delSp modSp mod">
        <pc:chgData name="Shukufa Musayeva" userId="925d085fcd50c50b" providerId="LiveId" clId="{D0706314-385E-4EC6-A610-BD1C10FC432D}" dt="2023-09-18T22:09:46.735" v="123" actId="403"/>
        <pc:sldMkLst>
          <pc:docMk/>
          <pc:sldMk cId="3290620826" sldId="276"/>
        </pc:sldMkLst>
        <pc:spChg chg="mod">
          <ac:chgData name="Shukufa Musayeva" userId="925d085fcd50c50b" providerId="LiveId" clId="{D0706314-385E-4EC6-A610-BD1C10FC432D}" dt="2023-09-18T22:09:46.735" v="123" actId="403"/>
          <ac:spMkLst>
            <pc:docMk/>
            <pc:sldMk cId="3290620826" sldId="276"/>
            <ac:spMk id="2" creationId="{D6ADA307-D8CB-E4B2-954D-BBF6CBFA9DFE}"/>
          </ac:spMkLst>
        </pc:spChg>
        <pc:spChg chg="del">
          <ac:chgData name="Shukufa Musayeva" userId="925d085fcd50c50b" providerId="LiveId" clId="{D0706314-385E-4EC6-A610-BD1C10FC432D}" dt="2023-09-18T21:31:11.653" v="61" actId="478"/>
          <ac:spMkLst>
            <pc:docMk/>
            <pc:sldMk cId="3290620826" sldId="276"/>
            <ac:spMk id="7" creationId="{03575F58-05D8-9DB7-154A-45297C799679}"/>
          </ac:spMkLst>
        </pc:spChg>
      </pc:sldChg>
      <pc:sldChg chg="delSp modSp mod">
        <pc:chgData name="Shukufa Musayeva" userId="925d085fcd50c50b" providerId="LiveId" clId="{D0706314-385E-4EC6-A610-BD1C10FC432D}" dt="2023-09-18T22:09:53.945" v="124" actId="403"/>
        <pc:sldMkLst>
          <pc:docMk/>
          <pc:sldMk cId="4180653617" sldId="277"/>
        </pc:sldMkLst>
        <pc:spChg chg="mod">
          <ac:chgData name="Shukufa Musayeva" userId="925d085fcd50c50b" providerId="LiveId" clId="{D0706314-385E-4EC6-A610-BD1C10FC432D}" dt="2023-09-18T22:09:53.945" v="124" actId="403"/>
          <ac:spMkLst>
            <pc:docMk/>
            <pc:sldMk cId="4180653617" sldId="277"/>
            <ac:spMk id="2" creationId="{D6ADA307-D8CB-E4B2-954D-BBF6CBFA9DFE}"/>
          </ac:spMkLst>
        </pc:spChg>
        <pc:spChg chg="del">
          <ac:chgData name="Shukufa Musayeva" userId="925d085fcd50c50b" providerId="LiveId" clId="{D0706314-385E-4EC6-A610-BD1C10FC432D}" dt="2023-09-18T21:31:17.816" v="62" actId="478"/>
          <ac:spMkLst>
            <pc:docMk/>
            <pc:sldMk cId="4180653617" sldId="277"/>
            <ac:spMk id="7" creationId="{15091168-9DA0-0AC9-92CB-C38F8964BB3F}"/>
          </ac:spMkLst>
        </pc:spChg>
      </pc:sldChg>
      <pc:sldChg chg="delSp mod">
        <pc:chgData name="Shukufa Musayeva" userId="925d085fcd50c50b" providerId="LiveId" clId="{D0706314-385E-4EC6-A610-BD1C10FC432D}" dt="2023-09-18T21:31:31.030" v="65" actId="478"/>
        <pc:sldMkLst>
          <pc:docMk/>
          <pc:sldMk cId="2443312709" sldId="278"/>
        </pc:sldMkLst>
        <pc:spChg chg="del">
          <ac:chgData name="Shukufa Musayeva" userId="925d085fcd50c50b" providerId="LiveId" clId="{D0706314-385E-4EC6-A610-BD1C10FC432D}" dt="2023-09-18T21:31:31.030" v="65" actId="478"/>
          <ac:spMkLst>
            <pc:docMk/>
            <pc:sldMk cId="2443312709" sldId="278"/>
            <ac:spMk id="12" creationId="{19513FE6-F510-3DBD-B461-A2CF30C7978F}"/>
          </ac:spMkLst>
        </pc:spChg>
      </pc:sldChg>
      <pc:sldChg chg="delSp mod">
        <pc:chgData name="Shukufa Musayeva" userId="925d085fcd50c50b" providerId="LiveId" clId="{D0706314-385E-4EC6-A610-BD1C10FC432D}" dt="2023-09-18T21:31:21.908" v="63" actId="478"/>
        <pc:sldMkLst>
          <pc:docMk/>
          <pc:sldMk cId="617998510" sldId="279"/>
        </pc:sldMkLst>
        <pc:spChg chg="del">
          <ac:chgData name="Shukufa Musayeva" userId="925d085fcd50c50b" providerId="LiveId" clId="{D0706314-385E-4EC6-A610-BD1C10FC432D}" dt="2023-09-18T21:31:21.908" v="63" actId="478"/>
          <ac:spMkLst>
            <pc:docMk/>
            <pc:sldMk cId="617998510" sldId="279"/>
            <ac:spMk id="17" creationId="{BC45510D-D222-E9EA-FF56-34E27C53CB5D}"/>
          </ac:spMkLst>
        </pc:spChg>
      </pc:sldChg>
      <pc:sldChg chg="delSp mod">
        <pc:chgData name="Shukufa Musayeva" userId="925d085fcd50c50b" providerId="LiveId" clId="{D0706314-385E-4EC6-A610-BD1C10FC432D}" dt="2023-09-18T21:31:35.320" v="66" actId="478"/>
        <pc:sldMkLst>
          <pc:docMk/>
          <pc:sldMk cId="3189198203" sldId="280"/>
        </pc:sldMkLst>
        <pc:spChg chg="del">
          <ac:chgData name="Shukufa Musayeva" userId="925d085fcd50c50b" providerId="LiveId" clId="{D0706314-385E-4EC6-A610-BD1C10FC432D}" dt="2023-09-18T21:31:35.320" v="66" actId="478"/>
          <ac:spMkLst>
            <pc:docMk/>
            <pc:sldMk cId="3189198203" sldId="280"/>
            <ac:spMk id="18" creationId="{5FA0AB99-DEF6-3539-038B-50DC3540E7A5}"/>
          </ac:spMkLst>
        </pc:spChg>
      </pc:sldChg>
      <pc:sldChg chg="delSp mod">
        <pc:chgData name="Shukufa Musayeva" userId="925d085fcd50c50b" providerId="LiveId" clId="{D0706314-385E-4EC6-A610-BD1C10FC432D}" dt="2023-09-18T21:31:50.231" v="68" actId="478"/>
        <pc:sldMkLst>
          <pc:docMk/>
          <pc:sldMk cId="915755442" sldId="281"/>
        </pc:sldMkLst>
        <pc:spChg chg="del">
          <ac:chgData name="Shukufa Musayeva" userId="925d085fcd50c50b" providerId="LiveId" clId="{D0706314-385E-4EC6-A610-BD1C10FC432D}" dt="2023-09-18T21:31:50.231" v="68" actId="478"/>
          <ac:spMkLst>
            <pc:docMk/>
            <pc:sldMk cId="915755442" sldId="281"/>
            <ac:spMk id="14" creationId="{0EEA83BD-AA63-57F6-EF21-B922C55A878C}"/>
          </ac:spMkLst>
        </pc:spChg>
      </pc:sldChg>
      <pc:sldChg chg="delSp mod">
        <pc:chgData name="Shukufa Musayeva" userId="925d085fcd50c50b" providerId="LiveId" clId="{D0706314-385E-4EC6-A610-BD1C10FC432D}" dt="2023-09-18T21:31:39.374" v="67" actId="478"/>
        <pc:sldMkLst>
          <pc:docMk/>
          <pc:sldMk cId="2822643806" sldId="282"/>
        </pc:sldMkLst>
        <pc:spChg chg="del">
          <ac:chgData name="Shukufa Musayeva" userId="925d085fcd50c50b" providerId="LiveId" clId="{D0706314-385E-4EC6-A610-BD1C10FC432D}" dt="2023-09-18T21:31:39.374" v="67" actId="478"/>
          <ac:spMkLst>
            <pc:docMk/>
            <pc:sldMk cId="2822643806" sldId="282"/>
            <ac:spMk id="10" creationId="{705689FE-97C6-0C46-5D5F-6BE495BF3A88}"/>
          </ac:spMkLst>
        </pc:spChg>
      </pc:sldChg>
      <pc:sldChg chg="delSp mod">
        <pc:chgData name="Shukufa Musayeva" userId="925d085fcd50c50b" providerId="LiveId" clId="{D0706314-385E-4EC6-A610-BD1C10FC432D}" dt="2023-09-18T21:31:53.469" v="69" actId="478"/>
        <pc:sldMkLst>
          <pc:docMk/>
          <pc:sldMk cId="3964072415" sldId="284"/>
        </pc:sldMkLst>
        <pc:spChg chg="del">
          <ac:chgData name="Shukufa Musayeva" userId="925d085fcd50c50b" providerId="LiveId" clId="{D0706314-385E-4EC6-A610-BD1C10FC432D}" dt="2023-09-18T21:31:53.469" v="69" actId="478"/>
          <ac:spMkLst>
            <pc:docMk/>
            <pc:sldMk cId="3964072415" sldId="284"/>
            <ac:spMk id="12" creationId="{DA76278D-FC33-D9E3-C4BB-4197505F3B46}"/>
          </ac:spMkLst>
        </pc:spChg>
      </pc:sldChg>
      <pc:sldChg chg="delSp mod">
        <pc:chgData name="Shukufa Musayeva" userId="925d085fcd50c50b" providerId="LiveId" clId="{D0706314-385E-4EC6-A610-BD1C10FC432D}" dt="2023-09-18T21:32:03.182" v="71" actId="478"/>
        <pc:sldMkLst>
          <pc:docMk/>
          <pc:sldMk cId="1879474612" sldId="285"/>
        </pc:sldMkLst>
        <pc:spChg chg="del">
          <ac:chgData name="Shukufa Musayeva" userId="925d085fcd50c50b" providerId="LiveId" clId="{D0706314-385E-4EC6-A610-BD1C10FC432D}" dt="2023-09-18T21:32:03.182" v="71" actId="478"/>
          <ac:spMkLst>
            <pc:docMk/>
            <pc:sldMk cId="1879474612" sldId="285"/>
            <ac:spMk id="7" creationId="{5D07C4D8-D51F-AD69-9D6D-64A518E3D402}"/>
          </ac:spMkLst>
        </pc:spChg>
      </pc:sldChg>
      <pc:sldChg chg="delSp modSp mod">
        <pc:chgData name="Shukufa Musayeva" userId="925d085fcd50c50b" providerId="LiveId" clId="{D0706314-385E-4EC6-A610-BD1C10FC432D}" dt="2023-09-18T21:56:44.411" v="110" actId="20577"/>
        <pc:sldMkLst>
          <pc:docMk/>
          <pc:sldMk cId="750274363" sldId="286"/>
        </pc:sldMkLst>
        <pc:spChg chg="mod">
          <ac:chgData name="Shukufa Musayeva" userId="925d085fcd50c50b" providerId="LiveId" clId="{D0706314-385E-4EC6-A610-BD1C10FC432D}" dt="2023-09-18T21:56:44.411" v="110" actId="20577"/>
          <ac:spMkLst>
            <pc:docMk/>
            <pc:sldMk cId="750274363" sldId="286"/>
            <ac:spMk id="2" creationId="{D6ADA307-D8CB-E4B2-954D-BBF6CBFA9DFE}"/>
          </ac:spMkLst>
        </pc:spChg>
        <pc:spChg chg="mod">
          <ac:chgData name="Shukufa Musayeva" userId="925d085fcd50c50b" providerId="LiveId" clId="{D0706314-385E-4EC6-A610-BD1C10FC432D}" dt="2023-09-18T21:55:58.427" v="90" actId="1076"/>
          <ac:spMkLst>
            <pc:docMk/>
            <pc:sldMk cId="750274363" sldId="286"/>
            <ac:spMk id="3" creationId="{5C265CEC-C6EF-E878-05B9-C312B97FD5CC}"/>
          </ac:spMkLst>
        </pc:spChg>
        <pc:spChg chg="del">
          <ac:chgData name="Shukufa Musayeva" userId="925d085fcd50c50b" providerId="LiveId" clId="{D0706314-385E-4EC6-A610-BD1C10FC432D}" dt="2023-09-18T21:32:08.390" v="72" actId="478"/>
          <ac:spMkLst>
            <pc:docMk/>
            <pc:sldMk cId="750274363" sldId="286"/>
            <ac:spMk id="8" creationId="{E40D809A-06CA-2FD4-29A5-266EC4F51416}"/>
          </ac:spMkLst>
        </pc:spChg>
        <pc:picChg chg="mod">
          <ac:chgData name="Shukufa Musayeva" userId="925d085fcd50c50b" providerId="LiveId" clId="{D0706314-385E-4EC6-A610-BD1C10FC432D}" dt="2023-09-18T21:56:13.158" v="91" actId="14100"/>
          <ac:picMkLst>
            <pc:docMk/>
            <pc:sldMk cId="750274363" sldId="286"/>
            <ac:picMk id="9" creationId="{758C55CC-41A1-2051-4F39-E45B5303A505}"/>
          </ac:picMkLst>
        </pc:picChg>
      </pc:sldChg>
      <pc:sldChg chg="delSp mod">
        <pc:chgData name="Shukufa Musayeva" userId="925d085fcd50c50b" providerId="LiveId" clId="{D0706314-385E-4EC6-A610-BD1C10FC432D}" dt="2023-09-18T21:32:11.225" v="73" actId="478"/>
        <pc:sldMkLst>
          <pc:docMk/>
          <pc:sldMk cId="2181783223" sldId="287"/>
        </pc:sldMkLst>
        <pc:spChg chg="del">
          <ac:chgData name="Shukufa Musayeva" userId="925d085fcd50c50b" providerId="LiveId" clId="{D0706314-385E-4EC6-A610-BD1C10FC432D}" dt="2023-09-18T21:32:11.225" v="73" actId="478"/>
          <ac:spMkLst>
            <pc:docMk/>
            <pc:sldMk cId="2181783223" sldId="287"/>
            <ac:spMk id="10" creationId="{B5FFF307-F15A-2E56-BA28-CE607D4539AC}"/>
          </ac:spMkLst>
        </pc:spChg>
      </pc:sldChg>
      <pc:sldChg chg="delSp mod">
        <pc:chgData name="Shukufa Musayeva" userId="925d085fcd50c50b" providerId="LiveId" clId="{D0706314-385E-4EC6-A610-BD1C10FC432D}" dt="2023-09-18T21:32:18.857" v="74" actId="478"/>
        <pc:sldMkLst>
          <pc:docMk/>
          <pc:sldMk cId="3348462821" sldId="288"/>
        </pc:sldMkLst>
        <pc:spChg chg="del">
          <ac:chgData name="Shukufa Musayeva" userId="925d085fcd50c50b" providerId="LiveId" clId="{D0706314-385E-4EC6-A610-BD1C10FC432D}" dt="2023-09-18T21:32:18.857" v="74" actId="478"/>
          <ac:spMkLst>
            <pc:docMk/>
            <pc:sldMk cId="3348462821" sldId="288"/>
            <ac:spMk id="10" creationId="{EDDB5BD1-BAFD-69FA-1F63-72BC69416BD2}"/>
          </ac:spMkLst>
        </pc:spChg>
      </pc:sldChg>
      <pc:sldChg chg="delSp modSp mod">
        <pc:chgData name="Shukufa Musayeva" userId="925d085fcd50c50b" providerId="LiveId" clId="{D0706314-385E-4EC6-A610-BD1C10FC432D}" dt="2023-09-18T21:32:48.416" v="77" actId="1440"/>
        <pc:sldMkLst>
          <pc:docMk/>
          <pc:sldMk cId="2326923469" sldId="289"/>
        </pc:sldMkLst>
        <pc:spChg chg="del">
          <ac:chgData name="Shukufa Musayeva" userId="925d085fcd50c50b" providerId="LiveId" clId="{D0706314-385E-4EC6-A610-BD1C10FC432D}" dt="2023-09-18T21:32:22.940" v="75" actId="478"/>
          <ac:spMkLst>
            <pc:docMk/>
            <pc:sldMk cId="2326923469" sldId="289"/>
            <ac:spMk id="7" creationId="{6FB6F461-2DC1-33EE-151A-766854F7EABF}"/>
          </ac:spMkLst>
        </pc:spChg>
        <pc:picChg chg="mod modCrop">
          <ac:chgData name="Shukufa Musayeva" userId="925d085fcd50c50b" providerId="LiveId" clId="{D0706314-385E-4EC6-A610-BD1C10FC432D}" dt="2023-09-18T21:32:48.416" v="77" actId="1440"/>
          <ac:picMkLst>
            <pc:docMk/>
            <pc:sldMk cId="2326923469" sldId="289"/>
            <ac:picMk id="10" creationId="{775A22E2-09D6-E9B9-5A6D-D9FFCAE14E18}"/>
          </ac:picMkLst>
        </pc:picChg>
      </pc:sldChg>
      <pc:sldChg chg="delSp mod">
        <pc:chgData name="Shukufa Musayeva" userId="925d085fcd50c50b" providerId="LiveId" clId="{D0706314-385E-4EC6-A610-BD1C10FC432D}" dt="2023-09-18T21:32:55.350" v="78" actId="478"/>
        <pc:sldMkLst>
          <pc:docMk/>
          <pc:sldMk cId="3404859695" sldId="290"/>
        </pc:sldMkLst>
        <pc:spChg chg="del">
          <ac:chgData name="Shukufa Musayeva" userId="925d085fcd50c50b" providerId="LiveId" clId="{D0706314-385E-4EC6-A610-BD1C10FC432D}" dt="2023-09-18T21:32:55.350" v="78" actId="478"/>
          <ac:spMkLst>
            <pc:docMk/>
            <pc:sldMk cId="3404859695" sldId="290"/>
            <ac:spMk id="7" creationId="{9BED450E-DB53-444C-0787-7A6A7CB88D21}"/>
          </ac:spMkLst>
        </pc:spChg>
      </pc:sldChg>
      <pc:sldChg chg="delCm">
        <pc:chgData name="Shukufa Musayeva" userId="925d085fcd50c50b" providerId="LiveId" clId="{D0706314-385E-4EC6-A610-BD1C10FC432D}" dt="2023-09-18T21:25:10.517" v="0" actId="1592"/>
        <pc:sldMkLst>
          <pc:docMk/>
          <pc:sldMk cId="2154251385" sldId="291"/>
        </pc:sldMkLst>
      </pc:sldChg>
      <pc:sldChg chg="delSp mod">
        <pc:chgData name="Shukufa Musayeva" userId="925d085fcd50c50b" providerId="LiveId" clId="{D0706314-385E-4EC6-A610-BD1C10FC432D}" dt="2023-09-18T21:33:05.046" v="79" actId="478"/>
        <pc:sldMkLst>
          <pc:docMk/>
          <pc:sldMk cId="3947894718" sldId="292"/>
        </pc:sldMkLst>
        <pc:spChg chg="del">
          <ac:chgData name="Shukufa Musayeva" userId="925d085fcd50c50b" providerId="LiveId" clId="{D0706314-385E-4EC6-A610-BD1C10FC432D}" dt="2023-09-18T21:33:05.046" v="79" actId="478"/>
          <ac:spMkLst>
            <pc:docMk/>
            <pc:sldMk cId="3947894718" sldId="292"/>
            <ac:spMk id="6" creationId="{F8D83509-46DB-1DA2-09BE-D176E687F126}"/>
          </ac:spMkLst>
        </pc:spChg>
      </pc:sldChg>
      <pc:sldChg chg="delSp mod">
        <pc:chgData name="Shukufa Musayeva" userId="925d085fcd50c50b" providerId="LiveId" clId="{D0706314-385E-4EC6-A610-BD1C10FC432D}" dt="2023-09-18T21:30:37.131" v="54" actId="478"/>
        <pc:sldMkLst>
          <pc:docMk/>
          <pc:sldMk cId="2818374123" sldId="293"/>
        </pc:sldMkLst>
        <pc:spChg chg="del">
          <ac:chgData name="Shukufa Musayeva" userId="925d085fcd50c50b" providerId="LiveId" clId="{D0706314-385E-4EC6-A610-BD1C10FC432D}" dt="2023-09-18T21:30:37.131" v="54" actId="478"/>
          <ac:spMkLst>
            <pc:docMk/>
            <pc:sldMk cId="2818374123" sldId="293"/>
            <ac:spMk id="8" creationId="{604B66BB-D6B0-7035-BE25-388331993345}"/>
          </ac:spMkLst>
        </pc:spChg>
      </pc:sldChg>
      <pc:sldChg chg="delSp mod">
        <pc:chgData name="Shukufa Musayeva" userId="925d085fcd50c50b" providerId="LiveId" clId="{D0706314-385E-4EC6-A610-BD1C10FC432D}" dt="2023-09-18T21:30:03.743" v="46" actId="478"/>
        <pc:sldMkLst>
          <pc:docMk/>
          <pc:sldMk cId="1333694399" sldId="294"/>
        </pc:sldMkLst>
        <pc:spChg chg="del">
          <ac:chgData name="Shukufa Musayeva" userId="925d085fcd50c50b" providerId="LiveId" clId="{D0706314-385E-4EC6-A610-BD1C10FC432D}" dt="2023-09-18T21:30:03.743" v="46" actId="478"/>
          <ac:spMkLst>
            <pc:docMk/>
            <pc:sldMk cId="1333694399" sldId="294"/>
            <ac:spMk id="10" creationId="{8B232E56-D6B9-AB61-B933-C432652D6BAA}"/>
          </ac:spMkLst>
        </pc:spChg>
      </pc:sldChg>
      <pc:sldChg chg="delSp modSp mod">
        <pc:chgData name="Shukufa Musayeva" userId="925d085fcd50c50b" providerId="LiveId" clId="{D0706314-385E-4EC6-A610-BD1C10FC432D}" dt="2023-09-18T21:51:49.921" v="82" actId="14100"/>
        <pc:sldMkLst>
          <pc:docMk/>
          <pc:sldMk cId="3562528487" sldId="295"/>
        </pc:sldMkLst>
        <pc:spChg chg="del">
          <ac:chgData name="Shukufa Musayeva" userId="925d085fcd50c50b" providerId="LiveId" clId="{D0706314-385E-4EC6-A610-BD1C10FC432D}" dt="2023-09-18T21:30:07.278" v="47" actId="478"/>
          <ac:spMkLst>
            <pc:docMk/>
            <pc:sldMk cId="3562528487" sldId="295"/>
            <ac:spMk id="7" creationId="{53D85A07-A85F-EF00-3817-2D07F203A5AC}"/>
          </ac:spMkLst>
        </pc:spChg>
        <pc:spChg chg="del">
          <ac:chgData name="Shukufa Musayeva" userId="925d085fcd50c50b" providerId="LiveId" clId="{D0706314-385E-4EC6-A610-BD1C10FC432D}" dt="2023-09-18T21:30:09.813" v="48" actId="478"/>
          <ac:spMkLst>
            <pc:docMk/>
            <pc:sldMk cId="3562528487" sldId="295"/>
            <ac:spMk id="9" creationId="{7D46DBD6-AC49-42C6-D530-D8C2FCC4A4D1}"/>
          </ac:spMkLst>
        </pc:spChg>
        <pc:picChg chg="mod">
          <ac:chgData name="Shukufa Musayeva" userId="925d085fcd50c50b" providerId="LiveId" clId="{D0706314-385E-4EC6-A610-BD1C10FC432D}" dt="2023-09-18T21:51:49.921" v="82" actId="14100"/>
          <ac:picMkLst>
            <pc:docMk/>
            <pc:sldMk cId="3562528487" sldId="295"/>
            <ac:picMk id="1026" creationId="{C394C46F-2FA3-A756-729A-5C82F1648CA6}"/>
          </ac:picMkLst>
        </pc:picChg>
      </pc:sldChg>
      <pc:sldChg chg="delSp mod">
        <pc:chgData name="Shukufa Musayeva" userId="925d085fcd50c50b" providerId="LiveId" clId="{D0706314-385E-4EC6-A610-BD1C10FC432D}" dt="2023-09-18T21:31:57.792" v="70" actId="478"/>
        <pc:sldMkLst>
          <pc:docMk/>
          <pc:sldMk cId="657616804" sldId="296"/>
        </pc:sldMkLst>
        <pc:spChg chg="del">
          <ac:chgData name="Shukufa Musayeva" userId="925d085fcd50c50b" providerId="LiveId" clId="{D0706314-385E-4EC6-A610-BD1C10FC432D}" dt="2023-09-18T21:31:57.792" v="70" actId="478"/>
          <ac:spMkLst>
            <pc:docMk/>
            <pc:sldMk cId="657616804" sldId="296"/>
            <ac:spMk id="6" creationId="{6D57E0B1-6721-E3AD-64DE-F51D51AB3165}"/>
          </ac:spMkLst>
        </pc:spChg>
      </pc:sldChg>
      <pc:sldChg chg="delSp mod">
        <pc:chgData name="Shukufa Musayeva" userId="925d085fcd50c50b" providerId="LiveId" clId="{D0706314-385E-4EC6-A610-BD1C10FC432D}" dt="2023-09-18T21:30:32.958" v="53" actId="478"/>
        <pc:sldMkLst>
          <pc:docMk/>
          <pc:sldMk cId="2320015222" sldId="297"/>
        </pc:sldMkLst>
        <pc:spChg chg="del">
          <ac:chgData name="Shukufa Musayeva" userId="925d085fcd50c50b" providerId="LiveId" clId="{D0706314-385E-4EC6-A610-BD1C10FC432D}" dt="2023-09-18T21:30:32.958" v="53" actId="478"/>
          <ac:spMkLst>
            <pc:docMk/>
            <pc:sldMk cId="2320015222" sldId="297"/>
            <ac:spMk id="8" creationId="{600D369F-3426-43B4-B296-D7CA5F7FF60E}"/>
          </ac:spMkLst>
        </pc:spChg>
      </pc:sldChg>
      <pc:sldChg chg="delSp mod">
        <pc:chgData name="Shukufa Musayeva" userId="925d085fcd50c50b" providerId="LiveId" clId="{D0706314-385E-4EC6-A610-BD1C10FC432D}" dt="2023-09-18T21:30:51.031" v="57" actId="478"/>
        <pc:sldMkLst>
          <pc:docMk/>
          <pc:sldMk cId="583746811" sldId="298"/>
        </pc:sldMkLst>
        <pc:spChg chg="del">
          <ac:chgData name="Shukufa Musayeva" userId="925d085fcd50c50b" providerId="LiveId" clId="{D0706314-385E-4EC6-A610-BD1C10FC432D}" dt="2023-09-18T21:30:51.031" v="57" actId="478"/>
          <ac:spMkLst>
            <pc:docMk/>
            <pc:sldMk cId="583746811" sldId="298"/>
            <ac:spMk id="8" creationId="{0864E773-974A-96EA-B916-70A5DD1AFF68}"/>
          </ac:spMkLst>
        </pc:spChg>
      </pc:sldChg>
      <pc:sldChg chg="delSp modSp mod">
        <pc:chgData name="Shukufa Musayeva" userId="925d085fcd50c50b" providerId="LiveId" clId="{D0706314-385E-4EC6-A610-BD1C10FC432D}" dt="2023-09-18T22:09:27.758" v="121" actId="403"/>
        <pc:sldMkLst>
          <pc:docMk/>
          <pc:sldMk cId="2732781083" sldId="299"/>
        </pc:sldMkLst>
        <pc:spChg chg="mod">
          <ac:chgData name="Shukufa Musayeva" userId="925d085fcd50c50b" providerId="LiveId" clId="{D0706314-385E-4EC6-A610-BD1C10FC432D}" dt="2023-09-18T22:09:27.758" v="121" actId="403"/>
          <ac:spMkLst>
            <pc:docMk/>
            <pc:sldMk cId="2732781083" sldId="299"/>
            <ac:spMk id="2" creationId="{D6ADA307-D8CB-E4B2-954D-BBF6CBFA9DFE}"/>
          </ac:spMkLst>
        </pc:spChg>
        <pc:spChg chg="del">
          <ac:chgData name="Shukufa Musayeva" userId="925d085fcd50c50b" providerId="LiveId" clId="{D0706314-385E-4EC6-A610-BD1C10FC432D}" dt="2023-09-18T21:31:07.130" v="60" actId="478"/>
          <ac:spMkLst>
            <pc:docMk/>
            <pc:sldMk cId="2732781083" sldId="299"/>
            <ac:spMk id="8" creationId="{96255871-5824-497A-6404-961DAF4A7981}"/>
          </ac:spMkLst>
        </pc:spChg>
      </pc:sldChg>
      <pc:sldMasterChg chg="addSp delSp modSp mod modSldLayout">
        <pc:chgData name="Shukufa Musayeva" userId="925d085fcd50c50b" providerId="LiveId" clId="{D0706314-385E-4EC6-A610-BD1C10FC432D}" dt="2023-09-18T21:29:44.131" v="44" actId="478"/>
        <pc:sldMasterMkLst>
          <pc:docMk/>
          <pc:sldMasterMk cId="1902779874" sldId="2147483672"/>
        </pc:sldMasterMkLst>
        <pc:spChg chg="del mod">
          <ac:chgData name="Shukufa Musayeva" userId="925d085fcd50c50b" providerId="LiveId" clId="{D0706314-385E-4EC6-A610-BD1C10FC432D}" dt="2023-09-18T21:29:17.408" v="38" actId="478"/>
          <ac:spMkLst>
            <pc:docMk/>
            <pc:sldMasterMk cId="1902779874" sldId="2147483672"/>
            <ac:spMk id="4" creationId="{D268E511-FD25-361D-9880-F39E6884BA46}"/>
          </ac:spMkLst>
        </pc:spChg>
        <pc:spChg chg="add mod">
          <ac:chgData name="Shukufa Musayeva" userId="925d085fcd50c50b" providerId="LiveId" clId="{D0706314-385E-4EC6-A610-BD1C10FC432D}" dt="2023-09-18T21:26:52.239" v="30" actId="403"/>
          <ac:spMkLst>
            <pc:docMk/>
            <pc:sldMasterMk cId="1902779874" sldId="2147483672"/>
            <ac:spMk id="6" creationId="{EFEF0145-7D04-1BC1-FE56-95F69F3B57E7}"/>
          </ac:spMkLst>
        </pc:spChg>
        <pc:spChg chg="mod">
          <ac:chgData name="Shukufa Musayeva" userId="925d085fcd50c50b" providerId="LiveId" clId="{D0706314-385E-4EC6-A610-BD1C10FC432D}" dt="2023-09-18T21:29:33.756" v="43" actId="113"/>
          <ac:spMkLst>
            <pc:docMk/>
            <pc:sldMasterMk cId="1902779874" sldId="2147483672"/>
            <ac:spMk id="9" creationId="{C3516C28-3E65-4AAB-A130-1AED07BD90AB}"/>
          </ac:spMkLst>
        </pc:spChg>
        <pc:picChg chg="add del">
          <ac:chgData name="Shukufa Musayeva" userId="925d085fcd50c50b" providerId="LiveId" clId="{D0706314-385E-4EC6-A610-BD1C10FC432D}" dt="2023-09-18T21:26:37.824" v="25" actId="478"/>
          <ac:picMkLst>
            <pc:docMk/>
            <pc:sldMasterMk cId="1902779874" sldId="2147483672"/>
            <ac:picMk id="5" creationId="{A4872A3B-C818-DC9B-D671-396A96F1CA4B}"/>
          </ac:picMkLst>
        </pc:picChg>
        <pc:sldLayoutChg chg="delSp modSp mod">
          <pc:chgData name="Shukufa Musayeva" userId="925d085fcd50c50b" providerId="LiveId" clId="{D0706314-385E-4EC6-A610-BD1C10FC432D}" dt="2023-09-18T21:29:10.288" v="37" actId="21"/>
          <pc:sldLayoutMkLst>
            <pc:docMk/>
            <pc:sldMasterMk cId="1902779874" sldId="2147483672"/>
            <pc:sldLayoutMk cId="3222671384" sldId="2147483673"/>
          </pc:sldLayoutMkLst>
          <pc:spChg chg="del mod">
            <ac:chgData name="Shukufa Musayeva" userId="925d085fcd50c50b" providerId="LiveId" clId="{D0706314-385E-4EC6-A610-BD1C10FC432D}" dt="2023-09-18T21:27:50.075" v="33" actId="478"/>
            <ac:spMkLst>
              <pc:docMk/>
              <pc:sldMasterMk cId="1902779874" sldId="2147483672"/>
              <pc:sldLayoutMk cId="3222671384" sldId="2147483673"/>
              <ac:spMk id="5" creationId="{25612154-3091-4428-9E11-7C68CF70DF33}"/>
            </ac:spMkLst>
          </pc:spChg>
          <pc:spChg chg="mod">
            <ac:chgData name="Shukufa Musayeva" userId="925d085fcd50c50b" providerId="LiveId" clId="{D0706314-385E-4EC6-A610-BD1C10FC432D}" dt="2023-09-18T21:29:10.288" v="37" actId="21"/>
            <ac:spMkLst>
              <pc:docMk/>
              <pc:sldMasterMk cId="1902779874" sldId="2147483672"/>
              <pc:sldLayoutMk cId="3222671384" sldId="2147483673"/>
              <ac:spMk id="9" creationId="{850FF8DB-6AC1-4ED8-BB77-2A2907316800}"/>
            </ac:spMkLst>
          </pc:spChg>
        </pc:sldLayoutChg>
        <pc:sldLayoutChg chg="delSp mod">
          <pc:chgData name="Shukufa Musayeva" userId="925d085fcd50c50b" providerId="LiveId" clId="{D0706314-385E-4EC6-A610-BD1C10FC432D}" dt="2023-09-18T21:29:44.131" v="44" actId="478"/>
          <pc:sldLayoutMkLst>
            <pc:docMk/>
            <pc:sldMasterMk cId="1902779874" sldId="2147483672"/>
            <pc:sldLayoutMk cId="142424107" sldId="2147483674"/>
          </pc:sldLayoutMkLst>
          <pc:spChg chg="del">
            <ac:chgData name="Shukufa Musayeva" userId="925d085fcd50c50b" providerId="LiveId" clId="{D0706314-385E-4EC6-A610-BD1C10FC432D}" dt="2023-09-18T21:29:44.131" v="44" actId="478"/>
            <ac:spMkLst>
              <pc:docMk/>
              <pc:sldMasterMk cId="1902779874" sldId="2147483672"/>
              <pc:sldLayoutMk cId="142424107" sldId="2147483674"/>
              <ac:spMk id="5" creationId="{298EC2EB-92BF-4110-83D2-F7070807F4AF}"/>
            </ac:spMkLst>
          </pc:spChg>
        </pc:sldLayoutChg>
      </pc:sldMasterChg>
    </pc:docChg>
  </pc:docChgLst>
</pc:chgInfo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_rels/data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diagrams/_rels/data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diagrams/_rels/drawing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_rels/drawing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diagrams/_rels/drawing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B060D7-6E03-4412-A2D9-B30EBB37E60B}" type="doc">
      <dgm:prSet loTypeId="urn:microsoft.com/office/officeart/2005/8/layout/radial6" loCatId="cycle" qsTypeId="urn:microsoft.com/office/officeart/2005/8/quickstyle/3d2" qsCatId="3D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743FA261-ED75-48FC-BB9F-BAAAAABBAB52}">
      <dgm:prSet phldrT="[Text]"/>
      <dgm:spPr/>
      <dgm:t>
        <a:bodyPr/>
        <a:lstStyle/>
        <a:p>
          <a:r>
            <a: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</a:rPr>
            <a:t>The etiology of CHDs is unknown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DCA0F39-1CC4-46A6-A6CA-C828418E54E9}" type="parTrans" cxnId="{89539BA8-79CB-4F98-859E-C80F129925FE}">
      <dgm:prSet/>
      <dgm:spPr/>
      <dgm:t>
        <a:bodyPr/>
        <a:lstStyle/>
        <a:p>
          <a:endParaRPr lang="en-US"/>
        </a:p>
      </dgm:t>
    </dgm:pt>
    <dgm:pt modelId="{AECD6162-56D9-4B7C-A89F-29506CCAE2C5}" type="sibTrans" cxnId="{89539BA8-79CB-4F98-859E-C80F129925FE}">
      <dgm:prSet/>
      <dgm:spPr/>
      <dgm:t>
        <a:bodyPr/>
        <a:lstStyle/>
        <a:p>
          <a:endParaRPr lang="en-US"/>
        </a:p>
      </dgm:t>
    </dgm:pt>
    <dgm:pt modelId="{0FC6B173-C5F7-48A9-94D1-242B1252A8D7}">
      <dgm:prSet phldrT="[Text]"/>
      <dgm:spPr/>
      <dgm:t>
        <a:bodyPr/>
        <a:lstStyle/>
        <a:p>
          <a:r>
            <a:rPr lang="az-Latn-AZ" b="1" dirty="0"/>
            <a:t>Infectious diseases during pregnancy</a:t>
          </a:r>
          <a:endParaRPr lang="en-US" b="1" dirty="0"/>
        </a:p>
      </dgm:t>
    </dgm:pt>
    <dgm:pt modelId="{F9B95098-1C6A-4D1B-9C66-441950516582}" type="parTrans" cxnId="{74A5089D-DC39-4BC0-9DE2-65FF5956F697}">
      <dgm:prSet/>
      <dgm:spPr/>
      <dgm:t>
        <a:bodyPr/>
        <a:lstStyle/>
        <a:p>
          <a:endParaRPr lang="en-US"/>
        </a:p>
      </dgm:t>
    </dgm:pt>
    <dgm:pt modelId="{E651988D-BA11-4DC6-902F-816C26BA819F}" type="sibTrans" cxnId="{74A5089D-DC39-4BC0-9DE2-65FF5956F697}">
      <dgm:prSet/>
      <dgm:spPr/>
      <dgm:t>
        <a:bodyPr/>
        <a:lstStyle/>
        <a:p>
          <a:endParaRPr lang="en-US"/>
        </a:p>
      </dgm:t>
    </dgm:pt>
    <dgm:pt modelId="{77ADAFF9-1FF9-4F50-B6B8-D08627E3564C}">
      <dgm:prSet phldrT="[Text]"/>
      <dgm:spPr/>
      <dgm:t>
        <a:bodyPr/>
        <a:lstStyle/>
        <a:p>
          <a:r>
            <a:rPr lang="az-Latn-AZ" b="1" dirty="0"/>
            <a:t>Alcohol and tobacco </a:t>
          </a:r>
          <a:endParaRPr lang="en-US" b="1" dirty="0"/>
        </a:p>
      </dgm:t>
    </dgm:pt>
    <dgm:pt modelId="{F8C9867A-F30C-4566-8692-6E706E12FD00}" type="parTrans" cxnId="{FA5C3F39-EBB1-4C7C-8D04-F5B8A9096E64}">
      <dgm:prSet/>
      <dgm:spPr/>
      <dgm:t>
        <a:bodyPr/>
        <a:lstStyle/>
        <a:p>
          <a:endParaRPr lang="en-US"/>
        </a:p>
      </dgm:t>
    </dgm:pt>
    <dgm:pt modelId="{ED0158E2-0BD6-4271-9600-673D5513FF96}" type="sibTrans" cxnId="{FA5C3F39-EBB1-4C7C-8D04-F5B8A9096E64}">
      <dgm:prSet/>
      <dgm:spPr/>
      <dgm:t>
        <a:bodyPr/>
        <a:lstStyle/>
        <a:p>
          <a:endParaRPr lang="en-US"/>
        </a:p>
      </dgm:t>
    </dgm:pt>
    <dgm:pt modelId="{808BED25-3B47-425A-A234-ED58627ECA35}">
      <dgm:prSet phldrT="[Text]"/>
      <dgm:spPr/>
      <dgm:t>
        <a:bodyPr/>
        <a:lstStyle/>
        <a:p>
          <a:r>
            <a:rPr lang="en-US" b="1" dirty="0"/>
            <a:t>Some chromosomal and genetic causes</a:t>
          </a:r>
        </a:p>
      </dgm:t>
    </dgm:pt>
    <dgm:pt modelId="{9435FDDD-6414-44DE-8068-777B6600D65F}" type="parTrans" cxnId="{EE8F1060-762B-4273-B752-9B5AFA2F2837}">
      <dgm:prSet/>
      <dgm:spPr/>
      <dgm:t>
        <a:bodyPr/>
        <a:lstStyle/>
        <a:p>
          <a:endParaRPr lang="en-US"/>
        </a:p>
      </dgm:t>
    </dgm:pt>
    <dgm:pt modelId="{7F676361-3C1A-4D86-A191-B5A0FB54593F}" type="sibTrans" cxnId="{EE8F1060-762B-4273-B752-9B5AFA2F2837}">
      <dgm:prSet/>
      <dgm:spPr/>
      <dgm:t>
        <a:bodyPr/>
        <a:lstStyle/>
        <a:p>
          <a:endParaRPr lang="en-US"/>
        </a:p>
      </dgm:t>
    </dgm:pt>
    <dgm:pt modelId="{7E8B67AF-9809-451B-B932-9EDC539DFD9C}">
      <dgm:prSet phldrT="[Text]"/>
      <dgm:spPr/>
      <dgm:t>
        <a:bodyPr/>
        <a:lstStyle/>
        <a:p>
          <a:r>
            <a:rPr lang="az-Latn-AZ" b="1" dirty="0"/>
            <a:t>T</a:t>
          </a:r>
          <a:r>
            <a:rPr lang="en-US" b="1" dirty="0" err="1"/>
            <a:t>aking</a:t>
          </a:r>
          <a:r>
            <a:rPr lang="en-US" b="1" dirty="0"/>
            <a:t> certain medications</a:t>
          </a:r>
        </a:p>
      </dgm:t>
    </dgm:pt>
    <dgm:pt modelId="{CB53C7E7-D6B6-49CF-B5A5-76D2065106E5}" type="parTrans" cxnId="{920F9EF3-21A5-4B57-A16B-1EC13F50FADE}">
      <dgm:prSet/>
      <dgm:spPr/>
      <dgm:t>
        <a:bodyPr/>
        <a:lstStyle/>
        <a:p>
          <a:endParaRPr lang="en-US"/>
        </a:p>
      </dgm:t>
    </dgm:pt>
    <dgm:pt modelId="{A06A3E49-FBD9-4AC6-82F0-EC017D16180E}" type="sibTrans" cxnId="{920F9EF3-21A5-4B57-A16B-1EC13F50FADE}">
      <dgm:prSet/>
      <dgm:spPr/>
      <dgm:t>
        <a:bodyPr/>
        <a:lstStyle/>
        <a:p>
          <a:endParaRPr lang="en-US"/>
        </a:p>
      </dgm:t>
    </dgm:pt>
    <dgm:pt modelId="{9F7DDCA7-5E32-4184-B3F7-1EDC6B6C5A81}">
      <dgm:prSet/>
      <dgm:spPr/>
    </dgm:pt>
    <dgm:pt modelId="{2FCDB83B-2882-42CE-9742-617CD051B325}" type="parTrans" cxnId="{5E161B87-8DC5-4DE9-A4FB-22857F47724E}">
      <dgm:prSet/>
      <dgm:spPr/>
      <dgm:t>
        <a:bodyPr/>
        <a:lstStyle/>
        <a:p>
          <a:endParaRPr lang="en-US"/>
        </a:p>
      </dgm:t>
    </dgm:pt>
    <dgm:pt modelId="{62ED1C7B-66C7-454B-A098-69D9E3ECCCE3}" type="sibTrans" cxnId="{5E161B87-8DC5-4DE9-A4FB-22857F47724E}">
      <dgm:prSet/>
      <dgm:spPr/>
      <dgm:t>
        <a:bodyPr/>
        <a:lstStyle/>
        <a:p>
          <a:endParaRPr lang="en-US"/>
        </a:p>
      </dgm:t>
    </dgm:pt>
    <dgm:pt modelId="{E3F3A06C-15A0-486C-8CE6-A9EE787AA3A9}">
      <dgm:prSet/>
      <dgm:spPr/>
    </dgm:pt>
    <dgm:pt modelId="{DF4C34F4-92BE-4A05-B3B6-51491FF318CE}" type="parTrans" cxnId="{784842B7-3AF9-4D27-B93B-2E720545C10A}">
      <dgm:prSet/>
      <dgm:spPr/>
      <dgm:t>
        <a:bodyPr/>
        <a:lstStyle/>
        <a:p>
          <a:endParaRPr lang="en-US"/>
        </a:p>
      </dgm:t>
    </dgm:pt>
    <dgm:pt modelId="{CA0A4A61-ECC4-4DFF-AEF9-662A406FA923}" type="sibTrans" cxnId="{784842B7-3AF9-4D27-B93B-2E720545C10A}">
      <dgm:prSet/>
      <dgm:spPr/>
      <dgm:t>
        <a:bodyPr/>
        <a:lstStyle/>
        <a:p>
          <a:endParaRPr lang="en-US"/>
        </a:p>
      </dgm:t>
    </dgm:pt>
    <dgm:pt modelId="{C9C417EE-4666-4ABD-8FD6-D8B681BE2145}">
      <dgm:prSet/>
      <dgm:spPr/>
    </dgm:pt>
    <dgm:pt modelId="{0AD09CD4-480D-4A1E-90F2-AB7790656EB7}" type="parTrans" cxnId="{4B5EA254-B722-4EDC-BD9B-9178174F8A4D}">
      <dgm:prSet/>
      <dgm:spPr/>
      <dgm:t>
        <a:bodyPr/>
        <a:lstStyle/>
        <a:p>
          <a:endParaRPr lang="en-US"/>
        </a:p>
      </dgm:t>
    </dgm:pt>
    <dgm:pt modelId="{3561E321-B960-417D-A067-436D0FC3BE6D}" type="sibTrans" cxnId="{4B5EA254-B722-4EDC-BD9B-9178174F8A4D}">
      <dgm:prSet/>
      <dgm:spPr/>
      <dgm:t>
        <a:bodyPr/>
        <a:lstStyle/>
        <a:p>
          <a:endParaRPr lang="en-US"/>
        </a:p>
      </dgm:t>
    </dgm:pt>
    <dgm:pt modelId="{80276409-D96E-478C-9C38-E1B14E085228}">
      <dgm:prSet/>
      <dgm:spPr/>
    </dgm:pt>
    <dgm:pt modelId="{8211B77C-F815-481A-8241-73505596E7E0}" type="parTrans" cxnId="{A74835B7-74AE-457D-A599-99CE15862386}">
      <dgm:prSet/>
      <dgm:spPr/>
      <dgm:t>
        <a:bodyPr/>
        <a:lstStyle/>
        <a:p>
          <a:endParaRPr lang="en-US"/>
        </a:p>
      </dgm:t>
    </dgm:pt>
    <dgm:pt modelId="{94E28B79-235C-4D70-AFE6-76FB4635EDF1}" type="sibTrans" cxnId="{A74835B7-74AE-457D-A599-99CE15862386}">
      <dgm:prSet/>
      <dgm:spPr/>
      <dgm:t>
        <a:bodyPr/>
        <a:lstStyle/>
        <a:p>
          <a:endParaRPr lang="en-US"/>
        </a:p>
      </dgm:t>
    </dgm:pt>
    <dgm:pt modelId="{A99CAEC5-0714-4F23-ACB1-459CED02B2A6}">
      <dgm:prSet/>
      <dgm:spPr/>
    </dgm:pt>
    <dgm:pt modelId="{E796759D-001E-4CCC-8B4C-3D17E98EB189}" type="parTrans" cxnId="{90FCAAF5-B543-4734-AECA-FEA48F69934F}">
      <dgm:prSet/>
      <dgm:spPr/>
      <dgm:t>
        <a:bodyPr/>
        <a:lstStyle/>
        <a:p>
          <a:endParaRPr lang="en-US"/>
        </a:p>
      </dgm:t>
    </dgm:pt>
    <dgm:pt modelId="{C9B46B1B-CBCD-4323-A381-7DBBF797A784}" type="sibTrans" cxnId="{90FCAAF5-B543-4734-AECA-FEA48F69934F}">
      <dgm:prSet/>
      <dgm:spPr/>
      <dgm:t>
        <a:bodyPr/>
        <a:lstStyle/>
        <a:p>
          <a:endParaRPr lang="en-US"/>
        </a:p>
      </dgm:t>
    </dgm:pt>
    <dgm:pt modelId="{1686B21E-3DD1-4E24-9378-31FDC571F885}">
      <dgm:prSet/>
      <dgm:spPr/>
    </dgm:pt>
    <dgm:pt modelId="{4A8154C2-9BC0-4062-BF92-A4904DC344B0}" type="parTrans" cxnId="{C0BB4652-4DB0-4BC1-AE45-7C4F7CAF7539}">
      <dgm:prSet/>
      <dgm:spPr/>
      <dgm:t>
        <a:bodyPr/>
        <a:lstStyle/>
        <a:p>
          <a:endParaRPr lang="en-US"/>
        </a:p>
      </dgm:t>
    </dgm:pt>
    <dgm:pt modelId="{48A0AFF1-12CA-4413-8AA4-90F353DB057A}" type="sibTrans" cxnId="{C0BB4652-4DB0-4BC1-AE45-7C4F7CAF7539}">
      <dgm:prSet/>
      <dgm:spPr/>
      <dgm:t>
        <a:bodyPr/>
        <a:lstStyle/>
        <a:p>
          <a:endParaRPr lang="en-US"/>
        </a:p>
      </dgm:t>
    </dgm:pt>
    <dgm:pt modelId="{66613038-2E86-4A44-BA75-C9175DF7CA3E}" type="pres">
      <dgm:prSet presAssocID="{BEB060D7-6E03-4412-A2D9-B30EBB37E60B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A10D1C3-E6BF-453B-9408-848809C223AF}" type="pres">
      <dgm:prSet presAssocID="{743FA261-ED75-48FC-BB9F-BAAAAABBAB52}" presName="centerShape" presStyleLbl="node0" presStyleIdx="0" presStyleCnt="1" custScaleX="170504"/>
      <dgm:spPr/>
    </dgm:pt>
    <dgm:pt modelId="{7D9FFD40-45CC-4888-A0A0-32A557D3CC62}" type="pres">
      <dgm:prSet presAssocID="{0FC6B173-C5F7-48A9-94D1-242B1252A8D7}" presName="node" presStyleLbl="node1" presStyleIdx="0" presStyleCnt="4" custScaleX="217244">
        <dgm:presLayoutVars>
          <dgm:bulletEnabled val="1"/>
        </dgm:presLayoutVars>
      </dgm:prSet>
      <dgm:spPr/>
    </dgm:pt>
    <dgm:pt modelId="{522273A6-F72D-4E27-8F51-F34432C47B96}" type="pres">
      <dgm:prSet presAssocID="{0FC6B173-C5F7-48A9-94D1-242B1252A8D7}" presName="dummy" presStyleCnt="0"/>
      <dgm:spPr/>
    </dgm:pt>
    <dgm:pt modelId="{86AC3EFB-27D7-4E2C-B9DD-6B9F23807CF2}" type="pres">
      <dgm:prSet presAssocID="{E651988D-BA11-4DC6-902F-816C26BA819F}" presName="sibTrans" presStyleLbl="sibTrans2D1" presStyleIdx="0" presStyleCnt="4" custScaleX="136304" custScaleY="79186" custLinFactNeighborX="633" custLinFactNeighborY="0"/>
      <dgm:spPr/>
    </dgm:pt>
    <dgm:pt modelId="{86ADFE19-6946-4FFA-8C3E-F4F24074D180}" type="pres">
      <dgm:prSet presAssocID="{77ADAFF9-1FF9-4F50-B6B8-D08627E3564C}" presName="node" presStyleLbl="node1" presStyleIdx="1" presStyleCnt="4" custScaleX="248038" custRadScaleRad="187601" custRadScaleInc="2210">
        <dgm:presLayoutVars>
          <dgm:bulletEnabled val="1"/>
        </dgm:presLayoutVars>
      </dgm:prSet>
      <dgm:spPr/>
    </dgm:pt>
    <dgm:pt modelId="{BC0E1DB6-FAC0-46DF-B90C-1ABA945E5611}" type="pres">
      <dgm:prSet presAssocID="{77ADAFF9-1FF9-4F50-B6B8-D08627E3564C}" presName="dummy" presStyleCnt="0"/>
      <dgm:spPr/>
    </dgm:pt>
    <dgm:pt modelId="{9E506C32-124E-4991-A96F-94D0A9AEDD67}" type="pres">
      <dgm:prSet presAssocID="{ED0158E2-0BD6-4271-9600-673D5513FF96}" presName="sibTrans" presStyleLbl="sibTrans2D1" presStyleIdx="1" presStyleCnt="4" custScaleX="142704" custScaleY="72134" custLinFactNeighborX="4156" custLinFactNeighborY="5922"/>
      <dgm:spPr/>
    </dgm:pt>
    <dgm:pt modelId="{0B8E92F8-9F7A-45FD-AC0F-2AB3434D9BEC}" type="pres">
      <dgm:prSet presAssocID="{808BED25-3B47-425A-A234-ED58627ECA35}" presName="node" presStyleLbl="node1" presStyleIdx="2" presStyleCnt="4" custScaleX="212701">
        <dgm:presLayoutVars>
          <dgm:bulletEnabled val="1"/>
        </dgm:presLayoutVars>
      </dgm:prSet>
      <dgm:spPr/>
    </dgm:pt>
    <dgm:pt modelId="{28050ABA-E60A-403E-9A4E-D5572291922E}" type="pres">
      <dgm:prSet presAssocID="{808BED25-3B47-425A-A234-ED58627ECA35}" presName="dummy" presStyleCnt="0"/>
      <dgm:spPr/>
    </dgm:pt>
    <dgm:pt modelId="{EEBD6405-3099-4C4D-ABDF-A82A965104F6}" type="pres">
      <dgm:prSet presAssocID="{7F676361-3C1A-4D86-A191-B5A0FB54593F}" presName="sibTrans" presStyleLbl="sibTrans2D1" presStyleIdx="2" presStyleCnt="4" custScaleX="121704" custScaleY="75304" custLinFactNeighborX="-16423" custLinFactNeighborY="6381"/>
      <dgm:spPr/>
    </dgm:pt>
    <dgm:pt modelId="{AE5B94A8-CBAA-4651-A2B1-83C584F06DB4}" type="pres">
      <dgm:prSet presAssocID="{7E8B67AF-9809-451B-B932-9EDC539DFD9C}" presName="node" presStyleLbl="node1" presStyleIdx="3" presStyleCnt="4" custScaleX="260898" custRadScaleRad="181541" custRadScaleInc="13972">
        <dgm:presLayoutVars>
          <dgm:bulletEnabled val="1"/>
        </dgm:presLayoutVars>
      </dgm:prSet>
      <dgm:spPr/>
    </dgm:pt>
    <dgm:pt modelId="{7FD5743F-E696-48E1-9939-A8130ADF243D}" type="pres">
      <dgm:prSet presAssocID="{7E8B67AF-9809-451B-B932-9EDC539DFD9C}" presName="dummy" presStyleCnt="0"/>
      <dgm:spPr/>
    </dgm:pt>
    <dgm:pt modelId="{E45DF443-55C3-4BF4-B82E-A8A724C56692}" type="pres">
      <dgm:prSet presAssocID="{A06A3E49-FBD9-4AC6-82F0-EC017D16180E}" presName="sibTrans" presStyleLbl="sibTrans2D1" presStyleIdx="3" presStyleCnt="4" custScaleX="152773" custScaleY="82491"/>
      <dgm:spPr/>
    </dgm:pt>
  </dgm:ptLst>
  <dgm:cxnLst>
    <dgm:cxn modelId="{39850D2C-ED73-42CA-8290-9C0B95F38C25}" type="presOf" srcId="{77ADAFF9-1FF9-4F50-B6B8-D08627E3564C}" destId="{86ADFE19-6946-4FFA-8C3E-F4F24074D180}" srcOrd="0" destOrd="0" presId="urn:microsoft.com/office/officeart/2005/8/layout/radial6"/>
    <dgm:cxn modelId="{67C70436-6E79-41F2-91A5-65AE818D73F2}" type="presOf" srcId="{ED0158E2-0BD6-4271-9600-673D5513FF96}" destId="{9E506C32-124E-4991-A96F-94D0A9AEDD67}" srcOrd="0" destOrd="0" presId="urn:microsoft.com/office/officeart/2005/8/layout/radial6"/>
    <dgm:cxn modelId="{FA5C3F39-EBB1-4C7C-8D04-F5B8A9096E64}" srcId="{743FA261-ED75-48FC-BB9F-BAAAAABBAB52}" destId="{77ADAFF9-1FF9-4F50-B6B8-D08627E3564C}" srcOrd="1" destOrd="0" parTransId="{F8C9867A-F30C-4566-8692-6E706E12FD00}" sibTransId="{ED0158E2-0BD6-4271-9600-673D5513FF96}"/>
    <dgm:cxn modelId="{11140A5C-4BE0-415D-A87D-3162E93AE8B0}" type="presOf" srcId="{A06A3E49-FBD9-4AC6-82F0-EC017D16180E}" destId="{E45DF443-55C3-4BF4-B82E-A8A724C56692}" srcOrd="0" destOrd="0" presId="urn:microsoft.com/office/officeart/2005/8/layout/radial6"/>
    <dgm:cxn modelId="{EE8F1060-762B-4273-B752-9B5AFA2F2837}" srcId="{743FA261-ED75-48FC-BB9F-BAAAAABBAB52}" destId="{808BED25-3B47-425A-A234-ED58627ECA35}" srcOrd="2" destOrd="0" parTransId="{9435FDDD-6414-44DE-8068-777B6600D65F}" sibTransId="{7F676361-3C1A-4D86-A191-B5A0FB54593F}"/>
    <dgm:cxn modelId="{C0BB4652-4DB0-4BC1-AE45-7C4F7CAF7539}" srcId="{BEB060D7-6E03-4412-A2D9-B30EBB37E60B}" destId="{1686B21E-3DD1-4E24-9378-31FDC571F885}" srcOrd="6" destOrd="0" parTransId="{4A8154C2-9BC0-4062-BF92-A4904DC344B0}" sibTransId="{48A0AFF1-12CA-4413-8AA4-90F353DB057A}"/>
    <dgm:cxn modelId="{10E3FE52-3C79-4780-855C-5112D18BBB89}" type="presOf" srcId="{808BED25-3B47-425A-A234-ED58627ECA35}" destId="{0B8E92F8-9F7A-45FD-AC0F-2AB3434D9BEC}" srcOrd="0" destOrd="0" presId="urn:microsoft.com/office/officeart/2005/8/layout/radial6"/>
    <dgm:cxn modelId="{4B5EA254-B722-4EDC-BD9B-9178174F8A4D}" srcId="{BEB060D7-6E03-4412-A2D9-B30EBB37E60B}" destId="{C9C417EE-4666-4ABD-8FD6-D8B681BE2145}" srcOrd="3" destOrd="0" parTransId="{0AD09CD4-480D-4A1E-90F2-AB7790656EB7}" sibTransId="{3561E321-B960-417D-A067-436D0FC3BE6D}"/>
    <dgm:cxn modelId="{409E8878-C943-41C8-A528-7F2BCA8D7175}" type="presOf" srcId="{743FA261-ED75-48FC-BB9F-BAAAAABBAB52}" destId="{DA10D1C3-E6BF-453B-9408-848809C223AF}" srcOrd="0" destOrd="0" presId="urn:microsoft.com/office/officeart/2005/8/layout/radial6"/>
    <dgm:cxn modelId="{CFE8427B-75E5-4693-A117-63B32F3B191A}" type="presOf" srcId="{BEB060D7-6E03-4412-A2D9-B30EBB37E60B}" destId="{66613038-2E86-4A44-BA75-C9175DF7CA3E}" srcOrd="0" destOrd="0" presId="urn:microsoft.com/office/officeart/2005/8/layout/radial6"/>
    <dgm:cxn modelId="{5E161B87-8DC5-4DE9-A4FB-22857F47724E}" srcId="{BEB060D7-6E03-4412-A2D9-B30EBB37E60B}" destId="{9F7DDCA7-5E32-4184-B3F7-1EDC6B6C5A81}" srcOrd="1" destOrd="0" parTransId="{2FCDB83B-2882-42CE-9742-617CD051B325}" sibTransId="{62ED1C7B-66C7-454B-A098-69D9E3ECCCE3}"/>
    <dgm:cxn modelId="{289D4B90-85FB-4083-8FDC-136EB540EAC2}" type="presOf" srcId="{7F676361-3C1A-4D86-A191-B5A0FB54593F}" destId="{EEBD6405-3099-4C4D-ABDF-A82A965104F6}" srcOrd="0" destOrd="0" presId="urn:microsoft.com/office/officeart/2005/8/layout/radial6"/>
    <dgm:cxn modelId="{74A5089D-DC39-4BC0-9DE2-65FF5956F697}" srcId="{743FA261-ED75-48FC-BB9F-BAAAAABBAB52}" destId="{0FC6B173-C5F7-48A9-94D1-242B1252A8D7}" srcOrd="0" destOrd="0" parTransId="{F9B95098-1C6A-4D1B-9C66-441950516582}" sibTransId="{E651988D-BA11-4DC6-902F-816C26BA819F}"/>
    <dgm:cxn modelId="{89539BA8-79CB-4F98-859E-C80F129925FE}" srcId="{BEB060D7-6E03-4412-A2D9-B30EBB37E60B}" destId="{743FA261-ED75-48FC-BB9F-BAAAAABBAB52}" srcOrd="0" destOrd="0" parTransId="{3DCA0F39-1CC4-46A6-A6CA-C828418E54E9}" sibTransId="{AECD6162-56D9-4B7C-A89F-29506CCAE2C5}"/>
    <dgm:cxn modelId="{A74835B7-74AE-457D-A599-99CE15862386}" srcId="{BEB060D7-6E03-4412-A2D9-B30EBB37E60B}" destId="{80276409-D96E-478C-9C38-E1B14E085228}" srcOrd="4" destOrd="0" parTransId="{8211B77C-F815-481A-8241-73505596E7E0}" sibTransId="{94E28B79-235C-4D70-AFE6-76FB4635EDF1}"/>
    <dgm:cxn modelId="{784842B7-3AF9-4D27-B93B-2E720545C10A}" srcId="{BEB060D7-6E03-4412-A2D9-B30EBB37E60B}" destId="{E3F3A06C-15A0-486C-8CE6-A9EE787AA3A9}" srcOrd="2" destOrd="0" parTransId="{DF4C34F4-92BE-4A05-B3B6-51491FF318CE}" sibTransId="{CA0A4A61-ECC4-4DFF-AEF9-662A406FA923}"/>
    <dgm:cxn modelId="{6A9F82DC-1636-4AAF-9547-48994B8CD5B5}" type="presOf" srcId="{0FC6B173-C5F7-48A9-94D1-242B1252A8D7}" destId="{7D9FFD40-45CC-4888-A0A0-32A557D3CC62}" srcOrd="0" destOrd="0" presId="urn:microsoft.com/office/officeart/2005/8/layout/radial6"/>
    <dgm:cxn modelId="{B09F0CE1-E395-4E07-B130-0F9CA6B2B015}" type="presOf" srcId="{7E8B67AF-9809-451B-B932-9EDC539DFD9C}" destId="{AE5B94A8-CBAA-4651-A2B1-83C584F06DB4}" srcOrd="0" destOrd="0" presId="urn:microsoft.com/office/officeart/2005/8/layout/radial6"/>
    <dgm:cxn modelId="{D44938F3-0D00-43DB-9EE2-0E37548E4519}" type="presOf" srcId="{E651988D-BA11-4DC6-902F-816C26BA819F}" destId="{86AC3EFB-27D7-4E2C-B9DD-6B9F23807CF2}" srcOrd="0" destOrd="0" presId="urn:microsoft.com/office/officeart/2005/8/layout/radial6"/>
    <dgm:cxn modelId="{920F9EF3-21A5-4B57-A16B-1EC13F50FADE}" srcId="{743FA261-ED75-48FC-BB9F-BAAAAABBAB52}" destId="{7E8B67AF-9809-451B-B932-9EDC539DFD9C}" srcOrd="3" destOrd="0" parTransId="{CB53C7E7-D6B6-49CF-B5A5-76D2065106E5}" sibTransId="{A06A3E49-FBD9-4AC6-82F0-EC017D16180E}"/>
    <dgm:cxn modelId="{90FCAAF5-B543-4734-AECA-FEA48F69934F}" srcId="{BEB060D7-6E03-4412-A2D9-B30EBB37E60B}" destId="{A99CAEC5-0714-4F23-ACB1-459CED02B2A6}" srcOrd="5" destOrd="0" parTransId="{E796759D-001E-4CCC-8B4C-3D17E98EB189}" sibTransId="{C9B46B1B-CBCD-4323-A381-7DBBF797A784}"/>
    <dgm:cxn modelId="{D20E3645-22E8-4C47-9650-57463180FBEB}" type="presParOf" srcId="{66613038-2E86-4A44-BA75-C9175DF7CA3E}" destId="{DA10D1C3-E6BF-453B-9408-848809C223AF}" srcOrd="0" destOrd="0" presId="urn:microsoft.com/office/officeart/2005/8/layout/radial6"/>
    <dgm:cxn modelId="{3126D9D0-9D02-4A33-BE99-CC1C3AE02894}" type="presParOf" srcId="{66613038-2E86-4A44-BA75-C9175DF7CA3E}" destId="{7D9FFD40-45CC-4888-A0A0-32A557D3CC62}" srcOrd="1" destOrd="0" presId="urn:microsoft.com/office/officeart/2005/8/layout/radial6"/>
    <dgm:cxn modelId="{D666CDE7-378C-4D46-8DD2-A22E9D7E48B8}" type="presParOf" srcId="{66613038-2E86-4A44-BA75-C9175DF7CA3E}" destId="{522273A6-F72D-4E27-8F51-F34432C47B96}" srcOrd="2" destOrd="0" presId="urn:microsoft.com/office/officeart/2005/8/layout/radial6"/>
    <dgm:cxn modelId="{A67346CA-D6FD-4818-8326-37637789BCF6}" type="presParOf" srcId="{66613038-2E86-4A44-BA75-C9175DF7CA3E}" destId="{86AC3EFB-27D7-4E2C-B9DD-6B9F23807CF2}" srcOrd="3" destOrd="0" presId="urn:microsoft.com/office/officeart/2005/8/layout/radial6"/>
    <dgm:cxn modelId="{851E001E-D050-45AD-94D1-BD2C00AAE799}" type="presParOf" srcId="{66613038-2E86-4A44-BA75-C9175DF7CA3E}" destId="{86ADFE19-6946-4FFA-8C3E-F4F24074D180}" srcOrd="4" destOrd="0" presId="urn:microsoft.com/office/officeart/2005/8/layout/radial6"/>
    <dgm:cxn modelId="{74DF2CF4-E2B0-4BFE-9D03-5107819D372E}" type="presParOf" srcId="{66613038-2E86-4A44-BA75-C9175DF7CA3E}" destId="{BC0E1DB6-FAC0-46DF-B90C-1ABA945E5611}" srcOrd="5" destOrd="0" presId="urn:microsoft.com/office/officeart/2005/8/layout/radial6"/>
    <dgm:cxn modelId="{69D1AECD-43C1-4794-A85F-650CD70415DF}" type="presParOf" srcId="{66613038-2E86-4A44-BA75-C9175DF7CA3E}" destId="{9E506C32-124E-4991-A96F-94D0A9AEDD67}" srcOrd="6" destOrd="0" presId="urn:microsoft.com/office/officeart/2005/8/layout/radial6"/>
    <dgm:cxn modelId="{5B55E66B-2E92-4169-A392-AFA6F3796044}" type="presParOf" srcId="{66613038-2E86-4A44-BA75-C9175DF7CA3E}" destId="{0B8E92F8-9F7A-45FD-AC0F-2AB3434D9BEC}" srcOrd="7" destOrd="0" presId="urn:microsoft.com/office/officeart/2005/8/layout/radial6"/>
    <dgm:cxn modelId="{BC4075D8-A182-4506-BFA5-9614921DD9C2}" type="presParOf" srcId="{66613038-2E86-4A44-BA75-C9175DF7CA3E}" destId="{28050ABA-E60A-403E-9A4E-D5572291922E}" srcOrd="8" destOrd="0" presId="urn:microsoft.com/office/officeart/2005/8/layout/radial6"/>
    <dgm:cxn modelId="{6257B56E-22DB-440F-AD0C-5A1CAE0BBEBB}" type="presParOf" srcId="{66613038-2E86-4A44-BA75-C9175DF7CA3E}" destId="{EEBD6405-3099-4C4D-ABDF-A82A965104F6}" srcOrd="9" destOrd="0" presId="urn:microsoft.com/office/officeart/2005/8/layout/radial6"/>
    <dgm:cxn modelId="{5F8AF3B0-BA4A-4AF5-8C5F-035FD31A48CA}" type="presParOf" srcId="{66613038-2E86-4A44-BA75-C9175DF7CA3E}" destId="{AE5B94A8-CBAA-4651-A2B1-83C584F06DB4}" srcOrd="10" destOrd="0" presId="urn:microsoft.com/office/officeart/2005/8/layout/radial6"/>
    <dgm:cxn modelId="{23B1B140-DC25-41FC-B5E8-85BBAB045270}" type="presParOf" srcId="{66613038-2E86-4A44-BA75-C9175DF7CA3E}" destId="{7FD5743F-E696-48E1-9939-A8130ADF243D}" srcOrd="11" destOrd="0" presId="urn:microsoft.com/office/officeart/2005/8/layout/radial6"/>
    <dgm:cxn modelId="{9BC6288C-E078-4324-A911-9A2D858ED79F}" type="presParOf" srcId="{66613038-2E86-4A44-BA75-C9175DF7CA3E}" destId="{E45DF443-55C3-4BF4-B82E-A8A724C56692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7FE1BD-E2F3-469B-949F-A593C3B30734}" type="doc">
      <dgm:prSet loTypeId="urn:microsoft.com/office/officeart/2005/8/layout/hList2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66233B-1F32-4361-A51A-4A0194A412BD}">
      <dgm:prSet phldrT="[Text]" custT="1"/>
      <dgm:spPr/>
      <dgm:t>
        <a:bodyPr/>
        <a:lstStyle/>
        <a:p>
          <a:r>
            <a:rPr lang="en-US" sz="4000" b="1">
              <a:solidFill>
                <a:srgbClr val="C00000"/>
              </a:solidFill>
            </a:rPr>
            <a:t>C</a:t>
          </a:r>
          <a:r>
            <a:rPr lang="az-Latn-AZ" sz="4000" b="1">
              <a:solidFill>
                <a:srgbClr val="C00000"/>
              </a:solidFill>
            </a:rPr>
            <a:t>yanotic defects</a:t>
          </a:r>
          <a:endParaRPr lang="en-US" sz="4000" dirty="0"/>
        </a:p>
      </dgm:t>
    </dgm:pt>
    <dgm:pt modelId="{5D7C1F22-06E8-42C4-8376-FCE3C4E1845F}" type="parTrans" cxnId="{0EB596A9-E5AF-45F5-A238-431A8357CD8E}">
      <dgm:prSet/>
      <dgm:spPr/>
      <dgm:t>
        <a:bodyPr/>
        <a:lstStyle/>
        <a:p>
          <a:endParaRPr lang="en-US"/>
        </a:p>
      </dgm:t>
    </dgm:pt>
    <dgm:pt modelId="{0D6D9377-FD46-4C3B-BBA1-0DDAA0F2FF69}" type="sibTrans" cxnId="{0EB596A9-E5AF-45F5-A238-431A8357CD8E}">
      <dgm:prSet/>
      <dgm:spPr/>
      <dgm:t>
        <a:bodyPr/>
        <a:lstStyle/>
        <a:p>
          <a:endParaRPr lang="en-US"/>
        </a:p>
      </dgm:t>
    </dgm:pt>
    <dgm:pt modelId="{C0CC3855-F0C0-4B2F-8982-5EB92856114D}">
      <dgm:prSet phldrT="[Text]"/>
      <dgm:spPr/>
      <dgm:t>
        <a:bodyPr/>
        <a:lstStyle/>
        <a:p>
          <a:r>
            <a:rPr lang="en-US" b="1"/>
            <a:t>usually presents </a:t>
          </a:r>
          <a:r>
            <a:rPr lang="en-US" b="1">
              <a:solidFill>
                <a:srgbClr val="FF0000"/>
              </a:solidFill>
            </a:rPr>
            <a:t>with cyanosis from birth</a:t>
          </a:r>
          <a:r>
            <a:rPr lang="en-US" b="1"/>
            <a:t> and is diagnosed earlier.</a:t>
          </a:r>
          <a:endParaRPr lang="en-US" b="1" dirty="0"/>
        </a:p>
      </dgm:t>
    </dgm:pt>
    <dgm:pt modelId="{F9A5C1FB-4529-416D-AC84-80E4A25AF68A}" type="parTrans" cxnId="{717234A1-FF1A-4C0A-8D58-EBEE0ED1858C}">
      <dgm:prSet/>
      <dgm:spPr/>
      <dgm:t>
        <a:bodyPr/>
        <a:lstStyle/>
        <a:p>
          <a:endParaRPr lang="en-US"/>
        </a:p>
      </dgm:t>
    </dgm:pt>
    <dgm:pt modelId="{5FA8754A-0DE0-4AAE-A836-4941C705CFCF}" type="sibTrans" cxnId="{717234A1-FF1A-4C0A-8D58-EBEE0ED1858C}">
      <dgm:prSet/>
      <dgm:spPr/>
      <dgm:t>
        <a:bodyPr/>
        <a:lstStyle/>
        <a:p>
          <a:endParaRPr lang="en-US"/>
        </a:p>
      </dgm:t>
    </dgm:pt>
    <dgm:pt modelId="{D88B09B4-63E9-423F-8445-A26DDBDB74F3}">
      <dgm:prSet phldrT="[Text]"/>
      <dgm:spPr/>
      <dgm:t>
        <a:bodyPr/>
        <a:lstStyle/>
        <a:p>
          <a:r>
            <a:rPr lang="en-US" b="1">
              <a:solidFill>
                <a:srgbClr val="C00000"/>
              </a:solidFill>
            </a:rPr>
            <a:t>No</a:t>
          </a:r>
          <a:r>
            <a:rPr lang="az-Latn-AZ" b="1">
              <a:solidFill>
                <a:srgbClr val="C00000"/>
              </a:solidFill>
            </a:rPr>
            <a:t>n cyanotic defects </a:t>
          </a:r>
          <a:endParaRPr lang="en-US" dirty="0"/>
        </a:p>
      </dgm:t>
    </dgm:pt>
    <dgm:pt modelId="{CE656426-3E57-4654-8062-BB2C155B14BA}" type="parTrans" cxnId="{47F8A915-D6EA-4BD8-A896-E26B75E32EB1}">
      <dgm:prSet/>
      <dgm:spPr/>
      <dgm:t>
        <a:bodyPr/>
        <a:lstStyle/>
        <a:p>
          <a:endParaRPr lang="en-US"/>
        </a:p>
      </dgm:t>
    </dgm:pt>
    <dgm:pt modelId="{F051DCB1-FFEB-4F51-A8E0-FA3714A47FF7}" type="sibTrans" cxnId="{47F8A915-D6EA-4BD8-A896-E26B75E32EB1}">
      <dgm:prSet/>
      <dgm:spPr/>
      <dgm:t>
        <a:bodyPr/>
        <a:lstStyle/>
        <a:p>
          <a:endParaRPr lang="en-US"/>
        </a:p>
      </dgm:t>
    </dgm:pt>
    <dgm:pt modelId="{2CAF119A-E620-4C2B-9501-8048B70166D4}">
      <dgm:prSet phldrT="[Text]"/>
      <dgm:spPr/>
      <dgm:t>
        <a:bodyPr/>
        <a:lstStyle/>
        <a:p>
          <a:r>
            <a:rPr lang="en-US" dirty="0"/>
            <a:t>depending on the size of the defect, the symptoms can vary from asymptomatic to severe heart failure symptoms.</a:t>
          </a:r>
        </a:p>
      </dgm:t>
    </dgm:pt>
    <dgm:pt modelId="{30450F54-D82D-405F-A531-77D5760555FA}" type="parTrans" cxnId="{EDDE531B-5CE0-4D7A-BFCD-083CCBB176E9}">
      <dgm:prSet/>
      <dgm:spPr/>
      <dgm:t>
        <a:bodyPr/>
        <a:lstStyle/>
        <a:p>
          <a:endParaRPr lang="en-US"/>
        </a:p>
      </dgm:t>
    </dgm:pt>
    <dgm:pt modelId="{0A25153C-F909-4F2B-8133-30CA28A4CBCA}" type="sibTrans" cxnId="{EDDE531B-5CE0-4D7A-BFCD-083CCBB176E9}">
      <dgm:prSet/>
      <dgm:spPr/>
      <dgm:t>
        <a:bodyPr/>
        <a:lstStyle/>
        <a:p>
          <a:endParaRPr lang="en-US"/>
        </a:p>
      </dgm:t>
    </dgm:pt>
    <dgm:pt modelId="{1B3A4BB2-682D-437C-B797-A5DF6743F091}">
      <dgm:prSet phldrT="[Text]"/>
      <dgm:spPr/>
      <dgm:t>
        <a:bodyPr/>
        <a:lstStyle/>
        <a:p>
          <a:r>
            <a:rPr lang="en-US" b="1">
              <a:solidFill>
                <a:srgbClr val="FF0000"/>
              </a:solidFill>
            </a:rPr>
            <a:t>Small defects are often asymptomatic </a:t>
          </a:r>
          <a:r>
            <a:rPr lang="en-US"/>
            <a:t>or mildly symptomatic at an early age</a:t>
          </a:r>
          <a:endParaRPr lang="en-US" dirty="0"/>
        </a:p>
      </dgm:t>
    </dgm:pt>
    <dgm:pt modelId="{D7B19631-0A96-4AC5-9077-713919129E4A}" type="parTrans" cxnId="{66DF6501-76D8-45D4-B591-60A02E3A7AD3}">
      <dgm:prSet/>
      <dgm:spPr/>
      <dgm:t>
        <a:bodyPr/>
        <a:lstStyle/>
        <a:p>
          <a:endParaRPr lang="en-US"/>
        </a:p>
      </dgm:t>
    </dgm:pt>
    <dgm:pt modelId="{705D2392-E3E5-4055-B1D5-66106DC81964}" type="sibTrans" cxnId="{66DF6501-76D8-45D4-B591-60A02E3A7AD3}">
      <dgm:prSet/>
      <dgm:spPr/>
      <dgm:t>
        <a:bodyPr/>
        <a:lstStyle/>
        <a:p>
          <a:endParaRPr lang="en-US"/>
        </a:p>
      </dgm:t>
    </dgm:pt>
    <dgm:pt modelId="{B02DAAAF-9AEC-4A1E-B5B4-BA1E4D3F0C43}">
      <dgm:prSet phldrT="[Text]"/>
      <dgm:spPr/>
      <dgm:t>
        <a:bodyPr/>
        <a:lstStyle/>
        <a:p>
          <a:endParaRPr lang="en-US" dirty="0"/>
        </a:p>
      </dgm:t>
    </dgm:pt>
    <dgm:pt modelId="{FEB32C24-2246-46F0-8F8D-D1BEEA4A4304}" type="parTrans" cxnId="{E3D5F84B-F6F0-49CA-AC43-608363456A6A}">
      <dgm:prSet/>
      <dgm:spPr/>
      <dgm:t>
        <a:bodyPr/>
        <a:lstStyle/>
        <a:p>
          <a:endParaRPr lang="en-US"/>
        </a:p>
      </dgm:t>
    </dgm:pt>
    <dgm:pt modelId="{E08B0D15-D613-46EC-BEED-043B297DF25F}" type="sibTrans" cxnId="{E3D5F84B-F6F0-49CA-AC43-608363456A6A}">
      <dgm:prSet/>
      <dgm:spPr/>
      <dgm:t>
        <a:bodyPr/>
        <a:lstStyle/>
        <a:p>
          <a:endParaRPr lang="en-US"/>
        </a:p>
      </dgm:t>
    </dgm:pt>
    <dgm:pt modelId="{3BB0E593-E514-4A23-9674-723B6338111A}">
      <dgm:prSet phldrT="[Text]"/>
      <dgm:spPr/>
      <dgm:t>
        <a:bodyPr/>
        <a:lstStyle/>
        <a:p>
          <a:r>
            <a:rPr lang="en-US" b="1">
              <a:solidFill>
                <a:srgbClr val="FF0000"/>
              </a:solidFill>
            </a:rPr>
            <a:t>In the case of large defects</a:t>
          </a:r>
          <a:r>
            <a:rPr lang="en-US"/>
            <a:t>, it is related to the loading of the lungs
dyspnea
don't get tired easily
sweating
retardation of physical development
not gaining weight
manifests itself with symptoms such as</a:t>
          </a:r>
          <a:endParaRPr lang="en-US" dirty="0"/>
        </a:p>
      </dgm:t>
    </dgm:pt>
    <dgm:pt modelId="{51DC24EF-D6C6-4CB5-B9B3-1FA639385120}" type="parTrans" cxnId="{DD3DE693-4655-4649-A0E6-7845B91B7F73}">
      <dgm:prSet/>
      <dgm:spPr/>
      <dgm:t>
        <a:bodyPr/>
        <a:lstStyle/>
        <a:p>
          <a:endParaRPr lang="en-US"/>
        </a:p>
      </dgm:t>
    </dgm:pt>
    <dgm:pt modelId="{6DBC876A-934B-4F29-BA7C-E3ABBF464862}" type="sibTrans" cxnId="{DD3DE693-4655-4649-A0E6-7845B91B7F73}">
      <dgm:prSet/>
      <dgm:spPr/>
      <dgm:t>
        <a:bodyPr/>
        <a:lstStyle/>
        <a:p>
          <a:endParaRPr lang="en-US"/>
        </a:p>
      </dgm:t>
    </dgm:pt>
    <dgm:pt modelId="{E8F53DD0-5A4C-4313-8A62-15D42AB70449}" type="pres">
      <dgm:prSet presAssocID="{E57FE1BD-E2F3-469B-949F-A593C3B30734}" presName="linearFlow" presStyleCnt="0">
        <dgm:presLayoutVars>
          <dgm:dir/>
          <dgm:animLvl val="lvl"/>
          <dgm:resizeHandles/>
        </dgm:presLayoutVars>
      </dgm:prSet>
      <dgm:spPr/>
    </dgm:pt>
    <dgm:pt modelId="{441E4936-C1D0-4A08-8585-065C7F5FB4DB}" type="pres">
      <dgm:prSet presAssocID="{CF66233B-1F32-4361-A51A-4A0194A412BD}" presName="compositeNode" presStyleCnt="0">
        <dgm:presLayoutVars>
          <dgm:bulletEnabled val="1"/>
        </dgm:presLayoutVars>
      </dgm:prSet>
      <dgm:spPr/>
    </dgm:pt>
    <dgm:pt modelId="{1DE1423B-CA21-49ED-A617-B2BAF8E3BB07}" type="pres">
      <dgm:prSet presAssocID="{CF66233B-1F32-4361-A51A-4A0194A412BD}" presName="image" presStyleLbl="fgImgPlace1" presStyleIdx="0" presStyleCnt="2" custLinFactNeighborX="-2467" custLinFactNeighborY="11618"/>
      <dgm:spPr>
        <a:blipFill rotWithShape="1">
          <a:blip xmlns:r="http://schemas.openxmlformats.org/officeDocument/2006/relationships" r:embed="rId1"/>
          <a:srcRect/>
          <a:stretch>
            <a:fillRect l="-18000" r="-18000"/>
          </a:stretch>
        </a:blipFill>
      </dgm:spPr>
    </dgm:pt>
    <dgm:pt modelId="{F56D7DAD-EB6C-4504-B84E-7DD7BBF98791}" type="pres">
      <dgm:prSet presAssocID="{CF66233B-1F32-4361-A51A-4A0194A412BD}" presName="childNode" presStyleLbl="node1" presStyleIdx="0" presStyleCnt="2" custScaleY="44829" custLinFactNeighborX="-1936" custLinFactNeighborY="-12252">
        <dgm:presLayoutVars>
          <dgm:bulletEnabled val="1"/>
        </dgm:presLayoutVars>
      </dgm:prSet>
      <dgm:spPr/>
    </dgm:pt>
    <dgm:pt modelId="{FAEF2ABD-68CA-422E-9A3F-FDFEDEBB5DBC}" type="pres">
      <dgm:prSet presAssocID="{CF66233B-1F32-4361-A51A-4A0194A412BD}" presName="parentNode" presStyleLbl="revTx" presStyleIdx="0" presStyleCnt="2" custLinFactNeighborX="6464" custLinFactNeighborY="3556">
        <dgm:presLayoutVars>
          <dgm:chMax val="0"/>
          <dgm:bulletEnabled val="1"/>
        </dgm:presLayoutVars>
      </dgm:prSet>
      <dgm:spPr/>
    </dgm:pt>
    <dgm:pt modelId="{58E72996-2E3E-419E-9F34-1352ECD94B78}" type="pres">
      <dgm:prSet presAssocID="{0D6D9377-FD46-4C3B-BBA1-0DDAA0F2FF69}" presName="sibTrans" presStyleCnt="0"/>
      <dgm:spPr/>
    </dgm:pt>
    <dgm:pt modelId="{4996D44D-21A0-46B4-A2AF-530626FF95C2}" type="pres">
      <dgm:prSet presAssocID="{D88B09B4-63E9-423F-8445-A26DDBDB74F3}" presName="compositeNode" presStyleCnt="0">
        <dgm:presLayoutVars>
          <dgm:bulletEnabled val="1"/>
        </dgm:presLayoutVars>
      </dgm:prSet>
      <dgm:spPr/>
    </dgm:pt>
    <dgm:pt modelId="{4FDEA8FF-C713-412C-A5D4-80FEB767CA3F}" type="pres">
      <dgm:prSet presAssocID="{D88B09B4-63E9-423F-8445-A26DDBDB74F3}" presName="image" presStyleLbl="fgImgPlace1" presStyleIdx="1" presStyleCnt="2" custScaleX="140289" custLinFactNeighborX="-72049" custLinFactNeighborY="11268"/>
      <dgm:spPr>
        <a:blipFill rotWithShape="1">
          <a:blip xmlns:r="http://schemas.openxmlformats.org/officeDocument/2006/relationships" r:embed="rId2"/>
          <a:srcRect/>
          <a:stretch>
            <a:fillRect l="-36000" r="-36000"/>
          </a:stretch>
        </a:blipFill>
      </dgm:spPr>
    </dgm:pt>
    <dgm:pt modelId="{2A7D8090-9DFA-4039-9DD4-82A00CF3A2B0}" type="pres">
      <dgm:prSet presAssocID="{D88B09B4-63E9-423F-8445-A26DDBDB74F3}" presName="childNode" presStyleLbl="node1" presStyleIdx="1" presStyleCnt="2" custScaleY="127425" custLinFactNeighborX="-1924" custLinFactNeighborY="-5567">
        <dgm:presLayoutVars>
          <dgm:bulletEnabled val="1"/>
        </dgm:presLayoutVars>
      </dgm:prSet>
      <dgm:spPr/>
    </dgm:pt>
    <dgm:pt modelId="{D087571F-76E3-4116-AC85-6A6641655A72}" type="pres">
      <dgm:prSet presAssocID="{D88B09B4-63E9-423F-8445-A26DDBDB74F3}" presName="parentNode" presStyleLbl="revTx" presStyleIdx="1" presStyleCnt="2" custLinFactNeighborX="0" custLinFactNeighborY="3765">
        <dgm:presLayoutVars>
          <dgm:chMax val="0"/>
          <dgm:bulletEnabled val="1"/>
        </dgm:presLayoutVars>
      </dgm:prSet>
      <dgm:spPr/>
    </dgm:pt>
  </dgm:ptLst>
  <dgm:cxnLst>
    <dgm:cxn modelId="{66DF6501-76D8-45D4-B591-60A02E3A7AD3}" srcId="{D88B09B4-63E9-423F-8445-A26DDBDB74F3}" destId="{1B3A4BB2-682D-437C-B797-A5DF6743F091}" srcOrd="1" destOrd="0" parTransId="{D7B19631-0A96-4AC5-9077-713919129E4A}" sibTransId="{705D2392-E3E5-4055-B1D5-66106DC81964}"/>
    <dgm:cxn modelId="{47F8A915-D6EA-4BD8-A896-E26B75E32EB1}" srcId="{E57FE1BD-E2F3-469B-949F-A593C3B30734}" destId="{D88B09B4-63E9-423F-8445-A26DDBDB74F3}" srcOrd="1" destOrd="0" parTransId="{CE656426-3E57-4654-8062-BB2C155B14BA}" sibTransId="{F051DCB1-FFEB-4F51-A8E0-FA3714A47FF7}"/>
    <dgm:cxn modelId="{EDDE531B-5CE0-4D7A-BFCD-083CCBB176E9}" srcId="{D88B09B4-63E9-423F-8445-A26DDBDB74F3}" destId="{2CAF119A-E620-4C2B-9501-8048B70166D4}" srcOrd="0" destOrd="0" parTransId="{30450F54-D82D-405F-A531-77D5760555FA}" sibTransId="{0A25153C-F909-4F2B-8133-30CA28A4CBCA}"/>
    <dgm:cxn modelId="{20436635-EF63-4C64-B4E0-5F564AD01EF5}" type="presOf" srcId="{B02DAAAF-9AEC-4A1E-B5B4-BA1E4D3F0C43}" destId="{2A7D8090-9DFA-4039-9DD4-82A00CF3A2B0}" srcOrd="0" destOrd="3" presId="urn:microsoft.com/office/officeart/2005/8/layout/hList2"/>
    <dgm:cxn modelId="{29B41E40-8BD7-4CA2-B9C4-AA7DA003A356}" type="presOf" srcId="{2CAF119A-E620-4C2B-9501-8048B70166D4}" destId="{2A7D8090-9DFA-4039-9DD4-82A00CF3A2B0}" srcOrd="0" destOrd="0" presId="urn:microsoft.com/office/officeart/2005/8/layout/hList2"/>
    <dgm:cxn modelId="{4B2EA961-00B6-41B7-8E45-22AFC5AF3FF7}" type="presOf" srcId="{C0CC3855-F0C0-4B2F-8982-5EB92856114D}" destId="{F56D7DAD-EB6C-4504-B84E-7DD7BBF98791}" srcOrd="0" destOrd="0" presId="urn:microsoft.com/office/officeart/2005/8/layout/hList2"/>
    <dgm:cxn modelId="{E3D5F84B-F6F0-49CA-AC43-608363456A6A}" srcId="{D88B09B4-63E9-423F-8445-A26DDBDB74F3}" destId="{B02DAAAF-9AEC-4A1E-B5B4-BA1E4D3F0C43}" srcOrd="3" destOrd="0" parTransId="{FEB32C24-2246-46F0-8F8D-D1BEEA4A4304}" sibTransId="{E08B0D15-D613-46EC-BEED-043B297DF25F}"/>
    <dgm:cxn modelId="{A0888650-EA64-4019-877C-E6E271BD1B0E}" type="presOf" srcId="{CF66233B-1F32-4361-A51A-4A0194A412BD}" destId="{FAEF2ABD-68CA-422E-9A3F-FDFEDEBB5DBC}" srcOrd="0" destOrd="0" presId="urn:microsoft.com/office/officeart/2005/8/layout/hList2"/>
    <dgm:cxn modelId="{35B47378-7E01-4C28-ACC0-3344AA577F71}" type="presOf" srcId="{3BB0E593-E514-4A23-9674-723B6338111A}" destId="{2A7D8090-9DFA-4039-9DD4-82A00CF3A2B0}" srcOrd="0" destOrd="2" presId="urn:microsoft.com/office/officeart/2005/8/layout/hList2"/>
    <dgm:cxn modelId="{82986987-D1E5-4A6B-A82D-87B396A405E6}" type="presOf" srcId="{D88B09B4-63E9-423F-8445-A26DDBDB74F3}" destId="{D087571F-76E3-4116-AC85-6A6641655A72}" srcOrd="0" destOrd="0" presId="urn:microsoft.com/office/officeart/2005/8/layout/hList2"/>
    <dgm:cxn modelId="{C547868B-F29D-42BB-A3F7-F1004692B877}" type="presOf" srcId="{E57FE1BD-E2F3-469B-949F-A593C3B30734}" destId="{E8F53DD0-5A4C-4313-8A62-15D42AB70449}" srcOrd="0" destOrd="0" presId="urn:microsoft.com/office/officeart/2005/8/layout/hList2"/>
    <dgm:cxn modelId="{DD3DE693-4655-4649-A0E6-7845B91B7F73}" srcId="{D88B09B4-63E9-423F-8445-A26DDBDB74F3}" destId="{3BB0E593-E514-4A23-9674-723B6338111A}" srcOrd="2" destOrd="0" parTransId="{51DC24EF-D6C6-4CB5-B9B3-1FA639385120}" sibTransId="{6DBC876A-934B-4F29-BA7C-E3ABBF464862}"/>
    <dgm:cxn modelId="{717234A1-FF1A-4C0A-8D58-EBEE0ED1858C}" srcId="{CF66233B-1F32-4361-A51A-4A0194A412BD}" destId="{C0CC3855-F0C0-4B2F-8982-5EB92856114D}" srcOrd="0" destOrd="0" parTransId="{F9A5C1FB-4529-416D-AC84-80E4A25AF68A}" sibTransId="{5FA8754A-0DE0-4AAE-A836-4941C705CFCF}"/>
    <dgm:cxn modelId="{0EB596A9-E5AF-45F5-A238-431A8357CD8E}" srcId="{E57FE1BD-E2F3-469B-949F-A593C3B30734}" destId="{CF66233B-1F32-4361-A51A-4A0194A412BD}" srcOrd="0" destOrd="0" parTransId="{5D7C1F22-06E8-42C4-8376-FCE3C4E1845F}" sibTransId="{0D6D9377-FD46-4C3B-BBA1-0DDAA0F2FF69}"/>
    <dgm:cxn modelId="{454D32AD-6E3E-4872-8C2B-092CA7AFA272}" type="presOf" srcId="{1B3A4BB2-682D-437C-B797-A5DF6743F091}" destId="{2A7D8090-9DFA-4039-9DD4-82A00CF3A2B0}" srcOrd="0" destOrd="1" presId="urn:microsoft.com/office/officeart/2005/8/layout/hList2"/>
    <dgm:cxn modelId="{892D2F7C-EF94-43D5-A4BB-5D6EEB7B30A3}" type="presParOf" srcId="{E8F53DD0-5A4C-4313-8A62-15D42AB70449}" destId="{441E4936-C1D0-4A08-8585-065C7F5FB4DB}" srcOrd="0" destOrd="0" presId="urn:microsoft.com/office/officeart/2005/8/layout/hList2"/>
    <dgm:cxn modelId="{50C910C7-6F69-4298-89CB-ABABDD592998}" type="presParOf" srcId="{441E4936-C1D0-4A08-8585-065C7F5FB4DB}" destId="{1DE1423B-CA21-49ED-A617-B2BAF8E3BB07}" srcOrd="0" destOrd="0" presId="urn:microsoft.com/office/officeart/2005/8/layout/hList2"/>
    <dgm:cxn modelId="{7DA9F81F-3934-46DB-B1C2-01C35FD99AAE}" type="presParOf" srcId="{441E4936-C1D0-4A08-8585-065C7F5FB4DB}" destId="{F56D7DAD-EB6C-4504-B84E-7DD7BBF98791}" srcOrd="1" destOrd="0" presId="urn:microsoft.com/office/officeart/2005/8/layout/hList2"/>
    <dgm:cxn modelId="{20A13FDD-B2C1-4192-90C3-703606AED3F3}" type="presParOf" srcId="{441E4936-C1D0-4A08-8585-065C7F5FB4DB}" destId="{FAEF2ABD-68CA-422E-9A3F-FDFEDEBB5DBC}" srcOrd="2" destOrd="0" presId="urn:microsoft.com/office/officeart/2005/8/layout/hList2"/>
    <dgm:cxn modelId="{705417F6-56B0-476B-9921-0B2AB571BC9A}" type="presParOf" srcId="{E8F53DD0-5A4C-4313-8A62-15D42AB70449}" destId="{58E72996-2E3E-419E-9F34-1352ECD94B78}" srcOrd="1" destOrd="0" presId="urn:microsoft.com/office/officeart/2005/8/layout/hList2"/>
    <dgm:cxn modelId="{1B94D4F3-6305-42F5-ADA7-890513046C3B}" type="presParOf" srcId="{E8F53DD0-5A4C-4313-8A62-15D42AB70449}" destId="{4996D44D-21A0-46B4-A2AF-530626FF95C2}" srcOrd="2" destOrd="0" presId="urn:microsoft.com/office/officeart/2005/8/layout/hList2"/>
    <dgm:cxn modelId="{78B4C87E-78DC-4778-AB17-1816DAC5163B}" type="presParOf" srcId="{4996D44D-21A0-46B4-A2AF-530626FF95C2}" destId="{4FDEA8FF-C713-412C-A5D4-80FEB767CA3F}" srcOrd="0" destOrd="0" presId="urn:microsoft.com/office/officeart/2005/8/layout/hList2"/>
    <dgm:cxn modelId="{55946F3D-AE30-4830-9B8F-2B892BB7E881}" type="presParOf" srcId="{4996D44D-21A0-46B4-A2AF-530626FF95C2}" destId="{2A7D8090-9DFA-4039-9DD4-82A00CF3A2B0}" srcOrd="1" destOrd="0" presId="urn:microsoft.com/office/officeart/2005/8/layout/hList2"/>
    <dgm:cxn modelId="{E197E15B-463F-4194-9739-2D06BF3F3A5F}" type="presParOf" srcId="{4996D44D-21A0-46B4-A2AF-530626FF95C2}" destId="{D087571F-76E3-4116-AC85-6A6641655A72}" srcOrd="2" destOrd="0" presId="urn:microsoft.com/office/officeart/2005/8/layout/h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35BB503-EF68-4E92-A401-0D5F2D85CD57}" type="doc">
      <dgm:prSet loTypeId="urn:diagrams.loki3.com/TabbedArc+Icon" loCatId="officeonlin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DB7003-18B4-4818-B7A1-7D7CF760D1E5}">
      <dgm:prSet phldrT="[Text]" custT="1"/>
      <dgm:spPr/>
      <dgm:t>
        <a:bodyPr/>
        <a:lstStyle/>
        <a:p>
          <a:r>
            <a:rPr lang="az-Latn-A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Heart failure</a:t>
          </a:r>
          <a:endParaRPr 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E44AF73-95C1-48DC-9992-3566F19109B9}" type="parTrans" cxnId="{98299B53-B591-4C8E-96DD-79F332431C6C}">
      <dgm:prSet/>
      <dgm:spPr/>
      <dgm:t>
        <a:bodyPr/>
        <a:lstStyle/>
        <a:p>
          <a:endParaRPr lang="en-US" sz="2800"/>
        </a:p>
      </dgm:t>
    </dgm:pt>
    <dgm:pt modelId="{59A6882D-84E9-4E1F-9DA6-9A7DE9264B69}" type="sibTrans" cxnId="{98299B53-B591-4C8E-96DD-79F332431C6C}">
      <dgm:prSet/>
      <dgm:spPr/>
      <dgm:t>
        <a:bodyPr/>
        <a:lstStyle/>
        <a:p>
          <a:endParaRPr lang="en-US" sz="2800"/>
        </a:p>
      </dgm:t>
    </dgm:pt>
    <dgm:pt modelId="{9B9766DE-409A-4CBD-8B7B-E61F2F0B6BDD}">
      <dgm:prSet phldrT="[Text]" custT="1"/>
      <dgm:spPr/>
      <dgm:t>
        <a:bodyPr/>
        <a:lstStyle/>
        <a:p>
          <a:r>
            <a:rPr lang="az-Latn-A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Pulmonary hypertension</a:t>
          </a:r>
          <a:endParaRPr 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D3CBD8F-EE8B-409E-844F-EA2A96F84684}" type="parTrans" cxnId="{1BDE1EE4-9C06-476D-B31E-D87C504ED917}">
      <dgm:prSet/>
      <dgm:spPr/>
      <dgm:t>
        <a:bodyPr/>
        <a:lstStyle/>
        <a:p>
          <a:endParaRPr lang="en-US" sz="2800"/>
        </a:p>
      </dgm:t>
    </dgm:pt>
    <dgm:pt modelId="{421B655F-B55D-47E9-9C6E-9BCCA624FBBF}" type="sibTrans" cxnId="{1BDE1EE4-9C06-476D-B31E-D87C504ED917}">
      <dgm:prSet/>
      <dgm:spPr/>
      <dgm:t>
        <a:bodyPr/>
        <a:lstStyle/>
        <a:p>
          <a:endParaRPr lang="en-US" sz="2800"/>
        </a:p>
      </dgm:t>
    </dgm:pt>
    <dgm:pt modelId="{F6D33C10-B643-47B3-9D41-96663B705424}">
      <dgm:prSet phldrT="[Text]" custT="1"/>
      <dgm:spPr/>
      <dgm:t>
        <a:bodyPr/>
        <a:lstStyle/>
        <a:p>
          <a:r>
            <a:rPr lang="az-Latn-A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Liver failure</a:t>
          </a:r>
          <a:endParaRPr 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994B3EA-D75D-4941-9108-1F33D89AEE46}" type="parTrans" cxnId="{A0DAC3BC-7D0B-496B-BA38-6030383036D5}">
      <dgm:prSet/>
      <dgm:spPr/>
      <dgm:t>
        <a:bodyPr/>
        <a:lstStyle/>
        <a:p>
          <a:endParaRPr lang="en-US" sz="2800"/>
        </a:p>
      </dgm:t>
    </dgm:pt>
    <dgm:pt modelId="{691BE653-97FB-4778-A64F-A0FA325E3AA2}" type="sibTrans" cxnId="{A0DAC3BC-7D0B-496B-BA38-6030383036D5}">
      <dgm:prSet/>
      <dgm:spPr/>
      <dgm:t>
        <a:bodyPr/>
        <a:lstStyle/>
        <a:p>
          <a:endParaRPr lang="en-US" sz="2800"/>
        </a:p>
      </dgm:t>
    </dgm:pt>
    <dgm:pt modelId="{8F601923-56D8-469B-BA5C-298DCDAB3406}">
      <dgm:prSet phldrT="[Text]" custT="1"/>
      <dgm:spPr/>
      <dgm:t>
        <a:bodyPr/>
        <a:lstStyle/>
        <a:p>
          <a:r>
            <a:rPr lang="az-Latn-A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Concomitant infectious diseases</a:t>
          </a:r>
          <a:endParaRPr 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7095D6-DFDE-447E-BE85-E7234729E0B5}" type="parTrans" cxnId="{63F856FE-7B53-429F-910C-BCAF91FB3F22}">
      <dgm:prSet/>
      <dgm:spPr/>
      <dgm:t>
        <a:bodyPr/>
        <a:lstStyle/>
        <a:p>
          <a:endParaRPr lang="en-US" sz="2800"/>
        </a:p>
      </dgm:t>
    </dgm:pt>
    <dgm:pt modelId="{94CBC0B4-949D-4ABD-9508-0A1B52E140AE}" type="sibTrans" cxnId="{63F856FE-7B53-429F-910C-BCAF91FB3F22}">
      <dgm:prSet/>
      <dgm:spPr/>
      <dgm:t>
        <a:bodyPr/>
        <a:lstStyle/>
        <a:p>
          <a:endParaRPr lang="en-US" sz="2800"/>
        </a:p>
      </dgm:t>
    </dgm:pt>
    <dgm:pt modelId="{E00503BB-DEE8-4748-8540-C45D605F5F70}">
      <dgm:prSet phldrT="[Text]" custT="1"/>
      <dgm:spPr/>
      <dgm:t>
        <a:bodyPr/>
        <a:lstStyle/>
        <a:p>
          <a:r>
            <a:rPr lang="az-Latn-A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Sudden cardiac arrest</a:t>
          </a:r>
          <a:endParaRPr lang="en-US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64CD567-AD58-4582-BBFE-19143DAC6E4D}" type="parTrans" cxnId="{51731B13-DEE7-492D-9C23-FBF020D0418E}">
      <dgm:prSet/>
      <dgm:spPr/>
      <dgm:t>
        <a:bodyPr/>
        <a:lstStyle/>
        <a:p>
          <a:endParaRPr lang="en-US" sz="2800"/>
        </a:p>
      </dgm:t>
    </dgm:pt>
    <dgm:pt modelId="{2AB999FB-1155-428F-9FA8-073D60535855}" type="sibTrans" cxnId="{51731B13-DEE7-492D-9C23-FBF020D0418E}">
      <dgm:prSet/>
      <dgm:spPr/>
      <dgm:t>
        <a:bodyPr/>
        <a:lstStyle/>
        <a:p>
          <a:endParaRPr lang="en-US" sz="2800"/>
        </a:p>
      </dgm:t>
    </dgm:pt>
    <dgm:pt modelId="{CA60882F-1BC6-4888-A79D-9987DA138059}" type="pres">
      <dgm:prSet presAssocID="{035BB503-EF68-4E92-A401-0D5F2D85CD57}" presName="Name0" presStyleCnt="0">
        <dgm:presLayoutVars>
          <dgm:dir/>
          <dgm:resizeHandles val="exact"/>
        </dgm:presLayoutVars>
      </dgm:prSet>
      <dgm:spPr/>
    </dgm:pt>
    <dgm:pt modelId="{820303EB-2364-427E-982C-D832B79BBCE2}" type="pres">
      <dgm:prSet presAssocID="{DADB7003-18B4-4818-B7A1-7D7CF760D1E5}" presName="twoplus" presStyleLbl="node1" presStyleIdx="0" presStyleCnt="5">
        <dgm:presLayoutVars>
          <dgm:bulletEnabled val="1"/>
        </dgm:presLayoutVars>
      </dgm:prSet>
      <dgm:spPr/>
    </dgm:pt>
    <dgm:pt modelId="{B854D0E5-44FB-4106-9EEF-E782CDE35C51}" type="pres">
      <dgm:prSet presAssocID="{9B9766DE-409A-4CBD-8B7B-E61F2F0B6BDD}" presName="twoplus" presStyleLbl="node1" presStyleIdx="1" presStyleCnt="5">
        <dgm:presLayoutVars>
          <dgm:bulletEnabled val="1"/>
        </dgm:presLayoutVars>
      </dgm:prSet>
      <dgm:spPr/>
    </dgm:pt>
    <dgm:pt modelId="{970B8938-4716-4156-871B-14745E9EE7A2}" type="pres">
      <dgm:prSet presAssocID="{F6D33C10-B643-47B3-9D41-96663B705424}" presName="twoplus" presStyleLbl="node1" presStyleIdx="2" presStyleCnt="5">
        <dgm:presLayoutVars>
          <dgm:bulletEnabled val="1"/>
        </dgm:presLayoutVars>
      </dgm:prSet>
      <dgm:spPr/>
    </dgm:pt>
    <dgm:pt modelId="{6CD829C3-D90F-425C-BDBD-3E223B7A2BE1}" type="pres">
      <dgm:prSet presAssocID="{8F601923-56D8-469B-BA5C-298DCDAB3406}" presName="twoplus" presStyleLbl="node1" presStyleIdx="3" presStyleCnt="5">
        <dgm:presLayoutVars>
          <dgm:bulletEnabled val="1"/>
        </dgm:presLayoutVars>
      </dgm:prSet>
      <dgm:spPr/>
    </dgm:pt>
    <dgm:pt modelId="{716962AB-B997-49B2-9B38-147EDD1191F4}" type="pres">
      <dgm:prSet presAssocID="{E00503BB-DEE8-4748-8540-C45D605F5F70}" presName="twoplus" presStyleLbl="node1" presStyleIdx="4" presStyleCnt="5">
        <dgm:presLayoutVars>
          <dgm:bulletEnabled val="1"/>
        </dgm:presLayoutVars>
      </dgm:prSet>
      <dgm:spPr/>
    </dgm:pt>
  </dgm:ptLst>
  <dgm:cxnLst>
    <dgm:cxn modelId="{989F2004-B6CD-4573-BCF5-234A0E899DB9}" type="presOf" srcId="{9B9766DE-409A-4CBD-8B7B-E61F2F0B6BDD}" destId="{B854D0E5-44FB-4106-9EEF-E782CDE35C51}" srcOrd="0" destOrd="0" presId="urn:diagrams.loki3.com/TabbedArc+Icon"/>
    <dgm:cxn modelId="{51731B13-DEE7-492D-9C23-FBF020D0418E}" srcId="{035BB503-EF68-4E92-A401-0D5F2D85CD57}" destId="{E00503BB-DEE8-4748-8540-C45D605F5F70}" srcOrd="4" destOrd="0" parTransId="{364CD567-AD58-4582-BBFE-19143DAC6E4D}" sibTransId="{2AB999FB-1155-428F-9FA8-073D60535855}"/>
    <dgm:cxn modelId="{F295631C-1B39-4011-A434-C2C9E6A662E7}" type="presOf" srcId="{DADB7003-18B4-4818-B7A1-7D7CF760D1E5}" destId="{820303EB-2364-427E-982C-D832B79BBCE2}" srcOrd="0" destOrd="0" presId="urn:diagrams.loki3.com/TabbedArc+Icon"/>
    <dgm:cxn modelId="{83D4DF1C-9C78-4DC8-9BFB-4997E433CA7D}" type="presOf" srcId="{8F601923-56D8-469B-BA5C-298DCDAB3406}" destId="{6CD829C3-D90F-425C-BDBD-3E223B7A2BE1}" srcOrd="0" destOrd="0" presId="urn:diagrams.loki3.com/TabbedArc+Icon"/>
    <dgm:cxn modelId="{D28B5D27-F37F-4AF0-BA38-BE1E704065EF}" type="presOf" srcId="{035BB503-EF68-4E92-A401-0D5F2D85CD57}" destId="{CA60882F-1BC6-4888-A79D-9987DA138059}" srcOrd="0" destOrd="0" presId="urn:diagrams.loki3.com/TabbedArc+Icon"/>
    <dgm:cxn modelId="{98299B53-B591-4C8E-96DD-79F332431C6C}" srcId="{035BB503-EF68-4E92-A401-0D5F2D85CD57}" destId="{DADB7003-18B4-4818-B7A1-7D7CF760D1E5}" srcOrd="0" destOrd="0" parTransId="{BE44AF73-95C1-48DC-9992-3566F19109B9}" sibTransId="{59A6882D-84E9-4E1F-9DA6-9A7DE9264B69}"/>
    <dgm:cxn modelId="{132EDB59-2C9E-40C7-8878-F34D428F758E}" type="presOf" srcId="{E00503BB-DEE8-4748-8540-C45D605F5F70}" destId="{716962AB-B997-49B2-9B38-147EDD1191F4}" srcOrd="0" destOrd="0" presId="urn:diagrams.loki3.com/TabbedArc+Icon"/>
    <dgm:cxn modelId="{A0DAC3BC-7D0B-496B-BA38-6030383036D5}" srcId="{035BB503-EF68-4E92-A401-0D5F2D85CD57}" destId="{F6D33C10-B643-47B3-9D41-96663B705424}" srcOrd="2" destOrd="0" parTransId="{0994B3EA-D75D-4941-9108-1F33D89AEE46}" sibTransId="{691BE653-97FB-4778-A64F-A0FA325E3AA2}"/>
    <dgm:cxn modelId="{20765CDA-0B86-4A29-A4B0-4D8FC6E4A8B6}" type="presOf" srcId="{F6D33C10-B643-47B3-9D41-96663B705424}" destId="{970B8938-4716-4156-871B-14745E9EE7A2}" srcOrd="0" destOrd="0" presId="urn:diagrams.loki3.com/TabbedArc+Icon"/>
    <dgm:cxn modelId="{1BDE1EE4-9C06-476D-B31E-D87C504ED917}" srcId="{035BB503-EF68-4E92-A401-0D5F2D85CD57}" destId="{9B9766DE-409A-4CBD-8B7B-E61F2F0B6BDD}" srcOrd="1" destOrd="0" parTransId="{9D3CBD8F-EE8B-409E-844F-EA2A96F84684}" sibTransId="{421B655F-B55D-47E9-9C6E-9BCCA624FBBF}"/>
    <dgm:cxn modelId="{63F856FE-7B53-429F-910C-BCAF91FB3F22}" srcId="{035BB503-EF68-4E92-A401-0D5F2D85CD57}" destId="{8F601923-56D8-469B-BA5C-298DCDAB3406}" srcOrd="3" destOrd="0" parTransId="{517095D6-DFDE-447E-BE85-E7234729E0B5}" sibTransId="{94CBC0B4-949D-4ABD-9508-0A1B52E140AE}"/>
    <dgm:cxn modelId="{2F3648AE-59E9-4977-8DF9-E383D39A648F}" type="presParOf" srcId="{CA60882F-1BC6-4888-A79D-9987DA138059}" destId="{820303EB-2364-427E-982C-D832B79BBCE2}" srcOrd="0" destOrd="0" presId="urn:diagrams.loki3.com/TabbedArc+Icon"/>
    <dgm:cxn modelId="{490A980C-5451-4AC8-B68A-7B0C0ED33BCF}" type="presParOf" srcId="{CA60882F-1BC6-4888-A79D-9987DA138059}" destId="{B854D0E5-44FB-4106-9EEF-E782CDE35C51}" srcOrd="1" destOrd="0" presId="urn:diagrams.loki3.com/TabbedArc+Icon"/>
    <dgm:cxn modelId="{1733DFDC-06A1-477D-9084-12D8DECE8445}" type="presParOf" srcId="{CA60882F-1BC6-4888-A79D-9987DA138059}" destId="{970B8938-4716-4156-871B-14745E9EE7A2}" srcOrd="2" destOrd="0" presId="urn:diagrams.loki3.com/TabbedArc+Icon"/>
    <dgm:cxn modelId="{D1F1B1F5-A808-45BD-8014-FAB08E15F35C}" type="presParOf" srcId="{CA60882F-1BC6-4888-A79D-9987DA138059}" destId="{6CD829C3-D90F-425C-BDBD-3E223B7A2BE1}" srcOrd="3" destOrd="0" presId="urn:diagrams.loki3.com/TabbedArc+Icon"/>
    <dgm:cxn modelId="{366D15BF-464F-4D08-83CF-68A6D76399EC}" type="presParOf" srcId="{CA60882F-1BC6-4888-A79D-9987DA138059}" destId="{716962AB-B997-49B2-9B38-147EDD1191F4}" srcOrd="4" destOrd="0" presId="urn:diagrams.loki3.com/TabbedArc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B60FF01-74F4-43DF-B1C8-DDF94FFD597E}" type="doc">
      <dgm:prSet loTypeId="urn:microsoft.com/office/officeart/2011/layout/HexagonRadial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F934A65-545B-4601-AAD2-0715EF826D93}">
      <dgm:prSet phldrT="[Text]" custT="1"/>
      <dgm:spPr/>
      <dgm:t>
        <a:bodyPr/>
        <a:lstStyle/>
        <a:p>
          <a:r>
            <a: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 symptomatic forms</a:t>
          </a:r>
        </a:p>
      </dgm:t>
    </dgm:pt>
    <dgm:pt modelId="{9E47D8CF-73B1-4D9A-B480-0B52C1452E86}" type="parTrans" cxnId="{EDD2AD93-EA09-4C3A-A577-2078F6BF30F8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8AE744D-8919-46E6-BAC3-32E09FFD9D94}" type="sibTrans" cxnId="{EDD2AD93-EA09-4C3A-A577-2078F6BF30F8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2136748-6454-4FD9-9CFB-D4CA245FE0AF}">
      <dgm:prSet phldrT="[Text]" custT="1"/>
      <dgm:spPr/>
      <dgm:t>
        <a:bodyPr/>
        <a:lstStyle/>
        <a:p>
          <a:r>
            <a: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cyanosis</a:t>
          </a:r>
        </a:p>
      </dgm:t>
    </dgm:pt>
    <dgm:pt modelId="{5827F281-BB78-4393-B242-22D126C8AF51}" type="parTrans" cxnId="{85D659A9-2B66-4C8D-8D17-3F65DADB524D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DE77D33-21E7-4A13-85D6-37119A3726BF}" type="sibTrans" cxnId="{85D659A9-2B66-4C8D-8D17-3F65DADB524D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B6BD3C3-8EC2-467A-859A-D19C4F56177F}">
      <dgm:prSet phldrT="[Text]" custT="1"/>
      <dgm:spPr/>
      <dgm:t>
        <a:bodyPr/>
        <a:lstStyle/>
        <a:p>
          <a:r>
            <a: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heart murmurs on auscultation</a:t>
          </a:r>
          <a:endParaRPr 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41D2E65-D486-4DD3-805F-103E68CEF331}" type="parTrans" cxnId="{0851E027-6A1C-4FB3-A78D-6CB24EB9253A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A2D4EE0-0781-4DC7-9366-B1F9E02D71CB}" type="sibTrans" cxnId="{0851E027-6A1C-4FB3-A78D-6CB24EB9253A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97E6E62-9F6C-4418-BF39-981BECD9B45B}">
      <dgm:prSet phldrT="[Text]" custT="1"/>
      <dgm:spPr/>
      <dgm:t>
        <a:bodyPr/>
        <a:lstStyle/>
        <a:p>
          <a:r>
            <a: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inability to gain weight</a:t>
          </a:r>
          <a:endParaRPr 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E9A9A42-DA36-471E-BAB1-40EE3FB70140}" type="parTrans" cxnId="{787F38B3-0645-4318-B461-6260CFDAC792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05F81B6-DCA4-4E3E-81E9-E7F11CAF15AC}" type="sibTrans" cxnId="{787F38B3-0645-4318-B461-6260CFDAC792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0A0D149-E988-43CC-86AF-A28A7883213E}">
      <dgm:prSet phldrT="[Text]" custT="1"/>
      <dgm:spPr/>
      <dgm:t>
        <a:bodyPr/>
        <a:lstStyle/>
        <a:p>
          <a:r>
            <a: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poor physical growth</a:t>
          </a:r>
          <a:endParaRPr 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D934CCB-B688-4282-98C3-4F38A814206F}" type="parTrans" cxnId="{E762D2BE-759E-4266-9AC6-06AAC1383CAC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DFB7252-AA73-4EC3-ABB2-26C9969B29F4}" type="sibTrans" cxnId="{E762D2BE-759E-4266-9AC6-06AAC1383CAC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A4CDDE5-1292-4616-A526-91385C716E8C}">
      <dgm:prSet phldrT="[Text]" custT="1"/>
      <dgm:spPr/>
      <dgm:t>
        <a:bodyPr/>
        <a:lstStyle/>
        <a:p>
          <a:r>
            <a: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frequent infection</a:t>
          </a:r>
          <a:endParaRPr 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0E7C77C-B37C-441D-B69A-A062E2A4D334}" type="parTrans" cxnId="{B59A87EB-E73E-4EC9-9058-54B54C03D5A1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F9D44F7-9D5F-4C6A-986D-188FAF02E02D}" type="sibTrans" cxnId="{B59A87EB-E73E-4EC9-9058-54B54C03D5A1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D1D68C3-FED5-415A-A48C-079877BF7CDE}">
      <dgm:prSet phldrT="[Text]" custT="1"/>
      <dgm:spPr/>
      <dgm:t>
        <a:bodyPr/>
        <a:lstStyle/>
        <a:p>
          <a:r>
            <a: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sweating when feeding</a:t>
          </a:r>
          <a:endParaRPr 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C62CD8E-7F87-4E2D-8A14-D391988B1077}" type="parTrans" cxnId="{350F95F5-5B67-4F9D-BA84-2BE0A4AC02E1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7E13B47-373C-40B0-9505-299B12651209}" type="sibTrans" cxnId="{350F95F5-5B67-4F9D-BA84-2BE0A4AC02E1}">
      <dgm:prSet/>
      <dgm:spPr/>
      <dgm:t>
        <a:bodyPr/>
        <a:lstStyle/>
        <a:p>
          <a:endParaRPr lang="en-US" sz="20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AF35023-410F-4995-BB5E-DA04E2636C6F}" type="pres">
      <dgm:prSet presAssocID="{5B60FF01-74F4-43DF-B1C8-DDF94FFD597E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B872BC39-C0BB-4FEC-A48A-74DA931B93CE}" type="pres">
      <dgm:prSet presAssocID="{3F934A65-545B-4601-AAD2-0715EF826D93}" presName="Parent" presStyleLbl="node0" presStyleIdx="0" presStyleCnt="1">
        <dgm:presLayoutVars>
          <dgm:chMax val="6"/>
          <dgm:chPref val="6"/>
        </dgm:presLayoutVars>
      </dgm:prSet>
      <dgm:spPr/>
    </dgm:pt>
    <dgm:pt modelId="{D346A737-A133-4CC1-B9B3-B537F161E8E1}" type="pres">
      <dgm:prSet presAssocID="{32136748-6454-4FD9-9CFB-D4CA245FE0AF}" presName="Accent1" presStyleCnt="0"/>
      <dgm:spPr/>
    </dgm:pt>
    <dgm:pt modelId="{7DFDD03B-C623-4AEA-95A0-D38980D4B70F}" type="pres">
      <dgm:prSet presAssocID="{32136748-6454-4FD9-9CFB-D4CA245FE0AF}" presName="Accent" presStyleLbl="bgShp" presStyleIdx="0" presStyleCnt="6"/>
      <dgm:spPr/>
    </dgm:pt>
    <dgm:pt modelId="{7786FD74-9B28-4385-A3A6-113EB0D0DE5D}" type="pres">
      <dgm:prSet presAssocID="{32136748-6454-4FD9-9CFB-D4CA245FE0AF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2D57BF02-33DF-4EB9-887A-BFACBF0FD57E}" type="pres">
      <dgm:prSet presAssocID="{1B6BD3C3-8EC2-467A-859A-D19C4F56177F}" presName="Accent2" presStyleCnt="0"/>
      <dgm:spPr/>
    </dgm:pt>
    <dgm:pt modelId="{6CFD934E-68F9-4B79-AFCE-0F0F4E421108}" type="pres">
      <dgm:prSet presAssocID="{1B6BD3C3-8EC2-467A-859A-D19C4F56177F}" presName="Accent" presStyleLbl="bgShp" presStyleIdx="1" presStyleCnt="6"/>
      <dgm:spPr/>
    </dgm:pt>
    <dgm:pt modelId="{34275D37-33B0-450C-B60A-B52A06D8A218}" type="pres">
      <dgm:prSet presAssocID="{1B6BD3C3-8EC2-467A-859A-D19C4F56177F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F3383580-C433-4877-A97C-A137284B9A3A}" type="pres">
      <dgm:prSet presAssocID="{897E6E62-9F6C-4418-BF39-981BECD9B45B}" presName="Accent3" presStyleCnt="0"/>
      <dgm:spPr/>
    </dgm:pt>
    <dgm:pt modelId="{0AD37BEB-32B2-4150-8F7F-386E88D29FB8}" type="pres">
      <dgm:prSet presAssocID="{897E6E62-9F6C-4418-BF39-981BECD9B45B}" presName="Accent" presStyleLbl="bgShp" presStyleIdx="2" presStyleCnt="6"/>
      <dgm:spPr/>
    </dgm:pt>
    <dgm:pt modelId="{AE31568F-BA2B-49F7-A6C3-382E9E22772E}" type="pres">
      <dgm:prSet presAssocID="{897E6E62-9F6C-4418-BF39-981BECD9B45B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2E5679E2-171B-49F3-8111-BB6611698622}" type="pres">
      <dgm:prSet presAssocID="{50A0D149-E988-43CC-86AF-A28A7883213E}" presName="Accent4" presStyleCnt="0"/>
      <dgm:spPr/>
    </dgm:pt>
    <dgm:pt modelId="{E6CA8BCE-5258-4FF0-8D83-0767D6C6D233}" type="pres">
      <dgm:prSet presAssocID="{50A0D149-E988-43CC-86AF-A28A7883213E}" presName="Accent" presStyleLbl="bgShp" presStyleIdx="3" presStyleCnt="6"/>
      <dgm:spPr/>
    </dgm:pt>
    <dgm:pt modelId="{D650F7A5-EAC6-4A00-B6A5-873D828B8F9E}" type="pres">
      <dgm:prSet presAssocID="{50A0D149-E988-43CC-86AF-A28A7883213E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D126FA62-6F86-48F3-BFAD-8E72F9B1094F}" type="pres">
      <dgm:prSet presAssocID="{BA4CDDE5-1292-4616-A526-91385C716E8C}" presName="Accent5" presStyleCnt="0"/>
      <dgm:spPr/>
    </dgm:pt>
    <dgm:pt modelId="{E0F2E96B-D918-471E-AFD0-17C0CDFC63C4}" type="pres">
      <dgm:prSet presAssocID="{BA4CDDE5-1292-4616-A526-91385C716E8C}" presName="Accent" presStyleLbl="bgShp" presStyleIdx="4" presStyleCnt="6"/>
      <dgm:spPr/>
    </dgm:pt>
    <dgm:pt modelId="{9021BAB9-5F20-441F-8DE0-27BC89FAC1F2}" type="pres">
      <dgm:prSet presAssocID="{BA4CDDE5-1292-4616-A526-91385C716E8C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34BD3CD7-6F55-48DE-AA6E-9F7B74FF7B3F}" type="pres">
      <dgm:prSet presAssocID="{3D1D68C3-FED5-415A-A48C-079877BF7CDE}" presName="Accent6" presStyleCnt="0"/>
      <dgm:spPr/>
    </dgm:pt>
    <dgm:pt modelId="{50823C31-632A-4F02-BD8D-5B143E674C38}" type="pres">
      <dgm:prSet presAssocID="{3D1D68C3-FED5-415A-A48C-079877BF7CDE}" presName="Accent" presStyleLbl="bgShp" presStyleIdx="5" presStyleCnt="6"/>
      <dgm:spPr/>
    </dgm:pt>
    <dgm:pt modelId="{91ECF2D5-D6CC-4299-A24D-81A0F6BC9C98}" type="pres">
      <dgm:prSet presAssocID="{3D1D68C3-FED5-415A-A48C-079877BF7CDE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5E33CA16-B80B-4D50-8A33-0ABA88E28628}" type="presOf" srcId="{50A0D149-E988-43CC-86AF-A28A7883213E}" destId="{D650F7A5-EAC6-4A00-B6A5-873D828B8F9E}" srcOrd="0" destOrd="0" presId="urn:microsoft.com/office/officeart/2011/layout/HexagonRadial"/>
    <dgm:cxn modelId="{0851E027-6A1C-4FB3-A78D-6CB24EB9253A}" srcId="{3F934A65-545B-4601-AAD2-0715EF826D93}" destId="{1B6BD3C3-8EC2-467A-859A-D19C4F56177F}" srcOrd="1" destOrd="0" parTransId="{A41D2E65-D486-4DD3-805F-103E68CEF331}" sibTransId="{5A2D4EE0-0781-4DC7-9366-B1F9E02D71CB}"/>
    <dgm:cxn modelId="{3018B036-F2D2-4DB9-B59B-A1EF0CC0263A}" type="presOf" srcId="{BA4CDDE5-1292-4616-A526-91385C716E8C}" destId="{9021BAB9-5F20-441F-8DE0-27BC89FAC1F2}" srcOrd="0" destOrd="0" presId="urn:microsoft.com/office/officeart/2011/layout/HexagonRadial"/>
    <dgm:cxn modelId="{B4B01057-A3D9-4857-B658-37A484638031}" type="presOf" srcId="{1B6BD3C3-8EC2-467A-859A-D19C4F56177F}" destId="{34275D37-33B0-450C-B60A-B52A06D8A218}" srcOrd="0" destOrd="0" presId="urn:microsoft.com/office/officeart/2011/layout/HexagonRadial"/>
    <dgm:cxn modelId="{5DB9E590-790E-4B04-B1C2-3B6BCDD9857A}" type="presOf" srcId="{5B60FF01-74F4-43DF-B1C8-DDF94FFD597E}" destId="{DAF35023-410F-4995-BB5E-DA04E2636C6F}" srcOrd="0" destOrd="0" presId="urn:microsoft.com/office/officeart/2011/layout/HexagonRadial"/>
    <dgm:cxn modelId="{EDD2AD93-EA09-4C3A-A577-2078F6BF30F8}" srcId="{5B60FF01-74F4-43DF-B1C8-DDF94FFD597E}" destId="{3F934A65-545B-4601-AAD2-0715EF826D93}" srcOrd="0" destOrd="0" parTransId="{9E47D8CF-73B1-4D9A-B480-0B52C1452E86}" sibTransId="{28AE744D-8919-46E6-BAC3-32E09FFD9D94}"/>
    <dgm:cxn modelId="{85D659A9-2B66-4C8D-8D17-3F65DADB524D}" srcId="{3F934A65-545B-4601-AAD2-0715EF826D93}" destId="{32136748-6454-4FD9-9CFB-D4CA245FE0AF}" srcOrd="0" destOrd="0" parTransId="{5827F281-BB78-4393-B242-22D126C8AF51}" sibTransId="{2DE77D33-21E7-4A13-85D6-37119A3726BF}"/>
    <dgm:cxn modelId="{569B6AAB-9295-4F60-9458-F3805CEA40D5}" type="presOf" srcId="{3F934A65-545B-4601-AAD2-0715EF826D93}" destId="{B872BC39-C0BB-4FEC-A48A-74DA931B93CE}" srcOrd="0" destOrd="0" presId="urn:microsoft.com/office/officeart/2011/layout/HexagonRadial"/>
    <dgm:cxn modelId="{8723A9AD-1F19-47AD-B107-EDAD0F92CBF7}" type="presOf" srcId="{897E6E62-9F6C-4418-BF39-981BECD9B45B}" destId="{AE31568F-BA2B-49F7-A6C3-382E9E22772E}" srcOrd="0" destOrd="0" presId="urn:microsoft.com/office/officeart/2011/layout/HexagonRadial"/>
    <dgm:cxn modelId="{787F38B3-0645-4318-B461-6260CFDAC792}" srcId="{3F934A65-545B-4601-AAD2-0715EF826D93}" destId="{897E6E62-9F6C-4418-BF39-981BECD9B45B}" srcOrd="2" destOrd="0" parTransId="{CE9A9A42-DA36-471E-BAB1-40EE3FB70140}" sibTransId="{D05F81B6-DCA4-4E3E-81E9-E7F11CAF15AC}"/>
    <dgm:cxn modelId="{6FED0DBD-C660-40AD-A163-F11983EE2C7D}" type="presOf" srcId="{3D1D68C3-FED5-415A-A48C-079877BF7CDE}" destId="{91ECF2D5-D6CC-4299-A24D-81A0F6BC9C98}" srcOrd="0" destOrd="0" presId="urn:microsoft.com/office/officeart/2011/layout/HexagonRadial"/>
    <dgm:cxn modelId="{E762D2BE-759E-4266-9AC6-06AAC1383CAC}" srcId="{3F934A65-545B-4601-AAD2-0715EF826D93}" destId="{50A0D149-E988-43CC-86AF-A28A7883213E}" srcOrd="3" destOrd="0" parTransId="{9D934CCB-B688-4282-98C3-4F38A814206F}" sibTransId="{6DFB7252-AA73-4EC3-ABB2-26C9969B29F4}"/>
    <dgm:cxn modelId="{B59A87EB-E73E-4EC9-9058-54B54C03D5A1}" srcId="{3F934A65-545B-4601-AAD2-0715EF826D93}" destId="{BA4CDDE5-1292-4616-A526-91385C716E8C}" srcOrd="4" destOrd="0" parTransId="{C0E7C77C-B37C-441D-B69A-A062E2A4D334}" sibTransId="{6F9D44F7-9D5F-4C6A-986D-188FAF02E02D}"/>
    <dgm:cxn modelId="{4C8665F2-C3A8-449D-B570-79ECCF911C9A}" type="presOf" srcId="{32136748-6454-4FD9-9CFB-D4CA245FE0AF}" destId="{7786FD74-9B28-4385-A3A6-113EB0D0DE5D}" srcOrd="0" destOrd="0" presId="urn:microsoft.com/office/officeart/2011/layout/HexagonRadial"/>
    <dgm:cxn modelId="{350F95F5-5B67-4F9D-BA84-2BE0A4AC02E1}" srcId="{3F934A65-545B-4601-AAD2-0715EF826D93}" destId="{3D1D68C3-FED5-415A-A48C-079877BF7CDE}" srcOrd="5" destOrd="0" parTransId="{0C62CD8E-7F87-4E2D-8A14-D391988B1077}" sibTransId="{97E13B47-373C-40B0-9505-299B12651209}"/>
    <dgm:cxn modelId="{B44768F6-7D56-4C47-8034-8C8382406EB8}" type="presParOf" srcId="{DAF35023-410F-4995-BB5E-DA04E2636C6F}" destId="{B872BC39-C0BB-4FEC-A48A-74DA931B93CE}" srcOrd="0" destOrd="0" presId="urn:microsoft.com/office/officeart/2011/layout/HexagonRadial"/>
    <dgm:cxn modelId="{13F31C0A-FBF0-4438-A747-14EFDC7B1B14}" type="presParOf" srcId="{DAF35023-410F-4995-BB5E-DA04E2636C6F}" destId="{D346A737-A133-4CC1-B9B3-B537F161E8E1}" srcOrd="1" destOrd="0" presId="urn:microsoft.com/office/officeart/2011/layout/HexagonRadial"/>
    <dgm:cxn modelId="{9CD4D134-969C-4228-8C15-07442482C8DE}" type="presParOf" srcId="{D346A737-A133-4CC1-B9B3-B537F161E8E1}" destId="{7DFDD03B-C623-4AEA-95A0-D38980D4B70F}" srcOrd="0" destOrd="0" presId="urn:microsoft.com/office/officeart/2011/layout/HexagonRadial"/>
    <dgm:cxn modelId="{78F42372-62F2-44C6-A249-A923C8A092AD}" type="presParOf" srcId="{DAF35023-410F-4995-BB5E-DA04E2636C6F}" destId="{7786FD74-9B28-4385-A3A6-113EB0D0DE5D}" srcOrd="2" destOrd="0" presId="urn:microsoft.com/office/officeart/2011/layout/HexagonRadial"/>
    <dgm:cxn modelId="{3B1A7DF8-8CE9-4CE4-B808-8108F81CCF6D}" type="presParOf" srcId="{DAF35023-410F-4995-BB5E-DA04E2636C6F}" destId="{2D57BF02-33DF-4EB9-887A-BFACBF0FD57E}" srcOrd="3" destOrd="0" presId="urn:microsoft.com/office/officeart/2011/layout/HexagonRadial"/>
    <dgm:cxn modelId="{93BA16E4-C2BA-4552-A896-7EF338298050}" type="presParOf" srcId="{2D57BF02-33DF-4EB9-887A-BFACBF0FD57E}" destId="{6CFD934E-68F9-4B79-AFCE-0F0F4E421108}" srcOrd="0" destOrd="0" presId="urn:microsoft.com/office/officeart/2011/layout/HexagonRadial"/>
    <dgm:cxn modelId="{5F392BB3-EEF6-4D29-B89D-B2D5D11CA698}" type="presParOf" srcId="{DAF35023-410F-4995-BB5E-DA04E2636C6F}" destId="{34275D37-33B0-450C-B60A-B52A06D8A218}" srcOrd="4" destOrd="0" presId="urn:microsoft.com/office/officeart/2011/layout/HexagonRadial"/>
    <dgm:cxn modelId="{8B685021-71C7-4372-8E20-6E22834D128F}" type="presParOf" srcId="{DAF35023-410F-4995-BB5E-DA04E2636C6F}" destId="{F3383580-C433-4877-A97C-A137284B9A3A}" srcOrd="5" destOrd="0" presId="urn:microsoft.com/office/officeart/2011/layout/HexagonRadial"/>
    <dgm:cxn modelId="{9EB68ABB-F2A6-47CB-B645-031B70CF44FC}" type="presParOf" srcId="{F3383580-C433-4877-A97C-A137284B9A3A}" destId="{0AD37BEB-32B2-4150-8F7F-386E88D29FB8}" srcOrd="0" destOrd="0" presId="urn:microsoft.com/office/officeart/2011/layout/HexagonRadial"/>
    <dgm:cxn modelId="{61AB66BB-71CE-46B5-BD83-18D4837D5E16}" type="presParOf" srcId="{DAF35023-410F-4995-BB5E-DA04E2636C6F}" destId="{AE31568F-BA2B-49F7-A6C3-382E9E22772E}" srcOrd="6" destOrd="0" presId="urn:microsoft.com/office/officeart/2011/layout/HexagonRadial"/>
    <dgm:cxn modelId="{58C4CC89-BCD3-46FE-8274-E7BF482DA44B}" type="presParOf" srcId="{DAF35023-410F-4995-BB5E-DA04E2636C6F}" destId="{2E5679E2-171B-49F3-8111-BB6611698622}" srcOrd="7" destOrd="0" presId="urn:microsoft.com/office/officeart/2011/layout/HexagonRadial"/>
    <dgm:cxn modelId="{F6090E08-D3B3-4231-909A-7D04B48CB0E7}" type="presParOf" srcId="{2E5679E2-171B-49F3-8111-BB6611698622}" destId="{E6CA8BCE-5258-4FF0-8D83-0767D6C6D233}" srcOrd="0" destOrd="0" presId="urn:microsoft.com/office/officeart/2011/layout/HexagonRadial"/>
    <dgm:cxn modelId="{4BAAF276-219E-40F3-A70F-7E71E2BC7B7D}" type="presParOf" srcId="{DAF35023-410F-4995-BB5E-DA04E2636C6F}" destId="{D650F7A5-EAC6-4A00-B6A5-873D828B8F9E}" srcOrd="8" destOrd="0" presId="urn:microsoft.com/office/officeart/2011/layout/HexagonRadial"/>
    <dgm:cxn modelId="{9D45D670-709E-4AF8-801A-DAE77CBEF8E3}" type="presParOf" srcId="{DAF35023-410F-4995-BB5E-DA04E2636C6F}" destId="{D126FA62-6F86-48F3-BFAD-8E72F9B1094F}" srcOrd="9" destOrd="0" presId="urn:microsoft.com/office/officeart/2011/layout/HexagonRadial"/>
    <dgm:cxn modelId="{D78210FD-E8B6-433E-9C63-8C7F4EA607C7}" type="presParOf" srcId="{D126FA62-6F86-48F3-BFAD-8E72F9B1094F}" destId="{E0F2E96B-D918-471E-AFD0-17C0CDFC63C4}" srcOrd="0" destOrd="0" presId="urn:microsoft.com/office/officeart/2011/layout/HexagonRadial"/>
    <dgm:cxn modelId="{36DE8583-2179-4D1B-9D6B-D0EB794C042F}" type="presParOf" srcId="{DAF35023-410F-4995-BB5E-DA04E2636C6F}" destId="{9021BAB9-5F20-441F-8DE0-27BC89FAC1F2}" srcOrd="10" destOrd="0" presId="urn:microsoft.com/office/officeart/2011/layout/HexagonRadial"/>
    <dgm:cxn modelId="{068370CE-DDBD-4750-8FF0-7AE5D121B33A}" type="presParOf" srcId="{DAF35023-410F-4995-BB5E-DA04E2636C6F}" destId="{34BD3CD7-6F55-48DE-AA6E-9F7B74FF7B3F}" srcOrd="11" destOrd="0" presId="urn:microsoft.com/office/officeart/2011/layout/HexagonRadial"/>
    <dgm:cxn modelId="{0AABFBFA-E483-4BEC-88D6-0068322FFA25}" type="presParOf" srcId="{34BD3CD7-6F55-48DE-AA6E-9F7B74FF7B3F}" destId="{50823C31-632A-4F02-BD8D-5B143E674C38}" srcOrd="0" destOrd="0" presId="urn:microsoft.com/office/officeart/2011/layout/HexagonRadial"/>
    <dgm:cxn modelId="{2DCE3BDD-3AA0-43CF-8ABB-9E8C522E4691}" type="presParOf" srcId="{DAF35023-410F-4995-BB5E-DA04E2636C6F}" destId="{91ECF2D5-D6CC-4299-A24D-81A0F6BC9C98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718B401-A6B4-4C31-85C8-CAFB4E761BBD}" type="doc">
      <dgm:prSet loTypeId="urn:microsoft.com/office/officeart/2005/8/layout/pyramid2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C27A58F-15B9-403F-B0EB-9D63DB0BE72C}">
      <dgm:prSet phldrT="[Text]"/>
      <dgm:spPr/>
      <dgm:t>
        <a:bodyPr/>
        <a:lstStyle/>
        <a:p>
          <a:r>
            <a:rPr lang="az-Latn-AZ" b="1" dirty="0">
              <a:solidFill>
                <a:srgbClr val="002060"/>
              </a:solidFill>
            </a:rPr>
            <a:t>Hemoqlobin</a:t>
          </a:r>
          <a:endParaRPr lang="en-US" b="1" dirty="0">
            <a:solidFill>
              <a:srgbClr val="002060"/>
            </a:solidFill>
          </a:endParaRPr>
        </a:p>
      </dgm:t>
    </dgm:pt>
    <dgm:pt modelId="{B6C89263-4D6B-4E55-ADF6-121665C858A7}" type="parTrans" cxnId="{31CDA69B-9C38-44A3-A3FB-357B27B31683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71C20B11-0F94-48E4-A068-701E01685B2B}" type="sibTrans" cxnId="{31CDA69B-9C38-44A3-A3FB-357B27B31683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85C7730A-20AF-4973-B9FE-653F40691F74}">
      <dgm:prSet phldrT="[Text]"/>
      <dgm:spPr/>
      <dgm:t>
        <a:bodyPr/>
        <a:lstStyle/>
        <a:p>
          <a:r>
            <a:rPr lang="en-US" b="1" dirty="0">
              <a:solidFill>
                <a:srgbClr val="002060"/>
              </a:solidFill>
            </a:rPr>
            <a:t>Hematocrit compensator</a:t>
          </a:r>
        </a:p>
      </dgm:t>
    </dgm:pt>
    <dgm:pt modelId="{4A0A1119-590D-4CA6-BBB9-8F8EA72211AE}" type="parTrans" cxnId="{0BA08041-784C-4F8B-A6E5-05E6FD57A260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23E4D580-79BA-42BF-A0E0-61A59DE46D9C}" type="sibTrans" cxnId="{0BA08041-784C-4F8B-A6E5-05E6FD57A260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1223483D-5B91-43E6-8FD1-03AD3579110E}">
      <dgm:prSet phldrT="[Text]"/>
      <dgm:spPr/>
      <dgm:t>
        <a:bodyPr/>
        <a:lstStyle/>
        <a:p>
          <a:r>
            <a:rPr lang="en-US" b="1" dirty="0">
              <a:solidFill>
                <a:srgbClr val="002060"/>
              </a:solidFill>
            </a:rPr>
            <a:t>Blood viscosity increases</a:t>
          </a:r>
        </a:p>
      </dgm:t>
    </dgm:pt>
    <dgm:pt modelId="{FAA75BC7-5A59-4A93-AFCF-E8A151E1CAE9}" type="parTrans" cxnId="{06659179-ABDC-4422-925E-EDEF76DBED02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BC6D40A4-D6D0-4D23-A1E2-1FF7C4BC19DD}" type="sibTrans" cxnId="{06659179-ABDC-4422-925E-EDEF76DBED02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0D3FCC92-AEAF-41A9-AF4E-A6CA2A0AEC81}">
      <dgm:prSet custT="1"/>
      <dgm:spPr/>
      <dgm:t>
        <a:bodyPr/>
        <a:lstStyle/>
        <a:p>
          <a:r>
            <a:rPr lang="en-US" sz="2800" b="1" dirty="0">
              <a:solidFill>
                <a:srgbClr val="002060"/>
              </a:solidFill>
            </a:rPr>
            <a:t>In blood in cyanotic</a:t>
          </a:r>
          <a:r>
            <a:rPr lang="az-Latn-AZ" sz="2800" b="1" dirty="0">
              <a:solidFill>
                <a:srgbClr val="002060"/>
              </a:solidFill>
            </a:rPr>
            <a:t> CHDs</a:t>
          </a:r>
          <a:endParaRPr lang="en-US" sz="2800" b="1" dirty="0">
            <a:solidFill>
              <a:srgbClr val="002060"/>
            </a:solidFill>
          </a:endParaRPr>
        </a:p>
      </dgm:t>
    </dgm:pt>
    <dgm:pt modelId="{83B1DB2A-C347-4B7D-A96F-3F4DA1F02DBE}" type="parTrans" cxnId="{2C6491C8-0583-43C7-BE0B-0CFF02518C94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D9BA3335-BA97-4BE2-A410-2EDE2B0A2608}" type="sibTrans" cxnId="{2C6491C8-0583-43C7-BE0B-0CFF02518C94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3326358E-41E9-4CCB-B22A-9046135509EC}" type="pres">
      <dgm:prSet presAssocID="{A718B401-A6B4-4C31-85C8-CAFB4E761BBD}" presName="compositeShape" presStyleCnt="0">
        <dgm:presLayoutVars>
          <dgm:dir/>
          <dgm:resizeHandles/>
        </dgm:presLayoutVars>
      </dgm:prSet>
      <dgm:spPr/>
    </dgm:pt>
    <dgm:pt modelId="{A538AFCF-CB57-42CC-996E-CE356380DCCA}" type="pres">
      <dgm:prSet presAssocID="{A718B401-A6B4-4C31-85C8-CAFB4E761BBD}" presName="pyramid" presStyleLbl="node1" presStyleIdx="0" presStyleCnt="1" custLinFactNeighborX="-13477" custLinFactNeighborY="-2309"/>
      <dgm:spPr/>
    </dgm:pt>
    <dgm:pt modelId="{BB6EAB9D-F38D-4F96-8FB1-0A4B3B6E62DA}" type="pres">
      <dgm:prSet presAssocID="{A718B401-A6B4-4C31-85C8-CAFB4E761BBD}" presName="theList" presStyleCnt="0"/>
      <dgm:spPr/>
    </dgm:pt>
    <dgm:pt modelId="{12D9CF5C-28B5-4631-B1D5-ADA9C370AEBA}" type="pres">
      <dgm:prSet presAssocID="{8C27A58F-15B9-403F-B0EB-9D63DB0BE72C}" presName="aNode" presStyleLbl="fgAcc1" presStyleIdx="0" presStyleCnt="4" custLinFactY="58709" custLinFactNeighborX="5737" custLinFactNeighborY="100000">
        <dgm:presLayoutVars>
          <dgm:bulletEnabled val="1"/>
        </dgm:presLayoutVars>
      </dgm:prSet>
      <dgm:spPr/>
    </dgm:pt>
    <dgm:pt modelId="{E5A71B39-CAAB-49BB-8A90-F1CADC7121F2}" type="pres">
      <dgm:prSet presAssocID="{8C27A58F-15B9-403F-B0EB-9D63DB0BE72C}" presName="aSpace" presStyleCnt="0"/>
      <dgm:spPr/>
    </dgm:pt>
    <dgm:pt modelId="{320DAC0C-EB23-4B9B-8028-52B1093814F5}" type="pres">
      <dgm:prSet presAssocID="{85C7730A-20AF-4973-B9FE-653F40691F74}" presName="aNode" presStyleLbl="fgAcc1" presStyleIdx="1" presStyleCnt="4" custLinFactY="65720" custLinFactNeighborX="6346" custLinFactNeighborY="100000">
        <dgm:presLayoutVars>
          <dgm:bulletEnabled val="1"/>
        </dgm:presLayoutVars>
      </dgm:prSet>
      <dgm:spPr/>
    </dgm:pt>
    <dgm:pt modelId="{E9DE4DA6-210D-469B-8B18-64F699D277BF}" type="pres">
      <dgm:prSet presAssocID="{85C7730A-20AF-4973-B9FE-653F40691F74}" presName="aSpace" presStyleCnt="0"/>
      <dgm:spPr/>
    </dgm:pt>
    <dgm:pt modelId="{2B1F0AE0-C7D1-4698-A388-91D19DBA0BB9}" type="pres">
      <dgm:prSet presAssocID="{1223483D-5B91-43E6-8FD1-03AD3579110E}" presName="aNode" presStyleLbl="fgAcc1" presStyleIdx="2" presStyleCnt="4" custScaleX="100854" custLinFactY="77953" custLinFactNeighborX="6164" custLinFactNeighborY="100000">
        <dgm:presLayoutVars>
          <dgm:bulletEnabled val="1"/>
        </dgm:presLayoutVars>
      </dgm:prSet>
      <dgm:spPr/>
    </dgm:pt>
    <dgm:pt modelId="{34590506-AFAC-4C70-9B51-334E422A228E}" type="pres">
      <dgm:prSet presAssocID="{1223483D-5B91-43E6-8FD1-03AD3579110E}" presName="aSpace" presStyleCnt="0"/>
      <dgm:spPr/>
    </dgm:pt>
    <dgm:pt modelId="{8569E57E-5A08-49D2-BD4C-662FABCAE159}" type="pres">
      <dgm:prSet presAssocID="{0D3FCC92-AEAF-41A9-AF4E-A6CA2A0AEC81}" presName="aNode" presStyleLbl="fgAcc1" presStyleIdx="3" presStyleCnt="4" custScaleX="120269" custLinFactX="-12577" custLinFactY="-100824" custLinFactNeighborX="-100000" custLinFactNeighborY="-200000">
        <dgm:presLayoutVars>
          <dgm:bulletEnabled val="1"/>
        </dgm:presLayoutVars>
      </dgm:prSet>
      <dgm:spPr/>
    </dgm:pt>
    <dgm:pt modelId="{93DD807F-0276-48CF-811D-3A7EA2428D40}" type="pres">
      <dgm:prSet presAssocID="{0D3FCC92-AEAF-41A9-AF4E-A6CA2A0AEC81}" presName="aSpace" presStyleCnt="0"/>
      <dgm:spPr/>
    </dgm:pt>
  </dgm:ptLst>
  <dgm:cxnLst>
    <dgm:cxn modelId="{0BA08041-784C-4F8B-A6E5-05E6FD57A260}" srcId="{A718B401-A6B4-4C31-85C8-CAFB4E761BBD}" destId="{85C7730A-20AF-4973-B9FE-653F40691F74}" srcOrd="1" destOrd="0" parTransId="{4A0A1119-590D-4CA6-BBB9-8F8EA72211AE}" sibTransId="{23E4D580-79BA-42BF-A0E0-61A59DE46D9C}"/>
    <dgm:cxn modelId="{C84FC549-5DCC-4C55-8719-1D1E28E3D43C}" type="presOf" srcId="{0D3FCC92-AEAF-41A9-AF4E-A6CA2A0AEC81}" destId="{8569E57E-5A08-49D2-BD4C-662FABCAE159}" srcOrd="0" destOrd="0" presId="urn:microsoft.com/office/officeart/2005/8/layout/pyramid2"/>
    <dgm:cxn modelId="{BF91494F-CC02-418C-BE2F-B13128A0DE1D}" type="presOf" srcId="{1223483D-5B91-43E6-8FD1-03AD3579110E}" destId="{2B1F0AE0-C7D1-4698-A388-91D19DBA0BB9}" srcOrd="0" destOrd="0" presId="urn:microsoft.com/office/officeart/2005/8/layout/pyramid2"/>
    <dgm:cxn modelId="{96C02872-0429-4A0A-A4BE-02D259E7D22B}" type="presOf" srcId="{85C7730A-20AF-4973-B9FE-653F40691F74}" destId="{320DAC0C-EB23-4B9B-8028-52B1093814F5}" srcOrd="0" destOrd="0" presId="urn:microsoft.com/office/officeart/2005/8/layout/pyramid2"/>
    <dgm:cxn modelId="{06659179-ABDC-4422-925E-EDEF76DBED02}" srcId="{A718B401-A6B4-4C31-85C8-CAFB4E761BBD}" destId="{1223483D-5B91-43E6-8FD1-03AD3579110E}" srcOrd="2" destOrd="0" parTransId="{FAA75BC7-5A59-4A93-AFCF-E8A151E1CAE9}" sibTransId="{BC6D40A4-D6D0-4D23-A1E2-1FF7C4BC19DD}"/>
    <dgm:cxn modelId="{31CDA69B-9C38-44A3-A3FB-357B27B31683}" srcId="{A718B401-A6B4-4C31-85C8-CAFB4E761BBD}" destId="{8C27A58F-15B9-403F-B0EB-9D63DB0BE72C}" srcOrd="0" destOrd="0" parTransId="{B6C89263-4D6B-4E55-ADF6-121665C858A7}" sibTransId="{71C20B11-0F94-48E4-A068-701E01685B2B}"/>
    <dgm:cxn modelId="{2513A4B2-0997-45B8-B2A9-40A43B4CB815}" type="presOf" srcId="{A718B401-A6B4-4C31-85C8-CAFB4E761BBD}" destId="{3326358E-41E9-4CCB-B22A-9046135509EC}" srcOrd="0" destOrd="0" presId="urn:microsoft.com/office/officeart/2005/8/layout/pyramid2"/>
    <dgm:cxn modelId="{2C6491C8-0583-43C7-BE0B-0CFF02518C94}" srcId="{A718B401-A6B4-4C31-85C8-CAFB4E761BBD}" destId="{0D3FCC92-AEAF-41A9-AF4E-A6CA2A0AEC81}" srcOrd="3" destOrd="0" parTransId="{83B1DB2A-C347-4B7D-A96F-3F4DA1F02DBE}" sibTransId="{D9BA3335-BA97-4BE2-A410-2EDE2B0A2608}"/>
    <dgm:cxn modelId="{0DE005DE-8A23-4C7D-A48E-26D5E160FE4C}" type="presOf" srcId="{8C27A58F-15B9-403F-B0EB-9D63DB0BE72C}" destId="{12D9CF5C-28B5-4631-B1D5-ADA9C370AEBA}" srcOrd="0" destOrd="0" presId="urn:microsoft.com/office/officeart/2005/8/layout/pyramid2"/>
    <dgm:cxn modelId="{CA607770-2816-4F4D-B7D6-65A7D8407FF3}" type="presParOf" srcId="{3326358E-41E9-4CCB-B22A-9046135509EC}" destId="{A538AFCF-CB57-42CC-996E-CE356380DCCA}" srcOrd="0" destOrd="0" presId="urn:microsoft.com/office/officeart/2005/8/layout/pyramid2"/>
    <dgm:cxn modelId="{E15B9240-69C7-4C60-BC0F-F0D8725B7FED}" type="presParOf" srcId="{3326358E-41E9-4CCB-B22A-9046135509EC}" destId="{BB6EAB9D-F38D-4F96-8FB1-0A4B3B6E62DA}" srcOrd="1" destOrd="0" presId="urn:microsoft.com/office/officeart/2005/8/layout/pyramid2"/>
    <dgm:cxn modelId="{CB492422-7945-4B05-9C96-FBAC37C24E43}" type="presParOf" srcId="{BB6EAB9D-F38D-4F96-8FB1-0A4B3B6E62DA}" destId="{12D9CF5C-28B5-4631-B1D5-ADA9C370AEBA}" srcOrd="0" destOrd="0" presId="urn:microsoft.com/office/officeart/2005/8/layout/pyramid2"/>
    <dgm:cxn modelId="{49331184-5C34-4F1A-A6C8-77FA4D3694A4}" type="presParOf" srcId="{BB6EAB9D-F38D-4F96-8FB1-0A4B3B6E62DA}" destId="{E5A71B39-CAAB-49BB-8A90-F1CADC7121F2}" srcOrd="1" destOrd="0" presId="urn:microsoft.com/office/officeart/2005/8/layout/pyramid2"/>
    <dgm:cxn modelId="{9B94B350-6425-47C2-BC7E-B23D71E8838F}" type="presParOf" srcId="{BB6EAB9D-F38D-4F96-8FB1-0A4B3B6E62DA}" destId="{320DAC0C-EB23-4B9B-8028-52B1093814F5}" srcOrd="2" destOrd="0" presId="urn:microsoft.com/office/officeart/2005/8/layout/pyramid2"/>
    <dgm:cxn modelId="{73805C8A-734E-4521-A6BC-FA4FB5FE431E}" type="presParOf" srcId="{BB6EAB9D-F38D-4F96-8FB1-0A4B3B6E62DA}" destId="{E9DE4DA6-210D-469B-8B18-64F699D277BF}" srcOrd="3" destOrd="0" presId="urn:microsoft.com/office/officeart/2005/8/layout/pyramid2"/>
    <dgm:cxn modelId="{0BBD55BB-EAEF-4152-A43E-3A1F9EFD8F65}" type="presParOf" srcId="{BB6EAB9D-F38D-4F96-8FB1-0A4B3B6E62DA}" destId="{2B1F0AE0-C7D1-4698-A388-91D19DBA0BB9}" srcOrd="4" destOrd="0" presId="urn:microsoft.com/office/officeart/2005/8/layout/pyramid2"/>
    <dgm:cxn modelId="{B8BABC7B-6C80-4016-ACAD-67A6C7F5BDDF}" type="presParOf" srcId="{BB6EAB9D-F38D-4F96-8FB1-0A4B3B6E62DA}" destId="{34590506-AFAC-4C70-9B51-334E422A228E}" srcOrd="5" destOrd="0" presId="urn:microsoft.com/office/officeart/2005/8/layout/pyramid2"/>
    <dgm:cxn modelId="{BB24CC36-5ECC-44BB-82CF-98B0FE660E72}" type="presParOf" srcId="{BB6EAB9D-F38D-4F96-8FB1-0A4B3B6E62DA}" destId="{8569E57E-5A08-49D2-BD4C-662FABCAE159}" srcOrd="6" destOrd="0" presId="urn:microsoft.com/office/officeart/2005/8/layout/pyramid2"/>
    <dgm:cxn modelId="{9BB2F589-9B11-4164-A587-9925C4BE7624}" type="presParOf" srcId="{BB6EAB9D-F38D-4F96-8FB1-0A4B3B6E62DA}" destId="{93DD807F-0276-48CF-811D-3A7EA2428D40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FBF3961-4F4F-46AA-AC98-5712BBC57F49}" type="doc">
      <dgm:prSet loTypeId="urn:microsoft.com/office/officeart/2005/8/layout/radial4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04CF49A-5CFD-479F-9D58-D350A42A28EF}">
      <dgm:prSet phldrT="[Text]"/>
      <dgm:spPr/>
      <dgm:t>
        <a:bodyPr/>
        <a:lstStyle/>
        <a:p>
          <a:r>
            <a:rPr lang="en-US" b="1" dirty="0"/>
            <a:t>In the diagnosis of CHDs</a:t>
          </a:r>
        </a:p>
      </dgm:t>
    </dgm:pt>
    <dgm:pt modelId="{4893F737-6393-44C2-8FBC-3338C3D8A8F0}" type="parTrans" cxnId="{343019B3-F02F-47C0-87ED-5ACA43DCF166}">
      <dgm:prSet/>
      <dgm:spPr/>
      <dgm:t>
        <a:bodyPr/>
        <a:lstStyle/>
        <a:p>
          <a:endParaRPr lang="en-US" b="1"/>
        </a:p>
      </dgm:t>
    </dgm:pt>
    <dgm:pt modelId="{22E0346A-15B9-4B3A-9DA9-17B9864E5899}" type="sibTrans" cxnId="{343019B3-F02F-47C0-87ED-5ACA43DCF166}">
      <dgm:prSet/>
      <dgm:spPr/>
      <dgm:t>
        <a:bodyPr/>
        <a:lstStyle/>
        <a:p>
          <a:endParaRPr lang="en-US" b="1"/>
        </a:p>
      </dgm:t>
    </dgm:pt>
    <dgm:pt modelId="{0CD542A4-2AA9-4CE9-A3F0-314919D0D9DB}">
      <dgm:prSet phldrT="[Text]"/>
      <dgm:spPr/>
      <dgm:t>
        <a:bodyPr/>
        <a:lstStyle/>
        <a:p>
          <a:r>
            <a:rPr lang="en-US" b="1" dirty="0" err="1"/>
            <a:t>Exocardiography</a:t>
          </a:r>
          <a:r>
            <a:rPr lang="en-US" b="1" dirty="0"/>
            <a:t> (</a:t>
          </a:r>
          <a:r>
            <a:rPr lang="en-US" b="1" dirty="0" err="1"/>
            <a:t>ExoCQ</a:t>
          </a:r>
          <a:r>
            <a:rPr lang="en-US" b="1" dirty="0"/>
            <a:t>) plays an important role.</a:t>
          </a:r>
        </a:p>
      </dgm:t>
    </dgm:pt>
    <dgm:pt modelId="{23B881C0-F8D7-4D9F-8178-54DA72D6C01A}" type="parTrans" cxnId="{85BE33EE-F780-481E-9D24-A5F125E1FBEB}">
      <dgm:prSet/>
      <dgm:spPr/>
      <dgm:t>
        <a:bodyPr/>
        <a:lstStyle/>
        <a:p>
          <a:endParaRPr lang="en-US" b="1"/>
        </a:p>
      </dgm:t>
    </dgm:pt>
    <dgm:pt modelId="{6BEEEF17-F6C5-4EB5-9E53-8D4373577861}" type="sibTrans" cxnId="{85BE33EE-F780-481E-9D24-A5F125E1FBEB}">
      <dgm:prSet/>
      <dgm:spPr/>
      <dgm:t>
        <a:bodyPr/>
        <a:lstStyle/>
        <a:p>
          <a:endParaRPr lang="en-US" b="1"/>
        </a:p>
      </dgm:t>
    </dgm:pt>
    <dgm:pt modelId="{F37D3E36-8905-43FC-871E-5F81483EB067}">
      <dgm:prSet phldrT="[Text]"/>
      <dgm:spPr/>
      <dgm:t>
        <a:bodyPr/>
        <a:lstStyle/>
        <a:p>
          <a:r>
            <a:rPr lang="en-US" b="1" dirty="0"/>
            <a:t>CT
MRI</a:t>
          </a:r>
        </a:p>
      </dgm:t>
    </dgm:pt>
    <dgm:pt modelId="{6984E889-6DB3-4BF1-8E44-41BF1CBE859B}" type="parTrans" cxnId="{18A90FF9-3DD8-47CF-8415-E92568B408E1}">
      <dgm:prSet/>
      <dgm:spPr/>
      <dgm:t>
        <a:bodyPr/>
        <a:lstStyle/>
        <a:p>
          <a:endParaRPr lang="en-US" b="1"/>
        </a:p>
      </dgm:t>
    </dgm:pt>
    <dgm:pt modelId="{02F5DF14-A865-482F-B462-EAB3B2DAEFFD}" type="sibTrans" cxnId="{18A90FF9-3DD8-47CF-8415-E92568B408E1}">
      <dgm:prSet/>
      <dgm:spPr/>
      <dgm:t>
        <a:bodyPr/>
        <a:lstStyle/>
        <a:p>
          <a:endParaRPr lang="en-US" b="1"/>
        </a:p>
      </dgm:t>
    </dgm:pt>
    <dgm:pt modelId="{49C6DB37-3858-485A-9323-F42173A7F961}">
      <dgm:prSet phldrT="[Text]"/>
      <dgm:spPr/>
      <dgm:t>
        <a:bodyPr/>
        <a:lstStyle/>
        <a:p>
          <a:r>
            <a:rPr lang="en-US" b="1" dirty="0"/>
            <a:t>Angiography</a:t>
          </a:r>
        </a:p>
      </dgm:t>
    </dgm:pt>
    <dgm:pt modelId="{04FCA6EE-AA8D-430B-B157-AC2341A18C1E}" type="parTrans" cxnId="{BCD86A3B-144C-43BF-B2B2-B2BF8968F09A}">
      <dgm:prSet/>
      <dgm:spPr/>
      <dgm:t>
        <a:bodyPr/>
        <a:lstStyle/>
        <a:p>
          <a:endParaRPr lang="en-US" b="1"/>
        </a:p>
      </dgm:t>
    </dgm:pt>
    <dgm:pt modelId="{8DAAAA01-1F6A-4D43-9226-9A299B655007}" type="sibTrans" cxnId="{BCD86A3B-144C-43BF-B2B2-B2BF8968F09A}">
      <dgm:prSet/>
      <dgm:spPr/>
      <dgm:t>
        <a:bodyPr/>
        <a:lstStyle/>
        <a:p>
          <a:endParaRPr lang="en-US" b="1"/>
        </a:p>
      </dgm:t>
    </dgm:pt>
    <dgm:pt modelId="{89217E36-79AB-4D91-98CB-9392143F7464}">
      <dgm:prSet phldrT="[Text]"/>
      <dgm:spPr/>
      <dgm:t>
        <a:bodyPr/>
        <a:lstStyle/>
        <a:p>
          <a:r>
            <a:rPr lang="en-US" b="1" dirty="0"/>
            <a:t>Electrocardiogram (ECG) – usually not a specific test for CHDs, it is used mostly to diagnose arrhythmias in children</a:t>
          </a:r>
        </a:p>
      </dgm:t>
    </dgm:pt>
    <dgm:pt modelId="{4A23711E-45FF-41C6-9A76-1362F51C350F}" type="parTrans" cxnId="{5957B853-2909-4F8C-866D-FF683632EEE0}">
      <dgm:prSet/>
      <dgm:spPr/>
      <dgm:t>
        <a:bodyPr/>
        <a:lstStyle/>
        <a:p>
          <a:endParaRPr lang="en-US" b="1"/>
        </a:p>
      </dgm:t>
    </dgm:pt>
    <dgm:pt modelId="{17888A55-00F8-4491-8749-0DCF15A80695}" type="sibTrans" cxnId="{5957B853-2909-4F8C-866D-FF683632EEE0}">
      <dgm:prSet/>
      <dgm:spPr/>
      <dgm:t>
        <a:bodyPr/>
        <a:lstStyle/>
        <a:p>
          <a:endParaRPr lang="en-US" b="1"/>
        </a:p>
      </dgm:t>
    </dgm:pt>
    <dgm:pt modelId="{635DF016-177A-467B-BCF3-49360E24762F}">
      <dgm:prSet phldrT="[Text]"/>
      <dgm:spPr/>
      <dgm:t>
        <a:bodyPr/>
        <a:lstStyle/>
        <a:p>
          <a:r>
            <a:rPr lang="en-US" b="1"/>
            <a:t>Cardiac catheterization is performed as indicated and for pressure measurements.</a:t>
          </a:r>
          <a:endParaRPr lang="en-US" b="1" dirty="0"/>
        </a:p>
      </dgm:t>
    </dgm:pt>
    <dgm:pt modelId="{200F9467-963F-4C81-B33F-6D722DEBF282}" type="parTrans" cxnId="{EB96AC04-7301-4EDC-824F-7113305D7ADA}">
      <dgm:prSet/>
      <dgm:spPr/>
      <dgm:t>
        <a:bodyPr/>
        <a:lstStyle/>
        <a:p>
          <a:endParaRPr lang="en-US" b="1"/>
        </a:p>
      </dgm:t>
    </dgm:pt>
    <dgm:pt modelId="{A65D124F-107B-48DE-8107-D85105EA1A60}" type="sibTrans" cxnId="{EB96AC04-7301-4EDC-824F-7113305D7ADA}">
      <dgm:prSet/>
      <dgm:spPr/>
      <dgm:t>
        <a:bodyPr/>
        <a:lstStyle/>
        <a:p>
          <a:endParaRPr lang="en-US" b="1"/>
        </a:p>
      </dgm:t>
    </dgm:pt>
    <dgm:pt modelId="{2288ED5F-BCBE-41AE-8378-00AE1C105B9B}" type="pres">
      <dgm:prSet presAssocID="{1FBF3961-4F4F-46AA-AC98-5712BBC57F49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A2EA6BF1-83E1-4691-A1E8-69C15EA8B4A9}" type="pres">
      <dgm:prSet presAssocID="{E04CF49A-5CFD-479F-9D58-D350A42A28EF}" presName="centerShape" presStyleLbl="node0" presStyleIdx="0" presStyleCnt="1"/>
      <dgm:spPr/>
    </dgm:pt>
    <dgm:pt modelId="{A3903A5E-3FCC-4A5D-B3C7-683485862816}" type="pres">
      <dgm:prSet presAssocID="{23B881C0-F8D7-4D9F-8178-54DA72D6C01A}" presName="parTrans" presStyleLbl="bgSibTrans2D1" presStyleIdx="0" presStyleCnt="5"/>
      <dgm:spPr/>
    </dgm:pt>
    <dgm:pt modelId="{A56A0D51-5356-4A74-B5DF-E214E156E98C}" type="pres">
      <dgm:prSet presAssocID="{0CD542A4-2AA9-4CE9-A3F0-314919D0D9DB}" presName="node" presStyleLbl="node1" presStyleIdx="0" presStyleCnt="5">
        <dgm:presLayoutVars>
          <dgm:bulletEnabled val="1"/>
        </dgm:presLayoutVars>
      </dgm:prSet>
      <dgm:spPr/>
    </dgm:pt>
    <dgm:pt modelId="{C845A755-15BA-4584-AD12-28B43FE0D6CA}" type="pres">
      <dgm:prSet presAssocID="{6984E889-6DB3-4BF1-8E44-41BF1CBE859B}" presName="parTrans" presStyleLbl="bgSibTrans2D1" presStyleIdx="1" presStyleCnt="5"/>
      <dgm:spPr/>
    </dgm:pt>
    <dgm:pt modelId="{F8662B08-6CB0-4CE0-8B4C-B43FF834E070}" type="pres">
      <dgm:prSet presAssocID="{F37D3E36-8905-43FC-871E-5F81483EB067}" presName="node" presStyleLbl="node1" presStyleIdx="1" presStyleCnt="5" custRadScaleRad="100844">
        <dgm:presLayoutVars>
          <dgm:bulletEnabled val="1"/>
        </dgm:presLayoutVars>
      </dgm:prSet>
      <dgm:spPr/>
    </dgm:pt>
    <dgm:pt modelId="{C4596653-975A-4A9B-9D75-D0323D4268AD}" type="pres">
      <dgm:prSet presAssocID="{04FCA6EE-AA8D-430B-B157-AC2341A18C1E}" presName="parTrans" presStyleLbl="bgSibTrans2D1" presStyleIdx="2" presStyleCnt="5"/>
      <dgm:spPr/>
    </dgm:pt>
    <dgm:pt modelId="{2AF2F522-506C-4519-B9A9-5B31CF0FCE7C}" type="pres">
      <dgm:prSet presAssocID="{49C6DB37-3858-485A-9323-F42173A7F961}" presName="node" presStyleLbl="node1" presStyleIdx="2" presStyleCnt="5">
        <dgm:presLayoutVars>
          <dgm:bulletEnabled val="1"/>
        </dgm:presLayoutVars>
      </dgm:prSet>
      <dgm:spPr/>
    </dgm:pt>
    <dgm:pt modelId="{19162937-4F85-4227-8798-9FFA9EB1B0C8}" type="pres">
      <dgm:prSet presAssocID="{4A23711E-45FF-41C6-9A76-1362F51C350F}" presName="parTrans" presStyleLbl="bgSibTrans2D1" presStyleIdx="3" presStyleCnt="5"/>
      <dgm:spPr/>
    </dgm:pt>
    <dgm:pt modelId="{812B9A0B-E1A3-4258-8126-C49B8B6B39C5}" type="pres">
      <dgm:prSet presAssocID="{89217E36-79AB-4D91-98CB-9392143F7464}" presName="node" presStyleLbl="node1" presStyleIdx="3" presStyleCnt="5">
        <dgm:presLayoutVars>
          <dgm:bulletEnabled val="1"/>
        </dgm:presLayoutVars>
      </dgm:prSet>
      <dgm:spPr/>
    </dgm:pt>
    <dgm:pt modelId="{63890010-81E6-41B9-92BA-16B6B90FC1F2}" type="pres">
      <dgm:prSet presAssocID="{200F9467-963F-4C81-B33F-6D722DEBF282}" presName="parTrans" presStyleLbl="bgSibTrans2D1" presStyleIdx="4" presStyleCnt="5"/>
      <dgm:spPr/>
    </dgm:pt>
    <dgm:pt modelId="{90587576-96D1-41B4-A1E4-F088773D0392}" type="pres">
      <dgm:prSet presAssocID="{635DF016-177A-467B-BCF3-49360E24762F}" presName="node" presStyleLbl="node1" presStyleIdx="4" presStyleCnt="5">
        <dgm:presLayoutVars>
          <dgm:bulletEnabled val="1"/>
        </dgm:presLayoutVars>
      </dgm:prSet>
      <dgm:spPr/>
    </dgm:pt>
  </dgm:ptLst>
  <dgm:cxnLst>
    <dgm:cxn modelId="{341E3C00-2EF8-4F2B-AD59-6B39AEE3F041}" type="presOf" srcId="{6984E889-6DB3-4BF1-8E44-41BF1CBE859B}" destId="{C845A755-15BA-4584-AD12-28B43FE0D6CA}" srcOrd="0" destOrd="0" presId="urn:microsoft.com/office/officeart/2005/8/layout/radial4"/>
    <dgm:cxn modelId="{EB96AC04-7301-4EDC-824F-7113305D7ADA}" srcId="{E04CF49A-5CFD-479F-9D58-D350A42A28EF}" destId="{635DF016-177A-467B-BCF3-49360E24762F}" srcOrd="4" destOrd="0" parTransId="{200F9467-963F-4C81-B33F-6D722DEBF282}" sibTransId="{A65D124F-107B-48DE-8107-D85105EA1A60}"/>
    <dgm:cxn modelId="{CE044C1E-F0E5-4885-938C-D438AC74AD48}" type="presOf" srcId="{23B881C0-F8D7-4D9F-8178-54DA72D6C01A}" destId="{A3903A5E-3FCC-4A5D-B3C7-683485862816}" srcOrd="0" destOrd="0" presId="urn:microsoft.com/office/officeart/2005/8/layout/radial4"/>
    <dgm:cxn modelId="{BCD86A3B-144C-43BF-B2B2-B2BF8968F09A}" srcId="{E04CF49A-5CFD-479F-9D58-D350A42A28EF}" destId="{49C6DB37-3858-485A-9323-F42173A7F961}" srcOrd="2" destOrd="0" parTransId="{04FCA6EE-AA8D-430B-B157-AC2341A18C1E}" sibTransId="{8DAAAA01-1F6A-4D43-9226-9A299B655007}"/>
    <dgm:cxn modelId="{B7132465-80C3-4E51-B52D-CBE41B15DF5D}" type="presOf" srcId="{200F9467-963F-4C81-B33F-6D722DEBF282}" destId="{63890010-81E6-41B9-92BA-16B6B90FC1F2}" srcOrd="0" destOrd="0" presId="urn:microsoft.com/office/officeart/2005/8/layout/radial4"/>
    <dgm:cxn modelId="{0B60E150-AC27-490A-8A87-6F951A20BB11}" type="presOf" srcId="{4A23711E-45FF-41C6-9A76-1362F51C350F}" destId="{19162937-4F85-4227-8798-9FFA9EB1B0C8}" srcOrd="0" destOrd="0" presId="urn:microsoft.com/office/officeart/2005/8/layout/radial4"/>
    <dgm:cxn modelId="{5957B853-2909-4F8C-866D-FF683632EEE0}" srcId="{E04CF49A-5CFD-479F-9D58-D350A42A28EF}" destId="{89217E36-79AB-4D91-98CB-9392143F7464}" srcOrd="3" destOrd="0" parTransId="{4A23711E-45FF-41C6-9A76-1362F51C350F}" sibTransId="{17888A55-00F8-4491-8749-0DCF15A80695}"/>
    <dgm:cxn modelId="{772D987C-B974-472C-B4EB-4026D7CF3BFC}" type="presOf" srcId="{F37D3E36-8905-43FC-871E-5F81483EB067}" destId="{F8662B08-6CB0-4CE0-8B4C-B43FF834E070}" srcOrd="0" destOrd="0" presId="urn:microsoft.com/office/officeart/2005/8/layout/radial4"/>
    <dgm:cxn modelId="{711DF489-2198-40D8-9A19-8E884275F5A7}" type="presOf" srcId="{635DF016-177A-467B-BCF3-49360E24762F}" destId="{90587576-96D1-41B4-A1E4-F088773D0392}" srcOrd="0" destOrd="0" presId="urn:microsoft.com/office/officeart/2005/8/layout/radial4"/>
    <dgm:cxn modelId="{697FA68A-8539-450D-A286-985D67D0F641}" type="presOf" srcId="{E04CF49A-5CFD-479F-9D58-D350A42A28EF}" destId="{A2EA6BF1-83E1-4691-A1E8-69C15EA8B4A9}" srcOrd="0" destOrd="0" presId="urn:microsoft.com/office/officeart/2005/8/layout/radial4"/>
    <dgm:cxn modelId="{929A6CA0-8B08-4729-A5A6-CAE214CE7F7D}" type="presOf" srcId="{49C6DB37-3858-485A-9323-F42173A7F961}" destId="{2AF2F522-506C-4519-B9A9-5B31CF0FCE7C}" srcOrd="0" destOrd="0" presId="urn:microsoft.com/office/officeart/2005/8/layout/radial4"/>
    <dgm:cxn modelId="{343019B3-F02F-47C0-87ED-5ACA43DCF166}" srcId="{1FBF3961-4F4F-46AA-AC98-5712BBC57F49}" destId="{E04CF49A-5CFD-479F-9D58-D350A42A28EF}" srcOrd="0" destOrd="0" parTransId="{4893F737-6393-44C2-8FBC-3338C3D8A8F0}" sibTransId="{22E0346A-15B9-4B3A-9DA9-17B9864E5899}"/>
    <dgm:cxn modelId="{54C13DC4-15D1-4AAE-965F-803572914867}" type="presOf" srcId="{04FCA6EE-AA8D-430B-B157-AC2341A18C1E}" destId="{C4596653-975A-4A9B-9D75-D0323D4268AD}" srcOrd="0" destOrd="0" presId="urn:microsoft.com/office/officeart/2005/8/layout/radial4"/>
    <dgm:cxn modelId="{346080DD-43DD-42F3-B81B-2026513ED646}" type="presOf" srcId="{89217E36-79AB-4D91-98CB-9392143F7464}" destId="{812B9A0B-E1A3-4258-8126-C49B8B6B39C5}" srcOrd="0" destOrd="0" presId="urn:microsoft.com/office/officeart/2005/8/layout/radial4"/>
    <dgm:cxn modelId="{4CCAC7E4-D3C6-4500-A18D-73EECBF33006}" type="presOf" srcId="{1FBF3961-4F4F-46AA-AC98-5712BBC57F49}" destId="{2288ED5F-BCBE-41AE-8378-00AE1C105B9B}" srcOrd="0" destOrd="0" presId="urn:microsoft.com/office/officeart/2005/8/layout/radial4"/>
    <dgm:cxn modelId="{06539EE5-C80E-4DF5-8D16-C53CF87C6612}" type="presOf" srcId="{0CD542A4-2AA9-4CE9-A3F0-314919D0D9DB}" destId="{A56A0D51-5356-4A74-B5DF-E214E156E98C}" srcOrd="0" destOrd="0" presId="urn:microsoft.com/office/officeart/2005/8/layout/radial4"/>
    <dgm:cxn modelId="{85BE33EE-F780-481E-9D24-A5F125E1FBEB}" srcId="{E04CF49A-5CFD-479F-9D58-D350A42A28EF}" destId="{0CD542A4-2AA9-4CE9-A3F0-314919D0D9DB}" srcOrd="0" destOrd="0" parTransId="{23B881C0-F8D7-4D9F-8178-54DA72D6C01A}" sibTransId="{6BEEEF17-F6C5-4EB5-9E53-8D4373577861}"/>
    <dgm:cxn modelId="{18A90FF9-3DD8-47CF-8415-E92568B408E1}" srcId="{E04CF49A-5CFD-479F-9D58-D350A42A28EF}" destId="{F37D3E36-8905-43FC-871E-5F81483EB067}" srcOrd="1" destOrd="0" parTransId="{6984E889-6DB3-4BF1-8E44-41BF1CBE859B}" sibTransId="{02F5DF14-A865-482F-B462-EAB3B2DAEFFD}"/>
    <dgm:cxn modelId="{1C3937AB-6E6F-4D1A-86D2-0EFFF58ED743}" type="presParOf" srcId="{2288ED5F-BCBE-41AE-8378-00AE1C105B9B}" destId="{A2EA6BF1-83E1-4691-A1E8-69C15EA8B4A9}" srcOrd="0" destOrd="0" presId="urn:microsoft.com/office/officeart/2005/8/layout/radial4"/>
    <dgm:cxn modelId="{E1230EC3-BF33-40C3-BA13-53E6A2D71B08}" type="presParOf" srcId="{2288ED5F-BCBE-41AE-8378-00AE1C105B9B}" destId="{A3903A5E-3FCC-4A5D-B3C7-683485862816}" srcOrd="1" destOrd="0" presId="urn:microsoft.com/office/officeart/2005/8/layout/radial4"/>
    <dgm:cxn modelId="{84871633-7692-402B-9FB8-C8D408533402}" type="presParOf" srcId="{2288ED5F-BCBE-41AE-8378-00AE1C105B9B}" destId="{A56A0D51-5356-4A74-B5DF-E214E156E98C}" srcOrd="2" destOrd="0" presId="urn:microsoft.com/office/officeart/2005/8/layout/radial4"/>
    <dgm:cxn modelId="{7F310C8A-275F-41C5-9FCD-1CCBEEEF25D1}" type="presParOf" srcId="{2288ED5F-BCBE-41AE-8378-00AE1C105B9B}" destId="{C845A755-15BA-4584-AD12-28B43FE0D6CA}" srcOrd="3" destOrd="0" presId="urn:microsoft.com/office/officeart/2005/8/layout/radial4"/>
    <dgm:cxn modelId="{4D6C0AA4-7794-4601-A352-FD266F19E1C6}" type="presParOf" srcId="{2288ED5F-BCBE-41AE-8378-00AE1C105B9B}" destId="{F8662B08-6CB0-4CE0-8B4C-B43FF834E070}" srcOrd="4" destOrd="0" presId="urn:microsoft.com/office/officeart/2005/8/layout/radial4"/>
    <dgm:cxn modelId="{F38F80FE-321F-44A6-A12A-D71D3E2776F7}" type="presParOf" srcId="{2288ED5F-BCBE-41AE-8378-00AE1C105B9B}" destId="{C4596653-975A-4A9B-9D75-D0323D4268AD}" srcOrd="5" destOrd="0" presId="urn:microsoft.com/office/officeart/2005/8/layout/radial4"/>
    <dgm:cxn modelId="{48DFA221-BA63-4152-8220-CED9ABA5207D}" type="presParOf" srcId="{2288ED5F-BCBE-41AE-8378-00AE1C105B9B}" destId="{2AF2F522-506C-4519-B9A9-5B31CF0FCE7C}" srcOrd="6" destOrd="0" presId="urn:microsoft.com/office/officeart/2005/8/layout/radial4"/>
    <dgm:cxn modelId="{97E12837-D5B2-4104-B4B4-84FA23F63E90}" type="presParOf" srcId="{2288ED5F-BCBE-41AE-8378-00AE1C105B9B}" destId="{19162937-4F85-4227-8798-9FFA9EB1B0C8}" srcOrd="7" destOrd="0" presId="urn:microsoft.com/office/officeart/2005/8/layout/radial4"/>
    <dgm:cxn modelId="{06E4EBEC-E24B-4925-A3C9-7B69BB77BF18}" type="presParOf" srcId="{2288ED5F-BCBE-41AE-8378-00AE1C105B9B}" destId="{812B9A0B-E1A3-4258-8126-C49B8B6B39C5}" srcOrd="8" destOrd="0" presId="urn:microsoft.com/office/officeart/2005/8/layout/radial4"/>
    <dgm:cxn modelId="{C8AB0753-C5B7-44AE-AFAD-2FA8F6BD84C5}" type="presParOf" srcId="{2288ED5F-BCBE-41AE-8378-00AE1C105B9B}" destId="{63890010-81E6-41B9-92BA-16B6B90FC1F2}" srcOrd="9" destOrd="0" presId="urn:microsoft.com/office/officeart/2005/8/layout/radial4"/>
    <dgm:cxn modelId="{497AF11C-4592-4357-8AF7-DF7D7A48CE96}" type="presParOf" srcId="{2288ED5F-BCBE-41AE-8378-00AE1C105B9B}" destId="{90587576-96D1-41B4-A1E4-F088773D0392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8F37511-CA15-461B-88F6-FA9699CE6635}" type="doc">
      <dgm:prSet loTypeId="urn:microsoft.com/office/officeart/2005/8/layout/list1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7D5DCB-7A87-4565-918D-7EC2D4844BE3}">
      <dgm:prSet custT="1"/>
      <dgm:spPr/>
      <dgm:t>
        <a:bodyPr/>
        <a:lstStyle/>
        <a:p>
          <a:r>
            <a:rPr lang="az-Latn-AZ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Heart murmurs on auscultation</a:t>
          </a:r>
          <a:endParaRPr lang="en-US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EDEC640-849E-446B-AA9A-50688CC26B43}" type="parTrans" cxnId="{A91ADD04-DBD9-432D-92A7-8A2A17A15D7C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D43FBC4-0BF2-4C96-9581-DDDB6045F179}" type="sibTrans" cxnId="{A91ADD04-DBD9-432D-92A7-8A2A17A15D7C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1683430-5F35-454B-8274-987FAAA7E048}">
      <dgm:prSet custT="1"/>
      <dgm:spPr/>
      <dgm:t>
        <a:bodyPr/>
        <a:lstStyle/>
        <a:p>
          <a:r>
            <a:rPr lang="az-Latn-AZ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Pressure and saturation difference in hand and foot</a:t>
          </a:r>
          <a:endParaRPr lang="en-US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1E922C5-FC9C-4B4A-99A6-81A0E65C7905}" type="parTrans" cxnId="{E743E8DF-69AF-48F9-B8A6-5A4D7C791C64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C42C3EE-5948-4AC1-B489-90FAE6C62296}" type="sibTrans" cxnId="{E743E8DF-69AF-48F9-B8A6-5A4D7C791C64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2218039-B504-4D7B-AFBB-D1E8BD950904}">
      <dgm:prSet custT="1"/>
      <dgm:spPr/>
      <dgm:t>
        <a:bodyPr/>
        <a:lstStyle/>
        <a:p>
          <a:r>
            <a:rPr lang="az-Latn-AZ" sz="2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Sweating, dispnea when feeding</a:t>
          </a:r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17EEA1B-9196-4B61-A297-7AD49EB29F18}" type="parTrans" cxnId="{08FB49B1-0083-4ED5-905F-D48B73C1E598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5CB340C-02ED-4C16-B6BE-CA7E6A4D07B5}" type="sibTrans" cxnId="{08FB49B1-0083-4ED5-905F-D48B73C1E598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334E298-13CB-4EC0-B033-0940A8DDD1FC}">
      <dgm:prSet custT="1"/>
      <dgm:spPr/>
      <dgm:t>
        <a:bodyPr/>
        <a:lstStyle/>
        <a:p>
          <a:r>
            <a:rPr lang="az-Latn-AZ" sz="2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Getting frequent infections</a:t>
          </a:r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DF99983-417D-4F94-AA35-C8C85676F5C9}" type="parTrans" cxnId="{93C3427F-FFCA-4F45-97EB-12E1639EA0D8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614CE10-2F32-4F40-A105-18E7AE1D487E}" type="sibTrans" cxnId="{93C3427F-FFCA-4F45-97EB-12E1639EA0D8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F666B6B-BF1C-42E7-A45A-914F1B6B95AD}">
      <dgm:prSet custT="1"/>
      <dgm:spPr/>
      <dgm:t>
        <a:bodyPr/>
        <a:lstStyle/>
        <a:p>
          <a:r>
            <a:rPr lang="az-Latn-AZ" sz="2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Inability to gain weight</a:t>
          </a:r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E5C687F-8CE7-46C7-9338-8309E5EC2BC2}" type="parTrans" cxnId="{A6BED5F9-05E0-4024-95A6-1436F05D3856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A634CE5-F05B-47C3-9BED-4A4BDC8922C6}" type="sibTrans" cxnId="{A6BED5F9-05E0-4024-95A6-1436F05D3856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A5A67D3-EB97-40F4-8CA3-1DE1B5CDE3DE}">
      <dgm:prSet custT="1"/>
      <dgm:spPr/>
      <dgm:t>
        <a:bodyPr/>
        <a:lstStyle/>
        <a:p>
          <a:r>
            <a:rPr lang="az-Latn-AZ" sz="2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Poor physical growth </a:t>
          </a:r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C5572E4-6C90-4E00-B610-AA71E4A5F2BA}" type="parTrans" cxnId="{2F6C40F5-8E5C-4A0B-A601-14928868B9EC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2655666-A3CD-475C-9E5D-82DE3BBE212F}" type="sibTrans" cxnId="{2F6C40F5-8E5C-4A0B-A601-14928868B9EC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4C02D2C-B512-4149-895A-301811641661}">
      <dgm:prSet custT="1"/>
      <dgm:spPr/>
      <dgm:t>
        <a:bodyPr/>
        <a:lstStyle/>
        <a:p>
          <a:r>
            <a:rPr lang="az-Latn-AZ" sz="2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 bluish color to the skin or mucous membrane</a:t>
          </a:r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C84ABD5-0729-4476-9885-E26C45D94C64}" type="parTrans" cxnId="{CFED16C6-B8D9-4655-A34E-05397E1895C5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62DADF2-1E56-4F45-8B6D-A3315BAA4FA5}" type="sibTrans" cxnId="{CFED16C6-B8D9-4655-A34E-05397E1895C5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FE63BC5-6ECE-4C85-A9F0-5887CE85C134}">
      <dgm:prSet custT="1"/>
      <dgm:spPr/>
      <dgm:t>
        <a:bodyPr/>
        <a:lstStyle/>
        <a:p>
          <a:r>
            <a:rPr lang="az-Latn-AZ" sz="22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Clubbed Fingers</a:t>
          </a:r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6B2D576-93E7-4B6C-97F2-59B23ED7D4AA}" type="parTrans" cxnId="{99E9875D-2D6A-4ADB-898F-214B2699F159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A7E6318-7667-41A8-B732-34A9DA80F79C}" type="sibTrans" cxnId="{99E9875D-2D6A-4ADB-898F-214B2699F159}">
      <dgm:prSet/>
      <dgm:spPr/>
      <dgm:t>
        <a:bodyPr/>
        <a:lstStyle/>
        <a:p>
          <a:endParaRPr lang="en-US" sz="22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2E09A88-750E-4204-ADE6-134E6990C969}" type="pres">
      <dgm:prSet presAssocID="{88F37511-CA15-461B-88F6-FA9699CE6635}" presName="linear" presStyleCnt="0">
        <dgm:presLayoutVars>
          <dgm:dir/>
          <dgm:animLvl val="lvl"/>
          <dgm:resizeHandles val="exact"/>
        </dgm:presLayoutVars>
      </dgm:prSet>
      <dgm:spPr/>
    </dgm:pt>
    <dgm:pt modelId="{C64B86AF-6DB6-4875-AF32-7A5A660B1758}" type="pres">
      <dgm:prSet presAssocID="{197D5DCB-7A87-4565-918D-7EC2D4844BE3}" presName="parentLin" presStyleCnt="0"/>
      <dgm:spPr/>
    </dgm:pt>
    <dgm:pt modelId="{15A7235F-FD0F-421B-9678-8FF0F77EE7AD}" type="pres">
      <dgm:prSet presAssocID="{197D5DCB-7A87-4565-918D-7EC2D4844BE3}" presName="parentLeftMargin" presStyleLbl="node1" presStyleIdx="0" presStyleCnt="8"/>
      <dgm:spPr/>
    </dgm:pt>
    <dgm:pt modelId="{D00288AB-546C-4EB9-98BA-197DC5947280}" type="pres">
      <dgm:prSet presAssocID="{197D5DCB-7A87-4565-918D-7EC2D4844BE3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1EB88ED3-CCE6-4FB7-9549-06AACCD94064}" type="pres">
      <dgm:prSet presAssocID="{197D5DCB-7A87-4565-918D-7EC2D4844BE3}" presName="negativeSpace" presStyleCnt="0"/>
      <dgm:spPr/>
    </dgm:pt>
    <dgm:pt modelId="{47D7F6FB-1048-4913-8CB3-143B4F3D25D5}" type="pres">
      <dgm:prSet presAssocID="{197D5DCB-7A87-4565-918D-7EC2D4844BE3}" presName="childText" presStyleLbl="conFgAcc1" presStyleIdx="0" presStyleCnt="8">
        <dgm:presLayoutVars>
          <dgm:bulletEnabled val="1"/>
        </dgm:presLayoutVars>
      </dgm:prSet>
      <dgm:spPr/>
    </dgm:pt>
    <dgm:pt modelId="{A7FCECE9-F3C7-4A5B-8ED4-88B268F94173}" type="pres">
      <dgm:prSet presAssocID="{6D43FBC4-0BF2-4C96-9581-DDDB6045F179}" presName="spaceBetweenRectangles" presStyleCnt="0"/>
      <dgm:spPr/>
    </dgm:pt>
    <dgm:pt modelId="{97B8DC40-4527-448E-BFDA-1036D2A7516A}" type="pres">
      <dgm:prSet presAssocID="{01683430-5F35-454B-8274-987FAAA7E048}" presName="parentLin" presStyleCnt="0"/>
      <dgm:spPr/>
    </dgm:pt>
    <dgm:pt modelId="{548FF133-A8A4-44B2-8686-5EFB981BF8AD}" type="pres">
      <dgm:prSet presAssocID="{01683430-5F35-454B-8274-987FAAA7E048}" presName="parentLeftMargin" presStyleLbl="node1" presStyleIdx="0" presStyleCnt="8"/>
      <dgm:spPr/>
    </dgm:pt>
    <dgm:pt modelId="{4837D9D0-CEE5-4A4C-8475-327B917A0D75}" type="pres">
      <dgm:prSet presAssocID="{01683430-5F35-454B-8274-987FAAA7E048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2F90A723-C6E0-4404-94E3-C79339B74A08}" type="pres">
      <dgm:prSet presAssocID="{01683430-5F35-454B-8274-987FAAA7E048}" presName="negativeSpace" presStyleCnt="0"/>
      <dgm:spPr/>
    </dgm:pt>
    <dgm:pt modelId="{2B1B7EEC-E81B-485F-B430-66D8794F8393}" type="pres">
      <dgm:prSet presAssocID="{01683430-5F35-454B-8274-987FAAA7E048}" presName="childText" presStyleLbl="conFgAcc1" presStyleIdx="1" presStyleCnt="8">
        <dgm:presLayoutVars>
          <dgm:bulletEnabled val="1"/>
        </dgm:presLayoutVars>
      </dgm:prSet>
      <dgm:spPr/>
    </dgm:pt>
    <dgm:pt modelId="{58C985BD-DAF1-4D8C-9ABD-139EDF3799D2}" type="pres">
      <dgm:prSet presAssocID="{3C42C3EE-5948-4AC1-B489-90FAE6C62296}" presName="spaceBetweenRectangles" presStyleCnt="0"/>
      <dgm:spPr/>
    </dgm:pt>
    <dgm:pt modelId="{3E29D3B9-ECB6-443B-9DA4-590D54C5A4F7}" type="pres">
      <dgm:prSet presAssocID="{72218039-B504-4D7B-AFBB-D1E8BD950904}" presName="parentLin" presStyleCnt="0"/>
      <dgm:spPr/>
    </dgm:pt>
    <dgm:pt modelId="{596E7D2E-7193-4CDE-8C89-0E03DDE7B0B6}" type="pres">
      <dgm:prSet presAssocID="{72218039-B504-4D7B-AFBB-D1E8BD950904}" presName="parentLeftMargin" presStyleLbl="node1" presStyleIdx="1" presStyleCnt="8"/>
      <dgm:spPr/>
    </dgm:pt>
    <dgm:pt modelId="{F31548E2-7675-4BF4-8164-C7FF928171CF}" type="pres">
      <dgm:prSet presAssocID="{72218039-B504-4D7B-AFBB-D1E8BD950904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6801E54B-2A3C-465C-B7EC-DC422DAA449D}" type="pres">
      <dgm:prSet presAssocID="{72218039-B504-4D7B-AFBB-D1E8BD950904}" presName="negativeSpace" presStyleCnt="0"/>
      <dgm:spPr/>
    </dgm:pt>
    <dgm:pt modelId="{392249CC-FB66-4ADC-AC7F-48E891EDA88E}" type="pres">
      <dgm:prSet presAssocID="{72218039-B504-4D7B-AFBB-D1E8BD950904}" presName="childText" presStyleLbl="conFgAcc1" presStyleIdx="2" presStyleCnt="8">
        <dgm:presLayoutVars>
          <dgm:bulletEnabled val="1"/>
        </dgm:presLayoutVars>
      </dgm:prSet>
      <dgm:spPr/>
    </dgm:pt>
    <dgm:pt modelId="{C12E0DAD-FEF8-457C-9519-0F7F99F23B2F}" type="pres">
      <dgm:prSet presAssocID="{35CB340C-02ED-4C16-B6BE-CA7E6A4D07B5}" presName="spaceBetweenRectangles" presStyleCnt="0"/>
      <dgm:spPr/>
    </dgm:pt>
    <dgm:pt modelId="{AAD75876-BBA3-4051-A813-6B535523D065}" type="pres">
      <dgm:prSet presAssocID="{0334E298-13CB-4EC0-B033-0940A8DDD1FC}" presName="parentLin" presStyleCnt="0"/>
      <dgm:spPr/>
    </dgm:pt>
    <dgm:pt modelId="{CE75A5A0-1DAE-480D-93A8-B8E47A178009}" type="pres">
      <dgm:prSet presAssocID="{0334E298-13CB-4EC0-B033-0940A8DDD1FC}" presName="parentLeftMargin" presStyleLbl="node1" presStyleIdx="2" presStyleCnt="8"/>
      <dgm:spPr/>
    </dgm:pt>
    <dgm:pt modelId="{57686E91-034C-4940-A866-C74EFF667AD1}" type="pres">
      <dgm:prSet presAssocID="{0334E298-13CB-4EC0-B033-0940A8DDD1FC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B45BACAE-2E84-4F5C-A2DF-57F370D0FE7A}" type="pres">
      <dgm:prSet presAssocID="{0334E298-13CB-4EC0-B033-0940A8DDD1FC}" presName="negativeSpace" presStyleCnt="0"/>
      <dgm:spPr/>
    </dgm:pt>
    <dgm:pt modelId="{BAF0C0FC-EF8B-4739-ACC0-AC4E41B44829}" type="pres">
      <dgm:prSet presAssocID="{0334E298-13CB-4EC0-B033-0940A8DDD1FC}" presName="childText" presStyleLbl="conFgAcc1" presStyleIdx="3" presStyleCnt="8">
        <dgm:presLayoutVars>
          <dgm:bulletEnabled val="1"/>
        </dgm:presLayoutVars>
      </dgm:prSet>
      <dgm:spPr/>
    </dgm:pt>
    <dgm:pt modelId="{6F7E297E-D6EE-4B59-BEA4-4C1DDEEC7936}" type="pres">
      <dgm:prSet presAssocID="{2614CE10-2F32-4F40-A105-18E7AE1D487E}" presName="spaceBetweenRectangles" presStyleCnt="0"/>
      <dgm:spPr/>
    </dgm:pt>
    <dgm:pt modelId="{2D46B548-9E69-41B5-8A78-9D2912ADB109}" type="pres">
      <dgm:prSet presAssocID="{DF666B6B-BF1C-42E7-A45A-914F1B6B95AD}" presName="parentLin" presStyleCnt="0"/>
      <dgm:spPr/>
    </dgm:pt>
    <dgm:pt modelId="{F26D8FAA-25B6-44C5-922D-57C48F488822}" type="pres">
      <dgm:prSet presAssocID="{DF666B6B-BF1C-42E7-A45A-914F1B6B95AD}" presName="parentLeftMargin" presStyleLbl="node1" presStyleIdx="3" presStyleCnt="8"/>
      <dgm:spPr/>
    </dgm:pt>
    <dgm:pt modelId="{881E5F5E-6B49-4507-B7E6-C2B29B7AD0EE}" type="pres">
      <dgm:prSet presAssocID="{DF666B6B-BF1C-42E7-A45A-914F1B6B95AD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FFC7BBCC-B69E-4C20-A2B3-CCCF58364E46}" type="pres">
      <dgm:prSet presAssocID="{DF666B6B-BF1C-42E7-A45A-914F1B6B95AD}" presName="negativeSpace" presStyleCnt="0"/>
      <dgm:spPr/>
    </dgm:pt>
    <dgm:pt modelId="{11C1FDC0-B398-4350-9F16-85E85B18C44D}" type="pres">
      <dgm:prSet presAssocID="{DF666B6B-BF1C-42E7-A45A-914F1B6B95AD}" presName="childText" presStyleLbl="conFgAcc1" presStyleIdx="4" presStyleCnt="8">
        <dgm:presLayoutVars>
          <dgm:bulletEnabled val="1"/>
        </dgm:presLayoutVars>
      </dgm:prSet>
      <dgm:spPr/>
    </dgm:pt>
    <dgm:pt modelId="{B1BFBFF8-7D11-4903-AE1D-47BBEF7F77B6}" type="pres">
      <dgm:prSet presAssocID="{2A634CE5-F05B-47C3-9BED-4A4BDC8922C6}" presName="spaceBetweenRectangles" presStyleCnt="0"/>
      <dgm:spPr/>
    </dgm:pt>
    <dgm:pt modelId="{66889417-BFA6-4F9F-9B6A-5F0D880B4D03}" type="pres">
      <dgm:prSet presAssocID="{2A5A67D3-EB97-40F4-8CA3-1DE1B5CDE3DE}" presName="parentLin" presStyleCnt="0"/>
      <dgm:spPr/>
    </dgm:pt>
    <dgm:pt modelId="{C7A9E4BA-6131-43CF-B6A4-2F9EE6BB9377}" type="pres">
      <dgm:prSet presAssocID="{2A5A67D3-EB97-40F4-8CA3-1DE1B5CDE3DE}" presName="parentLeftMargin" presStyleLbl="node1" presStyleIdx="4" presStyleCnt="8"/>
      <dgm:spPr/>
    </dgm:pt>
    <dgm:pt modelId="{84E5D299-6313-461B-8513-F52C83BBF0D6}" type="pres">
      <dgm:prSet presAssocID="{2A5A67D3-EB97-40F4-8CA3-1DE1B5CDE3DE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E4EDA0CC-AB36-4943-A65C-0B2E2C19B009}" type="pres">
      <dgm:prSet presAssocID="{2A5A67D3-EB97-40F4-8CA3-1DE1B5CDE3DE}" presName="negativeSpace" presStyleCnt="0"/>
      <dgm:spPr/>
    </dgm:pt>
    <dgm:pt modelId="{404242AD-7A70-4A5D-AA8B-183103723DC2}" type="pres">
      <dgm:prSet presAssocID="{2A5A67D3-EB97-40F4-8CA3-1DE1B5CDE3DE}" presName="childText" presStyleLbl="conFgAcc1" presStyleIdx="5" presStyleCnt="8">
        <dgm:presLayoutVars>
          <dgm:bulletEnabled val="1"/>
        </dgm:presLayoutVars>
      </dgm:prSet>
      <dgm:spPr/>
    </dgm:pt>
    <dgm:pt modelId="{7CD5C894-1B15-4603-B747-D987399FD433}" type="pres">
      <dgm:prSet presAssocID="{C2655666-A3CD-475C-9E5D-82DE3BBE212F}" presName="spaceBetweenRectangles" presStyleCnt="0"/>
      <dgm:spPr/>
    </dgm:pt>
    <dgm:pt modelId="{B5AAB7A4-AF3B-48B0-8AF0-3EFB471D71DF}" type="pres">
      <dgm:prSet presAssocID="{B4C02D2C-B512-4149-895A-301811641661}" presName="parentLin" presStyleCnt="0"/>
      <dgm:spPr/>
    </dgm:pt>
    <dgm:pt modelId="{7904E6C0-B094-4FBE-A9E9-C9708E04B5BE}" type="pres">
      <dgm:prSet presAssocID="{B4C02D2C-B512-4149-895A-301811641661}" presName="parentLeftMargin" presStyleLbl="node1" presStyleIdx="5" presStyleCnt="8"/>
      <dgm:spPr/>
    </dgm:pt>
    <dgm:pt modelId="{8C06772E-4700-4118-A16A-D4F998AF0D0C}" type="pres">
      <dgm:prSet presAssocID="{B4C02D2C-B512-4149-895A-301811641661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A0F1407B-93ED-4669-B083-6900EC2A5514}" type="pres">
      <dgm:prSet presAssocID="{B4C02D2C-B512-4149-895A-301811641661}" presName="negativeSpace" presStyleCnt="0"/>
      <dgm:spPr/>
    </dgm:pt>
    <dgm:pt modelId="{9EB89093-C297-4C4E-93B2-174A95242E38}" type="pres">
      <dgm:prSet presAssocID="{B4C02D2C-B512-4149-895A-301811641661}" presName="childText" presStyleLbl="conFgAcc1" presStyleIdx="6" presStyleCnt="8">
        <dgm:presLayoutVars>
          <dgm:bulletEnabled val="1"/>
        </dgm:presLayoutVars>
      </dgm:prSet>
      <dgm:spPr/>
    </dgm:pt>
    <dgm:pt modelId="{6917920E-41B3-459B-A327-C8DE44BF3E90}" type="pres">
      <dgm:prSet presAssocID="{162DADF2-1E56-4F45-8B6D-A3315BAA4FA5}" presName="spaceBetweenRectangles" presStyleCnt="0"/>
      <dgm:spPr/>
    </dgm:pt>
    <dgm:pt modelId="{D525B11E-0D81-422D-900E-E3301FCC1C23}" type="pres">
      <dgm:prSet presAssocID="{CFE63BC5-6ECE-4C85-A9F0-5887CE85C134}" presName="parentLin" presStyleCnt="0"/>
      <dgm:spPr/>
    </dgm:pt>
    <dgm:pt modelId="{A83E6998-0254-4E4B-8ECE-467BC7AE6E15}" type="pres">
      <dgm:prSet presAssocID="{CFE63BC5-6ECE-4C85-A9F0-5887CE85C134}" presName="parentLeftMargin" presStyleLbl="node1" presStyleIdx="6" presStyleCnt="8"/>
      <dgm:spPr/>
    </dgm:pt>
    <dgm:pt modelId="{4208A8A9-E6B9-47F3-B30A-3767B9AD348F}" type="pres">
      <dgm:prSet presAssocID="{CFE63BC5-6ECE-4C85-A9F0-5887CE85C134}" presName="parentText" presStyleLbl="node1" presStyleIdx="7" presStyleCnt="8">
        <dgm:presLayoutVars>
          <dgm:chMax val="0"/>
          <dgm:bulletEnabled val="1"/>
        </dgm:presLayoutVars>
      </dgm:prSet>
      <dgm:spPr/>
    </dgm:pt>
    <dgm:pt modelId="{8697C43D-C2BC-46A4-BD83-3897ACFD4242}" type="pres">
      <dgm:prSet presAssocID="{CFE63BC5-6ECE-4C85-A9F0-5887CE85C134}" presName="negativeSpace" presStyleCnt="0"/>
      <dgm:spPr/>
    </dgm:pt>
    <dgm:pt modelId="{5ADD1913-B443-4685-B27C-800678386701}" type="pres">
      <dgm:prSet presAssocID="{CFE63BC5-6ECE-4C85-A9F0-5887CE85C134}" presName="childText" presStyleLbl="conFgAcc1" presStyleIdx="7" presStyleCnt="8">
        <dgm:presLayoutVars>
          <dgm:bulletEnabled val="1"/>
        </dgm:presLayoutVars>
      </dgm:prSet>
      <dgm:spPr/>
    </dgm:pt>
  </dgm:ptLst>
  <dgm:cxnLst>
    <dgm:cxn modelId="{A91ADD04-DBD9-432D-92A7-8A2A17A15D7C}" srcId="{88F37511-CA15-461B-88F6-FA9699CE6635}" destId="{197D5DCB-7A87-4565-918D-7EC2D4844BE3}" srcOrd="0" destOrd="0" parTransId="{9EDEC640-849E-446B-AA9A-50688CC26B43}" sibTransId="{6D43FBC4-0BF2-4C96-9581-DDDB6045F179}"/>
    <dgm:cxn modelId="{9D53F105-7800-4AA7-897D-24B854DE3E09}" type="presOf" srcId="{72218039-B504-4D7B-AFBB-D1E8BD950904}" destId="{596E7D2E-7193-4CDE-8C89-0E03DDE7B0B6}" srcOrd="0" destOrd="0" presId="urn:microsoft.com/office/officeart/2005/8/layout/list1"/>
    <dgm:cxn modelId="{438A5C18-8D37-4385-AF63-A9346C1ECDA1}" type="presOf" srcId="{01683430-5F35-454B-8274-987FAAA7E048}" destId="{548FF133-A8A4-44B2-8686-5EFB981BF8AD}" srcOrd="0" destOrd="0" presId="urn:microsoft.com/office/officeart/2005/8/layout/list1"/>
    <dgm:cxn modelId="{F2B59F3F-C738-411A-BCD6-EC1DA363E211}" type="presOf" srcId="{0334E298-13CB-4EC0-B033-0940A8DDD1FC}" destId="{57686E91-034C-4940-A866-C74EFF667AD1}" srcOrd="1" destOrd="0" presId="urn:microsoft.com/office/officeart/2005/8/layout/list1"/>
    <dgm:cxn modelId="{99E9875D-2D6A-4ADB-898F-214B2699F159}" srcId="{88F37511-CA15-461B-88F6-FA9699CE6635}" destId="{CFE63BC5-6ECE-4C85-A9F0-5887CE85C134}" srcOrd="7" destOrd="0" parTransId="{76B2D576-93E7-4B6C-97F2-59B23ED7D4AA}" sibTransId="{9A7E6318-7667-41A8-B732-34A9DA80F79C}"/>
    <dgm:cxn modelId="{93B6FC43-FD87-47AE-81F3-300BEC8F4AD3}" type="presOf" srcId="{DF666B6B-BF1C-42E7-A45A-914F1B6B95AD}" destId="{F26D8FAA-25B6-44C5-922D-57C48F488822}" srcOrd="0" destOrd="0" presId="urn:microsoft.com/office/officeart/2005/8/layout/list1"/>
    <dgm:cxn modelId="{93C3427F-FFCA-4F45-97EB-12E1639EA0D8}" srcId="{88F37511-CA15-461B-88F6-FA9699CE6635}" destId="{0334E298-13CB-4EC0-B033-0940A8DDD1FC}" srcOrd="3" destOrd="0" parTransId="{3DF99983-417D-4F94-AA35-C8C85676F5C9}" sibTransId="{2614CE10-2F32-4F40-A105-18E7AE1D487E}"/>
    <dgm:cxn modelId="{64E13D84-6089-4970-A1CF-05F65746DC67}" type="presOf" srcId="{01683430-5F35-454B-8274-987FAAA7E048}" destId="{4837D9D0-CEE5-4A4C-8475-327B917A0D75}" srcOrd="1" destOrd="0" presId="urn:microsoft.com/office/officeart/2005/8/layout/list1"/>
    <dgm:cxn modelId="{0AA0FD93-71CC-46B4-B45B-721BD17F9E07}" type="presOf" srcId="{0334E298-13CB-4EC0-B033-0940A8DDD1FC}" destId="{CE75A5A0-1DAE-480D-93A8-B8E47A178009}" srcOrd="0" destOrd="0" presId="urn:microsoft.com/office/officeart/2005/8/layout/list1"/>
    <dgm:cxn modelId="{E2980A9C-C9B3-413C-85C5-92A6E0473AEC}" type="presOf" srcId="{72218039-B504-4D7B-AFBB-D1E8BD950904}" destId="{F31548E2-7675-4BF4-8164-C7FF928171CF}" srcOrd="1" destOrd="0" presId="urn:microsoft.com/office/officeart/2005/8/layout/list1"/>
    <dgm:cxn modelId="{313D51AE-9013-4EB8-B6C2-F75EB2C1FF06}" type="presOf" srcId="{197D5DCB-7A87-4565-918D-7EC2D4844BE3}" destId="{15A7235F-FD0F-421B-9678-8FF0F77EE7AD}" srcOrd="0" destOrd="0" presId="urn:microsoft.com/office/officeart/2005/8/layout/list1"/>
    <dgm:cxn modelId="{08FB49B1-0083-4ED5-905F-D48B73C1E598}" srcId="{88F37511-CA15-461B-88F6-FA9699CE6635}" destId="{72218039-B504-4D7B-AFBB-D1E8BD950904}" srcOrd="2" destOrd="0" parTransId="{417EEA1B-9196-4B61-A297-7AD49EB29F18}" sibTransId="{35CB340C-02ED-4C16-B6BE-CA7E6A4D07B5}"/>
    <dgm:cxn modelId="{95D5D2B6-AA67-4E87-9650-C32A4B795BF3}" type="presOf" srcId="{197D5DCB-7A87-4565-918D-7EC2D4844BE3}" destId="{D00288AB-546C-4EB9-98BA-197DC5947280}" srcOrd="1" destOrd="0" presId="urn:microsoft.com/office/officeart/2005/8/layout/list1"/>
    <dgm:cxn modelId="{511514BB-C882-4C3E-AF88-DB681EE4CEFD}" type="presOf" srcId="{2A5A67D3-EB97-40F4-8CA3-1DE1B5CDE3DE}" destId="{C7A9E4BA-6131-43CF-B6A4-2F9EE6BB9377}" srcOrd="0" destOrd="0" presId="urn:microsoft.com/office/officeart/2005/8/layout/list1"/>
    <dgm:cxn modelId="{CFED16C6-B8D9-4655-A34E-05397E1895C5}" srcId="{88F37511-CA15-461B-88F6-FA9699CE6635}" destId="{B4C02D2C-B512-4149-895A-301811641661}" srcOrd="6" destOrd="0" parTransId="{EC84ABD5-0729-4476-9885-E26C45D94C64}" sibTransId="{162DADF2-1E56-4F45-8B6D-A3315BAA4FA5}"/>
    <dgm:cxn modelId="{721E48C6-CB4A-406A-A378-952550EC2328}" type="presOf" srcId="{CFE63BC5-6ECE-4C85-A9F0-5887CE85C134}" destId="{4208A8A9-E6B9-47F3-B30A-3767B9AD348F}" srcOrd="1" destOrd="0" presId="urn:microsoft.com/office/officeart/2005/8/layout/list1"/>
    <dgm:cxn modelId="{53C73DC9-8971-425C-8312-AD0FE41978F0}" type="presOf" srcId="{B4C02D2C-B512-4149-895A-301811641661}" destId="{7904E6C0-B094-4FBE-A9E9-C9708E04B5BE}" srcOrd="0" destOrd="0" presId="urn:microsoft.com/office/officeart/2005/8/layout/list1"/>
    <dgm:cxn modelId="{74DC2DCA-50FA-4C1D-9175-01BA92532D58}" type="presOf" srcId="{88F37511-CA15-461B-88F6-FA9699CE6635}" destId="{92E09A88-750E-4204-ADE6-134E6990C969}" srcOrd="0" destOrd="0" presId="urn:microsoft.com/office/officeart/2005/8/layout/list1"/>
    <dgm:cxn modelId="{703D6ADB-BEDF-436C-A570-47FB3C6995B6}" type="presOf" srcId="{2A5A67D3-EB97-40F4-8CA3-1DE1B5CDE3DE}" destId="{84E5D299-6313-461B-8513-F52C83BBF0D6}" srcOrd="1" destOrd="0" presId="urn:microsoft.com/office/officeart/2005/8/layout/list1"/>
    <dgm:cxn modelId="{1CF107DC-492E-4FBF-AF95-B3C671F62C4B}" type="presOf" srcId="{DF666B6B-BF1C-42E7-A45A-914F1B6B95AD}" destId="{881E5F5E-6B49-4507-B7E6-C2B29B7AD0EE}" srcOrd="1" destOrd="0" presId="urn:microsoft.com/office/officeart/2005/8/layout/list1"/>
    <dgm:cxn modelId="{E743E8DF-69AF-48F9-B8A6-5A4D7C791C64}" srcId="{88F37511-CA15-461B-88F6-FA9699CE6635}" destId="{01683430-5F35-454B-8274-987FAAA7E048}" srcOrd="1" destOrd="0" parTransId="{81E922C5-FC9C-4B4A-99A6-81A0E65C7905}" sibTransId="{3C42C3EE-5948-4AC1-B489-90FAE6C62296}"/>
    <dgm:cxn modelId="{AAAA61EA-E81C-433E-9377-5669F24E1E4A}" type="presOf" srcId="{CFE63BC5-6ECE-4C85-A9F0-5887CE85C134}" destId="{A83E6998-0254-4E4B-8ECE-467BC7AE6E15}" srcOrd="0" destOrd="0" presId="urn:microsoft.com/office/officeart/2005/8/layout/list1"/>
    <dgm:cxn modelId="{04B5BEEE-5A7A-4E1B-8CFE-D6E4320128D5}" type="presOf" srcId="{B4C02D2C-B512-4149-895A-301811641661}" destId="{8C06772E-4700-4118-A16A-D4F998AF0D0C}" srcOrd="1" destOrd="0" presId="urn:microsoft.com/office/officeart/2005/8/layout/list1"/>
    <dgm:cxn modelId="{2F6C40F5-8E5C-4A0B-A601-14928868B9EC}" srcId="{88F37511-CA15-461B-88F6-FA9699CE6635}" destId="{2A5A67D3-EB97-40F4-8CA3-1DE1B5CDE3DE}" srcOrd="5" destOrd="0" parTransId="{8C5572E4-6C90-4E00-B610-AA71E4A5F2BA}" sibTransId="{C2655666-A3CD-475C-9E5D-82DE3BBE212F}"/>
    <dgm:cxn modelId="{A6BED5F9-05E0-4024-95A6-1436F05D3856}" srcId="{88F37511-CA15-461B-88F6-FA9699CE6635}" destId="{DF666B6B-BF1C-42E7-A45A-914F1B6B95AD}" srcOrd="4" destOrd="0" parTransId="{BE5C687F-8CE7-46C7-9338-8309E5EC2BC2}" sibTransId="{2A634CE5-F05B-47C3-9BED-4A4BDC8922C6}"/>
    <dgm:cxn modelId="{F2E037DA-843B-44B8-B880-64C0E0421D87}" type="presParOf" srcId="{92E09A88-750E-4204-ADE6-134E6990C969}" destId="{C64B86AF-6DB6-4875-AF32-7A5A660B1758}" srcOrd="0" destOrd="0" presId="urn:microsoft.com/office/officeart/2005/8/layout/list1"/>
    <dgm:cxn modelId="{B7E1D612-C746-4344-B886-48483272F286}" type="presParOf" srcId="{C64B86AF-6DB6-4875-AF32-7A5A660B1758}" destId="{15A7235F-FD0F-421B-9678-8FF0F77EE7AD}" srcOrd="0" destOrd="0" presId="urn:microsoft.com/office/officeart/2005/8/layout/list1"/>
    <dgm:cxn modelId="{7D8CCF00-9B1F-4751-92E8-789FA5D4FE79}" type="presParOf" srcId="{C64B86AF-6DB6-4875-AF32-7A5A660B1758}" destId="{D00288AB-546C-4EB9-98BA-197DC5947280}" srcOrd="1" destOrd="0" presId="urn:microsoft.com/office/officeart/2005/8/layout/list1"/>
    <dgm:cxn modelId="{41BB5ACC-4583-4A99-B7DF-B5325634BBA6}" type="presParOf" srcId="{92E09A88-750E-4204-ADE6-134E6990C969}" destId="{1EB88ED3-CCE6-4FB7-9549-06AACCD94064}" srcOrd="1" destOrd="0" presId="urn:microsoft.com/office/officeart/2005/8/layout/list1"/>
    <dgm:cxn modelId="{F32A8ED9-5FC8-432C-869D-23F2B22E89E0}" type="presParOf" srcId="{92E09A88-750E-4204-ADE6-134E6990C969}" destId="{47D7F6FB-1048-4913-8CB3-143B4F3D25D5}" srcOrd="2" destOrd="0" presId="urn:microsoft.com/office/officeart/2005/8/layout/list1"/>
    <dgm:cxn modelId="{FF0660E0-C8AE-42E4-AE6E-D715AB358277}" type="presParOf" srcId="{92E09A88-750E-4204-ADE6-134E6990C969}" destId="{A7FCECE9-F3C7-4A5B-8ED4-88B268F94173}" srcOrd="3" destOrd="0" presId="urn:microsoft.com/office/officeart/2005/8/layout/list1"/>
    <dgm:cxn modelId="{1BFEFB49-5F51-4D36-9EF5-6C7935A9B491}" type="presParOf" srcId="{92E09A88-750E-4204-ADE6-134E6990C969}" destId="{97B8DC40-4527-448E-BFDA-1036D2A7516A}" srcOrd="4" destOrd="0" presId="urn:microsoft.com/office/officeart/2005/8/layout/list1"/>
    <dgm:cxn modelId="{ECA84BF3-E400-458D-BC8C-9C6CF033F51D}" type="presParOf" srcId="{97B8DC40-4527-448E-BFDA-1036D2A7516A}" destId="{548FF133-A8A4-44B2-8686-5EFB981BF8AD}" srcOrd="0" destOrd="0" presId="urn:microsoft.com/office/officeart/2005/8/layout/list1"/>
    <dgm:cxn modelId="{B18EDB6F-EA2F-42E1-B0BC-44BBE7169D6A}" type="presParOf" srcId="{97B8DC40-4527-448E-BFDA-1036D2A7516A}" destId="{4837D9D0-CEE5-4A4C-8475-327B917A0D75}" srcOrd="1" destOrd="0" presId="urn:microsoft.com/office/officeart/2005/8/layout/list1"/>
    <dgm:cxn modelId="{E7718868-F9AC-47B5-81BC-71757C3D1E2B}" type="presParOf" srcId="{92E09A88-750E-4204-ADE6-134E6990C969}" destId="{2F90A723-C6E0-4404-94E3-C79339B74A08}" srcOrd="5" destOrd="0" presId="urn:microsoft.com/office/officeart/2005/8/layout/list1"/>
    <dgm:cxn modelId="{F5D8C8F3-64D1-4738-BBAE-DEE2C32A9FAC}" type="presParOf" srcId="{92E09A88-750E-4204-ADE6-134E6990C969}" destId="{2B1B7EEC-E81B-485F-B430-66D8794F8393}" srcOrd="6" destOrd="0" presId="urn:microsoft.com/office/officeart/2005/8/layout/list1"/>
    <dgm:cxn modelId="{A41F77E7-D463-4C71-B9BC-8ADC260D5D51}" type="presParOf" srcId="{92E09A88-750E-4204-ADE6-134E6990C969}" destId="{58C985BD-DAF1-4D8C-9ABD-139EDF3799D2}" srcOrd="7" destOrd="0" presId="urn:microsoft.com/office/officeart/2005/8/layout/list1"/>
    <dgm:cxn modelId="{01EF6CFA-E873-410D-8CFC-AFFDD4AE0F13}" type="presParOf" srcId="{92E09A88-750E-4204-ADE6-134E6990C969}" destId="{3E29D3B9-ECB6-443B-9DA4-590D54C5A4F7}" srcOrd="8" destOrd="0" presId="urn:microsoft.com/office/officeart/2005/8/layout/list1"/>
    <dgm:cxn modelId="{857D16AB-B6A9-4913-9648-DDA203D393FF}" type="presParOf" srcId="{3E29D3B9-ECB6-443B-9DA4-590D54C5A4F7}" destId="{596E7D2E-7193-4CDE-8C89-0E03DDE7B0B6}" srcOrd="0" destOrd="0" presId="urn:microsoft.com/office/officeart/2005/8/layout/list1"/>
    <dgm:cxn modelId="{062ACD28-A10A-4CF9-89F1-2DB619AE533C}" type="presParOf" srcId="{3E29D3B9-ECB6-443B-9DA4-590D54C5A4F7}" destId="{F31548E2-7675-4BF4-8164-C7FF928171CF}" srcOrd="1" destOrd="0" presId="urn:microsoft.com/office/officeart/2005/8/layout/list1"/>
    <dgm:cxn modelId="{7B983D61-5781-4E8F-9DB2-B62C605E536E}" type="presParOf" srcId="{92E09A88-750E-4204-ADE6-134E6990C969}" destId="{6801E54B-2A3C-465C-B7EC-DC422DAA449D}" srcOrd="9" destOrd="0" presId="urn:microsoft.com/office/officeart/2005/8/layout/list1"/>
    <dgm:cxn modelId="{380AA932-E60F-4F46-83C8-7C7874FE6437}" type="presParOf" srcId="{92E09A88-750E-4204-ADE6-134E6990C969}" destId="{392249CC-FB66-4ADC-AC7F-48E891EDA88E}" srcOrd="10" destOrd="0" presId="urn:microsoft.com/office/officeart/2005/8/layout/list1"/>
    <dgm:cxn modelId="{9B3FDF5C-5ADE-4AD4-A9EF-4FFEDEFF8E46}" type="presParOf" srcId="{92E09A88-750E-4204-ADE6-134E6990C969}" destId="{C12E0DAD-FEF8-457C-9519-0F7F99F23B2F}" srcOrd="11" destOrd="0" presId="urn:microsoft.com/office/officeart/2005/8/layout/list1"/>
    <dgm:cxn modelId="{F467FE75-E115-41D5-85BB-566CD2999270}" type="presParOf" srcId="{92E09A88-750E-4204-ADE6-134E6990C969}" destId="{AAD75876-BBA3-4051-A813-6B535523D065}" srcOrd="12" destOrd="0" presId="urn:microsoft.com/office/officeart/2005/8/layout/list1"/>
    <dgm:cxn modelId="{4DCDF27F-86D9-4AC9-8D91-71CA9DA8EF2B}" type="presParOf" srcId="{AAD75876-BBA3-4051-A813-6B535523D065}" destId="{CE75A5A0-1DAE-480D-93A8-B8E47A178009}" srcOrd="0" destOrd="0" presId="urn:microsoft.com/office/officeart/2005/8/layout/list1"/>
    <dgm:cxn modelId="{C94370AC-B24C-4E06-9596-D3066F6F47B7}" type="presParOf" srcId="{AAD75876-BBA3-4051-A813-6B535523D065}" destId="{57686E91-034C-4940-A866-C74EFF667AD1}" srcOrd="1" destOrd="0" presId="urn:microsoft.com/office/officeart/2005/8/layout/list1"/>
    <dgm:cxn modelId="{101DE80A-90DE-4924-844F-DFAC76033F52}" type="presParOf" srcId="{92E09A88-750E-4204-ADE6-134E6990C969}" destId="{B45BACAE-2E84-4F5C-A2DF-57F370D0FE7A}" srcOrd="13" destOrd="0" presId="urn:microsoft.com/office/officeart/2005/8/layout/list1"/>
    <dgm:cxn modelId="{341F98EC-AE67-4F54-A85A-B0C95A6608AB}" type="presParOf" srcId="{92E09A88-750E-4204-ADE6-134E6990C969}" destId="{BAF0C0FC-EF8B-4739-ACC0-AC4E41B44829}" srcOrd="14" destOrd="0" presId="urn:microsoft.com/office/officeart/2005/8/layout/list1"/>
    <dgm:cxn modelId="{34676088-7D4A-449B-8EB7-F299439B0A9E}" type="presParOf" srcId="{92E09A88-750E-4204-ADE6-134E6990C969}" destId="{6F7E297E-D6EE-4B59-BEA4-4C1DDEEC7936}" srcOrd="15" destOrd="0" presId="urn:microsoft.com/office/officeart/2005/8/layout/list1"/>
    <dgm:cxn modelId="{5A3FFFF6-E0BC-467E-BB4B-AB07C2ED7574}" type="presParOf" srcId="{92E09A88-750E-4204-ADE6-134E6990C969}" destId="{2D46B548-9E69-41B5-8A78-9D2912ADB109}" srcOrd="16" destOrd="0" presId="urn:microsoft.com/office/officeart/2005/8/layout/list1"/>
    <dgm:cxn modelId="{73E25DAF-F144-4309-992F-F8212C2A903F}" type="presParOf" srcId="{2D46B548-9E69-41B5-8A78-9D2912ADB109}" destId="{F26D8FAA-25B6-44C5-922D-57C48F488822}" srcOrd="0" destOrd="0" presId="urn:microsoft.com/office/officeart/2005/8/layout/list1"/>
    <dgm:cxn modelId="{DDE8634A-6114-4709-BC87-D80F2340B43B}" type="presParOf" srcId="{2D46B548-9E69-41B5-8A78-9D2912ADB109}" destId="{881E5F5E-6B49-4507-B7E6-C2B29B7AD0EE}" srcOrd="1" destOrd="0" presId="urn:microsoft.com/office/officeart/2005/8/layout/list1"/>
    <dgm:cxn modelId="{AEB50ADD-B919-49FF-B8B3-3EF769261801}" type="presParOf" srcId="{92E09A88-750E-4204-ADE6-134E6990C969}" destId="{FFC7BBCC-B69E-4C20-A2B3-CCCF58364E46}" srcOrd="17" destOrd="0" presId="urn:microsoft.com/office/officeart/2005/8/layout/list1"/>
    <dgm:cxn modelId="{3F4CC5C2-4F73-447E-ACEC-6F839F43D379}" type="presParOf" srcId="{92E09A88-750E-4204-ADE6-134E6990C969}" destId="{11C1FDC0-B398-4350-9F16-85E85B18C44D}" srcOrd="18" destOrd="0" presId="urn:microsoft.com/office/officeart/2005/8/layout/list1"/>
    <dgm:cxn modelId="{839CB629-F27D-4758-9FEE-831698FF53B7}" type="presParOf" srcId="{92E09A88-750E-4204-ADE6-134E6990C969}" destId="{B1BFBFF8-7D11-4903-AE1D-47BBEF7F77B6}" srcOrd="19" destOrd="0" presId="urn:microsoft.com/office/officeart/2005/8/layout/list1"/>
    <dgm:cxn modelId="{D25A4B4F-3C14-4BDF-A855-AACBD7E3F461}" type="presParOf" srcId="{92E09A88-750E-4204-ADE6-134E6990C969}" destId="{66889417-BFA6-4F9F-9B6A-5F0D880B4D03}" srcOrd="20" destOrd="0" presId="urn:microsoft.com/office/officeart/2005/8/layout/list1"/>
    <dgm:cxn modelId="{CB1D3B04-4B73-4C17-8436-2ECC22D13B87}" type="presParOf" srcId="{66889417-BFA6-4F9F-9B6A-5F0D880B4D03}" destId="{C7A9E4BA-6131-43CF-B6A4-2F9EE6BB9377}" srcOrd="0" destOrd="0" presId="urn:microsoft.com/office/officeart/2005/8/layout/list1"/>
    <dgm:cxn modelId="{1D1A9BF2-E1B5-4F41-9096-742D044B0B27}" type="presParOf" srcId="{66889417-BFA6-4F9F-9B6A-5F0D880B4D03}" destId="{84E5D299-6313-461B-8513-F52C83BBF0D6}" srcOrd="1" destOrd="0" presId="urn:microsoft.com/office/officeart/2005/8/layout/list1"/>
    <dgm:cxn modelId="{58BC8E2A-B3EF-4C1E-9C54-EA646A002829}" type="presParOf" srcId="{92E09A88-750E-4204-ADE6-134E6990C969}" destId="{E4EDA0CC-AB36-4943-A65C-0B2E2C19B009}" srcOrd="21" destOrd="0" presId="urn:microsoft.com/office/officeart/2005/8/layout/list1"/>
    <dgm:cxn modelId="{437D6054-4149-41DD-9B96-4B564691DF71}" type="presParOf" srcId="{92E09A88-750E-4204-ADE6-134E6990C969}" destId="{404242AD-7A70-4A5D-AA8B-183103723DC2}" srcOrd="22" destOrd="0" presId="urn:microsoft.com/office/officeart/2005/8/layout/list1"/>
    <dgm:cxn modelId="{E2ED78AB-291A-4BE2-9E03-17AE9BBA292A}" type="presParOf" srcId="{92E09A88-750E-4204-ADE6-134E6990C969}" destId="{7CD5C894-1B15-4603-B747-D987399FD433}" srcOrd="23" destOrd="0" presId="urn:microsoft.com/office/officeart/2005/8/layout/list1"/>
    <dgm:cxn modelId="{CCA8E80C-F6A7-4E3E-80DC-48CDB41A2D58}" type="presParOf" srcId="{92E09A88-750E-4204-ADE6-134E6990C969}" destId="{B5AAB7A4-AF3B-48B0-8AF0-3EFB471D71DF}" srcOrd="24" destOrd="0" presId="urn:microsoft.com/office/officeart/2005/8/layout/list1"/>
    <dgm:cxn modelId="{AA7BAE6A-9F5E-48BE-9409-67DBA5174B68}" type="presParOf" srcId="{B5AAB7A4-AF3B-48B0-8AF0-3EFB471D71DF}" destId="{7904E6C0-B094-4FBE-A9E9-C9708E04B5BE}" srcOrd="0" destOrd="0" presId="urn:microsoft.com/office/officeart/2005/8/layout/list1"/>
    <dgm:cxn modelId="{B3063ACC-6FBA-4036-A234-5A6724B437FC}" type="presParOf" srcId="{B5AAB7A4-AF3B-48B0-8AF0-3EFB471D71DF}" destId="{8C06772E-4700-4118-A16A-D4F998AF0D0C}" srcOrd="1" destOrd="0" presId="urn:microsoft.com/office/officeart/2005/8/layout/list1"/>
    <dgm:cxn modelId="{CC6DBE45-6480-486C-96CE-2235F8C1972C}" type="presParOf" srcId="{92E09A88-750E-4204-ADE6-134E6990C969}" destId="{A0F1407B-93ED-4669-B083-6900EC2A5514}" srcOrd="25" destOrd="0" presId="urn:microsoft.com/office/officeart/2005/8/layout/list1"/>
    <dgm:cxn modelId="{D7C57F81-7027-41DF-8FE5-D4B03D3F7775}" type="presParOf" srcId="{92E09A88-750E-4204-ADE6-134E6990C969}" destId="{9EB89093-C297-4C4E-93B2-174A95242E38}" srcOrd="26" destOrd="0" presId="urn:microsoft.com/office/officeart/2005/8/layout/list1"/>
    <dgm:cxn modelId="{57B2BC5E-1B90-4D3E-9B66-51D50ACA1072}" type="presParOf" srcId="{92E09A88-750E-4204-ADE6-134E6990C969}" destId="{6917920E-41B3-459B-A327-C8DE44BF3E90}" srcOrd="27" destOrd="0" presId="urn:microsoft.com/office/officeart/2005/8/layout/list1"/>
    <dgm:cxn modelId="{0D32E18B-B3F0-427F-A861-4C8E2569856B}" type="presParOf" srcId="{92E09A88-750E-4204-ADE6-134E6990C969}" destId="{D525B11E-0D81-422D-900E-E3301FCC1C23}" srcOrd="28" destOrd="0" presId="urn:microsoft.com/office/officeart/2005/8/layout/list1"/>
    <dgm:cxn modelId="{1384B3DA-6A8F-40B0-AE48-D0B3BE68E1CA}" type="presParOf" srcId="{D525B11E-0D81-422D-900E-E3301FCC1C23}" destId="{A83E6998-0254-4E4B-8ECE-467BC7AE6E15}" srcOrd="0" destOrd="0" presId="urn:microsoft.com/office/officeart/2005/8/layout/list1"/>
    <dgm:cxn modelId="{5C0033B6-A4C8-49AD-B1AC-3F20589D4989}" type="presParOf" srcId="{D525B11E-0D81-422D-900E-E3301FCC1C23}" destId="{4208A8A9-E6B9-47F3-B30A-3767B9AD348F}" srcOrd="1" destOrd="0" presId="urn:microsoft.com/office/officeart/2005/8/layout/list1"/>
    <dgm:cxn modelId="{FBAA2A4B-68C4-4C5D-B9FC-58C88C32F582}" type="presParOf" srcId="{92E09A88-750E-4204-ADE6-134E6990C969}" destId="{8697C43D-C2BC-46A4-BD83-3897ACFD4242}" srcOrd="29" destOrd="0" presId="urn:microsoft.com/office/officeart/2005/8/layout/list1"/>
    <dgm:cxn modelId="{3975F1E6-0275-4C5B-B24E-58BD56DAFAB5}" type="presParOf" srcId="{92E09A88-750E-4204-ADE6-134E6990C969}" destId="{5ADD1913-B443-4685-B27C-800678386701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09666B8-E2A8-4C4E-8CE2-EB8055991A65}" type="doc">
      <dgm:prSet loTypeId="urn:microsoft.com/office/officeart/2005/8/layout/target1" loCatId="relationship" qsTypeId="urn:microsoft.com/office/officeart/2005/8/quickstyle/3d3" qsCatId="3D" csTypeId="urn:microsoft.com/office/officeart/2005/8/colors/accent1_3" csCatId="accent1" phldr="1"/>
      <dgm:spPr/>
    </dgm:pt>
    <dgm:pt modelId="{FB48ECC0-0A95-4C9E-8A0D-373DFE86EF7C}">
      <dgm:prSet phldrT="[Text]" custT="1"/>
      <dgm:spPr/>
      <dgm:t>
        <a:bodyPr/>
        <a:lstStyle/>
        <a:p>
          <a:pPr algn="ctr"/>
          <a:r>
            <a:rPr lang="az-Latn-A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CHDs </a:t>
          </a:r>
          <a:r>
            <a:rPr lang="en-US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primarily with each other</a:t>
          </a:r>
        </a:p>
      </dgm:t>
    </dgm:pt>
    <dgm:pt modelId="{C202DCF6-F41E-4C9C-AA85-DDBF1B466015}" type="parTrans" cxnId="{A5811DAA-CC7F-4945-94CB-AF17F667E72C}">
      <dgm:prSet/>
      <dgm:spPr/>
      <dgm:t>
        <a:bodyPr/>
        <a:lstStyle/>
        <a:p>
          <a:pPr algn="ctr"/>
          <a:endParaRPr lang="en-US" sz="2800" b="1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64D3224-24F9-4866-99C6-3E514A301BC9}" type="sibTrans" cxnId="{A5811DAA-CC7F-4945-94CB-AF17F667E72C}">
      <dgm:prSet/>
      <dgm:spPr/>
      <dgm:t>
        <a:bodyPr/>
        <a:lstStyle/>
        <a:p>
          <a:pPr algn="ctr"/>
          <a:endParaRPr lang="en-US" sz="2800" b="1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DA082E4-D12F-476A-A156-6E641285826D}">
      <dgm:prSet phldrT="[Text]" custT="1"/>
      <dgm:spPr/>
      <dgm:t>
        <a:bodyPr/>
        <a:lstStyle/>
        <a:p>
          <a:pPr algn="ctr"/>
          <a:r>
            <a:rPr lang="en-US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With acquired cardiac diseases</a:t>
          </a:r>
        </a:p>
      </dgm:t>
    </dgm:pt>
    <dgm:pt modelId="{65057185-550E-461C-B9D7-D8B9032DA723}" type="parTrans" cxnId="{06406EB4-51BD-45BE-A575-2D6D28D2C3FD}">
      <dgm:prSet/>
      <dgm:spPr/>
      <dgm:t>
        <a:bodyPr/>
        <a:lstStyle/>
        <a:p>
          <a:pPr algn="ctr"/>
          <a:endParaRPr lang="en-US" sz="2800" b="1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5079F9D-FC68-4C34-9939-9F9510AF5806}" type="sibTrans" cxnId="{06406EB4-51BD-45BE-A575-2D6D28D2C3FD}">
      <dgm:prSet/>
      <dgm:spPr/>
      <dgm:t>
        <a:bodyPr/>
        <a:lstStyle/>
        <a:p>
          <a:pPr algn="ctr"/>
          <a:endParaRPr lang="en-US" sz="2800" b="1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91D1B7E-071B-4362-A742-1E89E3B58DE3}">
      <dgm:prSet phldrT="[Text]" custT="1"/>
      <dgm:spPr/>
      <dgm:t>
        <a:bodyPr/>
        <a:lstStyle/>
        <a:p>
          <a:pPr algn="ctr"/>
          <a:r>
            <a:rPr lang="en-US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And sometimes with pulmonary diseases</a:t>
          </a:r>
        </a:p>
      </dgm:t>
    </dgm:pt>
    <dgm:pt modelId="{30FD41BE-B3C1-4D03-99ED-BC388191068D}" type="parTrans" cxnId="{B759D462-45CD-4125-AE34-788922FDE302}">
      <dgm:prSet/>
      <dgm:spPr/>
      <dgm:t>
        <a:bodyPr/>
        <a:lstStyle/>
        <a:p>
          <a:pPr algn="ctr"/>
          <a:endParaRPr lang="en-US" sz="2800" b="1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436B080-E832-4019-96AB-411DE1B5E500}" type="sibTrans" cxnId="{B759D462-45CD-4125-AE34-788922FDE302}">
      <dgm:prSet/>
      <dgm:spPr/>
      <dgm:t>
        <a:bodyPr/>
        <a:lstStyle/>
        <a:p>
          <a:pPr algn="ctr"/>
          <a:endParaRPr lang="en-US" sz="2800" b="1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8346BFA-5B09-42BB-826D-4161004E51B8}" type="pres">
      <dgm:prSet presAssocID="{C09666B8-E2A8-4C4E-8CE2-EB8055991A65}" presName="composite" presStyleCnt="0">
        <dgm:presLayoutVars>
          <dgm:chMax val="5"/>
          <dgm:dir/>
          <dgm:resizeHandles val="exact"/>
        </dgm:presLayoutVars>
      </dgm:prSet>
      <dgm:spPr/>
    </dgm:pt>
    <dgm:pt modelId="{6FF876DD-DCD6-4E42-AFD2-5AD7B70F7B11}" type="pres">
      <dgm:prSet presAssocID="{FB48ECC0-0A95-4C9E-8A0D-373DFE86EF7C}" presName="circle1" presStyleLbl="lnNode1" presStyleIdx="0" presStyleCnt="3"/>
      <dgm:spPr/>
    </dgm:pt>
    <dgm:pt modelId="{BD778A14-6BA3-4F76-9746-5F4F5E4EBEEA}" type="pres">
      <dgm:prSet presAssocID="{FB48ECC0-0A95-4C9E-8A0D-373DFE86EF7C}" presName="text1" presStyleLbl="revTx" presStyleIdx="0" presStyleCnt="3" custScaleX="132982">
        <dgm:presLayoutVars>
          <dgm:bulletEnabled val="1"/>
        </dgm:presLayoutVars>
      </dgm:prSet>
      <dgm:spPr/>
    </dgm:pt>
    <dgm:pt modelId="{1523F0FF-50BC-4F85-B3F1-2EE0E285ECA7}" type="pres">
      <dgm:prSet presAssocID="{FB48ECC0-0A95-4C9E-8A0D-373DFE86EF7C}" presName="line1" presStyleLbl="callout" presStyleIdx="0" presStyleCnt="6"/>
      <dgm:spPr/>
    </dgm:pt>
    <dgm:pt modelId="{DDA1E525-6717-46AE-8218-6ABA68D96ED3}" type="pres">
      <dgm:prSet presAssocID="{FB48ECC0-0A95-4C9E-8A0D-373DFE86EF7C}" presName="d1" presStyleLbl="callout" presStyleIdx="1" presStyleCnt="6"/>
      <dgm:spPr/>
    </dgm:pt>
    <dgm:pt modelId="{F7DCA9BC-6409-4A04-95B6-23480D882F14}" type="pres">
      <dgm:prSet presAssocID="{3DA082E4-D12F-476A-A156-6E641285826D}" presName="circle2" presStyleLbl="lnNode1" presStyleIdx="1" presStyleCnt="3"/>
      <dgm:spPr/>
    </dgm:pt>
    <dgm:pt modelId="{A6344635-1EDF-4FDD-83D7-3247AD817FF0}" type="pres">
      <dgm:prSet presAssocID="{3DA082E4-D12F-476A-A156-6E641285826D}" presName="text2" presStyleLbl="revTx" presStyleIdx="1" presStyleCnt="3" custScaleX="142842">
        <dgm:presLayoutVars>
          <dgm:bulletEnabled val="1"/>
        </dgm:presLayoutVars>
      </dgm:prSet>
      <dgm:spPr/>
    </dgm:pt>
    <dgm:pt modelId="{01F08BD1-D8F4-417C-B734-59BA799B3BB3}" type="pres">
      <dgm:prSet presAssocID="{3DA082E4-D12F-476A-A156-6E641285826D}" presName="line2" presStyleLbl="callout" presStyleIdx="2" presStyleCnt="6"/>
      <dgm:spPr/>
    </dgm:pt>
    <dgm:pt modelId="{7FCED61C-F9A5-4509-9299-49DBE8B526F9}" type="pres">
      <dgm:prSet presAssocID="{3DA082E4-D12F-476A-A156-6E641285826D}" presName="d2" presStyleLbl="callout" presStyleIdx="3" presStyleCnt="6"/>
      <dgm:spPr/>
    </dgm:pt>
    <dgm:pt modelId="{43D87D26-9BFC-4D0D-A808-87286666DC08}" type="pres">
      <dgm:prSet presAssocID="{891D1B7E-071B-4362-A742-1E89E3B58DE3}" presName="circle3" presStyleLbl="lnNode1" presStyleIdx="2" presStyleCnt="3"/>
      <dgm:spPr/>
    </dgm:pt>
    <dgm:pt modelId="{008A28F3-EB55-44BA-89E2-D416237A73BF}" type="pres">
      <dgm:prSet presAssocID="{891D1B7E-071B-4362-A742-1E89E3B58DE3}" presName="text3" presStyleLbl="revTx" presStyleIdx="2" presStyleCnt="3" custScaleX="134272" custLinFactNeighborX="6160" custLinFactNeighborY="12336">
        <dgm:presLayoutVars>
          <dgm:bulletEnabled val="1"/>
        </dgm:presLayoutVars>
      </dgm:prSet>
      <dgm:spPr/>
    </dgm:pt>
    <dgm:pt modelId="{3BA66B0D-B7A1-4D8E-BE41-2D356B0839CE}" type="pres">
      <dgm:prSet presAssocID="{891D1B7E-071B-4362-A742-1E89E3B58DE3}" presName="line3" presStyleLbl="callout" presStyleIdx="4" presStyleCnt="6"/>
      <dgm:spPr/>
    </dgm:pt>
    <dgm:pt modelId="{A4AE5E4E-2CBC-4076-AC41-8A9C6B479941}" type="pres">
      <dgm:prSet presAssocID="{891D1B7E-071B-4362-A742-1E89E3B58DE3}" presName="d3" presStyleLbl="callout" presStyleIdx="5" presStyleCnt="6"/>
      <dgm:spPr/>
    </dgm:pt>
  </dgm:ptLst>
  <dgm:cxnLst>
    <dgm:cxn modelId="{7C448407-F760-4EA6-A73F-FF17C4F4AC70}" type="presOf" srcId="{C09666B8-E2A8-4C4E-8CE2-EB8055991A65}" destId="{28346BFA-5B09-42BB-826D-4161004E51B8}" srcOrd="0" destOrd="0" presId="urn:microsoft.com/office/officeart/2005/8/layout/target1"/>
    <dgm:cxn modelId="{23469D32-E851-4A13-AE84-680ACA37410B}" type="presOf" srcId="{3DA082E4-D12F-476A-A156-6E641285826D}" destId="{A6344635-1EDF-4FDD-83D7-3247AD817FF0}" srcOrd="0" destOrd="0" presId="urn:microsoft.com/office/officeart/2005/8/layout/target1"/>
    <dgm:cxn modelId="{B759D462-45CD-4125-AE34-788922FDE302}" srcId="{C09666B8-E2A8-4C4E-8CE2-EB8055991A65}" destId="{891D1B7E-071B-4362-A742-1E89E3B58DE3}" srcOrd="2" destOrd="0" parTransId="{30FD41BE-B3C1-4D03-99ED-BC388191068D}" sibTransId="{6436B080-E832-4019-96AB-411DE1B5E500}"/>
    <dgm:cxn modelId="{A5811DAA-CC7F-4945-94CB-AF17F667E72C}" srcId="{C09666B8-E2A8-4C4E-8CE2-EB8055991A65}" destId="{FB48ECC0-0A95-4C9E-8A0D-373DFE86EF7C}" srcOrd="0" destOrd="0" parTransId="{C202DCF6-F41E-4C9C-AA85-DDBF1B466015}" sibTransId="{064D3224-24F9-4866-99C6-3E514A301BC9}"/>
    <dgm:cxn modelId="{06406EB4-51BD-45BE-A575-2D6D28D2C3FD}" srcId="{C09666B8-E2A8-4C4E-8CE2-EB8055991A65}" destId="{3DA082E4-D12F-476A-A156-6E641285826D}" srcOrd="1" destOrd="0" parTransId="{65057185-550E-461C-B9D7-D8B9032DA723}" sibTransId="{45079F9D-FC68-4C34-9939-9F9510AF5806}"/>
    <dgm:cxn modelId="{0F110AE0-70EE-44DC-804B-91177E442C5E}" type="presOf" srcId="{891D1B7E-071B-4362-A742-1E89E3B58DE3}" destId="{008A28F3-EB55-44BA-89E2-D416237A73BF}" srcOrd="0" destOrd="0" presId="urn:microsoft.com/office/officeart/2005/8/layout/target1"/>
    <dgm:cxn modelId="{1A7A7BE2-4840-4734-B702-2D7C39334A5A}" type="presOf" srcId="{FB48ECC0-0A95-4C9E-8A0D-373DFE86EF7C}" destId="{BD778A14-6BA3-4F76-9746-5F4F5E4EBEEA}" srcOrd="0" destOrd="0" presId="urn:microsoft.com/office/officeart/2005/8/layout/target1"/>
    <dgm:cxn modelId="{7AC7A407-DADE-4274-880A-BD0210501D8B}" type="presParOf" srcId="{28346BFA-5B09-42BB-826D-4161004E51B8}" destId="{6FF876DD-DCD6-4E42-AFD2-5AD7B70F7B11}" srcOrd="0" destOrd="0" presId="urn:microsoft.com/office/officeart/2005/8/layout/target1"/>
    <dgm:cxn modelId="{EDA41E00-954C-469E-9359-5AFF40255B60}" type="presParOf" srcId="{28346BFA-5B09-42BB-826D-4161004E51B8}" destId="{BD778A14-6BA3-4F76-9746-5F4F5E4EBEEA}" srcOrd="1" destOrd="0" presId="urn:microsoft.com/office/officeart/2005/8/layout/target1"/>
    <dgm:cxn modelId="{06AD2B8D-4133-4216-A898-914D8628CAA8}" type="presParOf" srcId="{28346BFA-5B09-42BB-826D-4161004E51B8}" destId="{1523F0FF-50BC-4F85-B3F1-2EE0E285ECA7}" srcOrd="2" destOrd="0" presId="urn:microsoft.com/office/officeart/2005/8/layout/target1"/>
    <dgm:cxn modelId="{E47E5161-44E6-431F-A6E2-0CB06B590A1B}" type="presParOf" srcId="{28346BFA-5B09-42BB-826D-4161004E51B8}" destId="{DDA1E525-6717-46AE-8218-6ABA68D96ED3}" srcOrd="3" destOrd="0" presId="urn:microsoft.com/office/officeart/2005/8/layout/target1"/>
    <dgm:cxn modelId="{67837EA7-761B-44A3-A981-BC99ABC0474F}" type="presParOf" srcId="{28346BFA-5B09-42BB-826D-4161004E51B8}" destId="{F7DCA9BC-6409-4A04-95B6-23480D882F14}" srcOrd="4" destOrd="0" presId="urn:microsoft.com/office/officeart/2005/8/layout/target1"/>
    <dgm:cxn modelId="{DB93E076-541D-4D3C-8FA1-302F32E84996}" type="presParOf" srcId="{28346BFA-5B09-42BB-826D-4161004E51B8}" destId="{A6344635-1EDF-4FDD-83D7-3247AD817FF0}" srcOrd="5" destOrd="0" presId="urn:microsoft.com/office/officeart/2005/8/layout/target1"/>
    <dgm:cxn modelId="{24606C93-23FC-4AF4-8F05-CB43C93BC596}" type="presParOf" srcId="{28346BFA-5B09-42BB-826D-4161004E51B8}" destId="{01F08BD1-D8F4-417C-B734-59BA799B3BB3}" srcOrd="6" destOrd="0" presId="urn:microsoft.com/office/officeart/2005/8/layout/target1"/>
    <dgm:cxn modelId="{8FD4DF36-0681-4A52-9C87-8DFF227C2954}" type="presParOf" srcId="{28346BFA-5B09-42BB-826D-4161004E51B8}" destId="{7FCED61C-F9A5-4509-9299-49DBE8B526F9}" srcOrd="7" destOrd="0" presId="urn:microsoft.com/office/officeart/2005/8/layout/target1"/>
    <dgm:cxn modelId="{91D5B625-4805-4851-ABD5-A52F60AA8E7C}" type="presParOf" srcId="{28346BFA-5B09-42BB-826D-4161004E51B8}" destId="{43D87D26-9BFC-4D0D-A808-87286666DC08}" srcOrd="8" destOrd="0" presId="urn:microsoft.com/office/officeart/2005/8/layout/target1"/>
    <dgm:cxn modelId="{4CB5A8F1-0727-4CAD-BAB8-2F609C73A75A}" type="presParOf" srcId="{28346BFA-5B09-42BB-826D-4161004E51B8}" destId="{008A28F3-EB55-44BA-89E2-D416237A73BF}" srcOrd="9" destOrd="0" presId="urn:microsoft.com/office/officeart/2005/8/layout/target1"/>
    <dgm:cxn modelId="{D260E778-7E13-48FE-AB44-55E6AD774833}" type="presParOf" srcId="{28346BFA-5B09-42BB-826D-4161004E51B8}" destId="{3BA66B0D-B7A1-4D8E-BE41-2D356B0839CE}" srcOrd="10" destOrd="0" presId="urn:microsoft.com/office/officeart/2005/8/layout/target1"/>
    <dgm:cxn modelId="{327F4D8F-6961-4252-94F5-265C834B2CBC}" type="presParOf" srcId="{28346BFA-5B09-42BB-826D-4161004E51B8}" destId="{A4AE5E4E-2CBC-4076-AC41-8A9C6B479941}" srcOrd="11" destOrd="0" presId="urn:microsoft.com/office/officeart/2005/8/layout/targe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CE1250D-BF8B-47FD-B355-7F471F0DB6A9}" type="doc">
      <dgm:prSet loTypeId="urn:microsoft.com/office/officeart/2005/8/layout/hProcess9" loCatId="process" qsTypeId="urn:microsoft.com/office/officeart/2005/8/quickstyle/3d3" qsCatId="3D" csTypeId="urn:microsoft.com/office/officeart/2005/8/colors/accent1_2" csCatId="accent1" phldr="1"/>
      <dgm:spPr/>
    </dgm:pt>
    <dgm:pt modelId="{E2543302-A957-44C2-B021-03EC7F4042B8}">
      <dgm:prSet phldrT="[Text]" custT="1"/>
      <dgm:spPr/>
      <dgm:t>
        <a:bodyPr/>
        <a:lstStyle/>
        <a:p>
          <a:r>
            <a:rPr lang="az-Latn-AZ" sz="2000" b="1" dirty="0"/>
            <a:t>Defects in the interatrial  and interventricular septum</a:t>
          </a:r>
          <a:endParaRPr lang="en-US" sz="2000" b="1" dirty="0"/>
        </a:p>
      </dgm:t>
    </dgm:pt>
    <dgm:pt modelId="{BF630B9A-8C71-46E0-853C-059348AA0AD0}" type="parTrans" cxnId="{5FF93DAB-E3C5-43BC-9191-A7C219F924EF}">
      <dgm:prSet/>
      <dgm:spPr/>
      <dgm:t>
        <a:bodyPr/>
        <a:lstStyle/>
        <a:p>
          <a:endParaRPr lang="en-US" sz="2000" b="1"/>
        </a:p>
      </dgm:t>
    </dgm:pt>
    <dgm:pt modelId="{2FA863F2-5DFB-4563-A8A8-A8D0B35185BC}" type="sibTrans" cxnId="{5FF93DAB-E3C5-43BC-9191-A7C219F924EF}">
      <dgm:prSet/>
      <dgm:spPr/>
      <dgm:t>
        <a:bodyPr/>
        <a:lstStyle/>
        <a:p>
          <a:endParaRPr lang="en-US" sz="2000" b="1"/>
        </a:p>
      </dgm:t>
    </dgm:pt>
    <dgm:pt modelId="{F10199B4-DFED-4838-BE0F-6B7702377985}">
      <dgm:prSet phldrT="[Text]" custT="1"/>
      <dgm:spPr/>
      <dgm:t>
        <a:bodyPr/>
        <a:lstStyle/>
        <a:p>
          <a:r>
            <a:rPr lang="az-Latn-AZ" sz="2000" b="1" dirty="0"/>
            <a:t>Stenosis or atresia of the valves</a:t>
          </a:r>
          <a:endParaRPr lang="en-US" sz="2000" b="1" dirty="0"/>
        </a:p>
      </dgm:t>
    </dgm:pt>
    <dgm:pt modelId="{5907A7FC-5712-4F25-BB42-0255743F4F0A}" type="parTrans" cxnId="{1425056E-54F6-452D-ABC4-7FD445B6F63B}">
      <dgm:prSet/>
      <dgm:spPr/>
      <dgm:t>
        <a:bodyPr/>
        <a:lstStyle/>
        <a:p>
          <a:endParaRPr lang="en-US" sz="2000" b="1"/>
        </a:p>
      </dgm:t>
    </dgm:pt>
    <dgm:pt modelId="{82EB6BB0-46AF-48EC-B5E3-235A05CC61C4}" type="sibTrans" cxnId="{1425056E-54F6-452D-ABC4-7FD445B6F63B}">
      <dgm:prSet/>
      <dgm:spPr/>
      <dgm:t>
        <a:bodyPr/>
        <a:lstStyle/>
        <a:p>
          <a:endParaRPr lang="en-US" sz="2000" b="1"/>
        </a:p>
      </dgm:t>
    </dgm:pt>
    <dgm:pt modelId="{ACC3836F-7F0E-422E-B13A-62A08A1D03E0}">
      <dgm:prSet phldrT="[Text]" custT="1"/>
      <dgm:spPr/>
      <dgm:t>
        <a:bodyPr/>
        <a:lstStyle/>
        <a:p>
          <a:r>
            <a:rPr lang="az-Latn-AZ" sz="2000" b="1" dirty="0"/>
            <a:t>Stenosis of blood vessels</a:t>
          </a:r>
          <a:endParaRPr lang="en-US" sz="2000" b="1" dirty="0"/>
        </a:p>
      </dgm:t>
    </dgm:pt>
    <dgm:pt modelId="{09AB5D27-EF01-426C-A3DF-03F1E88B3580}" type="parTrans" cxnId="{3D8F4DFC-AF66-42FC-92E3-A50D162D0288}">
      <dgm:prSet/>
      <dgm:spPr/>
      <dgm:t>
        <a:bodyPr/>
        <a:lstStyle/>
        <a:p>
          <a:endParaRPr lang="en-US" sz="2000" b="1"/>
        </a:p>
      </dgm:t>
    </dgm:pt>
    <dgm:pt modelId="{A43B144B-5FF7-47FB-AC35-124FE3312345}" type="sibTrans" cxnId="{3D8F4DFC-AF66-42FC-92E3-A50D162D0288}">
      <dgm:prSet/>
      <dgm:spPr/>
      <dgm:t>
        <a:bodyPr/>
        <a:lstStyle/>
        <a:p>
          <a:endParaRPr lang="en-US" sz="2000" b="1"/>
        </a:p>
      </dgm:t>
    </dgm:pt>
    <dgm:pt modelId="{2DDFE7C8-8166-43A8-A785-39A6F848FC54}">
      <dgm:prSet phldrT="[Text]" custT="1"/>
      <dgm:spPr/>
      <dgm:t>
        <a:bodyPr/>
        <a:lstStyle/>
        <a:p>
          <a:r>
            <a:rPr lang="az-Latn-AZ" sz="2000" b="1" dirty="0"/>
            <a:t>Transposition of arteries </a:t>
          </a:r>
          <a:endParaRPr lang="en-US" sz="2000" b="1" dirty="0"/>
        </a:p>
      </dgm:t>
    </dgm:pt>
    <dgm:pt modelId="{E3C8C551-B87B-476C-B75E-639C3C512702}" type="parTrans" cxnId="{2F91F0DD-CF81-4CFC-BFB1-301EFE5FFFAA}">
      <dgm:prSet/>
      <dgm:spPr/>
      <dgm:t>
        <a:bodyPr/>
        <a:lstStyle/>
        <a:p>
          <a:endParaRPr lang="en-US" sz="2000" b="1"/>
        </a:p>
      </dgm:t>
    </dgm:pt>
    <dgm:pt modelId="{883BE786-F4ED-4DE9-A712-FAB013620C24}" type="sibTrans" cxnId="{2F91F0DD-CF81-4CFC-BFB1-301EFE5FFFAA}">
      <dgm:prSet/>
      <dgm:spPr/>
      <dgm:t>
        <a:bodyPr/>
        <a:lstStyle/>
        <a:p>
          <a:endParaRPr lang="en-US" sz="2000" b="1"/>
        </a:p>
      </dgm:t>
    </dgm:pt>
    <dgm:pt modelId="{635B4772-CB43-4CC6-84F5-06D64417E162}">
      <dgm:prSet phldrT="[Text]" custT="1"/>
      <dgm:spPr/>
      <dgm:t>
        <a:bodyPr/>
        <a:lstStyle/>
        <a:p>
          <a:r>
            <a:rPr lang="en-US" sz="2000" b="1"/>
            <a:t>Patent ductus arteriosus (Ductus Botalli)</a:t>
          </a:r>
          <a:endParaRPr lang="en-US" sz="2000" b="1" dirty="0"/>
        </a:p>
      </dgm:t>
    </dgm:pt>
    <dgm:pt modelId="{BEB55C78-2BCE-42B9-A779-EAB881A8E46E}" type="parTrans" cxnId="{53707CF8-4838-4612-9A5B-4C479D11963F}">
      <dgm:prSet/>
      <dgm:spPr/>
      <dgm:t>
        <a:bodyPr/>
        <a:lstStyle/>
        <a:p>
          <a:endParaRPr lang="en-US" sz="2000" b="1"/>
        </a:p>
      </dgm:t>
    </dgm:pt>
    <dgm:pt modelId="{678D5A7F-5A42-4DD5-BCCE-EFFC7DA9DCEE}" type="sibTrans" cxnId="{53707CF8-4838-4612-9A5B-4C479D11963F}">
      <dgm:prSet/>
      <dgm:spPr/>
      <dgm:t>
        <a:bodyPr/>
        <a:lstStyle/>
        <a:p>
          <a:endParaRPr lang="en-US" sz="2000" b="1"/>
        </a:p>
      </dgm:t>
    </dgm:pt>
    <dgm:pt modelId="{4784BCE6-1208-44E3-96CD-F4DCDD67E7F6}">
      <dgm:prSet phldrT="[Text]" custT="1"/>
      <dgm:spPr/>
      <dgm:t>
        <a:bodyPr/>
        <a:lstStyle/>
        <a:p>
          <a:r>
            <a:rPr lang="az-Latn-AZ" sz="2000" b="1"/>
            <a:t>Enlarged heart chambers</a:t>
          </a:r>
          <a:endParaRPr lang="en-US" sz="2000" b="1" dirty="0"/>
        </a:p>
      </dgm:t>
    </dgm:pt>
    <dgm:pt modelId="{FEF7B2B0-7670-4A56-929C-A910DD0977B3}" type="parTrans" cxnId="{8B8081E2-D640-4F23-8E66-DC7933523B80}">
      <dgm:prSet/>
      <dgm:spPr/>
      <dgm:t>
        <a:bodyPr/>
        <a:lstStyle/>
        <a:p>
          <a:endParaRPr lang="en-US" sz="2000" b="1"/>
        </a:p>
      </dgm:t>
    </dgm:pt>
    <dgm:pt modelId="{0B213C73-79EE-4DA1-A8D0-1EB6DED9DD5D}" type="sibTrans" cxnId="{8B8081E2-D640-4F23-8E66-DC7933523B80}">
      <dgm:prSet/>
      <dgm:spPr/>
      <dgm:t>
        <a:bodyPr/>
        <a:lstStyle/>
        <a:p>
          <a:endParaRPr lang="en-US" sz="2000" b="1"/>
        </a:p>
      </dgm:t>
    </dgm:pt>
    <dgm:pt modelId="{5E27F51B-F42D-4F70-A347-4D99B1A4345D}" type="pres">
      <dgm:prSet presAssocID="{1CE1250D-BF8B-47FD-B355-7F471F0DB6A9}" presName="CompostProcess" presStyleCnt="0">
        <dgm:presLayoutVars>
          <dgm:dir/>
          <dgm:resizeHandles val="exact"/>
        </dgm:presLayoutVars>
      </dgm:prSet>
      <dgm:spPr/>
    </dgm:pt>
    <dgm:pt modelId="{3760B075-46D9-4987-9504-EA236B0746B2}" type="pres">
      <dgm:prSet presAssocID="{1CE1250D-BF8B-47FD-B355-7F471F0DB6A9}" presName="arrow" presStyleLbl="bgShp" presStyleIdx="0" presStyleCnt="1" custScaleX="117647" custScaleY="99199"/>
      <dgm:spPr/>
    </dgm:pt>
    <dgm:pt modelId="{A6EC3930-1629-41C7-9CA2-1ADE1C7C4DD3}" type="pres">
      <dgm:prSet presAssocID="{1CE1250D-BF8B-47FD-B355-7F471F0DB6A9}" presName="linearProcess" presStyleCnt="0"/>
      <dgm:spPr/>
    </dgm:pt>
    <dgm:pt modelId="{00ED5E93-3D76-43A1-B168-5669DC0A392F}" type="pres">
      <dgm:prSet presAssocID="{E2543302-A957-44C2-B021-03EC7F4042B8}" presName="textNode" presStyleLbl="node1" presStyleIdx="0" presStyleCnt="6" custScaleX="123074">
        <dgm:presLayoutVars>
          <dgm:bulletEnabled val="1"/>
        </dgm:presLayoutVars>
      </dgm:prSet>
      <dgm:spPr/>
    </dgm:pt>
    <dgm:pt modelId="{2A49E595-98F8-4DAD-8C47-97C4959B7DA8}" type="pres">
      <dgm:prSet presAssocID="{2FA863F2-5DFB-4563-A8A8-A8D0B35185BC}" presName="sibTrans" presStyleCnt="0"/>
      <dgm:spPr/>
    </dgm:pt>
    <dgm:pt modelId="{C1FAF9A8-EBBC-4303-8E21-531B236D64E4}" type="pres">
      <dgm:prSet presAssocID="{F10199B4-DFED-4838-BE0F-6B7702377985}" presName="textNode" presStyleLbl="node1" presStyleIdx="1" presStyleCnt="6">
        <dgm:presLayoutVars>
          <dgm:bulletEnabled val="1"/>
        </dgm:presLayoutVars>
      </dgm:prSet>
      <dgm:spPr/>
    </dgm:pt>
    <dgm:pt modelId="{3A0C203F-E6DB-4F07-B7B5-2328C09BD6EA}" type="pres">
      <dgm:prSet presAssocID="{82EB6BB0-46AF-48EC-B5E3-235A05CC61C4}" presName="sibTrans" presStyleCnt="0"/>
      <dgm:spPr/>
    </dgm:pt>
    <dgm:pt modelId="{C6BA204E-F523-4F39-AFAF-812D68F65C01}" type="pres">
      <dgm:prSet presAssocID="{ACC3836F-7F0E-422E-B13A-62A08A1D03E0}" presName="textNode" presStyleLbl="node1" presStyleIdx="2" presStyleCnt="6">
        <dgm:presLayoutVars>
          <dgm:bulletEnabled val="1"/>
        </dgm:presLayoutVars>
      </dgm:prSet>
      <dgm:spPr/>
    </dgm:pt>
    <dgm:pt modelId="{5D893B61-5E65-4F34-BA22-31332DAF2818}" type="pres">
      <dgm:prSet presAssocID="{A43B144B-5FF7-47FB-AC35-124FE3312345}" presName="sibTrans" presStyleCnt="0"/>
      <dgm:spPr/>
    </dgm:pt>
    <dgm:pt modelId="{F4BBE5B9-0594-4FF9-B01A-F6B04E736E3D}" type="pres">
      <dgm:prSet presAssocID="{2DDFE7C8-8166-43A8-A785-39A6F848FC54}" presName="textNode" presStyleLbl="node1" presStyleIdx="3" presStyleCnt="6" custScaleX="115824" custLinFactNeighborX="-45540" custLinFactNeighborY="574">
        <dgm:presLayoutVars>
          <dgm:bulletEnabled val="1"/>
        </dgm:presLayoutVars>
      </dgm:prSet>
      <dgm:spPr/>
    </dgm:pt>
    <dgm:pt modelId="{CE0CC23A-E97C-4B23-8BCE-64AF45EE1591}" type="pres">
      <dgm:prSet presAssocID="{883BE786-F4ED-4DE9-A712-FAB013620C24}" presName="sibTrans" presStyleCnt="0"/>
      <dgm:spPr/>
    </dgm:pt>
    <dgm:pt modelId="{721A28D4-DD4B-403F-8131-EE714DC04C4E}" type="pres">
      <dgm:prSet presAssocID="{635B4772-CB43-4CC6-84F5-06D64417E162}" presName="textNode" presStyleLbl="node1" presStyleIdx="4" presStyleCnt="6" custLinFactNeighborX="-44803" custLinFactNeighborY="574">
        <dgm:presLayoutVars>
          <dgm:bulletEnabled val="1"/>
        </dgm:presLayoutVars>
      </dgm:prSet>
      <dgm:spPr/>
    </dgm:pt>
    <dgm:pt modelId="{F6EF7EA6-6F16-4650-9C14-05CD46F04DEB}" type="pres">
      <dgm:prSet presAssocID="{678D5A7F-5A42-4DD5-BCCE-EFFC7DA9DCEE}" presName="sibTrans" presStyleCnt="0"/>
      <dgm:spPr/>
    </dgm:pt>
    <dgm:pt modelId="{AC935283-3571-41A6-9A34-7BA851A5A266}" type="pres">
      <dgm:prSet presAssocID="{4784BCE6-1208-44E3-96CD-F4DCDD67E7F6}" presName="textNode" presStyleLbl="node1" presStyleIdx="5" presStyleCnt="6" custLinFactNeighborX="-86159" custLinFactNeighborY="2079">
        <dgm:presLayoutVars>
          <dgm:bulletEnabled val="1"/>
        </dgm:presLayoutVars>
      </dgm:prSet>
      <dgm:spPr/>
    </dgm:pt>
  </dgm:ptLst>
  <dgm:cxnLst>
    <dgm:cxn modelId="{E52B9714-E39F-4635-AF2D-21197B5F0DCA}" type="presOf" srcId="{2DDFE7C8-8166-43A8-A785-39A6F848FC54}" destId="{F4BBE5B9-0594-4FF9-B01A-F6B04E736E3D}" srcOrd="0" destOrd="0" presId="urn:microsoft.com/office/officeart/2005/8/layout/hProcess9"/>
    <dgm:cxn modelId="{4A040C1A-2979-43B2-9182-C70DD38182B4}" type="presOf" srcId="{F10199B4-DFED-4838-BE0F-6B7702377985}" destId="{C1FAF9A8-EBBC-4303-8E21-531B236D64E4}" srcOrd="0" destOrd="0" presId="urn:microsoft.com/office/officeart/2005/8/layout/hProcess9"/>
    <dgm:cxn modelId="{B7018249-9BAB-4966-89EA-312D5445B066}" type="presOf" srcId="{635B4772-CB43-4CC6-84F5-06D64417E162}" destId="{721A28D4-DD4B-403F-8131-EE714DC04C4E}" srcOrd="0" destOrd="0" presId="urn:microsoft.com/office/officeart/2005/8/layout/hProcess9"/>
    <dgm:cxn modelId="{1425056E-54F6-452D-ABC4-7FD445B6F63B}" srcId="{1CE1250D-BF8B-47FD-B355-7F471F0DB6A9}" destId="{F10199B4-DFED-4838-BE0F-6B7702377985}" srcOrd="1" destOrd="0" parTransId="{5907A7FC-5712-4F25-BB42-0255743F4F0A}" sibTransId="{82EB6BB0-46AF-48EC-B5E3-235A05CC61C4}"/>
    <dgm:cxn modelId="{82920D58-52A1-42C9-AD4E-D34DD8470B27}" type="presOf" srcId="{ACC3836F-7F0E-422E-B13A-62A08A1D03E0}" destId="{C6BA204E-F523-4F39-AFAF-812D68F65C01}" srcOrd="0" destOrd="0" presId="urn:microsoft.com/office/officeart/2005/8/layout/hProcess9"/>
    <dgm:cxn modelId="{D482F89F-79E2-422F-8FF6-CC96CEB6C261}" type="presOf" srcId="{1CE1250D-BF8B-47FD-B355-7F471F0DB6A9}" destId="{5E27F51B-F42D-4F70-A347-4D99B1A4345D}" srcOrd="0" destOrd="0" presId="urn:microsoft.com/office/officeart/2005/8/layout/hProcess9"/>
    <dgm:cxn modelId="{BA60A0A7-A552-41B4-9E91-484F3BE6FE11}" type="presOf" srcId="{4784BCE6-1208-44E3-96CD-F4DCDD67E7F6}" destId="{AC935283-3571-41A6-9A34-7BA851A5A266}" srcOrd="0" destOrd="0" presId="urn:microsoft.com/office/officeart/2005/8/layout/hProcess9"/>
    <dgm:cxn modelId="{5FF93DAB-E3C5-43BC-9191-A7C219F924EF}" srcId="{1CE1250D-BF8B-47FD-B355-7F471F0DB6A9}" destId="{E2543302-A957-44C2-B021-03EC7F4042B8}" srcOrd="0" destOrd="0" parTransId="{BF630B9A-8C71-46E0-853C-059348AA0AD0}" sibTransId="{2FA863F2-5DFB-4563-A8A8-A8D0B35185BC}"/>
    <dgm:cxn modelId="{2F91F0DD-CF81-4CFC-BFB1-301EFE5FFFAA}" srcId="{1CE1250D-BF8B-47FD-B355-7F471F0DB6A9}" destId="{2DDFE7C8-8166-43A8-A785-39A6F848FC54}" srcOrd="3" destOrd="0" parTransId="{E3C8C551-B87B-476C-B75E-639C3C512702}" sibTransId="{883BE786-F4ED-4DE9-A712-FAB013620C24}"/>
    <dgm:cxn modelId="{8B8081E2-D640-4F23-8E66-DC7933523B80}" srcId="{1CE1250D-BF8B-47FD-B355-7F471F0DB6A9}" destId="{4784BCE6-1208-44E3-96CD-F4DCDD67E7F6}" srcOrd="5" destOrd="0" parTransId="{FEF7B2B0-7670-4A56-929C-A910DD0977B3}" sibTransId="{0B213C73-79EE-4DA1-A8D0-1EB6DED9DD5D}"/>
    <dgm:cxn modelId="{E1DF69F2-7842-45DB-8DAF-916539A31AEE}" type="presOf" srcId="{E2543302-A957-44C2-B021-03EC7F4042B8}" destId="{00ED5E93-3D76-43A1-B168-5669DC0A392F}" srcOrd="0" destOrd="0" presId="urn:microsoft.com/office/officeart/2005/8/layout/hProcess9"/>
    <dgm:cxn modelId="{53707CF8-4838-4612-9A5B-4C479D11963F}" srcId="{1CE1250D-BF8B-47FD-B355-7F471F0DB6A9}" destId="{635B4772-CB43-4CC6-84F5-06D64417E162}" srcOrd="4" destOrd="0" parTransId="{BEB55C78-2BCE-42B9-A779-EAB881A8E46E}" sibTransId="{678D5A7F-5A42-4DD5-BCCE-EFFC7DA9DCEE}"/>
    <dgm:cxn modelId="{3D8F4DFC-AF66-42FC-92E3-A50D162D0288}" srcId="{1CE1250D-BF8B-47FD-B355-7F471F0DB6A9}" destId="{ACC3836F-7F0E-422E-B13A-62A08A1D03E0}" srcOrd="2" destOrd="0" parTransId="{09AB5D27-EF01-426C-A3DF-03F1E88B3580}" sibTransId="{A43B144B-5FF7-47FB-AC35-124FE3312345}"/>
    <dgm:cxn modelId="{3202B215-F042-4E77-9EA5-E1DDF380027E}" type="presParOf" srcId="{5E27F51B-F42D-4F70-A347-4D99B1A4345D}" destId="{3760B075-46D9-4987-9504-EA236B0746B2}" srcOrd="0" destOrd="0" presId="urn:microsoft.com/office/officeart/2005/8/layout/hProcess9"/>
    <dgm:cxn modelId="{CAD2D954-E02E-4258-B3A3-D5151DC3442D}" type="presParOf" srcId="{5E27F51B-F42D-4F70-A347-4D99B1A4345D}" destId="{A6EC3930-1629-41C7-9CA2-1ADE1C7C4DD3}" srcOrd="1" destOrd="0" presId="urn:microsoft.com/office/officeart/2005/8/layout/hProcess9"/>
    <dgm:cxn modelId="{B572432E-C0E0-4343-B885-FA2B4B97DAD6}" type="presParOf" srcId="{A6EC3930-1629-41C7-9CA2-1ADE1C7C4DD3}" destId="{00ED5E93-3D76-43A1-B168-5669DC0A392F}" srcOrd="0" destOrd="0" presId="urn:microsoft.com/office/officeart/2005/8/layout/hProcess9"/>
    <dgm:cxn modelId="{9B83DD85-8EA5-4773-8F8C-DE64E370FE5D}" type="presParOf" srcId="{A6EC3930-1629-41C7-9CA2-1ADE1C7C4DD3}" destId="{2A49E595-98F8-4DAD-8C47-97C4959B7DA8}" srcOrd="1" destOrd="0" presId="urn:microsoft.com/office/officeart/2005/8/layout/hProcess9"/>
    <dgm:cxn modelId="{6617801C-4AD2-4D11-BFEC-FBB874A74492}" type="presParOf" srcId="{A6EC3930-1629-41C7-9CA2-1ADE1C7C4DD3}" destId="{C1FAF9A8-EBBC-4303-8E21-531B236D64E4}" srcOrd="2" destOrd="0" presId="urn:microsoft.com/office/officeart/2005/8/layout/hProcess9"/>
    <dgm:cxn modelId="{AA014640-A744-4E1B-A0EA-CADA5D1426D8}" type="presParOf" srcId="{A6EC3930-1629-41C7-9CA2-1ADE1C7C4DD3}" destId="{3A0C203F-E6DB-4F07-B7B5-2328C09BD6EA}" srcOrd="3" destOrd="0" presId="urn:microsoft.com/office/officeart/2005/8/layout/hProcess9"/>
    <dgm:cxn modelId="{63DF0424-2D01-4D85-ADE7-44DA0BE352FE}" type="presParOf" srcId="{A6EC3930-1629-41C7-9CA2-1ADE1C7C4DD3}" destId="{C6BA204E-F523-4F39-AFAF-812D68F65C01}" srcOrd="4" destOrd="0" presId="urn:microsoft.com/office/officeart/2005/8/layout/hProcess9"/>
    <dgm:cxn modelId="{FFDAA161-68F7-4314-BD3C-8F7C3E86D769}" type="presParOf" srcId="{A6EC3930-1629-41C7-9CA2-1ADE1C7C4DD3}" destId="{5D893B61-5E65-4F34-BA22-31332DAF2818}" srcOrd="5" destOrd="0" presId="urn:microsoft.com/office/officeart/2005/8/layout/hProcess9"/>
    <dgm:cxn modelId="{DBDB29CE-2F6A-4001-B716-BC319EDF75A4}" type="presParOf" srcId="{A6EC3930-1629-41C7-9CA2-1ADE1C7C4DD3}" destId="{F4BBE5B9-0594-4FF9-B01A-F6B04E736E3D}" srcOrd="6" destOrd="0" presId="urn:microsoft.com/office/officeart/2005/8/layout/hProcess9"/>
    <dgm:cxn modelId="{F4BC2479-5E64-4C59-A73F-F53EDDFB38A5}" type="presParOf" srcId="{A6EC3930-1629-41C7-9CA2-1ADE1C7C4DD3}" destId="{CE0CC23A-E97C-4B23-8BCE-64AF45EE1591}" srcOrd="7" destOrd="0" presId="urn:microsoft.com/office/officeart/2005/8/layout/hProcess9"/>
    <dgm:cxn modelId="{34D271C6-49E0-40B1-9B6E-D4B2C46BA7A6}" type="presParOf" srcId="{A6EC3930-1629-41C7-9CA2-1ADE1C7C4DD3}" destId="{721A28D4-DD4B-403F-8131-EE714DC04C4E}" srcOrd="8" destOrd="0" presId="urn:microsoft.com/office/officeart/2005/8/layout/hProcess9"/>
    <dgm:cxn modelId="{5493144C-BD3B-419A-BA4F-9DF466A904DF}" type="presParOf" srcId="{A6EC3930-1629-41C7-9CA2-1ADE1C7C4DD3}" destId="{F6EF7EA6-6F16-4650-9C14-05CD46F04DEB}" srcOrd="9" destOrd="0" presId="urn:microsoft.com/office/officeart/2005/8/layout/hProcess9"/>
    <dgm:cxn modelId="{3494717A-7425-4523-9986-D5B4669392E5}" type="presParOf" srcId="{A6EC3930-1629-41C7-9CA2-1ADE1C7C4DD3}" destId="{AC935283-3571-41A6-9A34-7BA851A5A266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22D6A9C-0571-46F7-A78B-D89BB4219746}" type="doc">
      <dgm:prSet loTypeId="urn:microsoft.com/office/officeart/2005/8/layout/StepDownProcess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833D497-C15B-46B6-B0DE-53C1628C34C0}">
      <dgm:prSet phldrT="[Text]"/>
      <dgm:spPr/>
      <dgm:t>
        <a:bodyPr/>
        <a:lstStyle/>
        <a:p>
          <a:r>
            <a: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</a:t>
          </a:r>
          <a:r>
            <a:rPr lang="az-Latn-A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ainly on by echocardiography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FD847E0-9937-4C00-99BA-EDFB15BCA912}" type="parTrans" cxnId="{645793D1-E18E-4606-8714-3231216FBCC5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B625B3B-743A-48A5-9B34-5B3FDF45978F}" type="sibTrans" cxnId="{645793D1-E18E-4606-8714-3231216FBCC5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73D0E81-9B7E-48E6-809E-845C82040B70}">
      <dgm:prSet phldrT="[Text]"/>
      <dgm:spPr/>
      <dgm:t>
        <a:bodyPr/>
        <a:lstStyle/>
        <a:p>
          <a:r>
            <a: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Transesophageal </a:t>
          </a:r>
          <a:r>
            <a:rPr lang="en-US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ExoQQ</a:t>
          </a:r>
          <a:r>
            <a: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(TEE) if needed</a:t>
          </a:r>
        </a:p>
      </dgm:t>
    </dgm:pt>
    <dgm:pt modelId="{4CD77083-4D49-4588-BD2E-B9C63A7AF992}" type="parTrans" cxnId="{A6FE6D67-8A4F-4766-A45F-C4F47ADCC4B2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D0442BA-D521-48C3-BFF4-9C4D9931E570}" type="sibTrans" cxnId="{A6FE6D67-8A4F-4766-A45F-C4F47ADCC4B2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EAB5EDB-75A6-4D3E-95CA-673EF15EF37D}">
      <dgm:prSet phldrT="[Text]"/>
      <dgm:spPr/>
      <dgm:t>
        <a:bodyPr/>
        <a:lstStyle/>
        <a:p>
          <a:r>
            <a: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Or (CT, MRI) can be denied.</a:t>
          </a:r>
        </a:p>
      </dgm:t>
    </dgm:pt>
    <dgm:pt modelId="{FC4010AA-D6A3-4609-80D9-6AD0C7837284}" type="parTrans" cxnId="{E08BDDED-D7BC-4AC9-A65E-C35E4165500F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BC1BE23-241C-4615-A500-62ADBAC287A5}" type="sibTrans" cxnId="{E08BDDED-D7BC-4AC9-A65E-C35E4165500F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170B733-071B-4FD8-8245-EACFEB31BFB9}" type="pres">
      <dgm:prSet presAssocID="{322D6A9C-0571-46F7-A78B-D89BB4219746}" presName="rootnode" presStyleCnt="0">
        <dgm:presLayoutVars>
          <dgm:chMax/>
          <dgm:chPref/>
          <dgm:dir/>
          <dgm:animLvl val="lvl"/>
        </dgm:presLayoutVars>
      </dgm:prSet>
      <dgm:spPr/>
    </dgm:pt>
    <dgm:pt modelId="{87182479-82CD-4168-884D-2D537097707D}" type="pres">
      <dgm:prSet presAssocID="{4833D497-C15B-46B6-B0DE-53C1628C34C0}" presName="composite" presStyleCnt="0"/>
      <dgm:spPr/>
    </dgm:pt>
    <dgm:pt modelId="{A21E2FD7-1035-4CAF-8E67-278EC4B0DC58}" type="pres">
      <dgm:prSet presAssocID="{4833D497-C15B-46B6-B0DE-53C1628C34C0}" presName="bentUpArrow1" presStyleLbl="alignImgPlace1" presStyleIdx="0" presStyleCnt="2"/>
      <dgm:spPr/>
    </dgm:pt>
    <dgm:pt modelId="{BF0F0D11-2C6D-4EE7-BB25-4B7F5D17C6C5}" type="pres">
      <dgm:prSet presAssocID="{4833D497-C15B-46B6-B0DE-53C1628C34C0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</dgm:pt>
    <dgm:pt modelId="{E5662E94-9131-4EB5-B4E9-75BA081A8DA6}" type="pres">
      <dgm:prSet presAssocID="{4833D497-C15B-46B6-B0DE-53C1628C34C0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512E3D28-C130-41D2-AB82-1EAB4AC3C933}" type="pres">
      <dgm:prSet presAssocID="{BB625B3B-743A-48A5-9B34-5B3FDF45978F}" presName="sibTrans" presStyleCnt="0"/>
      <dgm:spPr/>
    </dgm:pt>
    <dgm:pt modelId="{864565DA-15CF-420C-876F-9960CF0A4AFB}" type="pres">
      <dgm:prSet presAssocID="{973D0E81-9B7E-48E6-809E-845C82040B70}" presName="composite" presStyleCnt="0"/>
      <dgm:spPr/>
    </dgm:pt>
    <dgm:pt modelId="{F75ABC0F-3DBB-4192-B49C-27B61E4EFA34}" type="pres">
      <dgm:prSet presAssocID="{973D0E81-9B7E-48E6-809E-845C82040B70}" presName="bentUpArrow1" presStyleLbl="alignImgPlace1" presStyleIdx="1" presStyleCnt="2"/>
      <dgm:spPr/>
    </dgm:pt>
    <dgm:pt modelId="{937B88EE-B001-4ECC-BC38-569C8175F1CD}" type="pres">
      <dgm:prSet presAssocID="{973D0E81-9B7E-48E6-809E-845C82040B70}" presName="ParentText" presStyleLbl="node1" presStyleIdx="1" presStyleCnt="3">
        <dgm:presLayoutVars>
          <dgm:chMax val="1"/>
          <dgm:chPref val="1"/>
          <dgm:bulletEnabled val="1"/>
        </dgm:presLayoutVars>
      </dgm:prSet>
      <dgm:spPr/>
    </dgm:pt>
    <dgm:pt modelId="{CFC72367-12ED-4CCD-9C5D-78D9BA0C61F3}" type="pres">
      <dgm:prSet presAssocID="{973D0E81-9B7E-48E6-809E-845C82040B70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FA8C15A4-0172-45D4-B7EB-5ACAB381AD46}" type="pres">
      <dgm:prSet presAssocID="{2D0442BA-D521-48C3-BFF4-9C4D9931E570}" presName="sibTrans" presStyleCnt="0"/>
      <dgm:spPr/>
    </dgm:pt>
    <dgm:pt modelId="{136F9451-3B75-4FFE-9BB4-E35564990F37}" type="pres">
      <dgm:prSet presAssocID="{9EAB5EDB-75A6-4D3E-95CA-673EF15EF37D}" presName="composite" presStyleCnt="0"/>
      <dgm:spPr/>
    </dgm:pt>
    <dgm:pt modelId="{B06C7432-E2FE-4EF1-AFDF-9C69E8E27640}" type="pres">
      <dgm:prSet presAssocID="{9EAB5EDB-75A6-4D3E-95CA-673EF15EF37D}" presName="ParentText" presStyleLbl="node1" presStyleIdx="2" presStyleCnt="3">
        <dgm:presLayoutVars>
          <dgm:chMax val="1"/>
          <dgm:chPref val="1"/>
          <dgm:bulletEnabled val="1"/>
        </dgm:presLayoutVars>
      </dgm:prSet>
      <dgm:spPr/>
    </dgm:pt>
  </dgm:ptLst>
  <dgm:cxnLst>
    <dgm:cxn modelId="{C30AC862-7DCA-48D0-A4C3-6228022A5C4B}" type="presOf" srcId="{9EAB5EDB-75A6-4D3E-95CA-673EF15EF37D}" destId="{B06C7432-E2FE-4EF1-AFDF-9C69E8E27640}" srcOrd="0" destOrd="0" presId="urn:microsoft.com/office/officeart/2005/8/layout/StepDownProcess"/>
    <dgm:cxn modelId="{A6FE6D67-8A4F-4766-A45F-C4F47ADCC4B2}" srcId="{322D6A9C-0571-46F7-A78B-D89BB4219746}" destId="{973D0E81-9B7E-48E6-809E-845C82040B70}" srcOrd="1" destOrd="0" parTransId="{4CD77083-4D49-4588-BD2E-B9C63A7AF992}" sibTransId="{2D0442BA-D521-48C3-BFF4-9C4D9931E570}"/>
    <dgm:cxn modelId="{6C2A9C55-308C-4281-867F-DC18968D0C3F}" type="presOf" srcId="{322D6A9C-0571-46F7-A78B-D89BB4219746}" destId="{4170B733-071B-4FD8-8245-EACFEB31BFB9}" srcOrd="0" destOrd="0" presId="urn:microsoft.com/office/officeart/2005/8/layout/StepDownProcess"/>
    <dgm:cxn modelId="{0250FBAE-38E9-4594-8C9D-AAB6A001A9EB}" type="presOf" srcId="{973D0E81-9B7E-48E6-809E-845C82040B70}" destId="{937B88EE-B001-4ECC-BC38-569C8175F1CD}" srcOrd="0" destOrd="0" presId="urn:microsoft.com/office/officeart/2005/8/layout/StepDownProcess"/>
    <dgm:cxn modelId="{645793D1-E18E-4606-8714-3231216FBCC5}" srcId="{322D6A9C-0571-46F7-A78B-D89BB4219746}" destId="{4833D497-C15B-46B6-B0DE-53C1628C34C0}" srcOrd="0" destOrd="0" parTransId="{3FD847E0-9937-4C00-99BA-EDFB15BCA912}" sibTransId="{BB625B3B-743A-48A5-9B34-5B3FDF45978F}"/>
    <dgm:cxn modelId="{262D41D9-F07F-4DA6-9F62-1AD5EC9EA23F}" type="presOf" srcId="{4833D497-C15B-46B6-B0DE-53C1628C34C0}" destId="{BF0F0D11-2C6D-4EE7-BB25-4B7F5D17C6C5}" srcOrd="0" destOrd="0" presId="urn:microsoft.com/office/officeart/2005/8/layout/StepDownProcess"/>
    <dgm:cxn modelId="{E08BDDED-D7BC-4AC9-A65E-C35E4165500F}" srcId="{322D6A9C-0571-46F7-A78B-D89BB4219746}" destId="{9EAB5EDB-75A6-4D3E-95CA-673EF15EF37D}" srcOrd="2" destOrd="0" parTransId="{FC4010AA-D6A3-4609-80D9-6AD0C7837284}" sibTransId="{0BC1BE23-241C-4615-A500-62ADBAC287A5}"/>
    <dgm:cxn modelId="{AD7ADD2D-F44B-4615-83CF-9DB65CF9AFD5}" type="presParOf" srcId="{4170B733-071B-4FD8-8245-EACFEB31BFB9}" destId="{87182479-82CD-4168-884D-2D537097707D}" srcOrd="0" destOrd="0" presId="urn:microsoft.com/office/officeart/2005/8/layout/StepDownProcess"/>
    <dgm:cxn modelId="{E443ABEA-34D3-4013-9761-E7A3E2DE07E8}" type="presParOf" srcId="{87182479-82CD-4168-884D-2D537097707D}" destId="{A21E2FD7-1035-4CAF-8E67-278EC4B0DC58}" srcOrd="0" destOrd="0" presId="urn:microsoft.com/office/officeart/2005/8/layout/StepDownProcess"/>
    <dgm:cxn modelId="{D27E5F12-9D30-44F6-9DA4-C5F2CE65D280}" type="presParOf" srcId="{87182479-82CD-4168-884D-2D537097707D}" destId="{BF0F0D11-2C6D-4EE7-BB25-4B7F5D17C6C5}" srcOrd="1" destOrd="0" presId="urn:microsoft.com/office/officeart/2005/8/layout/StepDownProcess"/>
    <dgm:cxn modelId="{D81678BB-AA1B-46CB-B416-A52038C9F041}" type="presParOf" srcId="{87182479-82CD-4168-884D-2D537097707D}" destId="{E5662E94-9131-4EB5-B4E9-75BA081A8DA6}" srcOrd="2" destOrd="0" presId="urn:microsoft.com/office/officeart/2005/8/layout/StepDownProcess"/>
    <dgm:cxn modelId="{35ECEBE8-4645-4EA3-8036-3AA0F595CF18}" type="presParOf" srcId="{4170B733-071B-4FD8-8245-EACFEB31BFB9}" destId="{512E3D28-C130-41D2-AB82-1EAB4AC3C933}" srcOrd="1" destOrd="0" presId="urn:microsoft.com/office/officeart/2005/8/layout/StepDownProcess"/>
    <dgm:cxn modelId="{AB316BF8-A055-4200-BE67-04FD04B36734}" type="presParOf" srcId="{4170B733-071B-4FD8-8245-EACFEB31BFB9}" destId="{864565DA-15CF-420C-876F-9960CF0A4AFB}" srcOrd="2" destOrd="0" presId="urn:microsoft.com/office/officeart/2005/8/layout/StepDownProcess"/>
    <dgm:cxn modelId="{10C4B56D-165D-4563-A16B-9B260083008E}" type="presParOf" srcId="{864565DA-15CF-420C-876F-9960CF0A4AFB}" destId="{F75ABC0F-3DBB-4192-B49C-27B61E4EFA34}" srcOrd="0" destOrd="0" presId="urn:microsoft.com/office/officeart/2005/8/layout/StepDownProcess"/>
    <dgm:cxn modelId="{92FC36DE-47FB-4FFC-ACAE-DEFA6F214878}" type="presParOf" srcId="{864565DA-15CF-420C-876F-9960CF0A4AFB}" destId="{937B88EE-B001-4ECC-BC38-569C8175F1CD}" srcOrd="1" destOrd="0" presId="urn:microsoft.com/office/officeart/2005/8/layout/StepDownProcess"/>
    <dgm:cxn modelId="{69ACADD0-B446-4E55-8455-54A7ADC8CD84}" type="presParOf" srcId="{864565DA-15CF-420C-876F-9960CF0A4AFB}" destId="{CFC72367-12ED-4CCD-9C5D-78D9BA0C61F3}" srcOrd="2" destOrd="0" presId="urn:microsoft.com/office/officeart/2005/8/layout/StepDownProcess"/>
    <dgm:cxn modelId="{F8EC3871-538E-4944-9E26-6E40025D41AE}" type="presParOf" srcId="{4170B733-071B-4FD8-8245-EACFEB31BFB9}" destId="{FA8C15A4-0172-45D4-B7EB-5ACAB381AD46}" srcOrd="3" destOrd="0" presId="urn:microsoft.com/office/officeart/2005/8/layout/StepDownProcess"/>
    <dgm:cxn modelId="{959E5E08-63BA-4A2D-89C1-DCC88602E151}" type="presParOf" srcId="{4170B733-071B-4FD8-8245-EACFEB31BFB9}" destId="{136F9451-3B75-4FFE-9BB4-E35564990F37}" srcOrd="4" destOrd="0" presId="urn:microsoft.com/office/officeart/2005/8/layout/StepDownProcess"/>
    <dgm:cxn modelId="{F8CA1694-43F4-42E2-A472-6BFF1F6C3939}" type="presParOf" srcId="{136F9451-3B75-4FFE-9BB4-E35564990F37}" destId="{B06C7432-E2FE-4EF1-AFDF-9C69E8E27640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78784FA-8496-46B7-830E-9694B9492F35}" type="doc">
      <dgm:prSet loTypeId="urn:microsoft.com/office/officeart/2009/3/layout/FramedTextPicture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431096F-4E33-4E5A-9F6C-D0289E2B45A0}">
      <dgm:prSet phldrT="[Text]"/>
      <dgm:spPr/>
      <dgm:t>
        <a:bodyPr/>
        <a:lstStyle/>
        <a:p>
          <a:r>
            <a:rPr lang="az-Latn-A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There is usually no need to determine the cause</a:t>
          </a:r>
          <a:endParaRPr lang="en-US" b="1" dirty="0">
            <a:solidFill>
              <a:srgbClr val="0070C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F9E7BB8-9580-4BC4-A8BE-ADADA47B4639}" type="parTrans" cxnId="{B6C0DEAD-CA3C-4F3D-9AE9-9B50C08BF5A2}">
      <dgm:prSet/>
      <dgm:spPr/>
      <dgm:t>
        <a:bodyPr/>
        <a:lstStyle/>
        <a:p>
          <a:endParaRPr lang="en-US"/>
        </a:p>
      </dgm:t>
    </dgm:pt>
    <dgm:pt modelId="{1FC28FA8-CDAB-4F0B-92A6-EFAEF209C50B}" type="sibTrans" cxnId="{B6C0DEAD-CA3C-4F3D-9AE9-9B50C08BF5A2}">
      <dgm:prSet/>
      <dgm:spPr/>
      <dgm:t>
        <a:bodyPr/>
        <a:lstStyle/>
        <a:p>
          <a:endParaRPr lang="en-US"/>
        </a:p>
      </dgm:t>
    </dgm:pt>
    <dgm:pt modelId="{61F247AE-13CA-4639-A322-631A9295330B}" type="pres">
      <dgm:prSet presAssocID="{A78784FA-8496-46B7-830E-9694B9492F35}" presName="Name0" presStyleCnt="0">
        <dgm:presLayoutVars>
          <dgm:chMax/>
          <dgm:chPref/>
          <dgm:dir/>
        </dgm:presLayoutVars>
      </dgm:prSet>
      <dgm:spPr/>
    </dgm:pt>
    <dgm:pt modelId="{022C59E7-A6FF-47BD-AA13-5770F00CC8C1}" type="pres">
      <dgm:prSet presAssocID="{3431096F-4E33-4E5A-9F6C-D0289E2B45A0}" presName="composite" presStyleCnt="0">
        <dgm:presLayoutVars>
          <dgm:chMax/>
          <dgm:chPref/>
        </dgm:presLayoutVars>
      </dgm:prSet>
      <dgm:spPr/>
    </dgm:pt>
    <dgm:pt modelId="{B269CDD3-935C-42CB-B061-7E2DE6E49EA3}" type="pres">
      <dgm:prSet presAssocID="{3431096F-4E33-4E5A-9F6C-D0289E2B45A0}" presName="Image" presStyleLbl="bgImgPlace1" presStyleIdx="0" presStyleCnt="1" custScaleX="119439" custScaleY="108598" custLinFactNeighborX="-25564" custLinFactNeighborY="6542"/>
      <dgm:spPr/>
    </dgm:pt>
    <dgm:pt modelId="{30646B67-6BC0-4D56-A02B-63DF866104CF}" type="pres">
      <dgm:prSet presAssocID="{3431096F-4E33-4E5A-9F6C-D0289E2B45A0}" presName="ParentText" presStyleLbl="revTx" presStyleIdx="0" presStyleCnt="1" custScaleX="120743">
        <dgm:presLayoutVars>
          <dgm:chMax val="0"/>
          <dgm:chPref val="0"/>
          <dgm:bulletEnabled val="1"/>
        </dgm:presLayoutVars>
      </dgm:prSet>
      <dgm:spPr/>
    </dgm:pt>
    <dgm:pt modelId="{814E0B85-28A7-4901-91EF-9A7C4C447E3C}" type="pres">
      <dgm:prSet presAssocID="{3431096F-4E33-4E5A-9F6C-D0289E2B45A0}" presName="tlFrame" presStyleLbl="node1" presStyleIdx="0" presStyleCnt="4"/>
      <dgm:spPr/>
    </dgm:pt>
    <dgm:pt modelId="{D0A9B2CB-0AFB-470F-B9AA-4CD72BF61824}" type="pres">
      <dgm:prSet presAssocID="{3431096F-4E33-4E5A-9F6C-D0289E2B45A0}" presName="trFrame" presStyleLbl="node1" presStyleIdx="1" presStyleCnt="4"/>
      <dgm:spPr/>
    </dgm:pt>
    <dgm:pt modelId="{4A4B42B6-D738-408C-8C3A-77AF57713563}" type="pres">
      <dgm:prSet presAssocID="{3431096F-4E33-4E5A-9F6C-D0289E2B45A0}" presName="blFrame" presStyleLbl="node1" presStyleIdx="2" presStyleCnt="4"/>
      <dgm:spPr/>
    </dgm:pt>
    <dgm:pt modelId="{DB8CB011-F3CB-417C-ACB4-FC4A9006173E}" type="pres">
      <dgm:prSet presAssocID="{3431096F-4E33-4E5A-9F6C-D0289E2B45A0}" presName="brFrame" presStyleLbl="node1" presStyleIdx="3" presStyleCnt="4"/>
      <dgm:spPr/>
    </dgm:pt>
  </dgm:ptLst>
  <dgm:cxnLst>
    <dgm:cxn modelId="{12994A3B-9BF7-4455-999F-EF6B4EE14608}" type="presOf" srcId="{3431096F-4E33-4E5A-9F6C-D0289E2B45A0}" destId="{30646B67-6BC0-4D56-A02B-63DF866104CF}" srcOrd="0" destOrd="0" presId="urn:microsoft.com/office/officeart/2009/3/layout/FramedTextPicture"/>
    <dgm:cxn modelId="{B6C0DEAD-CA3C-4F3D-9AE9-9B50C08BF5A2}" srcId="{A78784FA-8496-46B7-830E-9694B9492F35}" destId="{3431096F-4E33-4E5A-9F6C-D0289E2B45A0}" srcOrd="0" destOrd="0" parTransId="{7F9E7BB8-9580-4BC4-A8BE-ADADA47B4639}" sibTransId="{1FC28FA8-CDAB-4F0B-92A6-EFAEF209C50B}"/>
    <dgm:cxn modelId="{AE421CB7-CF1E-4904-80CE-33FE4B85806B}" type="presOf" srcId="{A78784FA-8496-46B7-830E-9694B9492F35}" destId="{61F247AE-13CA-4639-A322-631A9295330B}" srcOrd="0" destOrd="0" presId="urn:microsoft.com/office/officeart/2009/3/layout/FramedTextPicture"/>
    <dgm:cxn modelId="{81EB344D-9DA0-435A-B252-FE2B9CDAAD6A}" type="presParOf" srcId="{61F247AE-13CA-4639-A322-631A9295330B}" destId="{022C59E7-A6FF-47BD-AA13-5770F00CC8C1}" srcOrd="0" destOrd="0" presId="urn:microsoft.com/office/officeart/2009/3/layout/FramedTextPicture"/>
    <dgm:cxn modelId="{51E879AD-5449-4262-9B89-2DB6567D6A8F}" type="presParOf" srcId="{022C59E7-A6FF-47BD-AA13-5770F00CC8C1}" destId="{B269CDD3-935C-42CB-B061-7E2DE6E49EA3}" srcOrd="0" destOrd="0" presId="urn:microsoft.com/office/officeart/2009/3/layout/FramedTextPicture"/>
    <dgm:cxn modelId="{C35F7B98-0FCA-4DF6-8A07-84EB943CE503}" type="presParOf" srcId="{022C59E7-A6FF-47BD-AA13-5770F00CC8C1}" destId="{30646B67-6BC0-4D56-A02B-63DF866104CF}" srcOrd="1" destOrd="0" presId="urn:microsoft.com/office/officeart/2009/3/layout/FramedTextPicture"/>
    <dgm:cxn modelId="{615D8201-36A6-4255-A4A4-1DD995ADD6DB}" type="presParOf" srcId="{022C59E7-A6FF-47BD-AA13-5770F00CC8C1}" destId="{814E0B85-28A7-4901-91EF-9A7C4C447E3C}" srcOrd="2" destOrd="0" presId="urn:microsoft.com/office/officeart/2009/3/layout/FramedTextPicture"/>
    <dgm:cxn modelId="{0D0B9CBB-A0F4-4B58-9DDE-43501CB45DCB}" type="presParOf" srcId="{022C59E7-A6FF-47BD-AA13-5770F00CC8C1}" destId="{D0A9B2CB-0AFB-470F-B9AA-4CD72BF61824}" srcOrd="3" destOrd="0" presId="urn:microsoft.com/office/officeart/2009/3/layout/FramedTextPicture"/>
    <dgm:cxn modelId="{FFC942C3-5F2C-48E8-93CC-33780C76C209}" type="presParOf" srcId="{022C59E7-A6FF-47BD-AA13-5770F00CC8C1}" destId="{4A4B42B6-D738-408C-8C3A-77AF57713563}" srcOrd="4" destOrd="0" presId="urn:microsoft.com/office/officeart/2009/3/layout/FramedTextPicture"/>
    <dgm:cxn modelId="{392BB5B4-FD99-4E92-9ADF-A63B3465ABE7}" type="presParOf" srcId="{022C59E7-A6FF-47BD-AA13-5770F00CC8C1}" destId="{DB8CB011-F3CB-417C-ACB4-FC4A9006173E}" srcOrd="5" destOrd="0" presId="urn:microsoft.com/office/officeart/2009/3/layout/FramedTextPictur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F60F14B1-6AF3-496B-9F98-985D41F6D478}" type="doc">
      <dgm:prSet loTypeId="urn:microsoft.com/office/officeart/2005/8/layout/venn2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985DC4D-1B07-4156-8E8B-F3508DEA0F63}">
      <dgm:prSet phldrT="[Text]" custT="1"/>
      <dgm:spPr/>
      <dgm:t>
        <a:bodyPr/>
        <a:lstStyle/>
        <a:p>
          <a:r>
            <a: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Clinical symptoms</a:t>
          </a:r>
        </a:p>
      </dgm:t>
    </dgm:pt>
    <dgm:pt modelId="{8D886DD6-7C2C-43A2-ACDB-20184E87D1D0}" type="parTrans" cxnId="{A2F5D567-C44E-4AD3-B105-3EA07586F03E}">
      <dgm:prSet/>
      <dgm:spPr/>
      <dgm:t>
        <a:bodyPr/>
        <a:lstStyle/>
        <a:p>
          <a:endParaRPr 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F22EA40-B072-4085-9D09-09B5F0B560EF}" type="sibTrans" cxnId="{A2F5D567-C44E-4AD3-B105-3EA07586F03E}">
      <dgm:prSet/>
      <dgm:spPr/>
      <dgm:t>
        <a:bodyPr/>
        <a:lstStyle/>
        <a:p>
          <a:endParaRPr 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20689EC-4F33-434A-8C96-724C8AD18E69}">
      <dgm:prSet phldrT="[Text]" custT="1"/>
      <dgm:spPr/>
      <dgm:t>
        <a:bodyPr/>
        <a:lstStyle/>
        <a:p>
          <a:r>
            <a: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 liver panel</a:t>
          </a:r>
          <a:endParaRPr lang="en-US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445730B-6587-4AC7-A714-E8193C732501}" type="parTrans" cxnId="{85508F2E-0AB2-455C-8CD7-AA6085EE51C9}">
      <dgm:prSet/>
      <dgm:spPr/>
      <dgm:t>
        <a:bodyPr/>
        <a:lstStyle/>
        <a:p>
          <a:endParaRPr 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F8F301E-31BD-40A7-AEB0-89C5816FD1A1}" type="sibTrans" cxnId="{85508F2E-0AB2-455C-8CD7-AA6085EE51C9}">
      <dgm:prSet/>
      <dgm:spPr/>
      <dgm:t>
        <a:bodyPr/>
        <a:lstStyle/>
        <a:p>
          <a:endParaRPr 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28587D1-0290-4672-8789-3A9082974315}">
      <dgm:prSet phldrT="[Text]" custT="1"/>
      <dgm:spPr/>
      <dgm:t>
        <a:bodyPr/>
        <a:lstStyle/>
        <a:p>
          <a:r>
            <a: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Hemogram</a:t>
          </a:r>
          <a:endParaRPr lang="en-US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0F4A1EA-685C-43D2-A3D6-D2C65248E3BF}" type="parTrans" cxnId="{3B405B0B-1353-4A1A-87C4-888C6904AFED}">
      <dgm:prSet/>
      <dgm:spPr/>
      <dgm:t>
        <a:bodyPr/>
        <a:lstStyle/>
        <a:p>
          <a:endParaRPr 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3549508-B7F9-489B-8D1D-D9EEB68C4357}" type="sibTrans" cxnId="{3B405B0B-1353-4A1A-87C4-888C6904AFED}">
      <dgm:prSet/>
      <dgm:spPr/>
      <dgm:t>
        <a:bodyPr/>
        <a:lstStyle/>
        <a:p>
          <a:endParaRPr 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DE15264-E33B-4B8E-858A-5798E200CDA2}">
      <dgm:prSet phldrT="[Text]" custT="1"/>
      <dgm:spPr/>
      <dgm:t>
        <a:bodyPr/>
        <a:lstStyle/>
        <a:p>
          <a:r>
            <a: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Echocardiogram</a:t>
          </a:r>
          <a:endParaRPr lang="en-US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6512F23-A15F-4F8E-836A-1F27605A463B}" type="parTrans" cxnId="{4B5B59A5-8291-4CBC-AF90-FF4995A2A6A8}">
      <dgm:prSet/>
      <dgm:spPr/>
      <dgm:t>
        <a:bodyPr/>
        <a:lstStyle/>
        <a:p>
          <a:endParaRPr 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E839FF1-A059-42E4-874E-0D57F58C64F1}" type="sibTrans" cxnId="{4B5B59A5-8291-4CBC-AF90-FF4995A2A6A8}">
      <dgm:prSet/>
      <dgm:spPr/>
      <dgm:t>
        <a:bodyPr/>
        <a:lstStyle/>
        <a:p>
          <a:endParaRPr 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EFBE65A-00C8-41A2-B677-DF557130F6C2}">
      <dgm:prSet phldrT="[Text]" custT="1"/>
      <dgm:spPr/>
      <dgm:t>
        <a:bodyPr/>
        <a:lstStyle/>
        <a:p>
          <a:r>
            <a: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Cardiac catheterization</a:t>
          </a:r>
          <a:endParaRPr lang="en-US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1FA850A-5CCE-44E2-8402-E5B8BDB7BA3B}" type="parTrans" cxnId="{3A951ED3-EB86-48E6-A7D2-11A5E1C78661}">
      <dgm:prSet/>
      <dgm:spPr/>
      <dgm:t>
        <a:bodyPr/>
        <a:lstStyle/>
        <a:p>
          <a:endParaRPr 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A9F1A86-0321-4EDD-A343-8D902787F517}" type="sibTrans" cxnId="{3A951ED3-EB86-48E6-A7D2-11A5E1C78661}">
      <dgm:prSet/>
      <dgm:spPr/>
      <dgm:t>
        <a:bodyPr/>
        <a:lstStyle/>
        <a:p>
          <a:endParaRPr lang="en-US" sz="24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5B50F1B-5172-4D2E-9FA7-92184806D024}" type="pres">
      <dgm:prSet presAssocID="{F60F14B1-6AF3-496B-9F98-985D41F6D478}" presName="Name0" presStyleCnt="0">
        <dgm:presLayoutVars>
          <dgm:chMax val="7"/>
          <dgm:resizeHandles val="exact"/>
        </dgm:presLayoutVars>
      </dgm:prSet>
      <dgm:spPr/>
    </dgm:pt>
    <dgm:pt modelId="{994E0562-D180-4B23-985E-A4ACBEC43059}" type="pres">
      <dgm:prSet presAssocID="{F60F14B1-6AF3-496B-9F98-985D41F6D478}" presName="comp1" presStyleCnt="0"/>
      <dgm:spPr/>
    </dgm:pt>
    <dgm:pt modelId="{9CF21FB7-143D-4EC2-84D8-8A9E676EEE9E}" type="pres">
      <dgm:prSet presAssocID="{F60F14B1-6AF3-496B-9F98-985D41F6D478}" presName="circle1" presStyleLbl="node1" presStyleIdx="0" presStyleCnt="5" custScaleX="132521" custLinFactNeighborX="163" custLinFactNeighborY="490"/>
      <dgm:spPr/>
    </dgm:pt>
    <dgm:pt modelId="{4B791E6F-7F6E-412F-A4A9-7F8664C85C85}" type="pres">
      <dgm:prSet presAssocID="{F60F14B1-6AF3-496B-9F98-985D41F6D478}" presName="c1text" presStyleLbl="node1" presStyleIdx="0" presStyleCnt="5">
        <dgm:presLayoutVars>
          <dgm:bulletEnabled val="1"/>
        </dgm:presLayoutVars>
      </dgm:prSet>
      <dgm:spPr/>
    </dgm:pt>
    <dgm:pt modelId="{2570554C-9DC3-43B5-9402-1D26D31EAC9C}" type="pres">
      <dgm:prSet presAssocID="{F60F14B1-6AF3-496B-9F98-985D41F6D478}" presName="comp2" presStyleCnt="0"/>
      <dgm:spPr/>
    </dgm:pt>
    <dgm:pt modelId="{4A8B7B2C-69B3-4AEE-A2E9-D5D72405868A}" type="pres">
      <dgm:prSet presAssocID="{F60F14B1-6AF3-496B-9F98-985D41F6D478}" presName="circle2" presStyleLbl="node1" presStyleIdx="1" presStyleCnt="5"/>
      <dgm:spPr/>
    </dgm:pt>
    <dgm:pt modelId="{458027E1-2E0D-471E-B931-384B1ACCA1CA}" type="pres">
      <dgm:prSet presAssocID="{F60F14B1-6AF3-496B-9F98-985D41F6D478}" presName="c2text" presStyleLbl="node1" presStyleIdx="1" presStyleCnt="5">
        <dgm:presLayoutVars>
          <dgm:bulletEnabled val="1"/>
        </dgm:presLayoutVars>
      </dgm:prSet>
      <dgm:spPr/>
    </dgm:pt>
    <dgm:pt modelId="{9524C22E-25E9-4B75-B9E5-6286A86C98B4}" type="pres">
      <dgm:prSet presAssocID="{F60F14B1-6AF3-496B-9F98-985D41F6D478}" presName="comp3" presStyleCnt="0"/>
      <dgm:spPr/>
    </dgm:pt>
    <dgm:pt modelId="{D1B77E16-378F-4295-B24F-52BB87645E64}" type="pres">
      <dgm:prSet presAssocID="{F60F14B1-6AF3-496B-9F98-985D41F6D478}" presName="circle3" presStyleLbl="node1" presStyleIdx="2" presStyleCnt="5" custLinFactNeighborX="771"/>
      <dgm:spPr/>
    </dgm:pt>
    <dgm:pt modelId="{3BE07E11-DB6D-46B2-9D87-2D7D4D3AECFE}" type="pres">
      <dgm:prSet presAssocID="{F60F14B1-6AF3-496B-9F98-985D41F6D478}" presName="c3text" presStyleLbl="node1" presStyleIdx="2" presStyleCnt="5">
        <dgm:presLayoutVars>
          <dgm:bulletEnabled val="1"/>
        </dgm:presLayoutVars>
      </dgm:prSet>
      <dgm:spPr/>
    </dgm:pt>
    <dgm:pt modelId="{C7A1C503-B30E-4C37-A353-F43E87D4BD30}" type="pres">
      <dgm:prSet presAssocID="{F60F14B1-6AF3-496B-9F98-985D41F6D478}" presName="comp4" presStyleCnt="0"/>
      <dgm:spPr/>
    </dgm:pt>
    <dgm:pt modelId="{664ACDFB-64C2-415F-990E-F9FDE5653B11}" type="pres">
      <dgm:prSet presAssocID="{F60F14B1-6AF3-496B-9F98-985D41F6D478}" presName="circle4" presStyleLbl="node1" presStyleIdx="3" presStyleCnt="5" custScaleX="139381"/>
      <dgm:spPr/>
    </dgm:pt>
    <dgm:pt modelId="{62A9694F-D384-4943-867C-CA3C6B4B4A9A}" type="pres">
      <dgm:prSet presAssocID="{F60F14B1-6AF3-496B-9F98-985D41F6D478}" presName="c4text" presStyleLbl="node1" presStyleIdx="3" presStyleCnt="5">
        <dgm:presLayoutVars>
          <dgm:bulletEnabled val="1"/>
        </dgm:presLayoutVars>
      </dgm:prSet>
      <dgm:spPr/>
    </dgm:pt>
    <dgm:pt modelId="{E38538A9-13D2-4A15-AA9E-AD3DF8B72BF4}" type="pres">
      <dgm:prSet presAssocID="{F60F14B1-6AF3-496B-9F98-985D41F6D478}" presName="comp5" presStyleCnt="0"/>
      <dgm:spPr/>
    </dgm:pt>
    <dgm:pt modelId="{F88347B3-3C57-41E5-9A18-715B86E1548B}" type="pres">
      <dgm:prSet presAssocID="{F60F14B1-6AF3-496B-9F98-985D41F6D478}" presName="circle5" presStyleLbl="node1" presStyleIdx="4" presStyleCnt="5" custScaleX="145098"/>
      <dgm:spPr/>
    </dgm:pt>
    <dgm:pt modelId="{D08CFC60-06CD-4EF2-A04F-821596B4FD31}" type="pres">
      <dgm:prSet presAssocID="{F60F14B1-6AF3-496B-9F98-985D41F6D478}" presName="c5text" presStyleLbl="node1" presStyleIdx="4" presStyleCnt="5">
        <dgm:presLayoutVars>
          <dgm:bulletEnabled val="1"/>
        </dgm:presLayoutVars>
      </dgm:prSet>
      <dgm:spPr/>
    </dgm:pt>
  </dgm:ptLst>
  <dgm:cxnLst>
    <dgm:cxn modelId="{E0305208-B586-4855-898A-817C0C778939}" type="presOf" srcId="{F60F14B1-6AF3-496B-9F98-985D41F6D478}" destId="{D5B50F1B-5172-4D2E-9FA7-92184806D024}" srcOrd="0" destOrd="0" presId="urn:microsoft.com/office/officeart/2005/8/layout/venn2"/>
    <dgm:cxn modelId="{3B405B0B-1353-4A1A-87C4-888C6904AFED}" srcId="{F60F14B1-6AF3-496B-9F98-985D41F6D478}" destId="{428587D1-0290-4672-8789-3A9082974315}" srcOrd="2" destOrd="0" parTransId="{90F4A1EA-685C-43D2-A3D6-D2C65248E3BF}" sibTransId="{33549508-B7F9-489B-8D1D-D9EEB68C4357}"/>
    <dgm:cxn modelId="{B96F3920-6DB6-4414-9578-B527ED0EEB83}" type="presOf" srcId="{3EFBE65A-00C8-41A2-B677-DF557130F6C2}" destId="{F88347B3-3C57-41E5-9A18-715B86E1548B}" srcOrd="0" destOrd="0" presId="urn:microsoft.com/office/officeart/2005/8/layout/venn2"/>
    <dgm:cxn modelId="{85508F2E-0AB2-455C-8CD7-AA6085EE51C9}" srcId="{F60F14B1-6AF3-496B-9F98-985D41F6D478}" destId="{820689EC-4F33-434A-8C96-724C8AD18E69}" srcOrd="1" destOrd="0" parTransId="{F445730B-6587-4AC7-A714-E8193C732501}" sibTransId="{BF8F301E-31BD-40A7-AEB0-89C5816FD1A1}"/>
    <dgm:cxn modelId="{A2F5D567-C44E-4AD3-B105-3EA07586F03E}" srcId="{F60F14B1-6AF3-496B-9F98-985D41F6D478}" destId="{8985DC4D-1B07-4156-8E8B-F3508DEA0F63}" srcOrd="0" destOrd="0" parTransId="{8D886DD6-7C2C-43A2-ACDB-20184E87D1D0}" sibTransId="{3F22EA40-B072-4085-9D09-09B5F0B560EF}"/>
    <dgm:cxn modelId="{F383018F-D749-4C13-9E98-A89552E1862C}" type="presOf" srcId="{428587D1-0290-4672-8789-3A9082974315}" destId="{D1B77E16-378F-4295-B24F-52BB87645E64}" srcOrd="0" destOrd="0" presId="urn:microsoft.com/office/officeart/2005/8/layout/venn2"/>
    <dgm:cxn modelId="{5205CD92-313F-45B0-B261-905D31CA36C9}" type="presOf" srcId="{3EFBE65A-00C8-41A2-B677-DF557130F6C2}" destId="{D08CFC60-06CD-4EF2-A04F-821596B4FD31}" srcOrd="1" destOrd="0" presId="urn:microsoft.com/office/officeart/2005/8/layout/venn2"/>
    <dgm:cxn modelId="{C6D80F94-5820-44CE-97AB-251EB235E547}" type="presOf" srcId="{820689EC-4F33-434A-8C96-724C8AD18E69}" destId="{458027E1-2E0D-471E-B931-384B1ACCA1CA}" srcOrd="1" destOrd="0" presId="urn:microsoft.com/office/officeart/2005/8/layout/venn2"/>
    <dgm:cxn modelId="{236D09A4-02A1-45E6-8D07-6FD20C27CC2F}" type="presOf" srcId="{5DE15264-E33B-4B8E-858A-5798E200CDA2}" destId="{62A9694F-D384-4943-867C-CA3C6B4B4A9A}" srcOrd="1" destOrd="0" presId="urn:microsoft.com/office/officeart/2005/8/layout/venn2"/>
    <dgm:cxn modelId="{4B5B59A5-8291-4CBC-AF90-FF4995A2A6A8}" srcId="{F60F14B1-6AF3-496B-9F98-985D41F6D478}" destId="{5DE15264-E33B-4B8E-858A-5798E200CDA2}" srcOrd="3" destOrd="0" parTransId="{A6512F23-A15F-4F8E-836A-1F27605A463B}" sibTransId="{BE839FF1-A059-42E4-874E-0D57F58C64F1}"/>
    <dgm:cxn modelId="{3A951ED3-EB86-48E6-A7D2-11A5E1C78661}" srcId="{F60F14B1-6AF3-496B-9F98-985D41F6D478}" destId="{3EFBE65A-00C8-41A2-B677-DF557130F6C2}" srcOrd="4" destOrd="0" parTransId="{E1FA850A-5CCE-44E2-8402-E5B8BDB7BA3B}" sibTransId="{9A9F1A86-0321-4EDD-A343-8D902787F517}"/>
    <dgm:cxn modelId="{C7D9D6D7-3BC7-4D45-A47E-4D08729686E2}" type="presOf" srcId="{5DE15264-E33B-4B8E-858A-5798E200CDA2}" destId="{664ACDFB-64C2-415F-990E-F9FDE5653B11}" srcOrd="0" destOrd="0" presId="urn:microsoft.com/office/officeart/2005/8/layout/venn2"/>
    <dgm:cxn modelId="{64350DDF-2C12-4FD0-A142-7FE1BFA05DC0}" type="presOf" srcId="{8985DC4D-1B07-4156-8E8B-F3508DEA0F63}" destId="{9CF21FB7-143D-4EC2-84D8-8A9E676EEE9E}" srcOrd="0" destOrd="0" presId="urn:microsoft.com/office/officeart/2005/8/layout/venn2"/>
    <dgm:cxn modelId="{20A253E1-87A8-44E5-B744-B9181D63C628}" type="presOf" srcId="{8985DC4D-1B07-4156-8E8B-F3508DEA0F63}" destId="{4B791E6F-7F6E-412F-A4A9-7F8664C85C85}" srcOrd="1" destOrd="0" presId="urn:microsoft.com/office/officeart/2005/8/layout/venn2"/>
    <dgm:cxn modelId="{F2AC56ED-AA40-4865-BEF0-CD3FFE38DEE5}" type="presOf" srcId="{428587D1-0290-4672-8789-3A9082974315}" destId="{3BE07E11-DB6D-46B2-9D87-2D7D4D3AECFE}" srcOrd="1" destOrd="0" presId="urn:microsoft.com/office/officeart/2005/8/layout/venn2"/>
    <dgm:cxn modelId="{3CE705EE-9055-4DFE-A37C-19A72ADDD39D}" type="presOf" srcId="{820689EC-4F33-434A-8C96-724C8AD18E69}" destId="{4A8B7B2C-69B3-4AEE-A2E9-D5D72405868A}" srcOrd="0" destOrd="0" presId="urn:microsoft.com/office/officeart/2005/8/layout/venn2"/>
    <dgm:cxn modelId="{5117480C-5A21-4EE8-8DFB-003F9D57F576}" type="presParOf" srcId="{D5B50F1B-5172-4D2E-9FA7-92184806D024}" destId="{994E0562-D180-4B23-985E-A4ACBEC43059}" srcOrd="0" destOrd="0" presId="urn:microsoft.com/office/officeart/2005/8/layout/venn2"/>
    <dgm:cxn modelId="{C0005217-1CD7-4643-80BA-2585DA00FFED}" type="presParOf" srcId="{994E0562-D180-4B23-985E-A4ACBEC43059}" destId="{9CF21FB7-143D-4EC2-84D8-8A9E676EEE9E}" srcOrd="0" destOrd="0" presId="urn:microsoft.com/office/officeart/2005/8/layout/venn2"/>
    <dgm:cxn modelId="{F312C0FC-9595-4A78-BFB8-7F3CABEE595A}" type="presParOf" srcId="{994E0562-D180-4B23-985E-A4ACBEC43059}" destId="{4B791E6F-7F6E-412F-A4A9-7F8664C85C85}" srcOrd="1" destOrd="0" presId="urn:microsoft.com/office/officeart/2005/8/layout/venn2"/>
    <dgm:cxn modelId="{3CADA976-9B1C-490E-8ABE-2B0F58CE1F20}" type="presParOf" srcId="{D5B50F1B-5172-4D2E-9FA7-92184806D024}" destId="{2570554C-9DC3-43B5-9402-1D26D31EAC9C}" srcOrd="1" destOrd="0" presId="urn:microsoft.com/office/officeart/2005/8/layout/venn2"/>
    <dgm:cxn modelId="{63487097-A021-4145-9028-ABBC7BFD5C9B}" type="presParOf" srcId="{2570554C-9DC3-43B5-9402-1D26D31EAC9C}" destId="{4A8B7B2C-69B3-4AEE-A2E9-D5D72405868A}" srcOrd="0" destOrd="0" presId="urn:microsoft.com/office/officeart/2005/8/layout/venn2"/>
    <dgm:cxn modelId="{1540D9B2-3B88-46C4-B5BC-C3329873F758}" type="presParOf" srcId="{2570554C-9DC3-43B5-9402-1D26D31EAC9C}" destId="{458027E1-2E0D-471E-B931-384B1ACCA1CA}" srcOrd="1" destOrd="0" presId="urn:microsoft.com/office/officeart/2005/8/layout/venn2"/>
    <dgm:cxn modelId="{3207445F-9D76-430D-ABA3-28358BF27DAD}" type="presParOf" srcId="{D5B50F1B-5172-4D2E-9FA7-92184806D024}" destId="{9524C22E-25E9-4B75-B9E5-6286A86C98B4}" srcOrd="2" destOrd="0" presId="urn:microsoft.com/office/officeart/2005/8/layout/venn2"/>
    <dgm:cxn modelId="{07BAA5D0-D7D9-44D3-B1E2-62EBDC1D67F0}" type="presParOf" srcId="{9524C22E-25E9-4B75-B9E5-6286A86C98B4}" destId="{D1B77E16-378F-4295-B24F-52BB87645E64}" srcOrd="0" destOrd="0" presId="urn:microsoft.com/office/officeart/2005/8/layout/venn2"/>
    <dgm:cxn modelId="{BC089171-5BC4-47CB-890F-D20045781D59}" type="presParOf" srcId="{9524C22E-25E9-4B75-B9E5-6286A86C98B4}" destId="{3BE07E11-DB6D-46B2-9D87-2D7D4D3AECFE}" srcOrd="1" destOrd="0" presId="urn:microsoft.com/office/officeart/2005/8/layout/venn2"/>
    <dgm:cxn modelId="{6D8D81B0-59D1-4D02-83AD-46695CC660AB}" type="presParOf" srcId="{D5B50F1B-5172-4D2E-9FA7-92184806D024}" destId="{C7A1C503-B30E-4C37-A353-F43E87D4BD30}" srcOrd="3" destOrd="0" presId="urn:microsoft.com/office/officeart/2005/8/layout/venn2"/>
    <dgm:cxn modelId="{7BC14C9F-DB15-4E0D-A7AF-4190B28BAF00}" type="presParOf" srcId="{C7A1C503-B30E-4C37-A353-F43E87D4BD30}" destId="{664ACDFB-64C2-415F-990E-F9FDE5653B11}" srcOrd="0" destOrd="0" presId="urn:microsoft.com/office/officeart/2005/8/layout/venn2"/>
    <dgm:cxn modelId="{CF49C296-9899-43FB-BD5E-8CAE338CB763}" type="presParOf" srcId="{C7A1C503-B30E-4C37-A353-F43E87D4BD30}" destId="{62A9694F-D384-4943-867C-CA3C6B4B4A9A}" srcOrd="1" destOrd="0" presId="urn:microsoft.com/office/officeart/2005/8/layout/venn2"/>
    <dgm:cxn modelId="{9F555EBE-BFFB-4017-978E-DF24055FF9D0}" type="presParOf" srcId="{D5B50F1B-5172-4D2E-9FA7-92184806D024}" destId="{E38538A9-13D2-4A15-AA9E-AD3DF8B72BF4}" srcOrd="4" destOrd="0" presId="urn:microsoft.com/office/officeart/2005/8/layout/venn2"/>
    <dgm:cxn modelId="{6F2D2F11-9730-4889-9DD0-E04E42F5B601}" type="presParOf" srcId="{E38538A9-13D2-4A15-AA9E-AD3DF8B72BF4}" destId="{F88347B3-3C57-41E5-9A18-715B86E1548B}" srcOrd="0" destOrd="0" presId="urn:microsoft.com/office/officeart/2005/8/layout/venn2"/>
    <dgm:cxn modelId="{EDFF4866-89A7-4334-9F3F-4FD4E5D14AD5}" type="presParOf" srcId="{E38538A9-13D2-4A15-AA9E-AD3DF8B72BF4}" destId="{D08CFC60-06CD-4EF2-A04F-821596B4FD31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D77F5E4-3895-4ACF-A90D-A083099E168B}" type="doc">
      <dgm:prSet loTypeId="urn:microsoft.com/office/officeart/2005/8/layout/arrow6" loCatId="relationship" qsTypeId="urn:microsoft.com/office/officeart/2005/8/quickstyle/3d3" qsCatId="3D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FBF6C066-09F4-4BE5-9FD8-9D91CDA80BD5}">
      <dgm:prSet phldrT="[Text]"/>
      <dgm:spPr/>
      <dgm:t>
        <a:bodyPr/>
        <a:lstStyle/>
        <a:p>
          <a:r>
            <a: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Defect elimination</a:t>
          </a:r>
        </a:p>
      </dgm:t>
    </dgm:pt>
    <dgm:pt modelId="{659F4712-F12F-4B47-9548-07EB5113AC8A}" type="parTrans" cxnId="{2AD8EE6E-72C2-4746-9439-F24DA0DFC8B0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F8818B2-E64C-49D3-B873-0362C68692E9}" type="sibTrans" cxnId="{2AD8EE6E-72C2-4746-9439-F24DA0DFC8B0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CC2EC9D-25DA-42B4-90CD-5D5911D410EC}">
      <dgm:prSet phldrT="[Text]"/>
      <dgm:spPr/>
      <dgm:t>
        <a:bodyPr/>
        <a:lstStyle/>
        <a:p>
          <a:r>
            <a: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Prevention and treatment of complications</a:t>
          </a:r>
        </a:p>
      </dgm:t>
    </dgm:pt>
    <dgm:pt modelId="{C4084FFA-9FCD-4DD6-8CEA-C2CFA3A6134C}" type="parTrans" cxnId="{B5663B70-BA95-4837-BE80-6076AE86F59B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611DD54-2952-4BF5-9E80-1289E5450296}" type="sibTrans" cxnId="{B5663B70-BA95-4837-BE80-6076AE86F59B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223D3C9-E56D-48D1-B1B9-864A612C1EA5}" type="pres">
      <dgm:prSet presAssocID="{FD77F5E4-3895-4ACF-A90D-A083099E168B}" presName="compositeShape" presStyleCnt="0">
        <dgm:presLayoutVars>
          <dgm:chMax val="2"/>
          <dgm:dir/>
          <dgm:resizeHandles val="exact"/>
        </dgm:presLayoutVars>
      </dgm:prSet>
      <dgm:spPr/>
    </dgm:pt>
    <dgm:pt modelId="{15B80959-3EC0-4933-9FE6-6A864332FB14}" type="pres">
      <dgm:prSet presAssocID="{FD77F5E4-3895-4ACF-A90D-A083099E168B}" presName="ribbon" presStyleLbl="node1" presStyleIdx="0" presStyleCnt="1"/>
      <dgm:spPr/>
    </dgm:pt>
    <dgm:pt modelId="{4C2434D8-62D5-422C-97B0-436E4F7BFB9D}" type="pres">
      <dgm:prSet presAssocID="{FD77F5E4-3895-4ACF-A90D-A083099E168B}" presName="leftArrowText" presStyleLbl="node1" presStyleIdx="0" presStyleCnt="1">
        <dgm:presLayoutVars>
          <dgm:chMax val="0"/>
          <dgm:bulletEnabled val="1"/>
        </dgm:presLayoutVars>
      </dgm:prSet>
      <dgm:spPr/>
    </dgm:pt>
    <dgm:pt modelId="{08E9DDF0-94E4-4854-8651-BC31AB628B7C}" type="pres">
      <dgm:prSet presAssocID="{FD77F5E4-3895-4ACF-A90D-A083099E168B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1872E40-1B5C-4EB7-AC91-C320E4172AD2}" type="presOf" srcId="{FBF6C066-09F4-4BE5-9FD8-9D91CDA80BD5}" destId="{4C2434D8-62D5-422C-97B0-436E4F7BFB9D}" srcOrd="0" destOrd="0" presId="urn:microsoft.com/office/officeart/2005/8/layout/arrow6"/>
    <dgm:cxn modelId="{2AD8EE6E-72C2-4746-9439-F24DA0DFC8B0}" srcId="{FD77F5E4-3895-4ACF-A90D-A083099E168B}" destId="{FBF6C066-09F4-4BE5-9FD8-9D91CDA80BD5}" srcOrd="0" destOrd="0" parTransId="{659F4712-F12F-4B47-9548-07EB5113AC8A}" sibTransId="{6F8818B2-E64C-49D3-B873-0362C68692E9}"/>
    <dgm:cxn modelId="{B5663B70-BA95-4837-BE80-6076AE86F59B}" srcId="{FD77F5E4-3895-4ACF-A90D-A083099E168B}" destId="{2CC2EC9D-25DA-42B4-90CD-5D5911D410EC}" srcOrd="1" destOrd="0" parTransId="{C4084FFA-9FCD-4DD6-8CEA-C2CFA3A6134C}" sibTransId="{D611DD54-2952-4BF5-9E80-1289E5450296}"/>
    <dgm:cxn modelId="{B6DBCA7E-F89D-4DF4-A19F-487537312082}" type="presOf" srcId="{FD77F5E4-3895-4ACF-A90D-A083099E168B}" destId="{7223D3C9-E56D-48D1-B1B9-864A612C1EA5}" srcOrd="0" destOrd="0" presId="urn:microsoft.com/office/officeart/2005/8/layout/arrow6"/>
    <dgm:cxn modelId="{BEBFC384-6251-4C13-A490-A5FA402218EF}" type="presOf" srcId="{2CC2EC9D-25DA-42B4-90CD-5D5911D410EC}" destId="{08E9DDF0-94E4-4854-8651-BC31AB628B7C}" srcOrd="0" destOrd="0" presId="urn:microsoft.com/office/officeart/2005/8/layout/arrow6"/>
    <dgm:cxn modelId="{CFB5382F-CAA1-4C1B-944D-1028A8504201}" type="presParOf" srcId="{7223D3C9-E56D-48D1-B1B9-864A612C1EA5}" destId="{15B80959-3EC0-4933-9FE6-6A864332FB14}" srcOrd="0" destOrd="0" presId="urn:microsoft.com/office/officeart/2005/8/layout/arrow6"/>
    <dgm:cxn modelId="{1554B13A-49EF-4E8B-A437-A3608212E377}" type="presParOf" srcId="{7223D3C9-E56D-48D1-B1B9-864A612C1EA5}" destId="{4C2434D8-62D5-422C-97B0-436E4F7BFB9D}" srcOrd="1" destOrd="0" presId="urn:microsoft.com/office/officeart/2005/8/layout/arrow6"/>
    <dgm:cxn modelId="{7D96959C-639C-49C6-B461-7C52955DB298}" type="presParOf" srcId="{7223D3C9-E56D-48D1-B1B9-864A612C1EA5}" destId="{08E9DDF0-94E4-4854-8651-BC31AB628B7C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8E3E226-F08B-4A73-8324-02F4F5734B97}" type="doc">
      <dgm:prSet loTypeId="urn:microsoft.com/office/officeart/2009/3/layout/StepUpProcess" loCatId="process" qsTypeId="urn:microsoft.com/office/officeart/2005/8/quickstyle/3d3" qsCatId="3D" csTypeId="urn:microsoft.com/office/officeart/2005/8/colors/accent2_4" csCatId="accent2" phldr="1"/>
      <dgm:spPr/>
      <dgm:t>
        <a:bodyPr/>
        <a:lstStyle/>
        <a:p>
          <a:endParaRPr lang="en-US"/>
        </a:p>
      </dgm:t>
    </dgm:pt>
    <dgm:pt modelId="{BB38E21D-8E59-4455-9EC1-B67ED1A29360}">
      <dgm:prSet phldrT="[Text]"/>
      <dgm:spPr/>
      <dgm:t>
        <a:bodyPr/>
        <a:lstStyle/>
        <a:p>
          <a:r>
            <a:rPr lang="az-Latn-AZ" b="1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Surgery</a:t>
          </a:r>
          <a:endParaRPr lang="en-US" b="1" dirty="0">
            <a:solidFill>
              <a:schemeClr val="accent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DAF677C-EE81-4137-B30E-0EF1620D1C18}" type="parTrans" cxnId="{4F3765DA-AA6E-41CE-B372-8D2A2991AC67}">
      <dgm:prSet/>
      <dgm:spPr/>
      <dgm:t>
        <a:bodyPr/>
        <a:lstStyle/>
        <a:p>
          <a:endParaRPr lang="en-US" b="1">
            <a:solidFill>
              <a:schemeClr val="accent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181763C-9A47-4AA7-8851-D414229650DD}" type="sibTrans" cxnId="{4F3765DA-AA6E-41CE-B372-8D2A2991AC67}">
      <dgm:prSet/>
      <dgm:spPr/>
      <dgm:t>
        <a:bodyPr/>
        <a:lstStyle/>
        <a:p>
          <a:endParaRPr lang="en-US" b="1">
            <a:solidFill>
              <a:schemeClr val="accent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DF90BE3-D6E4-4B62-8F08-81531282A819}">
      <dgm:prSet phldrT="[Text]"/>
      <dgm:spPr/>
      <dgm:t>
        <a:bodyPr/>
        <a:lstStyle/>
        <a:p>
          <a:r>
            <a:rPr lang="az-Latn-AZ" b="1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</a:t>
          </a:r>
          <a:r>
            <a:rPr lang="en-US" b="1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inimally invasive</a:t>
          </a:r>
          <a:endParaRPr lang="en-US" b="1" dirty="0">
            <a:solidFill>
              <a:schemeClr val="accent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82ED8F6-2820-449E-8AA3-51CF372E20A9}" type="parTrans" cxnId="{9B9FE9B2-D9A1-44C3-9FFA-80999FA68570}">
      <dgm:prSet/>
      <dgm:spPr/>
      <dgm:t>
        <a:bodyPr/>
        <a:lstStyle/>
        <a:p>
          <a:endParaRPr lang="en-US" b="1">
            <a:solidFill>
              <a:schemeClr val="accent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8F0F767-314A-478E-BC47-3948CEBE267A}" type="sibTrans" cxnId="{9B9FE9B2-D9A1-44C3-9FFA-80999FA68570}">
      <dgm:prSet/>
      <dgm:spPr/>
      <dgm:t>
        <a:bodyPr/>
        <a:lstStyle/>
        <a:p>
          <a:endParaRPr lang="en-US" b="1">
            <a:solidFill>
              <a:schemeClr val="accent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3A170F8-0140-4834-A093-4B00AAB64C2A}">
      <dgm:prSet phldrT="[Text]"/>
      <dgm:spPr/>
      <dgm:t>
        <a:bodyPr/>
        <a:lstStyle/>
        <a:p>
          <a:r>
            <a:rPr lang="az-Latn-AZ" b="1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Medical</a:t>
          </a:r>
          <a:endParaRPr lang="en-US" b="1" dirty="0">
            <a:solidFill>
              <a:schemeClr val="accent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3A858B3-5A5B-4059-8954-2F50D4DF549F}" type="parTrans" cxnId="{2ECC410C-8F30-4BE4-ACCB-5168EA480531}">
      <dgm:prSet/>
      <dgm:spPr/>
      <dgm:t>
        <a:bodyPr/>
        <a:lstStyle/>
        <a:p>
          <a:endParaRPr lang="en-US" b="1">
            <a:solidFill>
              <a:schemeClr val="accent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335EAE4-A5EB-4489-BD2C-E5A337A16EA0}" type="sibTrans" cxnId="{2ECC410C-8F30-4BE4-ACCB-5168EA480531}">
      <dgm:prSet/>
      <dgm:spPr/>
      <dgm:t>
        <a:bodyPr/>
        <a:lstStyle/>
        <a:p>
          <a:endParaRPr lang="en-US" b="1">
            <a:solidFill>
              <a:schemeClr val="accent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248A4A1-7D8A-4C5E-90D1-E1D70BBAE6CB}" type="pres">
      <dgm:prSet presAssocID="{A8E3E226-F08B-4A73-8324-02F4F5734B97}" presName="rootnode" presStyleCnt="0">
        <dgm:presLayoutVars>
          <dgm:chMax/>
          <dgm:chPref/>
          <dgm:dir/>
          <dgm:animLvl val="lvl"/>
        </dgm:presLayoutVars>
      </dgm:prSet>
      <dgm:spPr/>
    </dgm:pt>
    <dgm:pt modelId="{12E08EE5-B456-4626-A722-F65CF6E3DB99}" type="pres">
      <dgm:prSet presAssocID="{BB38E21D-8E59-4455-9EC1-B67ED1A29360}" presName="composite" presStyleCnt="0"/>
      <dgm:spPr/>
    </dgm:pt>
    <dgm:pt modelId="{694174D4-9369-4F68-B974-FAA135737526}" type="pres">
      <dgm:prSet presAssocID="{BB38E21D-8E59-4455-9EC1-B67ED1A29360}" presName="LShape" presStyleLbl="alignNode1" presStyleIdx="0" presStyleCnt="5"/>
      <dgm:spPr/>
    </dgm:pt>
    <dgm:pt modelId="{CFB30F4F-4130-4C05-9A0F-23EC4A846369}" type="pres">
      <dgm:prSet presAssocID="{BB38E21D-8E59-4455-9EC1-B67ED1A29360}" presName="Parent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DB1CA3CB-38FF-40FA-B628-EA2E3511030A}" type="pres">
      <dgm:prSet presAssocID="{BB38E21D-8E59-4455-9EC1-B67ED1A29360}" presName="Triangle" presStyleLbl="alignNode1" presStyleIdx="1" presStyleCnt="5"/>
      <dgm:spPr/>
    </dgm:pt>
    <dgm:pt modelId="{53C90458-0E50-4703-BA05-03880A130700}" type="pres">
      <dgm:prSet presAssocID="{B181763C-9A47-4AA7-8851-D414229650DD}" presName="sibTrans" presStyleCnt="0"/>
      <dgm:spPr/>
    </dgm:pt>
    <dgm:pt modelId="{CD768962-A1BC-482E-96DD-70D8E77BF13F}" type="pres">
      <dgm:prSet presAssocID="{B181763C-9A47-4AA7-8851-D414229650DD}" presName="space" presStyleCnt="0"/>
      <dgm:spPr/>
    </dgm:pt>
    <dgm:pt modelId="{F7E55108-7DF2-4E1D-ACA7-A4295A29301E}" type="pres">
      <dgm:prSet presAssocID="{CDF90BE3-D6E4-4B62-8F08-81531282A819}" presName="composite" presStyleCnt="0"/>
      <dgm:spPr/>
    </dgm:pt>
    <dgm:pt modelId="{A593E49A-0EC8-4E61-9E66-3845578096CD}" type="pres">
      <dgm:prSet presAssocID="{CDF90BE3-D6E4-4B62-8F08-81531282A819}" presName="LShape" presStyleLbl="alignNode1" presStyleIdx="2" presStyleCnt="5"/>
      <dgm:spPr/>
    </dgm:pt>
    <dgm:pt modelId="{C4710C37-1F16-473F-B482-D65B112641DA}" type="pres">
      <dgm:prSet presAssocID="{CDF90BE3-D6E4-4B62-8F08-81531282A819}" presName="Parent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F9742B7A-668A-46CC-AD03-3C5835A910AB}" type="pres">
      <dgm:prSet presAssocID="{CDF90BE3-D6E4-4B62-8F08-81531282A819}" presName="Triangle" presStyleLbl="alignNode1" presStyleIdx="3" presStyleCnt="5"/>
      <dgm:spPr/>
    </dgm:pt>
    <dgm:pt modelId="{3F055141-CE3B-4056-9A0F-72B8D5D4BA7B}" type="pres">
      <dgm:prSet presAssocID="{F8F0F767-314A-478E-BC47-3948CEBE267A}" presName="sibTrans" presStyleCnt="0"/>
      <dgm:spPr/>
    </dgm:pt>
    <dgm:pt modelId="{3C75DAA9-7311-46D4-84FA-6F2E559FC393}" type="pres">
      <dgm:prSet presAssocID="{F8F0F767-314A-478E-BC47-3948CEBE267A}" presName="space" presStyleCnt="0"/>
      <dgm:spPr/>
    </dgm:pt>
    <dgm:pt modelId="{BEDF96EC-656A-4860-AD5C-527059C46FC0}" type="pres">
      <dgm:prSet presAssocID="{B3A170F8-0140-4834-A093-4B00AAB64C2A}" presName="composite" presStyleCnt="0"/>
      <dgm:spPr/>
    </dgm:pt>
    <dgm:pt modelId="{DE21E3C2-0E9D-49BF-8BC8-E8FAF50CD481}" type="pres">
      <dgm:prSet presAssocID="{B3A170F8-0140-4834-A093-4B00AAB64C2A}" presName="LShape" presStyleLbl="alignNode1" presStyleIdx="4" presStyleCnt="5"/>
      <dgm:spPr/>
    </dgm:pt>
    <dgm:pt modelId="{AE4FFEA5-B7EF-4F0A-A5BD-C8740D0782D6}" type="pres">
      <dgm:prSet presAssocID="{B3A170F8-0140-4834-A093-4B00AAB64C2A}" presName="ParentText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42749D01-9F69-49DB-BBC4-A3B584F514DB}" type="presOf" srcId="{BB38E21D-8E59-4455-9EC1-B67ED1A29360}" destId="{CFB30F4F-4130-4C05-9A0F-23EC4A846369}" srcOrd="0" destOrd="0" presId="urn:microsoft.com/office/officeart/2009/3/layout/StepUpProcess"/>
    <dgm:cxn modelId="{2ECC410C-8F30-4BE4-ACCB-5168EA480531}" srcId="{A8E3E226-F08B-4A73-8324-02F4F5734B97}" destId="{B3A170F8-0140-4834-A093-4B00AAB64C2A}" srcOrd="2" destOrd="0" parTransId="{63A858B3-5A5B-4059-8954-2F50D4DF549F}" sibTransId="{6335EAE4-A5EB-4489-BD2C-E5A337A16EA0}"/>
    <dgm:cxn modelId="{F76C9D1A-A812-495C-8F06-29D10D2C4B73}" type="presOf" srcId="{A8E3E226-F08B-4A73-8324-02F4F5734B97}" destId="{9248A4A1-7D8A-4C5E-90D1-E1D70BBAE6CB}" srcOrd="0" destOrd="0" presId="urn:microsoft.com/office/officeart/2009/3/layout/StepUpProcess"/>
    <dgm:cxn modelId="{8527E365-860A-42FD-9997-0B7516A316C7}" type="presOf" srcId="{CDF90BE3-D6E4-4B62-8F08-81531282A819}" destId="{C4710C37-1F16-473F-B482-D65B112641DA}" srcOrd="0" destOrd="0" presId="urn:microsoft.com/office/officeart/2009/3/layout/StepUpProcess"/>
    <dgm:cxn modelId="{42FB2296-57E1-43EF-97AE-1F66EC9F45B4}" type="presOf" srcId="{B3A170F8-0140-4834-A093-4B00AAB64C2A}" destId="{AE4FFEA5-B7EF-4F0A-A5BD-C8740D0782D6}" srcOrd="0" destOrd="0" presId="urn:microsoft.com/office/officeart/2009/3/layout/StepUpProcess"/>
    <dgm:cxn modelId="{9B9FE9B2-D9A1-44C3-9FFA-80999FA68570}" srcId="{A8E3E226-F08B-4A73-8324-02F4F5734B97}" destId="{CDF90BE3-D6E4-4B62-8F08-81531282A819}" srcOrd="1" destOrd="0" parTransId="{482ED8F6-2820-449E-8AA3-51CF372E20A9}" sibTransId="{F8F0F767-314A-478E-BC47-3948CEBE267A}"/>
    <dgm:cxn modelId="{4F3765DA-AA6E-41CE-B372-8D2A2991AC67}" srcId="{A8E3E226-F08B-4A73-8324-02F4F5734B97}" destId="{BB38E21D-8E59-4455-9EC1-B67ED1A29360}" srcOrd="0" destOrd="0" parTransId="{7DAF677C-EE81-4137-B30E-0EF1620D1C18}" sibTransId="{B181763C-9A47-4AA7-8851-D414229650DD}"/>
    <dgm:cxn modelId="{52DDFF88-4DD6-45F7-B721-B0F291E96F64}" type="presParOf" srcId="{9248A4A1-7D8A-4C5E-90D1-E1D70BBAE6CB}" destId="{12E08EE5-B456-4626-A722-F65CF6E3DB99}" srcOrd="0" destOrd="0" presId="urn:microsoft.com/office/officeart/2009/3/layout/StepUpProcess"/>
    <dgm:cxn modelId="{A55C5312-7C6C-41CB-856F-4C1F42A0B9AB}" type="presParOf" srcId="{12E08EE5-B456-4626-A722-F65CF6E3DB99}" destId="{694174D4-9369-4F68-B974-FAA135737526}" srcOrd="0" destOrd="0" presId="urn:microsoft.com/office/officeart/2009/3/layout/StepUpProcess"/>
    <dgm:cxn modelId="{B61D2D26-8BDD-4475-A9D0-FFBD911F9009}" type="presParOf" srcId="{12E08EE5-B456-4626-A722-F65CF6E3DB99}" destId="{CFB30F4F-4130-4C05-9A0F-23EC4A846369}" srcOrd="1" destOrd="0" presId="urn:microsoft.com/office/officeart/2009/3/layout/StepUpProcess"/>
    <dgm:cxn modelId="{63DF7BED-3AD5-48F8-9703-41FBC829E39B}" type="presParOf" srcId="{12E08EE5-B456-4626-A722-F65CF6E3DB99}" destId="{DB1CA3CB-38FF-40FA-B628-EA2E3511030A}" srcOrd="2" destOrd="0" presId="urn:microsoft.com/office/officeart/2009/3/layout/StepUpProcess"/>
    <dgm:cxn modelId="{1615F801-A2EF-4F51-B637-144B11F1430B}" type="presParOf" srcId="{9248A4A1-7D8A-4C5E-90D1-E1D70BBAE6CB}" destId="{53C90458-0E50-4703-BA05-03880A130700}" srcOrd="1" destOrd="0" presId="urn:microsoft.com/office/officeart/2009/3/layout/StepUpProcess"/>
    <dgm:cxn modelId="{B508B95D-6484-45AB-B413-720C493A5BE4}" type="presParOf" srcId="{53C90458-0E50-4703-BA05-03880A130700}" destId="{CD768962-A1BC-482E-96DD-70D8E77BF13F}" srcOrd="0" destOrd="0" presId="urn:microsoft.com/office/officeart/2009/3/layout/StepUpProcess"/>
    <dgm:cxn modelId="{F6386931-2DF8-4572-8380-7D3D5A7DA413}" type="presParOf" srcId="{9248A4A1-7D8A-4C5E-90D1-E1D70BBAE6CB}" destId="{F7E55108-7DF2-4E1D-ACA7-A4295A29301E}" srcOrd="2" destOrd="0" presId="urn:microsoft.com/office/officeart/2009/3/layout/StepUpProcess"/>
    <dgm:cxn modelId="{8798AF4E-33C8-49A8-A005-224126FE2FFB}" type="presParOf" srcId="{F7E55108-7DF2-4E1D-ACA7-A4295A29301E}" destId="{A593E49A-0EC8-4E61-9E66-3845578096CD}" srcOrd="0" destOrd="0" presId="urn:microsoft.com/office/officeart/2009/3/layout/StepUpProcess"/>
    <dgm:cxn modelId="{2C9F7D53-C828-4C82-B3D7-943DFA8CC724}" type="presParOf" srcId="{F7E55108-7DF2-4E1D-ACA7-A4295A29301E}" destId="{C4710C37-1F16-473F-B482-D65B112641DA}" srcOrd="1" destOrd="0" presId="urn:microsoft.com/office/officeart/2009/3/layout/StepUpProcess"/>
    <dgm:cxn modelId="{D7D826C4-1FEE-4BE0-9CB6-3121A4215A40}" type="presParOf" srcId="{F7E55108-7DF2-4E1D-ACA7-A4295A29301E}" destId="{F9742B7A-668A-46CC-AD03-3C5835A910AB}" srcOrd="2" destOrd="0" presId="urn:microsoft.com/office/officeart/2009/3/layout/StepUpProcess"/>
    <dgm:cxn modelId="{9C3F9DC7-6D1B-433F-86B7-D743010AF4FF}" type="presParOf" srcId="{9248A4A1-7D8A-4C5E-90D1-E1D70BBAE6CB}" destId="{3F055141-CE3B-4056-9A0F-72B8D5D4BA7B}" srcOrd="3" destOrd="0" presId="urn:microsoft.com/office/officeart/2009/3/layout/StepUpProcess"/>
    <dgm:cxn modelId="{A0BF1247-D351-46C4-86BF-B420DA346501}" type="presParOf" srcId="{3F055141-CE3B-4056-9A0F-72B8D5D4BA7B}" destId="{3C75DAA9-7311-46D4-84FA-6F2E559FC393}" srcOrd="0" destOrd="0" presId="urn:microsoft.com/office/officeart/2009/3/layout/StepUpProcess"/>
    <dgm:cxn modelId="{88121A56-5EDD-4556-85D1-BA8E746BC52D}" type="presParOf" srcId="{9248A4A1-7D8A-4C5E-90D1-E1D70BBAE6CB}" destId="{BEDF96EC-656A-4860-AD5C-527059C46FC0}" srcOrd="4" destOrd="0" presId="urn:microsoft.com/office/officeart/2009/3/layout/StepUpProcess"/>
    <dgm:cxn modelId="{4654005C-8C7D-43F6-A3C5-6874D0B787E9}" type="presParOf" srcId="{BEDF96EC-656A-4860-AD5C-527059C46FC0}" destId="{DE21E3C2-0E9D-49BF-8BC8-E8FAF50CD481}" srcOrd="0" destOrd="0" presId="urn:microsoft.com/office/officeart/2009/3/layout/StepUpProcess"/>
    <dgm:cxn modelId="{B071074E-DF5A-41F5-9D74-221451FE20E2}" type="presParOf" srcId="{BEDF96EC-656A-4860-AD5C-527059C46FC0}" destId="{AE4FFEA5-B7EF-4F0A-A5BD-C8740D0782D6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CF6070C-88BE-4A73-8CFF-9DDA2D5B1656}" type="doc">
      <dgm:prSet loTypeId="urn:microsoft.com/office/officeart/2005/8/layout/venn3" loCatId="relationship" qsTypeId="urn:microsoft.com/office/officeart/2005/8/quickstyle/3d7" qsCatId="3D" csTypeId="urn:microsoft.com/office/officeart/2005/8/colors/accent1_2" csCatId="accent1" phldr="1"/>
      <dgm:spPr/>
    </dgm:pt>
    <dgm:pt modelId="{B6AA11AB-1840-446A-BE91-B071871532C3}">
      <dgm:prSet phldrT="[Text]" custT="1"/>
      <dgm:spPr/>
      <dgm:t>
        <a:bodyPr/>
        <a:lstStyle/>
        <a:p>
          <a:r>
            <a:rPr lang="az-Latn-AZ" sz="2600" b="1" dirty="0"/>
            <a:t>Tetradology of Fallot</a:t>
          </a:r>
          <a:endParaRPr lang="en-US" sz="2600" b="1" dirty="0"/>
        </a:p>
      </dgm:t>
    </dgm:pt>
    <dgm:pt modelId="{829E6FA3-D3B9-48A9-8295-930F6E565B65}" type="parTrans" cxnId="{90AB2146-C8AF-4055-9FCA-BBF68DB50A5A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E9253E6E-F291-46BA-AB47-C47D3F8DC581}" type="sibTrans" cxnId="{90AB2146-C8AF-4055-9FCA-BBF68DB50A5A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2CD30656-8850-4747-9566-C5E6B7B5B901}">
      <dgm:prSet phldrT="[Text]"/>
      <dgm:spPr/>
      <dgm:t>
        <a:bodyPr/>
        <a:lstStyle/>
        <a:p>
          <a:r>
            <a:rPr lang="az-Latn-AZ" b="1"/>
            <a:t>Transposition of the great arteries</a:t>
          </a:r>
          <a:endParaRPr lang="en-US" b="1" dirty="0"/>
        </a:p>
      </dgm:t>
    </dgm:pt>
    <dgm:pt modelId="{DF9626F4-60FC-4762-A637-ACFCAFD3622E}" type="parTrans" cxnId="{05DACE7D-072E-49B0-8E69-252C4C7E0A7A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88599FE5-A72B-4FC2-8FE8-6EE4E05575A8}" type="sibTrans" cxnId="{05DACE7D-072E-49B0-8E69-252C4C7E0A7A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73BA1E62-27BE-4945-9343-63CA9326E71B}">
      <dgm:prSet phldrT="[Text]"/>
      <dgm:spPr/>
      <dgm:t>
        <a:bodyPr/>
        <a:lstStyle/>
        <a:p>
          <a:r>
            <a:rPr lang="az-Latn-AZ" b="1"/>
            <a:t>Atrial septal defect (ASD)</a:t>
          </a:r>
          <a:endParaRPr lang="en-US" b="1" dirty="0"/>
        </a:p>
      </dgm:t>
    </dgm:pt>
    <dgm:pt modelId="{AD6326BD-477D-4470-8BE6-1D8B892F14B9}" type="parTrans" cxnId="{6A74C5F7-2080-425D-BD48-5C6A36B65CD6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D95CDFA2-8F5F-4073-B851-714B49937DF2}" type="sibTrans" cxnId="{6A74C5F7-2080-425D-BD48-5C6A36B65CD6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E9127135-92E7-40F7-999D-16E8A793B77E}">
      <dgm:prSet phldrT="[Text]"/>
      <dgm:spPr/>
      <dgm:t>
        <a:bodyPr/>
        <a:lstStyle/>
        <a:p>
          <a:r>
            <a:rPr lang="az-Latn-AZ" b="1" dirty="0"/>
            <a:t>Ventricular septal defect (VSD)</a:t>
          </a:r>
          <a:endParaRPr lang="en-US" b="1" dirty="0"/>
        </a:p>
      </dgm:t>
    </dgm:pt>
    <dgm:pt modelId="{09AFA65A-2D10-48A9-906F-9AE95272003B}" type="parTrans" cxnId="{CD34F837-C092-4E06-934B-AA975FCFA46A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6E6937ED-9B4A-49E8-BDBD-173B06040C2C}" type="sibTrans" cxnId="{CD34F837-C092-4E06-934B-AA975FCFA46A}">
      <dgm:prSet/>
      <dgm:spPr/>
      <dgm:t>
        <a:bodyPr/>
        <a:lstStyle/>
        <a:p>
          <a:endParaRPr lang="en-US" b="1">
            <a:solidFill>
              <a:srgbClr val="002060"/>
            </a:solidFill>
          </a:endParaRPr>
        </a:p>
      </dgm:t>
    </dgm:pt>
    <dgm:pt modelId="{AC56161F-BB0E-4234-BB19-2902477E3273}" type="pres">
      <dgm:prSet presAssocID="{1CF6070C-88BE-4A73-8CFF-9DDA2D5B1656}" presName="Name0" presStyleCnt="0">
        <dgm:presLayoutVars>
          <dgm:dir/>
          <dgm:resizeHandles val="exact"/>
        </dgm:presLayoutVars>
      </dgm:prSet>
      <dgm:spPr/>
    </dgm:pt>
    <dgm:pt modelId="{8B470476-7F91-444A-9D44-8A516F1C0402}" type="pres">
      <dgm:prSet presAssocID="{B6AA11AB-1840-446A-BE91-B071871532C3}" presName="Name5" presStyleLbl="vennNode1" presStyleIdx="0" presStyleCnt="4">
        <dgm:presLayoutVars>
          <dgm:bulletEnabled val="1"/>
        </dgm:presLayoutVars>
      </dgm:prSet>
      <dgm:spPr/>
    </dgm:pt>
    <dgm:pt modelId="{A8AAEBC6-BE7F-420A-ABF2-31B820E918CB}" type="pres">
      <dgm:prSet presAssocID="{E9253E6E-F291-46BA-AB47-C47D3F8DC581}" presName="space" presStyleCnt="0"/>
      <dgm:spPr/>
    </dgm:pt>
    <dgm:pt modelId="{75C5295B-E386-4F64-89E8-560458059E80}" type="pres">
      <dgm:prSet presAssocID="{2CD30656-8850-4747-9566-C5E6B7B5B901}" presName="Name5" presStyleLbl="vennNode1" presStyleIdx="1" presStyleCnt="4">
        <dgm:presLayoutVars>
          <dgm:bulletEnabled val="1"/>
        </dgm:presLayoutVars>
      </dgm:prSet>
      <dgm:spPr/>
    </dgm:pt>
    <dgm:pt modelId="{2C876A94-C058-401C-833E-552FC179DBF7}" type="pres">
      <dgm:prSet presAssocID="{88599FE5-A72B-4FC2-8FE8-6EE4E05575A8}" presName="space" presStyleCnt="0"/>
      <dgm:spPr/>
    </dgm:pt>
    <dgm:pt modelId="{5B7D76DC-9777-41DC-A96C-5D84BAE6BCF7}" type="pres">
      <dgm:prSet presAssocID="{73BA1E62-27BE-4945-9343-63CA9326E71B}" presName="Name5" presStyleLbl="vennNode1" presStyleIdx="2" presStyleCnt="4">
        <dgm:presLayoutVars>
          <dgm:bulletEnabled val="1"/>
        </dgm:presLayoutVars>
      </dgm:prSet>
      <dgm:spPr/>
    </dgm:pt>
    <dgm:pt modelId="{911BDE76-FB2F-49BF-BABA-ACC0C27162A9}" type="pres">
      <dgm:prSet presAssocID="{D95CDFA2-8F5F-4073-B851-714B49937DF2}" presName="space" presStyleCnt="0"/>
      <dgm:spPr/>
    </dgm:pt>
    <dgm:pt modelId="{B73966ED-FEC2-497B-872E-D54A370BEB0A}" type="pres">
      <dgm:prSet presAssocID="{E9127135-92E7-40F7-999D-16E8A793B77E}" presName="Name5" presStyleLbl="vennNode1" presStyleIdx="3" presStyleCnt="4">
        <dgm:presLayoutVars>
          <dgm:bulletEnabled val="1"/>
        </dgm:presLayoutVars>
      </dgm:prSet>
      <dgm:spPr/>
    </dgm:pt>
  </dgm:ptLst>
  <dgm:cxnLst>
    <dgm:cxn modelId="{94797309-601F-4467-8AF4-FD60DA364A4A}" type="presOf" srcId="{73BA1E62-27BE-4945-9343-63CA9326E71B}" destId="{5B7D76DC-9777-41DC-A96C-5D84BAE6BCF7}" srcOrd="0" destOrd="0" presId="urn:microsoft.com/office/officeart/2005/8/layout/venn3"/>
    <dgm:cxn modelId="{68C80410-6195-4045-A25A-429D164E93B4}" type="presOf" srcId="{2CD30656-8850-4747-9566-C5E6B7B5B901}" destId="{75C5295B-E386-4F64-89E8-560458059E80}" srcOrd="0" destOrd="0" presId="urn:microsoft.com/office/officeart/2005/8/layout/venn3"/>
    <dgm:cxn modelId="{B7510F14-D067-4D2E-BC21-D078B637BF24}" type="presOf" srcId="{B6AA11AB-1840-446A-BE91-B071871532C3}" destId="{8B470476-7F91-444A-9D44-8A516F1C0402}" srcOrd="0" destOrd="0" presId="urn:microsoft.com/office/officeart/2005/8/layout/venn3"/>
    <dgm:cxn modelId="{CD34F837-C092-4E06-934B-AA975FCFA46A}" srcId="{1CF6070C-88BE-4A73-8CFF-9DDA2D5B1656}" destId="{E9127135-92E7-40F7-999D-16E8A793B77E}" srcOrd="3" destOrd="0" parTransId="{09AFA65A-2D10-48A9-906F-9AE95272003B}" sibTransId="{6E6937ED-9B4A-49E8-BDBD-173B06040C2C}"/>
    <dgm:cxn modelId="{14E24064-909A-41A2-81D8-A11321A205BC}" type="presOf" srcId="{E9127135-92E7-40F7-999D-16E8A793B77E}" destId="{B73966ED-FEC2-497B-872E-D54A370BEB0A}" srcOrd="0" destOrd="0" presId="urn:microsoft.com/office/officeart/2005/8/layout/venn3"/>
    <dgm:cxn modelId="{90AB2146-C8AF-4055-9FCA-BBF68DB50A5A}" srcId="{1CF6070C-88BE-4A73-8CFF-9DDA2D5B1656}" destId="{B6AA11AB-1840-446A-BE91-B071871532C3}" srcOrd="0" destOrd="0" parTransId="{829E6FA3-D3B9-48A9-8295-930F6E565B65}" sibTransId="{E9253E6E-F291-46BA-AB47-C47D3F8DC581}"/>
    <dgm:cxn modelId="{7E32614A-49C9-4AA5-A8D2-11E0F5990013}" type="presOf" srcId="{1CF6070C-88BE-4A73-8CFF-9DDA2D5B1656}" destId="{AC56161F-BB0E-4234-BB19-2902477E3273}" srcOrd="0" destOrd="0" presId="urn:microsoft.com/office/officeart/2005/8/layout/venn3"/>
    <dgm:cxn modelId="{05DACE7D-072E-49B0-8E69-252C4C7E0A7A}" srcId="{1CF6070C-88BE-4A73-8CFF-9DDA2D5B1656}" destId="{2CD30656-8850-4747-9566-C5E6B7B5B901}" srcOrd="1" destOrd="0" parTransId="{DF9626F4-60FC-4762-A637-ACFCAFD3622E}" sibTransId="{88599FE5-A72B-4FC2-8FE8-6EE4E05575A8}"/>
    <dgm:cxn modelId="{6A74C5F7-2080-425D-BD48-5C6A36B65CD6}" srcId="{1CF6070C-88BE-4A73-8CFF-9DDA2D5B1656}" destId="{73BA1E62-27BE-4945-9343-63CA9326E71B}" srcOrd="2" destOrd="0" parTransId="{AD6326BD-477D-4470-8BE6-1D8B892F14B9}" sibTransId="{D95CDFA2-8F5F-4073-B851-714B49937DF2}"/>
    <dgm:cxn modelId="{666D1B25-3237-4B9D-8092-C7DFFF151B30}" type="presParOf" srcId="{AC56161F-BB0E-4234-BB19-2902477E3273}" destId="{8B470476-7F91-444A-9D44-8A516F1C0402}" srcOrd="0" destOrd="0" presId="urn:microsoft.com/office/officeart/2005/8/layout/venn3"/>
    <dgm:cxn modelId="{D56C5D39-F1E1-4E05-A341-A188E6F61F31}" type="presParOf" srcId="{AC56161F-BB0E-4234-BB19-2902477E3273}" destId="{A8AAEBC6-BE7F-420A-ABF2-31B820E918CB}" srcOrd="1" destOrd="0" presId="urn:microsoft.com/office/officeart/2005/8/layout/venn3"/>
    <dgm:cxn modelId="{F4E864AD-0C6B-4C73-910F-19B022C6831A}" type="presParOf" srcId="{AC56161F-BB0E-4234-BB19-2902477E3273}" destId="{75C5295B-E386-4F64-89E8-560458059E80}" srcOrd="2" destOrd="0" presId="urn:microsoft.com/office/officeart/2005/8/layout/venn3"/>
    <dgm:cxn modelId="{70E100EA-6396-41CA-88D9-4E2FFB8ADDD6}" type="presParOf" srcId="{AC56161F-BB0E-4234-BB19-2902477E3273}" destId="{2C876A94-C058-401C-833E-552FC179DBF7}" srcOrd="3" destOrd="0" presId="urn:microsoft.com/office/officeart/2005/8/layout/venn3"/>
    <dgm:cxn modelId="{5C99564F-7E52-42B7-B815-EF33B285D911}" type="presParOf" srcId="{AC56161F-BB0E-4234-BB19-2902477E3273}" destId="{5B7D76DC-9777-41DC-A96C-5D84BAE6BCF7}" srcOrd="4" destOrd="0" presId="urn:microsoft.com/office/officeart/2005/8/layout/venn3"/>
    <dgm:cxn modelId="{1BF8F222-1F33-44EE-9268-F57C0579CE29}" type="presParOf" srcId="{AC56161F-BB0E-4234-BB19-2902477E3273}" destId="{911BDE76-FB2F-49BF-BABA-ACC0C27162A9}" srcOrd="5" destOrd="0" presId="urn:microsoft.com/office/officeart/2005/8/layout/venn3"/>
    <dgm:cxn modelId="{FC7F36CB-1B22-4B19-B725-F2B2A38664F5}" type="presParOf" srcId="{AC56161F-BB0E-4234-BB19-2902477E3273}" destId="{B73966ED-FEC2-497B-872E-D54A370BEB0A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86B1753-5CF8-4575-9729-DBE2914855C9}" type="doc">
      <dgm:prSet loTypeId="urn:microsoft.com/office/officeart/2005/8/layout/equation2" loCatId="process" qsTypeId="urn:microsoft.com/office/officeart/2005/8/quickstyle/simple1" qsCatId="simple" csTypeId="urn:microsoft.com/office/officeart/2005/8/colors/accent1_2" csCatId="accent1" phldr="1"/>
      <dgm:spPr/>
    </dgm:pt>
    <dgm:pt modelId="{5D063E0B-0B29-41F2-A898-538E768BC00A}">
      <dgm:prSet phldrT="[Text]" custT="1"/>
      <dgm:spPr/>
      <dgm:t>
        <a:bodyPr/>
        <a:lstStyle/>
        <a:p>
          <a:r>
            <a:rPr lang="en-US" sz="3200" b="1" dirty="0"/>
            <a:t>Severe active infection</a:t>
          </a:r>
        </a:p>
      </dgm:t>
    </dgm:pt>
    <dgm:pt modelId="{EF8B264C-375A-4B81-9C92-D5C21048DF4E}" type="parTrans" cxnId="{6E436743-6143-489D-9C3A-F4A0ABCF53C5}">
      <dgm:prSet/>
      <dgm:spPr/>
      <dgm:t>
        <a:bodyPr/>
        <a:lstStyle/>
        <a:p>
          <a:endParaRPr lang="en-US" sz="3200" b="1"/>
        </a:p>
      </dgm:t>
    </dgm:pt>
    <dgm:pt modelId="{30B6AAC6-B583-4B58-8ACE-00CBEB31AC2C}" type="sibTrans" cxnId="{6E436743-6143-489D-9C3A-F4A0ABCF53C5}">
      <dgm:prSet custT="1"/>
      <dgm:spPr/>
      <dgm:t>
        <a:bodyPr/>
        <a:lstStyle/>
        <a:p>
          <a:endParaRPr lang="en-US" sz="3200" b="1"/>
        </a:p>
      </dgm:t>
    </dgm:pt>
    <dgm:pt modelId="{B653D0C7-D40D-4F22-AA54-7A6E777BDB49}">
      <dgm:prSet phldrT="[Text]" custT="1"/>
      <dgm:spPr/>
      <dgm:t>
        <a:bodyPr/>
        <a:lstStyle/>
        <a:p>
          <a:r>
            <a:rPr lang="en-US" sz="3200" b="1" dirty="0"/>
            <a:t>Irreversible pulmonary hypertension</a:t>
          </a:r>
        </a:p>
      </dgm:t>
    </dgm:pt>
    <dgm:pt modelId="{BC4BA48B-3B19-4A28-BA57-BC9818CE76E2}" type="parTrans" cxnId="{1B28F9BE-3F47-4B7A-84C1-3E475956BB76}">
      <dgm:prSet/>
      <dgm:spPr/>
      <dgm:t>
        <a:bodyPr/>
        <a:lstStyle/>
        <a:p>
          <a:endParaRPr lang="en-US" sz="3200" b="1"/>
        </a:p>
      </dgm:t>
    </dgm:pt>
    <dgm:pt modelId="{A128BBA2-4DAA-4FE5-9FF8-875F3A4DC0C6}" type="sibTrans" cxnId="{1B28F9BE-3F47-4B7A-84C1-3E475956BB76}">
      <dgm:prSet custT="1"/>
      <dgm:spPr/>
      <dgm:t>
        <a:bodyPr/>
        <a:lstStyle/>
        <a:p>
          <a:endParaRPr lang="en-US" sz="3200" b="1"/>
        </a:p>
      </dgm:t>
    </dgm:pt>
    <dgm:pt modelId="{8E1EC5A2-55B9-48A1-BBEE-91EB605991FF}">
      <dgm:prSet phldrT="[Text]" custT="1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  <dgm:t>
        <a:bodyPr/>
        <a:lstStyle/>
        <a:p>
          <a:r>
            <a:rPr lang="en-US" sz="3200" b="1" dirty="0">
              <a:solidFill>
                <a:srgbClr val="FF0000"/>
              </a:solidFill>
            </a:rPr>
            <a:t>.</a:t>
          </a:r>
        </a:p>
      </dgm:t>
    </dgm:pt>
    <dgm:pt modelId="{CD405212-4150-4A3C-BB50-C285A3032671}" type="sibTrans" cxnId="{CF99E143-0FFA-4254-BC1E-2B5ED11E5F45}">
      <dgm:prSet/>
      <dgm:spPr/>
      <dgm:t>
        <a:bodyPr/>
        <a:lstStyle/>
        <a:p>
          <a:endParaRPr lang="en-US" sz="3200" b="1"/>
        </a:p>
      </dgm:t>
    </dgm:pt>
    <dgm:pt modelId="{DA7887E7-0D8C-4DD8-9413-31CAA2515383}" type="parTrans" cxnId="{CF99E143-0FFA-4254-BC1E-2B5ED11E5F45}">
      <dgm:prSet/>
      <dgm:spPr/>
      <dgm:t>
        <a:bodyPr/>
        <a:lstStyle/>
        <a:p>
          <a:endParaRPr lang="en-US" sz="3200" b="1"/>
        </a:p>
      </dgm:t>
    </dgm:pt>
    <dgm:pt modelId="{AAEFECD1-706D-4181-8049-17B45FFC357A}" type="pres">
      <dgm:prSet presAssocID="{A86B1753-5CF8-4575-9729-DBE2914855C9}" presName="Name0" presStyleCnt="0">
        <dgm:presLayoutVars>
          <dgm:dir/>
          <dgm:resizeHandles val="exact"/>
        </dgm:presLayoutVars>
      </dgm:prSet>
      <dgm:spPr/>
    </dgm:pt>
    <dgm:pt modelId="{BB2982F3-24CD-4DC5-B9F7-F82FBB2869CA}" type="pres">
      <dgm:prSet presAssocID="{A86B1753-5CF8-4575-9729-DBE2914855C9}" presName="vNodes" presStyleCnt="0"/>
      <dgm:spPr/>
    </dgm:pt>
    <dgm:pt modelId="{F03C02C1-C450-475E-83B1-667C0C07C87D}" type="pres">
      <dgm:prSet presAssocID="{5D063E0B-0B29-41F2-A898-538E768BC00A}" presName="node" presStyleLbl="node1" presStyleIdx="0" presStyleCnt="3" custScaleX="228530">
        <dgm:presLayoutVars>
          <dgm:bulletEnabled val="1"/>
        </dgm:presLayoutVars>
      </dgm:prSet>
      <dgm:spPr/>
    </dgm:pt>
    <dgm:pt modelId="{5EC97B0C-1309-4F57-BBA4-7C319D76DA84}" type="pres">
      <dgm:prSet presAssocID="{30B6AAC6-B583-4B58-8ACE-00CBEB31AC2C}" presName="spacerT" presStyleCnt="0"/>
      <dgm:spPr/>
    </dgm:pt>
    <dgm:pt modelId="{6078CA54-120F-4CBA-9FD7-94B92E2FBB3D}" type="pres">
      <dgm:prSet presAssocID="{30B6AAC6-B583-4B58-8ACE-00CBEB31AC2C}" presName="sibTrans" presStyleLbl="sibTrans2D1" presStyleIdx="0" presStyleCnt="2"/>
      <dgm:spPr/>
    </dgm:pt>
    <dgm:pt modelId="{45D9DCAB-BE45-4006-8667-1BC9A76AF417}" type="pres">
      <dgm:prSet presAssocID="{30B6AAC6-B583-4B58-8ACE-00CBEB31AC2C}" presName="spacerB" presStyleCnt="0"/>
      <dgm:spPr/>
    </dgm:pt>
    <dgm:pt modelId="{BB5B76E5-3281-41B8-9890-9D767420BB16}" type="pres">
      <dgm:prSet presAssocID="{B653D0C7-D40D-4F22-AA54-7A6E777BDB49}" presName="node" presStyleLbl="node1" presStyleIdx="1" presStyleCnt="3" custScaleX="223655">
        <dgm:presLayoutVars>
          <dgm:bulletEnabled val="1"/>
        </dgm:presLayoutVars>
      </dgm:prSet>
      <dgm:spPr/>
    </dgm:pt>
    <dgm:pt modelId="{F88FBEE3-3AA9-4287-92DD-A4CBC187751B}" type="pres">
      <dgm:prSet presAssocID="{A86B1753-5CF8-4575-9729-DBE2914855C9}" presName="sibTransLast" presStyleLbl="sibTrans2D1" presStyleIdx="1" presStyleCnt="2"/>
      <dgm:spPr/>
    </dgm:pt>
    <dgm:pt modelId="{E340A653-06F9-416E-A50C-2C79D19820F4}" type="pres">
      <dgm:prSet presAssocID="{A86B1753-5CF8-4575-9729-DBE2914855C9}" presName="connectorText" presStyleLbl="sibTrans2D1" presStyleIdx="1" presStyleCnt="2"/>
      <dgm:spPr/>
    </dgm:pt>
    <dgm:pt modelId="{9B42A7EA-F36C-4EBF-A139-4B3459B679E9}" type="pres">
      <dgm:prSet presAssocID="{A86B1753-5CF8-4575-9729-DBE2914855C9}" presName="lastNode" presStyleLbl="node1" presStyleIdx="2" presStyleCnt="3" custScaleX="140478" custScaleY="144240">
        <dgm:presLayoutVars>
          <dgm:bulletEnabled val="1"/>
        </dgm:presLayoutVars>
      </dgm:prSet>
      <dgm:spPr/>
    </dgm:pt>
  </dgm:ptLst>
  <dgm:cxnLst>
    <dgm:cxn modelId="{39A9681E-6C1B-4E01-96AF-174FC483551B}" type="presOf" srcId="{5D063E0B-0B29-41F2-A898-538E768BC00A}" destId="{F03C02C1-C450-475E-83B1-667C0C07C87D}" srcOrd="0" destOrd="0" presId="urn:microsoft.com/office/officeart/2005/8/layout/equation2"/>
    <dgm:cxn modelId="{A6F01225-1EB6-4959-8B2A-B6BDB2814A10}" type="presOf" srcId="{8E1EC5A2-55B9-48A1-BBEE-91EB605991FF}" destId="{9B42A7EA-F36C-4EBF-A139-4B3459B679E9}" srcOrd="0" destOrd="0" presId="urn:microsoft.com/office/officeart/2005/8/layout/equation2"/>
    <dgm:cxn modelId="{2DA38E33-37A8-4D14-AC1A-AFA802CA916C}" type="presOf" srcId="{30B6AAC6-B583-4B58-8ACE-00CBEB31AC2C}" destId="{6078CA54-120F-4CBA-9FD7-94B92E2FBB3D}" srcOrd="0" destOrd="0" presId="urn:microsoft.com/office/officeart/2005/8/layout/equation2"/>
    <dgm:cxn modelId="{5BE7AC5D-18BB-4129-AF6D-F3233B1B0642}" type="presOf" srcId="{A128BBA2-4DAA-4FE5-9FF8-875F3A4DC0C6}" destId="{F88FBEE3-3AA9-4287-92DD-A4CBC187751B}" srcOrd="0" destOrd="0" presId="urn:microsoft.com/office/officeart/2005/8/layout/equation2"/>
    <dgm:cxn modelId="{6E436743-6143-489D-9C3A-F4A0ABCF53C5}" srcId="{A86B1753-5CF8-4575-9729-DBE2914855C9}" destId="{5D063E0B-0B29-41F2-A898-538E768BC00A}" srcOrd="0" destOrd="0" parTransId="{EF8B264C-375A-4B81-9C92-D5C21048DF4E}" sibTransId="{30B6AAC6-B583-4B58-8ACE-00CBEB31AC2C}"/>
    <dgm:cxn modelId="{CF99E143-0FFA-4254-BC1E-2B5ED11E5F45}" srcId="{A86B1753-5CF8-4575-9729-DBE2914855C9}" destId="{8E1EC5A2-55B9-48A1-BBEE-91EB605991FF}" srcOrd="2" destOrd="0" parTransId="{DA7887E7-0D8C-4DD8-9413-31CAA2515383}" sibTransId="{CD405212-4150-4A3C-BB50-C285A3032671}"/>
    <dgm:cxn modelId="{0025136F-F6AD-4E1C-92D9-C9008891B8B7}" type="presOf" srcId="{A86B1753-5CF8-4575-9729-DBE2914855C9}" destId="{AAEFECD1-706D-4181-8049-17B45FFC357A}" srcOrd="0" destOrd="0" presId="urn:microsoft.com/office/officeart/2005/8/layout/equation2"/>
    <dgm:cxn modelId="{1B28F9BE-3F47-4B7A-84C1-3E475956BB76}" srcId="{A86B1753-5CF8-4575-9729-DBE2914855C9}" destId="{B653D0C7-D40D-4F22-AA54-7A6E777BDB49}" srcOrd="1" destOrd="0" parTransId="{BC4BA48B-3B19-4A28-BA57-BC9818CE76E2}" sibTransId="{A128BBA2-4DAA-4FE5-9FF8-875F3A4DC0C6}"/>
    <dgm:cxn modelId="{D035BBC9-E08A-40A1-A59B-54922F79793A}" type="presOf" srcId="{A128BBA2-4DAA-4FE5-9FF8-875F3A4DC0C6}" destId="{E340A653-06F9-416E-A50C-2C79D19820F4}" srcOrd="1" destOrd="0" presId="urn:microsoft.com/office/officeart/2005/8/layout/equation2"/>
    <dgm:cxn modelId="{FF36F7FC-D9C6-48F7-BCA4-F23D18A19636}" type="presOf" srcId="{B653D0C7-D40D-4F22-AA54-7A6E777BDB49}" destId="{BB5B76E5-3281-41B8-9890-9D767420BB16}" srcOrd="0" destOrd="0" presId="urn:microsoft.com/office/officeart/2005/8/layout/equation2"/>
    <dgm:cxn modelId="{6BFFC967-420A-4295-9920-E99A36B1E4C6}" type="presParOf" srcId="{AAEFECD1-706D-4181-8049-17B45FFC357A}" destId="{BB2982F3-24CD-4DC5-B9F7-F82FBB2869CA}" srcOrd="0" destOrd="0" presId="urn:microsoft.com/office/officeart/2005/8/layout/equation2"/>
    <dgm:cxn modelId="{B0C692E1-5D6F-42C2-92FD-466590C52E7E}" type="presParOf" srcId="{BB2982F3-24CD-4DC5-B9F7-F82FBB2869CA}" destId="{F03C02C1-C450-475E-83B1-667C0C07C87D}" srcOrd="0" destOrd="0" presId="urn:microsoft.com/office/officeart/2005/8/layout/equation2"/>
    <dgm:cxn modelId="{DF818FDF-DB9A-48F8-B396-CCCC119E0FDD}" type="presParOf" srcId="{BB2982F3-24CD-4DC5-B9F7-F82FBB2869CA}" destId="{5EC97B0C-1309-4F57-BBA4-7C319D76DA84}" srcOrd="1" destOrd="0" presId="urn:microsoft.com/office/officeart/2005/8/layout/equation2"/>
    <dgm:cxn modelId="{AC75A36E-D70B-4BF1-B43E-C4C140380C82}" type="presParOf" srcId="{BB2982F3-24CD-4DC5-B9F7-F82FBB2869CA}" destId="{6078CA54-120F-4CBA-9FD7-94B92E2FBB3D}" srcOrd="2" destOrd="0" presId="urn:microsoft.com/office/officeart/2005/8/layout/equation2"/>
    <dgm:cxn modelId="{EAC7FCD5-8843-45AB-A37F-9E7F3C5FA672}" type="presParOf" srcId="{BB2982F3-24CD-4DC5-B9F7-F82FBB2869CA}" destId="{45D9DCAB-BE45-4006-8667-1BC9A76AF417}" srcOrd="3" destOrd="0" presId="urn:microsoft.com/office/officeart/2005/8/layout/equation2"/>
    <dgm:cxn modelId="{E3352EEE-7A70-426A-B47E-514816E5DE13}" type="presParOf" srcId="{BB2982F3-24CD-4DC5-B9F7-F82FBB2869CA}" destId="{BB5B76E5-3281-41B8-9890-9D767420BB16}" srcOrd="4" destOrd="0" presId="urn:microsoft.com/office/officeart/2005/8/layout/equation2"/>
    <dgm:cxn modelId="{DE373AC5-1495-4CDE-92B5-E4343C2AFFE2}" type="presParOf" srcId="{AAEFECD1-706D-4181-8049-17B45FFC357A}" destId="{F88FBEE3-3AA9-4287-92DD-A4CBC187751B}" srcOrd="1" destOrd="0" presId="urn:microsoft.com/office/officeart/2005/8/layout/equation2"/>
    <dgm:cxn modelId="{25DD2BD5-DCE3-4563-9CE3-195D7294D201}" type="presParOf" srcId="{F88FBEE3-3AA9-4287-92DD-A4CBC187751B}" destId="{E340A653-06F9-416E-A50C-2C79D19820F4}" srcOrd="0" destOrd="0" presId="urn:microsoft.com/office/officeart/2005/8/layout/equation2"/>
    <dgm:cxn modelId="{711D43BD-B5F0-41D7-819C-AB8E05E227CF}" type="presParOf" srcId="{AAEFECD1-706D-4181-8049-17B45FFC357A}" destId="{9B42A7EA-F36C-4EBF-A139-4B3459B679E9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EE56C33-B765-40A6-AFE4-C5AD316827CD}" type="doc">
      <dgm:prSet loTypeId="urn:microsoft.com/office/officeart/2009/layout/CircleArrowProcess" loCatId="cycle" qsTypeId="urn:microsoft.com/office/officeart/2005/8/quickstyle/simple5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99C0E55-07B7-4B3E-B673-B6AC55F3726D}">
      <dgm:prSet phldrT="[Text]" custT="1"/>
      <dgm:spPr/>
      <dgm:t>
        <a:bodyPr/>
        <a:lstStyle/>
        <a:p>
          <a:r>
            <a:rPr lang="en-US" sz="1600" b="1" dirty="0">
              <a:solidFill>
                <a:schemeClr val="accent1">
                  <a:lumMod val="50000"/>
                </a:schemeClr>
              </a:solidFill>
            </a:rPr>
            <a:t>Minor and asymptomatic defects can be tracked</a:t>
          </a:r>
        </a:p>
      </dgm:t>
    </dgm:pt>
    <dgm:pt modelId="{3C9D8B69-D474-448D-8B7E-C2069D29F989}" type="parTrans" cxnId="{269B7FB9-5281-4198-8E08-B174679EE41F}">
      <dgm:prSet/>
      <dgm:spPr/>
      <dgm:t>
        <a:bodyPr/>
        <a:lstStyle/>
        <a:p>
          <a:endParaRPr lang="en-US" sz="1600" b="1">
            <a:solidFill>
              <a:schemeClr val="accent1">
                <a:lumMod val="50000"/>
              </a:schemeClr>
            </a:solidFill>
          </a:endParaRPr>
        </a:p>
      </dgm:t>
    </dgm:pt>
    <dgm:pt modelId="{761D5B61-CC66-435A-AC66-790E196F4240}" type="sibTrans" cxnId="{269B7FB9-5281-4198-8E08-B174679EE41F}">
      <dgm:prSet/>
      <dgm:spPr/>
      <dgm:t>
        <a:bodyPr/>
        <a:lstStyle/>
        <a:p>
          <a:endParaRPr lang="en-US" sz="1600" b="1">
            <a:solidFill>
              <a:schemeClr val="accent1">
                <a:lumMod val="50000"/>
              </a:schemeClr>
            </a:solidFill>
          </a:endParaRPr>
        </a:p>
      </dgm:t>
    </dgm:pt>
    <dgm:pt modelId="{F115DCC8-97F1-4A83-9F13-F59D0D890701}">
      <dgm:prSet phldrT="[Text]" custT="1"/>
      <dgm:spPr/>
      <dgm:t>
        <a:bodyPr/>
        <a:lstStyle/>
        <a:p>
          <a:r>
            <a:rPr lang="az-Latn-AZ" sz="1600" b="1" dirty="0">
              <a:solidFill>
                <a:schemeClr val="accent1">
                  <a:lumMod val="50000"/>
                </a:schemeClr>
              </a:solidFill>
            </a:rPr>
            <a:t>Depending on the type of defect, surgical or minimally invasive methods are chosen.</a:t>
          </a:r>
          <a:endParaRPr lang="en-US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0E63629E-12F4-4AB0-9C95-90DA04F4D01F}" type="parTrans" cxnId="{02733E07-D5C2-4663-9202-61FB6D1B31A9}">
      <dgm:prSet/>
      <dgm:spPr/>
      <dgm:t>
        <a:bodyPr/>
        <a:lstStyle/>
        <a:p>
          <a:endParaRPr lang="en-US" sz="1600" b="1">
            <a:solidFill>
              <a:schemeClr val="accent1">
                <a:lumMod val="50000"/>
              </a:schemeClr>
            </a:solidFill>
          </a:endParaRPr>
        </a:p>
      </dgm:t>
    </dgm:pt>
    <dgm:pt modelId="{106A68AF-FE45-4080-8A63-455E2AC914F8}" type="sibTrans" cxnId="{02733E07-D5C2-4663-9202-61FB6D1B31A9}">
      <dgm:prSet/>
      <dgm:spPr/>
      <dgm:t>
        <a:bodyPr/>
        <a:lstStyle/>
        <a:p>
          <a:endParaRPr lang="en-US" sz="1600" b="1">
            <a:solidFill>
              <a:schemeClr val="accent1">
                <a:lumMod val="50000"/>
              </a:schemeClr>
            </a:solidFill>
          </a:endParaRPr>
        </a:p>
      </dgm:t>
    </dgm:pt>
    <dgm:pt modelId="{0CF5FB2F-8721-4E14-9E42-A497A8CBC605}">
      <dgm:prSet phldrT="[Text]" custT="1"/>
      <dgm:spPr/>
      <dgm:t>
        <a:bodyPr/>
        <a:lstStyle/>
        <a:p>
          <a:endParaRPr lang="en-US" sz="1600" b="1" dirty="0">
            <a:solidFill>
              <a:schemeClr val="accent1">
                <a:lumMod val="50000"/>
              </a:schemeClr>
            </a:solidFill>
          </a:endParaRPr>
        </a:p>
        <a:p>
          <a:r>
            <a:rPr lang="en-US" sz="1600" b="1" dirty="0">
              <a:solidFill>
                <a:schemeClr val="accent1">
                  <a:lumMod val="50000"/>
                </a:schemeClr>
              </a:solidFill>
            </a:rPr>
            <a:t>Symptomatic and complicated defects, as well as serious CHDs, are corrected in early by surgical intervention (or invasive methods).</a:t>
          </a:r>
        </a:p>
      </dgm:t>
    </dgm:pt>
    <dgm:pt modelId="{E07B6698-A577-4CF5-BE54-06FAA0D6D4DD}" type="sibTrans" cxnId="{0C26EE6E-C985-4DBD-BFCB-D0675E519B7E}">
      <dgm:prSet/>
      <dgm:spPr/>
      <dgm:t>
        <a:bodyPr/>
        <a:lstStyle/>
        <a:p>
          <a:endParaRPr lang="en-US" sz="1600" b="1">
            <a:solidFill>
              <a:schemeClr val="accent1">
                <a:lumMod val="50000"/>
              </a:schemeClr>
            </a:solidFill>
          </a:endParaRPr>
        </a:p>
      </dgm:t>
    </dgm:pt>
    <dgm:pt modelId="{C83DDB37-72AB-4A61-AB66-3E2193459562}" type="parTrans" cxnId="{0C26EE6E-C985-4DBD-BFCB-D0675E519B7E}">
      <dgm:prSet/>
      <dgm:spPr/>
      <dgm:t>
        <a:bodyPr/>
        <a:lstStyle/>
        <a:p>
          <a:endParaRPr lang="en-US" sz="1600" b="1">
            <a:solidFill>
              <a:schemeClr val="accent1">
                <a:lumMod val="50000"/>
              </a:schemeClr>
            </a:solidFill>
          </a:endParaRPr>
        </a:p>
      </dgm:t>
    </dgm:pt>
    <dgm:pt modelId="{E1AFD0AF-958B-458C-BBE6-7A218D0D6871}" type="pres">
      <dgm:prSet presAssocID="{AEE56C33-B765-40A6-AFE4-C5AD316827CD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72362E66-5AF1-4C0A-8E15-77A0E2041BDC}" type="pres">
      <dgm:prSet presAssocID="{B99C0E55-07B7-4B3E-B673-B6AC55F3726D}" presName="Accent1" presStyleCnt="0"/>
      <dgm:spPr/>
    </dgm:pt>
    <dgm:pt modelId="{C0687CDE-53B4-4711-9B58-85364A1624ED}" type="pres">
      <dgm:prSet presAssocID="{B99C0E55-07B7-4B3E-B673-B6AC55F3726D}" presName="Accent" presStyleLbl="node1" presStyleIdx="0" presStyleCnt="3" custScaleX="170697" custLinFactNeighborX="9975" custLinFactNeighborY="-1427"/>
      <dgm:spPr/>
    </dgm:pt>
    <dgm:pt modelId="{282CD6B1-10B7-4FB3-B0EE-6754934EED37}" type="pres">
      <dgm:prSet presAssocID="{B99C0E55-07B7-4B3E-B673-B6AC55F3726D}" presName="Parent1" presStyleLbl="revTx" presStyleIdx="0" presStyleCnt="3" custLinFactNeighborX="32533" custLinFactNeighborY="-17336">
        <dgm:presLayoutVars>
          <dgm:chMax val="1"/>
          <dgm:chPref val="1"/>
          <dgm:bulletEnabled val="1"/>
        </dgm:presLayoutVars>
      </dgm:prSet>
      <dgm:spPr/>
    </dgm:pt>
    <dgm:pt modelId="{28C40B8B-6D44-454E-B105-872772340AB0}" type="pres">
      <dgm:prSet presAssocID="{0CF5FB2F-8721-4E14-9E42-A497A8CBC605}" presName="Accent2" presStyleCnt="0"/>
      <dgm:spPr/>
    </dgm:pt>
    <dgm:pt modelId="{0328D26F-B289-49A6-ADF4-7106BEAF854C}" type="pres">
      <dgm:prSet presAssocID="{0CF5FB2F-8721-4E14-9E42-A497A8CBC605}" presName="Accent" presStyleLbl="node1" presStyleIdx="1" presStyleCnt="3" custScaleX="304988" custScaleY="131384" custLinFactNeighborX="-37837" custLinFactNeighborY="-4307"/>
      <dgm:spPr/>
    </dgm:pt>
    <dgm:pt modelId="{40C3CA43-B25C-4A12-8D9E-8C983957AA57}" type="pres">
      <dgm:prSet presAssocID="{0CF5FB2F-8721-4E14-9E42-A497A8CBC605}" presName="Parent2" presStyleLbl="revTx" presStyleIdx="1" presStyleCnt="3" custScaleY="82349" custLinFactX="-49911" custLinFactNeighborX="-100000" custLinFactNeighborY="-34297">
        <dgm:presLayoutVars>
          <dgm:chMax val="1"/>
          <dgm:chPref val="1"/>
          <dgm:bulletEnabled val="1"/>
        </dgm:presLayoutVars>
      </dgm:prSet>
      <dgm:spPr/>
    </dgm:pt>
    <dgm:pt modelId="{4CB5A1D6-2B76-4A1D-A991-C958CEEA255C}" type="pres">
      <dgm:prSet presAssocID="{F115DCC8-97F1-4A83-9F13-F59D0D890701}" presName="Accent3" presStyleCnt="0"/>
      <dgm:spPr/>
    </dgm:pt>
    <dgm:pt modelId="{BEC2CFCF-2637-436E-BB2D-3E8C34DDBDFA}" type="pres">
      <dgm:prSet presAssocID="{F115DCC8-97F1-4A83-9F13-F59D0D890701}" presName="Accent" presStyleLbl="node1" presStyleIdx="2" presStyleCnt="3" custScaleX="248201" custScaleY="117884" custLinFactNeighborX="37925" custLinFactNeighborY="-368"/>
      <dgm:spPr/>
    </dgm:pt>
    <dgm:pt modelId="{AC789A57-1CE3-431D-8B18-524418F4F1C5}" type="pres">
      <dgm:prSet presAssocID="{F115DCC8-97F1-4A83-9F13-F59D0D890701}" presName="Parent3" presStyleLbl="revTx" presStyleIdx="2" presStyleCnt="3" custLinFactNeighborX="32297" custLinFactNeighborY="1238">
        <dgm:presLayoutVars>
          <dgm:chMax val="1"/>
          <dgm:chPref val="1"/>
          <dgm:bulletEnabled val="1"/>
        </dgm:presLayoutVars>
      </dgm:prSet>
      <dgm:spPr/>
    </dgm:pt>
  </dgm:ptLst>
  <dgm:cxnLst>
    <dgm:cxn modelId="{02733E07-D5C2-4663-9202-61FB6D1B31A9}" srcId="{AEE56C33-B765-40A6-AFE4-C5AD316827CD}" destId="{F115DCC8-97F1-4A83-9F13-F59D0D890701}" srcOrd="2" destOrd="0" parTransId="{0E63629E-12F4-4AB0-9C95-90DA04F4D01F}" sibTransId="{106A68AF-FE45-4080-8A63-455E2AC914F8}"/>
    <dgm:cxn modelId="{19DC2C11-EEFF-49B7-A30D-F19325919E6D}" type="presOf" srcId="{AEE56C33-B765-40A6-AFE4-C5AD316827CD}" destId="{E1AFD0AF-958B-458C-BBE6-7A218D0D6871}" srcOrd="0" destOrd="0" presId="urn:microsoft.com/office/officeart/2009/layout/CircleArrowProcess"/>
    <dgm:cxn modelId="{3A7F851A-FE93-4DCF-B71F-62CE6D170240}" type="presOf" srcId="{0CF5FB2F-8721-4E14-9E42-A497A8CBC605}" destId="{40C3CA43-B25C-4A12-8D9E-8C983957AA57}" srcOrd="0" destOrd="0" presId="urn:microsoft.com/office/officeart/2009/layout/CircleArrowProcess"/>
    <dgm:cxn modelId="{6EA38F68-C7C5-4EB8-A10C-86C3A2A90F57}" type="presOf" srcId="{F115DCC8-97F1-4A83-9F13-F59D0D890701}" destId="{AC789A57-1CE3-431D-8B18-524418F4F1C5}" srcOrd="0" destOrd="0" presId="urn:microsoft.com/office/officeart/2009/layout/CircleArrowProcess"/>
    <dgm:cxn modelId="{0C26EE6E-C985-4DBD-BFCB-D0675E519B7E}" srcId="{AEE56C33-B765-40A6-AFE4-C5AD316827CD}" destId="{0CF5FB2F-8721-4E14-9E42-A497A8CBC605}" srcOrd="1" destOrd="0" parTransId="{C83DDB37-72AB-4A61-AB66-3E2193459562}" sibTransId="{E07B6698-A577-4CF5-BE54-06FAA0D6D4DD}"/>
    <dgm:cxn modelId="{7948B892-6B10-4B2F-9E40-8562993D3120}" type="presOf" srcId="{B99C0E55-07B7-4B3E-B673-B6AC55F3726D}" destId="{282CD6B1-10B7-4FB3-B0EE-6754934EED37}" srcOrd="0" destOrd="0" presId="urn:microsoft.com/office/officeart/2009/layout/CircleArrowProcess"/>
    <dgm:cxn modelId="{269B7FB9-5281-4198-8E08-B174679EE41F}" srcId="{AEE56C33-B765-40A6-AFE4-C5AD316827CD}" destId="{B99C0E55-07B7-4B3E-B673-B6AC55F3726D}" srcOrd="0" destOrd="0" parTransId="{3C9D8B69-D474-448D-8B7E-C2069D29F989}" sibTransId="{761D5B61-CC66-435A-AC66-790E196F4240}"/>
    <dgm:cxn modelId="{F44B919B-E49F-467E-A113-83DBD256F7EF}" type="presParOf" srcId="{E1AFD0AF-958B-458C-BBE6-7A218D0D6871}" destId="{72362E66-5AF1-4C0A-8E15-77A0E2041BDC}" srcOrd="0" destOrd="0" presId="urn:microsoft.com/office/officeart/2009/layout/CircleArrowProcess"/>
    <dgm:cxn modelId="{9D5161D5-9E51-4505-B6AC-ECBC4A3A648D}" type="presParOf" srcId="{72362E66-5AF1-4C0A-8E15-77A0E2041BDC}" destId="{C0687CDE-53B4-4711-9B58-85364A1624ED}" srcOrd="0" destOrd="0" presId="urn:microsoft.com/office/officeart/2009/layout/CircleArrowProcess"/>
    <dgm:cxn modelId="{CEFE238F-DBB6-4E85-9676-CABFF1AD51BB}" type="presParOf" srcId="{E1AFD0AF-958B-458C-BBE6-7A218D0D6871}" destId="{282CD6B1-10B7-4FB3-B0EE-6754934EED37}" srcOrd="1" destOrd="0" presId="urn:microsoft.com/office/officeart/2009/layout/CircleArrowProcess"/>
    <dgm:cxn modelId="{BE7A05C8-0D15-42AE-815C-102BE1028709}" type="presParOf" srcId="{E1AFD0AF-958B-458C-BBE6-7A218D0D6871}" destId="{28C40B8B-6D44-454E-B105-872772340AB0}" srcOrd="2" destOrd="0" presId="urn:microsoft.com/office/officeart/2009/layout/CircleArrowProcess"/>
    <dgm:cxn modelId="{4874C41A-28B2-44C7-BFB6-50CE058B2271}" type="presParOf" srcId="{28C40B8B-6D44-454E-B105-872772340AB0}" destId="{0328D26F-B289-49A6-ADF4-7106BEAF854C}" srcOrd="0" destOrd="0" presId="urn:microsoft.com/office/officeart/2009/layout/CircleArrowProcess"/>
    <dgm:cxn modelId="{DAE92F9F-28BF-40DA-84C5-32F0A13D4F5D}" type="presParOf" srcId="{E1AFD0AF-958B-458C-BBE6-7A218D0D6871}" destId="{40C3CA43-B25C-4A12-8D9E-8C983957AA57}" srcOrd="3" destOrd="0" presId="urn:microsoft.com/office/officeart/2009/layout/CircleArrowProcess"/>
    <dgm:cxn modelId="{D481B714-E56D-4420-A463-8F4A035EEF97}" type="presParOf" srcId="{E1AFD0AF-958B-458C-BBE6-7A218D0D6871}" destId="{4CB5A1D6-2B76-4A1D-A991-C958CEEA255C}" srcOrd="4" destOrd="0" presId="urn:microsoft.com/office/officeart/2009/layout/CircleArrowProcess"/>
    <dgm:cxn modelId="{14F20A46-B033-4DB2-97FD-DD3B7C986F79}" type="presParOf" srcId="{4CB5A1D6-2B76-4A1D-A991-C958CEEA255C}" destId="{BEC2CFCF-2637-436E-BB2D-3E8C34DDBDFA}" srcOrd="0" destOrd="0" presId="urn:microsoft.com/office/officeart/2009/layout/CircleArrowProcess"/>
    <dgm:cxn modelId="{684C6518-9224-4367-BE6F-84620F8D2066}" type="presParOf" srcId="{E1AFD0AF-958B-458C-BBE6-7A218D0D6871}" destId="{AC789A57-1CE3-431D-8B18-524418F4F1C5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3BE15D64-6199-4859-B345-B536CFB9FB1C}" type="doc">
      <dgm:prSet loTypeId="urn:microsoft.com/office/officeart/2008/layout/AscendingPictureAccentProces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8A22E06-4F44-48CA-AB5B-B4038CB1555C}">
      <dgm:prSet phldrT="[Text]" custT="1"/>
      <dgm:spPr/>
      <dgm:t>
        <a:bodyPr/>
        <a:lstStyle/>
        <a:p>
          <a:r>
            <a:rPr lang="en-US" sz="2000" b="1" dirty="0"/>
            <a:t>Also, </a:t>
          </a:r>
          <a:r>
            <a:rPr lang="en-US" sz="2000" b="1" dirty="0">
              <a:solidFill>
                <a:srgbClr val="FF0000"/>
              </a:solidFill>
            </a:rPr>
            <a:t>pulse oximetry </a:t>
          </a:r>
          <a:r>
            <a:rPr lang="en-US" sz="2000" b="1" dirty="0"/>
            <a:t>is performed on newborns</a:t>
          </a:r>
        </a:p>
      </dgm:t>
    </dgm:pt>
    <dgm:pt modelId="{4C358CDB-104C-41E6-B1A5-F518A9A45855}" type="parTrans" cxnId="{B240EF56-5C94-42FC-8668-B051C5AECF3E}">
      <dgm:prSet/>
      <dgm:spPr/>
      <dgm:t>
        <a:bodyPr/>
        <a:lstStyle/>
        <a:p>
          <a:endParaRPr lang="en-US" sz="2000" b="1"/>
        </a:p>
      </dgm:t>
    </dgm:pt>
    <dgm:pt modelId="{7CB9D83C-82D1-406C-A73B-A12189384674}" type="sibTrans" cxnId="{B240EF56-5C94-42FC-8668-B051C5AECF3E}">
      <dgm:prSet/>
      <dgm:spPr>
        <a:blipFill rotWithShape="1">
          <a:blip xmlns:r="http://schemas.openxmlformats.org/officeDocument/2006/relationships" r:embed="rId1"/>
          <a:srcRect/>
          <a:stretch>
            <a:fillRect l="-23000" r="-23000"/>
          </a:stretch>
        </a:blipFill>
      </dgm:spPr>
      <dgm:t>
        <a:bodyPr/>
        <a:lstStyle/>
        <a:p>
          <a:endParaRPr lang="en-US" sz="2000" b="1"/>
        </a:p>
      </dgm:t>
    </dgm:pt>
    <dgm:pt modelId="{D97DA5B8-3492-4724-B643-08029355B27E}">
      <dgm:prSet phldrT="[Text]" custT="1"/>
      <dgm:spPr/>
      <dgm:t>
        <a:bodyPr/>
        <a:lstStyle/>
        <a:p>
          <a:pPr algn="just"/>
          <a:r>
            <a:rPr lang="az-Latn-AZ" sz="2000" b="1" dirty="0">
              <a:solidFill>
                <a:srgbClr val="FF0000"/>
              </a:solidFill>
            </a:rPr>
            <a:t>A</a:t>
          </a:r>
          <a:r>
            <a:rPr lang="en-US" sz="2000" b="1" dirty="0">
              <a:solidFill>
                <a:srgbClr val="FF0000"/>
              </a:solidFill>
            </a:rPr>
            <a:t> doppler ultrasound examination </a:t>
          </a:r>
          <a:r>
            <a:rPr lang="en-US" sz="2000" b="1" dirty="0"/>
            <a:t>is performed during </a:t>
          </a:r>
          <a:r>
            <a:rPr lang="en-US" sz="2000" b="1" dirty="0">
              <a:solidFill>
                <a:srgbClr val="FF0000"/>
              </a:solidFill>
            </a:rPr>
            <a:t>pregnancy.</a:t>
          </a:r>
        </a:p>
      </dgm:t>
    </dgm:pt>
    <dgm:pt modelId="{815BB5D1-F61D-4E62-A51E-35BC093DA778}" type="parTrans" cxnId="{10B9B5F7-5ABD-49DE-8FD6-4D6ADFD53AD2}">
      <dgm:prSet/>
      <dgm:spPr/>
      <dgm:t>
        <a:bodyPr/>
        <a:lstStyle/>
        <a:p>
          <a:endParaRPr lang="en-US" sz="2000" b="1"/>
        </a:p>
      </dgm:t>
    </dgm:pt>
    <dgm:pt modelId="{DDA15EAB-DE93-42DB-B77E-E6CF52B5CBC4}" type="sibTrans" cxnId="{10B9B5F7-5ABD-49DE-8FD6-4D6ADFD53AD2}">
      <dgm:prSet/>
      <dgm:spPr>
        <a:blipFill rotWithShape="1">
          <a:blip xmlns:r="http://schemas.openxmlformats.org/officeDocument/2006/relationships" r:embed="rId2"/>
          <a:srcRect/>
          <a:stretch>
            <a:fillRect l="-17000" r="-17000"/>
          </a:stretch>
        </a:blipFill>
      </dgm:spPr>
      <dgm:t>
        <a:bodyPr/>
        <a:lstStyle/>
        <a:p>
          <a:endParaRPr lang="en-US" sz="2000" b="1"/>
        </a:p>
      </dgm:t>
    </dgm:pt>
    <dgm:pt modelId="{81CEBD36-BA28-4227-8DE7-E03BB85FC14E}" type="pres">
      <dgm:prSet presAssocID="{3BE15D64-6199-4859-B345-B536CFB9FB1C}" presName="Name0" presStyleCnt="0">
        <dgm:presLayoutVars>
          <dgm:chMax val="7"/>
          <dgm:chPref val="7"/>
          <dgm:dir/>
        </dgm:presLayoutVars>
      </dgm:prSet>
      <dgm:spPr/>
    </dgm:pt>
    <dgm:pt modelId="{1B2D23C5-63FC-4B10-A291-17A684114BA4}" type="pres">
      <dgm:prSet presAssocID="{3BE15D64-6199-4859-B345-B536CFB9FB1C}" presName="dot1" presStyleLbl="alignNode1" presStyleIdx="0" presStyleCnt="10"/>
      <dgm:spPr/>
    </dgm:pt>
    <dgm:pt modelId="{1FBD8057-C465-4521-ADC3-EEB26A209A54}" type="pres">
      <dgm:prSet presAssocID="{3BE15D64-6199-4859-B345-B536CFB9FB1C}" presName="dot2" presStyleLbl="alignNode1" presStyleIdx="1" presStyleCnt="10"/>
      <dgm:spPr/>
    </dgm:pt>
    <dgm:pt modelId="{09E1C193-CD94-4831-9E9A-C7756BDF5FD0}" type="pres">
      <dgm:prSet presAssocID="{3BE15D64-6199-4859-B345-B536CFB9FB1C}" presName="dot3" presStyleLbl="alignNode1" presStyleIdx="2" presStyleCnt="10"/>
      <dgm:spPr/>
    </dgm:pt>
    <dgm:pt modelId="{A2BCE9AB-C7B1-4972-91EB-B3CAC516FF2A}" type="pres">
      <dgm:prSet presAssocID="{3BE15D64-6199-4859-B345-B536CFB9FB1C}" presName="dotArrow1" presStyleLbl="alignNode1" presStyleIdx="3" presStyleCnt="10"/>
      <dgm:spPr/>
    </dgm:pt>
    <dgm:pt modelId="{540B6BBC-203E-4FF9-9080-A6485B3259F4}" type="pres">
      <dgm:prSet presAssocID="{3BE15D64-6199-4859-B345-B536CFB9FB1C}" presName="dotArrow2" presStyleLbl="alignNode1" presStyleIdx="4" presStyleCnt="10"/>
      <dgm:spPr/>
    </dgm:pt>
    <dgm:pt modelId="{3031CBE5-F511-40D9-9423-96A01E962951}" type="pres">
      <dgm:prSet presAssocID="{3BE15D64-6199-4859-B345-B536CFB9FB1C}" presName="dotArrow3" presStyleLbl="alignNode1" presStyleIdx="5" presStyleCnt="10"/>
      <dgm:spPr/>
    </dgm:pt>
    <dgm:pt modelId="{45EC9140-45B1-4137-97D2-64574115C0E2}" type="pres">
      <dgm:prSet presAssocID="{3BE15D64-6199-4859-B345-B536CFB9FB1C}" presName="dotArrow4" presStyleLbl="alignNode1" presStyleIdx="6" presStyleCnt="10"/>
      <dgm:spPr/>
    </dgm:pt>
    <dgm:pt modelId="{8C44DFAD-79EC-41F2-A9CE-DEDFEF29BC54}" type="pres">
      <dgm:prSet presAssocID="{3BE15D64-6199-4859-B345-B536CFB9FB1C}" presName="dotArrow5" presStyleLbl="alignNode1" presStyleIdx="7" presStyleCnt="10"/>
      <dgm:spPr/>
    </dgm:pt>
    <dgm:pt modelId="{9EFB8770-0B36-45F0-B27B-29A595540E76}" type="pres">
      <dgm:prSet presAssocID="{3BE15D64-6199-4859-B345-B536CFB9FB1C}" presName="dotArrow6" presStyleLbl="alignNode1" presStyleIdx="8" presStyleCnt="10"/>
      <dgm:spPr/>
    </dgm:pt>
    <dgm:pt modelId="{E321EC29-D4A2-4E01-9BF9-A0CD3667A77D}" type="pres">
      <dgm:prSet presAssocID="{3BE15D64-6199-4859-B345-B536CFB9FB1C}" presName="dotArrow7" presStyleLbl="alignNode1" presStyleIdx="9" presStyleCnt="10"/>
      <dgm:spPr/>
    </dgm:pt>
    <dgm:pt modelId="{D1C02EA3-10B7-41E0-9A03-B95ABA760016}" type="pres">
      <dgm:prSet presAssocID="{88A22E06-4F44-48CA-AB5B-B4038CB1555C}" presName="parTx1" presStyleLbl="node1" presStyleIdx="0" presStyleCnt="2" custScaleX="229712" custLinFactNeighborX="75780" custLinFactNeighborY="71471"/>
      <dgm:spPr/>
    </dgm:pt>
    <dgm:pt modelId="{FDF8989A-3BB9-43E3-8324-829A40E42CD8}" type="pres">
      <dgm:prSet presAssocID="{7CB9D83C-82D1-406C-A73B-A12189384674}" presName="picture1" presStyleCnt="0"/>
      <dgm:spPr/>
    </dgm:pt>
    <dgm:pt modelId="{FDCC9017-B8AF-44F0-844A-9CB205000171}" type="pres">
      <dgm:prSet presAssocID="{7CB9D83C-82D1-406C-A73B-A12189384674}" presName="imageRepeatNode" presStyleLbl="fgImgPlace1" presStyleIdx="0" presStyleCnt="2" custScaleX="302475" custScaleY="187469" custLinFactNeighborX="-96677" custLinFactNeighborY="56270"/>
      <dgm:spPr/>
    </dgm:pt>
    <dgm:pt modelId="{DFD184D5-E58B-4239-863A-8723233A7928}" type="pres">
      <dgm:prSet presAssocID="{D97DA5B8-3492-4724-B643-08029355B27E}" presName="parTx2" presStyleLbl="node1" presStyleIdx="1" presStyleCnt="2" custScaleX="220799" custLinFactNeighborX="36476" custLinFactNeighborY="-76999"/>
      <dgm:spPr/>
    </dgm:pt>
    <dgm:pt modelId="{384AE17E-CE3F-4844-97AC-8F41135A52F7}" type="pres">
      <dgm:prSet presAssocID="{DDA15EAB-DE93-42DB-B77E-E6CF52B5CBC4}" presName="picture2" presStyleCnt="0"/>
      <dgm:spPr/>
    </dgm:pt>
    <dgm:pt modelId="{32276FDD-871F-4EB4-B60E-5440AA727237}" type="pres">
      <dgm:prSet presAssocID="{DDA15EAB-DE93-42DB-B77E-E6CF52B5CBC4}" presName="imageRepeatNode" presStyleLbl="fgImgPlace1" presStyleIdx="1" presStyleCnt="2" custScaleX="310461" custScaleY="180281" custLinFactX="-89625" custLinFactNeighborX="-100000" custLinFactNeighborY="-18645"/>
      <dgm:spPr/>
    </dgm:pt>
  </dgm:ptLst>
  <dgm:cxnLst>
    <dgm:cxn modelId="{F7006A15-3CF0-4E4D-942B-963AE08B5234}" type="presOf" srcId="{7CB9D83C-82D1-406C-A73B-A12189384674}" destId="{FDCC9017-B8AF-44F0-844A-9CB205000171}" srcOrd="0" destOrd="0" presId="urn:microsoft.com/office/officeart/2008/layout/AscendingPictureAccentProcess"/>
    <dgm:cxn modelId="{9CCCD533-2CD0-4DD7-B600-9E4017F04D92}" type="presOf" srcId="{DDA15EAB-DE93-42DB-B77E-E6CF52B5CBC4}" destId="{32276FDD-871F-4EB4-B60E-5440AA727237}" srcOrd="0" destOrd="0" presId="urn:microsoft.com/office/officeart/2008/layout/AscendingPictureAccentProcess"/>
    <dgm:cxn modelId="{B240EF56-5C94-42FC-8668-B051C5AECF3E}" srcId="{3BE15D64-6199-4859-B345-B536CFB9FB1C}" destId="{88A22E06-4F44-48CA-AB5B-B4038CB1555C}" srcOrd="0" destOrd="0" parTransId="{4C358CDB-104C-41E6-B1A5-F518A9A45855}" sibTransId="{7CB9D83C-82D1-406C-A73B-A12189384674}"/>
    <dgm:cxn modelId="{98B405A1-C625-47AE-A261-1988A15A32BF}" type="presOf" srcId="{3BE15D64-6199-4859-B345-B536CFB9FB1C}" destId="{81CEBD36-BA28-4227-8DE7-E03BB85FC14E}" srcOrd="0" destOrd="0" presId="urn:microsoft.com/office/officeart/2008/layout/AscendingPictureAccentProcess"/>
    <dgm:cxn modelId="{B7C9E9A7-CD60-4C5B-8805-614B8F16E538}" type="presOf" srcId="{D97DA5B8-3492-4724-B643-08029355B27E}" destId="{DFD184D5-E58B-4239-863A-8723233A7928}" srcOrd="0" destOrd="0" presId="urn:microsoft.com/office/officeart/2008/layout/AscendingPictureAccentProcess"/>
    <dgm:cxn modelId="{10B9B5F7-5ABD-49DE-8FD6-4D6ADFD53AD2}" srcId="{3BE15D64-6199-4859-B345-B536CFB9FB1C}" destId="{D97DA5B8-3492-4724-B643-08029355B27E}" srcOrd="1" destOrd="0" parTransId="{815BB5D1-F61D-4E62-A51E-35BC093DA778}" sibTransId="{DDA15EAB-DE93-42DB-B77E-E6CF52B5CBC4}"/>
    <dgm:cxn modelId="{B8A46FFA-1839-4D4C-B20E-304762B4DDCA}" type="presOf" srcId="{88A22E06-4F44-48CA-AB5B-B4038CB1555C}" destId="{D1C02EA3-10B7-41E0-9A03-B95ABA760016}" srcOrd="0" destOrd="0" presId="urn:microsoft.com/office/officeart/2008/layout/AscendingPictureAccentProcess"/>
    <dgm:cxn modelId="{3ED2A9AF-43C9-4B4F-81DF-208D941B5B20}" type="presParOf" srcId="{81CEBD36-BA28-4227-8DE7-E03BB85FC14E}" destId="{1B2D23C5-63FC-4B10-A291-17A684114BA4}" srcOrd="0" destOrd="0" presId="urn:microsoft.com/office/officeart/2008/layout/AscendingPictureAccentProcess"/>
    <dgm:cxn modelId="{0FB80040-1449-43C2-93B6-1F4BEF13C11A}" type="presParOf" srcId="{81CEBD36-BA28-4227-8DE7-E03BB85FC14E}" destId="{1FBD8057-C465-4521-ADC3-EEB26A209A54}" srcOrd="1" destOrd="0" presId="urn:microsoft.com/office/officeart/2008/layout/AscendingPictureAccentProcess"/>
    <dgm:cxn modelId="{225C61D6-E312-4ECD-A5F4-EA473DB5E300}" type="presParOf" srcId="{81CEBD36-BA28-4227-8DE7-E03BB85FC14E}" destId="{09E1C193-CD94-4831-9E9A-C7756BDF5FD0}" srcOrd="2" destOrd="0" presId="urn:microsoft.com/office/officeart/2008/layout/AscendingPictureAccentProcess"/>
    <dgm:cxn modelId="{3C50E3D3-1D71-45E2-B116-FB611C16ADBE}" type="presParOf" srcId="{81CEBD36-BA28-4227-8DE7-E03BB85FC14E}" destId="{A2BCE9AB-C7B1-4972-91EB-B3CAC516FF2A}" srcOrd="3" destOrd="0" presId="urn:microsoft.com/office/officeart/2008/layout/AscendingPictureAccentProcess"/>
    <dgm:cxn modelId="{6CF56659-BA96-4BFB-87E0-ADB64BA2DE01}" type="presParOf" srcId="{81CEBD36-BA28-4227-8DE7-E03BB85FC14E}" destId="{540B6BBC-203E-4FF9-9080-A6485B3259F4}" srcOrd="4" destOrd="0" presId="urn:microsoft.com/office/officeart/2008/layout/AscendingPictureAccentProcess"/>
    <dgm:cxn modelId="{40F6BBC0-C60E-4D9A-B4C5-CA1B00B8C805}" type="presParOf" srcId="{81CEBD36-BA28-4227-8DE7-E03BB85FC14E}" destId="{3031CBE5-F511-40D9-9423-96A01E962951}" srcOrd="5" destOrd="0" presId="urn:microsoft.com/office/officeart/2008/layout/AscendingPictureAccentProcess"/>
    <dgm:cxn modelId="{F19914D4-B2E1-4DCC-8F80-A5A43D7F3552}" type="presParOf" srcId="{81CEBD36-BA28-4227-8DE7-E03BB85FC14E}" destId="{45EC9140-45B1-4137-97D2-64574115C0E2}" srcOrd="6" destOrd="0" presId="urn:microsoft.com/office/officeart/2008/layout/AscendingPictureAccentProcess"/>
    <dgm:cxn modelId="{E4300FEE-E821-47CF-9EBC-4C90793F4B35}" type="presParOf" srcId="{81CEBD36-BA28-4227-8DE7-E03BB85FC14E}" destId="{8C44DFAD-79EC-41F2-A9CE-DEDFEF29BC54}" srcOrd="7" destOrd="0" presId="urn:microsoft.com/office/officeart/2008/layout/AscendingPictureAccentProcess"/>
    <dgm:cxn modelId="{2E51367A-6702-4CEF-A171-0699B9DAF865}" type="presParOf" srcId="{81CEBD36-BA28-4227-8DE7-E03BB85FC14E}" destId="{9EFB8770-0B36-45F0-B27B-29A595540E76}" srcOrd="8" destOrd="0" presId="urn:microsoft.com/office/officeart/2008/layout/AscendingPictureAccentProcess"/>
    <dgm:cxn modelId="{EA100EB8-79CD-44A8-9312-06F275C1EC17}" type="presParOf" srcId="{81CEBD36-BA28-4227-8DE7-E03BB85FC14E}" destId="{E321EC29-D4A2-4E01-9BF9-A0CD3667A77D}" srcOrd="9" destOrd="0" presId="urn:microsoft.com/office/officeart/2008/layout/AscendingPictureAccentProcess"/>
    <dgm:cxn modelId="{E8C6C71D-5302-4090-9D74-D497FCBC1C2F}" type="presParOf" srcId="{81CEBD36-BA28-4227-8DE7-E03BB85FC14E}" destId="{D1C02EA3-10B7-41E0-9A03-B95ABA760016}" srcOrd="10" destOrd="0" presId="urn:microsoft.com/office/officeart/2008/layout/AscendingPictureAccentProcess"/>
    <dgm:cxn modelId="{06775A72-188E-4DF5-B572-B77C65AD3BBF}" type="presParOf" srcId="{81CEBD36-BA28-4227-8DE7-E03BB85FC14E}" destId="{FDF8989A-3BB9-43E3-8324-829A40E42CD8}" srcOrd="11" destOrd="0" presId="urn:microsoft.com/office/officeart/2008/layout/AscendingPictureAccentProcess"/>
    <dgm:cxn modelId="{4A2664A2-F51D-43D3-8A61-5A14B3E52F14}" type="presParOf" srcId="{FDF8989A-3BB9-43E3-8324-829A40E42CD8}" destId="{FDCC9017-B8AF-44F0-844A-9CB205000171}" srcOrd="0" destOrd="0" presId="urn:microsoft.com/office/officeart/2008/layout/AscendingPictureAccentProcess"/>
    <dgm:cxn modelId="{ADA0D587-7E51-4C2C-8661-F80C8D3BDF4D}" type="presParOf" srcId="{81CEBD36-BA28-4227-8DE7-E03BB85FC14E}" destId="{DFD184D5-E58B-4239-863A-8723233A7928}" srcOrd="12" destOrd="0" presId="urn:microsoft.com/office/officeart/2008/layout/AscendingPictureAccentProcess"/>
    <dgm:cxn modelId="{6729CE60-1675-4EE3-87AE-4BCA8AB00206}" type="presParOf" srcId="{81CEBD36-BA28-4227-8DE7-E03BB85FC14E}" destId="{384AE17E-CE3F-4844-97AC-8F41135A52F7}" srcOrd="13" destOrd="0" presId="urn:microsoft.com/office/officeart/2008/layout/AscendingPictureAccentProcess"/>
    <dgm:cxn modelId="{2F8D9AFB-7892-4D1E-A9A9-BA4E5BAFF8EB}" type="presParOf" srcId="{384AE17E-CE3F-4844-97AC-8F41135A52F7}" destId="{32276FDD-871F-4EB4-B60E-5440AA727237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66B6685-8ADF-4973-B200-733564103B6A}" type="doc">
      <dgm:prSet loTypeId="urn:microsoft.com/office/officeart/2008/layout/BendingPictureCaption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96F2BAC-6BCC-4A2F-BAFC-DAC608FD80A1}">
      <dgm:prSet phldrT="[Text]" custT="1"/>
      <dgm:spPr/>
      <dgm:t>
        <a:bodyPr/>
        <a:lstStyle/>
        <a:p>
          <a:pPr algn="just"/>
          <a:r>
            <a:rPr lang="en-US" sz="2000" b="1" dirty="0">
              <a:solidFill>
                <a:srgbClr val="002060"/>
              </a:solidFill>
            </a:rPr>
            <a:t>Asymptomatic defects may become symptomatic </a:t>
          </a:r>
          <a:r>
            <a:rPr lang="en-US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during pregnancy</a:t>
          </a:r>
        </a:p>
      </dgm:t>
    </dgm:pt>
    <dgm:pt modelId="{1A221488-D6EA-4C73-85F7-414FBEFDFA06}" type="parTrans" cxnId="{001097F0-25BA-4CEC-8BDA-BCCA97B66E6C}">
      <dgm:prSet/>
      <dgm:spPr/>
      <dgm:t>
        <a:bodyPr/>
        <a:lstStyle/>
        <a:p>
          <a:endParaRPr lang="en-US"/>
        </a:p>
      </dgm:t>
    </dgm:pt>
    <dgm:pt modelId="{DB28E18C-12EE-408B-8DB1-AE84DD600903}" type="sibTrans" cxnId="{001097F0-25BA-4CEC-8BDA-BCCA97B66E6C}">
      <dgm:prSet/>
      <dgm:spPr/>
      <dgm:t>
        <a:bodyPr/>
        <a:lstStyle/>
        <a:p>
          <a:endParaRPr lang="en-US"/>
        </a:p>
      </dgm:t>
    </dgm:pt>
    <dgm:pt modelId="{9762EE75-69D8-458B-BCCF-6204A3B50CE7}">
      <dgm:prSet phldrT="[Text]"/>
      <dgm:spPr/>
      <dgm:t>
        <a:bodyPr/>
        <a:lstStyle/>
        <a:p>
          <a:r>
            <a:rPr lang="en-US" b="1" dirty="0">
              <a:solidFill>
                <a:srgbClr val="002060"/>
              </a:solidFill>
            </a:rPr>
            <a:t>When some defects are accompanied by genetic diseases </a:t>
          </a:r>
          <a:r>
            <a: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(for example, Down's syndrome), more severe, pulmonary hypertension</a:t>
          </a:r>
          <a:r>
            <a:rPr lang="en-US" b="1" dirty="0">
              <a:solidFill>
                <a:srgbClr val="002060"/>
              </a:solidFill>
            </a:rPr>
            <a:t> may occur earlier</a:t>
          </a:r>
        </a:p>
      </dgm:t>
    </dgm:pt>
    <dgm:pt modelId="{941CE64C-12CB-4951-BAF5-0915670C5581}" type="parTrans" cxnId="{25A6EC58-E5F5-472F-8852-C0042FBCAA3E}">
      <dgm:prSet/>
      <dgm:spPr/>
      <dgm:t>
        <a:bodyPr/>
        <a:lstStyle/>
        <a:p>
          <a:endParaRPr lang="en-US"/>
        </a:p>
      </dgm:t>
    </dgm:pt>
    <dgm:pt modelId="{88179EE4-2356-410B-B020-EE07A5C1E96C}" type="sibTrans" cxnId="{25A6EC58-E5F5-472F-8852-C0042FBCAA3E}">
      <dgm:prSet/>
      <dgm:spPr/>
      <dgm:t>
        <a:bodyPr/>
        <a:lstStyle/>
        <a:p>
          <a:endParaRPr lang="en-US"/>
        </a:p>
      </dgm:t>
    </dgm:pt>
    <dgm:pt modelId="{8F8F6F1C-4FF2-47AB-967C-0C40D5E96116}" type="pres">
      <dgm:prSet presAssocID="{B66B6685-8ADF-4973-B200-733564103B6A}" presName="diagram" presStyleCnt="0">
        <dgm:presLayoutVars>
          <dgm:dir/>
        </dgm:presLayoutVars>
      </dgm:prSet>
      <dgm:spPr/>
    </dgm:pt>
    <dgm:pt modelId="{5340ABD8-D9F2-4873-98DE-8AEF862F914C}" type="pres">
      <dgm:prSet presAssocID="{896F2BAC-6BCC-4A2F-BAFC-DAC608FD80A1}" presName="composite" presStyleCnt="0"/>
      <dgm:spPr/>
    </dgm:pt>
    <dgm:pt modelId="{29C80973-2013-44CB-AFBA-D659166A7422}" type="pres">
      <dgm:prSet presAssocID="{896F2BAC-6BCC-4A2F-BAFC-DAC608FD80A1}" presName="Image" presStyleLbl="bgShp" presStyleIdx="0" presStyleCnt="2" custLinFactNeighborX="2096" custLinFactNeighborY="-10338"/>
      <dgm:spPr>
        <a:blipFill rotWithShape="1">
          <a:blip xmlns:r="http://schemas.openxmlformats.org/officeDocument/2006/relationships" r:embed="rId1"/>
          <a:srcRect/>
          <a:stretch>
            <a:fillRect t="-1000" b="-1000"/>
          </a:stretch>
        </a:blipFill>
      </dgm:spPr>
    </dgm:pt>
    <dgm:pt modelId="{12546681-C043-421B-86DC-BDA82640028D}" type="pres">
      <dgm:prSet presAssocID="{896F2BAC-6BCC-4A2F-BAFC-DAC608FD80A1}" presName="Parent" presStyleLbl="node0" presStyleIdx="0" presStyleCnt="2">
        <dgm:presLayoutVars>
          <dgm:bulletEnabled val="1"/>
        </dgm:presLayoutVars>
      </dgm:prSet>
      <dgm:spPr/>
    </dgm:pt>
    <dgm:pt modelId="{26FDB6C2-D34F-47BA-BABA-1F093EE5C41E}" type="pres">
      <dgm:prSet presAssocID="{DB28E18C-12EE-408B-8DB1-AE84DD600903}" presName="sibTrans" presStyleCnt="0"/>
      <dgm:spPr/>
    </dgm:pt>
    <dgm:pt modelId="{63BBB076-166B-489C-87CC-3E2B552ACB1C}" type="pres">
      <dgm:prSet presAssocID="{9762EE75-69D8-458B-BCCF-6204A3B50CE7}" presName="composite" presStyleCnt="0"/>
      <dgm:spPr/>
    </dgm:pt>
    <dgm:pt modelId="{1EB4364D-8948-4AF1-BB6C-AE82FA679CD5}" type="pres">
      <dgm:prSet presAssocID="{9762EE75-69D8-458B-BCCF-6204A3B50CE7}" presName="Image" presStyleLbl="bgShp" presStyleIdx="1" presStyleCnt="2" custLinFactNeighborX="3629" custLinFactNeighborY="-6203"/>
      <dgm:spPr>
        <a:blipFill rotWithShape="1">
          <a:blip xmlns:r="http://schemas.openxmlformats.org/officeDocument/2006/relationships" r:embed="rId2"/>
          <a:srcRect/>
          <a:stretch>
            <a:fillRect l="-5000" r="-5000"/>
          </a:stretch>
        </a:blipFill>
      </dgm:spPr>
    </dgm:pt>
    <dgm:pt modelId="{AA9E7DC0-3ECC-4445-9BD7-885645FE443D}" type="pres">
      <dgm:prSet presAssocID="{9762EE75-69D8-458B-BCCF-6204A3B50CE7}" presName="Parent" presStyleLbl="node0" presStyleIdx="1" presStyleCnt="2">
        <dgm:presLayoutVars>
          <dgm:bulletEnabled val="1"/>
        </dgm:presLayoutVars>
      </dgm:prSet>
      <dgm:spPr/>
    </dgm:pt>
  </dgm:ptLst>
  <dgm:cxnLst>
    <dgm:cxn modelId="{1E896400-DD4F-4E85-BF15-3DC078546CF1}" type="presOf" srcId="{896F2BAC-6BCC-4A2F-BAFC-DAC608FD80A1}" destId="{12546681-C043-421B-86DC-BDA82640028D}" srcOrd="0" destOrd="0" presId="urn:microsoft.com/office/officeart/2008/layout/BendingPictureCaption"/>
    <dgm:cxn modelId="{50BBC270-F3AD-40A6-8FD4-DD71427CE316}" type="presOf" srcId="{B66B6685-8ADF-4973-B200-733564103B6A}" destId="{8F8F6F1C-4FF2-47AB-967C-0C40D5E96116}" srcOrd="0" destOrd="0" presId="urn:microsoft.com/office/officeart/2008/layout/BendingPictureCaption"/>
    <dgm:cxn modelId="{25A6EC58-E5F5-472F-8852-C0042FBCAA3E}" srcId="{B66B6685-8ADF-4973-B200-733564103B6A}" destId="{9762EE75-69D8-458B-BCCF-6204A3B50CE7}" srcOrd="1" destOrd="0" parTransId="{941CE64C-12CB-4951-BAF5-0915670C5581}" sibTransId="{88179EE4-2356-410B-B020-EE07A5C1E96C}"/>
    <dgm:cxn modelId="{AB0CE391-E3A4-4668-AF36-FE1F010CA07B}" type="presOf" srcId="{9762EE75-69D8-458B-BCCF-6204A3B50CE7}" destId="{AA9E7DC0-3ECC-4445-9BD7-885645FE443D}" srcOrd="0" destOrd="0" presId="urn:microsoft.com/office/officeart/2008/layout/BendingPictureCaption"/>
    <dgm:cxn modelId="{001097F0-25BA-4CEC-8BDA-BCCA97B66E6C}" srcId="{B66B6685-8ADF-4973-B200-733564103B6A}" destId="{896F2BAC-6BCC-4A2F-BAFC-DAC608FD80A1}" srcOrd="0" destOrd="0" parTransId="{1A221488-D6EA-4C73-85F7-414FBEFDFA06}" sibTransId="{DB28E18C-12EE-408B-8DB1-AE84DD600903}"/>
    <dgm:cxn modelId="{C52EAC74-96A1-44D0-895B-CB9F60427EC3}" type="presParOf" srcId="{8F8F6F1C-4FF2-47AB-967C-0C40D5E96116}" destId="{5340ABD8-D9F2-4873-98DE-8AEF862F914C}" srcOrd="0" destOrd="0" presId="urn:microsoft.com/office/officeart/2008/layout/BendingPictureCaption"/>
    <dgm:cxn modelId="{B935A62E-BA2B-4636-8989-B435A4B1846D}" type="presParOf" srcId="{5340ABD8-D9F2-4873-98DE-8AEF862F914C}" destId="{29C80973-2013-44CB-AFBA-D659166A7422}" srcOrd="0" destOrd="0" presId="urn:microsoft.com/office/officeart/2008/layout/BendingPictureCaption"/>
    <dgm:cxn modelId="{9ADDFE7A-33B0-40FE-995D-FE06CDFF6B5B}" type="presParOf" srcId="{5340ABD8-D9F2-4873-98DE-8AEF862F914C}" destId="{12546681-C043-421B-86DC-BDA82640028D}" srcOrd="1" destOrd="0" presId="urn:microsoft.com/office/officeart/2008/layout/BendingPictureCaption"/>
    <dgm:cxn modelId="{21B165AC-FC38-42EF-B244-A8543A0CA30C}" type="presParOf" srcId="{8F8F6F1C-4FF2-47AB-967C-0C40D5E96116}" destId="{26FDB6C2-D34F-47BA-BABA-1F093EE5C41E}" srcOrd="1" destOrd="0" presId="urn:microsoft.com/office/officeart/2008/layout/BendingPictureCaption"/>
    <dgm:cxn modelId="{1196533E-600A-4AC1-8B96-D987FFA581D1}" type="presParOf" srcId="{8F8F6F1C-4FF2-47AB-967C-0C40D5E96116}" destId="{63BBB076-166B-489C-87CC-3E2B552ACB1C}" srcOrd="2" destOrd="0" presId="urn:microsoft.com/office/officeart/2008/layout/BendingPictureCaption"/>
    <dgm:cxn modelId="{BC1E068A-D40B-4FC7-8C2D-B6D97AD0A7A7}" type="presParOf" srcId="{63BBB076-166B-489C-87CC-3E2B552ACB1C}" destId="{1EB4364D-8948-4AF1-BB6C-AE82FA679CD5}" srcOrd="0" destOrd="0" presId="urn:microsoft.com/office/officeart/2008/layout/BendingPictureCaption"/>
    <dgm:cxn modelId="{039B5578-1196-439A-B799-ED1316E5DA43}" type="presParOf" srcId="{63BBB076-166B-489C-87CC-3E2B552ACB1C}" destId="{AA9E7DC0-3ECC-4445-9BD7-885645FE443D}" srcOrd="1" destOrd="0" presId="urn:microsoft.com/office/officeart/2008/layout/BendingPictureCapti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5DF443-55C3-4BF4-B82E-A8A724C56692}">
      <dsp:nvSpPr>
        <dsp:cNvPr id="0" name=""/>
        <dsp:cNvSpPr/>
      </dsp:nvSpPr>
      <dsp:spPr>
        <a:xfrm>
          <a:off x="521195" y="12905"/>
          <a:ext cx="6935769" cy="3745023"/>
        </a:xfrm>
        <a:prstGeom prst="blockArc">
          <a:avLst>
            <a:gd name="adj1" fmla="val 9580063"/>
            <a:gd name="adj2" fmla="val 19720693"/>
            <a:gd name="adj3" fmla="val 4644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BD6405-3099-4C4D-ABDF-A82A965104F6}">
      <dsp:nvSpPr>
        <dsp:cNvPr id="0" name=""/>
        <dsp:cNvSpPr/>
      </dsp:nvSpPr>
      <dsp:spPr>
        <a:xfrm>
          <a:off x="182882" y="2408731"/>
          <a:ext cx="5848883" cy="3618980"/>
        </a:xfrm>
        <a:prstGeom prst="blockArc">
          <a:avLst>
            <a:gd name="adj1" fmla="val 1937815"/>
            <a:gd name="adj2" fmla="val 12737815"/>
            <a:gd name="adj3" fmla="val 4387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E506C32-124E-4991-A96F-94D0A9AEDD67}">
      <dsp:nvSpPr>
        <dsp:cNvPr id="0" name=""/>
        <dsp:cNvSpPr/>
      </dsp:nvSpPr>
      <dsp:spPr>
        <a:xfrm>
          <a:off x="4757162" y="2686365"/>
          <a:ext cx="6610291" cy="3341369"/>
        </a:xfrm>
        <a:prstGeom prst="blockArc">
          <a:avLst>
            <a:gd name="adj1" fmla="val 19882098"/>
            <a:gd name="adj2" fmla="val 9082098"/>
            <a:gd name="adj3" fmla="val 4552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6AC3EFB-27D7-4E2C-B9DD-6B9F23807CF2}">
      <dsp:nvSpPr>
        <dsp:cNvPr id="0" name=""/>
        <dsp:cNvSpPr/>
      </dsp:nvSpPr>
      <dsp:spPr>
        <a:xfrm>
          <a:off x="4710529" y="12896"/>
          <a:ext cx="6377770" cy="3705174"/>
        </a:xfrm>
        <a:prstGeom prst="blockArc">
          <a:avLst>
            <a:gd name="adj1" fmla="val 12581414"/>
            <a:gd name="adj2" fmla="val 1781414"/>
            <a:gd name="adj3" fmla="val 4506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z="-70000" extrusionH="63500" prstMaterial="matte">
          <a:bevelT w="25400" h="63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A10D1C3-E6BF-453B-9408-848809C223AF}">
      <dsp:nvSpPr>
        <dsp:cNvPr id="0" name=""/>
        <dsp:cNvSpPr/>
      </dsp:nvSpPr>
      <dsp:spPr>
        <a:xfrm>
          <a:off x="4100012" y="1904215"/>
          <a:ext cx="3566356" cy="209165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3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Times New Roman" panose="02020603050405020304" pitchFamily="18" charset="0"/>
            </a:rPr>
            <a:t>The etiology of CHDs is unknown</a:t>
          </a:r>
          <a:endParaRPr lang="en-US" sz="33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622293" y="2210531"/>
        <a:ext cx="2521794" cy="1479023"/>
      </dsp:txXfrm>
    </dsp:sp>
    <dsp:sp modelId="{7D9FFD40-45CC-4888-A0A0-32A557D3CC62}">
      <dsp:nvSpPr>
        <dsp:cNvPr id="0" name=""/>
        <dsp:cNvSpPr/>
      </dsp:nvSpPr>
      <dsp:spPr>
        <a:xfrm>
          <a:off x="4292792" y="714"/>
          <a:ext cx="3180797" cy="1464158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 dirty="0"/>
            <a:t>Infectious diseases during pregnancy</a:t>
          </a:r>
          <a:endParaRPr lang="en-US" sz="2200" b="1" kern="1200" dirty="0"/>
        </a:p>
      </dsp:txBody>
      <dsp:txXfrm>
        <a:off x="4758609" y="215135"/>
        <a:ext cx="2249163" cy="1035316"/>
      </dsp:txXfrm>
    </dsp:sp>
    <dsp:sp modelId="{86ADFE19-6946-4FFA-8C3E-F4F24074D180}">
      <dsp:nvSpPr>
        <dsp:cNvPr id="0" name=""/>
        <dsp:cNvSpPr/>
      </dsp:nvSpPr>
      <dsp:spPr>
        <a:xfrm>
          <a:off x="8040565" y="2266095"/>
          <a:ext cx="3631670" cy="1464158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 dirty="0"/>
            <a:t>Alcohol and tobacco </a:t>
          </a:r>
          <a:endParaRPr lang="en-US" sz="2200" b="1" kern="1200" dirty="0"/>
        </a:p>
      </dsp:txBody>
      <dsp:txXfrm>
        <a:off x="8572411" y="2480516"/>
        <a:ext cx="2567978" cy="1035316"/>
      </dsp:txXfrm>
    </dsp:sp>
    <dsp:sp modelId="{0B8E92F8-9F7A-45FD-AC0F-2AB3434D9BEC}">
      <dsp:nvSpPr>
        <dsp:cNvPr id="0" name=""/>
        <dsp:cNvSpPr/>
      </dsp:nvSpPr>
      <dsp:spPr>
        <a:xfrm>
          <a:off x="4326050" y="4435212"/>
          <a:ext cx="3114280" cy="1464158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/>
            <a:t>Some chromosomal and genetic causes</a:t>
          </a:r>
        </a:p>
      </dsp:txBody>
      <dsp:txXfrm>
        <a:off x="4782126" y="4649633"/>
        <a:ext cx="2202128" cy="1035316"/>
      </dsp:txXfrm>
    </dsp:sp>
    <dsp:sp modelId="{AE5B94A8-CBAA-4651-A2B1-83C584F06DB4}">
      <dsp:nvSpPr>
        <dsp:cNvPr id="0" name=""/>
        <dsp:cNvSpPr/>
      </dsp:nvSpPr>
      <dsp:spPr>
        <a:xfrm>
          <a:off x="0" y="1923752"/>
          <a:ext cx="3819961" cy="1464158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 dirty="0"/>
            <a:t>T</a:t>
          </a:r>
          <a:r>
            <a:rPr lang="en-US" sz="2200" b="1" kern="1200" dirty="0" err="1"/>
            <a:t>aking</a:t>
          </a:r>
          <a:r>
            <a:rPr lang="en-US" sz="2200" b="1" kern="1200" dirty="0"/>
            <a:t> certain medications</a:t>
          </a:r>
        </a:p>
      </dsp:txBody>
      <dsp:txXfrm>
        <a:off x="559420" y="2138173"/>
        <a:ext cx="2701121" cy="10353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EF2ABD-68CA-422E-9A3F-FDFEDEBB5DBC}">
      <dsp:nvSpPr>
        <dsp:cNvPr id="0" name=""/>
        <dsp:cNvSpPr/>
      </dsp:nvSpPr>
      <dsp:spPr>
        <a:xfrm rot="16200000">
          <a:off x="-1814824" y="2938665"/>
          <a:ext cx="4601830" cy="8790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775263" bIns="0" numCol="1" spcCol="1270" anchor="t" anchorCtr="0">
          <a:noAutofit/>
        </a:bodyPr>
        <a:lstStyle/>
        <a:p>
          <a:pPr marL="0" lvl="0" indent="0" algn="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>
              <a:solidFill>
                <a:srgbClr val="C00000"/>
              </a:solidFill>
            </a:rPr>
            <a:t>C</a:t>
          </a:r>
          <a:r>
            <a:rPr lang="az-Latn-AZ" sz="4000" b="1" kern="1200">
              <a:solidFill>
                <a:srgbClr val="C00000"/>
              </a:solidFill>
            </a:rPr>
            <a:t>yanotic defects</a:t>
          </a:r>
          <a:endParaRPr lang="en-US" sz="4000" kern="1200" dirty="0"/>
        </a:p>
      </dsp:txBody>
      <dsp:txXfrm>
        <a:off x="-1814824" y="2938665"/>
        <a:ext cx="4601830" cy="879037"/>
      </dsp:txXfrm>
    </dsp:sp>
    <dsp:sp modelId="{F56D7DAD-EB6C-4504-B84E-7DD7BBF98791}">
      <dsp:nvSpPr>
        <dsp:cNvPr id="0" name=""/>
        <dsp:cNvSpPr/>
      </dsp:nvSpPr>
      <dsp:spPr>
        <a:xfrm>
          <a:off x="784020" y="1619249"/>
          <a:ext cx="4378541" cy="206295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775263" rIns="170688" bIns="17068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1" kern="1200"/>
            <a:t>usually presents </a:t>
          </a:r>
          <a:r>
            <a:rPr lang="en-US" sz="1900" b="1" kern="1200">
              <a:solidFill>
                <a:srgbClr val="FF0000"/>
              </a:solidFill>
            </a:rPr>
            <a:t>with cyanosis from birth</a:t>
          </a:r>
          <a:r>
            <a:rPr lang="en-US" sz="1900" b="1" kern="1200"/>
            <a:t> and is diagnosed earlier.</a:t>
          </a:r>
          <a:endParaRPr lang="en-US" sz="1900" b="1" kern="1200" dirty="0"/>
        </a:p>
      </dsp:txBody>
      <dsp:txXfrm>
        <a:off x="784020" y="1619249"/>
        <a:ext cx="4378541" cy="2062954"/>
      </dsp:txXfrm>
    </dsp:sp>
    <dsp:sp modelId="{1DE1423B-CA21-49ED-A617-B2BAF8E3BB07}">
      <dsp:nvSpPr>
        <dsp:cNvPr id="0" name=""/>
        <dsp:cNvSpPr/>
      </dsp:nvSpPr>
      <dsp:spPr>
        <a:xfrm>
          <a:off x="-10249" y="-42448"/>
          <a:ext cx="1758075" cy="1758075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l="-18000" r="-1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87571F-76E3-4116-AC85-6A6641655A72}">
      <dsp:nvSpPr>
        <dsp:cNvPr id="0" name=""/>
        <dsp:cNvSpPr/>
      </dsp:nvSpPr>
      <dsp:spPr>
        <a:xfrm rot="16200000">
          <a:off x="4884351" y="2948283"/>
          <a:ext cx="4601830" cy="87903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775263" bIns="0" numCol="1" spcCol="1270" anchor="t" anchorCtr="0">
          <a:noAutofit/>
        </a:bodyPr>
        <a:lstStyle/>
        <a:p>
          <a:pPr marL="0" lvl="0" indent="0" algn="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>
              <a:solidFill>
                <a:srgbClr val="C00000"/>
              </a:solidFill>
            </a:rPr>
            <a:t>No</a:t>
          </a:r>
          <a:r>
            <a:rPr lang="az-Latn-AZ" sz="3400" b="1" kern="1200">
              <a:solidFill>
                <a:srgbClr val="C00000"/>
              </a:solidFill>
            </a:rPr>
            <a:t>n cyanotic defects </a:t>
          </a:r>
          <a:endParaRPr lang="en-US" sz="3400" kern="1200" dirty="0"/>
        </a:p>
      </dsp:txBody>
      <dsp:txXfrm>
        <a:off x="4884351" y="2948283"/>
        <a:ext cx="4601830" cy="879037"/>
      </dsp:txXfrm>
    </dsp:sp>
    <dsp:sp modelId="{2A7D8090-9DFA-4039-9DD4-82A00CF3A2B0}">
      <dsp:nvSpPr>
        <dsp:cNvPr id="0" name=""/>
        <dsp:cNvSpPr/>
      </dsp:nvSpPr>
      <dsp:spPr>
        <a:xfrm>
          <a:off x="7540542" y="26418"/>
          <a:ext cx="4378541" cy="586388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775263" rIns="170688" bIns="17068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/>
            <a:t>depending on the size of the defect, the symptoms can vary from asymptomatic to severe heart failure symptoms.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1" kern="1200">
              <a:solidFill>
                <a:srgbClr val="FF0000"/>
              </a:solidFill>
            </a:rPr>
            <a:t>Small defects are often asymptomatic </a:t>
          </a:r>
          <a:r>
            <a:rPr lang="en-US" sz="1900" kern="1200"/>
            <a:t>or mildly symptomatic at an early age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b="1" kern="1200">
              <a:solidFill>
                <a:srgbClr val="FF0000"/>
              </a:solidFill>
            </a:rPr>
            <a:t>In the case of large defects</a:t>
          </a:r>
          <a:r>
            <a:rPr lang="en-US" sz="1900" kern="1200"/>
            <a:t>, it is related to the loading of the lungs
dyspnea
don't get tired easily
sweating
retardation of physical development
not gaining weight
manifests itself with symptoms such as</a:t>
          </a:r>
          <a:endParaRPr lang="en-US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1900" kern="1200" dirty="0"/>
        </a:p>
      </dsp:txBody>
      <dsp:txXfrm>
        <a:off x="7540542" y="26418"/>
        <a:ext cx="4378541" cy="5863882"/>
      </dsp:txXfrm>
    </dsp:sp>
    <dsp:sp modelId="{4FDEA8FF-C713-412C-A5D4-80FEB767CA3F}">
      <dsp:nvSpPr>
        <dsp:cNvPr id="0" name=""/>
        <dsp:cNvSpPr/>
      </dsp:nvSpPr>
      <dsp:spPr>
        <a:xfrm>
          <a:off x="5124915" y="-48601"/>
          <a:ext cx="2466387" cy="1758075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l="-36000" r="-3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0303EB-2364-427E-982C-D832B79BBCE2}">
      <dsp:nvSpPr>
        <dsp:cNvPr id="0" name=""/>
        <dsp:cNvSpPr/>
      </dsp:nvSpPr>
      <dsp:spPr>
        <a:xfrm rot="18000000">
          <a:off x="4743" y="3433189"/>
          <a:ext cx="2376984" cy="1545040"/>
        </a:xfrm>
        <a:prstGeom prst="round2Same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35560" rIns="10668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Heart failure</a:t>
          </a:r>
          <a:endParaRPr 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12825" y="3489756"/>
        <a:ext cx="2226138" cy="1469617"/>
      </dsp:txXfrm>
    </dsp:sp>
    <dsp:sp modelId="{B854D0E5-44FB-4106-9EEF-E782CDE35C51}">
      <dsp:nvSpPr>
        <dsp:cNvPr id="0" name=""/>
        <dsp:cNvSpPr/>
      </dsp:nvSpPr>
      <dsp:spPr>
        <a:xfrm rot="19800000">
          <a:off x="1982311" y="1455620"/>
          <a:ext cx="2376984" cy="1545040"/>
        </a:xfrm>
        <a:prstGeom prst="round2Same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35560" rIns="10668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Pulmonary hypertension</a:t>
          </a:r>
          <a:endParaRPr 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076590" y="1525991"/>
        <a:ext cx="2226138" cy="1469617"/>
      </dsp:txXfrm>
    </dsp:sp>
    <dsp:sp modelId="{970B8938-4716-4156-871B-14745E9EE7A2}">
      <dsp:nvSpPr>
        <dsp:cNvPr id="0" name=""/>
        <dsp:cNvSpPr/>
      </dsp:nvSpPr>
      <dsp:spPr>
        <a:xfrm>
          <a:off x="4683720" y="731780"/>
          <a:ext cx="2376984" cy="1545040"/>
        </a:xfrm>
        <a:prstGeom prst="round2Same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35560" rIns="10668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Liver failure</a:t>
          </a:r>
          <a:endParaRPr 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759143" y="807203"/>
        <a:ext cx="2226138" cy="1469617"/>
      </dsp:txXfrm>
    </dsp:sp>
    <dsp:sp modelId="{6CD829C3-D90F-425C-BDBD-3E223B7A2BE1}">
      <dsp:nvSpPr>
        <dsp:cNvPr id="0" name=""/>
        <dsp:cNvSpPr/>
      </dsp:nvSpPr>
      <dsp:spPr>
        <a:xfrm rot="1800000">
          <a:off x="7385129" y="1455620"/>
          <a:ext cx="2376984" cy="1545040"/>
        </a:xfrm>
        <a:prstGeom prst="round2Same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35560" rIns="10668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Concomitant infectious diseases</a:t>
          </a:r>
          <a:endParaRPr 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441696" y="1525991"/>
        <a:ext cx="2226138" cy="1469617"/>
      </dsp:txXfrm>
    </dsp:sp>
    <dsp:sp modelId="{716962AB-B997-49B2-9B38-147EDD1191F4}">
      <dsp:nvSpPr>
        <dsp:cNvPr id="0" name=""/>
        <dsp:cNvSpPr/>
      </dsp:nvSpPr>
      <dsp:spPr>
        <a:xfrm rot="3600000">
          <a:off x="9362698" y="3433189"/>
          <a:ext cx="2376984" cy="1545040"/>
        </a:xfrm>
        <a:prstGeom prst="round2Same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35560" rIns="10668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Sudden cardiac arrest</a:t>
          </a:r>
          <a:endParaRPr lang="en-US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9405462" y="3489756"/>
        <a:ext cx="2226138" cy="146961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72BC39-C0BB-4FEC-A48A-74DA931B93CE}">
      <dsp:nvSpPr>
        <dsp:cNvPr id="0" name=""/>
        <dsp:cNvSpPr/>
      </dsp:nvSpPr>
      <dsp:spPr>
        <a:xfrm>
          <a:off x="4929818" y="1671324"/>
          <a:ext cx="2124326" cy="1837628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 symptomatic forms</a:t>
          </a:r>
        </a:p>
      </dsp:txBody>
      <dsp:txXfrm>
        <a:off x="5281849" y="1975845"/>
        <a:ext cx="1420264" cy="1228586"/>
      </dsp:txXfrm>
    </dsp:sp>
    <dsp:sp modelId="{6CFD934E-68F9-4B79-AFCE-0F0F4E421108}">
      <dsp:nvSpPr>
        <dsp:cNvPr id="0" name=""/>
        <dsp:cNvSpPr/>
      </dsp:nvSpPr>
      <dsp:spPr>
        <a:xfrm>
          <a:off x="6260055" y="792143"/>
          <a:ext cx="801502" cy="690600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786FD74-9B28-4385-A3A6-113EB0D0DE5D}">
      <dsp:nvSpPr>
        <dsp:cNvPr id="0" name=""/>
        <dsp:cNvSpPr/>
      </dsp:nvSpPr>
      <dsp:spPr>
        <a:xfrm>
          <a:off x="5125499" y="0"/>
          <a:ext cx="1740870" cy="1506057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cyanosis</a:t>
          </a:r>
        </a:p>
      </dsp:txBody>
      <dsp:txXfrm>
        <a:off x="5413998" y="249586"/>
        <a:ext cx="1163872" cy="1006885"/>
      </dsp:txXfrm>
    </dsp:sp>
    <dsp:sp modelId="{0AD37BEB-32B2-4150-8F7F-386E88D29FB8}">
      <dsp:nvSpPr>
        <dsp:cNvPr id="0" name=""/>
        <dsp:cNvSpPr/>
      </dsp:nvSpPr>
      <dsp:spPr>
        <a:xfrm>
          <a:off x="7195470" y="2083198"/>
          <a:ext cx="801502" cy="690600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4275D37-33B0-450C-B60A-B52A06D8A218}">
      <dsp:nvSpPr>
        <dsp:cNvPr id="0" name=""/>
        <dsp:cNvSpPr/>
      </dsp:nvSpPr>
      <dsp:spPr>
        <a:xfrm>
          <a:off x="6722080" y="926326"/>
          <a:ext cx="1740870" cy="1506057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heart murmurs on auscultation</a:t>
          </a:r>
          <a:endParaRPr 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010579" y="1175912"/>
        <a:ext cx="1163872" cy="1006885"/>
      </dsp:txXfrm>
    </dsp:sp>
    <dsp:sp modelId="{E6CA8BCE-5258-4FF0-8D83-0767D6C6D233}">
      <dsp:nvSpPr>
        <dsp:cNvPr id="0" name=""/>
        <dsp:cNvSpPr/>
      </dsp:nvSpPr>
      <dsp:spPr>
        <a:xfrm>
          <a:off x="6545670" y="3540555"/>
          <a:ext cx="801502" cy="690600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E31568F-BA2B-49F7-A6C3-382E9E22772E}">
      <dsp:nvSpPr>
        <dsp:cNvPr id="0" name=""/>
        <dsp:cNvSpPr/>
      </dsp:nvSpPr>
      <dsp:spPr>
        <a:xfrm>
          <a:off x="6722080" y="2747376"/>
          <a:ext cx="1740870" cy="1506057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inability to gain weight</a:t>
          </a:r>
          <a:endParaRPr 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7010579" y="2996962"/>
        <a:ext cx="1163872" cy="1006885"/>
      </dsp:txXfrm>
    </dsp:sp>
    <dsp:sp modelId="{E0F2E96B-D918-471E-AFD0-17C0CDFC63C4}">
      <dsp:nvSpPr>
        <dsp:cNvPr id="0" name=""/>
        <dsp:cNvSpPr/>
      </dsp:nvSpPr>
      <dsp:spPr>
        <a:xfrm>
          <a:off x="4933771" y="3691835"/>
          <a:ext cx="801502" cy="690600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650F7A5-EAC6-4A00-B6A5-873D828B8F9E}">
      <dsp:nvSpPr>
        <dsp:cNvPr id="0" name=""/>
        <dsp:cNvSpPr/>
      </dsp:nvSpPr>
      <dsp:spPr>
        <a:xfrm>
          <a:off x="5125499" y="3674738"/>
          <a:ext cx="1740870" cy="1506057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poor physical growth</a:t>
          </a:r>
          <a:endParaRPr 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413998" y="3924324"/>
        <a:ext cx="1163872" cy="1006885"/>
      </dsp:txXfrm>
    </dsp:sp>
    <dsp:sp modelId="{50823C31-632A-4F02-BD8D-5B143E674C38}">
      <dsp:nvSpPr>
        <dsp:cNvPr id="0" name=""/>
        <dsp:cNvSpPr/>
      </dsp:nvSpPr>
      <dsp:spPr>
        <a:xfrm>
          <a:off x="3983038" y="2401298"/>
          <a:ext cx="801502" cy="690600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021BAB9-5F20-441F-8DE0-27BC89FAC1F2}">
      <dsp:nvSpPr>
        <dsp:cNvPr id="0" name=""/>
        <dsp:cNvSpPr/>
      </dsp:nvSpPr>
      <dsp:spPr>
        <a:xfrm>
          <a:off x="3521507" y="2748412"/>
          <a:ext cx="1740870" cy="1506057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frequent infection</a:t>
          </a:r>
          <a:endParaRPr 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810006" y="2997998"/>
        <a:ext cx="1163872" cy="1006885"/>
      </dsp:txXfrm>
    </dsp:sp>
    <dsp:sp modelId="{91ECF2D5-D6CC-4299-A24D-81A0F6BC9C98}">
      <dsp:nvSpPr>
        <dsp:cNvPr id="0" name=""/>
        <dsp:cNvSpPr/>
      </dsp:nvSpPr>
      <dsp:spPr>
        <a:xfrm>
          <a:off x="3521507" y="924254"/>
          <a:ext cx="1740870" cy="1506057"/>
        </a:xfrm>
        <a:prstGeom prst="hexagon">
          <a:avLst>
            <a:gd name="adj" fmla="val 2857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sweating when feeding</a:t>
          </a:r>
          <a:endParaRPr lang="en-US" sz="2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810006" y="1173840"/>
        <a:ext cx="1163872" cy="100688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38AFCF-CB57-42CC-996E-CE356380DCCA}">
      <dsp:nvSpPr>
        <dsp:cNvPr id="0" name=""/>
        <dsp:cNvSpPr/>
      </dsp:nvSpPr>
      <dsp:spPr>
        <a:xfrm>
          <a:off x="1343643" y="0"/>
          <a:ext cx="5688069" cy="5688069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2D9CF5C-28B5-4631-B1D5-ADA9C370AEBA}">
      <dsp:nvSpPr>
        <dsp:cNvPr id="0" name=""/>
        <dsp:cNvSpPr/>
      </dsp:nvSpPr>
      <dsp:spPr>
        <a:xfrm>
          <a:off x="5166371" y="1289260"/>
          <a:ext cx="3697245" cy="101096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500" b="1" kern="1200" dirty="0">
              <a:solidFill>
                <a:srgbClr val="002060"/>
              </a:solidFill>
            </a:rPr>
            <a:t>Hemoqlobin</a:t>
          </a:r>
          <a:endParaRPr lang="en-US" sz="2500" b="1" kern="1200" dirty="0">
            <a:solidFill>
              <a:srgbClr val="002060"/>
            </a:solidFill>
          </a:endParaRPr>
        </a:p>
      </dsp:txBody>
      <dsp:txXfrm>
        <a:off x="5215722" y="1338611"/>
        <a:ext cx="3598543" cy="912263"/>
      </dsp:txXfrm>
    </dsp:sp>
    <dsp:sp modelId="{320DAC0C-EB23-4B9B-8028-52B1093814F5}">
      <dsp:nvSpPr>
        <dsp:cNvPr id="0" name=""/>
        <dsp:cNvSpPr/>
      </dsp:nvSpPr>
      <dsp:spPr>
        <a:xfrm>
          <a:off x="5188887" y="2497476"/>
          <a:ext cx="3697245" cy="101096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>
              <a:solidFill>
                <a:srgbClr val="002060"/>
              </a:solidFill>
            </a:rPr>
            <a:t>Hematocrit compensator</a:t>
          </a:r>
        </a:p>
      </dsp:txBody>
      <dsp:txXfrm>
        <a:off x="5238238" y="2546827"/>
        <a:ext cx="3598543" cy="912263"/>
      </dsp:txXfrm>
    </dsp:sp>
    <dsp:sp modelId="{2B1F0AE0-C7D1-4698-A388-91D19DBA0BB9}">
      <dsp:nvSpPr>
        <dsp:cNvPr id="0" name=""/>
        <dsp:cNvSpPr/>
      </dsp:nvSpPr>
      <dsp:spPr>
        <a:xfrm>
          <a:off x="5166371" y="3758483"/>
          <a:ext cx="3728819" cy="101096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>
              <a:solidFill>
                <a:srgbClr val="002060"/>
              </a:solidFill>
            </a:rPr>
            <a:t>Blood viscosity increases</a:t>
          </a:r>
        </a:p>
      </dsp:txBody>
      <dsp:txXfrm>
        <a:off x="5215722" y="3807834"/>
        <a:ext cx="3630117" cy="912263"/>
      </dsp:txXfrm>
    </dsp:sp>
    <dsp:sp modelId="{8569E57E-5A08-49D2-BD4C-662FABCAE159}">
      <dsp:nvSpPr>
        <dsp:cNvPr id="0" name=""/>
        <dsp:cNvSpPr/>
      </dsp:nvSpPr>
      <dsp:spPr>
        <a:xfrm>
          <a:off x="417314" y="2709333"/>
          <a:ext cx="4446640" cy="1010965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rgbClr val="002060"/>
              </a:solidFill>
            </a:rPr>
            <a:t>In blood in cyanotic</a:t>
          </a:r>
          <a:r>
            <a:rPr lang="az-Latn-AZ" sz="2800" b="1" kern="1200" dirty="0">
              <a:solidFill>
                <a:srgbClr val="002060"/>
              </a:solidFill>
            </a:rPr>
            <a:t> CHDs</a:t>
          </a:r>
          <a:endParaRPr lang="en-US" sz="2800" b="1" kern="1200" dirty="0">
            <a:solidFill>
              <a:srgbClr val="002060"/>
            </a:solidFill>
          </a:endParaRPr>
        </a:p>
      </dsp:txBody>
      <dsp:txXfrm>
        <a:off x="466665" y="2758684"/>
        <a:ext cx="4347938" cy="91226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EA6BF1-83E1-4691-A1E8-69C15EA8B4A9}">
      <dsp:nvSpPr>
        <dsp:cNvPr id="0" name=""/>
        <dsp:cNvSpPr/>
      </dsp:nvSpPr>
      <dsp:spPr>
        <a:xfrm>
          <a:off x="4760869" y="3133755"/>
          <a:ext cx="2323751" cy="23237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In the diagnosis of CHDs</a:t>
          </a:r>
        </a:p>
      </dsp:txBody>
      <dsp:txXfrm>
        <a:off x="5101174" y="3474060"/>
        <a:ext cx="1643141" cy="1643141"/>
      </dsp:txXfrm>
    </dsp:sp>
    <dsp:sp modelId="{A3903A5E-3FCC-4A5D-B3C7-683485862816}">
      <dsp:nvSpPr>
        <dsp:cNvPr id="0" name=""/>
        <dsp:cNvSpPr/>
      </dsp:nvSpPr>
      <dsp:spPr>
        <a:xfrm rot="10800000">
          <a:off x="2511023" y="3964496"/>
          <a:ext cx="2126103" cy="66226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6A0D51-5356-4A74-B5DF-E214E156E98C}">
      <dsp:nvSpPr>
        <dsp:cNvPr id="0" name=""/>
        <dsp:cNvSpPr/>
      </dsp:nvSpPr>
      <dsp:spPr>
        <a:xfrm>
          <a:off x="1407241" y="3412605"/>
          <a:ext cx="2207564" cy="17660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 err="1"/>
            <a:t>Exocardiography</a:t>
          </a:r>
          <a:r>
            <a:rPr lang="en-US" sz="1700" b="1" kern="1200" dirty="0"/>
            <a:t> (</a:t>
          </a:r>
          <a:r>
            <a:rPr lang="en-US" sz="1700" b="1" kern="1200" dirty="0" err="1"/>
            <a:t>ExoCQ</a:t>
          </a:r>
          <a:r>
            <a:rPr lang="en-US" sz="1700" b="1" kern="1200" dirty="0"/>
            <a:t>) plays an important role.</a:t>
          </a:r>
        </a:p>
      </dsp:txBody>
      <dsp:txXfrm>
        <a:off x="1458967" y="3464331"/>
        <a:ext cx="2104112" cy="1662599"/>
      </dsp:txXfrm>
    </dsp:sp>
    <dsp:sp modelId="{C845A755-15BA-4584-AD12-28B43FE0D6CA}">
      <dsp:nvSpPr>
        <dsp:cNvPr id="0" name=""/>
        <dsp:cNvSpPr/>
      </dsp:nvSpPr>
      <dsp:spPr>
        <a:xfrm rot="13500000">
          <a:off x="3174587" y="2292995"/>
          <a:ext cx="2153314" cy="66226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662B08-6CB0-4CE0-8B4C-B43FF834E070}">
      <dsp:nvSpPr>
        <dsp:cNvPr id="0" name=""/>
        <dsp:cNvSpPr/>
      </dsp:nvSpPr>
      <dsp:spPr>
        <a:xfrm>
          <a:off x="2386150" y="979792"/>
          <a:ext cx="2207564" cy="17660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CT
MRI</a:t>
          </a:r>
        </a:p>
      </dsp:txBody>
      <dsp:txXfrm>
        <a:off x="2437876" y="1031518"/>
        <a:ext cx="2104112" cy="1662599"/>
      </dsp:txXfrm>
    </dsp:sp>
    <dsp:sp modelId="{C4596653-975A-4A9B-9D75-D0323D4268AD}">
      <dsp:nvSpPr>
        <dsp:cNvPr id="0" name=""/>
        <dsp:cNvSpPr/>
      </dsp:nvSpPr>
      <dsp:spPr>
        <a:xfrm rot="16200000">
          <a:off x="4859693" y="1615826"/>
          <a:ext cx="2126103" cy="66226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F2F522-506C-4519-B9A9-5B31CF0FCE7C}">
      <dsp:nvSpPr>
        <dsp:cNvPr id="0" name=""/>
        <dsp:cNvSpPr/>
      </dsp:nvSpPr>
      <dsp:spPr>
        <a:xfrm>
          <a:off x="4818962" y="884"/>
          <a:ext cx="2207564" cy="17660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Angiography</a:t>
          </a:r>
        </a:p>
      </dsp:txBody>
      <dsp:txXfrm>
        <a:off x="4870688" y="52610"/>
        <a:ext cx="2104112" cy="1662599"/>
      </dsp:txXfrm>
    </dsp:sp>
    <dsp:sp modelId="{19162937-4F85-4227-8798-9FFA9EB1B0C8}">
      <dsp:nvSpPr>
        <dsp:cNvPr id="0" name=""/>
        <dsp:cNvSpPr/>
      </dsp:nvSpPr>
      <dsp:spPr>
        <a:xfrm rot="18900000">
          <a:off x="6520453" y="2303736"/>
          <a:ext cx="2126103" cy="66226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2B9A0B-E1A3-4258-8126-C49B8B6B39C5}">
      <dsp:nvSpPr>
        <dsp:cNvPr id="0" name=""/>
        <dsp:cNvSpPr/>
      </dsp:nvSpPr>
      <dsp:spPr>
        <a:xfrm>
          <a:off x="7231414" y="1000154"/>
          <a:ext cx="2207564" cy="17660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/>
            <a:t>Electrocardiogram (ECG) – usually not a specific test for CHDs, it is used mostly to diagnose arrhythmias in children</a:t>
          </a:r>
        </a:p>
      </dsp:txBody>
      <dsp:txXfrm>
        <a:off x="7283140" y="1051880"/>
        <a:ext cx="2104112" cy="1662599"/>
      </dsp:txXfrm>
    </dsp:sp>
    <dsp:sp modelId="{63890010-81E6-41B9-92BA-16B6B90FC1F2}">
      <dsp:nvSpPr>
        <dsp:cNvPr id="0" name=""/>
        <dsp:cNvSpPr/>
      </dsp:nvSpPr>
      <dsp:spPr>
        <a:xfrm>
          <a:off x="7208362" y="3964496"/>
          <a:ext cx="2126103" cy="662269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587576-96D1-41B4-A1E4-F088773D0392}">
      <dsp:nvSpPr>
        <dsp:cNvPr id="0" name=""/>
        <dsp:cNvSpPr/>
      </dsp:nvSpPr>
      <dsp:spPr>
        <a:xfrm>
          <a:off x="8230684" y="3412605"/>
          <a:ext cx="2207564" cy="17660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/>
            <a:t>Cardiac catheterization is performed as indicated and for pressure measurements.</a:t>
          </a:r>
          <a:endParaRPr lang="en-US" sz="1700" b="1" kern="1200" dirty="0"/>
        </a:p>
      </dsp:txBody>
      <dsp:txXfrm>
        <a:off x="8282410" y="3464331"/>
        <a:ext cx="2104112" cy="166259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7D7F6FB-1048-4913-8CB3-143B4F3D25D5}">
      <dsp:nvSpPr>
        <dsp:cNvPr id="0" name=""/>
        <dsp:cNvSpPr/>
      </dsp:nvSpPr>
      <dsp:spPr>
        <a:xfrm>
          <a:off x="0" y="249633"/>
          <a:ext cx="973969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0288AB-546C-4EB9-98BA-197DC5947280}">
      <dsp:nvSpPr>
        <dsp:cNvPr id="0" name=""/>
        <dsp:cNvSpPr/>
      </dsp:nvSpPr>
      <dsp:spPr>
        <a:xfrm>
          <a:off x="486984" y="28233"/>
          <a:ext cx="6817787" cy="44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7696" tIns="0" rIns="25769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Heart murmurs on auscultation</a:t>
          </a:r>
          <a:endParaRPr lang="en-US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08600" y="49849"/>
        <a:ext cx="6774555" cy="399568"/>
      </dsp:txXfrm>
    </dsp:sp>
    <dsp:sp modelId="{2B1B7EEC-E81B-485F-B430-66D8794F8393}">
      <dsp:nvSpPr>
        <dsp:cNvPr id="0" name=""/>
        <dsp:cNvSpPr/>
      </dsp:nvSpPr>
      <dsp:spPr>
        <a:xfrm>
          <a:off x="0" y="930033"/>
          <a:ext cx="973969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37D9D0-CEE5-4A4C-8475-327B917A0D75}">
      <dsp:nvSpPr>
        <dsp:cNvPr id="0" name=""/>
        <dsp:cNvSpPr/>
      </dsp:nvSpPr>
      <dsp:spPr>
        <a:xfrm>
          <a:off x="486984" y="708633"/>
          <a:ext cx="6817787" cy="44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7696" tIns="0" rIns="25769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Pressure and saturation difference in hand and foot</a:t>
          </a:r>
          <a:endParaRPr lang="en-US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08600" y="730249"/>
        <a:ext cx="6774555" cy="399568"/>
      </dsp:txXfrm>
    </dsp:sp>
    <dsp:sp modelId="{392249CC-FB66-4ADC-AC7F-48E891EDA88E}">
      <dsp:nvSpPr>
        <dsp:cNvPr id="0" name=""/>
        <dsp:cNvSpPr/>
      </dsp:nvSpPr>
      <dsp:spPr>
        <a:xfrm>
          <a:off x="0" y="1610433"/>
          <a:ext cx="973969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1548E2-7675-4BF4-8164-C7FF928171CF}">
      <dsp:nvSpPr>
        <dsp:cNvPr id="0" name=""/>
        <dsp:cNvSpPr/>
      </dsp:nvSpPr>
      <dsp:spPr>
        <a:xfrm>
          <a:off x="486984" y="1389033"/>
          <a:ext cx="6817787" cy="44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7696" tIns="0" rIns="25769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Sweating, dispnea when feeding</a:t>
          </a:r>
          <a:endParaRPr lang="en-US" sz="22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08600" y="1410649"/>
        <a:ext cx="6774555" cy="399568"/>
      </dsp:txXfrm>
    </dsp:sp>
    <dsp:sp modelId="{BAF0C0FC-EF8B-4739-ACC0-AC4E41B44829}">
      <dsp:nvSpPr>
        <dsp:cNvPr id="0" name=""/>
        <dsp:cNvSpPr/>
      </dsp:nvSpPr>
      <dsp:spPr>
        <a:xfrm>
          <a:off x="0" y="2290833"/>
          <a:ext cx="973969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686E91-034C-4940-A866-C74EFF667AD1}">
      <dsp:nvSpPr>
        <dsp:cNvPr id="0" name=""/>
        <dsp:cNvSpPr/>
      </dsp:nvSpPr>
      <dsp:spPr>
        <a:xfrm>
          <a:off x="486984" y="2069433"/>
          <a:ext cx="6817787" cy="44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7696" tIns="0" rIns="25769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Getting frequent infections</a:t>
          </a:r>
          <a:endParaRPr lang="en-US" sz="22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08600" y="2091049"/>
        <a:ext cx="6774555" cy="399568"/>
      </dsp:txXfrm>
    </dsp:sp>
    <dsp:sp modelId="{11C1FDC0-B398-4350-9F16-85E85B18C44D}">
      <dsp:nvSpPr>
        <dsp:cNvPr id="0" name=""/>
        <dsp:cNvSpPr/>
      </dsp:nvSpPr>
      <dsp:spPr>
        <a:xfrm>
          <a:off x="0" y="2971233"/>
          <a:ext cx="973969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1E5F5E-6B49-4507-B7E6-C2B29B7AD0EE}">
      <dsp:nvSpPr>
        <dsp:cNvPr id="0" name=""/>
        <dsp:cNvSpPr/>
      </dsp:nvSpPr>
      <dsp:spPr>
        <a:xfrm>
          <a:off x="486984" y="2749833"/>
          <a:ext cx="6817787" cy="44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7696" tIns="0" rIns="25769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Inability to gain weight</a:t>
          </a:r>
          <a:endParaRPr lang="en-US" sz="22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08600" y="2771449"/>
        <a:ext cx="6774555" cy="399568"/>
      </dsp:txXfrm>
    </dsp:sp>
    <dsp:sp modelId="{404242AD-7A70-4A5D-AA8B-183103723DC2}">
      <dsp:nvSpPr>
        <dsp:cNvPr id="0" name=""/>
        <dsp:cNvSpPr/>
      </dsp:nvSpPr>
      <dsp:spPr>
        <a:xfrm>
          <a:off x="0" y="3651633"/>
          <a:ext cx="973969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E5D299-6313-461B-8513-F52C83BBF0D6}">
      <dsp:nvSpPr>
        <dsp:cNvPr id="0" name=""/>
        <dsp:cNvSpPr/>
      </dsp:nvSpPr>
      <dsp:spPr>
        <a:xfrm>
          <a:off x="486984" y="3430233"/>
          <a:ext cx="6817787" cy="44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7696" tIns="0" rIns="25769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Poor physical growth </a:t>
          </a:r>
          <a:endParaRPr lang="en-US" sz="22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08600" y="3451849"/>
        <a:ext cx="6774555" cy="399568"/>
      </dsp:txXfrm>
    </dsp:sp>
    <dsp:sp modelId="{9EB89093-C297-4C4E-93B2-174A95242E38}">
      <dsp:nvSpPr>
        <dsp:cNvPr id="0" name=""/>
        <dsp:cNvSpPr/>
      </dsp:nvSpPr>
      <dsp:spPr>
        <a:xfrm>
          <a:off x="0" y="4332033"/>
          <a:ext cx="973969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06772E-4700-4118-A16A-D4F998AF0D0C}">
      <dsp:nvSpPr>
        <dsp:cNvPr id="0" name=""/>
        <dsp:cNvSpPr/>
      </dsp:nvSpPr>
      <dsp:spPr>
        <a:xfrm>
          <a:off x="486984" y="4110633"/>
          <a:ext cx="6817787" cy="44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7696" tIns="0" rIns="25769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 bluish color to the skin or mucous membrane</a:t>
          </a:r>
          <a:endParaRPr lang="en-US" sz="22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08600" y="4132249"/>
        <a:ext cx="6774555" cy="399568"/>
      </dsp:txXfrm>
    </dsp:sp>
    <dsp:sp modelId="{5ADD1913-B443-4685-B27C-800678386701}">
      <dsp:nvSpPr>
        <dsp:cNvPr id="0" name=""/>
        <dsp:cNvSpPr/>
      </dsp:nvSpPr>
      <dsp:spPr>
        <a:xfrm>
          <a:off x="0" y="5012433"/>
          <a:ext cx="9739696" cy="378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08A8A9-E6B9-47F3-B30A-3767B9AD348F}">
      <dsp:nvSpPr>
        <dsp:cNvPr id="0" name=""/>
        <dsp:cNvSpPr/>
      </dsp:nvSpPr>
      <dsp:spPr>
        <a:xfrm>
          <a:off x="486984" y="4791033"/>
          <a:ext cx="6817787" cy="442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7696" tIns="0" rIns="257696" bIns="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Clubbed Fingers</a:t>
          </a:r>
          <a:endParaRPr lang="en-US" sz="22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08600" y="4812649"/>
        <a:ext cx="6774555" cy="39956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D87D26-9BFC-4D0D-A808-87286666DC08}">
      <dsp:nvSpPr>
        <dsp:cNvPr id="0" name=""/>
        <dsp:cNvSpPr/>
      </dsp:nvSpPr>
      <dsp:spPr>
        <a:xfrm>
          <a:off x="1895257" y="1458248"/>
          <a:ext cx="4374746" cy="4374746"/>
        </a:xfrm>
        <a:prstGeom prst="ellipse">
          <a:avLst/>
        </a:prstGeom>
        <a:solidFill>
          <a:schemeClr val="accent1">
            <a:shade val="80000"/>
            <a:hueOff val="346308"/>
            <a:satOff val="-18790"/>
            <a:lumOff val="2935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7DCA9BC-6409-4A04-95B6-23480D882F14}">
      <dsp:nvSpPr>
        <dsp:cNvPr id="0" name=""/>
        <dsp:cNvSpPr/>
      </dsp:nvSpPr>
      <dsp:spPr>
        <a:xfrm>
          <a:off x="2770206" y="2333198"/>
          <a:ext cx="2624847" cy="2624847"/>
        </a:xfrm>
        <a:prstGeom prst="ellipse">
          <a:avLst/>
        </a:prstGeom>
        <a:solidFill>
          <a:schemeClr val="accent1">
            <a:shade val="80000"/>
            <a:hueOff val="173154"/>
            <a:satOff val="-9395"/>
            <a:lumOff val="1467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6FF876DD-DCD6-4E42-AFD2-5AD7B70F7B11}">
      <dsp:nvSpPr>
        <dsp:cNvPr id="0" name=""/>
        <dsp:cNvSpPr/>
      </dsp:nvSpPr>
      <dsp:spPr>
        <a:xfrm>
          <a:off x="3645155" y="3208147"/>
          <a:ext cx="874949" cy="874949"/>
        </a:xfrm>
        <a:prstGeom prst="ellipse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D778A14-6BA3-4F76-9746-5F4F5E4EBEEA}">
      <dsp:nvSpPr>
        <dsp:cNvPr id="0" name=""/>
        <dsp:cNvSpPr/>
      </dsp:nvSpPr>
      <dsp:spPr>
        <a:xfrm>
          <a:off x="6638407" y="0"/>
          <a:ext cx="2908812" cy="1275967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800" b="1" kern="1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CHDs </a:t>
          </a:r>
          <a:r>
            <a:rPr lang="en-US" sz="2800" b="1" kern="1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primarily with each other</a:t>
          </a:r>
        </a:p>
      </dsp:txBody>
      <dsp:txXfrm>
        <a:off x="6638407" y="0"/>
        <a:ext cx="2908812" cy="1275967"/>
      </dsp:txXfrm>
    </dsp:sp>
    <dsp:sp modelId="{1523F0FF-50BC-4F85-B3F1-2EE0E285ECA7}">
      <dsp:nvSpPr>
        <dsp:cNvPr id="0" name=""/>
        <dsp:cNvSpPr/>
      </dsp:nvSpPr>
      <dsp:spPr>
        <a:xfrm>
          <a:off x="6452284" y="637983"/>
          <a:ext cx="54684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A1E525-6717-46AE-8218-6ABA68D96ED3}">
      <dsp:nvSpPr>
        <dsp:cNvPr id="0" name=""/>
        <dsp:cNvSpPr/>
      </dsp:nvSpPr>
      <dsp:spPr>
        <a:xfrm rot="5400000">
          <a:off x="3762909" y="958433"/>
          <a:ext cx="3006908" cy="2367466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344635-1EDF-4FDD-83D7-3247AD817FF0}">
      <dsp:nvSpPr>
        <dsp:cNvPr id="0" name=""/>
        <dsp:cNvSpPr/>
      </dsp:nvSpPr>
      <dsp:spPr>
        <a:xfrm>
          <a:off x="6530570" y="1275967"/>
          <a:ext cx="3124487" cy="1275967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With acquired cardiac diseases</a:t>
          </a:r>
        </a:p>
      </dsp:txBody>
      <dsp:txXfrm>
        <a:off x="6530570" y="1275967"/>
        <a:ext cx="3124487" cy="1275967"/>
      </dsp:txXfrm>
    </dsp:sp>
    <dsp:sp modelId="{01F08BD1-D8F4-417C-B734-59BA799B3BB3}">
      <dsp:nvSpPr>
        <dsp:cNvPr id="0" name=""/>
        <dsp:cNvSpPr/>
      </dsp:nvSpPr>
      <dsp:spPr>
        <a:xfrm>
          <a:off x="6452284" y="1913951"/>
          <a:ext cx="54684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CED61C-F9A5-4509-9299-49DBE8B526F9}">
      <dsp:nvSpPr>
        <dsp:cNvPr id="0" name=""/>
        <dsp:cNvSpPr/>
      </dsp:nvSpPr>
      <dsp:spPr>
        <a:xfrm rot="5400000">
          <a:off x="4408330" y="2214496"/>
          <a:ext cx="2343114" cy="1740419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8A28F3-EB55-44BA-89E2-D416237A73BF}">
      <dsp:nvSpPr>
        <dsp:cNvPr id="0" name=""/>
        <dsp:cNvSpPr/>
      </dsp:nvSpPr>
      <dsp:spPr>
        <a:xfrm>
          <a:off x="6759041" y="2709338"/>
          <a:ext cx="2937029" cy="1275967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And sometimes with pulmonary diseases</a:t>
          </a:r>
        </a:p>
      </dsp:txBody>
      <dsp:txXfrm>
        <a:off x="6759041" y="2709338"/>
        <a:ext cx="2937029" cy="1275967"/>
      </dsp:txXfrm>
    </dsp:sp>
    <dsp:sp modelId="{3BA66B0D-B7A1-4D8E-BE41-2D356B0839CE}">
      <dsp:nvSpPr>
        <dsp:cNvPr id="0" name=""/>
        <dsp:cNvSpPr/>
      </dsp:nvSpPr>
      <dsp:spPr>
        <a:xfrm>
          <a:off x="6452284" y="3189919"/>
          <a:ext cx="54684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4AE5E4E-2CBC-4076-AC41-8A9C6B479941}">
      <dsp:nvSpPr>
        <dsp:cNvPr id="0" name=""/>
        <dsp:cNvSpPr/>
      </dsp:nvSpPr>
      <dsp:spPr>
        <a:xfrm rot="5400000">
          <a:off x="5054552" y="3469538"/>
          <a:ext cx="1674069" cy="1113372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10000"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60B075-46D9-4987-9504-EA236B0746B2}">
      <dsp:nvSpPr>
        <dsp:cNvPr id="0" name=""/>
        <dsp:cNvSpPr/>
      </dsp:nvSpPr>
      <dsp:spPr>
        <a:xfrm>
          <a:off x="3" y="23176"/>
          <a:ext cx="12105367" cy="5740459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ED5E93-3D76-43A1-B168-5669DC0A392F}">
      <dsp:nvSpPr>
        <dsp:cNvPr id="0" name=""/>
        <dsp:cNvSpPr/>
      </dsp:nvSpPr>
      <dsp:spPr>
        <a:xfrm>
          <a:off x="1401" y="1736043"/>
          <a:ext cx="2062375" cy="23147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/>
            <a:t>Defects in the interatrial  and interventricular septum</a:t>
          </a:r>
          <a:endParaRPr lang="en-US" sz="2000" b="1" kern="1200" dirty="0"/>
        </a:p>
      </dsp:txBody>
      <dsp:txXfrm>
        <a:off x="102078" y="1836720"/>
        <a:ext cx="1861021" cy="2113370"/>
      </dsp:txXfrm>
    </dsp:sp>
    <dsp:sp modelId="{C1FAF9A8-EBBC-4303-8E21-531B236D64E4}">
      <dsp:nvSpPr>
        <dsp:cNvPr id="0" name=""/>
        <dsp:cNvSpPr/>
      </dsp:nvSpPr>
      <dsp:spPr>
        <a:xfrm>
          <a:off x="2343062" y="1736043"/>
          <a:ext cx="1675719" cy="23147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/>
            <a:t>Stenosis or atresia of the valves</a:t>
          </a:r>
          <a:endParaRPr lang="en-US" sz="2000" b="1" kern="1200" dirty="0"/>
        </a:p>
      </dsp:txBody>
      <dsp:txXfrm>
        <a:off x="2424864" y="1817845"/>
        <a:ext cx="1512115" cy="2151120"/>
      </dsp:txXfrm>
    </dsp:sp>
    <dsp:sp modelId="{C6BA204E-F523-4F39-AFAF-812D68F65C01}">
      <dsp:nvSpPr>
        <dsp:cNvPr id="0" name=""/>
        <dsp:cNvSpPr/>
      </dsp:nvSpPr>
      <dsp:spPr>
        <a:xfrm>
          <a:off x="4298069" y="1736043"/>
          <a:ext cx="1675719" cy="23147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/>
            <a:t>Stenosis of blood vessels</a:t>
          </a:r>
          <a:endParaRPr lang="en-US" sz="2000" b="1" kern="1200" dirty="0"/>
        </a:p>
      </dsp:txBody>
      <dsp:txXfrm>
        <a:off x="4379871" y="1817845"/>
        <a:ext cx="1512115" cy="2151120"/>
      </dsp:txXfrm>
    </dsp:sp>
    <dsp:sp modelId="{F4BBE5B9-0594-4FF9-B01A-F6B04E736E3D}">
      <dsp:nvSpPr>
        <dsp:cNvPr id="0" name=""/>
        <dsp:cNvSpPr/>
      </dsp:nvSpPr>
      <dsp:spPr>
        <a:xfrm>
          <a:off x="6125888" y="1749330"/>
          <a:ext cx="1940885" cy="23147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/>
            <a:t>Transposition of arteries </a:t>
          </a:r>
          <a:endParaRPr lang="en-US" sz="2000" b="1" kern="1200" dirty="0"/>
        </a:p>
      </dsp:txBody>
      <dsp:txXfrm>
        <a:off x="6220634" y="1844076"/>
        <a:ext cx="1751393" cy="2125232"/>
      </dsp:txXfrm>
    </dsp:sp>
    <dsp:sp modelId="{721A28D4-DD4B-403F-8131-EE714DC04C4E}">
      <dsp:nvSpPr>
        <dsp:cNvPr id="0" name=""/>
        <dsp:cNvSpPr/>
      </dsp:nvSpPr>
      <dsp:spPr>
        <a:xfrm>
          <a:off x="8348118" y="1749330"/>
          <a:ext cx="1675719" cy="23147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/>
            <a:t>Patent ductus arteriosus (Ductus Botalli)</a:t>
          </a:r>
          <a:endParaRPr lang="en-US" sz="2000" b="1" kern="1200" dirty="0"/>
        </a:p>
      </dsp:txBody>
      <dsp:txXfrm>
        <a:off x="8429920" y="1831132"/>
        <a:ext cx="1512115" cy="2151120"/>
      </dsp:txXfrm>
    </dsp:sp>
    <dsp:sp modelId="{AC935283-3571-41A6-9A34-7BA851A5A266}">
      <dsp:nvSpPr>
        <dsp:cNvPr id="0" name=""/>
        <dsp:cNvSpPr/>
      </dsp:nvSpPr>
      <dsp:spPr>
        <a:xfrm>
          <a:off x="10187622" y="1784166"/>
          <a:ext cx="1675719" cy="231472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/>
            <a:t>Enlarged heart chambers</a:t>
          </a:r>
          <a:endParaRPr lang="en-US" sz="2000" b="1" kern="1200" dirty="0"/>
        </a:p>
      </dsp:txBody>
      <dsp:txXfrm>
        <a:off x="10269424" y="1865968"/>
        <a:ext cx="1512115" cy="215112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1E2FD7-1035-4CAF-8E67-278EC4B0DC58}">
      <dsp:nvSpPr>
        <dsp:cNvPr id="0" name=""/>
        <dsp:cNvSpPr/>
      </dsp:nvSpPr>
      <dsp:spPr>
        <a:xfrm rot="5400000">
          <a:off x="1326613" y="1569152"/>
          <a:ext cx="1387779" cy="1579938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F0F0D11-2C6D-4EE7-BB25-4B7F5D17C6C5}">
      <dsp:nvSpPr>
        <dsp:cNvPr id="0" name=""/>
        <dsp:cNvSpPr/>
      </dsp:nvSpPr>
      <dsp:spPr>
        <a:xfrm>
          <a:off x="958936" y="30770"/>
          <a:ext cx="2336204" cy="163526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</a:t>
          </a:r>
          <a:r>
            <a:rPr lang="az-Latn-AZ" sz="21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ainly on by echocardiography</a:t>
          </a:r>
          <a:endParaRPr lang="en-US" sz="21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038778" y="110612"/>
        <a:ext cx="2176520" cy="1475583"/>
      </dsp:txXfrm>
    </dsp:sp>
    <dsp:sp modelId="{E5662E94-9131-4EB5-B4E9-75BA081A8DA6}">
      <dsp:nvSpPr>
        <dsp:cNvPr id="0" name=""/>
        <dsp:cNvSpPr/>
      </dsp:nvSpPr>
      <dsp:spPr>
        <a:xfrm>
          <a:off x="3295140" y="186730"/>
          <a:ext cx="1699132" cy="1321694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5ABC0F-3DBB-4192-B49C-27B61E4EFA34}">
      <dsp:nvSpPr>
        <dsp:cNvPr id="0" name=""/>
        <dsp:cNvSpPr/>
      </dsp:nvSpPr>
      <dsp:spPr>
        <a:xfrm rot="5400000">
          <a:off x="3263575" y="3406096"/>
          <a:ext cx="1387779" cy="1579938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937B88EE-B001-4ECC-BC38-569C8175F1CD}">
      <dsp:nvSpPr>
        <dsp:cNvPr id="0" name=""/>
        <dsp:cNvSpPr/>
      </dsp:nvSpPr>
      <dsp:spPr>
        <a:xfrm>
          <a:off x="2895897" y="1867714"/>
          <a:ext cx="2336204" cy="163526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Transesophageal </a:t>
          </a:r>
          <a:r>
            <a:rPr lang="en-US" sz="21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ExoQQ</a:t>
          </a:r>
          <a:r>
            <a:rPr lang="en-US" sz="21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(TEE) if needed</a:t>
          </a:r>
        </a:p>
      </dsp:txBody>
      <dsp:txXfrm>
        <a:off x="2975739" y="1947556"/>
        <a:ext cx="2176520" cy="1475583"/>
      </dsp:txXfrm>
    </dsp:sp>
    <dsp:sp modelId="{CFC72367-12ED-4CCD-9C5D-78D9BA0C61F3}">
      <dsp:nvSpPr>
        <dsp:cNvPr id="0" name=""/>
        <dsp:cNvSpPr/>
      </dsp:nvSpPr>
      <dsp:spPr>
        <a:xfrm>
          <a:off x="5232102" y="2023674"/>
          <a:ext cx="1699132" cy="1321694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6C7432-E2FE-4EF1-AFDF-9C69E8E27640}">
      <dsp:nvSpPr>
        <dsp:cNvPr id="0" name=""/>
        <dsp:cNvSpPr/>
      </dsp:nvSpPr>
      <dsp:spPr>
        <a:xfrm>
          <a:off x="4832859" y="3704659"/>
          <a:ext cx="2336204" cy="163526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Or (CT, MRI) can be denied.</a:t>
          </a:r>
        </a:p>
      </dsp:txBody>
      <dsp:txXfrm>
        <a:off x="4912701" y="3784501"/>
        <a:ext cx="2176520" cy="147558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69CDD3-935C-42CB-B061-7E2DE6E49EA3}">
      <dsp:nvSpPr>
        <dsp:cNvPr id="0" name=""/>
        <dsp:cNvSpPr/>
      </dsp:nvSpPr>
      <dsp:spPr>
        <a:xfrm>
          <a:off x="86611" y="153995"/>
          <a:ext cx="4208482" cy="2550987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646B67-6BC0-4D56-A02B-63DF866104CF}">
      <dsp:nvSpPr>
        <dsp:cNvPr id="0" name=""/>
        <dsp:cNvSpPr/>
      </dsp:nvSpPr>
      <dsp:spPr>
        <a:xfrm>
          <a:off x="4482756" y="2597214"/>
          <a:ext cx="6027476" cy="30834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5600" b="1" kern="12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There is usually no need to determine the cause</a:t>
          </a:r>
          <a:endParaRPr lang="en-US" sz="5600" b="1" kern="1200" dirty="0">
            <a:solidFill>
              <a:srgbClr val="0070C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482756" y="2597214"/>
        <a:ext cx="6027476" cy="3083463"/>
      </dsp:txXfrm>
    </dsp:sp>
    <dsp:sp modelId="{814E0B85-28A7-4901-91EF-9A7C4C447E3C}">
      <dsp:nvSpPr>
        <dsp:cNvPr id="0" name=""/>
        <dsp:cNvSpPr/>
      </dsp:nvSpPr>
      <dsp:spPr>
        <a:xfrm>
          <a:off x="4560058" y="2157149"/>
          <a:ext cx="1198881" cy="1199191"/>
        </a:xfrm>
        <a:prstGeom prst="halfFrame">
          <a:avLst>
            <a:gd name="adj1" fmla="val 25770"/>
            <a:gd name="adj2" fmla="val 257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A9B2CB-0AFB-470F-B9AA-4CD72BF61824}">
      <dsp:nvSpPr>
        <dsp:cNvPr id="0" name=""/>
        <dsp:cNvSpPr/>
      </dsp:nvSpPr>
      <dsp:spPr>
        <a:xfrm rot="5400000">
          <a:off x="9268619" y="2157304"/>
          <a:ext cx="1199191" cy="1198881"/>
        </a:xfrm>
        <a:prstGeom prst="halfFrame">
          <a:avLst>
            <a:gd name="adj1" fmla="val 25770"/>
            <a:gd name="adj2" fmla="val 257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4B42B6-D738-408C-8C3A-77AF57713563}">
      <dsp:nvSpPr>
        <dsp:cNvPr id="0" name=""/>
        <dsp:cNvSpPr/>
      </dsp:nvSpPr>
      <dsp:spPr>
        <a:xfrm rot="16200000">
          <a:off x="4559902" y="4922308"/>
          <a:ext cx="1199191" cy="1198881"/>
        </a:xfrm>
        <a:prstGeom prst="halfFrame">
          <a:avLst>
            <a:gd name="adj1" fmla="val 25770"/>
            <a:gd name="adj2" fmla="val 257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8CB011-F3CB-417C-ACB4-FC4A9006173E}">
      <dsp:nvSpPr>
        <dsp:cNvPr id="0" name=""/>
        <dsp:cNvSpPr/>
      </dsp:nvSpPr>
      <dsp:spPr>
        <a:xfrm rot="10800000">
          <a:off x="9268774" y="4922153"/>
          <a:ext cx="1198881" cy="1199191"/>
        </a:xfrm>
        <a:prstGeom prst="halfFrame">
          <a:avLst>
            <a:gd name="adj1" fmla="val 25770"/>
            <a:gd name="adj2" fmla="val 257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F21FB7-143D-4EC2-84D8-8A9E676EEE9E}">
      <dsp:nvSpPr>
        <dsp:cNvPr id="0" name=""/>
        <dsp:cNvSpPr/>
      </dsp:nvSpPr>
      <dsp:spPr>
        <a:xfrm>
          <a:off x="2089567" y="0"/>
          <a:ext cx="7809316" cy="58928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Clinical symptoms</a:t>
          </a:r>
        </a:p>
      </dsp:txBody>
      <dsp:txXfrm>
        <a:off x="4529978" y="294644"/>
        <a:ext cx="2928493" cy="589289"/>
      </dsp:txXfrm>
    </dsp:sp>
    <dsp:sp modelId="{4A8B7B2C-69B3-4AEE-A2E9-D5D72405868A}">
      <dsp:nvSpPr>
        <dsp:cNvPr id="0" name=""/>
        <dsp:cNvSpPr/>
      </dsp:nvSpPr>
      <dsp:spPr>
        <a:xfrm>
          <a:off x="3480141" y="883933"/>
          <a:ext cx="5008956" cy="50089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 liver panel</a:t>
          </a:r>
          <a:endParaRPr lang="en-US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904563" y="1171948"/>
        <a:ext cx="2160112" cy="576029"/>
      </dsp:txXfrm>
    </dsp:sp>
    <dsp:sp modelId="{D1B77E16-378F-4295-B24F-52BB87645E64}">
      <dsp:nvSpPr>
        <dsp:cNvPr id="0" name=""/>
        <dsp:cNvSpPr/>
      </dsp:nvSpPr>
      <dsp:spPr>
        <a:xfrm>
          <a:off x="3953912" y="1767866"/>
          <a:ext cx="4125023" cy="41250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Hemogram</a:t>
          </a:r>
          <a:endParaRPr lang="en-US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949074" y="2052493"/>
        <a:ext cx="2134699" cy="569253"/>
      </dsp:txXfrm>
    </dsp:sp>
    <dsp:sp modelId="{664ACDFB-64C2-415F-990E-F9FDE5653B11}">
      <dsp:nvSpPr>
        <dsp:cNvPr id="0" name=""/>
        <dsp:cNvSpPr/>
      </dsp:nvSpPr>
      <dsp:spPr>
        <a:xfrm>
          <a:off x="3725888" y="2651800"/>
          <a:ext cx="4517462" cy="32410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Echocardiogram</a:t>
          </a:r>
          <a:endParaRPr lang="en-US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764905" y="2943498"/>
        <a:ext cx="2439429" cy="583396"/>
      </dsp:txXfrm>
    </dsp:sp>
    <dsp:sp modelId="{F88347B3-3C57-41E5-9A18-715B86E1548B}">
      <dsp:nvSpPr>
        <dsp:cNvPr id="0" name=""/>
        <dsp:cNvSpPr/>
      </dsp:nvSpPr>
      <dsp:spPr>
        <a:xfrm>
          <a:off x="4274526" y="3535734"/>
          <a:ext cx="3420186" cy="235715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Cardiac catheterization</a:t>
          </a:r>
          <a:endParaRPr lang="en-US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775401" y="4125023"/>
        <a:ext cx="2418436" cy="117857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B80959-3EC0-4933-9FE6-6A864332FB14}">
      <dsp:nvSpPr>
        <dsp:cNvPr id="0" name=""/>
        <dsp:cNvSpPr/>
      </dsp:nvSpPr>
      <dsp:spPr>
        <a:xfrm>
          <a:off x="0" y="374528"/>
          <a:ext cx="11617693" cy="4647077"/>
        </a:xfrm>
        <a:prstGeom prst="leftRightRibbon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C2434D8-62D5-422C-97B0-436E4F7BFB9D}">
      <dsp:nvSpPr>
        <dsp:cNvPr id="0" name=""/>
        <dsp:cNvSpPr/>
      </dsp:nvSpPr>
      <dsp:spPr>
        <a:xfrm>
          <a:off x="1394123" y="1187766"/>
          <a:ext cx="3833838" cy="2277067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63576" rIns="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Defect elimination</a:t>
          </a:r>
        </a:p>
      </dsp:txBody>
      <dsp:txXfrm>
        <a:off x="1394123" y="1187766"/>
        <a:ext cx="3833838" cy="2277067"/>
      </dsp:txXfrm>
    </dsp:sp>
    <dsp:sp modelId="{08E9DDF0-94E4-4854-8651-BC31AB628B7C}">
      <dsp:nvSpPr>
        <dsp:cNvPr id="0" name=""/>
        <dsp:cNvSpPr/>
      </dsp:nvSpPr>
      <dsp:spPr>
        <a:xfrm>
          <a:off x="5808846" y="1931299"/>
          <a:ext cx="4530900" cy="2277067"/>
        </a:xfrm>
        <a:prstGeom prst="rect">
          <a:avLst/>
        </a:prstGeom>
        <a:noFill/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63576" rIns="0" bIns="175260" numCol="1" spcCol="1270" anchor="ctr" anchorCtr="0">
          <a:noAutofit/>
        </a:bodyPr>
        <a:lstStyle/>
        <a:p>
          <a:pPr marL="0" lvl="0" indent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6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Prevention and treatment of complications</a:t>
          </a:r>
        </a:p>
      </dsp:txBody>
      <dsp:txXfrm>
        <a:off x="5808846" y="1931299"/>
        <a:ext cx="4530900" cy="227706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4174D4-9369-4F68-B974-FAA135737526}">
      <dsp:nvSpPr>
        <dsp:cNvPr id="0" name=""/>
        <dsp:cNvSpPr/>
      </dsp:nvSpPr>
      <dsp:spPr>
        <a:xfrm rot="5400000">
          <a:off x="720336" y="1483397"/>
          <a:ext cx="2165690" cy="3603660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FB30F4F-4130-4C05-9A0F-23EC4A846369}">
      <dsp:nvSpPr>
        <dsp:cNvPr id="0" name=""/>
        <dsp:cNvSpPr/>
      </dsp:nvSpPr>
      <dsp:spPr>
        <a:xfrm>
          <a:off x="358829" y="2560115"/>
          <a:ext cx="3253404" cy="2851799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1930" tIns="201930" rIns="201930" bIns="201930" numCol="1" spcCol="1270" anchor="t" anchorCtr="0">
          <a:noAutofit/>
        </a:bodyPr>
        <a:lstStyle/>
        <a:p>
          <a:pPr marL="0" lvl="0" indent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5300" b="1" kern="120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Surgery</a:t>
          </a:r>
          <a:endParaRPr lang="en-US" sz="5300" b="1" kern="1200" dirty="0">
            <a:solidFill>
              <a:schemeClr val="accent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58829" y="2560115"/>
        <a:ext cx="3253404" cy="2851799"/>
      </dsp:txXfrm>
    </dsp:sp>
    <dsp:sp modelId="{DB1CA3CB-38FF-40FA-B628-EA2E3511030A}">
      <dsp:nvSpPr>
        <dsp:cNvPr id="0" name=""/>
        <dsp:cNvSpPr/>
      </dsp:nvSpPr>
      <dsp:spPr>
        <a:xfrm>
          <a:off x="2998383" y="1218091"/>
          <a:ext cx="613849" cy="613849"/>
        </a:xfrm>
        <a:prstGeom prst="triangle">
          <a:avLst>
            <a:gd name="adj" fmla="val 100000"/>
          </a:avLst>
        </a:prstGeom>
        <a:solidFill>
          <a:schemeClr val="accent2">
            <a:shade val="50000"/>
            <a:hueOff val="47106"/>
            <a:satOff val="-1547"/>
            <a:lumOff val="1798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593E49A-0EC8-4E61-9E66-3845578096CD}">
      <dsp:nvSpPr>
        <dsp:cNvPr id="0" name=""/>
        <dsp:cNvSpPr/>
      </dsp:nvSpPr>
      <dsp:spPr>
        <a:xfrm rot="5400000">
          <a:off x="4703139" y="497848"/>
          <a:ext cx="2165690" cy="3603660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shade val="50000"/>
            <a:hueOff val="94212"/>
            <a:satOff val="-3094"/>
            <a:lumOff val="3596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4710C37-1F16-473F-B482-D65B112641DA}">
      <dsp:nvSpPr>
        <dsp:cNvPr id="0" name=""/>
        <dsp:cNvSpPr/>
      </dsp:nvSpPr>
      <dsp:spPr>
        <a:xfrm>
          <a:off x="4341631" y="1574566"/>
          <a:ext cx="3253404" cy="2851799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1930" tIns="201930" rIns="201930" bIns="201930" numCol="1" spcCol="1270" anchor="t" anchorCtr="0">
          <a:noAutofit/>
        </a:bodyPr>
        <a:lstStyle/>
        <a:p>
          <a:pPr marL="0" lvl="0" indent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5300" b="1" kern="120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</a:t>
          </a:r>
          <a:r>
            <a:rPr lang="en-US" sz="5300" b="1" kern="120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inimally invasive</a:t>
          </a:r>
          <a:endParaRPr lang="en-US" sz="5300" b="1" kern="1200" dirty="0">
            <a:solidFill>
              <a:schemeClr val="accent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341631" y="1574566"/>
        <a:ext cx="3253404" cy="2851799"/>
      </dsp:txXfrm>
    </dsp:sp>
    <dsp:sp modelId="{F9742B7A-668A-46CC-AD03-3C5835A910AB}">
      <dsp:nvSpPr>
        <dsp:cNvPr id="0" name=""/>
        <dsp:cNvSpPr/>
      </dsp:nvSpPr>
      <dsp:spPr>
        <a:xfrm>
          <a:off x="6981186" y="232543"/>
          <a:ext cx="613849" cy="613849"/>
        </a:xfrm>
        <a:prstGeom prst="triangle">
          <a:avLst>
            <a:gd name="adj" fmla="val 100000"/>
          </a:avLst>
        </a:prstGeom>
        <a:solidFill>
          <a:schemeClr val="accent2">
            <a:shade val="50000"/>
            <a:hueOff val="94212"/>
            <a:satOff val="-3094"/>
            <a:lumOff val="35961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E21E3C2-0E9D-49BF-8BC8-E8FAF50CD481}">
      <dsp:nvSpPr>
        <dsp:cNvPr id="0" name=""/>
        <dsp:cNvSpPr/>
      </dsp:nvSpPr>
      <dsp:spPr>
        <a:xfrm rot="5400000">
          <a:off x="8685942" y="-487699"/>
          <a:ext cx="2165690" cy="3603660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shade val="50000"/>
            <a:hueOff val="47106"/>
            <a:satOff val="-1547"/>
            <a:lumOff val="1798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E4FFEA5-B7EF-4F0A-A5BD-C8740D0782D6}">
      <dsp:nvSpPr>
        <dsp:cNvPr id="0" name=""/>
        <dsp:cNvSpPr/>
      </dsp:nvSpPr>
      <dsp:spPr>
        <a:xfrm>
          <a:off x="8324434" y="589018"/>
          <a:ext cx="3253404" cy="2851799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1930" tIns="201930" rIns="201930" bIns="201930" numCol="1" spcCol="1270" anchor="t" anchorCtr="0">
          <a:noAutofit/>
        </a:bodyPr>
        <a:lstStyle/>
        <a:p>
          <a:pPr marL="0" lvl="0" indent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5300" b="1" kern="120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Medical</a:t>
          </a:r>
          <a:endParaRPr lang="en-US" sz="5300" b="1" kern="1200" dirty="0">
            <a:solidFill>
              <a:schemeClr val="accent2">
                <a:lumMod val="75000"/>
              </a:schemeClr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8324434" y="589018"/>
        <a:ext cx="3253404" cy="285179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470476-7F91-444A-9D44-8A516F1C0402}">
      <dsp:nvSpPr>
        <dsp:cNvPr id="0" name=""/>
        <dsp:cNvSpPr/>
      </dsp:nvSpPr>
      <dsp:spPr>
        <a:xfrm>
          <a:off x="3460" y="399592"/>
          <a:ext cx="3471552" cy="347155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clear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91051" tIns="33020" rIns="191051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600" b="1" kern="1200" dirty="0"/>
            <a:t>Tetradology of Fallot</a:t>
          </a:r>
          <a:endParaRPr lang="en-US" sz="2600" b="1" kern="1200" dirty="0"/>
        </a:p>
      </dsp:txBody>
      <dsp:txXfrm>
        <a:off x="511857" y="907989"/>
        <a:ext cx="2454758" cy="2454758"/>
      </dsp:txXfrm>
    </dsp:sp>
    <dsp:sp modelId="{75C5295B-E386-4F64-89E8-560458059E80}">
      <dsp:nvSpPr>
        <dsp:cNvPr id="0" name=""/>
        <dsp:cNvSpPr/>
      </dsp:nvSpPr>
      <dsp:spPr>
        <a:xfrm>
          <a:off x="2780701" y="399592"/>
          <a:ext cx="3471552" cy="347155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clear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91051" tIns="36830" rIns="191051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b="1" kern="1200"/>
            <a:t>Transposition of the great arteries</a:t>
          </a:r>
          <a:endParaRPr lang="en-US" sz="2900" b="1" kern="1200" dirty="0"/>
        </a:p>
      </dsp:txBody>
      <dsp:txXfrm>
        <a:off x="3289098" y="907989"/>
        <a:ext cx="2454758" cy="2454758"/>
      </dsp:txXfrm>
    </dsp:sp>
    <dsp:sp modelId="{5B7D76DC-9777-41DC-A96C-5D84BAE6BCF7}">
      <dsp:nvSpPr>
        <dsp:cNvPr id="0" name=""/>
        <dsp:cNvSpPr/>
      </dsp:nvSpPr>
      <dsp:spPr>
        <a:xfrm>
          <a:off x="5557943" y="399592"/>
          <a:ext cx="3471552" cy="347155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clear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91051" tIns="36830" rIns="191051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b="1" kern="1200"/>
            <a:t>Atrial septal defect (ASD)</a:t>
          </a:r>
          <a:endParaRPr lang="en-US" sz="2900" b="1" kern="1200" dirty="0"/>
        </a:p>
      </dsp:txBody>
      <dsp:txXfrm>
        <a:off x="6066340" y="907989"/>
        <a:ext cx="2454758" cy="2454758"/>
      </dsp:txXfrm>
    </dsp:sp>
    <dsp:sp modelId="{B73966ED-FEC2-497B-872E-D54A370BEB0A}">
      <dsp:nvSpPr>
        <dsp:cNvPr id="0" name=""/>
        <dsp:cNvSpPr/>
      </dsp:nvSpPr>
      <dsp:spPr>
        <a:xfrm>
          <a:off x="8335185" y="399592"/>
          <a:ext cx="3471552" cy="3471552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clear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91051" tIns="36830" rIns="191051" bIns="3683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900" b="1" kern="1200" dirty="0"/>
            <a:t>Ventricular septal defect (VSD)</a:t>
          </a:r>
          <a:endParaRPr lang="en-US" sz="2900" b="1" kern="1200" dirty="0"/>
        </a:p>
      </dsp:txBody>
      <dsp:txXfrm>
        <a:off x="8843582" y="907989"/>
        <a:ext cx="2454758" cy="245475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3C02C1-C450-475E-83B1-667C0C07C87D}">
      <dsp:nvSpPr>
        <dsp:cNvPr id="0" name=""/>
        <dsp:cNvSpPr/>
      </dsp:nvSpPr>
      <dsp:spPr>
        <a:xfrm>
          <a:off x="1815" y="173162"/>
          <a:ext cx="4274373" cy="18703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Severe active infection</a:t>
          </a:r>
        </a:p>
      </dsp:txBody>
      <dsp:txXfrm>
        <a:off x="627782" y="447072"/>
        <a:ext cx="3022439" cy="1322557"/>
      </dsp:txXfrm>
    </dsp:sp>
    <dsp:sp modelId="{6078CA54-120F-4CBA-9FD7-94B92E2FBB3D}">
      <dsp:nvSpPr>
        <dsp:cNvPr id="0" name=""/>
        <dsp:cNvSpPr/>
      </dsp:nvSpPr>
      <dsp:spPr>
        <a:xfrm>
          <a:off x="1596592" y="2195414"/>
          <a:ext cx="1084818" cy="1084818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b="1" kern="1200"/>
        </a:p>
      </dsp:txBody>
      <dsp:txXfrm>
        <a:off x="1740385" y="2610248"/>
        <a:ext cx="797232" cy="255150"/>
      </dsp:txXfrm>
    </dsp:sp>
    <dsp:sp modelId="{BB5B76E5-3281-41B8-9890-9D767420BB16}">
      <dsp:nvSpPr>
        <dsp:cNvPr id="0" name=""/>
        <dsp:cNvSpPr/>
      </dsp:nvSpPr>
      <dsp:spPr>
        <a:xfrm>
          <a:off x="47405" y="3432107"/>
          <a:ext cx="4183192" cy="18703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/>
            <a:t>Irreversible pulmonary hypertension</a:t>
          </a:r>
        </a:p>
      </dsp:txBody>
      <dsp:txXfrm>
        <a:off x="660019" y="3706017"/>
        <a:ext cx="2957964" cy="1322557"/>
      </dsp:txXfrm>
    </dsp:sp>
    <dsp:sp modelId="{F88FBEE3-3AA9-4287-92DD-A4CBC187751B}">
      <dsp:nvSpPr>
        <dsp:cNvPr id="0" name=""/>
        <dsp:cNvSpPr/>
      </dsp:nvSpPr>
      <dsp:spPr>
        <a:xfrm>
          <a:off x="4556744" y="2389933"/>
          <a:ext cx="594779" cy="6957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b="1" kern="1200"/>
        </a:p>
      </dsp:txBody>
      <dsp:txXfrm>
        <a:off x="4556744" y="2529089"/>
        <a:ext cx="416345" cy="417468"/>
      </dsp:txXfrm>
    </dsp:sp>
    <dsp:sp modelId="{9B42A7EA-F36C-4EBF-A139-4B3459B679E9}">
      <dsp:nvSpPr>
        <dsp:cNvPr id="0" name=""/>
        <dsp:cNvSpPr/>
      </dsp:nvSpPr>
      <dsp:spPr>
        <a:xfrm>
          <a:off x="5398414" y="39991"/>
          <a:ext cx="5254937" cy="5395664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rgbClr val="FF0000"/>
              </a:solidFill>
            </a:rPr>
            <a:t>.</a:t>
          </a:r>
        </a:p>
      </dsp:txBody>
      <dsp:txXfrm>
        <a:off x="6167982" y="830168"/>
        <a:ext cx="3715801" cy="381531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687CDE-53B4-4711-9B58-85364A1624ED}">
      <dsp:nvSpPr>
        <dsp:cNvPr id="0" name=""/>
        <dsp:cNvSpPr/>
      </dsp:nvSpPr>
      <dsp:spPr>
        <a:xfrm>
          <a:off x="4515403" y="-147469"/>
          <a:ext cx="4776561" cy="2798694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82CD6B1-10B7-4FB3-B0EE-6754934EED37}">
      <dsp:nvSpPr>
        <dsp:cNvPr id="0" name=""/>
        <dsp:cNvSpPr/>
      </dsp:nvSpPr>
      <dsp:spPr>
        <a:xfrm>
          <a:off x="6349801" y="768130"/>
          <a:ext cx="1554944" cy="7772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1">
                  <a:lumMod val="50000"/>
                </a:schemeClr>
              </a:solidFill>
            </a:rPr>
            <a:t>Minor and asymptomatic defects can be tracked</a:t>
          </a:r>
        </a:p>
      </dsp:txBody>
      <dsp:txXfrm>
        <a:off x="6349801" y="768130"/>
        <a:ext cx="1554944" cy="777286"/>
      </dsp:txXfrm>
    </dsp:sp>
    <dsp:sp modelId="{0328D26F-B289-49A6-ADF4-7106BEAF854C}">
      <dsp:nvSpPr>
        <dsp:cNvPr id="0" name=""/>
        <dsp:cNvSpPr/>
      </dsp:nvSpPr>
      <dsp:spPr>
        <a:xfrm>
          <a:off x="521373" y="940814"/>
          <a:ext cx="8534384" cy="3677037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40C3CA43-B25C-4A12-8D9E-8C983957AA57}">
      <dsp:nvSpPr>
        <dsp:cNvPr id="0" name=""/>
        <dsp:cNvSpPr/>
      </dsp:nvSpPr>
      <dsp:spPr>
        <a:xfrm>
          <a:off x="2738842" y="2322254"/>
          <a:ext cx="1554944" cy="6400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b="1" kern="1200" dirty="0">
            <a:solidFill>
              <a:schemeClr val="accent1">
                <a:lumMod val="50000"/>
              </a:schemeClr>
            </a:solidFill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accent1">
                  <a:lumMod val="50000"/>
                </a:schemeClr>
              </a:solidFill>
            </a:rPr>
            <a:t>Symptomatic and complicated defects, as well as serious CHDs, are corrected in early by surgical intervention (or invasive methods).</a:t>
          </a:r>
        </a:p>
      </dsp:txBody>
      <dsp:txXfrm>
        <a:off x="2738842" y="2322254"/>
        <a:ext cx="1554944" cy="640087"/>
      </dsp:txXfrm>
    </dsp:sp>
    <dsp:sp modelId="{BEC2CFCF-2637-436E-BB2D-3E8C34DDBDFA}">
      <dsp:nvSpPr>
        <dsp:cNvPr id="0" name=""/>
        <dsp:cNvSpPr/>
      </dsp:nvSpPr>
      <dsp:spPr>
        <a:xfrm>
          <a:off x="4554873" y="3077099"/>
          <a:ext cx="5967116" cy="2835240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C789A57-1CE3-431D-8B18-524418F4F1C5}">
      <dsp:nvSpPr>
        <dsp:cNvPr id="0" name=""/>
        <dsp:cNvSpPr/>
      </dsp:nvSpPr>
      <dsp:spPr>
        <a:xfrm>
          <a:off x="6349810" y="4149548"/>
          <a:ext cx="1554944" cy="7772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600" b="1" kern="1200" dirty="0">
              <a:solidFill>
                <a:schemeClr val="accent1">
                  <a:lumMod val="50000"/>
                </a:schemeClr>
              </a:solidFill>
            </a:rPr>
            <a:t>Depending on the type of defect, surgical or minimally invasive methods are chosen.</a:t>
          </a:r>
          <a:endParaRPr lang="en-US" sz="1600" b="1" kern="1200" dirty="0">
            <a:solidFill>
              <a:schemeClr val="accent1">
                <a:lumMod val="50000"/>
              </a:schemeClr>
            </a:solidFill>
          </a:endParaRPr>
        </a:p>
      </dsp:txBody>
      <dsp:txXfrm>
        <a:off x="6349810" y="4149548"/>
        <a:ext cx="1554944" cy="777286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2D23C5-63FC-4B10-A291-17A684114BA4}">
      <dsp:nvSpPr>
        <dsp:cNvPr id="0" name=""/>
        <dsp:cNvSpPr/>
      </dsp:nvSpPr>
      <dsp:spPr>
        <a:xfrm>
          <a:off x="4932637" y="3114513"/>
          <a:ext cx="143549" cy="1435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BD8057-C465-4521-ADC3-EEB26A209A54}">
      <dsp:nvSpPr>
        <dsp:cNvPr id="0" name=""/>
        <dsp:cNvSpPr/>
      </dsp:nvSpPr>
      <dsp:spPr>
        <a:xfrm>
          <a:off x="4806888" y="3316033"/>
          <a:ext cx="143549" cy="1435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E1C193-CD94-4831-9E9A-C7756BDF5FD0}">
      <dsp:nvSpPr>
        <dsp:cNvPr id="0" name=""/>
        <dsp:cNvSpPr/>
      </dsp:nvSpPr>
      <dsp:spPr>
        <a:xfrm>
          <a:off x="4657022" y="3490506"/>
          <a:ext cx="143549" cy="1435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BCE9AB-C7B1-4972-91EB-B3CAC516FF2A}">
      <dsp:nvSpPr>
        <dsp:cNvPr id="0" name=""/>
        <dsp:cNvSpPr/>
      </dsp:nvSpPr>
      <dsp:spPr>
        <a:xfrm>
          <a:off x="4836172" y="1086360"/>
          <a:ext cx="143549" cy="1435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0B6BBC-203E-4FF9-9080-A6485B3259F4}">
      <dsp:nvSpPr>
        <dsp:cNvPr id="0" name=""/>
        <dsp:cNvSpPr/>
      </dsp:nvSpPr>
      <dsp:spPr>
        <a:xfrm>
          <a:off x="5027954" y="972076"/>
          <a:ext cx="143549" cy="1435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31CBE5-F511-40D9-9423-96A01E962951}">
      <dsp:nvSpPr>
        <dsp:cNvPr id="0" name=""/>
        <dsp:cNvSpPr/>
      </dsp:nvSpPr>
      <dsp:spPr>
        <a:xfrm>
          <a:off x="5219162" y="857793"/>
          <a:ext cx="143549" cy="1435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EC9140-45B1-4137-97D2-64574115C0E2}">
      <dsp:nvSpPr>
        <dsp:cNvPr id="0" name=""/>
        <dsp:cNvSpPr/>
      </dsp:nvSpPr>
      <dsp:spPr>
        <a:xfrm>
          <a:off x="5410371" y="972076"/>
          <a:ext cx="143549" cy="1435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44DFAD-79EC-41F2-A9CE-DEDFEF29BC54}">
      <dsp:nvSpPr>
        <dsp:cNvPr id="0" name=""/>
        <dsp:cNvSpPr/>
      </dsp:nvSpPr>
      <dsp:spPr>
        <a:xfrm>
          <a:off x="5602153" y="1086360"/>
          <a:ext cx="143549" cy="1435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FB8770-0B36-45F0-B27B-29A595540E76}">
      <dsp:nvSpPr>
        <dsp:cNvPr id="0" name=""/>
        <dsp:cNvSpPr/>
      </dsp:nvSpPr>
      <dsp:spPr>
        <a:xfrm>
          <a:off x="5219162" y="1098931"/>
          <a:ext cx="143549" cy="1435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21EC29-D4A2-4E01-9BF9-A0CD3667A77D}">
      <dsp:nvSpPr>
        <dsp:cNvPr id="0" name=""/>
        <dsp:cNvSpPr/>
      </dsp:nvSpPr>
      <dsp:spPr>
        <a:xfrm>
          <a:off x="5219162" y="1340070"/>
          <a:ext cx="143549" cy="1435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C02EA3-10B7-41E0-9A03-B95ABA760016}">
      <dsp:nvSpPr>
        <dsp:cNvPr id="0" name=""/>
        <dsp:cNvSpPr/>
      </dsp:nvSpPr>
      <dsp:spPr>
        <a:xfrm>
          <a:off x="4389458" y="4608383"/>
          <a:ext cx="7112069" cy="830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5337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Also, </a:t>
          </a:r>
          <a:r>
            <a:rPr lang="en-US" sz="2000" b="1" kern="1200" dirty="0">
              <a:solidFill>
                <a:srgbClr val="FF0000"/>
              </a:solidFill>
            </a:rPr>
            <a:t>pulse oximetry </a:t>
          </a:r>
          <a:r>
            <a:rPr lang="en-US" sz="2000" b="1" kern="1200" dirty="0"/>
            <a:t>is performed on newborns</a:t>
          </a:r>
        </a:p>
      </dsp:txBody>
      <dsp:txXfrm>
        <a:off x="4429998" y="4648923"/>
        <a:ext cx="7030989" cy="749380"/>
      </dsp:txXfrm>
    </dsp:sp>
    <dsp:sp modelId="{FDCC9017-B8AF-44F0-844A-9CB205000171}">
      <dsp:nvSpPr>
        <dsp:cNvPr id="0" name=""/>
        <dsp:cNvSpPr/>
      </dsp:nvSpPr>
      <dsp:spPr>
        <a:xfrm>
          <a:off x="351756" y="3381080"/>
          <a:ext cx="4342021" cy="2690934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23000" r="-2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D184D5-E58B-4239-863A-8723233A7928}">
      <dsp:nvSpPr>
        <dsp:cNvPr id="0" name=""/>
        <dsp:cNvSpPr/>
      </dsp:nvSpPr>
      <dsp:spPr>
        <a:xfrm>
          <a:off x="4619150" y="1751047"/>
          <a:ext cx="6836116" cy="8304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5337" tIns="76200" rIns="76200" bIns="762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000" b="1" kern="1200" dirty="0">
              <a:solidFill>
                <a:srgbClr val="FF0000"/>
              </a:solidFill>
            </a:rPr>
            <a:t>A</a:t>
          </a:r>
          <a:r>
            <a:rPr lang="en-US" sz="2000" b="1" kern="1200" dirty="0">
              <a:solidFill>
                <a:srgbClr val="FF0000"/>
              </a:solidFill>
            </a:rPr>
            <a:t> doppler ultrasound examination </a:t>
          </a:r>
          <a:r>
            <a:rPr lang="en-US" sz="2000" b="1" kern="1200" dirty="0"/>
            <a:t>is performed during </a:t>
          </a:r>
          <a:r>
            <a:rPr lang="en-US" sz="2000" b="1" kern="1200" dirty="0">
              <a:solidFill>
                <a:srgbClr val="FF0000"/>
              </a:solidFill>
            </a:rPr>
            <a:t>pregnancy.</a:t>
          </a:r>
        </a:p>
      </dsp:txBody>
      <dsp:txXfrm>
        <a:off x="4659690" y="1791587"/>
        <a:ext cx="6755036" cy="749380"/>
      </dsp:txXfrm>
    </dsp:sp>
    <dsp:sp modelId="{32276FDD-871F-4EB4-B60E-5440AA727237}">
      <dsp:nvSpPr>
        <dsp:cNvPr id="0" name=""/>
        <dsp:cNvSpPr/>
      </dsp:nvSpPr>
      <dsp:spPr>
        <a:xfrm>
          <a:off x="268770" y="732985"/>
          <a:ext cx="4456660" cy="2587757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C80973-2013-44CB-AFBA-D659166A7422}">
      <dsp:nvSpPr>
        <dsp:cNvPr id="0" name=""/>
        <dsp:cNvSpPr/>
      </dsp:nvSpPr>
      <dsp:spPr>
        <a:xfrm>
          <a:off x="108011" y="407974"/>
          <a:ext cx="5039358" cy="3724067"/>
        </a:xfrm>
        <a:prstGeom prst="rect">
          <a:avLst/>
        </a:prstGeom>
        <a:blipFill rotWithShape="1">
          <a:blip xmlns:r="http://schemas.openxmlformats.org/officeDocument/2006/relationships" r:embed="rId1"/>
          <a:srcRect/>
          <a:stretch>
            <a:fillRect t="-1000" b="-1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546681-C043-421B-86DC-BDA82640028D}">
      <dsp:nvSpPr>
        <dsp:cNvPr id="0" name=""/>
        <dsp:cNvSpPr/>
      </dsp:nvSpPr>
      <dsp:spPr>
        <a:xfrm>
          <a:off x="1020980" y="3841792"/>
          <a:ext cx="4342426" cy="10435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just" defTabSz="88900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en-US" sz="2000" b="1" kern="1200" dirty="0">
              <a:solidFill>
                <a:srgbClr val="002060"/>
              </a:solidFill>
            </a:rPr>
            <a:t>Asymptomatic defects may become symptomatic </a:t>
          </a:r>
          <a:r>
            <a:rPr lang="en-US" sz="20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during pregnancy</a:t>
          </a:r>
        </a:p>
      </dsp:txBody>
      <dsp:txXfrm>
        <a:off x="1020980" y="3841792"/>
        <a:ext cx="4342426" cy="1043557"/>
      </dsp:txXfrm>
    </dsp:sp>
    <dsp:sp modelId="{1EB4364D-8948-4AF1-BB6C-AE82FA679CD5}">
      <dsp:nvSpPr>
        <dsp:cNvPr id="0" name=""/>
        <dsp:cNvSpPr/>
      </dsp:nvSpPr>
      <dsp:spPr>
        <a:xfrm>
          <a:off x="6379413" y="561964"/>
          <a:ext cx="5039358" cy="3724067"/>
        </a:xfrm>
        <a:prstGeom prst="rect">
          <a:avLst/>
        </a:prstGeom>
        <a:blipFill rotWithShape="1">
          <a:blip xmlns:r="http://schemas.openxmlformats.org/officeDocument/2006/relationships" r:embed="rId2"/>
          <a:srcRect/>
          <a:stretch>
            <a:fillRect l="-5000" r="-5000"/>
          </a:stretch>
        </a:blip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A9E7DC0-3ECC-4445-9BD7-885645FE443D}">
      <dsp:nvSpPr>
        <dsp:cNvPr id="0" name=""/>
        <dsp:cNvSpPr/>
      </dsp:nvSpPr>
      <dsp:spPr>
        <a:xfrm>
          <a:off x="7215128" y="3841792"/>
          <a:ext cx="4342426" cy="104355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5000"/>
            </a:spcAft>
            <a:buNone/>
          </a:pPr>
          <a:r>
            <a:rPr lang="en-US" sz="1700" b="1" kern="1200" dirty="0">
              <a:solidFill>
                <a:srgbClr val="002060"/>
              </a:solidFill>
            </a:rPr>
            <a:t>When some defects are accompanied by genetic diseases </a:t>
          </a:r>
          <a:r>
            <a:rPr lang="en-US" sz="1700" b="1" kern="1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(for example, Down's syndrome), more severe, pulmonary hypertension</a:t>
          </a:r>
          <a:r>
            <a:rPr lang="en-US" sz="1700" b="1" kern="1200" dirty="0">
              <a:solidFill>
                <a:srgbClr val="002060"/>
              </a:solidFill>
            </a:rPr>
            <a:t> may occur earlier</a:t>
          </a:r>
        </a:p>
      </dsp:txBody>
      <dsp:txXfrm>
        <a:off x="7215128" y="3841792"/>
        <a:ext cx="4342426" cy="10435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2">
  <dgm:title val=""/>
  <dgm:desc val=""/>
  <dgm:catLst>
    <dgm:cat type="list" pri="6000"/>
    <dgm:cat type="relationship" pri="16000"/>
    <dgm:cat type="picture" pri="29000"/>
    <dgm:cat type="pictureconvert" pri="2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/>
    </dgm:varLst>
    <dgm:choose name="Name0">
      <dgm:if name="Name1" func="var" arg="dir" op="equ" val="norm">
        <dgm:alg type="lin">
          <dgm:param type="linDir" val="fromL"/>
          <dgm:param type="nodeVertAlign" val="t"/>
        </dgm:alg>
      </dgm:if>
      <dgm:else name="Name2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Node" refType="w"/>
      <dgm:constr type="h" for="ch" forName="compositeNode" refType="h"/>
      <dgm:constr type="w" for="ch" forName="sibTrans" refType="w" refFor="ch" refForName="compositeNode" op="equ" fact="0.2"/>
      <dgm:constr type="h" for="des" forName="childNode" op="equ"/>
      <dgm:constr type="w" for="des" forName="childNode" op="equ"/>
      <dgm:constr type="w" for="des" forName="parentNode" op="equ"/>
      <dgm:constr type="h" for="des" forName="image" op="equ"/>
      <dgm:constr type="w" for="des" forName="image" op="equ"/>
      <dgm:constr type="primFontSz" for="des" forName="parentNode" op="equ" val="65"/>
      <dgm:constr type="primFontSz" for="des" forName="childNode" op="equ" val="65"/>
    </dgm:constrLst>
    <dgm:ruleLst/>
    <dgm:forEach name="Name3" axis="ch" ptType="node">
      <dgm:layoutNode name="compositeNode">
        <dgm:varLst>
          <dgm:bulletEnabled val="1"/>
        </dgm:varLst>
        <dgm:alg type="composite"/>
        <dgm:presOf/>
        <dgm:choose name="Name4">
          <dgm:if name="Name5" func="var" arg="dir" op="equ" val="norm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l" for="ch" forName="image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l" for="ch" forName="childNode" refType="w" refFor="ch" refForName="image" fact="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l" for="ch" forName="parentNode"/>
              <dgm:constr type="r" for="ch" forName="parentNode" refType="l" refFor="ch" refForName="childNode"/>
              <dgm:constr type="rMarg" for="ch" forName="parentNode" refType="w" refFor="ch" refForName="image" fact="1.25"/>
            </dgm:constrLst>
          </dgm:if>
          <dgm:else name="Name6">
            <dgm:constrLst>
              <dgm:constr type="w" for="ch" forName="image" refType="w"/>
              <dgm:constr type="h" for="ch" forName="image" refType="h"/>
              <dgm:constr type="h" for="ch" forName="image" refType="w" refFor="ch" refForName="image" op="lte"/>
              <dgm:constr type="w" for="ch" forName="image" refType="h" refFor="ch" refForName="image" op="lte"/>
              <dgm:constr type="w" for="ch" forName="image" refType="w" op="lte" fact="0.33"/>
              <dgm:constr type="h" for="ch" forName="image" refType="h" op="lte" fact="0.33"/>
              <dgm:constr type="t" for="ch" forName="image"/>
              <dgm:constr type="r" for="ch" forName="image" refType="w"/>
              <dgm:constr type="w" for="ch" forName="childNode" refType="w" fact="0.85"/>
              <dgm:constr type="h" for="ch" forName="childNode" refType="h" fact="0.78"/>
              <dgm:constr type="t" for="ch" forName="childNode" refType="h" refFor="ch" refForName="image" fact="0.66"/>
              <dgm:constr type="r" for="ch" forName="childNode" refType="w"/>
              <dgm:constr type="rOff" for="ch" forName="childNode" refType="w" refFor="ch" refForName="image" fact="-0.5"/>
              <dgm:constr type="tMarg" for="ch" forName="childNode" refType="w" refFor="ch" refForName="image" fact="1.25"/>
              <dgm:constr type="t" for="ch" forName="parentNode" refType="h" refFor="ch" refForName="image" fact="0.66"/>
              <dgm:constr type="b" for="ch" forName="parentNode" refType="b" refFor="ch" refForName="childNode"/>
              <dgm:constr type="r" for="ch" forName="parentNode" refType="w"/>
              <dgm:constr type="l" for="ch" forName="parentNode" refType="r" refFor="ch" refForName="childNode"/>
              <dgm:constr type="lOff" for="ch" forName="parentNode" refType="rOff" refFor="ch" refForName="childNode"/>
              <dgm:constr type="lMarg" for="ch" forName="parentNode" refType="w" refFor="ch" refForName="image" fact="1.25"/>
            </dgm:constrLst>
          </dgm:else>
        </dgm:choose>
        <dgm:ruleLst>
          <dgm:rule type="w" for="ch" forName="childNode" val="NaN" fact="0.4" max="NaN"/>
          <dgm:rule type="h" for="ch" forName="childNode" val="NaN" fact="0.5" max="NaN"/>
        </dgm:ruleLst>
        <dgm:layoutNode name="image" styleLbl="fgImgPlace1">
          <dgm:alg type="sp"/>
          <dgm:shape xmlns:r="http://schemas.openxmlformats.org/officeDocument/2006/relationships" type="rect" r:blip="" zOrderOff="4" blipPhldr="1">
            <dgm:adjLst/>
          </dgm:shape>
          <dgm:presOf/>
          <dgm:constrLst/>
          <dgm:ruleLst/>
        </dgm:layoutNode>
        <dgm:layoutNode name="childNode" styleLbl="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 zOrderOff="2">
            <dgm:adjLst/>
          </dgm:shape>
          <dgm:presOf axis="des" ptType="node"/>
          <dgm:constrLst/>
          <dgm:ruleLst>
            <dgm:rule type="primFontSz" val="5" fact="NaN" max="NaN"/>
          </dgm:ruleLst>
        </dgm:layoutNode>
        <dgm:layoutNode name="parentNode" styleLbl="revTx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>
                <dgm:adjLst/>
              </dgm:shape>
              <dgm:presOf axis="self"/>
              <dgm:constrLst>
                <dgm:constr type="lMarg"/>
                <dgm:constr type="bMarg"/>
                <dgm:constr type="tMarg"/>
              </dgm:constrLst>
            </dgm:if>
            <dgm:else name="Name9">
              <dgm:alg type="tx">
                <dgm:param type="autoTxRot" val="grav"/>
                <dgm:param type="parTxLTRAlign" val="l"/>
                <dgm:param type="parTxRTLAlign" val="l"/>
              </dgm:alg>
              <dgm:shape xmlns:r="http://schemas.openxmlformats.org/officeDocument/2006/relationships" rot="90" type="rect" r:blip="">
                <dgm:adjLst/>
              </dgm:shape>
              <dgm:presOf axis="self"/>
              <dgm:constrLst>
                <dgm:constr type="rMarg"/>
                <dgm:constr type="bMarg"/>
                <dgm:constr type="tMarg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diagrams.loki3.com/TabbedArc+Icon">
  <dgm:title val="Tabbed Arc"/>
  <dgm:desc val="Use to show a set of related items arcing over a common area.  Best with small amounts of text."/>
  <dgm:catLst>
    <dgm:cat type="relationship" pri="20500"/>
    <dgm:cat type="officeonline" pri="4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1">
        <dgm:alg type="cycle"/>
      </dgm:if>
      <dgm:else name="Name3">
        <dgm:choose name="Name4">
          <dgm:if name="Name5" axis="ch" ptType="node" func="cnt" op="lte" val="3">
            <dgm:choose name="Name6">
              <dgm:if name="Name7" func="var" arg="dir" op="equ" val="norm">
                <dgm:alg type="cycle">
                  <dgm:param type="stAng" val="-40"/>
                  <dgm:param type="spanAng" val="80"/>
                  <dgm:param type="rotPath" val="alongPath"/>
                </dgm:alg>
              </dgm:if>
              <dgm:else name="Name8">
                <dgm:alg type="cycle">
                  <dgm:param type="stAng" val="40"/>
                  <dgm:param type="spanAng" val="-80"/>
                  <dgm:param type="rotPath" val="alongPath"/>
                </dgm:alg>
              </dgm:else>
            </dgm:choose>
          </dgm:if>
          <dgm:else name="Name9">
            <dgm:choose name="Name10">
              <dgm:if name="Name11" func="var" arg="dir" op="equ" val="norm">
                <dgm:alg type="cycle">
                  <dgm:param type="stAng" val="-60"/>
                  <dgm:param type="spanAng" val="120"/>
                  <dgm:param type="rotPath" val="alongPath"/>
                </dgm:alg>
              </dgm:if>
              <dgm:else name="Name12">
                <dgm:alg type="cycle">
                  <dgm:param type="stAng" val="60"/>
                  <dgm:param type="spanAng" val="-120"/>
                  <dgm:param type="rotPath" val="alongPath"/>
                </dgm:alg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hoose name="Name13">
      <dgm:if name="Name14" axis="ch" ptType="node" func="cnt" op="equ" val="2">
        <dgm:constrLst>
          <dgm:constr type="w" for="ch" ptType="node" refType="w"/>
          <dgm:constr type="primFontSz" for="ch" ptType="node" op="equ" val="65"/>
          <dgm:constr type="sibSp" refType="w" fact="0.22"/>
        </dgm:constrLst>
      </dgm:if>
      <dgm:else name="Name15">
        <dgm:constrLst>
          <dgm:constr type="w" for="ch" ptType="node" refType="w"/>
          <dgm:constr type="primFontSz" for="ch" ptType="node" op="equ" val="65"/>
          <dgm:constr type="sibSp" refType="w" fact="0.14"/>
        </dgm:constrLst>
      </dgm:else>
    </dgm:choose>
    <dgm:ruleLst/>
    <dgm:forEach name="Name16" axis="ch" ptType="node">
      <dgm:choose name="Name17">
        <dgm:if name="Name18" axis="par ch" ptType="doc node" func="cnt" op="equ" val="1">
          <dgm:layoutNode name="one">
            <dgm:varLst>
              <dgm:bulletEnabled val="1"/>
            </dgm:varLst>
            <dgm:alg type="tx"/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9">
          <dgm:layoutNode name="twoplus">
            <dgm:varLst>
              <dgm:bulletEnabled val="1"/>
            </dgm:varLst>
            <dgm:alg type="tx">
              <dgm:param type="autoTxRot" val="grav"/>
            </dgm:alg>
            <dgm:shape xmlns:r="http://schemas.openxmlformats.org/officeDocument/2006/relationships" type="round2SameRect" r:blip="">
              <dgm:adjLst/>
            </dgm:shape>
            <dgm:presOf axis="desOrSelf" ptType="node"/>
            <dgm:constrLst>
              <dgm:constr type="h" refType="w" fact="0.65"/>
              <dgm:constr type="tMarg" refType="primFontSz" fact="0.1"/>
              <dgm:constr type="bMarg" refType="primFontSz" fact="0.1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target1">
  <dgm:title val=""/>
  <dgm:desc val=""/>
  <dgm:catLst>
    <dgm:cat type="relationship" pri="25000"/>
    <dgm:cat type="convert" pri="2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equ" val="0">
            <dgm:constrLst/>
          </dgm:if>
          <dgm:if name="Name4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r" for="ch" forName="line1" refType="l" refFor="ch" refForName="text1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5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4432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6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86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717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7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r" for="ch" forName="text1" refType="w"/>
              <dgm:constr type="t" for="ch" forName="text1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29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r" for="ch" forName="text2" refType="w"/>
              <dgm:constr type="t" for="ch" forName="text2" refType="b" refFor="ch" refForName="text1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662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r" for="ch" forName="text3" refType="w"/>
              <dgm:constr type="t" for="ch" forName="text3" refType="b" refFor="ch" refForName="text2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425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r" for="ch" forName="text4" refType="w"/>
              <dgm:constr type="t" for="ch" forName="text4" refType="b" refFor="ch" refForName="text3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852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8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3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r" for="ch" forName="text1" refType="w"/>
              <dgm:constr type="ctrY" for="ch" forName="text1" refType="h" fact="0.13"/>
              <dgm:constr type="l" for="ch" forName="line1" refType="w" fact="0.625"/>
              <dgm:constr type="ctrY" for="ch" forName="line1" refType="ctrY" refFor="ch" refForName="text1"/>
              <dgm:constr type="w" for="ch" forName="line1" refType="w" fact="0.075"/>
              <dgm:constr type="h" for="ch" forName="line1"/>
              <dgm:constr type="l" for="ch" forName="d1" refType="w" fact="0.3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3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r" for="ch" forName="text2" refType="w"/>
              <dgm:constr type="ctrY" for="ch" forName="text2" refType="h" fact="0.27"/>
              <dgm:constr type="l" for="ch" forName="line2" refType="w" fact="0.625"/>
              <dgm:constr type="ctrY" for="ch" forName="line2" refType="ctrY" refFor="ch" refForName="text2"/>
              <dgm:constr type="w" for="ch" forName="line2" refType="w" fact="0.075"/>
              <dgm:constr type="h" for="ch" forName="line2"/>
              <dgm:constr type="l" for="ch" forName="d2" refType="w" fact="0.3498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r" for="ch" forName="text3" refType="w"/>
              <dgm:constr type="ctrY" for="ch" forName="text3" refType="h" fact="0.41"/>
              <dgm:constr type="l" for="ch" forName="line3" refType="w" fact="0.625"/>
              <dgm:constr type="ctrY" for="ch" forName="line3" refType="ctrY" refFor="ch" refForName="text3"/>
              <dgm:constr type="w" for="ch" forName="line3" refType="w" fact="0.075"/>
              <dgm:constr type="h" for="ch" forName="line3"/>
              <dgm:constr type="l" for="ch" forName="d3" refType="w" fact="0.394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r" for="ch" forName="text4" refType="w"/>
              <dgm:constr type="ctrY" for="ch" forName="text4" refType="h" fact="0.547"/>
              <dgm:constr type="l" for="ch" forName="line4" refType="w" fact="0.625"/>
              <dgm:constr type="ctrY" for="ch" forName="line4" refType="ctrY" refFor="ch" refForName="text4"/>
              <dgm:constr type="w" for="ch" forName="line4" refType="w" fact="0.075"/>
              <dgm:constr type="h" for="ch" forName="line4"/>
              <dgm:constr type="l" for="ch" forName="d4" refType="w" fact="0.446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r" for="ch" forName="text5" refType="w"/>
              <dgm:constr type="ctrY" for="ch" forName="text5" refType="h" fact="0.68"/>
              <dgm:constr type="l" for="ch" forName="line5" refType="w" fact="0.625"/>
              <dgm:constr type="ctrY" for="ch" forName="line5" refType="ctrY" refFor="ch" refForName="text5"/>
              <dgm:constr type="w" for="ch" forName="line5" refType="w" fact="0.075"/>
              <dgm:constr type="h" for="ch" forName="line5"/>
              <dgm:constr type="l" for="ch" forName="d5" refType="w" fact="0.49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9"/>
        </dgm:choose>
      </dgm:if>
      <dgm:else name="Name10">
        <dgm:choose name="Name11">
          <dgm:if name="Name12" axis="ch" ptType="node" func="cnt" op="equ" val="0">
            <dgm:constrLst/>
          </dgm:if>
          <dgm:if name="Name13" axis="ch" ptType="node" func="cnt" op="equ" val="1">
            <dgm:constrLst>
              <dgm:constr type="primFontSz" for="des" ptType="node" op="equ" val="65"/>
              <dgm:constr type="w" for="ch" forName="circle1" refType="w" fact="0.6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</dgm:constrLst>
          </dgm:if>
          <dgm:if name="Name14" axis="ch" ptType="node" func="cnt" op="equ" val="2">
            <dgm:constrLst>
              <dgm:constr type="primFontSz" for="des" ptType="node" op="equ" val="65"/>
              <dgm:constr type="w" for="ch" forName="circle1" refType="w" fact="0.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312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5"/>
              <dgm:constr type="h" for="ch" forName="d1" refType="h" fact="0.469"/>
              <dgm:constr type="w" for="ch" forName="circle2" refType="w" fact="0.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312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55675"/>
              <dgm:constr type="b" for="ch" forName="d2" refType="h" fact="0.7975"/>
              <dgm:constr type="w" for="ch" forName="d2" refType="w" fact="0.1815"/>
              <dgm:constr type="h" for="ch" forName="d2" refType="h" fact="0.3283"/>
            </dgm:constrLst>
          </dgm:if>
          <dgm:if name="Name15" axis="ch" ptType="node" func="cnt" op="equ" val="3">
            <dgm:constrLst>
              <dgm:constr type="primFontSz" for="des" ptType="node" op="equ" val="65"/>
              <dgm:constr type="w" for="ch" forName="circle1" refType="w" fact="0.12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21875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7"/>
              <dgm:constr type="h" for="ch" forName="d1" refType="h" fact="0.5155"/>
              <dgm:constr type="w" for="ch" forName="circle2" refType="w" fact="0.36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21875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14"/>
              <dgm:constr type="b" for="ch" forName="d2" refType="h" fact="0.72969"/>
              <dgm:constr type="w" for="ch" forName="d2" refType="w" fact="0.2387"/>
              <dgm:constr type="h" for="ch" forName="d2" refType="h" fact="0.4017"/>
              <dgm:constr type="w" for="ch" forName="circle3" refType="w" fact="0.6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21875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2825"/>
              <dgm:constr type="b" for="ch" forName="d3" refType="h" fact="0.83375"/>
              <dgm:constr type="w" for="ch" forName="d3" refType="w" fact="0.1527"/>
              <dgm:constr type="h" for="ch" forName="d3" refType="h" fact="0.287"/>
            </dgm:constrLst>
          </dgm:if>
          <dgm:if name="Name16" axis="ch" ptType="node" func="cnt" op="equ" val="4">
            <dgm:constrLst>
              <dgm:constr type="primFontSz" for="des" ptType="node" op="equ" val="65"/>
              <dgm:constr type="w" for="ch" forName="circle1" refType="w" fact="0.085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7938"/>
              <dgm:constr type="l" for="ch" forName="text1"/>
              <dgm:constr type="t" for="ch" forName="text1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05"/>
              <dgm:constr type="b" for="ch" forName="d1" refType="h" fact="0.62"/>
              <dgm:constr type="w" for="ch" forName="d1" refType="w" fact="0.33"/>
              <dgm:constr type="h" for="ch" forName="d1" refType="h" fact="0.53"/>
              <dgm:constr type="w" for="ch" forName="circle2" refType="w" fact="0.2571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7938"/>
              <dgm:constr type="l" for="ch" forName="text2"/>
              <dgm:constr type="t" for="ch" forName="text2" refType="b" refFor="ch" refForName="text1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3375"/>
              <dgm:constr type="b" for="ch" forName="d2" refType="h" fact="0.70438"/>
              <dgm:constr type="w" for="ch" forName="d2" refType="w" fact="0.2585"/>
              <dgm:constr type="h" for="ch" forName="d2" refType="h" fact="0.43525"/>
              <dgm:constr type="w" for="ch" forName="circle3" refType="w" fact="0.4285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7938"/>
              <dgm:constr type="l" for="ch" forName="text3"/>
              <dgm:constr type="t" for="ch" forName="text3" refType="b" refFor="ch" refForName="text2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5745"/>
              <dgm:constr type="b" for="ch" forName="d3" refType="h" fact="0.78031"/>
              <dgm:constr type="w" for="ch" forName="d3" refType="w" fact="0.1995"/>
              <dgm:constr type="h" for="ch" forName="d3" refType="h" fact="0.332"/>
              <dgm:constr type="w" for="ch" forName="circle4" refType="w" fact="0.6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7938"/>
              <dgm:constr type="l" for="ch" forName="text4"/>
              <dgm:constr type="t" for="ch" forName="text4" refType="b" refFor="ch" refForName="text3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1475"/>
              <dgm:constr type="b" for="ch" forName="d4" refType="h" fact="0.85594"/>
              <dgm:constr type="w" for="ch" forName="d4" refType="w" fact="0.1394"/>
              <dgm:constr type="h" for="ch" forName="d4" refType="h" fact="0.2282"/>
            </dgm:constrLst>
          </dgm:if>
          <dgm:if name="Name17" axis="ch" ptType="node" func="cnt" op="gte" val="5">
            <dgm:constrLst>
              <dgm:constr type="primFontSz" for="des" ptType="node" op="equ" val="65"/>
              <dgm:constr type="w" for="ch" forName="circle1" refType="w" fact="0.0667"/>
              <dgm:constr type="h" for="ch" forName="circle1" refType="w" refFor="ch" refForName="circle1"/>
              <dgm:constr type="ctrX" for="ch" forName="circle1" refType="w" fact="0.7"/>
              <dgm:constr type="ctrY" for="ch" forName="circle1" refType="h" fact="0.625"/>
              <dgm:constr type="w" for="ch" forName="text1" refType="w" fact="0.3"/>
              <dgm:constr type="h" for="ch" forName="text1" refType="h" fact="0.1324"/>
              <dgm:constr type="l" for="ch" forName="text1"/>
              <dgm:constr type="ctrY" for="ch" forName="text1" refType="h" fact="0.13"/>
              <dgm:constr type="l" for="ch" forName="line1" refType="r" refFor="ch" refForName="text1"/>
              <dgm:constr type="ctrY" for="ch" forName="line1" refType="ctrY" refFor="ch" refForName="text1"/>
              <dgm:constr type="r" for="ch" forName="line1" refType="w" fact="0.375"/>
              <dgm:constr type="h" for="ch" forName="line1"/>
              <dgm:constr type="r" for="ch" forName="d1" refType="w" fact="0.7"/>
              <dgm:constr type="b" for="ch" forName="d1" refType="h" fact="0.625"/>
              <dgm:constr type="w" for="ch" forName="d1" refType="w" fact="0.3245"/>
              <dgm:constr type="h" for="ch" forName="d1" refType="h" fact="0.495"/>
              <dgm:constr type="w" for="ch" forName="circle2" refType="w" fact="0.2"/>
              <dgm:constr type="h" for="ch" forName="circle2" refType="w" refFor="ch" refForName="circle2"/>
              <dgm:constr type="ctrX" for="ch" forName="circle2" refType="w" fact="0.7"/>
              <dgm:constr type="ctrY" for="ch" forName="circle2" refType="h" fact="0.625"/>
              <dgm:constr type="w" for="ch" forName="text2" refType="w" fact="0.3"/>
              <dgm:constr type="h" for="ch" forName="text2" refType="h" fact="0.1324"/>
              <dgm:constr type="l" for="ch" forName="text2"/>
              <dgm:constr type="ctrY" for="ch" forName="text2" refType="h" fact="0.27"/>
              <dgm:constr type="l" for="ch" forName="line2" refType="r" refFor="ch" refForName="text2"/>
              <dgm:constr type="ctrY" for="ch" forName="line2" refType="ctrY" refFor="ch" refForName="text2"/>
              <dgm:constr type="r" for="ch" forName="line2" refType="w" fact="0.375"/>
              <dgm:constr type="h" for="ch" forName="line2"/>
              <dgm:constr type="r" for="ch" forName="d2" refType="w" fact="0.6502"/>
              <dgm:constr type="b" for="ch" forName="d2" refType="h" fact="0.682"/>
              <dgm:constr type="w" for="ch" forName="d2" refType="w" fact="0.275"/>
              <dgm:constr type="h" for="ch" forName="d2" refType="h" fact="0.41215"/>
              <dgm:constr type="w" for="ch" forName="circle3" refType="w" fact="0.3334"/>
              <dgm:constr type="h" for="ch" forName="circle3" refType="w" refFor="ch" refForName="circle3"/>
              <dgm:constr type="ctrX" for="ch" forName="circle3" refType="ctrX" refFor="ch" refForName="circle1"/>
              <dgm:constr type="ctrY" for="ch" forName="circle3" refType="ctrY" refFor="ch" refForName="circle1"/>
              <dgm:constr type="w" for="ch" forName="text3" refType="w" fact="0.3"/>
              <dgm:constr type="h" for="ch" forName="text3" refType="h" fact="0.1324"/>
              <dgm:constr type="l" for="ch" forName="text3"/>
              <dgm:constr type="ctrY" for="ch" forName="text3" refType="h" fact="0.41"/>
              <dgm:constr type="l" for="ch" forName="line3" refType="r" refFor="ch" refForName="text3"/>
              <dgm:constr type="ctrY" for="ch" forName="line3" refType="ctrY" refFor="ch" refForName="text3"/>
              <dgm:constr type="r" for="ch" forName="line3" refType="w" fact="0.375"/>
              <dgm:constr type="h" for="ch" forName="line3"/>
              <dgm:constr type="r" for="ch" forName="d3" refType="w" fact="0.606"/>
              <dgm:constr type="b" for="ch" forName="d3" refType="h" fact="0.735"/>
              <dgm:constr type="w" for="ch" forName="d3" refType="w" fact="0.231"/>
              <dgm:constr type="h" for="ch" forName="d3" refType="h" fact="0.325"/>
              <dgm:constr type="w" for="ch" forName="circle4" refType="w" fact="0.4667"/>
              <dgm:constr type="h" for="ch" forName="circle4" refType="w" refFor="ch" refForName="circle4"/>
              <dgm:constr type="ctrX" for="ch" forName="circle4" refType="ctrX" refFor="ch" refForName="circle1"/>
              <dgm:constr type="ctrY" for="ch" forName="circle4" refType="ctrY" refFor="ch" refForName="circle1"/>
              <dgm:constr type="w" for="ch" forName="text4" refType="w" fact="0.3"/>
              <dgm:constr type="h" for="ch" forName="text4" refType="h" fact="0.1324"/>
              <dgm:constr type="l" for="ch" forName="text4"/>
              <dgm:constr type="ctrY" for="ch" forName="text4" refType="h" fact="0.547"/>
              <dgm:constr type="l" for="ch" forName="line4" refType="r" refFor="ch" refForName="text4"/>
              <dgm:constr type="ctrY" for="ch" forName="line4" refType="ctrY" refFor="ch" refForName="text4"/>
              <dgm:constr type="r" for="ch" forName="line4" refType="w" fact="0.375"/>
              <dgm:constr type="h" for="ch" forName="line4"/>
              <dgm:constr type="r" for="ch" forName="d4" refType="w" fact="0.554"/>
              <dgm:constr type="b" for="ch" forName="d4" refType="h" fact="0.795"/>
              <dgm:constr type="w" for="ch" forName="d4" refType="w" fact="0.179"/>
              <dgm:constr type="h" for="ch" forName="d4" refType="h" fact="0.248"/>
              <dgm:constr type="w" for="ch" forName="circle5" refType="w" fact="0.6"/>
              <dgm:constr type="h" for="ch" forName="circle5" refType="w" refFor="ch" refForName="circle5"/>
              <dgm:constr type="ctrX" for="ch" forName="circle5" refType="ctrX" refFor="ch" refForName="circle1"/>
              <dgm:constr type="ctrY" for="ch" forName="circle5" refType="ctrY" refFor="ch" refForName="circle1"/>
              <dgm:constr type="w" for="ch" forName="text5" refType="w" fact="0.3"/>
              <dgm:constr type="h" for="ch" forName="text5" refType="h" fact="0.1324"/>
              <dgm:constr type="l" for="ch" forName="text5"/>
              <dgm:constr type="ctrY" for="ch" forName="text5" refType="h" fact="0.68"/>
              <dgm:constr type="l" for="ch" forName="line5" refType="r" refFor="ch" refForName="text5"/>
              <dgm:constr type="ctrY" for="ch" forName="line5" refType="ctrY" refFor="ch" refForName="text5"/>
              <dgm:constr type="r" for="ch" forName="line5" refType="w" fact="0.375"/>
              <dgm:constr type="h" for="ch" forName="line5"/>
              <dgm:constr type="r" for="ch" forName="d5" refType="w" fact="0.505"/>
              <dgm:constr type="b" for="ch" forName="d5" refType="h" fact="0.855"/>
              <dgm:constr type="w" for="ch" forName="d5" refType="w" fact="0.13"/>
              <dgm:constr type="h" for="ch" forName="d5" refType="h" fact="0.175"/>
            </dgm:constrLst>
          </dgm:if>
          <dgm:else name="Name18"/>
        </dgm:choose>
      </dgm:else>
    </dgm:choose>
    <dgm:ruleLst/>
    <dgm:forEach name="Name19" axis="ch" ptType="node" cnt="1">
      <dgm:layoutNode name="circle1" styleLbl="l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text1" styleLbl="revTx">
        <dgm:varLst>
          <dgm:bulletEnabled val="1"/>
        </dgm:varLst>
        <dgm:choose name="Name20">
          <dgm:if name="Name21" func="var" arg="dir" op="equ" val="norm">
            <dgm:choose name="Name22">
              <dgm:if name="Name2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4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25">
            <dgm:choose name="Name26">
              <dgm:if name="Name2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28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29">
          <dgm:if name="Name30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31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1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1" styleLbl="callout">
        <dgm:alg type="sp"/>
        <dgm:choose name="Name32">
          <dgm:if name="Name33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34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35" axis="ch" ptType="node" st="2" cnt="1">
      <dgm:layoutNode name="circle2" styleLbl="lnNode1">
        <dgm:alg type="sp"/>
        <dgm:shape xmlns:r="http://schemas.openxmlformats.org/officeDocument/2006/relationships" type="ellipse" r:blip="" zOrderOff="-5">
          <dgm:adjLst/>
        </dgm:shape>
        <dgm:presOf/>
        <dgm:constrLst/>
        <dgm:ruleLst/>
      </dgm:layoutNode>
      <dgm:layoutNode name="text2" styleLbl="revTx">
        <dgm:varLst>
          <dgm:bulletEnabled val="1"/>
        </dgm:varLst>
        <dgm:choose name="Name36">
          <dgm:if name="Name37" func="var" arg="dir" op="equ" val="norm">
            <dgm:choose name="Name38">
              <dgm:if name="Name3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0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41">
            <dgm:choose name="Name42">
              <dgm:if name="Name43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44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45">
          <dgm:if name="Name46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47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2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2" styleLbl="callout">
        <dgm:alg type="sp"/>
        <dgm:choose name="Name48">
          <dgm:if name="Name49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50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51" axis="ch" ptType="node" st="3" cnt="1">
      <dgm:layoutNode name="circle3" styleLbl="lnNode1">
        <dgm:alg type="sp"/>
        <dgm:shape xmlns:r="http://schemas.openxmlformats.org/officeDocument/2006/relationships" type="ellipse" r:blip="" zOrderOff="-10">
          <dgm:adjLst/>
        </dgm:shape>
        <dgm:presOf/>
        <dgm:constrLst/>
        <dgm:ruleLst/>
      </dgm:layoutNode>
      <dgm:layoutNode name="text3" styleLbl="revTx">
        <dgm:varLst>
          <dgm:bulletEnabled val="1"/>
        </dgm:varLst>
        <dgm:choose name="Name52">
          <dgm:if name="Name53" func="var" arg="dir" op="equ" val="norm">
            <dgm:choose name="Name54">
              <dgm:if name="Name5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56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57">
            <dgm:choose name="Name58">
              <dgm:if name="Name59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60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61">
          <dgm:if name="Name62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63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3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3" styleLbl="callout">
        <dgm:alg type="sp"/>
        <dgm:choose name="Name64">
          <dgm:if name="Name65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66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67" axis="ch" ptType="node" st="4" cnt="1">
      <dgm:layoutNode name="circle4" styleLbl="lnNode1">
        <dgm:alg type="sp"/>
        <dgm:shape xmlns:r="http://schemas.openxmlformats.org/officeDocument/2006/relationships" type="ellipse" r:blip="" zOrderOff="-15">
          <dgm:adjLst/>
        </dgm:shape>
        <dgm:presOf/>
        <dgm:constrLst/>
        <dgm:ruleLst/>
      </dgm:layoutNode>
      <dgm:layoutNode name="text4" styleLbl="revTx">
        <dgm:varLst>
          <dgm:bulletEnabled val="1"/>
        </dgm:varLst>
        <dgm:choose name="Name68">
          <dgm:if name="Name69" func="var" arg="dir" op="equ" val="norm">
            <dgm:choose name="Name70">
              <dgm:if name="Name7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2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73">
            <dgm:choose name="Name74">
              <dgm:if name="Name75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6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77">
          <dgm:if name="Name78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79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4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4" styleLbl="callout">
        <dgm:alg type="sp"/>
        <dgm:choose name="Name80">
          <dgm:if name="Name81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82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  <dgm:forEach name="Name83" axis="ch" ptType="node" st="5" cnt="1">
      <dgm:layoutNode name="circle5" styleLbl="lnNode1">
        <dgm:alg type="sp"/>
        <dgm:shape xmlns:r="http://schemas.openxmlformats.org/officeDocument/2006/relationships" type="ellipse" r:blip="" zOrderOff="-20">
          <dgm:adjLst/>
        </dgm:shape>
        <dgm:presOf/>
        <dgm:constrLst/>
        <dgm:ruleLst/>
      </dgm:layoutNode>
      <dgm:layoutNode name="text5" styleLbl="revTx">
        <dgm:varLst>
          <dgm:bulletEnabled val="1"/>
        </dgm:varLst>
        <dgm:choose name="Name84">
          <dgm:if name="Name85" func="var" arg="dir" op="equ" val="norm">
            <dgm:choose name="Name86">
              <dgm:if name="Name87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88">
                <dgm:alg type="tx">
                  <dgm:param type="parTxLTRAlign" val="l"/>
                  <dgm:param type="parTxRTLAlign" val="l"/>
                </dgm:alg>
              </dgm:else>
            </dgm:choose>
          </dgm:if>
          <dgm:else name="Name89">
            <dgm:choose name="Name90">
              <dgm:if name="Name91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92">
                <dgm:alg type="tx">
                  <dgm:param type="parTxLTRAlign" val="r"/>
                  <dgm:param type="parTxRTLAlign" val="r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hoose name="Name93">
          <dgm:if name="Name94" func="var" arg="dir" op="equ" val="norm">
            <dgm:constrLst>
              <dgm:constr type="tMarg" refType="primFontSz" fact="0.1"/>
              <dgm:constr type="bMarg" refType="primFontSz" fact="0.1"/>
              <dgm:constr type="rMarg" refType="primFontSz" fact="0.1"/>
            </dgm:constrLst>
          </dgm:if>
          <dgm:else name="Name95">
            <dgm:constrLst>
              <dgm:constr type="tMarg" refType="primFontSz" fact="0.1"/>
              <dgm:constr type="bMarg" refType="primFontSz" fact="0.1"/>
              <dgm:constr type="lMarg" refType="primFontSz" fact="0.1"/>
            </dgm:constrLst>
          </dgm:else>
        </dgm:choose>
        <dgm:ruleLst>
          <dgm:rule type="primFontSz" val="5" fact="NaN" max="NaN"/>
        </dgm:ruleLst>
      </dgm:layoutNode>
      <dgm:layoutNode name="line5" styleLbl="callout">
        <dgm:alg type="sp"/>
        <dgm:shape xmlns:r="http://schemas.openxmlformats.org/officeDocument/2006/relationships" type="line" r:blip="">
          <dgm:adjLst/>
        </dgm:shape>
        <dgm:presOf/>
        <dgm:constrLst/>
        <dgm:ruleLst/>
      </dgm:layoutNode>
      <dgm:layoutNode name="d5" styleLbl="callout">
        <dgm:alg type="sp"/>
        <dgm:choose name="Name96">
          <dgm:if name="Name97" func="var" arg="dir" op="equ" val="norm">
            <dgm:shape xmlns:r="http://schemas.openxmlformats.org/officeDocument/2006/relationships" rot="90" type="line" r:blip="">
              <dgm:adjLst/>
            </dgm:shape>
          </dgm:if>
          <dgm:else name="Name98">
            <dgm:shape xmlns:r="http://schemas.openxmlformats.org/officeDocument/2006/relationships" rot="180" type="line" r:blip="">
              <dgm:adjLst/>
            </dgm:shape>
          </dgm:else>
        </dgm:choose>
        <dgm:presOf/>
        <dgm:constrLst/>
        <dgm:ruleLst/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9/3/layout/FramedTextPicture">
  <dgm:title val=""/>
  <dgm:desc val=""/>
  <dgm:catLst>
    <dgm:cat type="picture" pri="20000"/>
    <dgm:cat type="pictureconvert" pri="20000"/>
  </dgm:catLst>
  <dgm:sampData>
    <dgm:dataModel>
      <dgm:ptLst>
        <dgm:pt modelId="0" type="doc"/>
        <dgm:pt modelId="10">
          <dgm:prSet phldr="1"/>
        </dgm:pt>
      </dgm:ptLst>
      <dgm:cxnLst>
        <dgm:cxn modelId="20" srcId="0" destId="10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</dgm:ptLst>
      <dgm:cxnLst>
        <dgm:cxn modelId="20" srcId="0" destId="10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</dgm:ptLst>
      <dgm:cxnLst>
        <dgm:cxn modelId="20" srcId="0" destId="10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snake">
          <dgm:param type="grDir" val="tL"/>
          <dgm:param type="off" val="ctr"/>
        </dgm:alg>
      </dgm:if>
      <dgm:else name="Name3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w" for="ch" forName="composite" refType="w"/>
      <dgm:constr type="h" for="ch" forName="composite" refType="h"/>
      <dgm:constr type="primFontSz" for="des" ptType="node" op="equ" val="65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varLst>
          <dgm:chMax/>
          <dgm:chPref/>
        </dgm:varLst>
        <dgm:alg type="composite">
          <dgm:param type="ar" val="1.5179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3856"/>
              <dgm:constr type="h" for="ch" forName="Image" refType="h" fact="0.3902"/>
              <dgm:constr type="l" for="ch" forName="ParentText" refType="w" fact="0.4017"/>
              <dgm:constr type="t" for="ch" forName="ParentText" refType="h" fact="0.4146"/>
              <dgm:constr type="w" for="ch" forName="ParentText" refType="w" fact="0.5463"/>
              <dgm:constr type="h" for="ch" forName="ParentText" refType="h" fact="0.5122"/>
              <dgm:constr type="l" for="ch" forName="tlFrame" refType="w" fact="0.3535"/>
              <dgm:constr type="t" for="ch" forName="tlFrame" refType="h" fact="0.3415"/>
              <dgm:constr type="w" for="ch" forName="tlFrame" refType="w" fact="0.1312"/>
              <dgm:constr type="h" for="ch" forName="tlFrame" refType="h" fact="0.1992"/>
              <dgm:constr type="l" for="ch" forName="trFrame" refType="w" fact="0.8688"/>
              <dgm:constr type="t" for="ch" forName="trFrame" refType="h" fact="0.3415"/>
              <dgm:constr type="w" for="ch" forName="trFrame" refType="w" fact="0.1312"/>
              <dgm:constr type="h" for="ch" forName="trFrame" refType="h" fact="0.1992"/>
              <dgm:constr type="l" for="ch" forName="blFrame" refType="w" fact="0.3535"/>
              <dgm:constr type="t" for="ch" forName="blFrame" refType="h" fact="0.8008"/>
              <dgm:constr type="w" for="ch" forName="blFrame" refType="w" fact="0.1312"/>
              <dgm:constr type="h" for="ch" forName="blFrame" refType="h" fact="0.1992"/>
              <dgm:constr type="l" for="ch" forName="brFrame" refType="w" fact="0.8688"/>
              <dgm:constr type="t" for="ch" forName="brFrame" refType="h" fact="0.8008"/>
              <dgm:constr type="w" for="ch" forName="brFrame" refType="w" fact="0.1312"/>
              <dgm:constr type="h" for="ch" forName="brFrame" refType="h" fact="0.1992"/>
            </dgm:constrLst>
          </dgm:if>
          <dgm:else name="Name6">
            <dgm:constrLst>
              <dgm:constr type="l" for="ch" forName="Image" refType="w" fact="0.6144"/>
              <dgm:constr type="t" for="ch" forName="Image" refType="h" fact="0"/>
              <dgm:constr type="w" for="ch" forName="Image" refType="w" fact="0.3856"/>
              <dgm:constr type="h" for="ch" forName="Image" refType="h" fact="0.3902"/>
              <dgm:constr type="l" for="ch" forName="ParentText" refType="w" fact="0.0482"/>
              <dgm:constr type="t" for="ch" forName="ParentText" refType="h" fact="0.4146"/>
              <dgm:constr type="w" for="ch" forName="ParentText" refType="w" fact="0.5463"/>
              <dgm:constr type="h" for="ch" forName="ParentText" refType="h" fact="0.5122"/>
              <dgm:constr type="l" for="ch" forName="tlFrame" refType="w" fact="0"/>
              <dgm:constr type="t" for="ch" forName="tlFrame" refType="h" fact="0.3415"/>
              <dgm:constr type="w" for="ch" forName="tlFrame" refType="w" fact="0.1312"/>
              <dgm:constr type="h" for="ch" forName="tlFrame" refType="h" fact="0.1992"/>
              <dgm:constr type="l" for="ch" forName="trFrame" refType="w" fact="0.5153"/>
              <dgm:constr type="t" for="ch" forName="trFrame" refType="h" fact="0.3415"/>
              <dgm:constr type="w" for="ch" forName="trFrame" refType="w" fact="0.1312"/>
              <dgm:constr type="h" for="ch" forName="trFrame" refType="h" fact="0.1992"/>
              <dgm:constr type="l" for="ch" forName="blFrame" refType="w" fact="0"/>
              <dgm:constr type="t" for="ch" forName="blFrame" refType="h" fact="0.8008"/>
              <dgm:constr type="w" for="ch" forName="blFrame" refType="w" fact="0.1312"/>
              <dgm:constr type="h" for="ch" forName="blFrame" refType="h" fact="0.1992"/>
              <dgm:constr type="l" for="ch" forName="brFrame" refType="w" fact="0.5153"/>
              <dgm:constr type="t" for="ch" forName="brFrame" refType="h" fact="0.8008"/>
              <dgm:constr type="w" for="ch" forName="brFrame" refType="w" fact="0.1312"/>
              <dgm:constr type="h" for="ch" forName="brFrame" refType="h" fact="0.1992"/>
            </dgm:constrLst>
          </dgm:else>
        </dgm:choose>
        <dgm:layoutNode name="Image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tlFrame" styleLbl="node1">
          <dgm:alg type="sp"/>
          <dgm:shape xmlns:r="http://schemas.openxmlformats.org/officeDocument/2006/relationships" type="halfFrame" r:blip="">
            <dgm:adjLst>
              <dgm:adj idx="1" val="0.2577"/>
              <dgm:adj idx="2" val="0.2577"/>
            </dgm:adjLst>
          </dgm:shape>
          <dgm:presOf/>
        </dgm:layoutNode>
        <dgm:layoutNode name="trFrame" styleLbl="node1">
          <dgm:alg type="sp"/>
          <dgm:shape xmlns:r="http://schemas.openxmlformats.org/officeDocument/2006/relationships" rot="90" type="halfFrame" r:blip="">
            <dgm:adjLst>
              <dgm:adj idx="1" val="0.2577"/>
              <dgm:adj idx="2" val="0.2577"/>
            </dgm:adjLst>
          </dgm:shape>
          <dgm:presOf/>
        </dgm:layoutNode>
        <dgm:layoutNode name="blFrame" styleLbl="node1">
          <dgm:alg type="sp"/>
          <dgm:shape xmlns:r="http://schemas.openxmlformats.org/officeDocument/2006/relationships" rot="270" type="halfFrame" r:blip="">
            <dgm:adjLst>
              <dgm:adj idx="1" val="0.2577"/>
              <dgm:adj idx="2" val="0.2577"/>
            </dgm:adjLst>
          </dgm:shape>
          <dgm:presOf/>
        </dgm:layoutNode>
        <dgm:layoutNode name="brFrame" styleLbl="node1">
          <dgm:alg type="sp"/>
          <dgm:shape xmlns:r="http://schemas.openxmlformats.org/officeDocument/2006/relationships" rot="180" type="halfFrame" r:blip="">
            <dgm:adjLst>
              <dgm:adj idx="1" val="0.2577"/>
              <dgm:adj idx="2" val="0.2577"/>
            </dgm:adjLst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8/layout/BendingPictureCaption">
  <dgm:title val=""/>
  <dgm:desc val=""/>
  <dgm:catLst>
    <dgm:cat type="picture" pri="6000"/>
    <dgm:cat type="pictureconvert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7" srcId="0" destId="1" srcOrd="0" destOrd="0"/>
        <dgm:cxn modelId="8" srcId="0" destId="2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diagram">
    <dgm:varLst>
      <dgm:dir/>
    </dgm:varLst>
    <dgm:choose name="Name0">
      <dgm:if name="Name1" func="var" arg="dir" op="equ" val="norm">
        <dgm:alg type="snake">
          <dgm:param type="off" val="ctr"/>
        </dgm:alg>
      </dgm:if>
      <dgm:else name="Name2">
        <dgm:alg type="snake">
          <dgm:param type="grDir" val="tR"/>
          <dgm:param type="off" val="c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Image" refType="w" fact="0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.19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if>
          <dgm:else name="Name5">
            <dgm:constrLst>
              <dgm:constr type="l" for="ch" forName="Image" refType="w" fact="0.06"/>
              <dgm:constr type="t" for="ch" forName="Image" refType="h" fact="0"/>
              <dgm:constr type="w" for="ch" forName="Image" refType="w" fact="0.94"/>
              <dgm:constr type="h" for="ch" forName="Image" refType="h" fact="0.91"/>
              <dgm:constr type="l" for="ch" forName="Parent" refType="w" fact="0"/>
              <dgm:constr type="t" for="ch" forName="Parent" refType="h" fact="0.745"/>
              <dgm:constr type="w" for="ch" forName="Parent" refType="w" fact="0.81"/>
              <dgm:constr type="h" for="ch" forName="Parent" refType="h" fact="0.255"/>
            </dgm:constrLst>
          </dgm:else>
        </dgm:choose>
        <dgm:layoutNode name="Image" styleLbl="bgShp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node0">
          <dgm:varLst>
            <dgm:bulletEnabled val="1"/>
          </dgm:varLst>
          <dgm:alg type="tx">
            <dgm:param type="txAnchorVertCh" val="mid"/>
            <dgm:param type="shpTxRTLAlignCh" val="r"/>
            <dgm:param type="lnSpAfParP" val="5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1EE0EB3-BC12-2580-EDE3-FBC13B9AE0C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122394-AF8E-9CBF-7BF2-B3C1D58FF2C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5DBEC5-459B-4519-AD0A-A1A0CA4725C8}" type="datetimeFigureOut">
              <a:rPr lang="en-US" smtClean="0"/>
              <a:t>9/23/2023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F23D8F-421D-C605-FC25-4048FE9ED67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967B88-0027-62E2-8D88-5152F5D19B5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D76C1B-3A42-4261-AD25-F86C291C30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30672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874AFA-42EE-4361-B2E0-EDFA399DC226}" type="datetimeFigureOut">
              <a:rPr lang="en-US" smtClean="0"/>
              <a:t>9/23/2023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33D287-0A84-410A-977B-4BC6D50F976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94479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i="1" dirty="0"/>
          </a:p>
        </p:txBody>
      </p:sp>
    </p:spTree>
    <p:extLst>
      <p:ext uri="{BB962C8B-B14F-4D97-AF65-F5344CB8AC3E}">
        <p14:creationId xmlns:p14="http://schemas.microsoft.com/office/powerpoint/2010/main" val="3222671384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2424107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197247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4067355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566984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3487859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776818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5091579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279709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6115924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8257626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556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i="1" dirty="0"/>
              <a:t>Phd, Md Parvana </a:t>
            </a:r>
            <a:r>
              <a:rPr lang="en-US" sz="1800" b="1" i="1" dirty="0" err="1"/>
              <a:t>Aydinova</a:t>
            </a:r>
            <a:endParaRPr lang="en-US" sz="1800" b="1" i="1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FEF0145-7D04-1BC1-FE56-95F69F3B57E7}"/>
              </a:ext>
            </a:extLst>
          </p:cNvPr>
          <p:cNvSpPr txBox="1"/>
          <p:nvPr userDrawn="1"/>
        </p:nvSpPr>
        <p:spPr>
          <a:xfrm>
            <a:off x="9613232" y="48607"/>
            <a:ext cx="25787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z-Latn-AZ" sz="1800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Congenital heart defects</a:t>
            </a:r>
            <a:endParaRPr lang="en-US" sz="1800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779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push dir="u"/>
  </p:transition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8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7" Type="http://schemas.openxmlformats.org/officeDocument/2006/relationships/image" Target="../media/image10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655762"/>
          </a:xfrm>
        </p:spPr>
        <p:txBody>
          <a:bodyPr>
            <a:normAutofit fontScale="90000"/>
          </a:bodyPr>
          <a:lstStyle/>
          <a:p>
            <a:br>
              <a:rPr lang="az-Latn-AZ" dirty="0"/>
            </a:br>
            <a:br>
              <a:rPr lang="az-Latn-AZ" dirty="0"/>
            </a:br>
            <a:br>
              <a:rPr lang="az-Latn-AZ" dirty="0"/>
            </a:br>
            <a:r>
              <a:rPr lang="az-Latn-AZ" dirty="0"/>
              <a:t>  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Congenital heart defects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Phd, Md Parvana Aydinova</a:t>
            </a:r>
            <a:endParaRPr lang="az-Latn-AZ" b="1" dirty="0"/>
          </a:p>
          <a:p>
            <a:r>
              <a:rPr lang="en-US" b="1" dirty="0"/>
              <a:t>Department of 1st Surgical Diseases</a:t>
            </a:r>
            <a:endParaRPr lang="az-Latn-AZ" b="1" dirty="0"/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2549" y="0"/>
            <a:ext cx="5862851" cy="506896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Definition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636" y="1296235"/>
            <a:ext cx="11688818" cy="475805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3600" b="1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Congenital heart defects (CHD) </a:t>
            </a:r>
          </a:p>
          <a:p>
            <a:pPr marL="0" indent="0">
              <a:buNone/>
            </a:pPr>
            <a:r>
              <a:rPr lang="en-US" sz="3600" b="1" dirty="0">
                <a:solidFill>
                  <a:srgbClr val="002060"/>
                </a:solidFill>
              </a:rPr>
              <a:t>are structural abnormalities </a:t>
            </a:r>
          </a:p>
          <a:p>
            <a:pPr marL="0" indent="0">
              <a:buNone/>
            </a:pPr>
            <a:r>
              <a:rPr lang="en-US" sz="3600" b="1" dirty="0">
                <a:solidFill>
                  <a:srgbClr val="002060"/>
                </a:solidFill>
              </a:rPr>
              <a:t>of the heart valves,</a:t>
            </a:r>
          </a:p>
          <a:p>
            <a:pPr marL="0" indent="0">
              <a:buNone/>
            </a:pPr>
            <a:r>
              <a:rPr lang="en-US" sz="3600" b="1" dirty="0">
                <a:solidFill>
                  <a:srgbClr val="002060"/>
                </a:solidFill>
              </a:rPr>
              <a:t> heart wall, or heart vessels </a:t>
            </a:r>
          </a:p>
          <a:p>
            <a:pPr marL="0" indent="0">
              <a:buNone/>
            </a:pPr>
            <a:r>
              <a:rPr 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that are present at birth.</a:t>
            </a:r>
            <a:endParaRPr lang="az-Latn-AZ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3488402-3696-7861-B5F5-4ED4D932CE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43" b="5955"/>
          <a:stretch/>
        </p:blipFill>
        <p:spPr>
          <a:xfrm>
            <a:off x="6556008" y="2014536"/>
            <a:ext cx="5635992" cy="2672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2549" y="0"/>
            <a:ext cx="5862851" cy="835878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Characteristic features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776" y="835878"/>
            <a:ext cx="11752447" cy="598691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002060"/>
                </a:solidFill>
              </a:rPr>
              <a:t>The most common birth defect in newborns and is one of the leading causes of neonatal deaths.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002060"/>
                </a:solidFill>
              </a:rPr>
              <a:t>Depending on the type of defect, it can range from completely asymptomatic to life threatening.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002060"/>
                </a:solidFill>
              </a:rPr>
              <a:t>Asymptomatic defects are usually detected incidentally during an examination.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002060"/>
                </a:solidFill>
              </a:rPr>
              <a:t>Symptoms are variable and the main complaints are dyspnea, tachypnea, bluish discoloration of the skin and mucous membranes (cyanosis), inability to gain weight, frequent illness, and fatigue.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002060"/>
                </a:solidFill>
              </a:rPr>
              <a:t>Echocardiography is mainly used to make the diagnosis. Treatments are minimally invasive interventions or surgery</a:t>
            </a:r>
            <a:endParaRPr lang="az-Latn-AZ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6943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2549" y="0"/>
            <a:ext cx="5862851" cy="606392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ccurrence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frequency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Five abnormal signs that might indicate heart disease in the kids | Bangkok  Heart Hospital">
            <a:extLst>
              <a:ext uri="{FF2B5EF4-FFF2-40B4-BE49-F238E27FC236}">
                <a16:creationId xmlns:a16="http://schemas.microsoft.com/office/drawing/2014/main" id="{C394C46F-2FA3-A756-729A-5C82F1648CA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56"/>
          <a:stretch/>
        </p:blipFill>
        <p:spPr bwMode="auto">
          <a:xfrm>
            <a:off x="6795912" y="1648178"/>
            <a:ext cx="5211602" cy="3776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8ED4DE1-BEC0-EAF9-223A-B6F337132C8B}"/>
              </a:ext>
            </a:extLst>
          </p:cNvPr>
          <p:cNvSpPr txBox="1"/>
          <p:nvPr/>
        </p:nvSpPr>
        <p:spPr>
          <a:xfrm>
            <a:off x="386617" y="1905083"/>
            <a:ext cx="609760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T</a:t>
            </a:r>
            <a:r>
              <a:rPr lang="az-Latn-AZ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he most common type of birth defect, occurring in about 0.8-1% of newborns</a:t>
            </a:r>
            <a:endParaRPr 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25284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3385" y="9127"/>
            <a:ext cx="7176539" cy="561062"/>
          </a:xfrm>
        </p:spPr>
        <p:txBody>
          <a:bodyPr>
            <a:noAutofit/>
          </a:bodyPr>
          <a:lstStyle/>
          <a:p>
            <a:r>
              <a:rPr lang="az-Latn-AZ" sz="4000" dirty="0"/>
              <a:t>Classification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8298177" y="2687803"/>
            <a:ext cx="4354513" cy="39162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  <a:tabLst>
                <a:tab pos="2552700" algn="l"/>
              </a:tabLst>
            </a:pP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Hypoplastic left heart syndrome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Tetradology of Fallot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Truncus Arteriosus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Total anomalous pulmonary venous return 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Tricuspid atresia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Transposition of the great arteries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Patent ductus arteriosus (Ductus </a:t>
            </a:r>
            <a:r>
              <a:rPr lang="en-US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Botalli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Ebstein's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anomaly 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Coarctation of the aorta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 single ventricle </a:t>
            </a:r>
            <a:endParaRPr lang="en-US" sz="1600" b="1" dirty="0"/>
          </a:p>
        </p:txBody>
      </p:sp>
      <p:sp>
        <p:nvSpPr>
          <p:cNvPr id="5" name="Rectangle 4"/>
          <p:cNvSpPr/>
          <p:nvPr/>
        </p:nvSpPr>
        <p:spPr>
          <a:xfrm>
            <a:off x="74726" y="2118473"/>
            <a:ext cx="3248466" cy="4199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552700" algn="l"/>
              </a:tabLst>
            </a:pPr>
            <a:r>
              <a:rPr lang="az-Latn-A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Cyanotic defects 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552700" algn="l"/>
              </a:tabLst>
            </a:pPr>
            <a:r>
              <a:rPr lang="az-Latn-AZ" sz="1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az-Latn-AZ" sz="18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right-to-left shunt</a:t>
            </a:r>
            <a:r>
              <a:rPr lang="az-Latn-AZ" sz="1400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sz="1200" dirty="0">
              <a:solidFill>
                <a:srgbClr val="0070C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Tetradology of Fallot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Truncus Arteriosus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Total anomalous pulmonary venous return 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Tricuspid atresia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Transposition of the great arteries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Hypoplastic left heart syndrome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en-US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Ebstein's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anomaly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552700" algn="l"/>
              </a:tabLst>
            </a:pPr>
            <a:r>
              <a:rPr lang="az-Latn-AZ" sz="1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en-US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15322" y="2090598"/>
            <a:ext cx="3453697" cy="4837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tabLst>
                <a:tab pos="2552700" algn="l"/>
              </a:tabLst>
            </a:pPr>
            <a:r>
              <a:rPr lang="az-Latn-AZ" sz="1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Non - cyanotic defects 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552700" algn="l"/>
              </a:tabLst>
            </a:pPr>
            <a:r>
              <a:rPr lang="az-Latn-AZ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az-Latn-AZ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left-to-right shunt</a:t>
            </a:r>
            <a:r>
              <a:rPr lang="az-Latn-AZ" b="1" dirty="0">
                <a:solidFill>
                  <a:srgbClr val="0070C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Atrial</a:t>
            </a:r>
            <a:r>
              <a:rPr lang="ru-RU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septal</a:t>
            </a:r>
            <a:r>
              <a:rPr lang="ru-RU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defect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Ventricular</a:t>
            </a:r>
            <a:r>
              <a:rPr lang="ru-RU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septal</a:t>
            </a:r>
            <a:r>
              <a:rPr lang="ru-RU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defect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ru-RU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Atrioventricular</a:t>
            </a:r>
            <a:r>
              <a:rPr lang="ru-RU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septal</a:t>
            </a:r>
            <a:r>
              <a:rPr lang="ru-RU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defect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Patent ductus arteriosus (Ductus </a:t>
            </a:r>
            <a:r>
              <a:rPr lang="en-US" sz="16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Botalli</a:t>
            </a: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2552700" algn="l"/>
              </a:tabLst>
            </a:pP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Malformations causing right-sided heart failure</a:t>
            </a:r>
            <a:endParaRPr lang="az-Latn-A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Pulmonary valve stenosis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q"/>
              <a:tabLst>
                <a:tab pos="2552700" algn="l"/>
              </a:tabLst>
            </a:pPr>
            <a:r>
              <a:rPr 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Malformations causing left-sided heart failure:</a:t>
            </a:r>
            <a:endParaRPr lang="az-Latn-A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Aortic stenosis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Coarctation of the aorta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en-US" sz="16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Coronary artery anomalies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  <a:tabLst>
                <a:tab pos="2552700" algn="l"/>
              </a:tabLst>
            </a:pPr>
            <a:endParaRPr lang="az-Latn-AZ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58241" y="816813"/>
            <a:ext cx="29016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According to the clinic</a:t>
            </a:r>
          </a:p>
          <a:p>
            <a:pPr algn="ctr"/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</a:t>
            </a:r>
            <a:r>
              <a:rPr lang="az-Latn-AZ" sz="1800" b="1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cyanotic and non-cyanotic</a:t>
            </a: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) 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525087" y="772581"/>
            <a:ext cx="277973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According to the treatment</a:t>
            </a:r>
          </a:p>
          <a:p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(critical və non-critical)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816137" y="2039095"/>
            <a:ext cx="34168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Requiring immediate intervention</a:t>
            </a:r>
          </a:p>
          <a:p>
            <a:r>
              <a:rPr lang="az-Latn-AZ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(critical CHD) 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128871" y="2083327"/>
            <a:ext cx="26373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Not requiring immediate </a:t>
            </a:r>
            <a:endParaRPr lang="az-Latn-AZ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intervention  defects</a:t>
            </a:r>
            <a:endParaRPr lang="en-US" b="1" dirty="0">
              <a:solidFill>
                <a:srgbClr val="002060"/>
              </a:solidFill>
            </a:endParaRP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7C16B946-A23D-B0EF-F382-579267CD42F1}"/>
              </a:ext>
            </a:extLst>
          </p:cNvPr>
          <p:cNvCxnSpPr>
            <a:cxnSpLocks/>
          </p:cNvCxnSpPr>
          <p:nvPr/>
        </p:nvCxnSpPr>
        <p:spPr>
          <a:xfrm>
            <a:off x="2492943" y="1409410"/>
            <a:ext cx="1560474" cy="6951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E5619D29-2811-8D95-83EE-FFBCD4AA964F}"/>
              </a:ext>
            </a:extLst>
          </p:cNvPr>
          <p:cNvCxnSpPr>
            <a:cxnSpLocks/>
          </p:cNvCxnSpPr>
          <p:nvPr/>
        </p:nvCxnSpPr>
        <p:spPr>
          <a:xfrm flipH="1">
            <a:off x="1074544" y="1418912"/>
            <a:ext cx="1418399" cy="6951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>
            <a:extLst>
              <a:ext uri="{FF2B5EF4-FFF2-40B4-BE49-F238E27FC236}">
                <a16:creationId xmlns:a16="http://schemas.microsoft.com/office/drawing/2014/main" id="{DA51FBB9-CD3C-8A7A-9956-944CBD788221}"/>
              </a:ext>
            </a:extLst>
          </p:cNvPr>
          <p:cNvCxnSpPr/>
          <p:nvPr/>
        </p:nvCxnSpPr>
        <p:spPr>
          <a:xfrm>
            <a:off x="2868328" y="1463144"/>
            <a:ext cx="0" cy="672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>
            <a:extLst>
              <a:ext uri="{FF2B5EF4-FFF2-40B4-BE49-F238E27FC236}">
                <a16:creationId xmlns:a16="http://schemas.microsoft.com/office/drawing/2014/main" id="{2B4EC49F-0212-9CB9-A4E6-F1B83A91F55E}"/>
              </a:ext>
            </a:extLst>
          </p:cNvPr>
          <p:cNvCxnSpPr>
            <a:cxnSpLocks/>
          </p:cNvCxnSpPr>
          <p:nvPr/>
        </p:nvCxnSpPr>
        <p:spPr>
          <a:xfrm>
            <a:off x="9744349" y="1377388"/>
            <a:ext cx="1560474" cy="6951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>
            <a:extLst>
              <a:ext uri="{FF2B5EF4-FFF2-40B4-BE49-F238E27FC236}">
                <a16:creationId xmlns:a16="http://schemas.microsoft.com/office/drawing/2014/main" id="{CB5236AC-1147-C938-9EA1-810B29BBBDE8}"/>
              </a:ext>
            </a:extLst>
          </p:cNvPr>
          <p:cNvCxnSpPr>
            <a:cxnSpLocks/>
          </p:cNvCxnSpPr>
          <p:nvPr/>
        </p:nvCxnSpPr>
        <p:spPr>
          <a:xfrm flipH="1">
            <a:off x="8195238" y="1377388"/>
            <a:ext cx="1514600" cy="68058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9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4" fill="hold">
                      <p:stCondLst>
                        <p:cond delay="indefinite"/>
                      </p:stCondLst>
                      <p:childTnLst>
                        <p:par>
                          <p:cTn id="355" fill="hold">
                            <p:stCondLst>
                              <p:cond delay="0"/>
                            </p:stCondLst>
                            <p:childTnLst>
                              <p:par>
                                <p:cTn id="35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2" fill="hold">
                      <p:stCondLst>
                        <p:cond delay="indefinite"/>
                      </p:stCondLst>
                      <p:childTnLst>
                        <p:par>
                          <p:cTn id="373" fill="hold">
                            <p:stCondLst>
                              <p:cond delay="0"/>
                            </p:stCondLst>
                            <p:childTnLst>
                              <p:par>
                                <p:cTn id="37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P spid="5" grpId="0" build="p"/>
      <p:bldP spid="6" grpId="0" build="p"/>
      <p:bldP spid="7" grpId="0"/>
      <p:bldP spid="8" grpId="0"/>
      <p:bldP spid="19" grpId="0"/>
      <p:bldP spid="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5731" y="-10682"/>
            <a:ext cx="6908315" cy="48791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az-Latn-AZ" sz="2800" dirty="0"/>
              <a:t>Risk factors</a:t>
            </a:r>
            <a:endParaRPr lang="az-Latn-AZ" sz="2400" dirty="0"/>
          </a:p>
        </p:txBody>
      </p:sp>
      <p:sp>
        <p:nvSpPr>
          <p:cNvPr id="15" name="Content Placeholder 14"/>
          <p:cNvSpPr>
            <a:spLocks noGrp="1"/>
          </p:cNvSpPr>
          <p:nvPr>
            <p:ph idx="1"/>
          </p:nvPr>
        </p:nvSpPr>
        <p:spPr>
          <a:xfrm>
            <a:off x="259882" y="638344"/>
            <a:ext cx="11858323" cy="59000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>
                <a:solidFill>
                  <a:srgbClr val="C00000"/>
                </a:solidFill>
              </a:rPr>
              <a:t> </a:t>
            </a:r>
          </a:p>
          <a:p>
            <a:pPr marL="0" indent="0">
              <a:buNone/>
            </a:pPr>
            <a:endParaRPr lang="az-Latn-AZ" b="1" dirty="0"/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69AB2B60-DE0A-AA8C-A041-AB9DB776BE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48836708"/>
              </p:ext>
            </p:extLst>
          </p:nvPr>
        </p:nvGraphicFramePr>
        <p:xfrm>
          <a:off x="259882" y="638344"/>
          <a:ext cx="11672236" cy="59000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Graphic 11" descr="Arrow Straight">
            <a:extLst>
              <a:ext uri="{FF2B5EF4-FFF2-40B4-BE49-F238E27FC236}">
                <a16:creationId xmlns:a16="http://schemas.microsoft.com/office/drawing/2014/main" id="{83808C84-57B1-5315-9610-D7E2ED98D7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20281185">
            <a:off x="7688672" y="5298295"/>
            <a:ext cx="1032543" cy="9592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79F02816-FAA6-7C47-6950-1F509EE7DC98}"/>
              </a:ext>
            </a:extLst>
          </p:cNvPr>
          <p:cNvSpPr txBox="1"/>
          <p:nvPr/>
        </p:nvSpPr>
        <p:spPr>
          <a:xfrm>
            <a:off x="7624011" y="5147724"/>
            <a:ext cx="48407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(15%) is considered to increase the risk of CHD.</a:t>
            </a:r>
          </a:p>
        </p:txBody>
      </p: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A10D1C3-E6BF-453B-9408-848809C223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graphicEl>
                                              <a:dgm id="{DA10D1C3-E6BF-453B-9408-848809C223A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graphicEl>
                                              <a:dgm id="{DA10D1C3-E6BF-453B-9408-848809C223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graphicEl>
                                              <a:dgm id="{DA10D1C3-E6BF-453B-9408-848809C223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D9FFD40-45CC-4888-A0A0-32A557D3CC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>
                                            <p:graphicEl>
                                              <a:dgm id="{7D9FFD40-45CC-4888-A0A0-32A557D3CC6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graphicEl>
                                              <a:dgm id="{7D9FFD40-45CC-4888-A0A0-32A557D3CC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graphicEl>
                                              <a:dgm id="{7D9FFD40-45CC-4888-A0A0-32A557D3CC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6AC3EFB-27D7-4E2C-B9DD-6B9F23807C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>
                                            <p:graphicEl>
                                              <a:dgm id="{86AC3EFB-27D7-4E2C-B9DD-6B9F23807C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graphicEl>
                                              <a:dgm id="{86AC3EFB-27D7-4E2C-B9DD-6B9F23807C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graphicEl>
                                              <a:dgm id="{86AC3EFB-27D7-4E2C-B9DD-6B9F23807C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6ADFE19-6946-4FFA-8C3E-F4F24074D1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>
                                            <p:graphicEl>
                                              <a:dgm id="{86ADFE19-6946-4FFA-8C3E-F4F24074D1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>
                                            <p:graphicEl>
                                              <a:dgm id="{86ADFE19-6946-4FFA-8C3E-F4F24074D1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>
                                            <p:graphicEl>
                                              <a:dgm id="{86ADFE19-6946-4FFA-8C3E-F4F24074D1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E506C32-124E-4991-A96F-94D0A9AEDD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>
                                            <p:graphicEl>
                                              <a:dgm id="{9E506C32-124E-4991-A96F-94D0A9AEDD6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graphicEl>
                                              <a:dgm id="{9E506C32-124E-4991-A96F-94D0A9AEDD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>
                                            <p:graphicEl>
                                              <a:dgm id="{9E506C32-124E-4991-A96F-94D0A9AEDD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B8E92F8-9F7A-45FD-AC0F-2AB3434D9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">
                                            <p:graphicEl>
                                              <a:dgm id="{0B8E92F8-9F7A-45FD-AC0F-2AB3434D9BE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graphicEl>
                                              <a:dgm id="{0B8E92F8-9F7A-45FD-AC0F-2AB3434D9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>
                                            <p:graphicEl>
                                              <a:dgm id="{0B8E92F8-9F7A-45FD-AC0F-2AB3434D9B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EBD6405-3099-4C4D-ABDF-A82A965104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>
                                            <p:graphicEl>
                                              <a:dgm id="{EEBD6405-3099-4C4D-ABDF-A82A965104F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>
                                            <p:graphicEl>
                                              <a:dgm id="{EEBD6405-3099-4C4D-ABDF-A82A965104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>
                                            <p:graphicEl>
                                              <a:dgm id="{EEBD6405-3099-4C4D-ABDF-A82A965104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E5B94A8-CBAA-4651-A2B1-83C584F06D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>
                                            <p:graphicEl>
                                              <a:dgm id="{AE5B94A8-CBAA-4651-A2B1-83C584F06D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>
                                            <p:graphicEl>
                                              <a:dgm id="{AE5B94A8-CBAA-4651-A2B1-83C584F06D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>
                                            <p:graphicEl>
                                              <a:dgm id="{AE5B94A8-CBAA-4651-A2B1-83C584F06D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45DF443-55C3-4BF4-B82E-A8A724C566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>
                                            <p:graphicEl>
                                              <a:dgm id="{E45DF443-55C3-4BF4-B82E-A8A724C566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>
                                            <p:graphicEl>
                                              <a:dgm id="{E45DF443-55C3-4BF4-B82E-A8A724C566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graphicEl>
                                              <a:dgm id="{E45DF443-55C3-4BF4-B82E-A8A724C566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 build="p"/>
      <p:bldGraphic spid="7" grpId="0">
        <p:bldSub>
          <a:bldDgm bld="lvlAtOnce"/>
        </p:bldSub>
      </p:bldGraphic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7928" y="-74851"/>
            <a:ext cx="5862851" cy="630173"/>
          </a:xfrm>
        </p:spPr>
        <p:txBody>
          <a:bodyPr/>
          <a:lstStyle/>
          <a:p>
            <a:r>
              <a:rPr lang="az-Latn-AZ" sz="2800" dirty="0"/>
              <a:t>The main pathogenetic mechanism</a:t>
            </a:r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844060" y="924654"/>
            <a:ext cx="2557623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az-Latn-AZ" sz="2400" b="1" dirty="0">
                <a:solidFill>
                  <a:srgbClr val="C00000"/>
                </a:solidFill>
              </a:rPr>
              <a:t>In cyanotic defects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2736" y="1711642"/>
            <a:ext cx="3131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A right-to-left transition occurs</a:t>
            </a:r>
            <a:endParaRPr lang="en-US" b="1" dirty="0"/>
          </a:p>
        </p:txBody>
      </p:sp>
      <p:sp>
        <p:nvSpPr>
          <p:cNvPr id="10" name="Rectangle 9"/>
          <p:cNvSpPr/>
          <p:nvPr/>
        </p:nvSpPr>
        <p:spPr>
          <a:xfrm>
            <a:off x="578892" y="2330096"/>
            <a:ext cx="28329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Deoxygenated blood passes</a:t>
            </a:r>
          </a:p>
          <a:p>
            <a:r>
              <a:rPr lang="en-US" b="1" dirty="0"/>
              <a:t> into the general circulation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418413" y="3306846"/>
            <a:ext cx="1476045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Cyanosis</a:t>
            </a:r>
          </a:p>
        </p:txBody>
      </p:sp>
      <p:cxnSp>
        <p:nvCxnSpPr>
          <p:cNvPr id="13" name="Straight Arrow Connector 12"/>
          <p:cNvCxnSpPr>
            <a:cxnSpLocks/>
          </p:cNvCxnSpPr>
          <p:nvPr/>
        </p:nvCxnSpPr>
        <p:spPr>
          <a:xfrm flipH="1">
            <a:off x="2122871" y="1386319"/>
            <a:ext cx="8682" cy="286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cxnSpLocks/>
          </p:cNvCxnSpPr>
          <p:nvPr/>
        </p:nvCxnSpPr>
        <p:spPr>
          <a:xfrm flipH="1">
            <a:off x="2124363" y="2080974"/>
            <a:ext cx="7190" cy="2491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cxnSpLocks/>
          </p:cNvCxnSpPr>
          <p:nvPr/>
        </p:nvCxnSpPr>
        <p:spPr>
          <a:xfrm flipH="1">
            <a:off x="2114188" y="2918059"/>
            <a:ext cx="8683" cy="3887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8691348" y="924654"/>
            <a:ext cx="3048655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az-Latn-AZ" sz="2400" b="1" dirty="0">
                <a:solidFill>
                  <a:srgbClr val="C00000"/>
                </a:solidFill>
              </a:rPr>
              <a:t>In obstructive defects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368118" y="1760189"/>
            <a:ext cx="36951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There is no cyanosis at the beginning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63363" y="2411949"/>
            <a:ext cx="33046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Decompensation of the ventricle</a:t>
            </a:r>
            <a:endParaRPr lang="en-US" b="1" dirty="0"/>
          </a:p>
        </p:txBody>
      </p:sp>
      <p:sp>
        <p:nvSpPr>
          <p:cNvPr id="21" name="Rectangle 20"/>
          <p:cNvSpPr/>
          <p:nvPr/>
        </p:nvSpPr>
        <p:spPr>
          <a:xfrm>
            <a:off x="9318826" y="3163994"/>
            <a:ext cx="1793696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az-Latn-AZ" sz="2400" b="1" dirty="0">
                <a:solidFill>
                  <a:srgbClr val="0070C0"/>
                </a:solidFill>
              </a:rPr>
              <a:t>Heart failure</a:t>
            </a:r>
            <a:endParaRPr lang="en-US" sz="2400" b="1" dirty="0">
              <a:solidFill>
                <a:srgbClr val="0070C0"/>
              </a:solidFill>
            </a:endParaRPr>
          </a:p>
        </p:txBody>
      </p:sp>
      <p:cxnSp>
        <p:nvCxnSpPr>
          <p:cNvPr id="25" name="Straight Arrow Connector 24"/>
          <p:cNvCxnSpPr>
            <a:stCxn id="18" idx="2"/>
            <a:endCxn id="19" idx="0"/>
          </p:cNvCxnSpPr>
          <p:nvPr/>
        </p:nvCxnSpPr>
        <p:spPr>
          <a:xfrm flipH="1">
            <a:off x="10215675" y="1386319"/>
            <a:ext cx="1" cy="3738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19" idx="2"/>
            <a:endCxn id="20" idx="0"/>
          </p:cNvCxnSpPr>
          <p:nvPr/>
        </p:nvCxnSpPr>
        <p:spPr>
          <a:xfrm>
            <a:off x="10215675" y="2129521"/>
            <a:ext cx="0" cy="2824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20" idx="2"/>
            <a:endCxn id="21" idx="0"/>
          </p:cNvCxnSpPr>
          <p:nvPr/>
        </p:nvCxnSpPr>
        <p:spPr>
          <a:xfrm flipH="1">
            <a:off x="10215674" y="2781281"/>
            <a:ext cx="1" cy="3827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5137888" y="917787"/>
            <a:ext cx="2911887" cy="46166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No</a:t>
            </a:r>
            <a:r>
              <a:rPr lang="az-Latn-AZ" sz="2400" b="1" dirty="0">
                <a:solidFill>
                  <a:srgbClr val="C00000"/>
                </a:solidFill>
              </a:rPr>
              <a:t>n cyanotic defects 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5143293" y="1673268"/>
            <a:ext cx="2873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b="1" dirty="0"/>
              <a:t>Left-to-right shunt</a:t>
            </a:r>
            <a:r>
              <a:rPr lang="en-US" b="1" dirty="0" err="1"/>
              <a:t>ing</a:t>
            </a:r>
            <a:r>
              <a:rPr lang="en-US" b="1" dirty="0"/>
              <a:t> defect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157014" y="2330007"/>
            <a:ext cx="28460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Calibri" panose="020F0502020204030204" pitchFamily="34" charset="0"/>
                <a:ea typeface="Times New Roman" panose="02020603050405020304" pitchFamily="18" charset="0"/>
              </a:rPr>
              <a:t>T</a:t>
            </a:r>
            <a:r>
              <a:rPr lang="az-Latn-A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here is no cyanosis initially</a:t>
            </a:r>
            <a:endParaRPr lang="en-US" b="1" dirty="0"/>
          </a:p>
        </p:txBody>
      </p:sp>
      <p:sp>
        <p:nvSpPr>
          <p:cNvPr id="33" name="Rectangle 32"/>
          <p:cNvSpPr/>
          <p:nvPr/>
        </p:nvSpPr>
        <p:spPr>
          <a:xfrm>
            <a:off x="5199377" y="3093043"/>
            <a:ext cx="273126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/>
              <a:t>As the disease progresses, </a:t>
            </a:r>
          </a:p>
          <a:p>
            <a:r>
              <a:rPr lang="en-US" b="1" dirty="0"/>
              <a:t>the lungs are overloaded</a:t>
            </a:r>
          </a:p>
        </p:txBody>
      </p:sp>
      <p:sp>
        <p:nvSpPr>
          <p:cNvPr id="34" name="Rectangle 33"/>
          <p:cNvSpPr/>
          <p:nvPr/>
        </p:nvSpPr>
        <p:spPr>
          <a:xfrm>
            <a:off x="5295044" y="4037530"/>
            <a:ext cx="25399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pulmonary hypertension</a:t>
            </a:r>
            <a:endParaRPr lang="en-US" b="1" dirty="0"/>
          </a:p>
        </p:txBody>
      </p:sp>
      <p:sp>
        <p:nvSpPr>
          <p:cNvPr id="35" name="Rectangle 34"/>
          <p:cNvSpPr/>
          <p:nvPr/>
        </p:nvSpPr>
        <p:spPr>
          <a:xfrm>
            <a:off x="5474868" y="4772267"/>
            <a:ext cx="21802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right-to-left shunting</a:t>
            </a:r>
            <a:endParaRPr lang="en-US" b="1" dirty="0"/>
          </a:p>
        </p:txBody>
      </p:sp>
      <p:sp>
        <p:nvSpPr>
          <p:cNvPr id="36" name="Rectangle 35"/>
          <p:cNvSpPr/>
          <p:nvPr/>
        </p:nvSpPr>
        <p:spPr>
          <a:xfrm>
            <a:off x="5826983" y="5562635"/>
            <a:ext cx="1476045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70C0"/>
                </a:solidFill>
              </a:rPr>
              <a:t>Cyanosis</a:t>
            </a:r>
          </a:p>
        </p:txBody>
      </p:sp>
      <p:cxnSp>
        <p:nvCxnSpPr>
          <p:cNvPr id="47" name="Straight Arrow Connector 46"/>
          <p:cNvCxnSpPr>
            <a:stCxn id="30" idx="2"/>
            <a:endCxn id="31" idx="0"/>
          </p:cNvCxnSpPr>
          <p:nvPr/>
        </p:nvCxnSpPr>
        <p:spPr>
          <a:xfrm flipH="1">
            <a:off x="6580033" y="1379452"/>
            <a:ext cx="13799" cy="2938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31" idx="2"/>
            <a:endCxn id="32" idx="0"/>
          </p:cNvCxnSpPr>
          <p:nvPr/>
        </p:nvCxnSpPr>
        <p:spPr>
          <a:xfrm flipH="1">
            <a:off x="6580032" y="2042600"/>
            <a:ext cx="1" cy="2874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32" idx="2"/>
            <a:endCxn id="33" idx="0"/>
          </p:cNvCxnSpPr>
          <p:nvPr/>
        </p:nvCxnSpPr>
        <p:spPr>
          <a:xfrm flipH="1">
            <a:off x="6565008" y="2699339"/>
            <a:ext cx="15024" cy="3937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>
            <a:stCxn id="33" idx="2"/>
            <a:endCxn id="34" idx="0"/>
          </p:cNvCxnSpPr>
          <p:nvPr/>
        </p:nvCxnSpPr>
        <p:spPr>
          <a:xfrm flipH="1">
            <a:off x="6565007" y="3739374"/>
            <a:ext cx="1" cy="2981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>
            <a:stCxn id="34" idx="2"/>
            <a:endCxn id="35" idx="0"/>
          </p:cNvCxnSpPr>
          <p:nvPr/>
        </p:nvCxnSpPr>
        <p:spPr>
          <a:xfrm>
            <a:off x="6565007" y="4406862"/>
            <a:ext cx="0" cy="3654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>
            <a:stCxn id="35" idx="2"/>
            <a:endCxn id="36" idx="0"/>
          </p:cNvCxnSpPr>
          <p:nvPr/>
        </p:nvCxnSpPr>
        <p:spPr>
          <a:xfrm flipH="1">
            <a:off x="6565006" y="5141599"/>
            <a:ext cx="1" cy="4210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79192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9" grpId="0"/>
      <p:bldP spid="10" grpId="0"/>
      <p:bldP spid="11" grpId="0" animBg="1"/>
      <p:bldP spid="18" grpId="0" animBg="1"/>
      <p:bldP spid="20" grpId="0"/>
      <p:bldP spid="21" grpId="0" animBg="1"/>
      <p:bldP spid="30" grpId="0" animBg="1"/>
      <p:bldP spid="31" grpId="0"/>
      <p:bldP spid="32" grpId="0"/>
      <p:bldP spid="33" grpId="0"/>
      <p:bldP spid="34" grpId="0"/>
      <p:bldP spid="35" grpId="0"/>
      <p:bldP spid="3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08314" y="0"/>
            <a:ext cx="7127771" cy="585446"/>
          </a:xfrm>
        </p:spPr>
        <p:txBody>
          <a:bodyPr>
            <a:no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C</a:t>
            </a:r>
            <a:r>
              <a:rPr lang="az-Latn-A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</a:rPr>
              <a:t>linical course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CD7EFDD7-9583-DDBF-FEB6-99FEF3EDE7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6494065"/>
              </p:ext>
            </p:extLst>
          </p:nvPr>
        </p:nvGraphicFramePr>
        <p:xfrm>
          <a:off x="125128" y="634053"/>
          <a:ext cx="11993078" cy="58997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200152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DE1423B-CA21-49ED-A617-B2BAF8E3BB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1DE1423B-CA21-49ED-A617-B2BAF8E3BB0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AEF2ABD-68CA-422E-9A3F-FDFEDEBB5D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>
                                            <p:graphicEl>
                                              <a:dgm id="{FAEF2ABD-68CA-422E-9A3F-FDFEDEBB5D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FDEA8FF-C713-412C-A5D4-80FEB767CA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graphicEl>
                                              <a:dgm id="{4FDEA8FF-C713-412C-A5D4-80FEB767CA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087571F-76E3-4116-AC85-6A6641655A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graphicEl>
                                              <a:dgm id="{D087571F-76E3-4116-AC85-6A6641655A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56D7DAD-EB6C-4504-B84E-7DD7BBF987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graphicEl>
                                              <a:dgm id="{F56D7DAD-EB6C-4504-B84E-7DD7BBF987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2A7D8090-9DFA-4039-9DD4-82A00CF3A2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graphicEl>
                                              <a:dgm id="{2A7D8090-9DFA-4039-9DD4-82A00CF3A2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Graphic spid="3" grpId="0">
        <p:bldSub>
          <a:bldDgm bld="lvlOne"/>
        </p:bldSub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6358" y="-73702"/>
            <a:ext cx="7066811" cy="646406"/>
          </a:xfrm>
        </p:spPr>
        <p:txBody>
          <a:bodyPr/>
          <a:lstStyle/>
          <a:p>
            <a:r>
              <a:rPr lang="az-Latn-AZ" dirty="0"/>
              <a:t>The most common complications</a:t>
            </a:r>
            <a:endParaRPr lang="en-US" dirty="0"/>
          </a:p>
        </p:txBody>
      </p:sp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CE1B6B6D-50CD-451C-38BC-259A6F3207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2801151"/>
              </p:ext>
            </p:extLst>
          </p:nvPr>
        </p:nvGraphicFramePr>
        <p:xfrm>
          <a:off x="223787" y="572704"/>
          <a:ext cx="11744426" cy="57100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Picture 12" descr="A baby with a stethoscope and heart&#10;&#10;Description automatically generated">
            <a:extLst>
              <a:ext uri="{FF2B5EF4-FFF2-40B4-BE49-F238E27FC236}">
                <a16:creationId xmlns:a16="http://schemas.microsoft.com/office/drawing/2014/main" id="{28988E9B-B066-6975-E530-F286E9480CC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844" t="-1" r="2893" b="-145"/>
          <a:stretch/>
        </p:blipFill>
        <p:spPr>
          <a:xfrm>
            <a:off x="4419396" y="3241362"/>
            <a:ext cx="3599849" cy="3166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3741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820303EB-2364-427E-982C-D832B79BBC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1">
                                            <p:graphicEl>
                                              <a:dgm id="{820303EB-2364-427E-982C-D832B79BBC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B854D0E5-44FB-4106-9EEF-E782CDE35C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>
                                            <p:graphicEl>
                                              <a:dgm id="{B854D0E5-44FB-4106-9EEF-E782CDE35C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970B8938-4716-4156-871B-14745E9EE7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1">
                                            <p:graphicEl>
                                              <a:dgm id="{970B8938-4716-4156-871B-14745E9EE7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6CD829C3-D90F-425C-BDBD-3E223B7A2B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1">
                                            <p:graphicEl>
                                              <a:dgm id="{6CD829C3-D90F-425C-BDBD-3E223B7A2B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graphicEl>
                                              <a:dgm id="{716962AB-B997-49B2-9B38-147EDD1191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1">
                                            <p:graphicEl>
                                              <a:dgm id="{716962AB-B997-49B2-9B38-147EDD1191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1" grpId="0">
        <p:bldSub>
          <a:bldDgm bld="one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419" y="48607"/>
            <a:ext cx="5862851" cy="463810"/>
          </a:xfrm>
        </p:spPr>
        <p:txBody>
          <a:bodyPr>
            <a:noAutofit/>
          </a:bodyPr>
          <a:lstStyle/>
          <a:p>
            <a:r>
              <a:rPr lang="az-Latn-A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Clinical exam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16D530CB-AC25-2250-F99A-78B2EC3F02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20326487"/>
              </p:ext>
            </p:extLst>
          </p:nvPr>
        </p:nvGraphicFramePr>
        <p:xfrm>
          <a:off x="95247" y="1353040"/>
          <a:ext cx="11984458" cy="51807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Title 1">
            <a:extLst>
              <a:ext uri="{FF2B5EF4-FFF2-40B4-BE49-F238E27FC236}">
                <a16:creationId xmlns:a16="http://schemas.microsoft.com/office/drawing/2014/main" id="{17678E37-3900-A7A8-B4E1-E28902CEFF38}"/>
              </a:ext>
            </a:extLst>
          </p:cNvPr>
          <p:cNvSpPr txBox="1">
            <a:spLocks/>
          </p:cNvSpPr>
          <p:nvPr/>
        </p:nvSpPr>
        <p:spPr>
          <a:xfrm>
            <a:off x="895149" y="490486"/>
            <a:ext cx="1125697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7030A0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002060"/>
                </a:solidFill>
              </a:rPr>
              <a:t>Depending on the type, it can show different symptoms and complaints</a:t>
            </a:r>
            <a:endParaRPr lang="az-Latn-AZ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B872BC39-C0BB-4FEC-A48A-74DA931B93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graphicEl>
                                              <a:dgm id="{B872BC39-C0BB-4FEC-A48A-74DA931B93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graphicEl>
                                              <a:dgm id="{B872BC39-C0BB-4FEC-A48A-74DA931B93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>
                                            <p:graphicEl>
                                              <a:dgm id="{B872BC39-C0BB-4FEC-A48A-74DA931B93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DFDD03B-C623-4AEA-95A0-D38980D4B7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graphicEl>
                                              <a:dgm id="{7DFDD03B-C623-4AEA-95A0-D38980D4B7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graphicEl>
                                              <a:dgm id="{7DFDD03B-C623-4AEA-95A0-D38980D4B7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>
                                            <p:graphicEl>
                                              <a:dgm id="{7DFDD03B-C623-4AEA-95A0-D38980D4B7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786FD74-9B28-4385-A3A6-113EB0D0DE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graphicEl>
                                              <a:dgm id="{7786FD74-9B28-4385-A3A6-113EB0D0DE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graphicEl>
                                              <a:dgm id="{7786FD74-9B28-4385-A3A6-113EB0D0DE5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>
                                            <p:graphicEl>
                                              <a:dgm id="{7786FD74-9B28-4385-A3A6-113EB0D0DE5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6CFD934E-68F9-4B79-AFCE-0F0F4E4211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graphicEl>
                                              <a:dgm id="{6CFD934E-68F9-4B79-AFCE-0F0F4E4211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graphicEl>
                                              <a:dgm id="{6CFD934E-68F9-4B79-AFCE-0F0F4E4211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>
                                            <p:graphicEl>
                                              <a:dgm id="{6CFD934E-68F9-4B79-AFCE-0F0F4E42110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4275D37-33B0-450C-B60A-B52A06D8A2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graphicEl>
                                              <a:dgm id="{34275D37-33B0-450C-B60A-B52A06D8A2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graphicEl>
                                              <a:dgm id="{34275D37-33B0-450C-B60A-B52A06D8A2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>
                                            <p:graphicEl>
                                              <a:dgm id="{34275D37-33B0-450C-B60A-B52A06D8A2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AD37BEB-32B2-4150-8F7F-386E88D29F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graphicEl>
                                              <a:dgm id="{0AD37BEB-32B2-4150-8F7F-386E88D29F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graphicEl>
                                              <a:dgm id="{0AD37BEB-32B2-4150-8F7F-386E88D29F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>
                                            <p:graphicEl>
                                              <a:dgm id="{0AD37BEB-32B2-4150-8F7F-386E88D29F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E31568F-BA2B-49F7-A6C3-382E9E2277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>
                                            <p:graphicEl>
                                              <a:dgm id="{AE31568F-BA2B-49F7-A6C3-382E9E2277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>
                                            <p:graphicEl>
                                              <a:dgm id="{AE31568F-BA2B-49F7-A6C3-382E9E2277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">
                                            <p:graphicEl>
                                              <a:dgm id="{AE31568F-BA2B-49F7-A6C3-382E9E2277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6CA8BCE-5258-4FF0-8D83-0767D6C6D2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>
                                            <p:graphicEl>
                                              <a:dgm id="{E6CA8BCE-5258-4FF0-8D83-0767D6C6D2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>
                                            <p:graphicEl>
                                              <a:dgm id="{E6CA8BCE-5258-4FF0-8D83-0767D6C6D2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>
                                            <p:graphicEl>
                                              <a:dgm id="{E6CA8BCE-5258-4FF0-8D83-0767D6C6D2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D650F7A5-EAC6-4A00-B6A5-873D828B8F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">
                                            <p:graphicEl>
                                              <a:dgm id="{D650F7A5-EAC6-4A00-B6A5-873D828B8F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>
                                            <p:graphicEl>
                                              <a:dgm id="{D650F7A5-EAC6-4A00-B6A5-873D828B8F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">
                                            <p:graphicEl>
                                              <a:dgm id="{D650F7A5-EAC6-4A00-B6A5-873D828B8F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E0F2E96B-D918-471E-AFD0-17C0CDFC63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">
                                            <p:graphicEl>
                                              <a:dgm id="{E0F2E96B-D918-471E-AFD0-17C0CDFC63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>
                                            <p:graphicEl>
                                              <a:dgm id="{E0F2E96B-D918-471E-AFD0-17C0CDFC63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">
                                            <p:graphicEl>
                                              <a:dgm id="{E0F2E96B-D918-471E-AFD0-17C0CDFC63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021BAB9-5F20-441F-8DE0-27BC89FAC1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>
                                            <p:graphicEl>
                                              <a:dgm id="{9021BAB9-5F20-441F-8DE0-27BC89FAC1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>
                                            <p:graphicEl>
                                              <a:dgm id="{9021BAB9-5F20-441F-8DE0-27BC89FAC1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">
                                            <p:graphicEl>
                                              <a:dgm id="{9021BAB9-5F20-441F-8DE0-27BC89FAC1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50823C31-632A-4F02-BD8D-5B143E674C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graphicEl>
                                              <a:dgm id="{50823C31-632A-4F02-BD8D-5B143E674C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graphicEl>
                                              <a:dgm id="{50823C31-632A-4F02-BD8D-5B143E674C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">
                                            <p:graphicEl>
                                              <a:dgm id="{50823C31-632A-4F02-BD8D-5B143E674C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91ECF2D5-D6CC-4299-A24D-81A0F6BC9C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8">
                                            <p:graphicEl>
                                              <a:dgm id="{91ECF2D5-D6CC-4299-A24D-81A0F6BC9C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8">
                                            <p:graphicEl>
                                              <a:dgm id="{91ECF2D5-D6CC-4299-A24D-81A0F6BC9C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">
                                            <p:graphicEl>
                                              <a:dgm id="{91ECF2D5-D6CC-4299-A24D-81A0F6BC9C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8" grpId="0">
        <p:bldSub>
          <a:bldDgm bld="lvlOne"/>
        </p:bldSub>
      </p:bldGraphic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9255" y="-120057"/>
            <a:ext cx="5931285" cy="559976"/>
          </a:xfrm>
        </p:spPr>
        <p:txBody>
          <a:bodyPr>
            <a:noAutofit/>
          </a:bodyPr>
          <a:lstStyle/>
          <a:p>
            <a:r>
              <a:rPr lang="az-Latn-A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Laboratory test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2018C454-89B8-AEDB-5799-575FB0C27A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87867817"/>
              </p:ext>
            </p:extLst>
          </p:nvPr>
        </p:nvGraphicFramePr>
        <p:xfrm>
          <a:off x="616018" y="719666"/>
          <a:ext cx="11136428" cy="56880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538AFCF-CB57-42CC-996E-CE356380DC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9">
                                            <p:graphicEl>
                                              <a:dgm id="{A538AFCF-CB57-42CC-996E-CE356380DC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2D9CF5C-28B5-4631-B1D5-ADA9C370A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9">
                                            <p:graphicEl>
                                              <a:dgm id="{12D9CF5C-28B5-4631-B1D5-ADA9C370AEB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20DAC0C-EB23-4B9B-8028-52B1093814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9">
                                            <p:graphicEl>
                                              <a:dgm id="{320DAC0C-EB23-4B9B-8028-52B1093814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2B1F0AE0-C7D1-4698-A388-91D19DBA0B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9">
                                            <p:graphicEl>
                                              <a:dgm id="{2B1F0AE0-C7D1-4698-A388-91D19DBA0B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569E57E-5A08-49D2-BD4C-662FABCAE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9">
                                            <p:graphicEl>
                                              <a:dgm id="{8569E57E-5A08-49D2-BD4C-662FABCAE1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9" grpId="0">
        <p:bldSub>
          <a:bldDgm/>
        </p:bldSub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9962" y="37419"/>
            <a:ext cx="6711573" cy="425864"/>
          </a:xfrm>
        </p:spPr>
        <p:txBody>
          <a:bodyPr>
            <a:noAutofit/>
          </a:bodyPr>
          <a:lstStyle/>
          <a:p>
            <a:r>
              <a:rPr lang="az-Latn-A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Imaging and other examinations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A62BD88A-45E7-9DFF-1E96-5B4D4D3BB82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79840054"/>
              </p:ext>
            </p:extLst>
          </p:nvPr>
        </p:nvGraphicFramePr>
        <p:xfrm>
          <a:off x="223003" y="1145407"/>
          <a:ext cx="11845490" cy="5458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itle 1">
            <a:extLst>
              <a:ext uri="{FF2B5EF4-FFF2-40B4-BE49-F238E27FC236}">
                <a16:creationId xmlns:a16="http://schemas.microsoft.com/office/drawing/2014/main" id="{5B56487A-C3B3-05F8-9710-F80F47C31CD2}"/>
              </a:ext>
            </a:extLst>
          </p:cNvPr>
          <p:cNvSpPr txBox="1">
            <a:spLocks/>
          </p:cNvSpPr>
          <p:nvPr/>
        </p:nvSpPr>
        <p:spPr>
          <a:xfrm>
            <a:off x="221381" y="615476"/>
            <a:ext cx="11970619" cy="59989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rgbClr val="7030A0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US" sz="2800" dirty="0">
                <a:solidFill>
                  <a:srgbClr val="C00000"/>
                </a:solidFill>
              </a:rPr>
              <a:t>Most patients can be diagnosed with prenatal screening USM during pregnancy.</a:t>
            </a:r>
            <a:endParaRPr lang="az-Latn-AZ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7468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Suspection 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A2184303-EDD1-BD42-3B65-89772501528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48394624"/>
              </p:ext>
            </p:extLst>
          </p:nvPr>
        </p:nvGraphicFramePr>
        <p:xfrm>
          <a:off x="1492984" y="892921"/>
          <a:ext cx="973969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D00288AB-546C-4EB9-98BA-197DC59472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>
                                            <p:graphicEl>
                                              <a:dgm id="{D00288AB-546C-4EB9-98BA-197DC59472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>
                                            <p:graphicEl>
                                              <a:dgm id="{D00288AB-546C-4EB9-98BA-197DC59472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>
                                            <p:graphicEl>
                                              <a:dgm id="{D00288AB-546C-4EB9-98BA-197DC59472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4837D9D0-CEE5-4A4C-8475-327B917A0D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>
                                            <p:graphicEl>
                                              <a:dgm id="{4837D9D0-CEE5-4A4C-8475-327B917A0D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">
                                            <p:graphicEl>
                                              <a:dgm id="{4837D9D0-CEE5-4A4C-8475-327B917A0D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">
                                            <p:graphicEl>
                                              <a:dgm id="{4837D9D0-CEE5-4A4C-8475-327B917A0D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F31548E2-7675-4BF4-8164-C7FF928171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>
                                            <p:graphicEl>
                                              <a:dgm id="{F31548E2-7675-4BF4-8164-C7FF928171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>
                                            <p:graphicEl>
                                              <a:dgm id="{F31548E2-7675-4BF4-8164-C7FF928171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>
                                            <p:graphicEl>
                                              <a:dgm id="{F31548E2-7675-4BF4-8164-C7FF928171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57686E91-034C-4940-A866-C74EFF667A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>
                                            <p:graphicEl>
                                              <a:dgm id="{57686E91-034C-4940-A866-C74EFF667A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>
                                            <p:graphicEl>
                                              <a:dgm id="{57686E91-034C-4940-A866-C74EFF667A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>
                                            <p:graphicEl>
                                              <a:dgm id="{57686E91-034C-4940-A866-C74EFF667A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881E5F5E-6B49-4507-B7E6-C2B29B7AD0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>
                                            <p:graphicEl>
                                              <a:dgm id="{881E5F5E-6B49-4507-B7E6-C2B29B7AD0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>
                                            <p:graphicEl>
                                              <a:dgm id="{881E5F5E-6B49-4507-B7E6-C2B29B7AD0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>
                                            <p:graphicEl>
                                              <a:dgm id="{881E5F5E-6B49-4507-B7E6-C2B29B7AD0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84E5D299-6313-461B-8513-F52C83BBF0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>
                                            <p:graphicEl>
                                              <a:dgm id="{84E5D299-6313-461B-8513-F52C83BBF0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>
                                            <p:graphicEl>
                                              <a:dgm id="{84E5D299-6313-461B-8513-F52C83BBF0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>
                                            <p:graphicEl>
                                              <a:dgm id="{84E5D299-6313-461B-8513-F52C83BBF0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8C06772E-4700-4118-A16A-D4F998AF0D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>
                                            <p:graphicEl>
                                              <a:dgm id="{8C06772E-4700-4118-A16A-D4F998AF0D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>
                                            <p:graphicEl>
                                              <a:dgm id="{8C06772E-4700-4118-A16A-D4F998AF0D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">
                                            <p:graphicEl>
                                              <a:dgm id="{8C06772E-4700-4118-A16A-D4F998AF0D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4208A8A9-E6B9-47F3-B30A-3767B9AD34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2">
                                            <p:graphicEl>
                                              <a:dgm id="{4208A8A9-E6B9-47F3-B30A-3767B9AD34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2">
                                            <p:graphicEl>
                                              <a:dgm id="{4208A8A9-E6B9-47F3-B30A-3767B9AD34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graphicEl>
                                              <a:dgm id="{4208A8A9-E6B9-47F3-B30A-3767B9AD348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47D7F6FB-1048-4913-8CB3-143B4F3D25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>
                                            <p:graphicEl>
                                              <a:dgm id="{47D7F6FB-1048-4913-8CB3-143B4F3D25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>
                                            <p:graphicEl>
                                              <a:dgm id="{47D7F6FB-1048-4913-8CB3-143B4F3D25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>
                                            <p:graphicEl>
                                              <a:dgm id="{47D7F6FB-1048-4913-8CB3-143B4F3D25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2B1B7EEC-E81B-485F-B430-66D8794F83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">
                                            <p:graphicEl>
                                              <a:dgm id="{2B1B7EEC-E81B-485F-B430-66D8794F83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">
                                            <p:graphicEl>
                                              <a:dgm id="{2B1B7EEC-E81B-485F-B430-66D8794F83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">
                                            <p:graphicEl>
                                              <a:dgm id="{2B1B7EEC-E81B-485F-B430-66D8794F83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392249CC-FB66-4ADC-AC7F-48E891EDA8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2">
                                            <p:graphicEl>
                                              <a:dgm id="{392249CC-FB66-4ADC-AC7F-48E891EDA8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2">
                                            <p:graphicEl>
                                              <a:dgm id="{392249CC-FB66-4ADC-AC7F-48E891EDA8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">
                                            <p:graphicEl>
                                              <a:dgm id="{392249CC-FB66-4ADC-AC7F-48E891EDA8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BAF0C0FC-EF8B-4739-ACC0-AC4E41B448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12">
                                            <p:graphicEl>
                                              <a:dgm id="{BAF0C0FC-EF8B-4739-ACC0-AC4E41B448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2">
                                            <p:graphicEl>
                                              <a:dgm id="{BAF0C0FC-EF8B-4739-ACC0-AC4E41B448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">
                                            <p:graphicEl>
                                              <a:dgm id="{BAF0C0FC-EF8B-4739-ACC0-AC4E41B448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11C1FDC0-B398-4350-9F16-85E85B18C4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2">
                                            <p:graphicEl>
                                              <a:dgm id="{11C1FDC0-B398-4350-9F16-85E85B18C4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>
                                            <p:graphicEl>
                                              <a:dgm id="{11C1FDC0-B398-4350-9F16-85E85B18C4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2">
                                            <p:graphicEl>
                                              <a:dgm id="{11C1FDC0-B398-4350-9F16-85E85B18C44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404242AD-7A70-4A5D-AA8B-183103723D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2">
                                            <p:graphicEl>
                                              <a:dgm id="{404242AD-7A70-4A5D-AA8B-183103723D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2">
                                            <p:graphicEl>
                                              <a:dgm id="{404242AD-7A70-4A5D-AA8B-183103723D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2">
                                            <p:graphicEl>
                                              <a:dgm id="{404242AD-7A70-4A5D-AA8B-183103723D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9EB89093-C297-4C4E-93B2-174A95242E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2">
                                            <p:graphicEl>
                                              <a:dgm id="{9EB89093-C297-4C4E-93B2-174A95242E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2">
                                            <p:graphicEl>
                                              <a:dgm id="{9EB89093-C297-4C4E-93B2-174A95242E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2">
                                            <p:graphicEl>
                                              <a:dgm id="{9EB89093-C297-4C4E-93B2-174A95242E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graphicEl>
                                              <a:dgm id="{5ADD1913-B443-4685-B27C-8006783867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2">
                                            <p:graphicEl>
                                              <a:dgm id="{5ADD1913-B443-4685-B27C-8006783867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2">
                                            <p:graphicEl>
                                              <a:dgm id="{5ADD1913-B443-4685-B27C-8006783867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2">
                                            <p:graphicEl>
                                              <a:dgm id="{5ADD1913-B443-4685-B27C-8006783867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2" grpId="0">
        <p:bldSub>
          <a:bldDgm bld="lvl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larifying the diagnosis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E8E5E115-02B7-2AE6-EF08-41D11612B7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3495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az-Latn-AZ" dirty="0"/>
              <a:t> </a:t>
            </a:r>
            <a:r>
              <a:rPr lang="en-US" b="1" dirty="0" err="1">
                <a:solidFill>
                  <a:srgbClr val="C00000"/>
                </a:solidFill>
              </a:rPr>
              <a:t>ExoCQ</a:t>
            </a:r>
            <a:r>
              <a:rPr lang="en-US" b="1" dirty="0">
                <a:solidFill>
                  <a:srgbClr val="C00000"/>
                </a:solidFill>
              </a:rPr>
              <a:t> is the main examination </a:t>
            </a:r>
            <a:r>
              <a:rPr lang="en-US" b="1" dirty="0"/>
              <a:t>method in the diagnosis of many </a:t>
            </a:r>
            <a:r>
              <a:rPr lang="en-US" b="1" dirty="0">
                <a:solidFill>
                  <a:srgbClr val="C00000"/>
                </a:solidFill>
              </a:rPr>
              <a:t>CHD.</a:t>
            </a:r>
          </a:p>
          <a:p>
            <a:pPr marL="0" indent="0">
              <a:buNone/>
            </a:pPr>
            <a:endParaRPr lang="en-US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US" b="1" dirty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en-US" b="1" dirty="0"/>
              <a:t>Sometimes other examination methods </a:t>
            </a:r>
            <a:r>
              <a:rPr lang="en-US" b="1" dirty="0">
                <a:solidFill>
                  <a:srgbClr val="C00000"/>
                </a:solidFill>
              </a:rPr>
              <a:t>(CT, MRI, angiography and cardiac catheterization) </a:t>
            </a:r>
            <a:r>
              <a:rPr lang="en-US" b="1" dirty="0"/>
              <a:t>are used to clarify the diagnosis and get additional information.</a:t>
            </a:r>
          </a:p>
        </p:txBody>
      </p:sp>
    </p:spTree>
    <p:extLst>
      <p:ext uri="{BB962C8B-B14F-4D97-AF65-F5344CB8AC3E}">
        <p14:creationId xmlns:p14="http://schemas.microsoft.com/office/powerpoint/2010/main" val="2732781083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Differential diagnosis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EBD14363-4FC1-E25B-39CB-3DD9B02186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4303697"/>
              </p:ext>
            </p:extLst>
          </p:nvPr>
        </p:nvGraphicFramePr>
        <p:xfrm>
          <a:off x="279133" y="719665"/>
          <a:ext cx="11550315" cy="5832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DA1E525-6717-46AE-8218-6ABA68D96E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DA1E525-6717-46AE-8218-6ABA68D96E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DA1E525-6717-46AE-8218-6ABA68D96E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DA1E525-6717-46AE-8218-6ABA68D96E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DA1E525-6717-46AE-8218-6ABA68D96E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523F0FF-50BC-4F85-B3F1-2EE0E285EC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523F0FF-50BC-4F85-B3F1-2EE0E285EC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523F0FF-50BC-4F85-B3F1-2EE0E285EC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523F0FF-50BC-4F85-B3F1-2EE0E285EC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1523F0FF-50BC-4F85-B3F1-2EE0E285EC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FF876DD-DCD6-4E42-AFD2-5AD7B70F7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FF876DD-DCD6-4E42-AFD2-5AD7B70F7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FF876DD-DCD6-4E42-AFD2-5AD7B70F7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FF876DD-DCD6-4E42-AFD2-5AD7B70F7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FF876DD-DCD6-4E42-AFD2-5AD7B70F7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D778A14-6BA3-4F76-9746-5F4F5E4EBE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D778A14-6BA3-4F76-9746-5F4F5E4EBE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D778A14-6BA3-4F76-9746-5F4F5E4EBE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D778A14-6BA3-4F76-9746-5F4F5E4EBE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D778A14-6BA3-4F76-9746-5F4F5E4EBE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FCED61C-F9A5-4509-9299-49DBE8B526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FCED61C-F9A5-4509-9299-49DBE8B526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FCED61C-F9A5-4509-9299-49DBE8B526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FCED61C-F9A5-4509-9299-49DBE8B526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FCED61C-F9A5-4509-9299-49DBE8B526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7DCA9BC-6409-4A04-95B6-23480D882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7DCA9BC-6409-4A04-95B6-23480D882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7DCA9BC-6409-4A04-95B6-23480D882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7DCA9BC-6409-4A04-95B6-23480D882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7DCA9BC-6409-4A04-95B6-23480D882F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1F08BD1-D8F4-417C-B734-59BA799B3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1F08BD1-D8F4-417C-B734-59BA799B3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1F08BD1-D8F4-417C-B734-59BA799B3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1F08BD1-D8F4-417C-B734-59BA799B3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1F08BD1-D8F4-417C-B734-59BA799B3B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6344635-1EDF-4FDD-83D7-3247AD817F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6344635-1EDF-4FDD-83D7-3247AD817F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6344635-1EDF-4FDD-83D7-3247AD817F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6344635-1EDF-4FDD-83D7-3247AD817F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6344635-1EDF-4FDD-83D7-3247AD817F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3D87D26-9BFC-4D0D-A808-87286666DC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3D87D26-9BFC-4D0D-A808-87286666DC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3D87D26-9BFC-4D0D-A808-87286666DC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3D87D26-9BFC-4D0D-A808-87286666DC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3D87D26-9BFC-4D0D-A808-87286666DC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4AE5E4E-2CBC-4076-AC41-8A9C6B4799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4AE5E4E-2CBC-4076-AC41-8A9C6B4799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4AE5E4E-2CBC-4076-AC41-8A9C6B4799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4AE5E4E-2CBC-4076-AC41-8A9C6B4799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4AE5E4E-2CBC-4076-AC41-8A9C6B479941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BA66B0D-B7A1-4D8E-BE41-2D356B0839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BA66B0D-B7A1-4D8E-BE41-2D356B0839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BA66B0D-B7A1-4D8E-BE41-2D356B0839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BA66B0D-B7A1-4D8E-BE41-2D356B0839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3BA66B0D-B7A1-4D8E-BE41-2D356B0839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08A28F3-EB55-44BA-89E2-D416237A73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08A28F3-EB55-44BA-89E2-D416237A73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08A28F3-EB55-44BA-89E2-D416237A73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08A28F3-EB55-44BA-89E2-D416237A73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08A28F3-EB55-44BA-89E2-D416237A73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9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-89646"/>
            <a:ext cx="5862851" cy="835878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Diagnostic criteria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B38E8C7C-35EA-FDD1-DE16-D0A29EAEFD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9747130"/>
              </p:ext>
            </p:extLst>
          </p:nvPr>
        </p:nvGraphicFramePr>
        <p:xfrm>
          <a:off x="86627" y="719666"/>
          <a:ext cx="12105374" cy="5786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3760B075-46D9-4987-9504-EA236B0746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>
                                            <p:graphicEl>
                                              <a:dgm id="{3760B075-46D9-4987-9504-EA236B0746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00ED5E93-3D76-43A1-B168-5669DC0A39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>
                                            <p:graphicEl>
                                              <a:dgm id="{00ED5E93-3D76-43A1-B168-5669DC0A39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1FAF9A8-EBBC-4303-8E21-531B236D64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>
                                            <p:graphicEl>
                                              <a:dgm id="{C1FAF9A8-EBBC-4303-8E21-531B236D64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C6BA204E-F523-4F39-AFAF-812D68F65C0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8">
                                            <p:graphicEl>
                                              <a:dgm id="{C6BA204E-F523-4F39-AFAF-812D68F65C0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F4BBE5B9-0594-4FF9-B01A-F6B04E736E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8">
                                            <p:graphicEl>
                                              <a:dgm id="{F4BBE5B9-0594-4FF9-B01A-F6B04E736E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721A28D4-DD4B-403F-8131-EE714DC04C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8">
                                            <p:graphicEl>
                                              <a:dgm id="{721A28D4-DD4B-403F-8131-EE714DC04C4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C935283-3571-41A6-9A34-7BA851A5A2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8">
                                            <p:graphicEl>
                                              <a:dgm id="{AC935283-3571-41A6-9A34-7BA851A5A2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8" grpId="0">
        <p:bldSub>
          <a:bldDgm bld="one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97520" y="71628"/>
            <a:ext cx="5862851" cy="328161"/>
          </a:xfrm>
        </p:spPr>
        <p:txBody>
          <a:bodyPr>
            <a:no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rule this out?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A3AB2B2-136A-1E44-7967-260EBDEA9A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5825" y="959193"/>
            <a:ext cx="4743450" cy="4743450"/>
          </a:xfrm>
          <a:prstGeom prst="rect">
            <a:avLst/>
          </a:prstGeom>
        </p:spPr>
      </p:pic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C20CF544-83BB-A4DA-89A7-9344EA1617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79166452"/>
              </p:ext>
            </p:extLst>
          </p:nvPr>
        </p:nvGraphicFramePr>
        <p:xfrm>
          <a:off x="352725" y="959193"/>
          <a:ext cx="8128000" cy="53706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dgm id="{A21E2FD7-1035-4CAF-8E67-278EC4B0DC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4">
                                            <p:graphicEl>
                                              <a:dgm id="{A21E2FD7-1035-4CAF-8E67-278EC4B0DC5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dgm id="{BF0F0D11-2C6D-4EE7-BB25-4B7F5D17C6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4">
                                            <p:graphicEl>
                                              <a:dgm id="{BF0F0D11-2C6D-4EE7-BB25-4B7F5D17C6C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dgm id="{F75ABC0F-3DBB-4192-B49C-27B61E4EFA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4">
                                            <p:graphicEl>
                                              <a:dgm id="{F75ABC0F-3DBB-4192-B49C-27B61E4EFA3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dgm id="{937B88EE-B001-4ECC-BC38-569C8175F1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4">
                                            <p:graphicEl>
                                              <a:dgm id="{937B88EE-B001-4ECC-BC38-569C8175F1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dgm id="{B06C7432-E2FE-4EF1-AFDF-9C69E8E276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4">
                                            <p:graphicEl>
                                              <a:dgm id="{B06C7432-E2FE-4EF1-AFDF-9C69E8E276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dgm id="{E5662E94-9131-4EB5-B4E9-75BA081A8D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4">
                                            <p:graphicEl>
                                              <a:dgm id="{E5662E94-9131-4EB5-B4E9-75BA081A8D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graphicEl>
                                              <a:dgm id="{CFC72367-12ED-4CCD-9C5D-78D9BA0C61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4">
                                            <p:graphicEl>
                                              <a:dgm id="{CFC72367-12ED-4CCD-9C5D-78D9BA0C61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4" grpId="0">
        <p:bldSub>
          <a:bldDgm bld="lvlOne"/>
        </p:bldSub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55013" y="-33188"/>
            <a:ext cx="5862851" cy="649205"/>
          </a:xfrm>
        </p:spPr>
        <p:txBody>
          <a:bodyPr/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Determination of the cause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21329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.</a:t>
            </a:r>
            <a:endParaRPr lang="en-US" dirty="0"/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267F9F15-DB67-8985-982E-3EC6CE6C60B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95122158"/>
              </p:ext>
            </p:extLst>
          </p:nvPr>
        </p:nvGraphicFramePr>
        <p:xfrm>
          <a:off x="654517" y="462013"/>
          <a:ext cx="11497603" cy="6121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" name="Picture 13" descr="A white cartoon character standing in a circle with arrows around it&#10;&#10;Description automatically generated">
            <a:extLst>
              <a:ext uri="{FF2B5EF4-FFF2-40B4-BE49-F238E27FC236}">
                <a16:creationId xmlns:a16="http://schemas.microsoft.com/office/drawing/2014/main" id="{60B64EED-8877-F756-4D1E-BCD8FBD22D9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067" r="3607" b="9574"/>
          <a:stretch/>
        </p:blipFill>
        <p:spPr>
          <a:xfrm>
            <a:off x="538948" y="480260"/>
            <a:ext cx="4406678" cy="4042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664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Graphic spid="12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3365" y="0"/>
            <a:ext cx="6565269" cy="499016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Determination of severity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60A5BC6F-5998-264D-98D4-4B7841F8A5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94369234"/>
              </p:ext>
            </p:extLst>
          </p:nvPr>
        </p:nvGraphicFramePr>
        <p:xfrm>
          <a:off x="111379" y="613588"/>
          <a:ext cx="11969240" cy="58928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9CF21FB7-143D-4EC2-84D8-8A9E676EEE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graphicEl>
                                              <a:dgm id="{9CF21FB7-143D-4EC2-84D8-8A9E676EEE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graphicEl>
                                              <a:dgm id="{9CF21FB7-143D-4EC2-84D8-8A9E676EEE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4A8B7B2C-69B3-4AEE-A2E9-D5D7240586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graphicEl>
                                              <a:dgm id="{4A8B7B2C-69B3-4AEE-A2E9-D5D7240586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graphicEl>
                                              <a:dgm id="{4A8B7B2C-69B3-4AEE-A2E9-D5D7240586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D1B77E16-378F-4295-B24F-52BB87645E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graphicEl>
                                              <a:dgm id="{D1B77E16-378F-4295-B24F-52BB87645E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graphicEl>
                                              <a:dgm id="{D1B77E16-378F-4295-B24F-52BB87645E6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64ACDFB-64C2-415F-990E-F9FDE5653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graphicEl>
                                              <a:dgm id="{664ACDFB-64C2-415F-990E-F9FDE5653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graphicEl>
                                              <a:dgm id="{664ACDFB-64C2-415F-990E-F9FDE5653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F88347B3-3C57-41E5-9A18-715B86E154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graphicEl>
                                              <a:dgm id="{F88347B3-3C57-41E5-9A18-715B86E154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graphicEl>
                                              <a:dgm id="{F88347B3-3C57-41E5-9A18-715B86E154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9" grpId="0">
        <p:bldSub>
          <a:bldDgm bld="one"/>
        </p:bldSub>
      </p:bldGraphic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1653" y="37217"/>
            <a:ext cx="6528693" cy="499016"/>
          </a:xfrm>
        </p:spPr>
        <p:txBody>
          <a:bodyPr>
            <a:noAutofit/>
          </a:bodyPr>
          <a:lstStyle/>
          <a:p>
            <a:r>
              <a:rPr lang="az-Latn-A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Treatment principles</a:t>
            </a:r>
            <a:endParaRPr lang="az-Latn-A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531712BC-9E8D-3715-B605-E8A3463D11C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2223991"/>
              </p:ext>
            </p:extLst>
          </p:nvPr>
        </p:nvGraphicFramePr>
        <p:xfrm>
          <a:off x="287152" y="941908"/>
          <a:ext cx="11617693" cy="5396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14">
                                            <p:graphicEl>
                                              <a:dgm id="{15B80959-3EC0-4933-9FE6-6A864332FB1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14">
                                            <p:graphicEl>
                                              <a:dgm id="{15B80959-3EC0-4933-9FE6-6A864332FB14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4">
                                            <p:graphicEl>
                                              <a:dgm id="{4C2434D8-62D5-422C-97B0-436E4F7BFB9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4">
                                            <p:graphicEl>
                                              <a:dgm id="{4C2434D8-62D5-422C-97B0-436E4F7BFB9D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4">
                                            <p:graphicEl>
                                              <a:dgm id="{08E9DDF0-94E4-4854-8651-BC31AB628B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4">
                                            <p:graphicEl>
                                              <a:dgm id="{08E9DDF0-94E4-4854-8651-BC31AB628B7C}"/>
                                            </p:graphic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14" grpId="0">
        <p:bldSub>
          <a:bldDgm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574" y="0"/>
            <a:ext cx="6162306" cy="524256"/>
          </a:xfrm>
        </p:spPr>
        <p:txBody>
          <a:bodyPr>
            <a:noAutofit/>
          </a:bodyPr>
          <a:lstStyle/>
          <a:p>
            <a:r>
              <a:rPr lang="az-Latn-AZ" sz="2400" dirty="0"/>
              <a:t>Treatment methods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AFEC409-24B4-A607-CCE3-20BBAC83DD7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5052150"/>
              </p:ext>
            </p:extLst>
          </p:nvPr>
        </p:nvGraphicFramePr>
        <p:xfrm>
          <a:off x="423512" y="806033"/>
          <a:ext cx="11579191" cy="5643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68130" y="113342"/>
            <a:ext cx="5862851" cy="328161"/>
          </a:xfrm>
        </p:spPr>
        <p:txBody>
          <a:bodyPr>
            <a:no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Basic instructions for the operation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3D797186-CAE1-7974-95BC-B393431B13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4997757"/>
              </p:ext>
            </p:extLst>
          </p:nvPr>
        </p:nvGraphicFramePr>
        <p:xfrm>
          <a:off x="190901" y="621775"/>
          <a:ext cx="11810198" cy="4270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2" name="Flowchart: Punched Tape 11">
            <a:extLst>
              <a:ext uri="{FF2B5EF4-FFF2-40B4-BE49-F238E27FC236}">
                <a16:creationId xmlns:a16="http://schemas.microsoft.com/office/drawing/2014/main" id="{0C177838-D2A7-6A7B-5A58-1DC9750A5954}"/>
              </a:ext>
            </a:extLst>
          </p:cNvPr>
          <p:cNvSpPr/>
          <p:nvPr/>
        </p:nvSpPr>
        <p:spPr>
          <a:xfrm>
            <a:off x="904776" y="4847266"/>
            <a:ext cx="10684042" cy="1292681"/>
          </a:xfrm>
          <a:prstGeom prst="flowChartPunchedTap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However, in general, early intervention for the majority of CHD is recommended.</a:t>
            </a:r>
            <a:endParaRPr lang="en-US" sz="240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8B470476-7F91-444A-9D44-8A516F1C04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graphicEl>
                                              <a:dgm id="{8B470476-7F91-444A-9D44-8A516F1C04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graphicEl>
                                              <a:dgm id="{8B470476-7F91-444A-9D44-8A516F1C04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75C5295B-E386-4F64-89E8-560458059E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graphicEl>
                                              <a:dgm id="{75C5295B-E386-4F64-89E8-560458059E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graphicEl>
                                              <a:dgm id="{75C5295B-E386-4F64-89E8-560458059E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5B7D76DC-9777-41DC-A96C-5D84BAE6BC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graphicEl>
                                              <a:dgm id="{5B7D76DC-9777-41DC-A96C-5D84BAE6BC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graphicEl>
                                              <a:dgm id="{5B7D76DC-9777-41DC-A96C-5D84BAE6BC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B73966ED-FEC2-497B-872E-D54A370BEB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graphicEl>
                                              <a:dgm id="{B73966ED-FEC2-497B-872E-D54A370BEB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graphicEl>
                                              <a:dgm id="{B73966ED-FEC2-497B-872E-D54A370BEB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9" grpId="0">
        <p:bldSub>
          <a:bldDgm bld="one"/>
        </p:bldSub>
      </p:bldGraphic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7954" y="-111222"/>
            <a:ext cx="5844299" cy="681037"/>
          </a:xfrm>
        </p:spPr>
        <p:txBody>
          <a:bodyPr>
            <a:noAutofit/>
          </a:bodyPr>
          <a:lstStyle/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ontraindications to the operation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561365F1-3562-93CC-4713-6D78C487E52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1667966"/>
              </p:ext>
            </p:extLst>
          </p:nvPr>
        </p:nvGraphicFramePr>
        <p:xfrm>
          <a:off x="924025" y="828813"/>
          <a:ext cx="10655167" cy="5475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9" grpId="0">
        <p:bldAsOne/>
      </p:bldGraphic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258436" y="-28876"/>
            <a:ext cx="5862851" cy="668115"/>
          </a:xfrm>
        </p:spPr>
        <p:txBody>
          <a:bodyPr/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Treatment approach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FF98053D-D691-C6F2-7379-6A57F409DB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97266265"/>
              </p:ext>
            </p:extLst>
          </p:nvPr>
        </p:nvGraphicFramePr>
        <p:xfrm>
          <a:off x="248652" y="679172"/>
          <a:ext cx="11694695" cy="58136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576168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Graphic spid="5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9848" y="0"/>
            <a:ext cx="6018299" cy="524486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prognosis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0234" y="1074954"/>
            <a:ext cx="11003566" cy="4960086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en-US" sz="40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en-US" sz="40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40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prognosis of many CHDs </a:t>
            </a:r>
            <a:endParaRPr lang="en-US" sz="4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is good </a:t>
            </a:r>
            <a:r>
              <a:rPr lang="az-Latn-AZ" sz="40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if treated in time.</a:t>
            </a:r>
            <a:endParaRPr lang="az-Latn-AZ" sz="4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56E346A-5F0D-9830-DA39-46A2AF4184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4528" y="933651"/>
            <a:ext cx="5627238" cy="5468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filaction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45795" y="1253331"/>
            <a:ext cx="7786225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There is no specific primary prevention</a:t>
            </a:r>
            <a:r>
              <a:rPr lang="az-Latn-AZ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az-Latn-AZ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58C55CC-41A1-2051-4F39-E45B5303A5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7511" y="2427110"/>
            <a:ext cx="8556978" cy="33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01173" y="0"/>
            <a:ext cx="6589653" cy="596552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Scrining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1BF523B4-D71B-4252-55A5-C636D329A35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6952845"/>
              </p:ext>
            </p:extLst>
          </p:nvPr>
        </p:nvGraphicFramePr>
        <p:xfrm>
          <a:off x="693018" y="596552"/>
          <a:ext cx="12065493" cy="61221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B2D23C5-63FC-4B10-A291-17A684114B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1B2D23C5-63FC-4B10-A291-17A684114B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FBD8057-C465-4521-ADC3-EEB26A209A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>
                                            <p:graphicEl>
                                              <a:dgm id="{1FBD8057-C465-4521-ADC3-EEB26A209A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031CBE5-F511-40D9-9423-96A01E9629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>
                                            <p:graphicEl>
                                              <a:dgm id="{3031CBE5-F511-40D9-9423-96A01E9629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5EC9140-45B1-4137-97D2-64574115C0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7">
                                            <p:graphicEl>
                                              <a:dgm id="{45EC9140-45B1-4137-97D2-64574115C0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40B6BBC-203E-4FF9-9080-A6485B3259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">
                                            <p:graphicEl>
                                              <a:dgm id="{540B6BBC-203E-4FF9-9080-A6485B3259F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2BCE9AB-C7B1-4972-91EB-B3CAC516FF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graphicEl>
                                              <a:dgm id="{A2BCE9AB-C7B1-4972-91EB-B3CAC516FF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C44DFAD-79EC-41F2-A9CE-DEDFEF29BC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7">
                                            <p:graphicEl>
                                              <a:dgm id="{8C44DFAD-79EC-41F2-A9CE-DEDFEF29BC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321EC29-D4A2-4E01-9BF9-A0CD3667A7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7">
                                            <p:graphicEl>
                                              <a:dgm id="{E321EC29-D4A2-4E01-9BF9-A0CD3667A7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EFB8770-0B36-45F0-B27B-29A595540E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">
                                            <p:graphicEl>
                                              <a:dgm id="{9EFB8770-0B36-45F0-B27B-29A595540E7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9E1C193-CD94-4831-9E9A-C7756BDF5FD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7">
                                            <p:graphicEl>
                                              <a:dgm id="{09E1C193-CD94-4831-9E9A-C7756BDF5FD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1C02EA3-10B7-41E0-9A03-B95ABA7600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7">
                                            <p:graphicEl>
                                              <a:dgm id="{D1C02EA3-10B7-41E0-9A03-B95ABA7600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DCC9017-B8AF-44F0-844A-9CB2050001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7">
                                            <p:graphicEl>
                                              <a:dgm id="{FDCC9017-B8AF-44F0-844A-9CB20500017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FD184D5-E58B-4239-863A-8723233A79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7">
                                            <p:graphicEl>
                                              <a:dgm id="{DFD184D5-E58B-4239-863A-8723233A79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2276FDD-871F-4EB4-B60E-5440AA7272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7">
                                            <p:graphicEl>
                                              <a:dgm id="{32276FDD-871F-4EB4-B60E-5440AA7272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7" grpId="0">
        <p:bldSub>
          <a:bldDgm bld="one"/>
        </p:bldSub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457349"/>
          </a:xfrm>
        </p:spPr>
        <p:txBody>
          <a:bodyPr>
            <a:noAutofit/>
          </a:bodyPr>
          <a:lstStyle/>
          <a:p>
            <a:r>
              <a:rPr lang="az-Latn-A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Follow 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endParaRPr lang="az-Latn-AZ" b="1" dirty="0"/>
          </a:p>
          <a:p>
            <a:pPr marL="0" indent="0">
              <a:buNone/>
            </a:pPr>
            <a:endParaRPr lang="az-Latn-AZ" b="1" dirty="0"/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37DC6F5-8E39-F72A-B1C2-3579C1F421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0566" y="1546223"/>
            <a:ext cx="5133700" cy="341904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9BB127B-ED2B-8CC9-0B78-D465BFAED34C}"/>
              </a:ext>
            </a:extLst>
          </p:cNvPr>
          <p:cNvSpPr txBox="1"/>
          <p:nvPr/>
        </p:nvSpPr>
        <p:spPr>
          <a:xfrm>
            <a:off x="336283" y="1833961"/>
            <a:ext cx="620428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/>
              <a:t>Asymptomatic patients are monitored by a pediatric cardiologist for </a:t>
            </a:r>
            <a:r>
              <a:rPr 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3-6 months or yearly,</a:t>
            </a:r>
            <a:r>
              <a:rPr lang="en-US" sz="3200" dirty="0"/>
              <a:t> </a:t>
            </a:r>
            <a:r>
              <a:rPr lang="en-US" sz="3200" b="1" dirty="0"/>
              <a:t>depending </a:t>
            </a:r>
          </a:p>
          <a:p>
            <a:r>
              <a:rPr lang="en-US" sz="3200" b="1" dirty="0"/>
              <a:t>on the type of defect.</a:t>
            </a: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Rehabilitation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0067" y="1253331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endParaRPr lang="en-US" sz="24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en-US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It is carried out in a general manner</a:t>
            </a:r>
            <a:endParaRPr lang="az-Latn-AZ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75A22E2-09D6-E9B9-5A6D-D9FFCAE14E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979" t="34785" r="22" b="-1"/>
          <a:stretch/>
        </p:blipFill>
        <p:spPr>
          <a:xfrm>
            <a:off x="6874933" y="1344514"/>
            <a:ext cx="4377000" cy="32936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37836" y="-161349"/>
            <a:ext cx="5889589" cy="842386"/>
          </a:xfrm>
        </p:spPr>
        <p:txBody>
          <a:bodyPr>
            <a:noAutofit/>
          </a:bodyPr>
          <a:lstStyle/>
          <a:p>
            <a:r>
              <a:rPr lang="az-Latn-AZ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Features in special groups</a:t>
            </a:r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E9A4302E-5CE9-11C6-AE8E-B8883265960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34595943"/>
              </p:ext>
            </p:extLst>
          </p:nvPr>
        </p:nvGraphicFramePr>
        <p:xfrm>
          <a:off x="510139" y="828160"/>
          <a:ext cx="11559941" cy="5678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29C80973-2013-44CB-AFBA-D659166A74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>
                                            <p:graphicEl>
                                              <a:dgm id="{29C80973-2013-44CB-AFBA-D659166A742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2546681-C043-421B-86DC-BDA8264002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>
                                            <p:graphicEl>
                                              <a:dgm id="{12546681-C043-421B-86DC-BDA82640028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1EB4364D-8948-4AF1-BB6C-AE82FA679C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>
                                            <p:graphicEl>
                                              <a:dgm id="{1EB4364D-8948-4AF1-BB6C-AE82FA679C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dgm id="{AA9E7DC0-3ECC-4445-9BD7-885645FE44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>
                                            <p:graphicEl>
                                              <a:dgm id="{AA9E7DC0-3ECC-4445-9BD7-885645FE44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8" grpId="0">
        <p:bldSub>
          <a:bldDgm bld="one"/>
        </p:bldSub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1606486"/>
          </a:xfrm>
        </p:spPr>
        <p:txBody>
          <a:bodyPr/>
          <a:lstStyle/>
          <a:p>
            <a:pPr marL="0" indent="0">
              <a:lnSpc>
                <a:spcPct val="115000"/>
              </a:lnSpc>
              <a:spcBef>
                <a:spcPts val="0"/>
              </a:spcBef>
            </a:pPr>
            <a:r>
              <a:rPr lang="en-US" sz="4400" dirty="0">
                <a:latin typeface="Calibri" panose="020F0502020204030204" pitchFamily="34" charset="0"/>
                <a:ea typeface="Calibri" panose="020F0502020204030204" pitchFamily="34" charset="0"/>
              </a:rPr>
              <a:t>Thank you for your attention.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Theme1">
  <a:themeElements>
    <a:clrScheme name="Синий и зелены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97C1E7D-9E96-4C7A-A103-621EED07A14F}" vid="{28EBDC9A-3161-45FB-8D10-86A1C3FC701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3134</TotalTime>
  <Words>1045</Words>
  <Application>Microsoft Office PowerPoint</Application>
  <PresentationFormat>Widescreen</PresentationFormat>
  <Paragraphs>205</Paragraphs>
  <Slides>31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5" baseType="lpstr">
      <vt:lpstr>Arial</vt:lpstr>
      <vt:lpstr>Calibri</vt:lpstr>
      <vt:lpstr>Wingdings</vt:lpstr>
      <vt:lpstr>Theme1</vt:lpstr>
      <vt:lpstr>     Congenital heart defects</vt:lpstr>
      <vt:lpstr>Definition</vt:lpstr>
      <vt:lpstr>Characteristic features</vt:lpstr>
      <vt:lpstr>Occurrence frequency</vt:lpstr>
      <vt:lpstr>Classification</vt:lpstr>
      <vt:lpstr>Risk factors</vt:lpstr>
      <vt:lpstr>The main pathogenetic mechanism</vt:lpstr>
      <vt:lpstr>Clinical course</vt:lpstr>
      <vt:lpstr>The most common complications</vt:lpstr>
      <vt:lpstr>Clinical exam</vt:lpstr>
      <vt:lpstr>Laboratory test</vt:lpstr>
      <vt:lpstr>Imaging and other examinations</vt:lpstr>
      <vt:lpstr>Suspection </vt:lpstr>
      <vt:lpstr>Clarifying the diagnosis</vt:lpstr>
      <vt:lpstr>Differential diagnosis</vt:lpstr>
      <vt:lpstr>Diagnostic criteria</vt:lpstr>
      <vt:lpstr>How to rule this out?</vt:lpstr>
      <vt:lpstr>Determination of the cause</vt:lpstr>
      <vt:lpstr>Determination of severity</vt:lpstr>
      <vt:lpstr>Treatment principles</vt:lpstr>
      <vt:lpstr>Treatment methods</vt:lpstr>
      <vt:lpstr>Basic instructions for the operation</vt:lpstr>
      <vt:lpstr>Contraindications to the operation</vt:lpstr>
      <vt:lpstr>Treatment approach</vt:lpstr>
      <vt:lpstr>The prognosis</vt:lpstr>
      <vt:lpstr>Profilaction</vt:lpstr>
      <vt:lpstr>Scrining</vt:lpstr>
      <vt:lpstr>Follow up</vt:lpstr>
      <vt:lpstr>Rehabilitation</vt:lpstr>
      <vt:lpstr>Features in special groups</vt:lpstr>
      <vt:lpstr>Thank you for your attention.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User</cp:lastModifiedBy>
  <cp:revision>103</cp:revision>
  <dcterms:created xsi:type="dcterms:W3CDTF">2023-05-31T15:19:45Z</dcterms:created>
  <dcterms:modified xsi:type="dcterms:W3CDTF">2023-09-23T15:24:50Z</dcterms:modified>
</cp:coreProperties>
</file>