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91" r:id="rId2"/>
    <p:sldId id="259" r:id="rId3"/>
    <p:sldId id="260" r:id="rId4"/>
    <p:sldId id="261" r:id="rId5"/>
    <p:sldId id="301" r:id="rId6"/>
    <p:sldId id="293" r:id="rId7"/>
    <p:sldId id="271" r:id="rId8"/>
    <p:sldId id="272" r:id="rId9"/>
    <p:sldId id="273" r:id="rId10"/>
    <p:sldId id="302" r:id="rId11"/>
    <p:sldId id="274" r:id="rId12"/>
    <p:sldId id="275" r:id="rId13"/>
    <p:sldId id="276" r:id="rId14"/>
    <p:sldId id="303" r:id="rId15"/>
    <p:sldId id="279" r:id="rId16"/>
    <p:sldId id="304" r:id="rId17"/>
    <p:sldId id="278" r:id="rId18"/>
    <p:sldId id="280" r:id="rId19"/>
    <p:sldId id="296" r:id="rId20"/>
    <p:sldId id="300" r:id="rId21"/>
    <p:sldId id="298" r:id="rId22"/>
    <p:sldId id="281" r:id="rId23"/>
    <p:sldId id="284" r:id="rId24"/>
    <p:sldId id="257" r:id="rId25"/>
    <p:sldId id="285" r:id="rId26"/>
    <p:sldId id="286" r:id="rId27"/>
    <p:sldId id="287" r:id="rId28"/>
    <p:sldId id="288" r:id="rId29"/>
    <p:sldId id="289" r:id="rId30"/>
    <p:sldId id="290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E9F0"/>
    <a:srgbClr val="D2E0EA"/>
    <a:srgbClr val="E1F1F7"/>
    <a:srgbClr val="AEC8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 autoAdjust="0"/>
  </p:normalViewPr>
  <p:slideViewPr>
    <p:cSldViewPr snapToGrid="0">
      <p:cViewPr varScale="1">
        <p:scale>
          <a:sx n="64" d="100"/>
          <a:sy n="64" d="100"/>
        </p:scale>
        <p:origin x="285" y="45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38375-09F9-4F7B-8777-1902218F096E}" type="doc">
      <dgm:prSet loTypeId="urn:microsoft.com/office/officeart/2005/8/layout/target3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98FB7B2-4CB3-4667-A82E-79C9320E01DD}">
      <dgm:prSet phldrT="[Text]" custT="1"/>
      <dgm:spPr/>
      <dgm:t>
        <a:bodyPr/>
        <a:lstStyle/>
        <a:p>
          <a:r>
            <a:rPr lang="az-Latn-AZ" sz="1500"/>
            <a:t> </a:t>
          </a:r>
          <a:r>
            <a:rPr lang="az-Latn-AZ" sz="15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Nazik bağırsağın ən çox rast gələn kəskin işemik xəstəliyi</a:t>
          </a:r>
          <a:endParaRPr lang="en-US" sz="1500"/>
        </a:p>
      </dgm:t>
    </dgm:pt>
    <dgm:pt modelId="{4C724219-6E41-4B63-9ABC-2241BF1A06DA}" type="sibTrans" cxnId="{8D8E2C7D-B25F-4F1B-B105-CC807D043F21}">
      <dgm:prSet/>
      <dgm:spPr/>
      <dgm:t>
        <a:bodyPr/>
        <a:lstStyle/>
        <a:p>
          <a:endParaRPr lang="en-US"/>
        </a:p>
      </dgm:t>
    </dgm:pt>
    <dgm:pt modelId="{69103C4A-773C-4D99-B3F1-FC61F9464832}" type="parTrans" cxnId="{8D8E2C7D-B25F-4F1B-B105-CC807D043F21}">
      <dgm:prSet/>
      <dgm:spPr/>
      <dgm:t>
        <a:bodyPr/>
        <a:lstStyle/>
        <a:p>
          <a:endParaRPr lang="en-US"/>
        </a:p>
      </dgm:t>
    </dgm:pt>
    <dgm:pt modelId="{B2CC7652-71FD-481D-BDA9-DEB3CEF9E4D6}">
      <dgm:prSet phldrT="[Text]" custT="1"/>
      <dgm:spPr/>
      <dgm:t>
        <a:bodyPr/>
        <a:lstStyle/>
        <a:p>
          <a:r>
            <a:rPr lang="az-Latn-AZ" sz="1500"/>
            <a:t> </a:t>
          </a:r>
          <a:r>
            <a:rPr lang="az-Latn-AZ" sz="150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Xəstələrin yarıdan çoxunda dəqiq diaqnoz əməliyyat zamanı müəyyənləşir.</a:t>
          </a:r>
          <a:endParaRPr lang="en-US" sz="1500"/>
        </a:p>
      </dgm:t>
    </dgm:pt>
    <dgm:pt modelId="{04A0622F-D471-4B3E-ABCE-1B893DEF2AD8}" type="sibTrans" cxnId="{D5763FE2-167F-4CA5-81E9-514BF24A5BE1}">
      <dgm:prSet/>
      <dgm:spPr/>
      <dgm:t>
        <a:bodyPr/>
        <a:lstStyle/>
        <a:p>
          <a:endParaRPr lang="en-US"/>
        </a:p>
      </dgm:t>
    </dgm:pt>
    <dgm:pt modelId="{50FDB6D9-1502-4063-848E-02012A33FF05}" type="parTrans" cxnId="{D5763FE2-167F-4CA5-81E9-514BF24A5BE1}">
      <dgm:prSet/>
      <dgm:spPr/>
      <dgm:t>
        <a:bodyPr/>
        <a:lstStyle/>
        <a:p>
          <a:endParaRPr lang="en-US"/>
        </a:p>
      </dgm:t>
    </dgm:pt>
    <dgm:pt modelId="{9AFBA81A-8656-4CB9-9A48-9C51887E7CA2}">
      <dgm:prSet phldrT="[Text]" custT="1"/>
      <dgm:spPr/>
      <dgm:t>
        <a:bodyPr/>
        <a:lstStyle/>
        <a:p>
          <a:r>
            <a:rPr lang="az-Latn-AZ" sz="15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Ani başlayan şiddətli qarın ağrıları, “ağrı-qarın uymazlığı” əlaməti, ağır, proqressiv gediş</a:t>
          </a:r>
          <a:endParaRPr lang="en-US" sz="1500"/>
        </a:p>
      </dgm:t>
    </dgm:pt>
    <dgm:pt modelId="{98B629F8-BB06-4CAF-A620-29CBCA042815}" type="parTrans" cxnId="{4B87A89A-B0FB-46B7-AB94-F9279AC1328E}">
      <dgm:prSet/>
      <dgm:spPr/>
      <dgm:t>
        <a:bodyPr/>
        <a:lstStyle/>
        <a:p>
          <a:endParaRPr lang="en-US"/>
        </a:p>
      </dgm:t>
    </dgm:pt>
    <dgm:pt modelId="{362BAF80-8D1A-4EAE-AF08-F2A158DF0D64}" type="sibTrans" cxnId="{4B87A89A-B0FB-46B7-AB94-F9279AC1328E}">
      <dgm:prSet/>
      <dgm:spPr/>
      <dgm:t>
        <a:bodyPr/>
        <a:lstStyle/>
        <a:p>
          <a:endParaRPr lang="en-US"/>
        </a:p>
      </dgm:t>
    </dgm:pt>
    <dgm:pt modelId="{C8236B29-6545-4F72-A669-9ED832A76551}">
      <dgm:prSet phldrT="[Text]" custT="1"/>
      <dgm:spPr/>
      <dgm:t>
        <a:bodyPr/>
        <a:lstStyle/>
        <a:p>
          <a:r>
            <a:rPr lang="az-Latn-AZ" sz="150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Spesifik klinik, laborator və standart görüntüləmə əlaməti yoxdur</a:t>
          </a:r>
          <a:endParaRPr lang="en-US" sz="1500"/>
        </a:p>
      </dgm:t>
    </dgm:pt>
    <dgm:pt modelId="{B98FE8D1-CEEA-4C64-B68F-8D193210F0BF}" type="sibTrans" cxnId="{E6C81ACB-5930-4860-AFFC-A95C2F78D8E2}">
      <dgm:prSet/>
      <dgm:spPr/>
      <dgm:t>
        <a:bodyPr/>
        <a:lstStyle/>
        <a:p>
          <a:endParaRPr lang="en-US"/>
        </a:p>
      </dgm:t>
    </dgm:pt>
    <dgm:pt modelId="{3478F978-FEE0-4681-B02A-DA89B4B17C94}" type="parTrans" cxnId="{E6C81ACB-5930-4860-AFFC-A95C2F78D8E2}">
      <dgm:prSet/>
      <dgm:spPr/>
      <dgm:t>
        <a:bodyPr/>
        <a:lstStyle/>
        <a:p>
          <a:endParaRPr lang="en-US"/>
        </a:p>
      </dgm:t>
    </dgm:pt>
    <dgm:pt modelId="{490800A3-C899-4F74-9EDF-1AA35D45654E}">
      <dgm:prSet phldrT="[Text]" custT="1"/>
      <dgm:spPr/>
      <dgm:t>
        <a:bodyPr/>
        <a:lstStyle/>
        <a:p>
          <a:r>
            <a:rPr lang="az-Latn-AZ" sz="1500"/>
            <a:t>Yüksək letallıq 50-90%</a:t>
          </a:r>
          <a:endParaRPr lang="en-US" sz="1500"/>
        </a:p>
      </dgm:t>
    </dgm:pt>
    <dgm:pt modelId="{DB112637-F84C-432E-8146-323C5AE121A3}" type="parTrans" cxnId="{106DE75E-03D7-4353-A26B-645C3A1154BA}">
      <dgm:prSet/>
      <dgm:spPr/>
      <dgm:t>
        <a:bodyPr/>
        <a:lstStyle/>
        <a:p>
          <a:endParaRPr lang="en-US"/>
        </a:p>
      </dgm:t>
    </dgm:pt>
    <dgm:pt modelId="{B4FD5838-F47D-4192-BC84-7A3DA8F4AC8E}" type="sibTrans" cxnId="{106DE75E-03D7-4353-A26B-645C3A1154BA}">
      <dgm:prSet/>
      <dgm:spPr/>
      <dgm:t>
        <a:bodyPr/>
        <a:lstStyle/>
        <a:p>
          <a:endParaRPr lang="en-US"/>
        </a:p>
      </dgm:t>
    </dgm:pt>
    <dgm:pt modelId="{E9BE792E-1C5B-4A24-89CA-06E8790EEDFA}" type="pres">
      <dgm:prSet presAssocID="{83938375-09F9-4F7B-8777-1902218F096E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91292E9B-CC10-425A-93F6-C9CE03A1970C}" type="pres">
      <dgm:prSet presAssocID="{E98FB7B2-4CB3-4667-A82E-79C9320E01DD}" presName="circle1" presStyleLbl="node1" presStyleIdx="0" presStyleCnt="5"/>
      <dgm:spPr/>
    </dgm:pt>
    <dgm:pt modelId="{D8D724A9-2FFC-481F-A97B-A6D52636BEF2}" type="pres">
      <dgm:prSet presAssocID="{E98FB7B2-4CB3-4667-A82E-79C9320E01DD}" presName="space" presStyleCnt="0"/>
      <dgm:spPr/>
    </dgm:pt>
    <dgm:pt modelId="{77F01CC5-E352-4ADE-B1AC-0E0CD2EF3116}" type="pres">
      <dgm:prSet presAssocID="{E98FB7B2-4CB3-4667-A82E-79C9320E01DD}" presName="rect1" presStyleLbl="alignAcc1" presStyleIdx="0" presStyleCnt="5"/>
      <dgm:spPr/>
    </dgm:pt>
    <dgm:pt modelId="{05563A75-C3A1-4A14-A920-F05C6644709C}" type="pres">
      <dgm:prSet presAssocID="{9AFBA81A-8656-4CB9-9A48-9C51887E7CA2}" presName="vertSpace2" presStyleLbl="node1" presStyleIdx="0" presStyleCnt="5"/>
      <dgm:spPr/>
    </dgm:pt>
    <dgm:pt modelId="{51A7C547-722F-40CF-867C-BDEC65F2869B}" type="pres">
      <dgm:prSet presAssocID="{9AFBA81A-8656-4CB9-9A48-9C51887E7CA2}" presName="circle2" presStyleLbl="node1" presStyleIdx="1" presStyleCnt="5"/>
      <dgm:spPr/>
    </dgm:pt>
    <dgm:pt modelId="{57F63A9F-2251-409F-99A4-D338AFBF0EDC}" type="pres">
      <dgm:prSet presAssocID="{9AFBA81A-8656-4CB9-9A48-9C51887E7CA2}" presName="rect2" presStyleLbl="alignAcc1" presStyleIdx="1" presStyleCnt="5"/>
      <dgm:spPr/>
    </dgm:pt>
    <dgm:pt modelId="{396E952B-68D2-4DB1-8860-6E3AAA359F1F}" type="pres">
      <dgm:prSet presAssocID="{C8236B29-6545-4F72-A669-9ED832A76551}" presName="vertSpace3" presStyleLbl="node1" presStyleIdx="1" presStyleCnt="5"/>
      <dgm:spPr/>
    </dgm:pt>
    <dgm:pt modelId="{BD0DA321-2946-41A5-953A-AD17EC810D58}" type="pres">
      <dgm:prSet presAssocID="{C8236B29-6545-4F72-A669-9ED832A76551}" presName="circle3" presStyleLbl="node1" presStyleIdx="2" presStyleCnt="5"/>
      <dgm:spPr/>
    </dgm:pt>
    <dgm:pt modelId="{FB327844-306A-418B-87A6-2BD602D00DD5}" type="pres">
      <dgm:prSet presAssocID="{C8236B29-6545-4F72-A669-9ED832A76551}" presName="rect3" presStyleLbl="alignAcc1" presStyleIdx="2" presStyleCnt="5"/>
      <dgm:spPr/>
    </dgm:pt>
    <dgm:pt modelId="{2DB847DE-AD2A-4B8D-8BBF-9CEA4D303842}" type="pres">
      <dgm:prSet presAssocID="{B2CC7652-71FD-481D-BDA9-DEB3CEF9E4D6}" presName="vertSpace4" presStyleLbl="node1" presStyleIdx="2" presStyleCnt="5"/>
      <dgm:spPr/>
    </dgm:pt>
    <dgm:pt modelId="{1E343491-5488-4C89-9E3B-222AECC75FB6}" type="pres">
      <dgm:prSet presAssocID="{B2CC7652-71FD-481D-BDA9-DEB3CEF9E4D6}" presName="circle4" presStyleLbl="node1" presStyleIdx="3" presStyleCnt="5"/>
      <dgm:spPr/>
    </dgm:pt>
    <dgm:pt modelId="{5F59D84A-BCC5-4BBF-907A-78FEBCD41012}" type="pres">
      <dgm:prSet presAssocID="{B2CC7652-71FD-481D-BDA9-DEB3CEF9E4D6}" presName="rect4" presStyleLbl="alignAcc1" presStyleIdx="3" presStyleCnt="5"/>
      <dgm:spPr/>
    </dgm:pt>
    <dgm:pt modelId="{ACE59BA6-00D9-4019-AB60-B08A41E9D3AB}" type="pres">
      <dgm:prSet presAssocID="{490800A3-C899-4F74-9EDF-1AA35D45654E}" presName="vertSpace5" presStyleLbl="node1" presStyleIdx="3" presStyleCnt="5"/>
      <dgm:spPr/>
    </dgm:pt>
    <dgm:pt modelId="{E12CF6F6-2C1E-49EB-83C7-687EC16127D2}" type="pres">
      <dgm:prSet presAssocID="{490800A3-C899-4F74-9EDF-1AA35D45654E}" presName="circle5" presStyleLbl="node1" presStyleIdx="4" presStyleCnt="5"/>
      <dgm:spPr/>
    </dgm:pt>
    <dgm:pt modelId="{55ADCCB2-BFBC-447F-AE7D-641444DD2A11}" type="pres">
      <dgm:prSet presAssocID="{490800A3-C899-4F74-9EDF-1AA35D45654E}" presName="rect5" presStyleLbl="alignAcc1" presStyleIdx="4" presStyleCnt="5"/>
      <dgm:spPr/>
    </dgm:pt>
    <dgm:pt modelId="{5EC8B319-B3B8-402A-9D4A-F6E326AC0014}" type="pres">
      <dgm:prSet presAssocID="{E98FB7B2-4CB3-4667-A82E-79C9320E01DD}" presName="rect1ParTxNoCh" presStyleLbl="alignAcc1" presStyleIdx="4" presStyleCnt="5">
        <dgm:presLayoutVars>
          <dgm:chMax val="1"/>
          <dgm:bulletEnabled val="1"/>
        </dgm:presLayoutVars>
      </dgm:prSet>
      <dgm:spPr/>
    </dgm:pt>
    <dgm:pt modelId="{B73B78A5-43F5-41D3-91C8-57E34F728B1B}" type="pres">
      <dgm:prSet presAssocID="{9AFBA81A-8656-4CB9-9A48-9C51887E7CA2}" presName="rect2ParTxNoCh" presStyleLbl="alignAcc1" presStyleIdx="4" presStyleCnt="5">
        <dgm:presLayoutVars>
          <dgm:chMax val="1"/>
          <dgm:bulletEnabled val="1"/>
        </dgm:presLayoutVars>
      </dgm:prSet>
      <dgm:spPr/>
    </dgm:pt>
    <dgm:pt modelId="{0828D9BA-4C4C-470D-B36D-8D453E77FCC8}" type="pres">
      <dgm:prSet presAssocID="{C8236B29-6545-4F72-A669-9ED832A76551}" presName="rect3ParTxNoCh" presStyleLbl="alignAcc1" presStyleIdx="4" presStyleCnt="5">
        <dgm:presLayoutVars>
          <dgm:chMax val="1"/>
          <dgm:bulletEnabled val="1"/>
        </dgm:presLayoutVars>
      </dgm:prSet>
      <dgm:spPr/>
    </dgm:pt>
    <dgm:pt modelId="{CDE72E67-137F-41BF-A76C-6C177FF00E5C}" type="pres">
      <dgm:prSet presAssocID="{B2CC7652-71FD-481D-BDA9-DEB3CEF9E4D6}" presName="rect4ParTxNoCh" presStyleLbl="alignAcc1" presStyleIdx="4" presStyleCnt="5">
        <dgm:presLayoutVars>
          <dgm:chMax val="1"/>
          <dgm:bulletEnabled val="1"/>
        </dgm:presLayoutVars>
      </dgm:prSet>
      <dgm:spPr/>
    </dgm:pt>
    <dgm:pt modelId="{BA3F51C4-5B14-449A-8412-C47A67AA7407}" type="pres">
      <dgm:prSet presAssocID="{490800A3-C899-4F74-9EDF-1AA35D45654E}" presName="rect5ParTxNoCh" presStyleLbl="alignAcc1" presStyleIdx="4" presStyleCnt="5">
        <dgm:presLayoutVars>
          <dgm:chMax val="1"/>
          <dgm:bulletEnabled val="1"/>
        </dgm:presLayoutVars>
      </dgm:prSet>
      <dgm:spPr/>
    </dgm:pt>
  </dgm:ptLst>
  <dgm:cxnLst>
    <dgm:cxn modelId="{E53A4228-2677-4586-8C73-636EFA568068}" type="presOf" srcId="{E98FB7B2-4CB3-4667-A82E-79C9320E01DD}" destId="{5EC8B319-B3B8-402A-9D4A-F6E326AC0014}" srcOrd="1" destOrd="0" presId="urn:microsoft.com/office/officeart/2005/8/layout/target3"/>
    <dgm:cxn modelId="{106DE75E-03D7-4353-A26B-645C3A1154BA}" srcId="{83938375-09F9-4F7B-8777-1902218F096E}" destId="{490800A3-C899-4F74-9EDF-1AA35D45654E}" srcOrd="4" destOrd="0" parTransId="{DB112637-F84C-432E-8146-323C5AE121A3}" sibTransId="{B4FD5838-F47D-4192-BC84-7A3DA8F4AC8E}"/>
    <dgm:cxn modelId="{8D8E2C7D-B25F-4F1B-B105-CC807D043F21}" srcId="{83938375-09F9-4F7B-8777-1902218F096E}" destId="{E98FB7B2-4CB3-4667-A82E-79C9320E01DD}" srcOrd="0" destOrd="0" parTransId="{69103C4A-773C-4D99-B3F1-FC61F9464832}" sibTransId="{4C724219-6E41-4B63-9ABC-2241BF1A06DA}"/>
    <dgm:cxn modelId="{1DBE7580-EA29-40BE-BE8C-E8BA2B03DE1A}" type="presOf" srcId="{E98FB7B2-4CB3-4667-A82E-79C9320E01DD}" destId="{77F01CC5-E352-4ADE-B1AC-0E0CD2EF3116}" srcOrd="0" destOrd="0" presId="urn:microsoft.com/office/officeart/2005/8/layout/target3"/>
    <dgm:cxn modelId="{6FF26088-7E5C-4C3B-B493-0B3A29D8A76B}" type="presOf" srcId="{B2CC7652-71FD-481D-BDA9-DEB3CEF9E4D6}" destId="{5F59D84A-BCC5-4BBF-907A-78FEBCD41012}" srcOrd="0" destOrd="0" presId="urn:microsoft.com/office/officeart/2005/8/layout/target3"/>
    <dgm:cxn modelId="{A4FB738C-DD41-4E9F-98ED-7323A4BCB594}" type="presOf" srcId="{490800A3-C899-4F74-9EDF-1AA35D45654E}" destId="{BA3F51C4-5B14-449A-8412-C47A67AA7407}" srcOrd="1" destOrd="0" presId="urn:microsoft.com/office/officeart/2005/8/layout/target3"/>
    <dgm:cxn modelId="{5A37A28C-7786-481C-B34A-A03AC19D964C}" type="presOf" srcId="{C8236B29-6545-4F72-A669-9ED832A76551}" destId="{0828D9BA-4C4C-470D-B36D-8D453E77FCC8}" srcOrd="1" destOrd="0" presId="urn:microsoft.com/office/officeart/2005/8/layout/target3"/>
    <dgm:cxn modelId="{4B87A89A-B0FB-46B7-AB94-F9279AC1328E}" srcId="{83938375-09F9-4F7B-8777-1902218F096E}" destId="{9AFBA81A-8656-4CB9-9A48-9C51887E7CA2}" srcOrd="1" destOrd="0" parTransId="{98B629F8-BB06-4CAF-A620-29CBCA042815}" sibTransId="{362BAF80-8D1A-4EAE-AF08-F2A158DF0D64}"/>
    <dgm:cxn modelId="{E4FB6E9B-45DA-48F2-800B-E45B6C2FEC36}" type="presOf" srcId="{C8236B29-6545-4F72-A669-9ED832A76551}" destId="{FB327844-306A-418B-87A6-2BD602D00DD5}" srcOrd="0" destOrd="0" presId="urn:microsoft.com/office/officeart/2005/8/layout/target3"/>
    <dgm:cxn modelId="{6D7CC3B4-643F-46B8-A0AB-E873180FECD0}" type="presOf" srcId="{83938375-09F9-4F7B-8777-1902218F096E}" destId="{E9BE792E-1C5B-4A24-89CA-06E8790EEDFA}" srcOrd="0" destOrd="0" presId="urn:microsoft.com/office/officeart/2005/8/layout/target3"/>
    <dgm:cxn modelId="{3D2493C6-43A7-45F1-8780-A92CDEED084A}" type="presOf" srcId="{9AFBA81A-8656-4CB9-9A48-9C51887E7CA2}" destId="{57F63A9F-2251-409F-99A4-D338AFBF0EDC}" srcOrd="0" destOrd="0" presId="urn:microsoft.com/office/officeart/2005/8/layout/target3"/>
    <dgm:cxn modelId="{E6C81ACB-5930-4860-AFFC-A95C2F78D8E2}" srcId="{83938375-09F9-4F7B-8777-1902218F096E}" destId="{C8236B29-6545-4F72-A669-9ED832A76551}" srcOrd="2" destOrd="0" parTransId="{3478F978-FEE0-4681-B02A-DA89B4B17C94}" sibTransId="{B98FE8D1-CEEA-4C64-B68F-8D193210F0BF}"/>
    <dgm:cxn modelId="{A312B7D5-C492-4B6A-AEB5-A642047FCC9C}" type="presOf" srcId="{490800A3-C899-4F74-9EDF-1AA35D45654E}" destId="{55ADCCB2-BFBC-447F-AE7D-641444DD2A11}" srcOrd="0" destOrd="0" presId="urn:microsoft.com/office/officeart/2005/8/layout/target3"/>
    <dgm:cxn modelId="{D5763FE2-167F-4CA5-81E9-514BF24A5BE1}" srcId="{83938375-09F9-4F7B-8777-1902218F096E}" destId="{B2CC7652-71FD-481D-BDA9-DEB3CEF9E4D6}" srcOrd="3" destOrd="0" parTransId="{50FDB6D9-1502-4063-848E-02012A33FF05}" sibTransId="{04A0622F-D471-4B3E-ABCE-1B893DEF2AD8}"/>
    <dgm:cxn modelId="{0853A2E2-B315-4638-BB75-CAEA76069E3A}" type="presOf" srcId="{B2CC7652-71FD-481D-BDA9-DEB3CEF9E4D6}" destId="{CDE72E67-137F-41BF-A76C-6C177FF00E5C}" srcOrd="1" destOrd="0" presId="urn:microsoft.com/office/officeart/2005/8/layout/target3"/>
    <dgm:cxn modelId="{E2B281E9-4A5E-4B79-915A-123E27B61563}" type="presOf" srcId="{9AFBA81A-8656-4CB9-9A48-9C51887E7CA2}" destId="{B73B78A5-43F5-41D3-91C8-57E34F728B1B}" srcOrd="1" destOrd="0" presId="urn:microsoft.com/office/officeart/2005/8/layout/target3"/>
    <dgm:cxn modelId="{BEFC9B8A-9D6A-4C08-B96F-7C7E7C9624B1}" type="presParOf" srcId="{E9BE792E-1C5B-4A24-89CA-06E8790EEDFA}" destId="{91292E9B-CC10-425A-93F6-C9CE03A1970C}" srcOrd="0" destOrd="0" presId="urn:microsoft.com/office/officeart/2005/8/layout/target3"/>
    <dgm:cxn modelId="{95FA7742-5A5C-4035-BDC1-4CACE0492AF2}" type="presParOf" srcId="{E9BE792E-1C5B-4A24-89CA-06E8790EEDFA}" destId="{D8D724A9-2FFC-481F-A97B-A6D52636BEF2}" srcOrd="1" destOrd="0" presId="urn:microsoft.com/office/officeart/2005/8/layout/target3"/>
    <dgm:cxn modelId="{A038D419-A269-48A7-B8C3-F52869F9D000}" type="presParOf" srcId="{E9BE792E-1C5B-4A24-89CA-06E8790EEDFA}" destId="{77F01CC5-E352-4ADE-B1AC-0E0CD2EF3116}" srcOrd="2" destOrd="0" presId="urn:microsoft.com/office/officeart/2005/8/layout/target3"/>
    <dgm:cxn modelId="{EBFC5EB6-5CAB-40D2-B4D1-E5CF9222D942}" type="presParOf" srcId="{E9BE792E-1C5B-4A24-89CA-06E8790EEDFA}" destId="{05563A75-C3A1-4A14-A920-F05C6644709C}" srcOrd="3" destOrd="0" presId="urn:microsoft.com/office/officeart/2005/8/layout/target3"/>
    <dgm:cxn modelId="{189A8439-4E6B-4A38-8A20-22EF72EE2C7F}" type="presParOf" srcId="{E9BE792E-1C5B-4A24-89CA-06E8790EEDFA}" destId="{51A7C547-722F-40CF-867C-BDEC65F2869B}" srcOrd="4" destOrd="0" presId="urn:microsoft.com/office/officeart/2005/8/layout/target3"/>
    <dgm:cxn modelId="{1A488CE2-AABE-4939-8531-9D5D6D0E2481}" type="presParOf" srcId="{E9BE792E-1C5B-4A24-89CA-06E8790EEDFA}" destId="{57F63A9F-2251-409F-99A4-D338AFBF0EDC}" srcOrd="5" destOrd="0" presId="urn:microsoft.com/office/officeart/2005/8/layout/target3"/>
    <dgm:cxn modelId="{A4E71B34-E10A-4C2C-824B-FC3EFE1A58C4}" type="presParOf" srcId="{E9BE792E-1C5B-4A24-89CA-06E8790EEDFA}" destId="{396E952B-68D2-4DB1-8860-6E3AAA359F1F}" srcOrd="6" destOrd="0" presId="urn:microsoft.com/office/officeart/2005/8/layout/target3"/>
    <dgm:cxn modelId="{1321587A-16D5-4658-B700-20BAE0BB8EC6}" type="presParOf" srcId="{E9BE792E-1C5B-4A24-89CA-06E8790EEDFA}" destId="{BD0DA321-2946-41A5-953A-AD17EC810D58}" srcOrd="7" destOrd="0" presId="urn:microsoft.com/office/officeart/2005/8/layout/target3"/>
    <dgm:cxn modelId="{60688C42-7ABA-482B-9699-A7A429B04AC3}" type="presParOf" srcId="{E9BE792E-1C5B-4A24-89CA-06E8790EEDFA}" destId="{FB327844-306A-418B-87A6-2BD602D00DD5}" srcOrd="8" destOrd="0" presId="urn:microsoft.com/office/officeart/2005/8/layout/target3"/>
    <dgm:cxn modelId="{63172B9C-638F-4E0C-A2E2-75B93BFC5F5C}" type="presParOf" srcId="{E9BE792E-1C5B-4A24-89CA-06E8790EEDFA}" destId="{2DB847DE-AD2A-4B8D-8BBF-9CEA4D303842}" srcOrd="9" destOrd="0" presId="urn:microsoft.com/office/officeart/2005/8/layout/target3"/>
    <dgm:cxn modelId="{9B05DCD5-C4D9-4EBF-A9D3-8DF18FAAF051}" type="presParOf" srcId="{E9BE792E-1C5B-4A24-89CA-06E8790EEDFA}" destId="{1E343491-5488-4C89-9E3B-222AECC75FB6}" srcOrd="10" destOrd="0" presId="urn:microsoft.com/office/officeart/2005/8/layout/target3"/>
    <dgm:cxn modelId="{04246124-A0A0-4129-A331-1BA200DD2EF7}" type="presParOf" srcId="{E9BE792E-1C5B-4A24-89CA-06E8790EEDFA}" destId="{5F59D84A-BCC5-4BBF-907A-78FEBCD41012}" srcOrd="11" destOrd="0" presId="urn:microsoft.com/office/officeart/2005/8/layout/target3"/>
    <dgm:cxn modelId="{2CAB53D0-D88E-4D1B-9BEC-235B7B2C65EC}" type="presParOf" srcId="{E9BE792E-1C5B-4A24-89CA-06E8790EEDFA}" destId="{ACE59BA6-00D9-4019-AB60-B08A41E9D3AB}" srcOrd="12" destOrd="0" presId="urn:microsoft.com/office/officeart/2005/8/layout/target3"/>
    <dgm:cxn modelId="{42F2DE46-6BED-4A21-99B3-43E7025DBC2C}" type="presParOf" srcId="{E9BE792E-1C5B-4A24-89CA-06E8790EEDFA}" destId="{E12CF6F6-2C1E-49EB-83C7-687EC16127D2}" srcOrd="13" destOrd="0" presId="urn:microsoft.com/office/officeart/2005/8/layout/target3"/>
    <dgm:cxn modelId="{F2D08553-A220-4983-8B1D-FB0B67F71FF5}" type="presParOf" srcId="{E9BE792E-1C5B-4A24-89CA-06E8790EEDFA}" destId="{55ADCCB2-BFBC-447F-AE7D-641444DD2A11}" srcOrd="14" destOrd="0" presId="urn:microsoft.com/office/officeart/2005/8/layout/target3"/>
    <dgm:cxn modelId="{236F9268-ACAE-41ED-8B55-AB53065DD7DB}" type="presParOf" srcId="{E9BE792E-1C5B-4A24-89CA-06E8790EEDFA}" destId="{5EC8B319-B3B8-402A-9D4A-F6E326AC0014}" srcOrd="15" destOrd="0" presId="urn:microsoft.com/office/officeart/2005/8/layout/target3"/>
    <dgm:cxn modelId="{D871A8C0-E829-4F92-AFEB-C4381D1FE7AA}" type="presParOf" srcId="{E9BE792E-1C5B-4A24-89CA-06E8790EEDFA}" destId="{B73B78A5-43F5-41D3-91C8-57E34F728B1B}" srcOrd="16" destOrd="0" presId="urn:microsoft.com/office/officeart/2005/8/layout/target3"/>
    <dgm:cxn modelId="{0B01E6C9-0E17-4F62-A550-A5541C2F1C35}" type="presParOf" srcId="{E9BE792E-1C5B-4A24-89CA-06E8790EEDFA}" destId="{0828D9BA-4C4C-470D-B36D-8D453E77FCC8}" srcOrd="17" destOrd="0" presId="urn:microsoft.com/office/officeart/2005/8/layout/target3"/>
    <dgm:cxn modelId="{53E1378A-1A56-4DF0-9802-16CC5523D39C}" type="presParOf" srcId="{E9BE792E-1C5B-4A24-89CA-06E8790EEDFA}" destId="{CDE72E67-137F-41BF-A76C-6C177FF00E5C}" srcOrd="18" destOrd="0" presId="urn:microsoft.com/office/officeart/2005/8/layout/target3"/>
    <dgm:cxn modelId="{6CB5E47B-3133-4DB7-A260-C44D25D3B63F}" type="presParOf" srcId="{E9BE792E-1C5B-4A24-89CA-06E8790EEDFA}" destId="{BA3F51C4-5B14-449A-8412-C47A67AA740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BAF77D-3887-406A-B897-1A25D511BD8B}" type="doc">
      <dgm:prSet loTypeId="urn:microsoft.com/office/officeart/2005/8/layout/process1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8929D30-4E2B-425C-A794-6A5DFEA05D24}">
      <dgm:prSet phldrT="[Text]" custT="1"/>
      <dgm:spPr/>
      <dgm:t>
        <a:bodyPr/>
        <a:lstStyle/>
        <a:p>
          <a:r>
            <a:rPr lang="az-Latn-AZ" sz="3200">
              <a:latin typeface="Calibri" panose="020F0502020204030204" pitchFamily="34" charset="0"/>
              <a:ea typeface="Calibri" panose="020F0502020204030204" pitchFamily="34" charset="0"/>
            </a:rPr>
            <a:t>işemiya</a:t>
          </a:r>
          <a:endParaRPr lang="en-US" sz="3200" dirty="0"/>
        </a:p>
      </dgm:t>
    </dgm:pt>
    <dgm:pt modelId="{C13F7536-ACA3-4D15-B39E-A92620009629}" type="parTrans" cxnId="{3F227625-B776-401C-873D-6F152FCED65A}">
      <dgm:prSet/>
      <dgm:spPr/>
      <dgm:t>
        <a:bodyPr/>
        <a:lstStyle/>
        <a:p>
          <a:endParaRPr lang="en-US"/>
        </a:p>
      </dgm:t>
    </dgm:pt>
    <dgm:pt modelId="{664157D8-1134-4EE8-94C2-BE30409881A2}" type="sibTrans" cxnId="{3F227625-B776-401C-873D-6F152FCED65A}">
      <dgm:prSet/>
      <dgm:spPr/>
      <dgm:t>
        <a:bodyPr/>
        <a:lstStyle/>
        <a:p>
          <a:endParaRPr lang="en-US"/>
        </a:p>
      </dgm:t>
    </dgm:pt>
    <dgm:pt modelId="{DFE0327D-5D7D-452E-B21B-9E4DC385465F}">
      <dgm:prSet phldrT="[Text]"/>
      <dgm:spPr/>
      <dgm:t>
        <a:bodyPr/>
        <a:lstStyle/>
        <a:p>
          <a:r>
            <a:rPr lang="az-Latn-AZ">
              <a:latin typeface="Calibri" panose="020F0502020204030204" pitchFamily="34" charset="0"/>
              <a:ea typeface="Calibri" panose="020F0502020204030204" pitchFamily="34" charset="0"/>
            </a:rPr>
            <a:t>nekroz</a:t>
          </a:r>
          <a:endParaRPr lang="en-US" dirty="0"/>
        </a:p>
      </dgm:t>
    </dgm:pt>
    <dgm:pt modelId="{5B081F92-337D-4BC3-9AB9-9802AF7915EE}" type="parTrans" cxnId="{B8DDDB05-7F2D-4C3F-8FB6-52F5E3518891}">
      <dgm:prSet/>
      <dgm:spPr/>
      <dgm:t>
        <a:bodyPr/>
        <a:lstStyle/>
        <a:p>
          <a:endParaRPr lang="en-US"/>
        </a:p>
      </dgm:t>
    </dgm:pt>
    <dgm:pt modelId="{746C8BB3-06A2-4DD2-B8E1-AA89ADFCBF36}" type="sibTrans" cxnId="{B8DDDB05-7F2D-4C3F-8FB6-52F5E3518891}">
      <dgm:prSet/>
      <dgm:spPr>
        <a:solidFill>
          <a:srgbClr val="AEC8D9"/>
        </a:solidFill>
      </dgm:spPr>
      <dgm:t>
        <a:bodyPr/>
        <a:lstStyle/>
        <a:p>
          <a:endParaRPr lang="en-US"/>
        </a:p>
      </dgm:t>
    </dgm:pt>
    <dgm:pt modelId="{2FC892D4-C2E2-4282-AFB5-E71B2DC4BFC1}">
      <dgm:prSet phldrT="[Text]" custT="1"/>
      <dgm:spPr/>
      <dgm:t>
        <a:bodyPr/>
        <a:lstStyle/>
        <a:p>
          <a:r>
            <a:rPr lang="az-Latn-AZ" sz="1800" b="0">
              <a:latin typeface="Calibri" panose="020F0502020204030204" pitchFamily="34" charset="0"/>
              <a:ea typeface="Times New Roman" panose="02020603050405020304" pitchFamily="18" charset="0"/>
            </a:rPr>
            <a:t>ağrı azalır</a:t>
          </a:r>
          <a:endParaRPr lang="en-US" sz="1800" b="1" dirty="0"/>
        </a:p>
      </dgm:t>
    </dgm:pt>
    <dgm:pt modelId="{01B667E7-BF72-4EEA-A8DC-33E0A7E71DEA}" type="parTrans" cxnId="{DDFD0282-C3F3-4B39-9C54-103028EBAC04}">
      <dgm:prSet/>
      <dgm:spPr/>
      <dgm:t>
        <a:bodyPr/>
        <a:lstStyle/>
        <a:p>
          <a:endParaRPr lang="en-US"/>
        </a:p>
      </dgm:t>
    </dgm:pt>
    <dgm:pt modelId="{0BDC713B-BE1F-496A-BDA6-142C8EA2483E}" type="sibTrans" cxnId="{DDFD0282-C3F3-4B39-9C54-103028EBAC04}">
      <dgm:prSet/>
      <dgm:spPr/>
      <dgm:t>
        <a:bodyPr/>
        <a:lstStyle/>
        <a:p>
          <a:endParaRPr lang="en-US"/>
        </a:p>
      </dgm:t>
    </dgm:pt>
    <dgm:pt modelId="{3B6B2B58-ABB1-459C-ABAD-7718BEE852B3}">
      <dgm:prSet phldrT="[Text]"/>
      <dgm:spPr/>
      <dgm:t>
        <a:bodyPr/>
        <a:lstStyle/>
        <a:p>
          <a:r>
            <a:rPr lang="az-Latn-AZ">
              <a:latin typeface="Calibri" panose="020F0502020204030204" pitchFamily="34" charset="0"/>
              <a:ea typeface="Calibri" panose="020F0502020204030204" pitchFamily="34" charset="0"/>
            </a:rPr>
            <a:t>peritonit</a:t>
          </a:r>
          <a:endParaRPr lang="en-US" dirty="0"/>
        </a:p>
      </dgm:t>
    </dgm:pt>
    <dgm:pt modelId="{D7EA5791-541B-4DF0-BA71-1EF6B523FA8F}" type="parTrans" cxnId="{20554249-E0EC-4286-AD5C-F478A250A22F}">
      <dgm:prSet/>
      <dgm:spPr/>
      <dgm:t>
        <a:bodyPr/>
        <a:lstStyle/>
        <a:p>
          <a:endParaRPr lang="en-US"/>
        </a:p>
      </dgm:t>
    </dgm:pt>
    <dgm:pt modelId="{60C11D41-9C6B-4657-8414-9104979ABEC6}" type="sibTrans" cxnId="{20554249-E0EC-4286-AD5C-F478A250A22F}">
      <dgm:prSet/>
      <dgm:spPr/>
      <dgm:t>
        <a:bodyPr/>
        <a:lstStyle/>
        <a:p>
          <a:endParaRPr lang="en-US"/>
        </a:p>
      </dgm:t>
    </dgm:pt>
    <dgm:pt modelId="{E6FB6FE2-BB4A-416F-A23A-B45F431FB7FF}">
      <dgm:prSet phldrT="[Text]" custT="1"/>
      <dgm:spPr/>
      <dgm:t>
        <a:bodyPr/>
        <a:lstStyle/>
        <a:p>
          <a:r>
            <a:rPr lang="az-Latn-AZ" sz="1800"/>
            <a:t>Perforasiya</a:t>
          </a:r>
          <a:endParaRPr lang="en-US" sz="1800" b="1" dirty="0"/>
        </a:p>
      </dgm:t>
    </dgm:pt>
    <dgm:pt modelId="{1C9EED20-806D-4BE7-B582-83E2651F2FA9}" type="parTrans" cxnId="{A8CD9F52-0C04-42AB-98FD-6978F2AB5831}">
      <dgm:prSet/>
      <dgm:spPr/>
      <dgm:t>
        <a:bodyPr/>
        <a:lstStyle/>
        <a:p>
          <a:endParaRPr lang="en-US"/>
        </a:p>
      </dgm:t>
    </dgm:pt>
    <dgm:pt modelId="{1E1B2E47-6C05-4A86-9813-0C804E6469A5}" type="sibTrans" cxnId="{A8CD9F52-0C04-42AB-98FD-6978F2AB5831}">
      <dgm:prSet/>
      <dgm:spPr/>
      <dgm:t>
        <a:bodyPr/>
        <a:lstStyle/>
        <a:p>
          <a:endParaRPr lang="en-US"/>
        </a:p>
      </dgm:t>
    </dgm:pt>
    <dgm:pt modelId="{842EF86C-6625-48E8-8712-6373BDD4C9EE}">
      <dgm:prSet custT="1"/>
      <dgm:spPr/>
      <dgm:t>
        <a:bodyPr/>
        <a:lstStyle/>
        <a:p>
          <a:r>
            <a:rPr lang="az-Latn-AZ" sz="1800"/>
            <a:t>şiddətli qəfləti qarın ağrısı</a:t>
          </a:r>
          <a:endParaRPr lang="en-US" sz="1800"/>
        </a:p>
      </dgm:t>
    </dgm:pt>
    <dgm:pt modelId="{42C150DC-96AE-493A-B1B0-4AD7801A1ED7}" type="parTrans" cxnId="{FD6BEC8D-79BB-4067-A574-8301C2DFB3AF}">
      <dgm:prSet/>
      <dgm:spPr/>
      <dgm:t>
        <a:bodyPr/>
        <a:lstStyle/>
        <a:p>
          <a:endParaRPr lang="en-US"/>
        </a:p>
      </dgm:t>
    </dgm:pt>
    <dgm:pt modelId="{2631C111-0E2E-4ABA-9DBC-C074AC5143EA}" type="sibTrans" cxnId="{FD6BEC8D-79BB-4067-A574-8301C2DFB3AF}">
      <dgm:prSet/>
      <dgm:spPr/>
      <dgm:t>
        <a:bodyPr/>
        <a:lstStyle/>
        <a:p>
          <a:endParaRPr lang="en-US"/>
        </a:p>
      </dgm:t>
    </dgm:pt>
    <dgm:pt modelId="{3393C4C9-BD17-47A8-B8D6-7425F893D5C9}">
      <dgm:prSet custT="1"/>
      <dgm:spPr/>
      <dgm:t>
        <a:bodyPr/>
        <a:lstStyle/>
        <a:p>
          <a:r>
            <a:rPr lang="az-Latn-AZ" sz="1800"/>
            <a:t>3-6 saat </a:t>
          </a:r>
          <a:endParaRPr lang="en-US" sz="1800" b="1" dirty="0"/>
        </a:p>
      </dgm:t>
    </dgm:pt>
    <dgm:pt modelId="{B5489B33-38C2-49CC-A646-7D2627F20A48}" type="parTrans" cxnId="{87A4224A-D061-4703-8950-2A5EEF162D18}">
      <dgm:prSet/>
      <dgm:spPr/>
      <dgm:t>
        <a:bodyPr/>
        <a:lstStyle/>
        <a:p>
          <a:endParaRPr lang="en-US"/>
        </a:p>
      </dgm:t>
    </dgm:pt>
    <dgm:pt modelId="{5EFE0EAD-A8B2-4349-B6ED-26104F3FC79B}" type="sibTrans" cxnId="{87A4224A-D061-4703-8950-2A5EEF162D18}">
      <dgm:prSet/>
      <dgm:spPr/>
      <dgm:t>
        <a:bodyPr/>
        <a:lstStyle/>
        <a:p>
          <a:endParaRPr lang="en-US"/>
        </a:p>
      </dgm:t>
    </dgm:pt>
    <dgm:pt modelId="{1574AA02-E75D-4FF8-A164-537A916318C8}">
      <dgm:prSet custT="1"/>
      <dgm:spPr/>
      <dgm:t>
        <a:bodyPr/>
        <a:lstStyle/>
        <a:p>
          <a:r>
            <a:rPr lang="az-Latn-AZ" sz="1800"/>
            <a:t>bağırsaq qanaxmaları ola bilir</a:t>
          </a:r>
          <a:endParaRPr lang="en-US" sz="1800" b="1" dirty="0"/>
        </a:p>
      </dgm:t>
    </dgm:pt>
    <dgm:pt modelId="{BD53F5C4-D074-49F9-B934-45FE51D4CFAC}" type="parTrans" cxnId="{C2E745A9-E0D9-4D4C-9B26-DEF475FB0209}">
      <dgm:prSet/>
      <dgm:spPr/>
      <dgm:t>
        <a:bodyPr/>
        <a:lstStyle/>
        <a:p>
          <a:endParaRPr lang="en-US"/>
        </a:p>
      </dgm:t>
    </dgm:pt>
    <dgm:pt modelId="{0A767328-04D5-41A9-A9B6-5194559FDC6E}" type="sibTrans" cxnId="{C2E745A9-E0D9-4D4C-9B26-DEF475FB0209}">
      <dgm:prSet/>
      <dgm:spPr/>
      <dgm:t>
        <a:bodyPr/>
        <a:lstStyle/>
        <a:p>
          <a:endParaRPr lang="en-US"/>
        </a:p>
      </dgm:t>
    </dgm:pt>
    <dgm:pt modelId="{E677FAB8-EDAF-473E-912D-59780F58FCE2}">
      <dgm:prSet custT="1"/>
      <dgm:spPr/>
      <dgm:t>
        <a:bodyPr/>
        <a:lstStyle/>
        <a:p>
          <a:r>
            <a:rPr lang="az-Latn-AZ" sz="1800"/>
            <a:t>Peritonit</a:t>
          </a:r>
          <a:endParaRPr lang="en-US" sz="1800"/>
        </a:p>
      </dgm:t>
    </dgm:pt>
    <dgm:pt modelId="{1B503FEF-DDC6-4B0B-8048-D57BD56B6135}" type="parTrans" cxnId="{30709471-08A1-4188-96CE-D3CE89960B3D}">
      <dgm:prSet/>
      <dgm:spPr/>
      <dgm:t>
        <a:bodyPr/>
        <a:lstStyle/>
        <a:p>
          <a:endParaRPr lang="en-US"/>
        </a:p>
      </dgm:t>
    </dgm:pt>
    <dgm:pt modelId="{61DAD6B4-04C9-4FCB-BCF7-8F624042D988}" type="sibTrans" cxnId="{30709471-08A1-4188-96CE-D3CE89960B3D}">
      <dgm:prSet/>
      <dgm:spPr/>
      <dgm:t>
        <a:bodyPr/>
        <a:lstStyle/>
        <a:p>
          <a:endParaRPr lang="en-US"/>
        </a:p>
      </dgm:t>
    </dgm:pt>
    <dgm:pt modelId="{01AF7981-CB17-4C24-A1A7-784F11C88EBB}">
      <dgm:prSet custT="1"/>
      <dgm:spPr/>
      <dgm:t>
        <a:bodyPr/>
        <a:lstStyle/>
        <a:p>
          <a:r>
            <a:rPr lang="az-Latn-AZ" sz="1800"/>
            <a:t>Abdominal kompartman</a:t>
          </a:r>
          <a:endParaRPr lang="en-US" sz="1800"/>
        </a:p>
      </dgm:t>
    </dgm:pt>
    <dgm:pt modelId="{D3AFC2C3-6A06-4978-A2D1-684C2B3B3C61}" type="parTrans" cxnId="{DE8924F4-D1F7-44A2-9D60-6D94BB59820F}">
      <dgm:prSet/>
      <dgm:spPr/>
      <dgm:t>
        <a:bodyPr/>
        <a:lstStyle/>
        <a:p>
          <a:endParaRPr lang="en-US"/>
        </a:p>
      </dgm:t>
    </dgm:pt>
    <dgm:pt modelId="{630E697D-736B-4163-A620-6B7AAF367338}" type="sibTrans" cxnId="{DE8924F4-D1F7-44A2-9D60-6D94BB59820F}">
      <dgm:prSet/>
      <dgm:spPr/>
      <dgm:t>
        <a:bodyPr/>
        <a:lstStyle/>
        <a:p>
          <a:endParaRPr lang="en-US"/>
        </a:p>
      </dgm:t>
    </dgm:pt>
    <dgm:pt modelId="{F8F2D51D-6243-4B93-9571-18DBFE9F563E}" type="pres">
      <dgm:prSet presAssocID="{D9BAF77D-3887-406A-B897-1A25D511BD8B}" presName="Name0" presStyleCnt="0">
        <dgm:presLayoutVars>
          <dgm:dir/>
          <dgm:resizeHandles val="exact"/>
        </dgm:presLayoutVars>
      </dgm:prSet>
      <dgm:spPr/>
    </dgm:pt>
    <dgm:pt modelId="{96A04EA9-49A9-4267-9A60-6569EF75460C}" type="pres">
      <dgm:prSet presAssocID="{58929D30-4E2B-425C-A794-6A5DFEA05D24}" presName="node" presStyleLbl="node1" presStyleIdx="0" presStyleCnt="3">
        <dgm:presLayoutVars>
          <dgm:bulletEnabled val="1"/>
        </dgm:presLayoutVars>
      </dgm:prSet>
      <dgm:spPr/>
    </dgm:pt>
    <dgm:pt modelId="{2EACDF2C-5087-4184-A85B-3E46E000E424}" type="pres">
      <dgm:prSet presAssocID="{664157D8-1134-4EE8-94C2-BE30409881A2}" presName="sibTrans" presStyleLbl="sibTrans2D1" presStyleIdx="0" presStyleCnt="2"/>
      <dgm:spPr/>
    </dgm:pt>
    <dgm:pt modelId="{6C2D33A6-1028-4274-9086-B83C1AADC3A7}" type="pres">
      <dgm:prSet presAssocID="{664157D8-1134-4EE8-94C2-BE30409881A2}" presName="connectorText" presStyleLbl="sibTrans2D1" presStyleIdx="0" presStyleCnt="2"/>
      <dgm:spPr/>
    </dgm:pt>
    <dgm:pt modelId="{F26D8EF2-4217-4683-B663-DAAB4FF7D68E}" type="pres">
      <dgm:prSet presAssocID="{DFE0327D-5D7D-452E-B21B-9E4DC385465F}" presName="node" presStyleLbl="node1" presStyleIdx="1" presStyleCnt="3">
        <dgm:presLayoutVars>
          <dgm:bulletEnabled val="1"/>
        </dgm:presLayoutVars>
      </dgm:prSet>
      <dgm:spPr/>
    </dgm:pt>
    <dgm:pt modelId="{70DE0B9D-5B61-4463-BA53-64C8B5E5FBAC}" type="pres">
      <dgm:prSet presAssocID="{746C8BB3-06A2-4DD2-B8E1-AA89ADFCBF36}" presName="sibTrans" presStyleLbl="sibTrans2D1" presStyleIdx="1" presStyleCnt="2"/>
      <dgm:spPr/>
    </dgm:pt>
    <dgm:pt modelId="{ADB9253D-F3CF-4C99-B744-DA5A95D8FE04}" type="pres">
      <dgm:prSet presAssocID="{746C8BB3-06A2-4DD2-B8E1-AA89ADFCBF36}" presName="connectorText" presStyleLbl="sibTrans2D1" presStyleIdx="1" presStyleCnt="2"/>
      <dgm:spPr/>
    </dgm:pt>
    <dgm:pt modelId="{64082A39-662E-47B5-83D7-B09F22D17817}" type="pres">
      <dgm:prSet presAssocID="{3B6B2B58-ABB1-459C-ABAD-7718BEE852B3}" presName="node" presStyleLbl="node1" presStyleIdx="2" presStyleCnt="3">
        <dgm:presLayoutVars>
          <dgm:bulletEnabled val="1"/>
        </dgm:presLayoutVars>
      </dgm:prSet>
      <dgm:spPr/>
    </dgm:pt>
  </dgm:ptLst>
  <dgm:cxnLst>
    <dgm:cxn modelId="{B8DDDB05-7F2D-4C3F-8FB6-52F5E3518891}" srcId="{D9BAF77D-3887-406A-B897-1A25D511BD8B}" destId="{DFE0327D-5D7D-452E-B21B-9E4DC385465F}" srcOrd="1" destOrd="0" parTransId="{5B081F92-337D-4BC3-9AB9-9802AF7915EE}" sibTransId="{746C8BB3-06A2-4DD2-B8E1-AA89ADFCBF36}"/>
    <dgm:cxn modelId="{E57B4B10-B4D5-409B-85DB-E2FE9503F54D}" type="presOf" srcId="{E677FAB8-EDAF-473E-912D-59780F58FCE2}" destId="{64082A39-662E-47B5-83D7-B09F22D17817}" srcOrd="0" destOrd="2" presId="urn:microsoft.com/office/officeart/2005/8/layout/process1"/>
    <dgm:cxn modelId="{D22ADC10-A373-4CC1-8291-97A791091406}" type="presOf" srcId="{2FC892D4-C2E2-4282-AFB5-E71B2DC4BFC1}" destId="{F26D8EF2-4217-4683-B663-DAAB4FF7D68E}" srcOrd="0" destOrd="1" presId="urn:microsoft.com/office/officeart/2005/8/layout/process1"/>
    <dgm:cxn modelId="{968DF410-D511-4B7E-8609-344F15C725B9}" type="presOf" srcId="{746C8BB3-06A2-4DD2-B8E1-AA89ADFCBF36}" destId="{ADB9253D-F3CF-4C99-B744-DA5A95D8FE04}" srcOrd="1" destOrd="0" presId="urn:microsoft.com/office/officeart/2005/8/layout/process1"/>
    <dgm:cxn modelId="{A8A3FD18-4AC5-4064-B345-7EBC55F1B796}" type="presOf" srcId="{664157D8-1134-4EE8-94C2-BE30409881A2}" destId="{2EACDF2C-5087-4184-A85B-3E46E000E424}" srcOrd="0" destOrd="0" presId="urn:microsoft.com/office/officeart/2005/8/layout/process1"/>
    <dgm:cxn modelId="{3F227625-B776-401C-873D-6F152FCED65A}" srcId="{D9BAF77D-3887-406A-B897-1A25D511BD8B}" destId="{58929D30-4E2B-425C-A794-6A5DFEA05D24}" srcOrd="0" destOrd="0" parTransId="{C13F7536-ACA3-4D15-B39E-A92620009629}" sibTransId="{664157D8-1134-4EE8-94C2-BE30409881A2}"/>
    <dgm:cxn modelId="{832A6E2E-005B-4459-90F3-CE8ADB9A4861}" type="presOf" srcId="{D9BAF77D-3887-406A-B897-1A25D511BD8B}" destId="{F8F2D51D-6243-4B93-9571-18DBFE9F563E}" srcOrd="0" destOrd="0" presId="urn:microsoft.com/office/officeart/2005/8/layout/process1"/>
    <dgm:cxn modelId="{BC331134-3EE1-44D6-9862-C05C4E0C3E80}" type="presOf" srcId="{1574AA02-E75D-4FF8-A164-537A916318C8}" destId="{F26D8EF2-4217-4683-B663-DAAB4FF7D68E}" srcOrd="0" destOrd="2" presId="urn:microsoft.com/office/officeart/2005/8/layout/process1"/>
    <dgm:cxn modelId="{872A2A3E-98B5-440C-A0AF-0701E5C43C50}" type="presOf" srcId="{01AF7981-CB17-4C24-A1A7-784F11C88EBB}" destId="{64082A39-662E-47B5-83D7-B09F22D17817}" srcOrd="0" destOrd="3" presId="urn:microsoft.com/office/officeart/2005/8/layout/process1"/>
    <dgm:cxn modelId="{7C5E4C42-5050-48DD-A56B-B2C898C865DE}" type="presOf" srcId="{3393C4C9-BD17-47A8-B8D6-7425F893D5C9}" destId="{96A04EA9-49A9-4267-9A60-6569EF75460C}" srcOrd="0" destOrd="2" presId="urn:microsoft.com/office/officeart/2005/8/layout/process1"/>
    <dgm:cxn modelId="{E4B94B43-A21C-441B-86D7-C1DFDF15C979}" type="presOf" srcId="{3B6B2B58-ABB1-459C-ABAD-7718BEE852B3}" destId="{64082A39-662E-47B5-83D7-B09F22D17817}" srcOrd="0" destOrd="0" presId="urn:microsoft.com/office/officeart/2005/8/layout/process1"/>
    <dgm:cxn modelId="{20554249-E0EC-4286-AD5C-F478A250A22F}" srcId="{D9BAF77D-3887-406A-B897-1A25D511BD8B}" destId="{3B6B2B58-ABB1-459C-ABAD-7718BEE852B3}" srcOrd="2" destOrd="0" parTransId="{D7EA5791-541B-4DF0-BA71-1EF6B523FA8F}" sibTransId="{60C11D41-9C6B-4657-8414-9104979ABEC6}"/>
    <dgm:cxn modelId="{87A4224A-D061-4703-8950-2A5EEF162D18}" srcId="{58929D30-4E2B-425C-A794-6A5DFEA05D24}" destId="{3393C4C9-BD17-47A8-B8D6-7425F893D5C9}" srcOrd="1" destOrd="0" parTransId="{B5489B33-38C2-49CC-A646-7D2627F20A48}" sibTransId="{5EFE0EAD-A8B2-4349-B6ED-26104F3FC79B}"/>
    <dgm:cxn modelId="{30709471-08A1-4188-96CE-D3CE89960B3D}" srcId="{3B6B2B58-ABB1-459C-ABAD-7718BEE852B3}" destId="{E677FAB8-EDAF-473E-912D-59780F58FCE2}" srcOrd="1" destOrd="0" parTransId="{1B503FEF-DDC6-4B0B-8048-D57BD56B6135}" sibTransId="{61DAD6B4-04C9-4FCB-BCF7-8F624042D988}"/>
    <dgm:cxn modelId="{A8CD9F52-0C04-42AB-98FD-6978F2AB5831}" srcId="{3B6B2B58-ABB1-459C-ABAD-7718BEE852B3}" destId="{E6FB6FE2-BB4A-416F-A23A-B45F431FB7FF}" srcOrd="0" destOrd="0" parTransId="{1C9EED20-806D-4BE7-B582-83E2651F2FA9}" sibTransId="{1E1B2E47-6C05-4A86-9813-0C804E6469A5}"/>
    <dgm:cxn modelId="{18919A77-DCF4-4846-A3EC-859099C7C89B}" type="presOf" srcId="{E6FB6FE2-BB4A-416F-A23A-B45F431FB7FF}" destId="{64082A39-662E-47B5-83D7-B09F22D17817}" srcOrd="0" destOrd="1" presId="urn:microsoft.com/office/officeart/2005/8/layout/process1"/>
    <dgm:cxn modelId="{DDFD0282-C3F3-4B39-9C54-103028EBAC04}" srcId="{DFE0327D-5D7D-452E-B21B-9E4DC385465F}" destId="{2FC892D4-C2E2-4282-AFB5-E71B2DC4BFC1}" srcOrd="0" destOrd="0" parTransId="{01B667E7-BF72-4EEA-A8DC-33E0A7E71DEA}" sibTransId="{0BDC713B-BE1F-496A-BDA6-142C8EA2483E}"/>
    <dgm:cxn modelId="{FD6BEC8D-79BB-4067-A574-8301C2DFB3AF}" srcId="{58929D30-4E2B-425C-A794-6A5DFEA05D24}" destId="{842EF86C-6625-48E8-8712-6373BDD4C9EE}" srcOrd="0" destOrd="0" parTransId="{42C150DC-96AE-493A-B1B0-4AD7801A1ED7}" sibTransId="{2631C111-0E2E-4ABA-9DBC-C074AC5143EA}"/>
    <dgm:cxn modelId="{C2E745A9-E0D9-4D4C-9B26-DEF475FB0209}" srcId="{DFE0327D-5D7D-452E-B21B-9E4DC385465F}" destId="{1574AA02-E75D-4FF8-A164-537A916318C8}" srcOrd="1" destOrd="0" parTransId="{BD53F5C4-D074-49F9-B934-45FE51D4CFAC}" sibTransId="{0A767328-04D5-41A9-A9B6-5194559FDC6E}"/>
    <dgm:cxn modelId="{0A8B2FC8-5851-4746-A54B-994A978A1FCA}" type="presOf" srcId="{58929D30-4E2B-425C-A794-6A5DFEA05D24}" destId="{96A04EA9-49A9-4267-9A60-6569EF75460C}" srcOrd="0" destOrd="0" presId="urn:microsoft.com/office/officeart/2005/8/layout/process1"/>
    <dgm:cxn modelId="{8B6BF4D7-6822-431B-A667-762EEE08D696}" type="presOf" srcId="{DFE0327D-5D7D-452E-B21B-9E4DC385465F}" destId="{F26D8EF2-4217-4683-B663-DAAB4FF7D68E}" srcOrd="0" destOrd="0" presId="urn:microsoft.com/office/officeart/2005/8/layout/process1"/>
    <dgm:cxn modelId="{41766FD8-9BD0-492B-9C39-19B14300AE6F}" type="presOf" srcId="{842EF86C-6625-48E8-8712-6373BDD4C9EE}" destId="{96A04EA9-49A9-4267-9A60-6569EF75460C}" srcOrd="0" destOrd="1" presId="urn:microsoft.com/office/officeart/2005/8/layout/process1"/>
    <dgm:cxn modelId="{59FA1EDF-75E4-4B4A-A544-501C27972B9A}" type="presOf" srcId="{664157D8-1134-4EE8-94C2-BE30409881A2}" destId="{6C2D33A6-1028-4274-9086-B83C1AADC3A7}" srcOrd="1" destOrd="0" presId="urn:microsoft.com/office/officeart/2005/8/layout/process1"/>
    <dgm:cxn modelId="{44ACF2E8-0FDD-4E63-A32D-24BBD9537A13}" type="presOf" srcId="{746C8BB3-06A2-4DD2-B8E1-AA89ADFCBF36}" destId="{70DE0B9D-5B61-4463-BA53-64C8B5E5FBAC}" srcOrd="0" destOrd="0" presId="urn:microsoft.com/office/officeart/2005/8/layout/process1"/>
    <dgm:cxn modelId="{DE8924F4-D1F7-44A2-9D60-6D94BB59820F}" srcId="{3B6B2B58-ABB1-459C-ABAD-7718BEE852B3}" destId="{01AF7981-CB17-4C24-A1A7-784F11C88EBB}" srcOrd="2" destOrd="0" parTransId="{D3AFC2C3-6A06-4978-A2D1-684C2B3B3C61}" sibTransId="{630E697D-736B-4163-A620-6B7AAF367338}"/>
    <dgm:cxn modelId="{56E7912C-595A-4894-B970-025D50C37F09}" type="presParOf" srcId="{F8F2D51D-6243-4B93-9571-18DBFE9F563E}" destId="{96A04EA9-49A9-4267-9A60-6569EF75460C}" srcOrd="0" destOrd="0" presId="urn:microsoft.com/office/officeart/2005/8/layout/process1"/>
    <dgm:cxn modelId="{B8CE5105-1432-491F-A608-9E29EA7BC1CF}" type="presParOf" srcId="{F8F2D51D-6243-4B93-9571-18DBFE9F563E}" destId="{2EACDF2C-5087-4184-A85B-3E46E000E424}" srcOrd="1" destOrd="0" presId="urn:microsoft.com/office/officeart/2005/8/layout/process1"/>
    <dgm:cxn modelId="{9D6D2BEE-D1CE-45B6-B8D3-989A23DAFB3D}" type="presParOf" srcId="{2EACDF2C-5087-4184-A85B-3E46E000E424}" destId="{6C2D33A6-1028-4274-9086-B83C1AADC3A7}" srcOrd="0" destOrd="0" presId="urn:microsoft.com/office/officeart/2005/8/layout/process1"/>
    <dgm:cxn modelId="{D4D73A1A-ED39-4FB6-89FF-8BFD01E9F0D7}" type="presParOf" srcId="{F8F2D51D-6243-4B93-9571-18DBFE9F563E}" destId="{F26D8EF2-4217-4683-B663-DAAB4FF7D68E}" srcOrd="2" destOrd="0" presId="urn:microsoft.com/office/officeart/2005/8/layout/process1"/>
    <dgm:cxn modelId="{D3BAA022-DDA7-4E78-A34E-A154B11B3566}" type="presParOf" srcId="{F8F2D51D-6243-4B93-9571-18DBFE9F563E}" destId="{70DE0B9D-5B61-4463-BA53-64C8B5E5FBAC}" srcOrd="3" destOrd="0" presId="urn:microsoft.com/office/officeart/2005/8/layout/process1"/>
    <dgm:cxn modelId="{D635812E-06A7-4B91-AF69-4BA199A3A7B8}" type="presParOf" srcId="{70DE0B9D-5B61-4463-BA53-64C8B5E5FBAC}" destId="{ADB9253D-F3CF-4C99-B744-DA5A95D8FE04}" srcOrd="0" destOrd="0" presId="urn:microsoft.com/office/officeart/2005/8/layout/process1"/>
    <dgm:cxn modelId="{AC6D4DBE-4EBA-48C8-883E-9653126355B6}" type="presParOf" srcId="{F8F2D51D-6243-4B93-9571-18DBFE9F563E}" destId="{64082A39-662E-47B5-83D7-B09F22D1781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0216A3-FE28-402F-82AE-B9BA3E023A94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74530A74-4D0B-4DEC-93D9-E15A2A97F186}">
      <dgm:prSet phldrT="[Text]" custT="1"/>
      <dgm:spPr/>
      <dgm:t>
        <a:bodyPr/>
        <a:lstStyle/>
        <a:p>
          <a:r>
            <a:rPr lang="az-Latn-AZ" sz="1100" b="1"/>
            <a:t>Portal venada qaz</a:t>
          </a:r>
          <a:endParaRPr lang="en-US" sz="1100" b="1"/>
        </a:p>
      </dgm:t>
    </dgm:pt>
    <dgm:pt modelId="{B5892020-3EDD-47C3-BA1D-6EE26ED794B7}" type="parTrans" cxnId="{CD9A51C9-B2FF-4EDB-9C53-443984CB1770}">
      <dgm:prSet/>
      <dgm:spPr/>
      <dgm:t>
        <a:bodyPr/>
        <a:lstStyle/>
        <a:p>
          <a:endParaRPr lang="en-US"/>
        </a:p>
      </dgm:t>
    </dgm:pt>
    <dgm:pt modelId="{ED3444DB-9A6D-4318-9E10-3006415EF51F}" type="sibTrans" cxnId="{CD9A51C9-B2FF-4EDB-9C53-443984CB1770}">
      <dgm:prSet/>
      <dgm:spPr/>
      <dgm:t>
        <a:bodyPr/>
        <a:lstStyle/>
        <a:p>
          <a:endParaRPr lang="en-US"/>
        </a:p>
      </dgm:t>
    </dgm:pt>
    <dgm:pt modelId="{EE7F8413-880F-4FB3-BA2D-7F511615AD65}" type="pres">
      <dgm:prSet presAssocID="{3A0216A3-FE28-402F-82AE-B9BA3E023A94}" presName="Name0" presStyleCnt="0">
        <dgm:presLayoutVars>
          <dgm:chMax/>
          <dgm:chPref/>
          <dgm:dir/>
          <dgm:animLvl val="lvl"/>
        </dgm:presLayoutVars>
      </dgm:prSet>
      <dgm:spPr/>
    </dgm:pt>
    <dgm:pt modelId="{0C1F98E1-0F97-4795-8BAF-F9F5D4BF343A}" type="pres">
      <dgm:prSet presAssocID="{74530A74-4D0B-4DEC-93D9-E15A2A97F186}" presName="composite" presStyleCnt="0"/>
      <dgm:spPr/>
    </dgm:pt>
    <dgm:pt modelId="{CB7CF204-7109-495A-9573-7AEA171D83D3}" type="pres">
      <dgm:prSet presAssocID="{74530A74-4D0B-4DEC-93D9-E15A2A97F186}" presName="ParentAccentShape" presStyleLbl="trBgShp" presStyleIdx="0" presStyleCnt="1"/>
      <dgm:spPr/>
    </dgm:pt>
    <dgm:pt modelId="{1C8942F9-7651-4367-856B-D863641E9761}" type="pres">
      <dgm:prSet presAssocID="{74530A74-4D0B-4DEC-93D9-E15A2A97F186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7F0017A5-A0E0-4312-B660-08AF14A86102}" type="pres">
      <dgm:prSet presAssocID="{74530A74-4D0B-4DEC-93D9-E15A2A97F186}" presName="ChildText" presStyleLbl="revTx" presStyleIdx="1" presStyleCnt="2">
        <dgm:presLayoutVars>
          <dgm:chMax val="0"/>
          <dgm:chPref val="0"/>
        </dgm:presLayoutVars>
      </dgm:prSet>
      <dgm:spPr/>
    </dgm:pt>
    <dgm:pt modelId="{BEA2A992-250B-4130-923A-CAAFED70949C}" type="pres">
      <dgm:prSet presAssocID="{74530A74-4D0B-4DEC-93D9-E15A2A97F186}" presName="ChildAccentShape" presStyleLbl="trBgShp" presStyleIdx="0" presStyleCnt="1"/>
      <dgm:spPr/>
    </dgm:pt>
    <dgm:pt modelId="{0FB8A764-AD75-4D8F-8765-C1432D75B374}" type="pres">
      <dgm:prSet presAssocID="{74530A74-4D0B-4DEC-93D9-E15A2A97F186}" presName="Image" presStyleLbl="alignImgPlace1" presStyleIdx="0" presStyleCnt="1" custScaleX="107208" custScaleY="10209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</dgm:ptLst>
  <dgm:cxnLst>
    <dgm:cxn modelId="{5DD18844-F05D-45AF-A083-006315EF5F68}" type="presOf" srcId="{3A0216A3-FE28-402F-82AE-B9BA3E023A94}" destId="{EE7F8413-880F-4FB3-BA2D-7F511615AD65}" srcOrd="0" destOrd="0" presId="urn:microsoft.com/office/officeart/2009/3/layout/SnapshotPictureList"/>
    <dgm:cxn modelId="{7187CAC3-7C01-44AD-B9EF-802A9090B30D}" type="presOf" srcId="{74530A74-4D0B-4DEC-93D9-E15A2A97F186}" destId="{1C8942F9-7651-4367-856B-D863641E9761}" srcOrd="0" destOrd="0" presId="urn:microsoft.com/office/officeart/2009/3/layout/SnapshotPictureList"/>
    <dgm:cxn modelId="{CD9A51C9-B2FF-4EDB-9C53-443984CB1770}" srcId="{3A0216A3-FE28-402F-82AE-B9BA3E023A94}" destId="{74530A74-4D0B-4DEC-93D9-E15A2A97F186}" srcOrd="0" destOrd="0" parTransId="{B5892020-3EDD-47C3-BA1D-6EE26ED794B7}" sibTransId="{ED3444DB-9A6D-4318-9E10-3006415EF51F}"/>
    <dgm:cxn modelId="{839942F4-9CE8-47CE-B406-79EB4774D77D}" type="presParOf" srcId="{EE7F8413-880F-4FB3-BA2D-7F511615AD65}" destId="{0C1F98E1-0F97-4795-8BAF-F9F5D4BF343A}" srcOrd="0" destOrd="0" presId="urn:microsoft.com/office/officeart/2009/3/layout/SnapshotPictureList"/>
    <dgm:cxn modelId="{6D26CD1F-E069-4D55-A951-65CB48C4C5D2}" type="presParOf" srcId="{0C1F98E1-0F97-4795-8BAF-F9F5D4BF343A}" destId="{CB7CF204-7109-495A-9573-7AEA171D83D3}" srcOrd="0" destOrd="0" presId="urn:microsoft.com/office/officeart/2009/3/layout/SnapshotPictureList"/>
    <dgm:cxn modelId="{9A31EB0F-6E28-41FD-B3E7-D0A1DE579DF8}" type="presParOf" srcId="{0C1F98E1-0F97-4795-8BAF-F9F5D4BF343A}" destId="{1C8942F9-7651-4367-856B-D863641E9761}" srcOrd="1" destOrd="0" presId="urn:microsoft.com/office/officeart/2009/3/layout/SnapshotPictureList"/>
    <dgm:cxn modelId="{738A709E-769D-417B-B739-909318A504A6}" type="presParOf" srcId="{0C1F98E1-0F97-4795-8BAF-F9F5D4BF343A}" destId="{7F0017A5-A0E0-4312-B660-08AF14A86102}" srcOrd="2" destOrd="0" presId="urn:microsoft.com/office/officeart/2009/3/layout/SnapshotPictureList"/>
    <dgm:cxn modelId="{0DE5A446-BE84-4C3C-85BD-1C1B24E4FECF}" type="presParOf" srcId="{0C1F98E1-0F97-4795-8BAF-F9F5D4BF343A}" destId="{BEA2A992-250B-4130-923A-CAAFED70949C}" srcOrd="3" destOrd="0" presId="urn:microsoft.com/office/officeart/2009/3/layout/SnapshotPictureList"/>
    <dgm:cxn modelId="{267747DE-8C39-478B-8024-38A69DBC55DD}" type="presParOf" srcId="{0C1F98E1-0F97-4795-8BAF-F9F5D4BF343A}" destId="{0FB8A764-AD75-4D8F-8765-C1432D75B37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1C8AED-A4CA-46A8-870A-EFDEFF4C2C8A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985FA193-5808-4D81-9B81-B9F48F4FD7D3}">
      <dgm:prSet phldrT="[Text]" custT="1"/>
      <dgm:spPr/>
      <dgm:t>
        <a:bodyPr/>
        <a:lstStyle/>
        <a:p>
          <a:r>
            <a:rPr lang="az-Latn-AZ" sz="1100" b="1"/>
            <a:t>Bağırsaq divarında qaz</a:t>
          </a:r>
          <a:endParaRPr lang="en-US" sz="1100" b="1"/>
        </a:p>
      </dgm:t>
    </dgm:pt>
    <dgm:pt modelId="{E2009C25-918F-43B1-89D4-A49878DCF58D}" type="parTrans" cxnId="{976BB8E2-C7CF-4661-974E-E946E071ADBF}">
      <dgm:prSet/>
      <dgm:spPr/>
      <dgm:t>
        <a:bodyPr/>
        <a:lstStyle/>
        <a:p>
          <a:endParaRPr lang="en-US"/>
        </a:p>
      </dgm:t>
    </dgm:pt>
    <dgm:pt modelId="{FE791804-F71F-4AF4-BFA5-08670011A6A2}" type="sibTrans" cxnId="{976BB8E2-C7CF-4661-974E-E946E071ADBF}">
      <dgm:prSet/>
      <dgm:spPr/>
      <dgm:t>
        <a:bodyPr/>
        <a:lstStyle/>
        <a:p>
          <a:endParaRPr lang="en-US"/>
        </a:p>
      </dgm:t>
    </dgm:pt>
    <dgm:pt modelId="{482914AE-7162-4BA8-9C76-3F37AABF8E81}" type="pres">
      <dgm:prSet presAssocID="{E91C8AED-A4CA-46A8-870A-EFDEFF4C2C8A}" presName="Name0" presStyleCnt="0">
        <dgm:presLayoutVars>
          <dgm:chMax/>
          <dgm:chPref/>
          <dgm:dir/>
          <dgm:animLvl val="lvl"/>
        </dgm:presLayoutVars>
      </dgm:prSet>
      <dgm:spPr/>
    </dgm:pt>
    <dgm:pt modelId="{67CD852B-DE03-4088-B283-C98EBCB96634}" type="pres">
      <dgm:prSet presAssocID="{985FA193-5808-4D81-9B81-B9F48F4FD7D3}" presName="composite" presStyleCnt="0"/>
      <dgm:spPr/>
    </dgm:pt>
    <dgm:pt modelId="{549558CF-08C4-4C5A-AA72-EDEA55BBF761}" type="pres">
      <dgm:prSet presAssocID="{985FA193-5808-4D81-9B81-B9F48F4FD7D3}" presName="ParentAccentShape" presStyleLbl="trBgShp" presStyleIdx="0" presStyleCnt="1"/>
      <dgm:spPr/>
    </dgm:pt>
    <dgm:pt modelId="{583D9D08-95D7-49FE-B22B-64EB6D03FBA2}" type="pres">
      <dgm:prSet presAssocID="{985FA193-5808-4D81-9B81-B9F48F4FD7D3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111735C0-3E26-49CF-B9CB-E93AE934A5D4}" type="pres">
      <dgm:prSet presAssocID="{985FA193-5808-4D81-9B81-B9F48F4FD7D3}" presName="ChildText" presStyleLbl="revTx" presStyleIdx="1" presStyleCnt="2">
        <dgm:presLayoutVars>
          <dgm:chMax val="0"/>
          <dgm:chPref val="0"/>
        </dgm:presLayoutVars>
      </dgm:prSet>
      <dgm:spPr/>
    </dgm:pt>
    <dgm:pt modelId="{B684B507-B3B4-4AE9-BC9E-CC51AAC7D1A6}" type="pres">
      <dgm:prSet presAssocID="{985FA193-5808-4D81-9B81-B9F48F4FD7D3}" presName="ChildAccentShape" presStyleLbl="trBgShp" presStyleIdx="0" presStyleCnt="1"/>
      <dgm:spPr/>
    </dgm:pt>
    <dgm:pt modelId="{F8E05CA9-B306-4BD4-A17F-2F7EB2485A6D}" type="pres">
      <dgm:prSet presAssocID="{985FA193-5808-4D81-9B81-B9F48F4FD7D3}" presName="Image" presStyleLbl="align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9D639886-B7DE-4D47-8F27-44805BA72A71}" type="presOf" srcId="{985FA193-5808-4D81-9B81-B9F48F4FD7D3}" destId="{583D9D08-95D7-49FE-B22B-64EB6D03FBA2}" srcOrd="0" destOrd="0" presId="urn:microsoft.com/office/officeart/2009/3/layout/SnapshotPictureList"/>
    <dgm:cxn modelId="{568817D5-6AAC-458B-9A47-31A3E2847F57}" type="presOf" srcId="{E91C8AED-A4CA-46A8-870A-EFDEFF4C2C8A}" destId="{482914AE-7162-4BA8-9C76-3F37AABF8E81}" srcOrd="0" destOrd="0" presId="urn:microsoft.com/office/officeart/2009/3/layout/SnapshotPictureList"/>
    <dgm:cxn modelId="{976BB8E2-C7CF-4661-974E-E946E071ADBF}" srcId="{E91C8AED-A4CA-46A8-870A-EFDEFF4C2C8A}" destId="{985FA193-5808-4D81-9B81-B9F48F4FD7D3}" srcOrd="0" destOrd="0" parTransId="{E2009C25-918F-43B1-89D4-A49878DCF58D}" sibTransId="{FE791804-F71F-4AF4-BFA5-08670011A6A2}"/>
    <dgm:cxn modelId="{DC947659-45F5-422D-803E-35B4C7854E7A}" type="presParOf" srcId="{482914AE-7162-4BA8-9C76-3F37AABF8E81}" destId="{67CD852B-DE03-4088-B283-C98EBCB96634}" srcOrd="0" destOrd="0" presId="urn:microsoft.com/office/officeart/2009/3/layout/SnapshotPictureList"/>
    <dgm:cxn modelId="{59634FFF-74F6-4361-867A-FC162738FBFF}" type="presParOf" srcId="{67CD852B-DE03-4088-B283-C98EBCB96634}" destId="{549558CF-08C4-4C5A-AA72-EDEA55BBF761}" srcOrd="0" destOrd="0" presId="urn:microsoft.com/office/officeart/2009/3/layout/SnapshotPictureList"/>
    <dgm:cxn modelId="{33AA42B1-96CB-4D75-809C-109FE09AC938}" type="presParOf" srcId="{67CD852B-DE03-4088-B283-C98EBCB96634}" destId="{583D9D08-95D7-49FE-B22B-64EB6D03FBA2}" srcOrd="1" destOrd="0" presId="urn:microsoft.com/office/officeart/2009/3/layout/SnapshotPictureList"/>
    <dgm:cxn modelId="{2813B89B-710A-4C88-8555-9AF46F1B5C73}" type="presParOf" srcId="{67CD852B-DE03-4088-B283-C98EBCB96634}" destId="{111735C0-3E26-49CF-B9CB-E93AE934A5D4}" srcOrd="2" destOrd="0" presId="urn:microsoft.com/office/officeart/2009/3/layout/SnapshotPictureList"/>
    <dgm:cxn modelId="{D5719CF7-FD3E-4D81-8ECD-6B24072F2BD6}" type="presParOf" srcId="{67CD852B-DE03-4088-B283-C98EBCB96634}" destId="{B684B507-B3B4-4AE9-BC9E-CC51AAC7D1A6}" srcOrd="3" destOrd="0" presId="urn:microsoft.com/office/officeart/2009/3/layout/SnapshotPictureList"/>
    <dgm:cxn modelId="{09386C66-E724-4C0A-AC66-ECF7861B484B}" type="presParOf" srcId="{67CD852B-DE03-4088-B283-C98EBCB96634}" destId="{F8E05CA9-B306-4BD4-A17F-2F7EB2485A6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C9E7A2-20E0-4439-AE59-19F64F814E45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4FDA6F9E-96F6-47A5-B65F-9497F5502CF2}">
      <dgm:prSet phldrT="[Text]" custT="1"/>
      <dgm:spPr/>
      <dgm:t>
        <a:bodyPr/>
        <a:lstStyle/>
        <a:p>
          <a:r>
            <a:rPr lang="az-Latn-AZ" sz="1100" b="1"/>
            <a:t>Pnevmoperitoneum (perforasiya)</a:t>
          </a:r>
          <a:endParaRPr lang="en-US" sz="1100" b="1"/>
        </a:p>
      </dgm:t>
    </dgm:pt>
    <dgm:pt modelId="{3B7277C5-1683-4808-B781-BEAA5DE7FCE2}" type="parTrans" cxnId="{B7B5CBEE-A4AF-49A9-BF9E-EBB5669EE147}">
      <dgm:prSet/>
      <dgm:spPr/>
      <dgm:t>
        <a:bodyPr/>
        <a:lstStyle/>
        <a:p>
          <a:endParaRPr lang="en-US"/>
        </a:p>
      </dgm:t>
    </dgm:pt>
    <dgm:pt modelId="{FED441CC-2395-4559-92A8-5A66D9E28485}" type="sibTrans" cxnId="{B7B5CBEE-A4AF-49A9-BF9E-EBB5669EE147}">
      <dgm:prSet/>
      <dgm:spPr/>
      <dgm:t>
        <a:bodyPr/>
        <a:lstStyle/>
        <a:p>
          <a:endParaRPr lang="en-US"/>
        </a:p>
      </dgm:t>
    </dgm:pt>
    <dgm:pt modelId="{F7D12B76-3546-4615-8DD6-3131206125AF}" type="pres">
      <dgm:prSet presAssocID="{1DC9E7A2-20E0-4439-AE59-19F64F814E45}" presName="Name0" presStyleCnt="0">
        <dgm:presLayoutVars>
          <dgm:chMax/>
          <dgm:chPref/>
          <dgm:dir/>
          <dgm:animLvl val="lvl"/>
        </dgm:presLayoutVars>
      </dgm:prSet>
      <dgm:spPr/>
    </dgm:pt>
    <dgm:pt modelId="{43B3CE6C-F2E0-459B-A23B-BE30847EE778}" type="pres">
      <dgm:prSet presAssocID="{4FDA6F9E-96F6-47A5-B65F-9497F5502CF2}" presName="composite" presStyleCnt="0"/>
      <dgm:spPr/>
    </dgm:pt>
    <dgm:pt modelId="{340F8FB6-5D3D-4880-BB64-FEB43332FE6C}" type="pres">
      <dgm:prSet presAssocID="{4FDA6F9E-96F6-47A5-B65F-9497F5502CF2}" presName="ParentAccentShape" presStyleLbl="trBgShp" presStyleIdx="0" presStyleCnt="1"/>
      <dgm:spPr/>
    </dgm:pt>
    <dgm:pt modelId="{3EC41E51-AD9C-4CE2-8E50-7A34B97EB9A7}" type="pres">
      <dgm:prSet presAssocID="{4FDA6F9E-96F6-47A5-B65F-9497F5502CF2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3EDD6BBC-0064-4480-8F27-2AFD467C967C}" type="pres">
      <dgm:prSet presAssocID="{4FDA6F9E-96F6-47A5-B65F-9497F5502CF2}" presName="ChildText" presStyleLbl="revTx" presStyleIdx="1" presStyleCnt="2">
        <dgm:presLayoutVars>
          <dgm:chMax val="0"/>
          <dgm:chPref val="0"/>
        </dgm:presLayoutVars>
      </dgm:prSet>
      <dgm:spPr/>
    </dgm:pt>
    <dgm:pt modelId="{4F00CBBD-1D8A-4A3E-BAA8-6EBA3B8BB122}" type="pres">
      <dgm:prSet presAssocID="{4FDA6F9E-96F6-47A5-B65F-9497F5502CF2}" presName="ChildAccentShape" presStyleLbl="trBgShp" presStyleIdx="0" presStyleCnt="1"/>
      <dgm:spPr/>
    </dgm:pt>
    <dgm:pt modelId="{13927ED6-30F0-4A46-B73E-C22507BBEBAD}" type="pres">
      <dgm:prSet presAssocID="{4FDA6F9E-96F6-47A5-B65F-9497F5502CF2}" presName="Image" presStyleLbl="align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</dgm:ptLst>
  <dgm:cxnLst>
    <dgm:cxn modelId="{449FC30F-FC74-4426-8290-468A369DF9B5}" type="presOf" srcId="{1DC9E7A2-20E0-4439-AE59-19F64F814E45}" destId="{F7D12B76-3546-4615-8DD6-3131206125AF}" srcOrd="0" destOrd="0" presId="urn:microsoft.com/office/officeart/2009/3/layout/SnapshotPictureList"/>
    <dgm:cxn modelId="{B7B5CBEE-A4AF-49A9-BF9E-EBB5669EE147}" srcId="{1DC9E7A2-20E0-4439-AE59-19F64F814E45}" destId="{4FDA6F9E-96F6-47A5-B65F-9497F5502CF2}" srcOrd="0" destOrd="0" parTransId="{3B7277C5-1683-4808-B781-BEAA5DE7FCE2}" sibTransId="{FED441CC-2395-4559-92A8-5A66D9E28485}"/>
    <dgm:cxn modelId="{3F1991FD-D83D-4A10-86F7-0E4675A9EF50}" type="presOf" srcId="{4FDA6F9E-96F6-47A5-B65F-9497F5502CF2}" destId="{3EC41E51-AD9C-4CE2-8E50-7A34B97EB9A7}" srcOrd="0" destOrd="0" presId="urn:microsoft.com/office/officeart/2009/3/layout/SnapshotPictureList"/>
    <dgm:cxn modelId="{38FA2B7D-5C1B-4A32-B0BD-719A89BC9F72}" type="presParOf" srcId="{F7D12B76-3546-4615-8DD6-3131206125AF}" destId="{43B3CE6C-F2E0-459B-A23B-BE30847EE778}" srcOrd="0" destOrd="0" presId="urn:microsoft.com/office/officeart/2009/3/layout/SnapshotPictureList"/>
    <dgm:cxn modelId="{8E181C09-75C5-4E0F-AE25-B34120703527}" type="presParOf" srcId="{43B3CE6C-F2E0-459B-A23B-BE30847EE778}" destId="{340F8FB6-5D3D-4880-BB64-FEB43332FE6C}" srcOrd="0" destOrd="0" presId="urn:microsoft.com/office/officeart/2009/3/layout/SnapshotPictureList"/>
    <dgm:cxn modelId="{6D9496E1-FDBD-4E47-909A-7648FC0215FB}" type="presParOf" srcId="{43B3CE6C-F2E0-459B-A23B-BE30847EE778}" destId="{3EC41E51-AD9C-4CE2-8E50-7A34B97EB9A7}" srcOrd="1" destOrd="0" presId="urn:microsoft.com/office/officeart/2009/3/layout/SnapshotPictureList"/>
    <dgm:cxn modelId="{FF69C96D-926E-40C9-9237-0A2F15903AFF}" type="presParOf" srcId="{43B3CE6C-F2E0-459B-A23B-BE30847EE778}" destId="{3EDD6BBC-0064-4480-8F27-2AFD467C967C}" srcOrd="2" destOrd="0" presId="urn:microsoft.com/office/officeart/2009/3/layout/SnapshotPictureList"/>
    <dgm:cxn modelId="{D45B665F-219B-4FD7-89E2-B9B225771A37}" type="presParOf" srcId="{43B3CE6C-F2E0-459B-A23B-BE30847EE778}" destId="{4F00CBBD-1D8A-4A3E-BAA8-6EBA3B8BB122}" srcOrd="3" destOrd="0" presId="urn:microsoft.com/office/officeart/2009/3/layout/SnapshotPictureList"/>
    <dgm:cxn modelId="{F5621D12-DBB8-4EC3-B634-1B341096B108}" type="presParOf" srcId="{43B3CE6C-F2E0-459B-A23B-BE30847EE778}" destId="{13927ED6-30F0-4A46-B73E-C22507BBEBA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KT- angioqrafiya</a:t>
          </a:r>
          <a:r>
            <a:rPr lang="en-US" sz="1800"/>
            <a:t>: </a:t>
          </a:r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arterial tıxanma  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B3BBB47B-A4ED-4453-A834-CF4230AA2153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solid orqan infartkı və s.</a:t>
          </a:r>
          <a:endParaRPr lang="en-US" sz="1400"/>
        </a:p>
      </dgm:t>
    </dgm:pt>
    <dgm:pt modelId="{5E1EF1FE-5246-41BE-B73A-369486DD3F8F}" type="parTrans" cxnId="{6CAF8C84-6D12-46AD-92D8-BE612E27E0FD}">
      <dgm:prSet/>
      <dgm:spPr/>
      <dgm:t>
        <a:bodyPr/>
        <a:lstStyle/>
        <a:p>
          <a:endParaRPr lang="en-US"/>
        </a:p>
      </dgm:t>
    </dgm:pt>
    <dgm:pt modelId="{96E4E9EF-7C53-4C0B-869D-7AD1BFDC50B3}" type="sibTrans" cxnId="{6CAF8C84-6D12-46AD-92D8-BE612E27E0FD}">
      <dgm:prSet/>
      <dgm:spPr/>
      <dgm:t>
        <a:bodyPr/>
        <a:lstStyle/>
        <a:p>
          <a:endParaRPr lang="en-US"/>
        </a:p>
      </dgm:t>
    </dgm:pt>
    <dgm:pt modelId="{4C007225-F426-4371-8F3F-655E041E4AC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qarın boşluğunda sərbəst hava (perforasiya)</a:t>
          </a:r>
          <a:endParaRPr lang="en-US" sz="1400"/>
        </a:p>
      </dgm:t>
    </dgm:pt>
    <dgm:pt modelId="{94E75A02-82BA-499F-AB1D-5C0CD27C3819}" type="parTrans" cxnId="{6E62CEF9-E674-4F85-9299-097D05B7EEDF}">
      <dgm:prSet/>
      <dgm:spPr/>
      <dgm:t>
        <a:bodyPr/>
        <a:lstStyle/>
        <a:p>
          <a:endParaRPr lang="en-US"/>
        </a:p>
      </dgm:t>
    </dgm:pt>
    <dgm:pt modelId="{C8A86BBD-6D9E-465C-B9A6-1D466CC50053}" type="sibTrans" cxnId="{6E62CEF9-E674-4F85-9299-097D05B7EEDF}">
      <dgm:prSet/>
      <dgm:spPr/>
      <dgm:t>
        <a:bodyPr/>
        <a:lstStyle/>
        <a:p>
          <a:endParaRPr lang="en-US"/>
        </a:p>
      </dgm:t>
    </dgm:pt>
    <dgm:pt modelId="{543029E2-79A9-4BC8-855F-063185067BF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portomezenterik tromboz </a:t>
          </a:r>
          <a:endParaRPr lang="en-US" sz="1400"/>
        </a:p>
      </dgm:t>
    </dgm:pt>
    <dgm:pt modelId="{47A12C62-CA00-4219-A28F-8DB46D5A6797}" type="parTrans" cxnId="{AC4C877F-5F09-4C91-A288-6F3C16D7B77E}">
      <dgm:prSet/>
      <dgm:spPr/>
      <dgm:t>
        <a:bodyPr/>
        <a:lstStyle/>
        <a:p>
          <a:endParaRPr lang="en-US"/>
        </a:p>
      </dgm:t>
    </dgm:pt>
    <dgm:pt modelId="{ADB38602-9510-4E66-BF2F-AF1674E21793}" type="sibTrans" cxnId="{AC4C877F-5F09-4C91-A288-6F3C16D7B77E}">
      <dgm:prSet/>
      <dgm:spPr/>
      <dgm:t>
        <a:bodyPr/>
        <a:lstStyle/>
        <a:p>
          <a:endParaRPr lang="en-US"/>
        </a:p>
      </dgm:t>
    </dgm:pt>
    <dgm:pt modelId="{5D0352B8-5A9B-4AA3-981E-45CD387CBA0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mezenterik ödem </a:t>
          </a:r>
          <a:endParaRPr lang="en-US" sz="1400"/>
        </a:p>
      </dgm:t>
    </dgm:pt>
    <dgm:pt modelId="{C9B2B57E-CBD3-4BD4-AF57-D16FE01FB4FD}" type="parTrans" cxnId="{DB1CBF9A-396C-4B71-B529-636E74FD0EC1}">
      <dgm:prSet/>
      <dgm:spPr/>
      <dgm:t>
        <a:bodyPr/>
        <a:lstStyle/>
        <a:p>
          <a:endParaRPr lang="en-US"/>
        </a:p>
      </dgm:t>
    </dgm:pt>
    <dgm:pt modelId="{E8B06D77-A130-4274-A284-642B10CC674A}" type="sibTrans" cxnId="{DB1CBF9A-396C-4B71-B529-636E74FD0EC1}">
      <dgm:prSet/>
      <dgm:spPr/>
      <dgm:t>
        <a:bodyPr/>
        <a:lstStyle/>
        <a:p>
          <a:endParaRPr lang="en-US"/>
        </a:p>
      </dgm:t>
    </dgm:pt>
    <dgm:pt modelId="{C7DEB026-D4C5-4AFC-A637-A9369419AF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bağırsağın dilatasiyası </a:t>
          </a:r>
          <a:endParaRPr lang="en-US" sz="1400"/>
        </a:p>
      </dgm:t>
    </dgm:pt>
    <dgm:pt modelId="{7E42786F-3ADC-4948-8BAC-490576D7E271}" type="parTrans" cxnId="{E17BB0C7-0EC5-4EAF-A4C4-5D8FD5A8EDB1}">
      <dgm:prSet/>
      <dgm:spPr/>
      <dgm:t>
        <a:bodyPr/>
        <a:lstStyle/>
        <a:p>
          <a:endParaRPr lang="en-US"/>
        </a:p>
      </dgm:t>
    </dgm:pt>
    <dgm:pt modelId="{D74B759F-7F4B-41F3-895A-2FC224FD1903}" type="sibTrans" cxnId="{E17BB0C7-0EC5-4EAF-A4C4-5D8FD5A8EDB1}">
      <dgm:prSet/>
      <dgm:spPr/>
      <dgm:t>
        <a:bodyPr/>
        <a:lstStyle/>
        <a:p>
          <a:endParaRPr lang="en-US"/>
        </a:p>
      </dgm:t>
    </dgm:pt>
    <dgm:pt modelId="{EED1EB50-06D2-4CAF-BAD5-BBB0C0252B5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bağırsaq divarında və portal venada qazın olması </a:t>
          </a:r>
          <a:endParaRPr lang="en-US" sz="1400"/>
        </a:p>
      </dgm:t>
    </dgm:pt>
    <dgm:pt modelId="{E448D377-637A-4D1B-8765-D9ED03071374}" type="parTrans" cxnId="{BE61B50A-D4EC-4637-B964-105DF73854B6}">
      <dgm:prSet/>
      <dgm:spPr/>
      <dgm:t>
        <a:bodyPr/>
        <a:lstStyle/>
        <a:p>
          <a:endParaRPr lang="en-US"/>
        </a:p>
      </dgm:t>
    </dgm:pt>
    <dgm:pt modelId="{F1D459DC-D932-493D-9A4F-371985FFE5F8}" type="sibTrans" cxnId="{BE61B50A-D4EC-4637-B964-105DF73854B6}">
      <dgm:prSet/>
      <dgm:spPr/>
      <dgm:t>
        <a:bodyPr/>
        <a:lstStyle/>
        <a:p>
          <a:endParaRPr lang="en-US"/>
        </a:p>
      </dgm:t>
    </dgm:pt>
    <dgm:pt modelId="{F82971D9-C076-4309-A158-75C5C8607B1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bağırsaq divarının fokal və ya segmental qalınlaşması </a:t>
          </a:r>
          <a:endParaRPr lang="en-US" sz="1400"/>
        </a:p>
      </dgm:t>
    </dgm:pt>
    <dgm:pt modelId="{1939351E-E884-49B0-98A9-0F2ED78AE9E4}" type="parTrans" cxnId="{DE973342-A178-4260-A295-96E2B1D71A0B}">
      <dgm:prSet/>
      <dgm:spPr/>
      <dgm:t>
        <a:bodyPr/>
        <a:lstStyle/>
        <a:p>
          <a:endParaRPr lang="en-US"/>
        </a:p>
      </dgm:t>
    </dgm:pt>
    <dgm:pt modelId="{9A89160C-4473-46A9-97B6-272DB5FE6FF0}" type="sibTrans" cxnId="{DE973342-A178-4260-A295-96E2B1D71A0B}">
      <dgm:prSet/>
      <dgm:spPr/>
      <dgm:t>
        <a:bodyPr/>
        <a:lstStyle/>
        <a:p>
          <a:endParaRPr lang="en-US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X="279" custLinFactNeighborY="-23988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886C4900-41C2-4B9F-B6F4-DA77BD396A05}" type="presOf" srcId="{4C007225-F426-4371-8F3F-655E041E4AC9}" destId="{1D847115-BCDE-4A8E-B247-4B0C40927699}" srcOrd="0" destOrd="6" presId="urn:microsoft.com/office/officeart/2005/8/layout/vList2"/>
    <dgm:cxn modelId="{BE61B50A-D4EC-4637-B964-105DF73854B6}" srcId="{E9AEFFEC-7E7B-43A9-B7C4-97B1132B3F1B}" destId="{EED1EB50-06D2-4CAF-BAD5-BBB0C0252B58}" srcOrd="2" destOrd="0" parTransId="{E448D377-637A-4D1B-8765-D9ED03071374}" sibTransId="{F1D459DC-D932-493D-9A4F-371985FFE5F8}"/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DE973342-A178-4260-A295-96E2B1D71A0B}" srcId="{E9AEFFEC-7E7B-43A9-B7C4-97B1132B3F1B}" destId="{F82971D9-C076-4309-A158-75C5C8607B15}" srcOrd="1" destOrd="0" parTransId="{1939351E-E884-49B0-98A9-0F2ED78AE9E4}" sibTransId="{9A89160C-4473-46A9-97B6-272DB5FE6FF0}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E3B0D977-AE47-4706-96A6-2CFDDCD93F55}" type="presOf" srcId="{543029E2-79A9-4BC8-855F-063185067BF6}" destId="{1D847115-BCDE-4A8E-B247-4B0C40927699}" srcOrd="0" destOrd="5" presId="urn:microsoft.com/office/officeart/2005/8/layout/vList2"/>
    <dgm:cxn modelId="{AC4C877F-5F09-4C91-A288-6F3C16D7B77E}" srcId="{E9AEFFEC-7E7B-43A9-B7C4-97B1132B3F1B}" destId="{543029E2-79A9-4BC8-855F-063185067BF6}" srcOrd="5" destOrd="0" parTransId="{47A12C62-CA00-4219-A28F-8DB46D5A6797}" sibTransId="{ADB38602-9510-4E66-BF2F-AF1674E21793}"/>
    <dgm:cxn modelId="{6CAF8C84-6D12-46AD-92D8-BE612E27E0FD}" srcId="{E9AEFFEC-7E7B-43A9-B7C4-97B1132B3F1B}" destId="{B3BBB47B-A4ED-4453-A834-CF4230AA2153}" srcOrd="7" destOrd="0" parTransId="{5E1EF1FE-5246-41BE-B73A-369486DD3F8F}" sibTransId="{96E4E9EF-7C53-4C0B-869D-7AD1BFDC50B3}"/>
    <dgm:cxn modelId="{DB1CBF9A-396C-4B71-B529-636E74FD0EC1}" srcId="{E9AEFFEC-7E7B-43A9-B7C4-97B1132B3F1B}" destId="{5D0352B8-5A9B-4AA3-981E-45CD387CBA06}" srcOrd="4" destOrd="0" parTransId="{C9B2B57E-CBD3-4BD4-AF57-D16FE01FB4FD}" sibTransId="{E8B06D77-A130-4274-A284-642B10CC674A}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2B875BC6-DB00-4539-B047-33CAF097408E}" type="presOf" srcId="{B3BBB47B-A4ED-4453-A834-CF4230AA2153}" destId="{1D847115-BCDE-4A8E-B247-4B0C40927699}" srcOrd="0" destOrd="7" presId="urn:microsoft.com/office/officeart/2005/8/layout/vList2"/>
    <dgm:cxn modelId="{E17BB0C7-0EC5-4EAF-A4C4-5D8FD5A8EDB1}" srcId="{E9AEFFEC-7E7B-43A9-B7C4-97B1132B3F1B}" destId="{C7DEB026-D4C5-4AFC-A637-A9369419AF40}" srcOrd="3" destOrd="0" parTransId="{7E42786F-3ADC-4948-8BAC-490576D7E271}" sibTransId="{D74B759F-7F4B-41F3-895A-2FC224FD1903}"/>
    <dgm:cxn modelId="{281AC1D4-7AE7-47D2-B5FB-83DB07391D7E}" type="presOf" srcId="{EED1EB50-06D2-4CAF-BAD5-BBB0C0252B58}" destId="{1D847115-BCDE-4A8E-B247-4B0C40927699}" srcOrd="0" destOrd="2" presId="urn:microsoft.com/office/officeart/2005/8/layout/vList2"/>
    <dgm:cxn modelId="{461EC1D7-0A15-4F93-9265-BF01B01C519E}" type="presOf" srcId="{C7DEB026-D4C5-4AFC-A637-A9369419AF40}" destId="{1D847115-BCDE-4A8E-B247-4B0C40927699}" srcOrd="0" destOrd="3" presId="urn:microsoft.com/office/officeart/2005/8/layout/vList2"/>
    <dgm:cxn modelId="{2CD712D8-BC80-4270-A371-E1663EA5C046}" type="presOf" srcId="{F82971D9-C076-4309-A158-75C5C8607B15}" destId="{1D847115-BCDE-4A8E-B247-4B0C40927699}" srcOrd="0" destOrd="1" presId="urn:microsoft.com/office/officeart/2005/8/layout/vList2"/>
    <dgm:cxn modelId="{1C65F7DF-378B-4930-A88A-82969EFB113B}" type="presOf" srcId="{5D0352B8-5A9B-4AA3-981E-45CD387CBA06}" destId="{1D847115-BCDE-4A8E-B247-4B0C40927699}" srcOrd="0" destOrd="4" presId="urn:microsoft.com/office/officeart/2005/8/layout/vList2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6E62CEF9-E674-4F85-9299-097D05B7EEDF}" srcId="{E9AEFFEC-7E7B-43A9-B7C4-97B1132B3F1B}" destId="{4C007225-F426-4371-8F3F-655E041E4AC9}" srcOrd="6" destOrd="0" parTransId="{94E75A02-82BA-499F-AB1D-5C0CD27C3819}" sibTransId="{C8A86BBD-6D9E-465C-B9A6-1D466CC50053}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Laparotomiya/laparoskopiya:</a:t>
          </a:r>
          <a:endParaRPr lang="en-US" sz="180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bağırsağın işemiyası və nekrozu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Y="-22054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Klinik əlamətlər</a:t>
          </a:r>
          <a:endParaRPr lang="en-US" sz="180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kəskin başlayan və saatlarla davam edən şiddətli qarın ağrıları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46A7E111-09B5-4EF5-B88A-46E67C3A3FB2}">
      <dgm:prSet custT="1"/>
      <dgm:spPr/>
      <dgm:t>
        <a:bodyPr/>
        <a:lstStyle/>
        <a:p>
          <a:r>
            <a:rPr lang="az-Latn-AZ" sz="1400"/>
            <a:t>proqressiv pisləşmə - şok, sepsis və orqan çatmazlığı (multiorqan)</a:t>
          </a:r>
          <a:endParaRPr lang="en-US" sz="1400"/>
        </a:p>
      </dgm:t>
    </dgm:pt>
    <dgm:pt modelId="{D1FD5743-AC8A-429F-9355-6512E274CE84}" type="parTrans" cxnId="{CAF93D50-D92C-439A-89C9-B5133CB10675}">
      <dgm:prSet/>
      <dgm:spPr/>
      <dgm:t>
        <a:bodyPr/>
        <a:lstStyle/>
        <a:p>
          <a:endParaRPr lang="en-US"/>
        </a:p>
      </dgm:t>
    </dgm:pt>
    <dgm:pt modelId="{E3605C16-86B1-4B7C-8A7E-7FC5E14A0FFE}" type="sibTrans" cxnId="{CAF93D50-D92C-439A-89C9-B5133CB10675}">
      <dgm:prSet/>
      <dgm:spPr/>
      <dgm:t>
        <a:bodyPr/>
        <a:lstStyle/>
        <a:p>
          <a:endParaRPr lang="en-US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X="-745" custLinFactNeighborY="-37594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CAF93D50-D92C-439A-89C9-B5133CB10675}" srcId="{E9AEFFEC-7E7B-43A9-B7C4-97B1132B3F1B}" destId="{46A7E111-09B5-4EF5-B88A-46E67C3A3FB2}" srcOrd="1" destOrd="0" parTransId="{D1FD5743-AC8A-429F-9355-6512E274CE84}" sibTransId="{E3605C16-86B1-4B7C-8A7E-7FC5E14A0FFE}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82F689EF-31C4-43C7-9448-5A8470DE9B2C}" type="presOf" srcId="{46A7E111-09B5-4EF5-B88A-46E67C3A3FB2}" destId="{1D847115-BCDE-4A8E-B247-4B0C40927699}" srcOrd="0" destOrd="1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4E30DE-055B-4A1E-A2B2-5F0EDBD939D6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6AD4AEA8-504A-4A17-9699-DC193CEF0F7D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stent qoyulması</a:t>
          </a:r>
          <a:endParaRPr lang="en-US" sz="2400" b="1">
            <a:solidFill>
              <a:schemeClr val="accent1">
                <a:lumMod val="50000"/>
              </a:schemeClr>
            </a:solidFill>
          </a:endParaRPr>
        </a:p>
      </dgm:t>
    </dgm:pt>
    <dgm:pt modelId="{46778440-D531-414B-809F-2A89A0C699A9}" type="parTrans" cxnId="{AC6B18D5-008D-4983-B601-B3A76E2C4EA6}">
      <dgm:prSet/>
      <dgm:spPr/>
      <dgm:t>
        <a:bodyPr/>
        <a:lstStyle/>
        <a:p>
          <a:endParaRPr lang="en-US"/>
        </a:p>
      </dgm:t>
    </dgm:pt>
    <dgm:pt modelId="{6A534A48-0AEF-45B6-B2AF-DF3C31AA3D8D}" type="sibTrans" cxnId="{AC6B18D5-008D-4983-B601-B3A76E2C4EA6}">
      <dgm:prSet/>
      <dgm:spPr/>
      <dgm:t>
        <a:bodyPr/>
        <a:lstStyle/>
        <a:p>
          <a:endParaRPr lang="en-US"/>
        </a:p>
      </dgm:t>
    </dgm:pt>
    <dgm:pt modelId="{39508124-8A58-4874-9303-078141FA0243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yan yol (şuntlama)</a:t>
          </a:r>
          <a:endParaRPr lang="en-US" sz="2400" b="1">
            <a:solidFill>
              <a:schemeClr val="accent1">
                <a:lumMod val="50000"/>
              </a:schemeClr>
            </a:solidFill>
          </a:endParaRPr>
        </a:p>
      </dgm:t>
    </dgm:pt>
    <dgm:pt modelId="{37D08348-F19B-4DAA-817E-D5581D72140E}" type="parTrans" cxnId="{88C6759C-E654-4326-BB81-0F83E1B99E2A}">
      <dgm:prSet/>
      <dgm:spPr/>
      <dgm:t>
        <a:bodyPr/>
        <a:lstStyle/>
        <a:p>
          <a:endParaRPr lang="en-US"/>
        </a:p>
      </dgm:t>
    </dgm:pt>
    <dgm:pt modelId="{D0E60815-F56B-4CC8-88BF-1D52FE3ECE42}" type="sibTrans" cxnId="{88C6759C-E654-4326-BB81-0F83E1B99E2A}">
      <dgm:prSet/>
      <dgm:spPr/>
      <dgm:t>
        <a:bodyPr/>
        <a:lstStyle/>
        <a:p>
          <a:endParaRPr lang="en-US"/>
        </a:p>
      </dgm:t>
    </dgm:pt>
    <dgm:pt modelId="{48D36FEF-7FA2-4152-B21A-66134BCA6CB6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rezeksiya</a:t>
          </a:r>
          <a:endParaRPr lang="en-US" sz="2400" b="1">
            <a:solidFill>
              <a:schemeClr val="accent1">
                <a:lumMod val="50000"/>
              </a:schemeClr>
            </a:solidFill>
          </a:endParaRPr>
        </a:p>
      </dgm:t>
    </dgm:pt>
    <dgm:pt modelId="{0634B190-9A6D-42AE-A9EB-231E1CE11F42}" type="parTrans" cxnId="{520F0D81-B4A0-4377-A464-54BD7A27D5CC}">
      <dgm:prSet/>
      <dgm:spPr/>
      <dgm:t>
        <a:bodyPr/>
        <a:lstStyle/>
        <a:p>
          <a:endParaRPr lang="en-US"/>
        </a:p>
      </dgm:t>
    </dgm:pt>
    <dgm:pt modelId="{5AAA8163-0CD0-4927-9D19-39D620283603}" type="sibTrans" cxnId="{520F0D81-B4A0-4377-A464-54BD7A27D5CC}">
      <dgm:prSet/>
      <dgm:spPr/>
      <dgm:t>
        <a:bodyPr/>
        <a:lstStyle/>
        <a:p>
          <a:endParaRPr lang="en-US"/>
        </a:p>
      </dgm:t>
    </dgm:pt>
    <dgm:pt modelId="{7F512DCB-2601-4692-A81E-2591E21BE72E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embolektomiya</a:t>
          </a:r>
          <a:endParaRPr lang="en-US" sz="2400" b="1">
            <a:solidFill>
              <a:schemeClr val="accent1">
                <a:lumMod val="50000"/>
              </a:schemeClr>
            </a:solidFill>
          </a:endParaRPr>
        </a:p>
      </dgm:t>
    </dgm:pt>
    <dgm:pt modelId="{0EE48C29-1CE5-4ED7-8563-7B450ED31626}" type="sibTrans" cxnId="{DF72A4C3-645C-44F6-B636-30C4D00EA166}">
      <dgm:prSet/>
      <dgm:spPr/>
      <dgm:t>
        <a:bodyPr/>
        <a:lstStyle/>
        <a:p>
          <a:endParaRPr lang="en-US"/>
        </a:p>
      </dgm:t>
    </dgm:pt>
    <dgm:pt modelId="{117447F9-3F09-4870-968D-BB994F145896}" type="parTrans" cxnId="{DF72A4C3-645C-44F6-B636-30C4D00EA166}">
      <dgm:prSet/>
      <dgm:spPr/>
      <dgm:t>
        <a:bodyPr/>
        <a:lstStyle/>
        <a:p>
          <a:endParaRPr lang="en-US"/>
        </a:p>
      </dgm:t>
    </dgm:pt>
    <dgm:pt modelId="{7028DF06-4A3F-4AE7-88DD-E0F7306883BC}" type="pres">
      <dgm:prSet presAssocID="{D24E30DE-055B-4A1E-A2B2-5F0EDBD939D6}" presName="Name0" presStyleCnt="0">
        <dgm:presLayoutVars>
          <dgm:chMax/>
          <dgm:chPref/>
          <dgm:dir/>
          <dgm:animLvl val="lvl"/>
        </dgm:presLayoutVars>
      </dgm:prSet>
      <dgm:spPr/>
    </dgm:pt>
    <dgm:pt modelId="{F0CCF6F6-D846-4BCF-829B-24917A032382}" type="pres">
      <dgm:prSet presAssocID="{6AD4AEA8-504A-4A17-9699-DC193CEF0F7D}" presName="composite" presStyleCnt="0"/>
      <dgm:spPr/>
    </dgm:pt>
    <dgm:pt modelId="{48C0E541-27BE-4A60-8F28-3A5B39971F29}" type="pres">
      <dgm:prSet presAssocID="{6AD4AEA8-504A-4A17-9699-DC193CEF0F7D}" presName="ParentAccentShape" presStyleLbl="trBgShp" presStyleIdx="0" presStyleCnt="4"/>
      <dgm:spPr/>
    </dgm:pt>
    <dgm:pt modelId="{57CED651-8157-427C-911D-004A043E1933}" type="pres">
      <dgm:prSet presAssocID="{6AD4AEA8-504A-4A17-9699-DC193CEF0F7D}" presName="ParentText" presStyleLbl="revTx" presStyleIdx="0" presStyleCnt="8">
        <dgm:presLayoutVars>
          <dgm:chMax val="1"/>
          <dgm:chPref val="1"/>
          <dgm:bulletEnabled val="1"/>
        </dgm:presLayoutVars>
      </dgm:prSet>
      <dgm:spPr/>
    </dgm:pt>
    <dgm:pt modelId="{0D2862D6-581C-4A35-9961-3E46AB940A15}" type="pres">
      <dgm:prSet presAssocID="{6AD4AEA8-504A-4A17-9699-DC193CEF0F7D}" presName="ChildText" presStyleLbl="revTx" presStyleIdx="1" presStyleCnt="8">
        <dgm:presLayoutVars>
          <dgm:chMax val="0"/>
          <dgm:chPref val="0"/>
        </dgm:presLayoutVars>
      </dgm:prSet>
      <dgm:spPr/>
    </dgm:pt>
    <dgm:pt modelId="{BE8E7EB7-16C7-4A14-B2A5-B9140CCF9C24}" type="pres">
      <dgm:prSet presAssocID="{6AD4AEA8-504A-4A17-9699-DC193CEF0F7D}" presName="ChildAccentShape" presStyleLbl="trBgShp" presStyleIdx="0" presStyleCnt="4"/>
      <dgm:spPr/>
    </dgm:pt>
    <dgm:pt modelId="{5107F897-0540-41D1-88E8-F7FFF3114B2D}" type="pres">
      <dgm:prSet presAssocID="{6AD4AEA8-504A-4A17-9699-DC193CEF0F7D}" presName="Image" presStyleLbl="align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1450B741-ACB7-44A0-B7AC-03014DDEF658}" type="pres">
      <dgm:prSet presAssocID="{6A534A48-0AEF-45B6-B2AF-DF3C31AA3D8D}" presName="sibTrans" presStyleCnt="0"/>
      <dgm:spPr/>
    </dgm:pt>
    <dgm:pt modelId="{40B47022-726A-42B8-BAC8-65C9185AC02A}" type="pres">
      <dgm:prSet presAssocID="{7F512DCB-2601-4692-A81E-2591E21BE72E}" presName="composite" presStyleCnt="0"/>
      <dgm:spPr/>
    </dgm:pt>
    <dgm:pt modelId="{8B5F7B1C-F694-406B-B19D-4296C4A599ED}" type="pres">
      <dgm:prSet presAssocID="{7F512DCB-2601-4692-A81E-2591E21BE72E}" presName="ParentAccentShape" presStyleLbl="trBgShp" presStyleIdx="1" presStyleCnt="4"/>
      <dgm:spPr/>
    </dgm:pt>
    <dgm:pt modelId="{576EC51C-AE26-4603-8B21-D4AB5BFD8840}" type="pres">
      <dgm:prSet presAssocID="{7F512DCB-2601-4692-A81E-2591E21BE72E}" presName="ParentText" presStyleLbl="revTx" presStyleIdx="2" presStyleCnt="8">
        <dgm:presLayoutVars>
          <dgm:chMax val="1"/>
          <dgm:chPref val="1"/>
          <dgm:bulletEnabled val="1"/>
        </dgm:presLayoutVars>
      </dgm:prSet>
      <dgm:spPr/>
    </dgm:pt>
    <dgm:pt modelId="{0EFC8328-06D5-4AEC-A4EC-DE802B2A1DB2}" type="pres">
      <dgm:prSet presAssocID="{7F512DCB-2601-4692-A81E-2591E21BE72E}" presName="ChildText" presStyleLbl="revTx" presStyleIdx="3" presStyleCnt="8">
        <dgm:presLayoutVars>
          <dgm:chMax val="0"/>
          <dgm:chPref val="0"/>
        </dgm:presLayoutVars>
      </dgm:prSet>
      <dgm:spPr/>
    </dgm:pt>
    <dgm:pt modelId="{120F6E9B-BA35-45EB-A094-8FDEE05C9526}" type="pres">
      <dgm:prSet presAssocID="{7F512DCB-2601-4692-A81E-2591E21BE72E}" presName="ChildAccentShape" presStyleLbl="trBgShp" presStyleIdx="1" presStyleCnt="4"/>
      <dgm:spPr/>
    </dgm:pt>
    <dgm:pt modelId="{B774F431-DD33-46D6-A02A-8DB75C780C3E}" type="pres">
      <dgm:prSet presAssocID="{7F512DCB-2601-4692-A81E-2591E21BE72E}" presName="Image" presStyleLbl="align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senteric Ischemia - ScienceDirect">
            <a:extLst>
              <a:ext uri="{FF2B5EF4-FFF2-40B4-BE49-F238E27FC236}">
                <a16:creationId xmlns:a16="http://schemas.microsoft.com/office/drawing/2014/main" id="{730EF5FA-E305-A4DA-C7AF-6B1EF6C11BF7}"/>
              </a:ext>
            </a:extLst>
          </dgm14:cNvPr>
        </a:ext>
      </dgm:extLst>
    </dgm:pt>
    <dgm:pt modelId="{C3E04EAC-498D-47E4-B331-A21DB437421C}" type="pres">
      <dgm:prSet presAssocID="{0EE48C29-1CE5-4ED7-8563-7B450ED31626}" presName="sibTrans" presStyleCnt="0"/>
      <dgm:spPr/>
    </dgm:pt>
    <dgm:pt modelId="{0FB34044-E35B-4788-BD99-D485DBD7A95F}" type="pres">
      <dgm:prSet presAssocID="{39508124-8A58-4874-9303-078141FA0243}" presName="composite" presStyleCnt="0"/>
      <dgm:spPr/>
    </dgm:pt>
    <dgm:pt modelId="{5C214AA7-94EB-405E-831D-459454FC96F0}" type="pres">
      <dgm:prSet presAssocID="{39508124-8A58-4874-9303-078141FA0243}" presName="ParentAccentShape" presStyleLbl="trBgShp" presStyleIdx="2" presStyleCnt="4"/>
      <dgm:spPr/>
    </dgm:pt>
    <dgm:pt modelId="{C3AA9AB6-488E-412D-8702-669AC667E52A}" type="pres">
      <dgm:prSet presAssocID="{39508124-8A58-4874-9303-078141FA0243}" presName="ParentText" presStyleLbl="revTx" presStyleIdx="4" presStyleCnt="8">
        <dgm:presLayoutVars>
          <dgm:chMax val="1"/>
          <dgm:chPref val="1"/>
          <dgm:bulletEnabled val="1"/>
        </dgm:presLayoutVars>
      </dgm:prSet>
      <dgm:spPr/>
    </dgm:pt>
    <dgm:pt modelId="{BC937FBE-1157-4C08-8FEF-0B7EA7DC3D1C}" type="pres">
      <dgm:prSet presAssocID="{39508124-8A58-4874-9303-078141FA0243}" presName="ChildText" presStyleLbl="revTx" presStyleIdx="5" presStyleCnt="8">
        <dgm:presLayoutVars>
          <dgm:chMax val="0"/>
          <dgm:chPref val="0"/>
        </dgm:presLayoutVars>
      </dgm:prSet>
      <dgm:spPr/>
    </dgm:pt>
    <dgm:pt modelId="{FEE758C9-3AF6-4E7B-9D05-17FA20797D37}" type="pres">
      <dgm:prSet presAssocID="{39508124-8A58-4874-9303-078141FA0243}" presName="ChildAccentShape" presStyleLbl="trBgShp" presStyleIdx="2" presStyleCnt="4"/>
      <dgm:spPr/>
    </dgm:pt>
    <dgm:pt modelId="{9B1DC4AF-B375-422F-A8DF-D629EAE7D0BE}" type="pres">
      <dgm:prSet presAssocID="{39508124-8A58-4874-9303-078141FA0243}" presName="Image" presStyleLbl="align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</dgm:spPr>
    </dgm:pt>
    <dgm:pt modelId="{5C763EFF-21BA-433F-9F39-4D7234220DEB}" type="pres">
      <dgm:prSet presAssocID="{D0E60815-F56B-4CC8-88BF-1D52FE3ECE42}" presName="sibTrans" presStyleCnt="0"/>
      <dgm:spPr/>
    </dgm:pt>
    <dgm:pt modelId="{8CB9226B-FB47-4A2D-924C-A589F0DD7889}" type="pres">
      <dgm:prSet presAssocID="{48D36FEF-7FA2-4152-B21A-66134BCA6CB6}" presName="composite" presStyleCnt="0"/>
      <dgm:spPr/>
    </dgm:pt>
    <dgm:pt modelId="{60A75B4B-3226-48AA-9C29-BB4EC9A20291}" type="pres">
      <dgm:prSet presAssocID="{48D36FEF-7FA2-4152-B21A-66134BCA6CB6}" presName="ParentAccentShape" presStyleLbl="trBgShp" presStyleIdx="3" presStyleCnt="4"/>
      <dgm:spPr/>
    </dgm:pt>
    <dgm:pt modelId="{2ECBCE2C-C620-46F1-982B-32F84DBDDC2E}" type="pres">
      <dgm:prSet presAssocID="{48D36FEF-7FA2-4152-B21A-66134BCA6CB6}" presName="ParentText" presStyleLbl="revTx" presStyleIdx="6" presStyleCnt="8">
        <dgm:presLayoutVars>
          <dgm:chMax val="1"/>
          <dgm:chPref val="1"/>
          <dgm:bulletEnabled val="1"/>
        </dgm:presLayoutVars>
      </dgm:prSet>
      <dgm:spPr/>
    </dgm:pt>
    <dgm:pt modelId="{0327AAC1-2F94-4CA0-8447-52444B3E6224}" type="pres">
      <dgm:prSet presAssocID="{48D36FEF-7FA2-4152-B21A-66134BCA6CB6}" presName="ChildText" presStyleLbl="revTx" presStyleIdx="7" presStyleCnt="8">
        <dgm:presLayoutVars>
          <dgm:chMax val="0"/>
          <dgm:chPref val="0"/>
        </dgm:presLayoutVars>
      </dgm:prSet>
      <dgm:spPr/>
    </dgm:pt>
    <dgm:pt modelId="{0A002DE5-A457-4F2F-94B3-E2B3A6FCF788}" type="pres">
      <dgm:prSet presAssocID="{48D36FEF-7FA2-4152-B21A-66134BCA6CB6}" presName="ChildAccentShape" presStyleLbl="trBgShp" presStyleIdx="3" presStyleCnt="4"/>
      <dgm:spPr/>
    </dgm:pt>
    <dgm:pt modelId="{58383459-160B-4156-A8D2-DC9F243D6F56}" type="pres">
      <dgm:prSet presAssocID="{48D36FEF-7FA2-4152-B21A-66134BCA6CB6}" presName="Image" presStyleLbl="alignImgPlace1" presStyleIdx="3" presStyleCnt="4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extLst>
        <a:ext uri="{E40237B7-FDA0-4F09-8148-C483321AD2D9}">
          <dgm14:cNvPr xmlns:dgm14="http://schemas.microsoft.com/office/drawing/2010/diagram" id="0" name="" descr=" ">
            <a:extLst>
              <a:ext uri="{FF2B5EF4-FFF2-40B4-BE49-F238E27FC236}">
                <a16:creationId xmlns:a16="http://schemas.microsoft.com/office/drawing/2014/main" id="{29C1C44F-A9C0-BB4F-BF34-DEFB987F49E2}"/>
              </a:ext>
            </a:extLst>
          </dgm14:cNvPr>
        </a:ext>
      </dgm:extLst>
    </dgm:pt>
  </dgm:ptLst>
  <dgm:cxnLst>
    <dgm:cxn modelId="{8EAABB08-BE72-4ACF-AB9E-C898A62EF792}" type="presOf" srcId="{6AD4AEA8-504A-4A17-9699-DC193CEF0F7D}" destId="{57CED651-8157-427C-911D-004A043E1933}" srcOrd="0" destOrd="0" presId="urn:microsoft.com/office/officeart/2009/3/layout/SnapshotPictureList"/>
    <dgm:cxn modelId="{CA632216-9420-4707-9933-45730358348B}" type="presOf" srcId="{7F512DCB-2601-4692-A81E-2591E21BE72E}" destId="{576EC51C-AE26-4603-8B21-D4AB5BFD8840}" srcOrd="0" destOrd="0" presId="urn:microsoft.com/office/officeart/2009/3/layout/SnapshotPictureList"/>
    <dgm:cxn modelId="{D23C2B48-7AC4-45E5-ACB1-63F3044B1605}" type="presOf" srcId="{39508124-8A58-4874-9303-078141FA0243}" destId="{C3AA9AB6-488E-412D-8702-669AC667E52A}" srcOrd="0" destOrd="0" presId="urn:microsoft.com/office/officeart/2009/3/layout/SnapshotPictureList"/>
    <dgm:cxn modelId="{520F0D81-B4A0-4377-A464-54BD7A27D5CC}" srcId="{D24E30DE-055B-4A1E-A2B2-5F0EDBD939D6}" destId="{48D36FEF-7FA2-4152-B21A-66134BCA6CB6}" srcOrd="3" destOrd="0" parTransId="{0634B190-9A6D-42AE-A9EB-231E1CE11F42}" sibTransId="{5AAA8163-0CD0-4927-9D19-39D620283603}"/>
    <dgm:cxn modelId="{88C6759C-E654-4326-BB81-0F83E1B99E2A}" srcId="{D24E30DE-055B-4A1E-A2B2-5F0EDBD939D6}" destId="{39508124-8A58-4874-9303-078141FA0243}" srcOrd="2" destOrd="0" parTransId="{37D08348-F19B-4DAA-817E-D5581D72140E}" sibTransId="{D0E60815-F56B-4CC8-88BF-1D52FE3ECE42}"/>
    <dgm:cxn modelId="{DF72A4C3-645C-44F6-B636-30C4D00EA166}" srcId="{D24E30DE-055B-4A1E-A2B2-5F0EDBD939D6}" destId="{7F512DCB-2601-4692-A81E-2591E21BE72E}" srcOrd="1" destOrd="0" parTransId="{117447F9-3F09-4870-968D-BB994F145896}" sibTransId="{0EE48C29-1CE5-4ED7-8563-7B450ED31626}"/>
    <dgm:cxn modelId="{AC6B18D5-008D-4983-B601-B3A76E2C4EA6}" srcId="{D24E30DE-055B-4A1E-A2B2-5F0EDBD939D6}" destId="{6AD4AEA8-504A-4A17-9699-DC193CEF0F7D}" srcOrd="0" destOrd="0" parTransId="{46778440-D531-414B-809F-2A89A0C699A9}" sibTransId="{6A534A48-0AEF-45B6-B2AF-DF3C31AA3D8D}"/>
    <dgm:cxn modelId="{B1C57CE6-62FA-4409-9F06-EB11406185EB}" type="presOf" srcId="{D24E30DE-055B-4A1E-A2B2-5F0EDBD939D6}" destId="{7028DF06-4A3F-4AE7-88DD-E0F7306883BC}" srcOrd="0" destOrd="0" presId="urn:microsoft.com/office/officeart/2009/3/layout/SnapshotPictureList"/>
    <dgm:cxn modelId="{7D69B4F2-23B5-4DA2-98D7-C8630198EE24}" type="presOf" srcId="{48D36FEF-7FA2-4152-B21A-66134BCA6CB6}" destId="{2ECBCE2C-C620-46F1-982B-32F84DBDDC2E}" srcOrd="0" destOrd="0" presId="urn:microsoft.com/office/officeart/2009/3/layout/SnapshotPictureList"/>
    <dgm:cxn modelId="{22F86022-6612-4494-989B-302CF3591920}" type="presParOf" srcId="{7028DF06-4A3F-4AE7-88DD-E0F7306883BC}" destId="{F0CCF6F6-D846-4BCF-829B-24917A032382}" srcOrd="0" destOrd="0" presId="urn:microsoft.com/office/officeart/2009/3/layout/SnapshotPictureList"/>
    <dgm:cxn modelId="{6BA14347-FB1B-441D-B00E-56AD23253E77}" type="presParOf" srcId="{F0CCF6F6-D846-4BCF-829B-24917A032382}" destId="{48C0E541-27BE-4A60-8F28-3A5B39971F29}" srcOrd="0" destOrd="0" presId="urn:microsoft.com/office/officeart/2009/3/layout/SnapshotPictureList"/>
    <dgm:cxn modelId="{90331B66-88AD-48B8-86A5-D6C3F7ABDB1D}" type="presParOf" srcId="{F0CCF6F6-D846-4BCF-829B-24917A032382}" destId="{57CED651-8157-427C-911D-004A043E1933}" srcOrd="1" destOrd="0" presId="urn:microsoft.com/office/officeart/2009/3/layout/SnapshotPictureList"/>
    <dgm:cxn modelId="{248DBCA2-FD6D-4AA6-B0E7-A8132363AF05}" type="presParOf" srcId="{F0CCF6F6-D846-4BCF-829B-24917A032382}" destId="{0D2862D6-581C-4A35-9961-3E46AB940A15}" srcOrd="2" destOrd="0" presId="urn:microsoft.com/office/officeart/2009/3/layout/SnapshotPictureList"/>
    <dgm:cxn modelId="{FACDADC2-3B1B-45CF-A2B5-0B09F7180206}" type="presParOf" srcId="{F0CCF6F6-D846-4BCF-829B-24917A032382}" destId="{BE8E7EB7-16C7-4A14-B2A5-B9140CCF9C24}" srcOrd="3" destOrd="0" presId="urn:microsoft.com/office/officeart/2009/3/layout/SnapshotPictureList"/>
    <dgm:cxn modelId="{0C98F02E-1DA2-4092-8420-93B3D107073D}" type="presParOf" srcId="{F0CCF6F6-D846-4BCF-829B-24917A032382}" destId="{5107F897-0540-41D1-88E8-F7FFF3114B2D}" srcOrd="4" destOrd="0" presId="urn:microsoft.com/office/officeart/2009/3/layout/SnapshotPictureList"/>
    <dgm:cxn modelId="{EF5ADC9F-C6F8-455F-B53A-8EE08B7A7CE0}" type="presParOf" srcId="{7028DF06-4A3F-4AE7-88DD-E0F7306883BC}" destId="{1450B741-ACB7-44A0-B7AC-03014DDEF658}" srcOrd="1" destOrd="0" presId="urn:microsoft.com/office/officeart/2009/3/layout/SnapshotPictureList"/>
    <dgm:cxn modelId="{850762EB-78BB-4403-9A8F-1BE7E74ABE47}" type="presParOf" srcId="{7028DF06-4A3F-4AE7-88DD-E0F7306883BC}" destId="{40B47022-726A-42B8-BAC8-65C9185AC02A}" srcOrd="2" destOrd="0" presId="urn:microsoft.com/office/officeart/2009/3/layout/SnapshotPictureList"/>
    <dgm:cxn modelId="{81C5FFCB-3E05-45E7-B22E-29A7C100ECF6}" type="presParOf" srcId="{40B47022-726A-42B8-BAC8-65C9185AC02A}" destId="{8B5F7B1C-F694-406B-B19D-4296C4A599ED}" srcOrd="0" destOrd="0" presId="urn:microsoft.com/office/officeart/2009/3/layout/SnapshotPictureList"/>
    <dgm:cxn modelId="{66C72882-CCB6-43A8-8961-1BA8A7507FBA}" type="presParOf" srcId="{40B47022-726A-42B8-BAC8-65C9185AC02A}" destId="{576EC51C-AE26-4603-8B21-D4AB5BFD8840}" srcOrd="1" destOrd="0" presId="urn:microsoft.com/office/officeart/2009/3/layout/SnapshotPictureList"/>
    <dgm:cxn modelId="{0433A371-40AA-435C-AFBB-728296B9D4C5}" type="presParOf" srcId="{40B47022-726A-42B8-BAC8-65C9185AC02A}" destId="{0EFC8328-06D5-4AEC-A4EC-DE802B2A1DB2}" srcOrd="2" destOrd="0" presId="urn:microsoft.com/office/officeart/2009/3/layout/SnapshotPictureList"/>
    <dgm:cxn modelId="{A1DD4859-F07A-4750-93E7-0D65772C40C9}" type="presParOf" srcId="{40B47022-726A-42B8-BAC8-65C9185AC02A}" destId="{120F6E9B-BA35-45EB-A094-8FDEE05C9526}" srcOrd="3" destOrd="0" presId="urn:microsoft.com/office/officeart/2009/3/layout/SnapshotPictureList"/>
    <dgm:cxn modelId="{539F88BE-D7CA-4767-85DC-6120E2C23CCB}" type="presParOf" srcId="{40B47022-726A-42B8-BAC8-65C9185AC02A}" destId="{B774F431-DD33-46D6-A02A-8DB75C780C3E}" srcOrd="4" destOrd="0" presId="urn:microsoft.com/office/officeart/2009/3/layout/SnapshotPictureList"/>
    <dgm:cxn modelId="{04F11569-D40C-464C-A7F7-8DFADFD822F9}" type="presParOf" srcId="{7028DF06-4A3F-4AE7-88DD-E0F7306883BC}" destId="{C3E04EAC-498D-47E4-B331-A21DB437421C}" srcOrd="3" destOrd="0" presId="urn:microsoft.com/office/officeart/2009/3/layout/SnapshotPictureList"/>
    <dgm:cxn modelId="{48F5C7D5-7053-4C98-A3CD-79E266CCD04F}" type="presParOf" srcId="{7028DF06-4A3F-4AE7-88DD-E0F7306883BC}" destId="{0FB34044-E35B-4788-BD99-D485DBD7A95F}" srcOrd="4" destOrd="0" presId="urn:microsoft.com/office/officeart/2009/3/layout/SnapshotPictureList"/>
    <dgm:cxn modelId="{F7F3920F-F840-4016-8B23-8A4B8AE3B3D9}" type="presParOf" srcId="{0FB34044-E35B-4788-BD99-D485DBD7A95F}" destId="{5C214AA7-94EB-405E-831D-459454FC96F0}" srcOrd="0" destOrd="0" presId="urn:microsoft.com/office/officeart/2009/3/layout/SnapshotPictureList"/>
    <dgm:cxn modelId="{4DCF990B-F3CB-4659-87A1-4261A254D24F}" type="presParOf" srcId="{0FB34044-E35B-4788-BD99-D485DBD7A95F}" destId="{C3AA9AB6-488E-412D-8702-669AC667E52A}" srcOrd="1" destOrd="0" presId="urn:microsoft.com/office/officeart/2009/3/layout/SnapshotPictureList"/>
    <dgm:cxn modelId="{12098592-1CAA-4EB8-B93C-A963F75D6BC3}" type="presParOf" srcId="{0FB34044-E35B-4788-BD99-D485DBD7A95F}" destId="{BC937FBE-1157-4C08-8FEF-0B7EA7DC3D1C}" srcOrd="2" destOrd="0" presId="urn:microsoft.com/office/officeart/2009/3/layout/SnapshotPictureList"/>
    <dgm:cxn modelId="{908F4BE2-BFB9-43B9-AB78-20BA6BE76DBC}" type="presParOf" srcId="{0FB34044-E35B-4788-BD99-D485DBD7A95F}" destId="{FEE758C9-3AF6-4E7B-9D05-17FA20797D37}" srcOrd="3" destOrd="0" presId="urn:microsoft.com/office/officeart/2009/3/layout/SnapshotPictureList"/>
    <dgm:cxn modelId="{7BA46C3B-538D-4C4D-B5D6-B20BCF7532CA}" type="presParOf" srcId="{0FB34044-E35B-4788-BD99-D485DBD7A95F}" destId="{9B1DC4AF-B375-422F-A8DF-D629EAE7D0BE}" srcOrd="4" destOrd="0" presId="urn:microsoft.com/office/officeart/2009/3/layout/SnapshotPictureList"/>
    <dgm:cxn modelId="{BE1F23A6-790D-4EB9-8043-91BBD5362B5F}" type="presParOf" srcId="{7028DF06-4A3F-4AE7-88DD-E0F7306883BC}" destId="{5C763EFF-21BA-433F-9F39-4D7234220DEB}" srcOrd="5" destOrd="0" presId="urn:microsoft.com/office/officeart/2009/3/layout/SnapshotPictureList"/>
    <dgm:cxn modelId="{A5961ABF-113A-4B3A-ADEA-AE31C602A3C5}" type="presParOf" srcId="{7028DF06-4A3F-4AE7-88DD-E0F7306883BC}" destId="{8CB9226B-FB47-4A2D-924C-A589F0DD7889}" srcOrd="6" destOrd="0" presId="urn:microsoft.com/office/officeart/2009/3/layout/SnapshotPictureList"/>
    <dgm:cxn modelId="{2BF54C28-62D0-4A8B-93E8-583F9A2E9463}" type="presParOf" srcId="{8CB9226B-FB47-4A2D-924C-A589F0DD7889}" destId="{60A75B4B-3226-48AA-9C29-BB4EC9A20291}" srcOrd="0" destOrd="0" presId="urn:microsoft.com/office/officeart/2009/3/layout/SnapshotPictureList"/>
    <dgm:cxn modelId="{9A7A614D-B972-4522-93D3-49B90819C75C}" type="presParOf" srcId="{8CB9226B-FB47-4A2D-924C-A589F0DD7889}" destId="{2ECBCE2C-C620-46F1-982B-32F84DBDDC2E}" srcOrd="1" destOrd="0" presId="urn:microsoft.com/office/officeart/2009/3/layout/SnapshotPictureList"/>
    <dgm:cxn modelId="{34648DAE-1B77-43C7-9580-06371E37537A}" type="presParOf" srcId="{8CB9226B-FB47-4A2D-924C-A589F0DD7889}" destId="{0327AAC1-2F94-4CA0-8447-52444B3E6224}" srcOrd="2" destOrd="0" presId="urn:microsoft.com/office/officeart/2009/3/layout/SnapshotPictureList"/>
    <dgm:cxn modelId="{344EF6FE-242F-4787-B741-E2E98F8F4358}" type="presParOf" srcId="{8CB9226B-FB47-4A2D-924C-A589F0DD7889}" destId="{0A002DE5-A457-4F2F-94B3-E2B3A6FCF788}" srcOrd="3" destOrd="0" presId="urn:microsoft.com/office/officeart/2009/3/layout/SnapshotPictureList"/>
    <dgm:cxn modelId="{B9B7538D-3CED-484A-B422-8022F9CE862F}" type="presParOf" srcId="{8CB9226B-FB47-4A2D-924C-A589F0DD7889}" destId="{58383459-160B-4156-A8D2-DC9F243D6F56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BC6551-7106-41B3-B999-11999BE4A20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E0884AC-4970-4CFE-B2A0-C976F7B461EA}">
      <dgm:prSet/>
      <dgm:spPr/>
      <dgm:t>
        <a:bodyPr/>
        <a:lstStyle/>
        <a:p>
          <a:r>
            <a:rPr lang="en-US"/>
            <a:t>Ba</a:t>
          </a:r>
          <a:r>
            <a:rPr lang="az-Latn-AZ"/>
            <a:t>ğırsaq nekrozu</a:t>
          </a:r>
          <a:endParaRPr lang="en-US"/>
        </a:p>
      </dgm:t>
    </dgm:pt>
    <dgm:pt modelId="{0677177F-677F-40AE-8A3A-4F1D9B351034}" type="parTrans" cxnId="{8FECDCFF-7262-490F-8197-CD073133D137}">
      <dgm:prSet/>
      <dgm:spPr/>
      <dgm:t>
        <a:bodyPr/>
        <a:lstStyle/>
        <a:p>
          <a:endParaRPr lang="en-US"/>
        </a:p>
      </dgm:t>
    </dgm:pt>
    <dgm:pt modelId="{1E9839EC-EFA3-4310-94E6-E215ADAD0D67}" type="sibTrans" cxnId="{8FECDCFF-7262-490F-8197-CD073133D137}">
      <dgm:prSet/>
      <dgm:spPr/>
      <dgm:t>
        <a:bodyPr/>
        <a:lstStyle/>
        <a:p>
          <a:endParaRPr lang="en-US"/>
        </a:p>
      </dgm:t>
    </dgm:pt>
    <dgm:pt modelId="{282CC5C5-CE4F-462B-B51B-690ECFAEC2E9}">
      <dgm:prSet/>
      <dgm:spPr/>
      <dgm:t>
        <a:bodyPr/>
        <a:lstStyle/>
        <a:p>
          <a:r>
            <a:rPr lang="az-Latn-AZ"/>
            <a:t>yoxdur</a:t>
          </a:r>
          <a:endParaRPr lang="en-US"/>
        </a:p>
      </dgm:t>
    </dgm:pt>
    <dgm:pt modelId="{FFF070DA-464A-4BA4-AB0D-24B3FB7C3636}" type="parTrans" cxnId="{4E26C7F4-13D9-4747-9659-747A3064D10E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0949005B-45D1-456F-B9AA-D40ACE950FEF}" type="sibTrans" cxnId="{4E26C7F4-13D9-4747-9659-747A3064D10E}">
      <dgm:prSet/>
      <dgm:spPr/>
      <dgm:t>
        <a:bodyPr/>
        <a:lstStyle/>
        <a:p>
          <a:endParaRPr lang="en-US"/>
        </a:p>
      </dgm:t>
    </dgm:pt>
    <dgm:pt modelId="{4E93CAC0-485D-4AD4-8141-AA9517EC6676}">
      <dgm:prSet/>
      <dgm:spPr/>
      <dgm:t>
        <a:bodyPr/>
        <a:lstStyle/>
        <a:p>
          <a:r>
            <a:rPr lang="en-US"/>
            <a:t>revas</a:t>
          </a:r>
          <a:r>
            <a:rPr lang="az-Latn-AZ"/>
            <a:t>kulyarizasiya</a:t>
          </a:r>
          <a:endParaRPr lang="en-US"/>
        </a:p>
      </dgm:t>
    </dgm:pt>
    <dgm:pt modelId="{07EC82F4-1D33-4B1A-85D5-2A3E53D358A5}" type="parTrans" cxnId="{8D5F1F4E-19A3-407F-962F-F70B45BA2091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2D5D2456-ABE1-479D-A153-AD632BB6669A}" type="sibTrans" cxnId="{8D5F1F4E-19A3-407F-962F-F70B45BA2091}">
      <dgm:prSet/>
      <dgm:spPr/>
      <dgm:t>
        <a:bodyPr/>
        <a:lstStyle/>
        <a:p>
          <a:endParaRPr lang="en-US"/>
        </a:p>
      </dgm:t>
    </dgm:pt>
    <dgm:pt modelId="{FE66476D-42AA-4746-BA3A-294F0590DCD9}">
      <dgm:prSet/>
      <dgm:spPr/>
      <dgm:t>
        <a:bodyPr/>
        <a:lstStyle/>
        <a:p>
          <a:r>
            <a:rPr lang="az-Latn-AZ"/>
            <a:t>var</a:t>
          </a:r>
          <a:endParaRPr lang="en-US"/>
        </a:p>
      </dgm:t>
    </dgm:pt>
    <dgm:pt modelId="{4BF3B426-8890-4476-AA3D-BD4DA8E68C08}" type="parTrans" cxnId="{5BF53170-F24D-4E79-9D71-0BDBEDEE48AC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F35F395E-679E-43CF-90DA-C4688096AC60}" type="sibTrans" cxnId="{5BF53170-F24D-4E79-9D71-0BDBEDEE48AC}">
      <dgm:prSet/>
      <dgm:spPr/>
      <dgm:t>
        <a:bodyPr/>
        <a:lstStyle/>
        <a:p>
          <a:endParaRPr lang="en-US"/>
        </a:p>
      </dgm:t>
    </dgm:pt>
    <dgm:pt modelId="{CF0F5732-6B7D-4073-91DB-78209D3240AA}">
      <dgm:prSet/>
      <dgm:spPr/>
      <dgm:t>
        <a:bodyPr/>
        <a:lstStyle/>
        <a:p>
          <a:r>
            <a:rPr lang="en-US"/>
            <a:t>Re</a:t>
          </a:r>
          <a:r>
            <a:rPr lang="az-Latn-AZ"/>
            <a:t>zeksiya</a:t>
          </a:r>
          <a:r>
            <a:rPr lang="en-US"/>
            <a:t> ±reva</a:t>
          </a:r>
          <a:r>
            <a:rPr lang="az-Latn-AZ"/>
            <a:t>skulyarizasiya</a:t>
          </a:r>
          <a:endParaRPr lang="en-US"/>
        </a:p>
        <a:p>
          <a:r>
            <a:rPr lang="az-Latn-AZ"/>
            <a:t>Təkrari baxış</a:t>
          </a:r>
          <a:endParaRPr lang="en-US"/>
        </a:p>
      </dgm:t>
    </dgm:pt>
    <dgm:pt modelId="{E7272446-501F-4A7D-BA1C-6D519D897B87}" type="parTrans" cxnId="{6B695C36-47E2-43AD-A2F5-07468B80C644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C452E787-3C47-4F11-A3D6-96650095106C}" type="sibTrans" cxnId="{6B695C36-47E2-43AD-A2F5-07468B80C644}">
      <dgm:prSet/>
      <dgm:spPr/>
      <dgm:t>
        <a:bodyPr/>
        <a:lstStyle/>
        <a:p>
          <a:endParaRPr lang="en-US"/>
        </a:p>
      </dgm:t>
    </dgm:pt>
    <dgm:pt modelId="{25BCF06B-28C0-4069-835D-374D3E6F56C6}" type="pres">
      <dgm:prSet presAssocID="{4ABC6551-7106-41B3-B999-11999BE4A20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2DEE050-3014-499A-94C2-00DBBF5E3399}" type="pres">
      <dgm:prSet presAssocID="{FE0884AC-4970-4CFE-B2A0-C976F7B461EA}" presName="root1" presStyleCnt="0"/>
      <dgm:spPr/>
    </dgm:pt>
    <dgm:pt modelId="{46D3E339-D3EA-4ADA-A527-3C0F4237C4D2}" type="pres">
      <dgm:prSet presAssocID="{FE0884AC-4970-4CFE-B2A0-C976F7B461EA}" presName="LevelOneTextNode" presStyleLbl="node0" presStyleIdx="0" presStyleCnt="1">
        <dgm:presLayoutVars>
          <dgm:chPref val="3"/>
        </dgm:presLayoutVars>
      </dgm:prSet>
      <dgm:spPr/>
    </dgm:pt>
    <dgm:pt modelId="{C3555741-323E-4C7E-A680-FA9288D006B8}" type="pres">
      <dgm:prSet presAssocID="{FE0884AC-4970-4CFE-B2A0-C976F7B461EA}" presName="level2hierChild" presStyleCnt="0"/>
      <dgm:spPr/>
    </dgm:pt>
    <dgm:pt modelId="{7F1294EF-BC30-41E1-BC4B-283432ED580B}" type="pres">
      <dgm:prSet presAssocID="{FFF070DA-464A-4BA4-AB0D-24B3FB7C3636}" presName="conn2-1" presStyleLbl="parChTrans1D2" presStyleIdx="0" presStyleCnt="2"/>
      <dgm:spPr/>
    </dgm:pt>
    <dgm:pt modelId="{AE130CEB-1368-4799-BEF0-19746770D50E}" type="pres">
      <dgm:prSet presAssocID="{FFF070DA-464A-4BA4-AB0D-24B3FB7C3636}" presName="connTx" presStyleLbl="parChTrans1D2" presStyleIdx="0" presStyleCnt="2"/>
      <dgm:spPr/>
    </dgm:pt>
    <dgm:pt modelId="{5C7B96EF-27B9-4D3B-AC52-07623444AAF0}" type="pres">
      <dgm:prSet presAssocID="{282CC5C5-CE4F-462B-B51B-690ECFAEC2E9}" presName="root2" presStyleCnt="0"/>
      <dgm:spPr/>
    </dgm:pt>
    <dgm:pt modelId="{80F15EC5-5BD9-41F1-AE1D-D97E263EAF22}" type="pres">
      <dgm:prSet presAssocID="{282CC5C5-CE4F-462B-B51B-690ECFAEC2E9}" presName="LevelTwoTextNode" presStyleLbl="node2" presStyleIdx="0" presStyleCnt="2">
        <dgm:presLayoutVars>
          <dgm:chPref val="3"/>
        </dgm:presLayoutVars>
      </dgm:prSet>
      <dgm:spPr/>
    </dgm:pt>
    <dgm:pt modelId="{3738CE9A-D0DD-485B-A472-3B21DDDFB31F}" type="pres">
      <dgm:prSet presAssocID="{282CC5C5-CE4F-462B-B51B-690ECFAEC2E9}" presName="level3hierChild" presStyleCnt="0"/>
      <dgm:spPr/>
    </dgm:pt>
    <dgm:pt modelId="{4FF44CA0-0D9F-40A2-9CCA-505B85221D58}" type="pres">
      <dgm:prSet presAssocID="{07EC82F4-1D33-4B1A-85D5-2A3E53D358A5}" presName="conn2-1" presStyleLbl="parChTrans1D3" presStyleIdx="0" presStyleCnt="2"/>
      <dgm:spPr/>
    </dgm:pt>
    <dgm:pt modelId="{BA564133-3244-45F7-A528-6B88DDE90E5F}" type="pres">
      <dgm:prSet presAssocID="{07EC82F4-1D33-4B1A-85D5-2A3E53D358A5}" presName="connTx" presStyleLbl="parChTrans1D3" presStyleIdx="0" presStyleCnt="2"/>
      <dgm:spPr/>
    </dgm:pt>
    <dgm:pt modelId="{8B53A04C-3CAA-40EF-A86B-9677B7B4C303}" type="pres">
      <dgm:prSet presAssocID="{4E93CAC0-485D-4AD4-8141-AA9517EC6676}" presName="root2" presStyleCnt="0"/>
      <dgm:spPr/>
    </dgm:pt>
    <dgm:pt modelId="{866CD797-8B50-45C4-A942-B4D47C666326}" type="pres">
      <dgm:prSet presAssocID="{4E93CAC0-485D-4AD4-8141-AA9517EC6676}" presName="LevelTwoTextNode" presStyleLbl="node3" presStyleIdx="0" presStyleCnt="2">
        <dgm:presLayoutVars>
          <dgm:chPref val="3"/>
        </dgm:presLayoutVars>
      </dgm:prSet>
      <dgm:spPr/>
    </dgm:pt>
    <dgm:pt modelId="{6C79FCAD-C283-4D71-A9F9-1A516AF2A718}" type="pres">
      <dgm:prSet presAssocID="{4E93CAC0-485D-4AD4-8141-AA9517EC6676}" presName="level3hierChild" presStyleCnt="0"/>
      <dgm:spPr/>
    </dgm:pt>
    <dgm:pt modelId="{2F82D254-F5F0-4FB0-9B8D-C97B766B27D1}" type="pres">
      <dgm:prSet presAssocID="{4BF3B426-8890-4476-AA3D-BD4DA8E68C08}" presName="conn2-1" presStyleLbl="parChTrans1D2" presStyleIdx="1" presStyleCnt="2"/>
      <dgm:spPr/>
    </dgm:pt>
    <dgm:pt modelId="{F41AB4AD-BC3D-4558-923A-FBA654AE19E3}" type="pres">
      <dgm:prSet presAssocID="{4BF3B426-8890-4476-AA3D-BD4DA8E68C08}" presName="connTx" presStyleLbl="parChTrans1D2" presStyleIdx="1" presStyleCnt="2"/>
      <dgm:spPr/>
    </dgm:pt>
    <dgm:pt modelId="{6870EEC6-2B9D-4CA6-821C-1A731F3BCFCD}" type="pres">
      <dgm:prSet presAssocID="{FE66476D-42AA-4746-BA3A-294F0590DCD9}" presName="root2" presStyleCnt="0"/>
      <dgm:spPr/>
    </dgm:pt>
    <dgm:pt modelId="{1D3D69C0-57FD-4552-A3C5-F0096B3D3302}" type="pres">
      <dgm:prSet presAssocID="{FE66476D-42AA-4746-BA3A-294F0590DCD9}" presName="LevelTwoTextNode" presStyleLbl="node2" presStyleIdx="1" presStyleCnt="2">
        <dgm:presLayoutVars>
          <dgm:chPref val="3"/>
        </dgm:presLayoutVars>
      </dgm:prSet>
      <dgm:spPr/>
    </dgm:pt>
    <dgm:pt modelId="{89C5FB04-CAB1-4EAF-A97A-3899459D3A79}" type="pres">
      <dgm:prSet presAssocID="{FE66476D-42AA-4746-BA3A-294F0590DCD9}" presName="level3hierChild" presStyleCnt="0"/>
      <dgm:spPr/>
    </dgm:pt>
    <dgm:pt modelId="{397030BA-ACDC-4505-8D8A-DEF786037CE1}" type="pres">
      <dgm:prSet presAssocID="{E7272446-501F-4A7D-BA1C-6D519D897B87}" presName="conn2-1" presStyleLbl="parChTrans1D3" presStyleIdx="1" presStyleCnt="2"/>
      <dgm:spPr/>
    </dgm:pt>
    <dgm:pt modelId="{A70B051B-30E2-4237-B19D-218836BD67F6}" type="pres">
      <dgm:prSet presAssocID="{E7272446-501F-4A7D-BA1C-6D519D897B87}" presName="connTx" presStyleLbl="parChTrans1D3" presStyleIdx="1" presStyleCnt="2"/>
      <dgm:spPr/>
    </dgm:pt>
    <dgm:pt modelId="{27E2B1BF-D2FA-483B-AC08-83BEFA82B2E2}" type="pres">
      <dgm:prSet presAssocID="{CF0F5732-6B7D-4073-91DB-78209D3240AA}" presName="root2" presStyleCnt="0"/>
      <dgm:spPr/>
    </dgm:pt>
    <dgm:pt modelId="{39B61047-EF2D-4C8A-99D2-BD4EF1D7CDAF}" type="pres">
      <dgm:prSet presAssocID="{CF0F5732-6B7D-4073-91DB-78209D3240AA}" presName="LevelTwoTextNode" presStyleLbl="node3" presStyleIdx="1" presStyleCnt="2">
        <dgm:presLayoutVars>
          <dgm:chPref val="3"/>
        </dgm:presLayoutVars>
      </dgm:prSet>
      <dgm:spPr/>
    </dgm:pt>
    <dgm:pt modelId="{79D2D5EA-6C4F-499A-821B-030D14256E14}" type="pres">
      <dgm:prSet presAssocID="{CF0F5732-6B7D-4073-91DB-78209D3240AA}" presName="level3hierChild" presStyleCnt="0"/>
      <dgm:spPr/>
    </dgm:pt>
  </dgm:ptLst>
  <dgm:cxnLst>
    <dgm:cxn modelId="{9D0F3114-C31C-45BC-88BB-E5F1C5A0F2B8}" type="presOf" srcId="{4ABC6551-7106-41B3-B999-11999BE4A203}" destId="{25BCF06B-28C0-4069-835D-374D3E6F56C6}" srcOrd="0" destOrd="0" presId="urn:microsoft.com/office/officeart/2005/8/layout/hierarchy2"/>
    <dgm:cxn modelId="{DD964D19-C71E-44A5-A3C1-E49F66F21DEA}" type="presOf" srcId="{CF0F5732-6B7D-4073-91DB-78209D3240AA}" destId="{39B61047-EF2D-4C8A-99D2-BD4EF1D7CDAF}" srcOrd="0" destOrd="0" presId="urn:microsoft.com/office/officeart/2005/8/layout/hierarchy2"/>
    <dgm:cxn modelId="{B989812C-AB40-4F42-9682-9E911B1997B9}" type="presOf" srcId="{FFF070DA-464A-4BA4-AB0D-24B3FB7C3636}" destId="{7F1294EF-BC30-41E1-BC4B-283432ED580B}" srcOrd="0" destOrd="0" presId="urn:microsoft.com/office/officeart/2005/8/layout/hierarchy2"/>
    <dgm:cxn modelId="{6B695C36-47E2-43AD-A2F5-07468B80C644}" srcId="{FE66476D-42AA-4746-BA3A-294F0590DCD9}" destId="{CF0F5732-6B7D-4073-91DB-78209D3240AA}" srcOrd="0" destOrd="0" parTransId="{E7272446-501F-4A7D-BA1C-6D519D897B87}" sibTransId="{C452E787-3C47-4F11-A3D6-96650095106C}"/>
    <dgm:cxn modelId="{38B2825B-FF5E-4794-83BF-451AD559CD5D}" type="presOf" srcId="{E7272446-501F-4A7D-BA1C-6D519D897B87}" destId="{A70B051B-30E2-4237-B19D-218836BD67F6}" srcOrd="1" destOrd="0" presId="urn:microsoft.com/office/officeart/2005/8/layout/hierarchy2"/>
    <dgm:cxn modelId="{7368C943-A4B4-4236-8895-13A438E3364A}" type="presOf" srcId="{FFF070DA-464A-4BA4-AB0D-24B3FB7C3636}" destId="{AE130CEB-1368-4799-BEF0-19746770D50E}" srcOrd="1" destOrd="0" presId="urn:microsoft.com/office/officeart/2005/8/layout/hierarchy2"/>
    <dgm:cxn modelId="{B77EEB68-0EC0-43C9-8DE9-FB0ACB28FF4B}" type="presOf" srcId="{E7272446-501F-4A7D-BA1C-6D519D897B87}" destId="{397030BA-ACDC-4505-8D8A-DEF786037CE1}" srcOrd="0" destOrd="0" presId="urn:microsoft.com/office/officeart/2005/8/layout/hierarchy2"/>
    <dgm:cxn modelId="{8D5F1F4E-19A3-407F-962F-F70B45BA2091}" srcId="{282CC5C5-CE4F-462B-B51B-690ECFAEC2E9}" destId="{4E93CAC0-485D-4AD4-8141-AA9517EC6676}" srcOrd="0" destOrd="0" parTransId="{07EC82F4-1D33-4B1A-85D5-2A3E53D358A5}" sibTransId="{2D5D2456-ABE1-479D-A153-AD632BB6669A}"/>
    <dgm:cxn modelId="{5BF53170-F24D-4E79-9D71-0BDBEDEE48AC}" srcId="{FE0884AC-4970-4CFE-B2A0-C976F7B461EA}" destId="{FE66476D-42AA-4746-BA3A-294F0590DCD9}" srcOrd="1" destOrd="0" parTransId="{4BF3B426-8890-4476-AA3D-BD4DA8E68C08}" sibTransId="{F35F395E-679E-43CF-90DA-C4688096AC60}"/>
    <dgm:cxn modelId="{54C3C953-8A12-46A9-A531-732328DD3BD7}" type="presOf" srcId="{FE66476D-42AA-4746-BA3A-294F0590DCD9}" destId="{1D3D69C0-57FD-4552-A3C5-F0096B3D3302}" srcOrd="0" destOrd="0" presId="urn:microsoft.com/office/officeart/2005/8/layout/hierarchy2"/>
    <dgm:cxn modelId="{FAD37794-AE6B-434B-BC81-A504A19B2E49}" type="presOf" srcId="{4BF3B426-8890-4476-AA3D-BD4DA8E68C08}" destId="{2F82D254-F5F0-4FB0-9B8D-C97B766B27D1}" srcOrd="0" destOrd="0" presId="urn:microsoft.com/office/officeart/2005/8/layout/hierarchy2"/>
    <dgm:cxn modelId="{BACF8AC0-C080-4BF9-A8DA-49F95B30AC3E}" type="presOf" srcId="{4BF3B426-8890-4476-AA3D-BD4DA8E68C08}" destId="{F41AB4AD-BC3D-4558-923A-FBA654AE19E3}" srcOrd="1" destOrd="0" presId="urn:microsoft.com/office/officeart/2005/8/layout/hierarchy2"/>
    <dgm:cxn modelId="{D3C34BE0-B984-46B5-8485-59916F8C838D}" type="presOf" srcId="{FE0884AC-4970-4CFE-B2A0-C976F7B461EA}" destId="{46D3E339-D3EA-4ADA-A527-3C0F4237C4D2}" srcOrd="0" destOrd="0" presId="urn:microsoft.com/office/officeart/2005/8/layout/hierarchy2"/>
    <dgm:cxn modelId="{17EF33E1-3596-433E-BF70-A6313AB3106D}" type="presOf" srcId="{07EC82F4-1D33-4B1A-85D5-2A3E53D358A5}" destId="{4FF44CA0-0D9F-40A2-9CCA-505B85221D58}" srcOrd="0" destOrd="0" presId="urn:microsoft.com/office/officeart/2005/8/layout/hierarchy2"/>
    <dgm:cxn modelId="{116503E4-031C-435E-99AC-94BC71635EB2}" type="presOf" srcId="{4E93CAC0-485D-4AD4-8141-AA9517EC6676}" destId="{866CD797-8B50-45C4-A942-B4D47C666326}" srcOrd="0" destOrd="0" presId="urn:microsoft.com/office/officeart/2005/8/layout/hierarchy2"/>
    <dgm:cxn modelId="{0F0086E5-0267-444F-98E6-A3D5ACAE566D}" type="presOf" srcId="{07EC82F4-1D33-4B1A-85D5-2A3E53D358A5}" destId="{BA564133-3244-45F7-A528-6B88DDE90E5F}" srcOrd="1" destOrd="0" presId="urn:microsoft.com/office/officeart/2005/8/layout/hierarchy2"/>
    <dgm:cxn modelId="{1709E0E8-EC2C-4499-A6E7-92AD0734AE9C}" type="presOf" srcId="{282CC5C5-CE4F-462B-B51B-690ECFAEC2E9}" destId="{80F15EC5-5BD9-41F1-AE1D-D97E263EAF22}" srcOrd="0" destOrd="0" presId="urn:microsoft.com/office/officeart/2005/8/layout/hierarchy2"/>
    <dgm:cxn modelId="{4E26C7F4-13D9-4747-9659-747A3064D10E}" srcId="{FE0884AC-4970-4CFE-B2A0-C976F7B461EA}" destId="{282CC5C5-CE4F-462B-B51B-690ECFAEC2E9}" srcOrd="0" destOrd="0" parTransId="{FFF070DA-464A-4BA4-AB0D-24B3FB7C3636}" sibTransId="{0949005B-45D1-456F-B9AA-D40ACE950FEF}"/>
    <dgm:cxn modelId="{8FECDCFF-7262-490F-8197-CD073133D137}" srcId="{4ABC6551-7106-41B3-B999-11999BE4A203}" destId="{FE0884AC-4970-4CFE-B2A0-C976F7B461EA}" srcOrd="0" destOrd="0" parTransId="{0677177F-677F-40AE-8A3A-4F1D9B351034}" sibTransId="{1E9839EC-EFA3-4310-94E6-E215ADAD0D67}"/>
    <dgm:cxn modelId="{2D3B3E51-63DB-4934-B8BB-C0AF709201A2}" type="presParOf" srcId="{25BCF06B-28C0-4069-835D-374D3E6F56C6}" destId="{E2DEE050-3014-499A-94C2-00DBBF5E3399}" srcOrd="0" destOrd="0" presId="urn:microsoft.com/office/officeart/2005/8/layout/hierarchy2"/>
    <dgm:cxn modelId="{E360551A-A5F4-4E5E-9F62-A00AE28A3232}" type="presParOf" srcId="{E2DEE050-3014-499A-94C2-00DBBF5E3399}" destId="{46D3E339-D3EA-4ADA-A527-3C0F4237C4D2}" srcOrd="0" destOrd="0" presId="urn:microsoft.com/office/officeart/2005/8/layout/hierarchy2"/>
    <dgm:cxn modelId="{315498E0-9F8C-4AEA-8B9E-7DC78E5E6AE9}" type="presParOf" srcId="{E2DEE050-3014-499A-94C2-00DBBF5E3399}" destId="{C3555741-323E-4C7E-A680-FA9288D006B8}" srcOrd="1" destOrd="0" presId="urn:microsoft.com/office/officeart/2005/8/layout/hierarchy2"/>
    <dgm:cxn modelId="{F683AFDC-A683-47EA-895E-99A8DC6CA3AD}" type="presParOf" srcId="{C3555741-323E-4C7E-A680-FA9288D006B8}" destId="{7F1294EF-BC30-41E1-BC4B-283432ED580B}" srcOrd="0" destOrd="0" presId="urn:microsoft.com/office/officeart/2005/8/layout/hierarchy2"/>
    <dgm:cxn modelId="{7B442506-F9B1-42D3-9D73-9013F8FDC814}" type="presParOf" srcId="{7F1294EF-BC30-41E1-BC4B-283432ED580B}" destId="{AE130CEB-1368-4799-BEF0-19746770D50E}" srcOrd="0" destOrd="0" presId="urn:microsoft.com/office/officeart/2005/8/layout/hierarchy2"/>
    <dgm:cxn modelId="{6445E3AF-666F-4412-9271-2EB5836F8B8D}" type="presParOf" srcId="{C3555741-323E-4C7E-A680-FA9288D006B8}" destId="{5C7B96EF-27B9-4D3B-AC52-07623444AAF0}" srcOrd="1" destOrd="0" presId="urn:microsoft.com/office/officeart/2005/8/layout/hierarchy2"/>
    <dgm:cxn modelId="{7B3F8304-A930-4EE0-BE71-E218C90A427A}" type="presParOf" srcId="{5C7B96EF-27B9-4D3B-AC52-07623444AAF0}" destId="{80F15EC5-5BD9-41F1-AE1D-D97E263EAF22}" srcOrd="0" destOrd="0" presId="urn:microsoft.com/office/officeart/2005/8/layout/hierarchy2"/>
    <dgm:cxn modelId="{BD2F7E5A-A646-4D25-9C60-389BA1A090CA}" type="presParOf" srcId="{5C7B96EF-27B9-4D3B-AC52-07623444AAF0}" destId="{3738CE9A-D0DD-485B-A472-3B21DDDFB31F}" srcOrd="1" destOrd="0" presId="urn:microsoft.com/office/officeart/2005/8/layout/hierarchy2"/>
    <dgm:cxn modelId="{FA139703-E8A3-4ACE-8B75-840BE9CFA12C}" type="presParOf" srcId="{3738CE9A-D0DD-485B-A472-3B21DDDFB31F}" destId="{4FF44CA0-0D9F-40A2-9CCA-505B85221D58}" srcOrd="0" destOrd="0" presId="urn:microsoft.com/office/officeart/2005/8/layout/hierarchy2"/>
    <dgm:cxn modelId="{54E54857-BCCD-47B7-B6F2-CDF084622CC4}" type="presParOf" srcId="{4FF44CA0-0D9F-40A2-9CCA-505B85221D58}" destId="{BA564133-3244-45F7-A528-6B88DDE90E5F}" srcOrd="0" destOrd="0" presId="urn:microsoft.com/office/officeart/2005/8/layout/hierarchy2"/>
    <dgm:cxn modelId="{9D5DC946-92B8-4B5C-A056-AEC17A2B505B}" type="presParOf" srcId="{3738CE9A-D0DD-485B-A472-3B21DDDFB31F}" destId="{8B53A04C-3CAA-40EF-A86B-9677B7B4C303}" srcOrd="1" destOrd="0" presId="urn:microsoft.com/office/officeart/2005/8/layout/hierarchy2"/>
    <dgm:cxn modelId="{1FA5B04B-0363-4473-83CE-8D6A4BE7C72D}" type="presParOf" srcId="{8B53A04C-3CAA-40EF-A86B-9677B7B4C303}" destId="{866CD797-8B50-45C4-A942-B4D47C666326}" srcOrd="0" destOrd="0" presId="urn:microsoft.com/office/officeart/2005/8/layout/hierarchy2"/>
    <dgm:cxn modelId="{B0DD82BD-47D0-409D-BF4E-187E5E55D0A8}" type="presParOf" srcId="{8B53A04C-3CAA-40EF-A86B-9677B7B4C303}" destId="{6C79FCAD-C283-4D71-A9F9-1A516AF2A718}" srcOrd="1" destOrd="0" presId="urn:microsoft.com/office/officeart/2005/8/layout/hierarchy2"/>
    <dgm:cxn modelId="{4B128C93-1D6B-494B-BBEF-9F65EB7164F4}" type="presParOf" srcId="{C3555741-323E-4C7E-A680-FA9288D006B8}" destId="{2F82D254-F5F0-4FB0-9B8D-C97B766B27D1}" srcOrd="2" destOrd="0" presId="urn:microsoft.com/office/officeart/2005/8/layout/hierarchy2"/>
    <dgm:cxn modelId="{538B5E02-69ED-4269-9D9C-8DC93BC2767D}" type="presParOf" srcId="{2F82D254-F5F0-4FB0-9B8D-C97B766B27D1}" destId="{F41AB4AD-BC3D-4558-923A-FBA654AE19E3}" srcOrd="0" destOrd="0" presId="urn:microsoft.com/office/officeart/2005/8/layout/hierarchy2"/>
    <dgm:cxn modelId="{CC4CB5CA-FE6C-44DE-B5C8-6F739A6360DF}" type="presParOf" srcId="{C3555741-323E-4C7E-A680-FA9288D006B8}" destId="{6870EEC6-2B9D-4CA6-821C-1A731F3BCFCD}" srcOrd="3" destOrd="0" presId="urn:microsoft.com/office/officeart/2005/8/layout/hierarchy2"/>
    <dgm:cxn modelId="{8E3DBD12-8CCE-43B8-990E-7F9115AE7FD9}" type="presParOf" srcId="{6870EEC6-2B9D-4CA6-821C-1A731F3BCFCD}" destId="{1D3D69C0-57FD-4552-A3C5-F0096B3D3302}" srcOrd="0" destOrd="0" presId="urn:microsoft.com/office/officeart/2005/8/layout/hierarchy2"/>
    <dgm:cxn modelId="{9A277FB2-F78B-4DF1-AEE5-F73975EACBDF}" type="presParOf" srcId="{6870EEC6-2B9D-4CA6-821C-1A731F3BCFCD}" destId="{89C5FB04-CAB1-4EAF-A97A-3899459D3A79}" srcOrd="1" destOrd="0" presId="urn:microsoft.com/office/officeart/2005/8/layout/hierarchy2"/>
    <dgm:cxn modelId="{5F5938AF-3DDF-4AD0-98F1-30E441E94679}" type="presParOf" srcId="{89C5FB04-CAB1-4EAF-A97A-3899459D3A79}" destId="{397030BA-ACDC-4505-8D8A-DEF786037CE1}" srcOrd="0" destOrd="0" presId="urn:microsoft.com/office/officeart/2005/8/layout/hierarchy2"/>
    <dgm:cxn modelId="{541E3647-F2C7-49AF-B7B7-7E651F78526F}" type="presParOf" srcId="{397030BA-ACDC-4505-8D8A-DEF786037CE1}" destId="{A70B051B-30E2-4237-B19D-218836BD67F6}" srcOrd="0" destOrd="0" presId="urn:microsoft.com/office/officeart/2005/8/layout/hierarchy2"/>
    <dgm:cxn modelId="{BE2B2D04-6ACA-468F-ACDA-C98B31C1C266}" type="presParOf" srcId="{89C5FB04-CAB1-4EAF-A97A-3899459D3A79}" destId="{27E2B1BF-D2FA-483B-AC08-83BEFA82B2E2}" srcOrd="1" destOrd="0" presId="urn:microsoft.com/office/officeart/2005/8/layout/hierarchy2"/>
    <dgm:cxn modelId="{C606B448-400A-42C8-B04C-2875C2EE0478}" type="presParOf" srcId="{27E2B1BF-D2FA-483B-AC08-83BEFA82B2E2}" destId="{39B61047-EF2D-4C8A-99D2-BD4EF1D7CDAF}" srcOrd="0" destOrd="0" presId="urn:microsoft.com/office/officeart/2005/8/layout/hierarchy2"/>
    <dgm:cxn modelId="{1F460530-12EC-472D-A511-2C25F506A7B9}" type="presParOf" srcId="{27E2B1BF-D2FA-483B-AC08-83BEFA82B2E2}" destId="{79D2D5EA-6C4F-499A-821B-030D14256E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92E9B-CC10-425A-93F6-C9CE03A1970C}">
      <dsp:nvSpPr>
        <dsp:cNvPr id="0" name=""/>
        <dsp:cNvSpPr/>
      </dsp:nvSpPr>
      <dsp:spPr>
        <a:xfrm>
          <a:off x="0" y="0"/>
          <a:ext cx="2657299" cy="265729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F01CC5-E352-4ADE-B1AC-0E0CD2EF3116}">
      <dsp:nvSpPr>
        <dsp:cNvPr id="0" name=""/>
        <dsp:cNvSpPr/>
      </dsp:nvSpPr>
      <dsp:spPr>
        <a:xfrm>
          <a:off x="1328649" y="0"/>
          <a:ext cx="8874097" cy="26572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 </a:t>
          </a:r>
          <a:r>
            <a:rPr lang="az-Latn-AZ" sz="1500" kern="12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Nazik bağırsağın ən çox rast gələn kəskin işemik xəstəliyi</a:t>
          </a:r>
          <a:endParaRPr lang="en-US" sz="1500" kern="1200"/>
        </a:p>
      </dsp:txBody>
      <dsp:txXfrm>
        <a:off x="1328649" y="0"/>
        <a:ext cx="8874097" cy="425167"/>
      </dsp:txXfrm>
    </dsp:sp>
    <dsp:sp modelId="{51A7C547-722F-40CF-867C-BDEC65F2869B}">
      <dsp:nvSpPr>
        <dsp:cNvPr id="0" name=""/>
        <dsp:cNvSpPr/>
      </dsp:nvSpPr>
      <dsp:spPr>
        <a:xfrm>
          <a:off x="279016" y="425167"/>
          <a:ext cx="2099267" cy="209926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7F63A9F-2251-409F-99A4-D338AFBF0EDC}">
      <dsp:nvSpPr>
        <dsp:cNvPr id="0" name=""/>
        <dsp:cNvSpPr/>
      </dsp:nvSpPr>
      <dsp:spPr>
        <a:xfrm>
          <a:off x="1328649" y="425167"/>
          <a:ext cx="8874097" cy="20992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Ani başlayan şiddətli qarın ağrıları, “ağrı-qarın uymazlığı” əlaməti, ağır, proqressiv gediş</a:t>
          </a:r>
          <a:endParaRPr lang="en-US" sz="1500" kern="1200"/>
        </a:p>
      </dsp:txBody>
      <dsp:txXfrm>
        <a:off x="1328649" y="425167"/>
        <a:ext cx="8874097" cy="425168"/>
      </dsp:txXfrm>
    </dsp:sp>
    <dsp:sp modelId="{BD0DA321-2946-41A5-953A-AD17EC810D58}">
      <dsp:nvSpPr>
        <dsp:cNvPr id="0" name=""/>
        <dsp:cNvSpPr/>
      </dsp:nvSpPr>
      <dsp:spPr>
        <a:xfrm>
          <a:off x="558032" y="850335"/>
          <a:ext cx="1541234" cy="154123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327844-306A-418B-87A6-2BD602D00DD5}">
      <dsp:nvSpPr>
        <dsp:cNvPr id="0" name=""/>
        <dsp:cNvSpPr/>
      </dsp:nvSpPr>
      <dsp:spPr>
        <a:xfrm>
          <a:off x="1328649" y="850335"/>
          <a:ext cx="8874097" cy="1541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Spesifik klinik, laborator və standart görüntüləmə əlaməti yoxdur</a:t>
          </a:r>
          <a:endParaRPr lang="en-US" sz="1500" kern="1200"/>
        </a:p>
      </dsp:txBody>
      <dsp:txXfrm>
        <a:off x="1328649" y="850335"/>
        <a:ext cx="8874097" cy="425168"/>
      </dsp:txXfrm>
    </dsp:sp>
    <dsp:sp modelId="{1E343491-5488-4C89-9E3B-222AECC75FB6}">
      <dsp:nvSpPr>
        <dsp:cNvPr id="0" name=""/>
        <dsp:cNvSpPr/>
      </dsp:nvSpPr>
      <dsp:spPr>
        <a:xfrm>
          <a:off x="837049" y="1275503"/>
          <a:ext cx="983201" cy="98320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F59D84A-BCC5-4BBF-907A-78FEBCD41012}">
      <dsp:nvSpPr>
        <dsp:cNvPr id="0" name=""/>
        <dsp:cNvSpPr/>
      </dsp:nvSpPr>
      <dsp:spPr>
        <a:xfrm>
          <a:off x="1328649" y="1275503"/>
          <a:ext cx="8874097" cy="9832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 </a:t>
          </a:r>
          <a:r>
            <a:rPr lang="az-Latn-AZ" sz="1500" kern="120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Xəstələrin yarıdan çoxunda dəqiq diaqnoz əməliyyat zamanı müəyyənləşir.</a:t>
          </a:r>
          <a:endParaRPr lang="en-US" sz="1500" kern="1200"/>
        </a:p>
      </dsp:txBody>
      <dsp:txXfrm>
        <a:off x="1328649" y="1275503"/>
        <a:ext cx="8874097" cy="425168"/>
      </dsp:txXfrm>
    </dsp:sp>
    <dsp:sp modelId="{E12CF6F6-2C1E-49EB-83C7-687EC16127D2}">
      <dsp:nvSpPr>
        <dsp:cNvPr id="0" name=""/>
        <dsp:cNvSpPr/>
      </dsp:nvSpPr>
      <dsp:spPr>
        <a:xfrm>
          <a:off x="1116065" y="1700671"/>
          <a:ext cx="425168" cy="42516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DCCB2-BFBC-447F-AE7D-641444DD2A11}">
      <dsp:nvSpPr>
        <dsp:cNvPr id="0" name=""/>
        <dsp:cNvSpPr/>
      </dsp:nvSpPr>
      <dsp:spPr>
        <a:xfrm>
          <a:off x="1328649" y="1700671"/>
          <a:ext cx="8874097" cy="4251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Yüksək letallıq 50-90%</a:t>
          </a:r>
          <a:endParaRPr lang="en-US" sz="1500" kern="1200"/>
        </a:p>
      </dsp:txBody>
      <dsp:txXfrm>
        <a:off x="1328649" y="1700671"/>
        <a:ext cx="8874097" cy="425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04EA9-49A9-4267-9A60-6569EF75460C}">
      <dsp:nvSpPr>
        <dsp:cNvPr id="0" name=""/>
        <dsp:cNvSpPr/>
      </dsp:nvSpPr>
      <dsp:spPr>
        <a:xfrm>
          <a:off x="9869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kern="1200">
              <a:latin typeface="Calibri" panose="020F0502020204030204" pitchFamily="34" charset="0"/>
              <a:ea typeface="Calibri" panose="020F0502020204030204" pitchFamily="34" charset="0"/>
            </a:rPr>
            <a:t>işemiya</a:t>
          </a:r>
          <a:endParaRPr lang="en-US" sz="32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şiddətli qəfləti qarın ağrısı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3-6 saat </a:t>
          </a:r>
          <a:endParaRPr lang="en-US" sz="1800" b="1" kern="1200" dirty="0"/>
        </a:p>
      </dsp:txBody>
      <dsp:txXfrm>
        <a:off x="64136" y="1227896"/>
        <a:ext cx="2841227" cy="1744284"/>
      </dsp:txXfrm>
    </dsp:sp>
    <dsp:sp modelId="{2EACDF2C-5087-4184-A85B-3E46E000E424}">
      <dsp:nvSpPr>
        <dsp:cNvPr id="0" name=""/>
        <dsp:cNvSpPr/>
      </dsp:nvSpPr>
      <dsp:spPr>
        <a:xfrm>
          <a:off x="3254606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254606" y="1880576"/>
        <a:ext cx="437744" cy="438924"/>
      </dsp:txXfrm>
    </dsp:sp>
    <dsp:sp modelId="{F26D8EF2-4217-4683-B663-DAAB4FF7D68E}">
      <dsp:nvSpPr>
        <dsp:cNvPr id="0" name=""/>
        <dsp:cNvSpPr/>
      </dsp:nvSpPr>
      <dsp:spPr>
        <a:xfrm>
          <a:off x="4139535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>
              <a:latin typeface="Calibri" panose="020F0502020204030204" pitchFamily="34" charset="0"/>
              <a:ea typeface="Calibri" panose="020F0502020204030204" pitchFamily="34" charset="0"/>
            </a:rPr>
            <a:t>nekroz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b="0" kern="1200">
              <a:latin typeface="Calibri" panose="020F0502020204030204" pitchFamily="34" charset="0"/>
              <a:ea typeface="Times New Roman" panose="02020603050405020304" pitchFamily="18" charset="0"/>
            </a:rPr>
            <a:t>ağrı azalır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bağırsaq qanaxmaları ola bilir</a:t>
          </a:r>
          <a:endParaRPr lang="en-US" sz="1800" b="1" kern="1200" dirty="0"/>
        </a:p>
      </dsp:txBody>
      <dsp:txXfrm>
        <a:off x="4193802" y="1227896"/>
        <a:ext cx="2841227" cy="1744284"/>
      </dsp:txXfrm>
    </dsp:sp>
    <dsp:sp modelId="{70DE0B9D-5B61-4463-BA53-64C8B5E5FBAC}">
      <dsp:nvSpPr>
        <dsp:cNvPr id="0" name=""/>
        <dsp:cNvSpPr/>
      </dsp:nvSpPr>
      <dsp:spPr>
        <a:xfrm>
          <a:off x="7384272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rgbClr val="AEC8D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7384272" y="1880576"/>
        <a:ext cx="437744" cy="438924"/>
      </dsp:txXfrm>
    </dsp:sp>
    <dsp:sp modelId="{64082A39-662E-47B5-83D7-B09F22D17817}">
      <dsp:nvSpPr>
        <dsp:cNvPr id="0" name=""/>
        <dsp:cNvSpPr/>
      </dsp:nvSpPr>
      <dsp:spPr>
        <a:xfrm>
          <a:off x="8269201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>
              <a:latin typeface="Calibri" panose="020F0502020204030204" pitchFamily="34" charset="0"/>
              <a:ea typeface="Calibri" panose="020F0502020204030204" pitchFamily="34" charset="0"/>
            </a:rPr>
            <a:t>peritonit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Perforasiya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Peritonit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Abdominal kompartman</a:t>
          </a:r>
          <a:endParaRPr lang="en-US" sz="1800" kern="1200"/>
        </a:p>
      </dsp:txBody>
      <dsp:txXfrm>
        <a:off x="8323468" y="1227896"/>
        <a:ext cx="2841227" cy="17442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CF204-7109-495A-9573-7AEA171D83D3}">
      <dsp:nvSpPr>
        <dsp:cNvPr id="0" name=""/>
        <dsp:cNvSpPr/>
      </dsp:nvSpPr>
      <dsp:spPr>
        <a:xfrm>
          <a:off x="150869" y="639832"/>
          <a:ext cx="2052326" cy="1460458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8A764-AD75-4D8F-8765-C1432D75B374}">
      <dsp:nvSpPr>
        <dsp:cNvPr id="0" name=""/>
        <dsp:cNvSpPr/>
      </dsp:nvSpPr>
      <dsp:spPr>
        <a:xfrm>
          <a:off x="837" y="450354"/>
          <a:ext cx="2115660" cy="14104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942F9-7651-4367-856B-D863641E9761}">
      <dsp:nvSpPr>
        <dsp:cNvPr id="0" name=""/>
        <dsp:cNvSpPr/>
      </dsp:nvSpPr>
      <dsp:spPr>
        <a:xfrm>
          <a:off x="231105" y="1846795"/>
          <a:ext cx="1893180" cy="1733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100" b="1" kern="1200"/>
            <a:t>Portal venada qaz</a:t>
          </a:r>
          <a:endParaRPr lang="en-US" sz="1100" b="1" kern="1200"/>
        </a:p>
      </dsp:txBody>
      <dsp:txXfrm>
        <a:off x="231105" y="1846795"/>
        <a:ext cx="1893180" cy="173357"/>
      </dsp:txXfrm>
    </dsp:sp>
    <dsp:sp modelId="{7F0017A5-A0E0-4312-B660-08AF14A86102}">
      <dsp:nvSpPr>
        <dsp:cNvPr id="0" name=""/>
        <dsp:cNvSpPr/>
      </dsp:nvSpPr>
      <dsp:spPr>
        <a:xfrm>
          <a:off x="2286748" y="639832"/>
          <a:ext cx="938301" cy="1460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558CF-08C4-4C5A-AA72-EDEA55BBF761}">
      <dsp:nvSpPr>
        <dsp:cNvPr id="0" name=""/>
        <dsp:cNvSpPr/>
      </dsp:nvSpPr>
      <dsp:spPr>
        <a:xfrm>
          <a:off x="86569" y="584390"/>
          <a:ext cx="2206234" cy="1569981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E05CA9-B306-4BD4-A17F-2F7EB2485A6D}">
      <dsp:nvSpPr>
        <dsp:cNvPr id="0" name=""/>
        <dsp:cNvSpPr/>
      </dsp:nvSpPr>
      <dsp:spPr>
        <a:xfrm>
          <a:off x="1742" y="396273"/>
          <a:ext cx="2121407" cy="14850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3D9D08-95D7-49FE-B22B-64EB6D03FBA2}">
      <dsp:nvSpPr>
        <dsp:cNvPr id="0" name=""/>
        <dsp:cNvSpPr/>
      </dsp:nvSpPr>
      <dsp:spPr>
        <a:xfrm>
          <a:off x="172823" y="1881866"/>
          <a:ext cx="2035153" cy="186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100" b="1" kern="1200"/>
            <a:t>Bağırsaq divarında qaz</a:t>
          </a:r>
          <a:endParaRPr lang="en-US" sz="1100" b="1" kern="1200"/>
        </a:p>
      </dsp:txBody>
      <dsp:txXfrm>
        <a:off x="172823" y="1881866"/>
        <a:ext cx="2035153" cy="186358"/>
      </dsp:txXfrm>
    </dsp:sp>
    <dsp:sp modelId="{111735C0-3E26-49CF-B9CB-E93AE934A5D4}">
      <dsp:nvSpPr>
        <dsp:cNvPr id="0" name=""/>
        <dsp:cNvSpPr/>
      </dsp:nvSpPr>
      <dsp:spPr>
        <a:xfrm>
          <a:off x="2382622" y="584390"/>
          <a:ext cx="1008666" cy="1569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F8FB6-5D3D-4880-BB64-FEB43332FE6C}">
      <dsp:nvSpPr>
        <dsp:cNvPr id="0" name=""/>
        <dsp:cNvSpPr/>
      </dsp:nvSpPr>
      <dsp:spPr>
        <a:xfrm>
          <a:off x="95214" y="1135881"/>
          <a:ext cx="2426540" cy="1726753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27ED6-30F0-4A46-B73E-C22507BBEBAD}">
      <dsp:nvSpPr>
        <dsp:cNvPr id="0" name=""/>
        <dsp:cNvSpPr/>
      </dsp:nvSpPr>
      <dsp:spPr>
        <a:xfrm>
          <a:off x="1915" y="928980"/>
          <a:ext cx="2333241" cy="1633357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C41E51-AD9C-4CE2-8E50-7A34B97EB9A7}">
      <dsp:nvSpPr>
        <dsp:cNvPr id="0" name=""/>
        <dsp:cNvSpPr/>
      </dsp:nvSpPr>
      <dsp:spPr>
        <a:xfrm>
          <a:off x="190080" y="2562918"/>
          <a:ext cx="2238375" cy="204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100" b="1" kern="1200"/>
            <a:t>Pnevmoperitoneum (perforasiya)</a:t>
          </a:r>
          <a:endParaRPr lang="en-US" sz="1100" b="1" kern="1200"/>
        </a:p>
      </dsp:txBody>
      <dsp:txXfrm>
        <a:off x="190080" y="2562918"/>
        <a:ext cx="2238375" cy="204967"/>
      </dsp:txXfrm>
    </dsp:sp>
    <dsp:sp modelId="{3EDD6BBC-0064-4480-8F27-2AFD467C967C}">
      <dsp:nvSpPr>
        <dsp:cNvPr id="0" name=""/>
        <dsp:cNvSpPr/>
      </dsp:nvSpPr>
      <dsp:spPr>
        <a:xfrm>
          <a:off x="2620540" y="1135881"/>
          <a:ext cx="1109387" cy="1726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0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KT- angioqrafiya</a:t>
          </a:r>
          <a:r>
            <a:rPr lang="en-US" sz="1800" kern="1200"/>
            <a:t>: </a:t>
          </a:r>
        </a:p>
      </dsp:txBody>
      <dsp:txXfrm>
        <a:off x="32608" y="32608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265068"/>
          <a:ext cx="3176388" cy="248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arterial tıxanma 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bağırsaq divarının fokal və ya segmental qalınlaşması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bağırsaq divarında və portal venada qazın olması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bağırsağın dilatasiyası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mezenterik ödem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portomezenterik tromboz 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qarın boşluğunda sərbəst hava (perforasiya)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solid orqan infartkı və s.</a:t>
          </a:r>
          <a:endParaRPr lang="en-US" sz="1400" kern="1200"/>
        </a:p>
      </dsp:txBody>
      <dsp:txXfrm>
        <a:off x="0" y="1265068"/>
        <a:ext cx="3176388" cy="24891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1066092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Laparotomiya/laparoskopiya:</a:t>
          </a:r>
          <a:endParaRPr lang="en-US" sz="1800" kern="1200"/>
        </a:p>
      </dsp:txBody>
      <dsp:txXfrm>
        <a:off x="32608" y="1098700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971456"/>
          <a:ext cx="317638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bağırsağın işemiyası və nekrozu</a:t>
          </a:r>
          <a:endParaRPr lang="en-US" sz="1400" kern="1200"/>
        </a:p>
      </dsp:txBody>
      <dsp:txXfrm>
        <a:off x="0" y="1971456"/>
        <a:ext cx="3176388" cy="1076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898819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Klinik əlamətlər</a:t>
          </a:r>
          <a:endParaRPr lang="en-US" sz="1800" kern="1200"/>
        </a:p>
      </dsp:txBody>
      <dsp:txXfrm>
        <a:off x="32608" y="931427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971456"/>
          <a:ext cx="317638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kəskin başlayan və saatlarla davam edən şiddətli qarın ağrıları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400" kern="1200"/>
            <a:t>proqressiv pisləşmə - şok, sepsis və orqan çatmazlığı (multiorqan)</a:t>
          </a:r>
          <a:endParaRPr lang="en-US" sz="1400" kern="1200"/>
        </a:p>
      </dsp:txBody>
      <dsp:txXfrm>
        <a:off x="0" y="1971456"/>
        <a:ext cx="3176388" cy="10764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0E541-27BE-4A60-8F28-3A5B39971F29}">
      <dsp:nvSpPr>
        <dsp:cNvPr id="0" name=""/>
        <dsp:cNvSpPr/>
      </dsp:nvSpPr>
      <dsp:spPr>
        <a:xfrm>
          <a:off x="703812" y="309106"/>
          <a:ext cx="3616547" cy="257357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F7B1C-F694-406B-B19D-4296C4A599ED}">
      <dsp:nvSpPr>
        <dsp:cNvPr id="0" name=""/>
        <dsp:cNvSpPr/>
      </dsp:nvSpPr>
      <dsp:spPr>
        <a:xfrm>
          <a:off x="703812" y="3479245"/>
          <a:ext cx="3616547" cy="257357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14AA7-94EB-405E-831D-459454FC96F0}">
      <dsp:nvSpPr>
        <dsp:cNvPr id="0" name=""/>
        <dsp:cNvSpPr/>
      </dsp:nvSpPr>
      <dsp:spPr>
        <a:xfrm>
          <a:off x="6834571" y="309106"/>
          <a:ext cx="3616547" cy="257357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07F897-0540-41D1-88E8-F7FFF3114B2D}">
      <dsp:nvSpPr>
        <dsp:cNvPr id="0" name=""/>
        <dsp:cNvSpPr/>
      </dsp:nvSpPr>
      <dsp:spPr>
        <a:xfrm>
          <a:off x="564759" y="738"/>
          <a:ext cx="3477494" cy="2434377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CED651-8157-427C-911D-004A043E1933}">
      <dsp:nvSpPr>
        <dsp:cNvPr id="0" name=""/>
        <dsp:cNvSpPr/>
      </dsp:nvSpPr>
      <dsp:spPr>
        <a:xfrm>
          <a:off x="845202" y="2435981"/>
          <a:ext cx="3336104" cy="305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stent qoyulması</a:t>
          </a:r>
          <a:endParaRPr lang="en-US" sz="2400" b="1" kern="1200">
            <a:solidFill>
              <a:schemeClr val="accent1">
                <a:lumMod val="50000"/>
              </a:schemeClr>
            </a:solidFill>
          </a:endParaRPr>
        </a:p>
      </dsp:txBody>
      <dsp:txXfrm>
        <a:off x="845202" y="2435981"/>
        <a:ext cx="3336104" cy="305486"/>
      </dsp:txXfrm>
    </dsp:sp>
    <dsp:sp modelId="{0D2862D6-581C-4A35-9961-3E46AB940A15}">
      <dsp:nvSpPr>
        <dsp:cNvPr id="0" name=""/>
        <dsp:cNvSpPr/>
      </dsp:nvSpPr>
      <dsp:spPr>
        <a:xfrm>
          <a:off x="4467592" y="309106"/>
          <a:ext cx="1653445" cy="2573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A75B4B-3226-48AA-9C29-BB4EC9A20291}">
      <dsp:nvSpPr>
        <dsp:cNvPr id="0" name=""/>
        <dsp:cNvSpPr/>
      </dsp:nvSpPr>
      <dsp:spPr>
        <a:xfrm>
          <a:off x="6834571" y="3479245"/>
          <a:ext cx="3616547" cy="2573575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4F431-DD33-46D6-A02A-8DB75C780C3E}">
      <dsp:nvSpPr>
        <dsp:cNvPr id="0" name=""/>
        <dsp:cNvSpPr/>
      </dsp:nvSpPr>
      <dsp:spPr>
        <a:xfrm>
          <a:off x="564759" y="3170877"/>
          <a:ext cx="3477494" cy="2434377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EC51C-AE26-4603-8B21-D4AB5BFD8840}">
      <dsp:nvSpPr>
        <dsp:cNvPr id="0" name=""/>
        <dsp:cNvSpPr/>
      </dsp:nvSpPr>
      <dsp:spPr>
        <a:xfrm>
          <a:off x="845202" y="5606119"/>
          <a:ext cx="3336104" cy="305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embolektomiya</a:t>
          </a:r>
          <a:endParaRPr lang="en-US" sz="2400" b="1" kern="1200">
            <a:solidFill>
              <a:schemeClr val="accent1">
                <a:lumMod val="50000"/>
              </a:schemeClr>
            </a:solidFill>
          </a:endParaRPr>
        </a:p>
      </dsp:txBody>
      <dsp:txXfrm>
        <a:off x="845202" y="5606119"/>
        <a:ext cx="3336104" cy="305486"/>
      </dsp:txXfrm>
    </dsp:sp>
    <dsp:sp modelId="{0EFC8328-06D5-4AEC-A4EC-DE802B2A1DB2}">
      <dsp:nvSpPr>
        <dsp:cNvPr id="0" name=""/>
        <dsp:cNvSpPr/>
      </dsp:nvSpPr>
      <dsp:spPr>
        <a:xfrm>
          <a:off x="4467592" y="3479245"/>
          <a:ext cx="1653445" cy="2573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1DC4AF-B375-422F-A8DF-D629EAE7D0BE}">
      <dsp:nvSpPr>
        <dsp:cNvPr id="0" name=""/>
        <dsp:cNvSpPr/>
      </dsp:nvSpPr>
      <dsp:spPr>
        <a:xfrm>
          <a:off x="6695518" y="738"/>
          <a:ext cx="3477494" cy="2434377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AA9AB6-488E-412D-8702-669AC667E52A}">
      <dsp:nvSpPr>
        <dsp:cNvPr id="0" name=""/>
        <dsp:cNvSpPr/>
      </dsp:nvSpPr>
      <dsp:spPr>
        <a:xfrm>
          <a:off x="6975961" y="2435981"/>
          <a:ext cx="3336104" cy="305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yan yol (şuntlama)</a:t>
          </a:r>
          <a:endParaRPr lang="en-US" sz="2400" b="1" kern="1200">
            <a:solidFill>
              <a:schemeClr val="accent1">
                <a:lumMod val="50000"/>
              </a:schemeClr>
            </a:solidFill>
          </a:endParaRPr>
        </a:p>
      </dsp:txBody>
      <dsp:txXfrm>
        <a:off x="6975961" y="2435981"/>
        <a:ext cx="3336104" cy="305486"/>
      </dsp:txXfrm>
    </dsp:sp>
    <dsp:sp modelId="{BC937FBE-1157-4C08-8FEF-0B7EA7DC3D1C}">
      <dsp:nvSpPr>
        <dsp:cNvPr id="0" name=""/>
        <dsp:cNvSpPr/>
      </dsp:nvSpPr>
      <dsp:spPr>
        <a:xfrm>
          <a:off x="10598351" y="309106"/>
          <a:ext cx="1653445" cy="2573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83459-160B-4156-A8D2-DC9F243D6F56}">
      <dsp:nvSpPr>
        <dsp:cNvPr id="0" name=""/>
        <dsp:cNvSpPr/>
      </dsp:nvSpPr>
      <dsp:spPr>
        <a:xfrm>
          <a:off x="6695518" y="3170877"/>
          <a:ext cx="3477494" cy="2434377"/>
        </a:xfrm>
        <a:prstGeom prst="rect">
          <a:avLst/>
        </a:prstGeom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CBCE2C-C620-46F1-982B-32F84DBDDC2E}">
      <dsp:nvSpPr>
        <dsp:cNvPr id="0" name=""/>
        <dsp:cNvSpPr/>
      </dsp:nvSpPr>
      <dsp:spPr>
        <a:xfrm>
          <a:off x="6975961" y="5606119"/>
          <a:ext cx="3336104" cy="305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rezeksiya</a:t>
          </a:r>
          <a:endParaRPr lang="en-US" sz="2400" b="1" kern="1200">
            <a:solidFill>
              <a:schemeClr val="accent1">
                <a:lumMod val="50000"/>
              </a:schemeClr>
            </a:solidFill>
          </a:endParaRPr>
        </a:p>
      </dsp:txBody>
      <dsp:txXfrm>
        <a:off x="6975961" y="5606119"/>
        <a:ext cx="3336104" cy="305486"/>
      </dsp:txXfrm>
    </dsp:sp>
    <dsp:sp modelId="{0327AAC1-2F94-4CA0-8447-52444B3E6224}">
      <dsp:nvSpPr>
        <dsp:cNvPr id="0" name=""/>
        <dsp:cNvSpPr/>
      </dsp:nvSpPr>
      <dsp:spPr>
        <a:xfrm>
          <a:off x="10598351" y="3479245"/>
          <a:ext cx="1653445" cy="2573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3E339-D3EA-4ADA-A527-3C0F4237C4D2}">
      <dsp:nvSpPr>
        <dsp:cNvPr id="0" name=""/>
        <dsp:cNvSpPr/>
      </dsp:nvSpPr>
      <dsp:spPr>
        <a:xfrm>
          <a:off x="410" y="1177723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Ba</a:t>
          </a:r>
          <a:r>
            <a:rPr lang="az-Latn-AZ" sz="2200" kern="1200"/>
            <a:t>ğırsaq nekrozu</a:t>
          </a:r>
          <a:endParaRPr lang="en-US" sz="2200" kern="1200"/>
        </a:p>
      </dsp:txBody>
      <dsp:txXfrm>
        <a:off x="35005" y="1212318"/>
        <a:ext cx="2293163" cy="1111986"/>
      </dsp:txXfrm>
    </dsp:sp>
    <dsp:sp modelId="{7F1294EF-BC30-41E1-BC4B-283432ED580B}">
      <dsp:nvSpPr>
        <dsp:cNvPr id="0" name=""/>
        <dsp:cNvSpPr/>
      </dsp:nvSpPr>
      <dsp:spPr>
        <a:xfrm rot="19457599">
          <a:off x="2253384" y="1398664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1399630"/>
        <a:ext cx="58184" cy="58184"/>
      </dsp:txXfrm>
    </dsp:sp>
    <dsp:sp modelId="{80F15EC5-5BD9-41F1-AE1D-D97E263EAF22}">
      <dsp:nvSpPr>
        <dsp:cNvPr id="0" name=""/>
        <dsp:cNvSpPr/>
      </dsp:nvSpPr>
      <dsp:spPr>
        <a:xfrm>
          <a:off x="3307705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/>
            <a:t>yoxdur</a:t>
          </a:r>
          <a:endParaRPr lang="en-US" sz="2200" kern="1200"/>
        </a:p>
      </dsp:txBody>
      <dsp:txXfrm>
        <a:off x="3342300" y="533141"/>
        <a:ext cx="2293163" cy="1111986"/>
      </dsp:txXfrm>
    </dsp:sp>
    <dsp:sp modelId="{4FF44CA0-0D9F-40A2-9CCA-505B85221D58}">
      <dsp:nvSpPr>
        <dsp:cNvPr id="0" name=""/>
        <dsp:cNvSpPr/>
      </dsp:nvSpPr>
      <dsp:spPr>
        <a:xfrm>
          <a:off x="5670058" y="1059076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1065511"/>
        <a:ext cx="47247" cy="47247"/>
      </dsp:txXfrm>
    </dsp:sp>
    <dsp:sp modelId="{866CD797-8B50-45C4-A942-B4D47C666326}">
      <dsp:nvSpPr>
        <dsp:cNvPr id="0" name=""/>
        <dsp:cNvSpPr/>
      </dsp:nvSpPr>
      <dsp:spPr>
        <a:xfrm>
          <a:off x="6615000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revas</a:t>
          </a:r>
          <a:r>
            <a:rPr lang="az-Latn-AZ" sz="2200" kern="1200"/>
            <a:t>kulyarizasiya</a:t>
          </a:r>
          <a:endParaRPr lang="en-US" sz="2200" kern="1200"/>
        </a:p>
      </dsp:txBody>
      <dsp:txXfrm>
        <a:off x="6649595" y="533141"/>
        <a:ext cx="2293163" cy="1111986"/>
      </dsp:txXfrm>
    </dsp:sp>
    <dsp:sp modelId="{2F82D254-F5F0-4FB0-9B8D-C97B766B27D1}">
      <dsp:nvSpPr>
        <dsp:cNvPr id="0" name=""/>
        <dsp:cNvSpPr/>
      </dsp:nvSpPr>
      <dsp:spPr>
        <a:xfrm rot="2142401">
          <a:off x="2253384" y="2077841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2078807"/>
        <a:ext cx="58184" cy="58184"/>
      </dsp:txXfrm>
    </dsp:sp>
    <dsp:sp modelId="{1D3D69C0-57FD-4552-A3C5-F0096B3D3302}">
      <dsp:nvSpPr>
        <dsp:cNvPr id="0" name=""/>
        <dsp:cNvSpPr/>
      </dsp:nvSpPr>
      <dsp:spPr>
        <a:xfrm>
          <a:off x="3307705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/>
            <a:t>var</a:t>
          </a:r>
          <a:endParaRPr lang="en-US" sz="2200" kern="1200"/>
        </a:p>
      </dsp:txBody>
      <dsp:txXfrm>
        <a:off x="3342300" y="1891494"/>
        <a:ext cx="2293163" cy="1111986"/>
      </dsp:txXfrm>
    </dsp:sp>
    <dsp:sp modelId="{397030BA-ACDC-4505-8D8A-DEF786037CE1}">
      <dsp:nvSpPr>
        <dsp:cNvPr id="0" name=""/>
        <dsp:cNvSpPr/>
      </dsp:nvSpPr>
      <dsp:spPr>
        <a:xfrm>
          <a:off x="5670058" y="2417429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2423864"/>
        <a:ext cx="47247" cy="47247"/>
      </dsp:txXfrm>
    </dsp:sp>
    <dsp:sp modelId="{39B61047-EF2D-4C8A-99D2-BD4EF1D7CDAF}">
      <dsp:nvSpPr>
        <dsp:cNvPr id="0" name=""/>
        <dsp:cNvSpPr/>
      </dsp:nvSpPr>
      <dsp:spPr>
        <a:xfrm>
          <a:off x="6615000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</a:t>
          </a:r>
          <a:r>
            <a:rPr lang="az-Latn-AZ" sz="2200" kern="1200"/>
            <a:t>zeksiya</a:t>
          </a:r>
          <a:r>
            <a:rPr lang="en-US" sz="2200" kern="1200"/>
            <a:t> ±reva</a:t>
          </a:r>
          <a:r>
            <a:rPr lang="az-Latn-AZ" sz="2200" kern="1200"/>
            <a:t>skulyarizasiya</a:t>
          </a:r>
          <a:endParaRPr lang="en-US" sz="2200" kern="120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kern="1200"/>
            <a:t>Təkrari baxış</a:t>
          </a:r>
          <a:endParaRPr lang="en-US" sz="2200" kern="1200"/>
        </a:p>
      </dsp:txBody>
      <dsp:txXfrm>
        <a:off x="6649595" y="1891494"/>
        <a:ext cx="2293163" cy="1111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87FC68-907F-A935-82EF-12D32A0831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E9578-5D8C-14C6-EFA5-FF042740E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08A18-99B8-4273-8013-1B168A5D2884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1FFF33-8463-CBD6-30F7-969D8AF0D43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EAE6E9-C165-FDE0-B59F-C2FE11EDDA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6227F-1158-4404-9BE9-6C84E113FF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F8C8D-99FB-45C6-9A58-5ABF37A3C792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B451E-52E9-45A2-B17A-524D86BE9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59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0B451E-52E9-45A2-B17A-524D86BE95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394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75467" y="6603999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100" b="1" i="1"/>
            </a:lvl1pPr>
          </a:lstStyle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A11094B-D303-4019-D253-F05EE13A4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75467" y="6603999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100" b="1" i="1"/>
            </a:lvl1pPr>
          </a:lstStyle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az-Latn-AZ"/>
              <a:t>Prof. Dr. NYBay, Dr. Fərəh Qəhrəmanova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image" Target="../media/image7.png"/><Relationship Id="rId18" Type="http://schemas.microsoft.com/office/2007/relationships/diagramDrawing" Target="../diagrams/drawing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6.png"/><Relationship Id="rId17" Type="http://schemas.openxmlformats.org/officeDocument/2006/relationships/diagramColors" Target="../diagrams/colors5.xml"/><Relationship Id="rId2" Type="http://schemas.openxmlformats.org/officeDocument/2006/relationships/diagramData" Target="../diagrams/data3.xml"/><Relationship Id="rId16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Layout" Target="../diagrams/layout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</a:t>
            </a:r>
            <a:r>
              <a:rPr lang="az-Latn-AZ" dirty="0"/>
              <a:t>əskin mezenterik arterial tıxanma</a:t>
            </a:r>
            <a:br>
              <a:rPr lang="az-Latn-AZ" dirty="0"/>
            </a:b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/>
              <a:t>AMEA müxbir üzvü, Prof. Dr. Nuru Bayramov</a:t>
            </a:r>
          </a:p>
          <a:p>
            <a:r>
              <a:rPr lang="az-Latn-AZ"/>
              <a:t>Dr. Fərəh Qəhrəmanova</a:t>
            </a:r>
            <a:endParaRPr lang="az-Latn-AZ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BD1ED-9E18-86BE-9ED9-6D611C0879E3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3528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mezenterik arterial tıxanma </a:t>
            </a:r>
            <a:br>
              <a:rPr lang="az-Latn-AZ" sz="2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7868" y="1253331"/>
            <a:ext cx="9318685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5252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az-Latn-AZ" sz="1800">
                <a:solidFill>
                  <a:srgbClr val="2525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ağırsaq arteriyalarının tromboemboliyası və ya trombozu nəticəsində meydana çıxan kəskin işemik zədələnmədir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5252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az-Latn-AZ" sz="1800">
                <a:solidFill>
                  <a:srgbClr val="2525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ağırsaqların nekrozu, perforasiyası və kəskin peritonitlə ağırlaşır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1599ADBC-928E-1F98-3BAF-B29FBCA76D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2056834"/>
              </p:ext>
            </p:extLst>
          </p:nvPr>
        </p:nvGraphicFramePr>
        <p:xfrm>
          <a:off x="763806" y="3429000"/>
          <a:ext cx="10202747" cy="265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888EC-0D16-8812-54C2-01503E8C9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ED543F-C811-D05A-A305-C29450A9739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Təsnifatı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2857"/>
            <a:ext cx="10515600" cy="27118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525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Nazik bağırsağın ən çox rast gələn kəskin işemik xəstəliyi (60-70%)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3BDBD11-4CF5-9689-35C8-D5D0CDA297D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662334" y="450937"/>
            <a:ext cx="3691466" cy="2069345"/>
          </a:xfrm>
          <a:prstGeom prst="wedgeEllipseCallout">
            <a:avLst>
              <a:gd name="adj1" fmla="val -71149"/>
              <a:gd name="adj2" fmla="val 46015"/>
            </a:avLst>
          </a:prstGeom>
          <a:solidFill>
            <a:srgbClr val="E1F1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2D20C9-8781-E8A9-8348-567DD2197C16}"/>
              </a:ext>
            </a:extLst>
          </p:cNvPr>
          <p:cNvSpPr txBox="1"/>
          <p:nvPr/>
        </p:nvSpPr>
        <p:spPr>
          <a:xfrm>
            <a:off x="8331201" y="617792"/>
            <a:ext cx="40132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Bağırsaqların işemik xəstəlikləri: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az-Latn-AZ" sz="11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mezenterik arterial tıxanma (60-70%)</a:t>
            </a:r>
            <a:endParaRPr lang="en-US" sz="11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Kəskin qeyri-okkluziv işemiya (20-30%)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Kəskin venoz tromboz (5%)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Xronik arterial işemiya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8052FD-0A58-87BA-8CD2-CA9443E9AD5E}"/>
              </a:ext>
            </a:extLst>
          </p:cNvPr>
          <p:cNvSpPr txBox="1"/>
          <p:nvPr/>
        </p:nvSpPr>
        <p:spPr>
          <a:xfrm>
            <a:off x="838200" y="4166297"/>
            <a:ext cx="10152357" cy="4898649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600" b="1" u="sng">
                <a:solidFill>
                  <a:schemeClr val="accent1">
                    <a:lumMod val="75000"/>
                  </a:schemeClr>
                </a:solidFill>
              </a:rPr>
              <a:t>səbəbinə görə:                                                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tromboemboliya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tromboz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600" b="1" u="sng">
                <a:solidFill>
                  <a:schemeClr val="accent1">
                    <a:lumMod val="75000"/>
                  </a:schemeClr>
                </a:solidFill>
              </a:rPr>
              <a:t>yerinə görə: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nazik bağırsaq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yoğun bağırsaq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magistral damar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seqmentar damar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600" b="1" u="sng">
                <a:solidFill>
                  <a:schemeClr val="accent1">
                    <a:lumMod val="75000"/>
                  </a:schemeClr>
                </a:solidFill>
              </a:rPr>
              <a:t>mərhələsinə görə:</a:t>
            </a:r>
            <a:r>
              <a:rPr lang="az-Latn-AZ" sz="1600"/>
              <a:t>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işemiya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nekroz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peritonit </a:t>
            </a:r>
            <a:endParaRPr lang="en-US" sz="1600"/>
          </a:p>
          <a:p>
            <a:endParaRPr lang="en-US" sz="160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62A8E4C4-B229-491C-FC8F-26106AFD8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1443B4-6659-F640-FF04-FE547FCBEA2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az-Latn-AZ" sz="2400"/>
              <a:t>Etiologiyası</a:t>
            </a:r>
            <a:endParaRPr lang="az-Latn-AZ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4114926" y="795130"/>
            <a:ext cx="3951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/>
              <a:t>Kəskin mezenterik arterial okkuziya</a:t>
            </a:r>
            <a:endParaRPr lang="az-Latn-AZ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DD8B19-34FD-492D-64DF-F8C5F6546834}"/>
              </a:ext>
            </a:extLst>
          </p:cNvPr>
          <p:cNvSpPr txBox="1"/>
          <p:nvPr/>
        </p:nvSpPr>
        <p:spPr>
          <a:xfrm>
            <a:off x="3607185" y="2931600"/>
            <a:ext cx="21945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Kəskin miokard infarkt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Aritmiya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Atrial fibrilyasiya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Qapaq xəstəlikləri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Kardiak anevrizm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Yatrogen</a:t>
            </a:r>
          </a:p>
          <a:p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4882718" y="1195240"/>
            <a:ext cx="1207813" cy="9341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</p:cNvCxnSpPr>
          <p:nvPr/>
        </p:nvCxnSpPr>
        <p:spPr>
          <a:xfrm>
            <a:off x="6071481" y="1195240"/>
            <a:ext cx="1144770" cy="9341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1EDB473-1DF0-EF67-6D6E-80C00D3D8F75}"/>
              </a:ext>
            </a:extLst>
          </p:cNvPr>
          <p:cNvSpPr/>
          <p:nvPr/>
        </p:nvSpPr>
        <p:spPr>
          <a:xfrm>
            <a:off x="3963736" y="2171142"/>
            <a:ext cx="1837964" cy="613862"/>
          </a:xfrm>
          <a:prstGeom prst="round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1CB767D-3AA2-ECA2-CD93-BD8955213956}"/>
              </a:ext>
            </a:extLst>
          </p:cNvPr>
          <p:cNvSpPr txBox="1"/>
          <p:nvPr/>
        </p:nvSpPr>
        <p:spPr>
          <a:xfrm>
            <a:off x="4252921" y="2171142"/>
            <a:ext cx="1410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/>
              <a:t>Emboliya</a:t>
            </a:r>
          </a:p>
          <a:p>
            <a:pPr algn="ctr"/>
            <a:r>
              <a:rPr lang="az-Latn-AZ" sz="1600"/>
              <a:t>50%</a:t>
            </a:r>
            <a:endParaRPr lang="en-US" sz="160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157FE18-7561-A920-285D-3F1C411C9A7A}"/>
              </a:ext>
            </a:extLst>
          </p:cNvPr>
          <p:cNvSpPr/>
          <p:nvPr/>
        </p:nvSpPr>
        <p:spPr>
          <a:xfrm>
            <a:off x="6355577" y="2171142"/>
            <a:ext cx="1837964" cy="613862"/>
          </a:xfrm>
          <a:prstGeom prst="round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z-Latn-AZ" sz="1600"/>
          </a:p>
          <a:p>
            <a:pPr algn="ctr"/>
            <a:r>
              <a:rPr lang="az-Latn-AZ" sz="1600"/>
              <a:t>Tromboz</a:t>
            </a:r>
          </a:p>
          <a:p>
            <a:pPr algn="ctr"/>
            <a:r>
              <a:rPr lang="az-Latn-AZ" sz="1600"/>
              <a:t>25%</a:t>
            </a:r>
          </a:p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5570F6B-EBDA-0087-8184-28FAE5D8C283}"/>
              </a:ext>
            </a:extLst>
          </p:cNvPr>
          <p:cNvSpPr txBox="1"/>
          <p:nvPr/>
        </p:nvSpPr>
        <p:spPr>
          <a:xfrm>
            <a:off x="5999026" y="2926798"/>
            <a:ext cx="29585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Ateroskleroz</a:t>
            </a:r>
          </a:p>
          <a:p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sz="1400">
                <a:latin typeface="Calibri" panose="020F0502020204030204" pitchFamily="34" charset="0"/>
                <a:ea typeface="Calibri" panose="020F0502020204030204" pitchFamily="34" charset="0"/>
              </a:rPr>
              <a:t>Nadir hallarda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/>
              <a:t>Vaskulitlər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/>
              <a:t>Hiperkoaqulyasion vəziyyətlər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/>
              <a:t>Travmalar </a:t>
            </a:r>
            <a:endParaRPr lang="az-Latn-AZ" sz="1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ED0CD-A51E-29CC-F33F-4D5C2CCA3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7319" y="1463762"/>
            <a:ext cx="2845509" cy="4865223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DE9EBBD1-C9C0-2258-0F9A-EF9FF00FE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53AAF2-C923-2F14-2E7A-839978345B7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307BAD-EAE1-DA22-B0D6-620564395E3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774394" y="1608965"/>
            <a:ext cx="2408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Kollateralların işə düşməsi</a:t>
            </a:r>
            <a:endParaRPr lang="az-Latn-AZ" sz="1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BBEECC-F600-3A50-AEB1-E69BFC6050A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38199" y="2131742"/>
            <a:ext cx="16712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Yetərsiz perfuziya</a:t>
            </a:r>
            <a:endParaRPr lang="az-Latn-AZ" sz="1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2818AE-95DB-E162-9FAC-00EE999FA3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449144" y="2656345"/>
            <a:ext cx="29702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İşemiya-reperfuziya zədələnməsi</a:t>
            </a:r>
            <a:endParaRPr lang="az-Latn-AZ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44323C-339A-1E38-DFC0-CDF4DAB83B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176931" y="3238684"/>
            <a:ext cx="58381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Hüceyrələrdən DAMP çıxması və Toll-like reseptorların aktivləşməsi</a:t>
            </a:r>
            <a:endParaRPr lang="az-Latn-AZ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2AFD78-9098-6DEF-EE25-E964CBEB7880}"/>
              </a:ext>
            </a:extLst>
          </p:cNvPr>
          <p:cNvSpPr txBox="1">
            <a:spLocks/>
          </p:cNvSpPr>
          <p:nvPr/>
        </p:nvSpPr>
        <p:spPr>
          <a:xfrm>
            <a:off x="5194957" y="18790"/>
            <a:ext cx="1573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>
                <a:solidFill>
                  <a:srgbClr val="7030A0"/>
                </a:solidFill>
              </a:rPr>
              <a:t>Patogenezi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3C340E-7397-BDD6-388B-ECF8921FE1B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5" y="1346895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EFE37BB-8395-9918-B254-70B61EEAD38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95922" y="897630"/>
            <a:ext cx="15655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Arterial t</a:t>
            </a:r>
            <a:r>
              <a:rPr lang="az-Latn-AZ" sz="1600" b="1"/>
              <a:t>ıxanma</a:t>
            </a:r>
            <a:endParaRPr lang="az-Latn-AZ" sz="1600" b="1" dirty="0"/>
          </a:p>
        </p:txBody>
      </p: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03E452C6-F690-39EA-1BEC-DBB5251BEE8D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215944" y="1778242"/>
            <a:ext cx="1359690" cy="275904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5E7124C-109B-F828-FDAB-9264267790E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645135" y="2115590"/>
            <a:ext cx="22387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Yetərli perfuziya</a:t>
            </a:r>
          </a:p>
          <a:p>
            <a:pPr algn="ctr"/>
            <a:r>
              <a:rPr lang="az-Latn-AZ" sz="1600" b="1"/>
              <a:t>Tam  və ya hissəvi bərpa</a:t>
            </a:r>
            <a:endParaRPr lang="az-Latn-AZ" sz="1600" b="1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A41C1C-9511-8300-63F7-8AA8F09877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571384" y="2054146"/>
            <a:ext cx="2386256" cy="714749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B57E12E-DAB3-06B0-F383-017B3AD080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940721" y="840568"/>
            <a:ext cx="1987081" cy="443698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D7A78D-E5FE-6AFA-7155-1AFB5C5A0D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68778" y="3828851"/>
            <a:ext cx="14101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Aseptik iltihab</a:t>
            </a:r>
            <a:endParaRPr lang="az-Latn-AZ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1718A0-6DF0-F224-B583-55B028E384F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591285" y="4449191"/>
            <a:ext cx="781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Nekroz</a:t>
            </a:r>
            <a:endParaRPr lang="az-Latn-AZ" sz="16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4F1FD00-3D8D-CB2A-97F0-27FCEDAA4C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79927" y="4449191"/>
            <a:ext cx="1203892" cy="33855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C59C56-3E53-702D-94D6-8C0134D72A9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65096" y="5177046"/>
            <a:ext cx="10335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Qanqrena</a:t>
            </a:r>
            <a:endParaRPr lang="az-Latn-AZ" sz="16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B9F6E83-1101-6D4F-90D9-BFB6EA58F498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5" y="1909798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99F6C51-D5E1-1379-F3A1-ED43152122D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4" y="2461153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8E112DA-DCAF-8285-3C21-B7AC3959D5A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3" y="2984843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BB97AB7-48D1-A200-820D-3C59FE6F8AD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3" y="3564538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0F33DBB-843B-8764-0321-C3AE743DC1A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3" y="4135320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1269D7C-7AD2-C52B-6341-CD522DF5E5AD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2" y="4813816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BC0BEF7-ACD3-6EB5-2B78-163816FECD2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28923" y="5719168"/>
            <a:ext cx="21058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Bakterial translokasiya</a:t>
            </a:r>
          </a:p>
          <a:p>
            <a:pPr algn="ctr"/>
            <a:r>
              <a:rPr lang="az-Latn-AZ" sz="1600" b="1"/>
              <a:t>Perforasiya</a:t>
            </a:r>
            <a:endParaRPr lang="az-Latn-AZ" sz="16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AE72A01-DFC5-D897-455B-A93F64B77FF4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2" y="5534164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Bent 24">
            <a:extLst>
              <a:ext uri="{FF2B5EF4-FFF2-40B4-BE49-F238E27FC236}">
                <a16:creationId xmlns:a16="http://schemas.microsoft.com/office/drawing/2014/main" id="{8C6BCFBA-3F6B-EB74-A67D-2F9EDF3596D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5411443" y="4674050"/>
            <a:ext cx="354908" cy="785950"/>
          </a:xfrm>
          <a:prstGeom prst="bentArrow">
            <a:avLst>
              <a:gd name="adj1" fmla="val 25144"/>
              <a:gd name="adj2" fmla="val 25000"/>
              <a:gd name="adj3" fmla="val 25000"/>
              <a:gd name="adj4" fmla="val 5692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139B9C-BA99-DA9F-0374-61C7B7BAB89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065641" y="4757349"/>
            <a:ext cx="21164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İnfeksiyanın qoşulması</a:t>
            </a:r>
            <a:endParaRPr lang="az-Latn-AZ" sz="1600" dirty="0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D83F991C-F2D3-D617-9C1E-AB64BB225C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90279" y="5897733"/>
            <a:ext cx="717588" cy="213582"/>
          </a:xfrm>
          <a:prstGeom prst="rightArrow">
            <a:avLst>
              <a:gd name="adj1" fmla="val 42071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ACAD81F-62FD-E3CF-2ADA-21B87D66BD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12462" y="5632538"/>
            <a:ext cx="926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Peritonit</a:t>
            </a:r>
          </a:p>
          <a:p>
            <a:pPr algn="ctr"/>
            <a:r>
              <a:rPr lang="az-Latn-AZ" sz="1600" b="1"/>
              <a:t>Sepsis</a:t>
            </a:r>
          </a:p>
          <a:p>
            <a:pPr algn="ctr"/>
            <a:r>
              <a:rPr lang="az-Latn-AZ" sz="1600" b="1"/>
              <a:t>MOY</a:t>
            </a:r>
            <a:endParaRPr lang="az-Latn-AZ" sz="1600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6671256-5387-12B9-7C8F-B491345AA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973688" y="5644438"/>
            <a:ext cx="1203892" cy="83099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ooter Placeholder 3">
            <a:extLst>
              <a:ext uri="{FF2B5EF4-FFF2-40B4-BE49-F238E27FC236}">
                <a16:creationId xmlns:a16="http://schemas.microsoft.com/office/drawing/2014/main" id="{D189E172-5840-B9E2-A786-34AF92C0B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027FDB-B2F5-4FD7-2E79-DB60383EC703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806089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6174" y="135070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/>
              <a:t>Gedişi 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6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E4D8771-DB84-9A4C-BADD-8EB60015D7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6556812"/>
              </p:ext>
            </p:extLst>
          </p:nvPr>
        </p:nvGraphicFramePr>
        <p:xfrm>
          <a:off x="583183" y="666563"/>
          <a:ext cx="11228832" cy="4200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D7075CCA-3941-9965-AC62-BA4E6D012BFE}"/>
              </a:ext>
            </a:extLst>
          </p:cNvPr>
          <p:cNvSpPr/>
          <p:nvPr/>
        </p:nvSpPr>
        <p:spPr>
          <a:xfrm>
            <a:off x="9583420" y="4500880"/>
            <a:ext cx="1330960" cy="853440"/>
          </a:xfrm>
          <a:prstGeom prst="ellipse">
            <a:avLst/>
          </a:prstGeom>
          <a:solidFill>
            <a:srgbClr val="D2E0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3F9046-8AC0-F3DB-B17D-9FFDFACC5D5A}"/>
              </a:ext>
            </a:extLst>
          </p:cNvPr>
          <p:cNvSpPr txBox="1"/>
          <p:nvPr/>
        </p:nvSpPr>
        <p:spPr>
          <a:xfrm>
            <a:off x="9824720" y="4683760"/>
            <a:ext cx="812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>
                <a:solidFill>
                  <a:schemeClr val="accent1">
                    <a:lumMod val="75000"/>
                  </a:schemeClr>
                </a:solidFill>
              </a:rPr>
              <a:t>MOY</a:t>
            </a:r>
            <a:endParaRPr lang="en-US" sz="2400" b="1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7FEE62DD-2130-3333-F11F-7D2A7F207917}"/>
              </a:ext>
            </a:extLst>
          </p:cNvPr>
          <p:cNvSpPr/>
          <p:nvPr/>
        </p:nvSpPr>
        <p:spPr>
          <a:xfrm>
            <a:off x="10048297" y="3926082"/>
            <a:ext cx="365760" cy="461665"/>
          </a:xfrm>
          <a:prstGeom prst="downArrow">
            <a:avLst/>
          </a:prstGeom>
          <a:solidFill>
            <a:srgbClr val="AEC8D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6E68D32D-2D65-49BF-1045-FD6AB0706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A4214C-C09C-268A-E3E0-BBE04200348D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87594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Klinik </a:t>
            </a:r>
            <a:r>
              <a:rPr lang="az-Latn-AZ" sz="2400" dirty="0"/>
              <a:t>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58212"/>
            <a:ext cx="10237238" cy="505719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Ani başlayan şiddətli qarın ağrılar – </a:t>
            </a:r>
            <a:r>
              <a:rPr lang="az-Latn-AZ" sz="1800" b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ən xarakterik əlamət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Erkən mərhələdə qarın əlamətlərinin olmaması və ya çox zəif 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olmas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ı </a:t>
            </a:r>
            <a:r>
              <a:rPr lang="az-Latn-AZ" sz="18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(“ağrı – qarın uymazlığı”)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Qanlı nəcis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Saatlar ərzində proqressiv pisləşmə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 neçə saat sonra peritonit və sepsis əlamətlərinin ortaya çıxması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D8F85C9C-93E8-BB31-B99E-01EBF5763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BDAD96-E6CB-72B5-98FB-F0541A2BC036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Laborator </a:t>
            </a:r>
            <a:r>
              <a:rPr lang="az-Latn-AZ" sz="2400" dirty="0"/>
              <a:t>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9715"/>
            <a:ext cx="10515600" cy="497804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Spesifik laborator göstəricisi yoxdur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Leykositoz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Asidoz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CRP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Laktat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ağırsağa bağlı kreatinin kinaza (BB-KK) </a:t>
            </a:r>
            <a:r>
              <a:rPr lang="az-Latn-AZ" sz="20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2000" b="1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7C2B993-67F9-6BA6-E71B-ABAFB70E5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A98940-E507-AC0C-604E-20500AB5C12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Görüntüləmə müayinələri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4" y="1171074"/>
            <a:ext cx="11016916" cy="486075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Əməliyyatönü müayinələrin, o cümlədən KT-angioqrafiyanın diaqnozu dəqiqləşdirmə imkanları 60-70%-dir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 b="1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Doppler US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arterial tıxanma</a:t>
            </a: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KT-angioqrafiya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ilk seçim</a:t>
            </a: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Endoskopiya</a:t>
            </a:r>
            <a:r>
              <a:rPr lang="en-US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spesifik deyil (mukozan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ın 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kəskin avazıması 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ə nekroz sahələri görünə bilər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Acute superior mesenteric artery occlusion: on ultrasound | Radiology Case  | Radiopaedia.org">
            <a:extLst>
              <a:ext uri="{FF2B5EF4-FFF2-40B4-BE49-F238E27FC236}">
                <a16:creationId xmlns:a16="http://schemas.microsoft.com/office/drawing/2014/main" id="{8072CEBD-736E-49B1-8753-02FA596A3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099" y="1872914"/>
            <a:ext cx="3320716" cy="239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A8E5B2F-AC9F-2F86-C3AF-685F199FA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999CB4-C4FE-4CB2-1496-F46003A6A463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56284-4A97-08EE-072F-05A0A1FF0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298580" y="867747"/>
            <a:ext cx="11055220" cy="530921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>
                <a:solidFill>
                  <a:schemeClr val="accent2">
                    <a:lumMod val="50000"/>
                  </a:schemeClr>
                </a:solidFill>
              </a:rPr>
              <a:t>KT-angioqrafiya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mezenterik arterial tıxanma,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bağırsaq divarının fokal və ya segmental qalınlaşması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bağırsaq divarında və portal venada qazın olması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bağırsağın dilatasiyası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mezenterik ödem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portomezenterik tromboz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qarın boşluğunda sərbəst hava (perforasiya)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400"/>
              <a:t>solid orqan infartkı </a:t>
            </a:r>
          </a:p>
          <a:p>
            <a:endParaRPr lang="en-US" sz="200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14B7531-F5B9-E9D6-FA6C-3B086F0F31F2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230450650"/>
              </p:ext>
            </p:extLst>
          </p:nvPr>
        </p:nvGraphicFramePr>
        <p:xfrm>
          <a:off x="9830501" y="4307355"/>
          <a:ext cx="3388349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8FEBFA61-4693-9BAE-442B-915EB08048F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316369563"/>
              </p:ext>
            </p:extLst>
          </p:nvPr>
        </p:nvGraphicFramePr>
        <p:xfrm>
          <a:off x="7433938" y="3160564"/>
          <a:ext cx="3567676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Frame 14">
            <a:extLst>
              <a:ext uri="{FF2B5EF4-FFF2-40B4-BE49-F238E27FC236}">
                <a16:creationId xmlns:a16="http://schemas.microsoft.com/office/drawing/2014/main" id="{E5A3EE6D-CCDC-6A30-E913-6E0355BDE3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875518" y="1640450"/>
            <a:ext cx="2206234" cy="3351968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A875E2-917C-8D6B-810E-F4B3B63A59D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24413" y="1344319"/>
            <a:ext cx="2023924" cy="328982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AC2A0A1-40A4-68F0-7C88-92EB5644B48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4978570" y="4651899"/>
            <a:ext cx="2103182" cy="187942"/>
            <a:chOff x="104794" y="1881866"/>
            <a:chExt cx="2103182" cy="18794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ED951FA-5DB7-9177-6B12-1146005959DF}"/>
                </a:ext>
              </a:extLst>
            </p:cNvPr>
            <p:cNvSpPr>
              <a:spLocks/>
            </p:cNvSpPr>
            <p:nvPr/>
          </p:nvSpPr>
          <p:spPr>
            <a:xfrm>
              <a:off x="172823" y="1881866"/>
              <a:ext cx="2035153" cy="18635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7FD92DF-FA59-159B-B9B8-E66DCF128558}"/>
                </a:ext>
              </a:extLst>
            </p:cNvPr>
            <p:cNvSpPr txBox="1">
              <a:spLocks/>
            </p:cNvSpPr>
            <p:nvPr/>
          </p:nvSpPr>
          <p:spPr>
            <a:xfrm>
              <a:off x="104794" y="1883450"/>
              <a:ext cx="2035153" cy="1863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1760" tIns="41910" rIns="111760" bIns="41910" numCol="1" spcCol="1270" anchor="ctr" anchorCtr="0">
              <a:noAutofit/>
            </a:bodyPr>
            <a:lstStyle/>
            <a:p>
              <a:pPr marL="0" lvl="0" indent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z-Latn-AZ" sz="1100" b="1" kern="1200"/>
                <a:t>SMA trombotik tıxanma</a:t>
              </a:r>
              <a:endParaRPr lang="en-US" sz="1100" b="1" kern="1200"/>
            </a:p>
          </p:txBody>
        </p:sp>
      </p:grpSp>
      <p:sp>
        <p:nvSpPr>
          <p:cNvPr id="21" name="Frame 20">
            <a:extLst>
              <a:ext uri="{FF2B5EF4-FFF2-40B4-BE49-F238E27FC236}">
                <a16:creationId xmlns:a16="http://schemas.microsoft.com/office/drawing/2014/main" id="{D728AF92-B47C-8762-B6DE-2814DC140E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552874" y="692387"/>
            <a:ext cx="2143826" cy="2612626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8261588-1C3D-50F4-595C-6850D341A6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4162" y="572037"/>
            <a:ext cx="2023924" cy="242591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C16EE1B-F2B7-49E1-6B28-649E010A957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661547" y="3009521"/>
            <a:ext cx="2035153" cy="18635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1760" tIns="41910" rIns="111760" bIns="41910" numCol="1" spcCol="1270" anchor="ctr" anchorCtr="0">
            <a:noAutofit/>
          </a:bodyPr>
          <a:lstStyle/>
          <a:p>
            <a:pPr marL="0" lvl="0" indent="0" algn="l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az-Latn-AZ" sz="1100" b="1" kern="1200"/>
              <a:t>SMA embolik tıxanma</a:t>
            </a:r>
            <a:endParaRPr lang="en-US" sz="1100" b="1" kern="1200"/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756125F1-D3CC-A7B0-F227-E7808BD739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864594"/>
              </p:ext>
            </p:extLst>
          </p:nvPr>
        </p:nvGraphicFramePr>
        <p:xfrm>
          <a:off x="2276623" y="3688883"/>
          <a:ext cx="3923929" cy="3791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CFEB2D-50B9-D958-C539-E242B13C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C14FC4-8F16-160F-A09A-7E6A7EF7F7A6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4153356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 </a:t>
            </a:r>
            <a:r>
              <a:rPr lang="az-Latn-AZ" sz="2400"/>
              <a:t>Şübhə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Ani başlayan şiddətli qarın ağrıları 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“Ağrı-qarın uymazlığı”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Qanlı ifrazat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Proqressiv pisləşmə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Peritonit və kompartman sindromu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Asidoz, bağırsağa bağlı kreatin kinaza - BBKK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68175E4-4DA1-4C04-1B08-B89A05813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E0E941-0246-D006-C32B-433F3DE42694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Diaqnozunun </a:t>
            </a:r>
            <a:r>
              <a:rPr lang="az-Latn-AZ" sz="2400" dirty="0"/>
              <a:t>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0214"/>
            <a:ext cx="10515600" cy="524754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i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Spesifik klinik, laborator və standart görüntüləmə əlamətləri yoxdur.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1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Şübhə əlamətləri və differensiasiya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KT-angioqrafiya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Diaqnostik laparotomiya (laparoskopiya)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03C7E167-C13C-77EC-BBE4-9EC1748EF7B7}"/>
              </a:ext>
            </a:extLst>
          </p:cNvPr>
          <p:cNvSpPr/>
          <p:nvPr/>
        </p:nvSpPr>
        <p:spPr>
          <a:xfrm>
            <a:off x="5308846" y="3613211"/>
            <a:ext cx="3790765" cy="2166151"/>
          </a:xfrm>
          <a:prstGeom prst="wedgeRoundRectCallout">
            <a:avLst>
              <a:gd name="adj1" fmla="val -90425"/>
              <a:gd name="adj2" fmla="val -7367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400" i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Xəstələrin yarısından çoxunda dəqiq diaqnoz gec, əməliyyat zamanı qoyulur</a:t>
            </a:r>
          </a:p>
          <a:p>
            <a:endParaRPr lang="az-Latn-AZ" sz="1400" i="1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Erkən mərhələdə - nazik bağırsağın divarının avazıması, pulsasiyanın itməsi </a:t>
            </a:r>
          </a:p>
          <a:p>
            <a:endParaRPr lang="az-Latn-AZ" sz="140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140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 mərhələdə - lokal və ya geniş qanqrena, perforasiya, kəskin peritonit</a:t>
            </a:r>
            <a:endParaRPr lang="en-US" sz="1400" i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1A4C1B27-E9B2-E117-6626-8C2A4424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CABC4D-2FC1-8906-53D3-EE0D48E54CDA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Differensial </a:t>
            </a:r>
            <a:r>
              <a:rPr lang="az-Latn-AZ" sz="2400" dirty="0"/>
              <a:t>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621"/>
            <a:ext cx="10515600" cy="298383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Qarında kəskin şiddətli ağrılar törədən xəstəliklər</a:t>
            </a:r>
            <a:endParaRPr lang="az-Latn-AZ" sz="2400" b="1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Abdominal aorta anevrizmasının partlaması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pankreatit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Stranqulyasyon bağırsaq keçməzliyi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Boşluqlu orqanların kəskin iltihabi xəstəlikləri və perforasiyası və s.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A217808-2A15-1227-F310-D417B4C44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836AC8-816A-6989-FF4E-D58AEAF0DA25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/>
              <a:t>Diaqnostik </a:t>
            </a:r>
            <a:r>
              <a:rPr lang="az-Latn-AZ" sz="2400" dirty="0"/>
              <a:t>kriteriyaları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9F4B225D-35A2-BE4F-1297-ED4F20E9BA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1740922"/>
              </p:ext>
            </p:extLst>
          </p:nvPr>
        </p:nvGraphicFramePr>
        <p:xfrm>
          <a:off x="4172260" y="1337462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6CE29768-6C09-0066-F790-0D66E3853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6723959"/>
              </p:ext>
            </p:extLst>
          </p:nvPr>
        </p:nvGraphicFramePr>
        <p:xfrm>
          <a:off x="7754684" y="271405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75C09024-0B34-ACA6-F40D-673436A805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1369875"/>
              </p:ext>
            </p:extLst>
          </p:nvPr>
        </p:nvGraphicFramePr>
        <p:xfrm>
          <a:off x="589836" y="434953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4C3D44-F08F-556D-DA6B-EC2367092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16553E-F409-76D6-12D0-44EAAE9A39D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233263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Kəskin mezenterik işemiyanın inkarı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Angioqrafiyada damarların keçiriciliyinin normal olması və endoskopiyada selikli qişanın normal olması diaqnozu inkar edə bilər. </a:t>
            </a:r>
            <a:endParaRPr lang="en-US" sz="24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8E6ED25-F69A-A038-ED29-29C4E168D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AD63A2-3057-878A-5488-69CDEAE66C79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Klinik və laborator (trombofiliya) müayinələr səbəbi təyin etməkdə faydalı olur. </a:t>
            </a:r>
            <a:endParaRPr lang="en-US" sz="24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488248-83B1-409A-9FA5-10180924C99B}"/>
              </a:ext>
            </a:extLst>
          </p:cNvPr>
          <p:cNvSpPr txBox="1"/>
          <p:nvPr/>
        </p:nvSpPr>
        <p:spPr>
          <a:xfrm>
            <a:off x="4168664" y="30475"/>
            <a:ext cx="2005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>
                <a:solidFill>
                  <a:srgbClr val="7030A0"/>
                </a:solidFill>
              </a:rPr>
              <a:t>Səbəbin </a:t>
            </a:r>
            <a:r>
              <a:rPr lang="az-Latn-AZ" sz="2400" b="1" dirty="0">
                <a:solidFill>
                  <a:srgbClr val="7030A0"/>
                </a:solidFill>
              </a:rPr>
              <a:t>təyini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2C930F-063C-2D82-2F5B-C34D934D1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D4E7AD-F464-140E-8B6C-7DB9E7795190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562919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Ağırlıq </a:t>
            </a:r>
            <a:r>
              <a:rPr lang="az-Latn-AZ" sz="2400" dirty="0"/>
              <a:t>dərəcəsinin təyini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194" y="1385633"/>
            <a:ext cx="10515600" cy="4351338"/>
          </a:xfrm>
        </p:spPr>
        <p:txBody>
          <a:bodyPr>
            <a:normAutofit/>
          </a:bodyPr>
          <a:lstStyle/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Xəstənin ümumi vəziyyəti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Hemodinamik göstəriciləri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 göstəricilər</a:t>
            </a: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KT-angioqrafiya və ya diaqnostik laparotomiya (laparoskopiya)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az-Latn-AZ" altLang="az-Latn-A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87A1B4E-94C6-3E7C-F2DD-2E4A297A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B27770-8E1F-184F-A216-F544FE67D53D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Müalicə </a:t>
            </a:r>
            <a:r>
              <a:rPr lang="az-Latn-AZ" sz="2400" dirty="0"/>
              <a:t>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/>
              <a:t>Təcililik</a:t>
            </a:r>
            <a:endParaRPr lang="az-Latn-AZ" sz="2400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/>
              <a:t>Revaskulyarizasiya </a:t>
            </a:r>
            <a:endParaRPr lang="az-Latn-AZ" sz="2400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/>
              <a:t>Rezeksiya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endParaRPr lang="az-Latn-AZ" sz="2400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/>
              <a:t>Ağırlaşmaların profilaktikası və müalicəsi  </a:t>
            </a:r>
            <a:endParaRPr lang="en-US" sz="240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6510C5-BB6A-8577-3DE8-5480D4C4A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A44839-2A93-2C60-8912-E130B627E115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az-Latn-AZ" sz="2400"/>
              <a:t>Müalicə </a:t>
            </a:r>
            <a:r>
              <a:rPr lang="az-Latn-AZ" sz="2400" dirty="0"/>
              <a:t>üsulları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168217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CƏRRAHİ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embolektomiya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yan-yol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rezeksiya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F3F6D7CD-6005-476B-7215-D1111F45789C}"/>
              </a:ext>
            </a:extLst>
          </p:cNvPr>
          <p:cNvSpPr txBox="1">
            <a:spLocks/>
          </p:cNvSpPr>
          <p:nvPr/>
        </p:nvSpPr>
        <p:spPr>
          <a:xfrm>
            <a:off x="4186083" y="824240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ENDOVAZAL</a:t>
            </a: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embolektomiya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angioplastika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az-Latn-AZ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sz="2400" dirty="0"/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12044AA4-729B-2A10-7856-19BA85780DCC}"/>
              </a:ext>
            </a:extLst>
          </p:cNvPr>
          <p:cNvSpPr txBox="1">
            <a:spLocks/>
          </p:cNvSpPr>
          <p:nvPr/>
        </p:nvSpPr>
        <p:spPr>
          <a:xfrm>
            <a:off x="7437283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KONSERVATİV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antikoaqulyatlar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Antibiotiklər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Dəstək müalicə</a:t>
            </a:r>
            <a:endParaRPr lang="az-Latn-AZ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az-Latn-AZ" sz="2400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DB82B920-1F75-6563-B3D6-C36B4689A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9B70B9-4928-016B-0863-577A62054962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500254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Diagram 26">
            <a:extLst>
              <a:ext uri="{FF2B5EF4-FFF2-40B4-BE49-F238E27FC236}">
                <a16:creationId xmlns:a16="http://schemas.microsoft.com/office/drawing/2014/main" id="{1ABE27BE-EFFB-65AE-1990-365FEEA417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3021133"/>
              </p:ext>
            </p:extLst>
          </p:nvPr>
        </p:nvGraphicFramePr>
        <p:xfrm>
          <a:off x="358514" y="555584"/>
          <a:ext cx="13102843" cy="605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Title 1">
            <a:extLst>
              <a:ext uri="{FF2B5EF4-FFF2-40B4-BE49-F238E27FC236}">
                <a16:creationId xmlns:a16="http://schemas.microsoft.com/office/drawing/2014/main" id="{DCD384A2-8AE4-A825-C131-6F365E5AF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az-Latn-AZ" sz="2400"/>
              <a:t>Cərrahi müalicə</a:t>
            </a:r>
            <a:endParaRPr lang="az-Latn-AZ" sz="2400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EFB7E34A-2B22-06A1-6285-31E6ED0E1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3B46A7A-3F21-CD1D-4806-481918714964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4156543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Figure 2">
            <a:extLst>
              <a:ext uri="{FF2B5EF4-FFF2-40B4-BE49-F238E27FC236}">
                <a16:creationId xmlns:a16="http://schemas.microsoft.com/office/drawing/2014/main" id="{2BFE667F-07DC-9437-6E61-4A5159A60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799" y="769438"/>
            <a:ext cx="8612201" cy="294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az-Latn-AZ" sz="2400"/>
              <a:t>Endovaskulyar müalicə  </a:t>
            </a:r>
            <a:endParaRPr lang="az-Latn-AZ" sz="24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578279" y="9534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ED4C60-9A3C-ECE8-FDC9-26FA09A7FA9D}"/>
              </a:ext>
            </a:extLst>
          </p:cNvPr>
          <p:cNvSpPr txBox="1"/>
          <p:nvPr/>
        </p:nvSpPr>
        <p:spPr>
          <a:xfrm>
            <a:off x="1199750" y="852806"/>
            <a:ext cx="6096000" cy="1638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ENDOVAZAL</a:t>
            </a:r>
            <a:r>
              <a:rPr lang="az-Latn-AZ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embolektomiya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angioplastika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352FD54A-7CDD-E3B8-9959-1C66DA571ADF}"/>
              </a:ext>
            </a:extLst>
          </p:cNvPr>
          <p:cNvSpPr txBox="1">
            <a:spLocks/>
          </p:cNvSpPr>
          <p:nvPr/>
        </p:nvSpPr>
        <p:spPr>
          <a:xfrm>
            <a:off x="1730679" y="11058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748F46AA-E07B-0BA4-A848-06D999D8E7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6" b="3746"/>
          <a:stretch/>
        </p:blipFill>
        <p:spPr bwMode="auto">
          <a:xfrm>
            <a:off x="233990" y="3155818"/>
            <a:ext cx="4977414" cy="323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58AE8-4225-BC7C-0810-3B6EEBEF4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A1CB3A-16E7-4EDC-11F7-6C4609D7A102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631537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Əməliyyata </a:t>
            </a:r>
            <a:r>
              <a:rPr lang="az-Latn-AZ" sz="2400" dirty="0"/>
              <a:t>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peritonit və ya perforasiya, qeyri-stabil hemodinamika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təcili əməliyyata </a:t>
            </a: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göstərişdir. </a:t>
            </a:r>
            <a:endParaRPr lang="en-US" sz="24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E2F6A1C-67B6-EFE3-6735-865B58F4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7BEC5F-40DC-3DA5-CC4F-5E35DB4ABD56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Əməliyyata əks göstərişlər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1385633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Aqonal vəziyyət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BE4E561-264D-A110-8B89-9E3055F1D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8B0705-FB97-F299-CD88-54D0D7430106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itle 1">
            <a:extLst>
              <a:ext uri="{FF2B5EF4-FFF2-40B4-BE49-F238E27FC236}">
                <a16:creationId xmlns:a16="http://schemas.microsoft.com/office/drawing/2014/main" id="{9B07D68F-3040-30A6-D912-2C0D63C4A49F}"/>
              </a:ext>
            </a:extLst>
          </p:cNvPr>
          <p:cNvSpPr txBox="1">
            <a:spLocks/>
          </p:cNvSpPr>
          <p:nvPr/>
        </p:nvSpPr>
        <p:spPr>
          <a:xfrm>
            <a:off x="3161933" y="100548"/>
            <a:ext cx="5862851" cy="32816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sz="2400"/>
              <a:t>Müalicə yanaşması</a:t>
            </a:r>
          </a:p>
        </p:txBody>
      </p:sp>
      <p:graphicFrame>
        <p:nvGraphicFramePr>
          <p:cNvPr id="3" name="Content Placeholder 11">
            <a:extLst>
              <a:ext uri="{FF2B5EF4-FFF2-40B4-BE49-F238E27FC236}">
                <a16:creationId xmlns:a16="http://schemas.microsoft.com/office/drawing/2014/main" id="{B1C04D08-ECB6-FCA3-A748-2911E03282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239944"/>
              </p:ext>
            </p:extLst>
          </p:nvPr>
        </p:nvGraphicFramePr>
        <p:xfrm>
          <a:off x="1607118" y="1660688"/>
          <a:ext cx="8977764" cy="3536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67C2EA3-7513-C85A-60CC-E7E67C04D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Fərəh Qəhrəmanova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D08355-EA50-A4C6-CB4B-C36BD0735AB8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Proqnozu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55040"/>
            <a:ext cx="10515600" cy="549656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</a:rPr>
              <a:t>Letallıq</a:t>
            </a:r>
            <a:r>
              <a:rPr lang="az-Latn-AZ" sz="24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/>
              <a:t>50-90%  </a:t>
            </a:r>
            <a:endParaRPr lang="en-US" sz="2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200"/>
              <a:t>bağırsaq rezeksiyası gərəkdirən irəli dərəcə işemiya letallığı 15 dəfə artırır</a:t>
            </a:r>
            <a:endParaRPr lang="en-US" sz="2200"/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Mənfi proqnostik faktorlar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ahıl yaş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xroniki böyrək xəstəliyi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latin typeface="Calibri" panose="020F0502020204030204" pitchFamily="34" charset="0"/>
                <a:ea typeface="Calibri" panose="020F0502020204030204" pitchFamily="34" charset="0"/>
              </a:rPr>
              <a:t>d</a:t>
            </a: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iabet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aritmiya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ürək yetməzliyi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hipotenziya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nazik və yoğun bağırsağın birlikdə prosesə cəlb olunması</a:t>
            </a:r>
            <a:endParaRPr lang="az-Latn-AZ" sz="19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yüksək laktat səviyyəsi</a:t>
            </a:r>
          </a:p>
          <a:p>
            <a:pPr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19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cərrahi əməliyyatın gecikməsi</a:t>
            </a:r>
            <a:endParaRPr lang="az-Latn-AZ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FF0B2CC-48B5-0916-A006-21739385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55C6AE-4A20-06A1-E79D-9A9C1F847147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Profilaktikası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Birincili profilaktika                                  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kardiovaskulyar xəstəliklərin müalicəsi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İkincili profilaktika                                     </a:t>
            </a: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antikoaqulyantlar və antiaqreqantlar </a:t>
            </a:r>
            <a:endParaRPr lang="az-Latn-AZ" sz="2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2BB5B1C-4C91-B8C3-7503-AB2C6F8A354C}"/>
              </a:ext>
            </a:extLst>
          </p:cNvPr>
          <p:cNvCxnSpPr/>
          <p:nvPr/>
        </p:nvCxnSpPr>
        <p:spPr>
          <a:xfrm>
            <a:off x="4023360" y="1676400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10F6AD9-5CEA-9608-F9E9-DF6FB91BA60F}"/>
              </a:ext>
            </a:extLst>
          </p:cNvPr>
          <p:cNvCxnSpPr/>
          <p:nvPr/>
        </p:nvCxnSpPr>
        <p:spPr>
          <a:xfrm>
            <a:off x="4023360" y="3281680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BC381CB-0499-D740-0CC2-277C3E1B2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476370-E889-7BDA-B4C6-A7B1980BF05D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Taranması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standart üsul hələlik yoxdur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7D026DC-85E0-8938-E21C-B1FE9805D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ECCF3D-80C2-834B-FC2B-C152E6B024FB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İzləmə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Mezenterik revaskulyarizasiyadan sonra 1, 6, 12-ci aylarda və sonrakı dövrdə ildə 1 dəfə Doppler USM və ya KT angioqrafiya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2D19405-526E-37F2-E571-57A740E4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C59AAB-2A3F-0241-8733-97201E2F770F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Reablitasiya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775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EFF78CC-0BC2-9544-0A5D-89310AE4FB0B}"/>
              </a:ext>
            </a:extLst>
          </p:cNvPr>
          <p:cNvSpPr txBox="1">
            <a:spLocks/>
          </p:cNvSpPr>
          <p:nvPr/>
        </p:nvSpPr>
        <p:spPr>
          <a:xfrm>
            <a:off x="1308716" y="1667555"/>
            <a:ext cx="10515600" cy="4711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40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BE8D3C8-DAA3-CA73-6AFA-7C979F7D5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995B8A-04A4-FA72-EC30-580DC664B97D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Xüsusi </a:t>
            </a:r>
            <a:r>
              <a:rPr lang="az-Latn-AZ" sz="2400" dirty="0"/>
              <a:t>qruplarda özəlikləri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1943"/>
            <a:ext cx="10515600" cy="471141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Ahıl yaşda, xroniki böyrək yetməzliyi və diabetdə proses daha ağır gedişli olur.</a:t>
            </a:r>
            <a:endParaRPr lang="en-US" sz="24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C744382-4BCA-2279-7578-3D1F5EBB7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3B24D7-6628-06F5-9E22-961E9BFE4309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F85441-BC70-35BE-F212-C54C6950C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/>
              <a:t>Prof. Dr. NYBay, Dr. Fərəh Qəhrəmanova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1FF61D-4EBD-A3B5-79E4-FBE330C1F312}"/>
              </a:ext>
            </a:extLst>
          </p:cNvPr>
          <p:cNvSpPr txBox="1"/>
          <p:nvPr/>
        </p:nvSpPr>
        <p:spPr>
          <a:xfrm>
            <a:off x="9417971" y="68368"/>
            <a:ext cx="2774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K</a:t>
            </a:r>
            <a:r>
              <a:rPr lang="az-Latn-AZ" sz="1400" b="1" i="1" dirty="0"/>
              <a:t>əskin mezenterik arterial tıxanma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1589</TotalTime>
  <Words>1278</Words>
  <Application>Microsoft Office PowerPoint</Application>
  <PresentationFormat>Widescreen</PresentationFormat>
  <Paragraphs>325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Assistant</vt:lpstr>
      <vt:lpstr>Calibri</vt:lpstr>
      <vt:lpstr>Symbol</vt:lpstr>
      <vt:lpstr>Wingdings</vt:lpstr>
      <vt:lpstr>Praktiki dərs şablonu 7</vt:lpstr>
      <vt:lpstr>Kəskin mezenterik arterial tıxanma </vt:lpstr>
      <vt:lpstr>Kəskin mezenterik arterial tıxanma  </vt:lpstr>
      <vt:lpstr>Təsnifatı</vt:lpstr>
      <vt:lpstr>Etiologiyası</vt:lpstr>
      <vt:lpstr>PowerPoint Presentation</vt:lpstr>
      <vt:lpstr>Gedişi </vt:lpstr>
      <vt:lpstr>Klinik müayinə </vt:lpstr>
      <vt:lpstr>Laborator müayinə </vt:lpstr>
      <vt:lpstr>Görüntüləmə müayinələri</vt:lpstr>
      <vt:lpstr>PowerPoint Presentation</vt:lpstr>
      <vt:lpstr> Şübhə </vt:lpstr>
      <vt:lpstr>Diaqnozunun dəqiqləşdirilməsi</vt:lpstr>
      <vt:lpstr>Differensial diaqnozu</vt:lpstr>
      <vt:lpstr>Diaqnostik kriteriyaları</vt:lpstr>
      <vt:lpstr>Kəskin mezenterik işemiyanın inkarı</vt:lpstr>
      <vt:lpstr>PowerPoint Presentation</vt:lpstr>
      <vt:lpstr>Ağırlıq dərəcəsinin təyini</vt:lpstr>
      <vt:lpstr>Müalicə prinsipləri</vt:lpstr>
      <vt:lpstr>Müalicə üsulları</vt:lpstr>
      <vt:lpstr>Cərrahi müalicə</vt:lpstr>
      <vt:lpstr>Endovaskulyar müalicə  </vt:lpstr>
      <vt:lpstr>Əməliyyata əsas göstərişlər</vt:lpstr>
      <vt:lpstr>Əməliyyata əks göstərişlər</vt:lpstr>
      <vt:lpstr>PowerPoint Presentation</vt:lpstr>
      <vt:lpstr>Proqnozu</vt:lpstr>
      <vt:lpstr>Profilaktikası</vt:lpstr>
      <vt:lpstr>Taranması</vt:lpstr>
      <vt:lpstr>İzləmə</vt:lpstr>
      <vt:lpstr>Reablitasiya</vt:lpstr>
      <vt:lpstr>Xüsusi qruplarda özəlikləri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69</cp:revision>
  <dcterms:created xsi:type="dcterms:W3CDTF">2023-05-31T15:19:45Z</dcterms:created>
  <dcterms:modified xsi:type="dcterms:W3CDTF">2023-09-06T11:27:43Z</dcterms:modified>
</cp:coreProperties>
</file>