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91" r:id="rId2"/>
    <p:sldId id="259" r:id="rId3"/>
    <p:sldId id="260" r:id="rId4"/>
    <p:sldId id="261" r:id="rId5"/>
    <p:sldId id="306" r:id="rId6"/>
    <p:sldId id="293" r:id="rId7"/>
    <p:sldId id="271" r:id="rId8"/>
    <p:sldId id="272" r:id="rId9"/>
    <p:sldId id="273" r:id="rId10"/>
    <p:sldId id="302" r:id="rId11"/>
    <p:sldId id="274" r:id="rId12"/>
    <p:sldId id="275" r:id="rId13"/>
    <p:sldId id="276" r:id="rId14"/>
    <p:sldId id="303" r:id="rId15"/>
    <p:sldId id="304" r:id="rId16"/>
    <p:sldId id="278" r:id="rId17"/>
    <p:sldId id="280" r:id="rId18"/>
    <p:sldId id="296" r:id="rId19"/>
    <p:sldId id="300" r:id="rId20"/>
    <p:sldId id="298" r:id="rId21"/>
    <p:sldId id="281" r:id="rId22"/>
    <p:sldId id="305" r:id="rId23"/>
    <p:sldId id="285" r:id="rId24"/>
    <p:sldId id="286" r:id="rId25"/>
    <p:sldId id="288" r:id="rId26"/>
    <p:sldId id="290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1F7"/>
    <a:srgbClr val="AEC8D9"/>
    <a:srgbClr val="D2E0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85" autoAdjust="0"/>
    <p:restoredTop sz="94660"/>
  </p:normalViewPr>
  <p:slideViewPr>
    <p:cSldViewPr snapToGrid="0">
      <p:cViewPr varScale="1">
        <p:scale>
          <a:sx n="72" d="100"/>
          <a:sy n="72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938375-09F9-4F7B-8777-1902218F096E}" type="doc">
      <dgm:prSet loTypeId="urn:microsoft.com/office/officeart/2005/8/layout/target3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98FB7B2-4CB3-4667-A82E-79C9320E01DD}">
      <dgm:prSet phldrT="[Text]" custT="1"/>
      <dgm:spPr/>
      <dgm:t>
        <a:bodyPr/>
        <a:lstStyle/>
        <a:p>
          <a:r>
            <a:rPr lang="ru-RU" sz="1500" dirty="0"/>
            <a:t>Является наиболее распространенным острым ишемическим заболеванием тонкой кишки</a:t>
          </a:r>
          <a:endParaRPr lang="en-US" sz="1500" dirty="0"/>
        </a:p>
      </dgm:t>
    </dgm:pt>
    <dgm:pt modelId="{4C724219-6E41-4B63-9ABC-2241BF1A06DA}" type="sibTrans" cxnId="{8D8E2C7D-B25F-4F1B-B105-CC807D043F21}">
      <dgm:prSet/>
      <dgm:spPr/>
      <dgm:t>
        <a:bodyPr/>
        <a:lstStyle/>
        <a:p>
          <a:endParaRPr lang="en-US"/>
        </a:p>
      </dgm:t>
    </dgm:pt>
    <dgm:pt modelId="{69103C4A-773C-4D99-B3F1-FC61F9464832}" type="parTrans" cxnId="{8D8E2C7D-B25F-4F1B-B105-CC807D043F21}">
      <dgm:prSet/>
      <dgm:spPr/>
      <dgm:t>
        <a:bodyPr/>
        <a:lstStyle/>
        <a:p>
          <a:endParaRPr lang="en-US"/>
        </a:p>
      </dgm:t>
    </dgm:pt>
    <dgm:pt modelId="{B2CC7652-71FD-481D-BDA9-DEB3CEF9E4D6}">
      <dgm:prSet phldrT="[Text]" custT="1"/>
      <dgm:spPr/>
      <dgm:t>
        <a:bodyPr/>
        <a:lstStyle/>
        <a:p>
          <a:r>
            <a:rPr lang="ru-RU" sz="1500" dirty="0"/>
            <a:t>Более чем у половины пациентов окончательный диагноз устанавливается во время операции.</a:t>
          </a:r>
          <a:endParaRPr lang="en-US" sz="1500" dirty="0"/>
        </a:p>
      </dgm:t>
    </dgm:pt>
    <dgm:pt modelId="{04A0622F-D471-4B3E-ABCE-1B893DEF2AD8}" type="sibTrans" cxnId="{D5763FE2-167F-4CA5-81E9-514BF24A5BE1}">
      <dgm:prSet/>
      <dgm:spPr/>
      <dgm:t>
        <a:bodyPr/>
        <a:lstStyle/>
        <a:p>
          <a:endParaRPr lang="en-US"/>
        </a:p>
      </dgm:t>
    </dgm:pt>
    <dgm:pt modelId="{50FDB6D9-1502-4063-848E-02012A33FF05}" type="parTrans" cxnId="{D5763FE2-167F-4CA5-81E9-514BF24A5BE1}">
      <dgm:prSet/>
      <dgm:spPr/>
      <dgm:t>
        <a:bodyPr/>
        <a:lstStyle/>
        <a:p>
          <a:endParaRPr lang="en-US"/>
        </a:p>
      </dgm:t>
    </dgm:pt>
    <dgm:pt modelId="{9AFBA81A-8656-4CB9-9A48-9C51887E7CA2}">
      <dgm:prSet phldrT="[Text]" custT="1"/>
      <dgm:spPr/>
      <dgm:t>
        <a:bodyPr/>
        <a:lstStyle/>
        <a:p>
          <a:r>
            <a:rPr lang="ru-RU" sz="1500" dirty="0"/>
            <a:t>Внезапно возникающая сильная боль в животе (несопоставимая с результатами </a:t>
          </a:r>
          <a:r>
            <a:rPr lang="ru-RU" sz="1500" dirty="0" err="1"/>
            <a:t>физикального</a:t>
          </a:r>
          <a:r>
            <a:rPr lang="ru-RU" sz="1500" dirty="0"/>
            <a:t> обследования), </a:t>
          </a:r>
          <a:r>
            <a:rPr lang="az-Latn-AZ" sz="1500" dirty="0"/>
            <a:t> </a:t>
          </a:r>
          <a:r>
            <a:rPr lang="ru-RU" sz="1500" dirty="0"/>
            <a:t>прогрессирующее ухудшение состояния </a:t>
          </a:r>
          <a:endParaRPr lang="en-US" sz="1500" dirty="0"/>
        </a:p>
      </dgm:t>
    </dgm:pt>
    <dgm:pt modelId="{98B629F8-BB06-4CAF-A620-29CBCA042815}" type="parTrans" cxnId="{4B87A89A-B0FB-46B7-AB94-F9279AC1328E}">
      <dgm:prSet/>
      <dgm:spPr/>
      <dgm:t>
        <a:bodyPr/>
        <a:lstStyle/>
        <a:p>
          <a:endParaRPr lang="en-US"/>
        </a:p>
      </dgm:t>
    </dgm:pt>
    <dgm:pt modelId="{362BAF80-8D1A-4EAE-AF08-F2A158DF0D64}" type="sibTrans" cxnId="{4B87A89A-B0FB-46B7-AB94-F9279AC1328E}">
      <dgm:prSet/>
      <dgm:spPr/>
      <dgm:t>
        <a:bodyPr/>
        <a:lstStyle/>
        <a:p>
          <a:endParaRPr lang="en-US"/>
        </a:p>
      </dgm:t>
    </dgm:pt>
    <dgm:pt modelId="{C8236B29-6545-4F72-A669-9ED832A76551}">
      <dgm:prSet phldrT="[Text]" custT="1"/>
      <dgm:spPr/>
      <dgm:t>
        <a:bodyPr/>
        <a:lstStyle/>
        <a:p>
          <a:r>
            <a:rPr lang="ru-RU" sz="1500" dirty="0"/>
            <a:t>Специфических клинических, лабораторных и стандартных </a:t>
          </a:r>
          <a:r>
            <a:rPr lang="ru-RU" sz="1500" dirty="0" err="1"/>
            <a:t>визуализационных</a:t>
          </a:r>
          <a:r>
            <a:rPr lang="ru-RU" sz="1500" dirty="0"/>
            <a:t> признаков не существует.</a:t>
          </a:r>
          <a:endParaRPr lang="en-US" sz="1500" dirty="0"/>
        </a:p>
      </dgm:t>
    </dgm:pt>
    <dgm:pt modelId="{B98FE8D1-CEEA-4C64-B68F-8D193210F0BF}" type="sibTrans" cxnId="{E6C81ACB-5930-4860-AFFC-A95C2F78D8E2}">
      <dgm:prSet/>
      <dgm:spPr/>
      <dgm:t>
        <a:bodyPr/>
        <a:lstStyle/>
        <a:p>
          <a:endParaRPr lang="en-US"/>
        </a:p>
      </dgm:t>
    </dgm:pt>
    <dgm:pt modelId="{3478F978-FEE0-4681-B02A-DA89B4B17C94}" type="parTrans" cxnId="{E6C81ACB-5930-4860-AFFC-A95C2F78D8E2}">
      <dgm:prSet/>
      <dgm:spPr/>
      <dgm:t>
        <a:bodyPr/>
        <a:lstStyle/>
        <a:p>
          <a:endParaRPr lang="en-US"/>
        </a:p>
      </dgm:t>
    </dgm:pt>
    <dgm:pt modelId="{490800A3-C899-4F74-9EDF-1AA35D45654E}">
      <dgm:prSet phldrT="[Text]" custT="1"/>
      <dgm:spPr/>
      <dgm:t>
        <a:bodyPr/>
        <a:lstStyle/>
        <a:p>
          <a:r>
            <a:rPr lang="ru-RU" sz="1500" dirty="0"/>
            <a:t>Смертность при острой </a:t>
          </a:r>
          <a:r>
            <a:rPr lang="ru-RU" sz="1500" dirty="0" err="1"/>
            <a:t>мезентериальной</a:t>
          </a:r>
          <a:r>
            <a:rPr lang="ru-RU" sz="1500" dirty="0"/>
            <a:t> окклюзии составляет 50-90%.</a:t>
          </a:r>
          <a:endParaRPr lang="en-US" sz="1500" dirty="0"/>
        </a:p>
      </dgm:t>
    </dgm:pt>
    <dgm:pt modelId="{DB112637-F84C-432E-8146-323C5AE121A3}" type="parTrans" cxnId="{106DE75E-03D7-4353-A26B-645C3A1154BA}">
      <dgm:prSet/>
      <dgm:spPr/>
      <dgm:t>
        <a:bodyPr/>
        <a:lstStyle/>
        <a:p>
          <a:endParaRPr lang="en-US"/>
        </a:p>
      </dgm:t>
    </dgm:pt>
    <dgm:pt modelId="{B4FD5838-F47D-4192-BC84-7A3DA8F4AC8E}" type="sibTrans" cxnId="{106DE75E-03D7-4353-A26B-645C3A1154BA}">
      <dgm:prSet/>
      <dgm:spPr/>
      <dgm:t>
        <a:bodyPr/>
        <a:lstStyle/>
        <a:p>
          <a:endParaRPr lang="en-US"/>
        </a:p>
      </dgm:t>
    </dgm:pt>
    <dgm:pt modelId="{E9BE792E-1C5B-4A24-89CA-06E8790EEDFA}" type="pres">
      <dgm:prSet presAssocID="{83938375-09F9-4F7B-8777-1902218F096E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91292E9B-CC10-425A-93F6-C9CE03A1970C}" type="pres">
      <dgm:prSet presAssocID="{E98FB7B2-4CB3-4667-A82E-79C9320E01DD}" presName="circle1" presStyleLbl="node1" presStyleIdx="0" presStyleCnt="5"/>
      <dgm:spPr/>
    </dgm:pt>
    <dgm:pt modelId="{D8D724A9-2FFC-481F-A97B-A6D52636BEF2}" type="pres">
      <dgm:prSet presAssocID="{E98FB7B2-4CB3-4667-A82E-79C9320E01DD}" presName="space" presStyleCnt="0"/>
      <dgm:spPr/>
    </dgm:pt>
    <dgm:pt modelId="{77F01CC5-E352-4ADE-B1AC-0E0CD2EF3116}" type="pres">
      <dgm:prSet presAssocID="{E98FB7B2-4CB3-4667-A82E-79C9320E01DD}" presName="rect1" presStyleLbl="alignAcc1" presStyleIdx="0" presStyleCnt="5"/>
      <dgm:spPr/>
    </dgm:pt>
    <dgm:pt modelId="{05563A75-C3A1-4A14-A920-F05C6644709C}" type="pres">
      <dgm:prSet presAssocID="{9AFBA81A-8656-4CB9-9A48-9C51887E7CA2}" presName="vertSpace2" presStyleLbl="node1" presStyleIdx="0" presStyleCnt="5"/>
      <dgm:spPr/>
    </dgm:pt>
    <dgm:pt modelId="{51A7C547-722F-40CF-867C-BDEC65F2869B}" type="pres">
      <dgm:prSet presAssocID="{9AFBA81A-8656-4CB9-9A48-9C51887E7CA2}" presName="circle2" presStyleLbl="node1" presStyleIdx="1" presStyleCnt="5"/>
      <dgm:spPr/>
    </dgm:pt>
    <dgm:pt modelId="{57F63A9F-2251-409F-99A4-D338AFBF0EDC}" type="pres">
      <dgm:prSet presAssocID="{9AFBA81A-8656-4CB9-9A48-9C51887E7CA2}" presName="rect2" presStyleLbl="alignAcc1" presStyleIdx="1" presStyleCnt="5"/>
      <dgm:spPr/>
    </dgm:pt>
    <dgm:pt modelId="{396E952B-68D2-4DB1-8860-6E3AAA359F1F}" type="pres">
      <dgm:prSet presAssocID="{C8236B29-6545-4F72-A669-9ED832A76551}" presName="vertSpace3" presStyleLbl="node1" presStyleIdx="1" presStyleCnt="5"/>
      <dgm:spPr/>
    </dgm:pt>
    <dgm:pt modelId="{BD0DA321-2946-41A5-953A-AD17EC810D58}" type="pres">
      <dgm:prSet presAssocID="{C8236B29-6545-4F72-A669-9ED832A76551}" presName="circle3" presStyleLbl="node1" presStyleIdx="2" presStyleCnt="5"/>
      <dgm:spPr/>
    </dgm:pt>
    <dgm:pt modelId="{FB327844-306A-418B-87A6-2BD602D00DD5}" type="pres">
      <dgm:prSet presAssocID="{C8236B29-6545-4F72-A669-9ED832A76551}" presName="rect3" presStyleLbl="alignAcc1" presStyleIdx="2" presStyleCnt="5"/>
      <dgm:spPr/>
    </dgm:pt>
    <dgm:pt modelId="{2DB847DE-AD2A-4B8D-8BBF-9CEA4D303842}" type="pres">
      <dgm:prSet presAssocID="{B2CC7652-71FD-481D-BDA9-DEB3CEF9E4D6}" presName="vertSpace4" presStyleLbl="node1" presStyleIdx="2" presStyleCnt="5"/>
      <dgm:spPr/>
    </dgm:pt>
    <dgm:pt modelId="{1E343491-5488-4C89-9E3B-222AECC75FB6}" type="pres">
      <dgm:prSet presAssocID="{B2CC7652-71FD-481D-BDA9-DEB3CEF9E4D6}" presName="circle4" presStyleLbl="node1" presStyleIdx="3" presStyleCnt="5"/>
      <dgm:spPr/>
    </dgm:pt>
    <dgm:pt modelId="{5F59D84A-BCC5-4BBF-907A-78FEBCD41012}" type="pres">
      <dgm:prSet presAssocID="{B2CC7652-71FD-481D-BDA9-DEB3CEF9E4D6}" presName="rect4" presStyleLbl="alignAcc1" presStyleIdx="3" presStyleCnt="5"/>
      <dgm:spPr/>
    </dgm:pt>
    <dgm:pt modelId="{ACE59BA6-00D9-4019-AB60-B08A41E9D3AB}" type="pres">
      <dgm:prSet presAssocID="{490800A3-C899-4F74-9EDF-1AA35D45654E}" presName="vertSpace5" presStyleLbl="node1" presStyleIdx="3" presStyleCnt="5"/>
      <dgm:spPr/>
    </dgm:pt>
    <dgm:pt modelId="{E12CF6F6-2C1E-49EB-83C7-687EC16127D2}" type="pres">
      <dgm:prSet presAssocID="{490800A3-C899-4F74-9EDF-1AA35D45654E}" presName="circle5" presStyleLbl="node1" presStyleIdx="4" presStyleCnt="5"/>
      <dgm:spPr/>
    </dgm:pt>
    <dgm:pt modelId="{55ADCCB2-BFBC-447F-AE7D-641444DD2A11}" type="pres">
      <dgm:prSet presAssocID="{490800A3-C899-4F74-9EDF-1AA35D45654E}" presName="rect5" presStyleLbl="alignAcc1" presStyleIdx="4" presStyleCnt="5"/>
      <dgm:spPr/>
    </dgm:pt>
    <dgm:pt modelId="{5EC8B319-B3B8-402A-9D4A-F6E326AC0014}" type="pres">
      <dgm:prSet presAssocID="{E98FB7B2-4CB3-4667-A82E-79C9320E01DD}" presName="rect1ParTxNoCh" presStyleLbl="alignAcc1" presStyleIdx="4" presStyleCnt="5">
        <dgm:presLayoutVars>
          <dgm:chMax val="1"/>
          <dgm:bulletEnabled val="1"/>
        </dgm:presLayoutVars>
      </dgm:prSet>
      <dgm:spPr/>
    </dgm:pt>
    <dgm:pt modelId="{B73B78A5-43F5-41D3-91C8-57E34F728B1B}" type="pres">
      <dgm:prSet presAssocID="{9AFBA81A-8656-4CB9-9A48-9C51887E7CA2}" presName="rect2ParTxNoCh" presStyleLbl="alignAcc1" presStyleIdx="4" presStyleCnt="5">
        <dgm:presLayoutVars>
          <dgm:chMax val="1"/>
          <dgm:bulletEnabled val="1"/>
        </dgm:presLayoutVars>
      </dgm:prSet>
      <dgm:spPr/>
    </dgm:pt>
    <dgm:pt modelId="{0828D9BA-4C4C-470D-B36D-8D453E77FCC8}" type="pres">
      <dgm:prSet presAssocID="{C8236B29-6545-4F72-A669-9ED832A76551}" presName="rect3ParTxNoCh" presStyleLbl="alignAcc1" presStyleIdx="4" presStyleCnt="5">
        <dgm:presLayoutVars>
          <dgm:chMax val="1"/>
          <dgm:bulletEnabled val="1"/>
        </dgm:presLayoutVars>
      </dgm:prSet>
      <dgm:spPr/>
    </dgm:pt>
    <dgm:pt modelId="{CDE72E67-137F-41BF-A76C-6C177FF00E5C}" type="pres">
      <dgm:prSet presAssocID="{B2CC7652-71FD-481D-BDA9-DEB3CEF9E4D6}" presName="rect4ParTxNoCh" presStyleLbl="alignAcc1" presStyleIdx="4" presStyleCnt="5">
        <dgm:presLayoutVars>
          <dgm:chMax val="1"/>
          <dgm:bulletEnabled val="1"/>
        </dgm:presLayoutVars>
      </dgm:prSet>
      <dgm:spPr/>
    </dgm:pt>
    <dgm:pt modelId="{BA3F51C4-5B14-449A-8412-C47A67AA7407}" type="pres">
      <dgm:prSet presAssocID="{490800A3-C899-4F74-9EDF-1AA35D45654E}" presName="rect5ParTxNoCh" presStyleLbl="alignAcc1" presStyleIdx="4" presStyleCnt="5">
        <dgm:presLayoutVars>
          <dgm:chMax val="1"/>
          <dgm:bulletEnabled val="1"/>
        </dgm:presLayoutVars>
      </dgm:prSet>
      <dgm:spPr/>
    </dgm:pt>
  </dgm:ptLst>
  <dgm:cxnLst>
    <dgm:cxn modelId="{E53A4228-2677-4586-8C73-636EFA568068}" type="presOf" srcId="{E98FB7B2-4CB3-4667-A82E-79C9320E01DD}" destId="{5EC8B319-B3B8-402A-9D4A-F6E326AC0014}" srcOrd="1" destOrd="0" presId="urn:microsoft.com/office/officeart/2005/8/layout/target3"/>
    <dgm:cxn modelId="{106DE75E-03D7-4353-A26B-645C3A1154BA}" srcId="{83938375-09F9-4F7B-8777-1902218F096E}" destId="{490800A3-C899-4F74-9EDF-1AA35D45654E}" srcOrd="4" destOrd="0" parTransId="{DB112637-F84C-432E-8146-323C5AE121A3}" sibTransId="{B4FD5838-F47D-4192-BC84-7A3DA8F4AC8E}"/>
    <dgm:cxn modelId="{8D8E2C7D-B25F-4F1B-B105-CC807D043F21}" srcId="{83938375-09F9-4F7B-8777-1902218F096E}" destId="{E98FB7B2-4CB3-4667-A82E-79C9320E01DD}" srcOrd="0" destOrd="0" parTransId="{69103C4A-773C-4D99-B3F1-FC61F9464832}" sibTransId="{4C724219-6E41-4B63-9ABC-2241BF1A06DA}"/>
    <dgm:cxn modelId="{1DBE7580-EA29-40BE-BE8C-E8BA2B03DE1A}" type="presOf" srcId="{E98FB7B2-4CB3-4667-A82E-79C9320E01DD}" destId="{77F01CC5-E352-4ADE-B1AC-0E0CD2EF3116}" srcOrd="0" destOrd="0" presId="urn:microsoft.com/office/officeart/2005/8/layout/target3"/>
    <dgm:cxn modelId="{6FF26088-7E5C-4C3B-B493-0B3A29D8A76B}" type="presOf" srcId="{B2CC7652-71FD-481D-BDA9-DEB3CEF9E4D6}" destId="{5F59D84A-BCC5-4BBF-907A-78FEBCD41012}" srcOrd="0" destOrd="0" presId="urn:microsoft.com/office/officeart/2005/8/layout/target3"/>
    <dgm:cxn modelId="{A4FB738C-DD41-4E9F-98ED-7323A4BCB594}" type="presOf" srcId="{490800A3-C899-4F74-9EDF-1AA35D45654E}" destId="{BA3F51C4-5B14-449A-8412-C47A67AA7407}" srcOrd="1" destOrd="0" presId="urn:microsoft.com/office/officeart/2005/8/layout/target3"/>
    <dgm:cxn modelId="{5A37A28C-7786-481C-B34A-A03AC19D964C}" type="presOf" srcId="{C8236B29-6545-4F72-A669-9ED832A76551}" destId="{0828D9BA-4C4C-470D-B36D-8D453E77FCC8}" srcOrd="1" destOrd="0" presId="urn:microsoft.com/office/officeart/2005/8/layout/target3"/>
    <dgm:cxn modelId="{4B87A89A-B0FB-46B7-AB94-F9279AC1328E}" srcId="{83938375-09F9-4F7B-8777-1902218F096E}" destId="{9AFBA81A-8656-4CB9-9A48-9C51887E7CA2}" srcOrd="1" destOrd="0" parTransId="{98B629F8-BB06-4CAF-A620-29CBCA042815}" sibTransId="{362BAF80-8D1A-4EAE-AF08-F2A158DF0D64}"/>
    <dgm:cxn modelId="{E4FB6E9B-45DA-48F2-800B-E45B6C2FEC36}" type="presOf" srcId="{C8236B29-6545-4F72-A669-9ED832A76551}" destId="{FB327844-306A-418B-87A6-2BD602D00DD5}" srcOrd="0" destOrd="0" presId="urn:microsoft.com/office/officeart/2005/8/layout/target3"/>
    <dgm:cxn modelId="{6D7CC3B4-643F-46B8-A0AB-E873180FECD0}" type="presOf" srcId="{83938375-09F9-4F7B-8777-1902218F096E}" destId="{E9BE792E-1C5B-4A24-89CA-06E8790EEDFA}" srcOrd="0" destOrd="0" presId="urn:microsoft.com/office/officeart/2005/8/layout/target3"/>
    <dgm:cxn modelId="{3D2493C6-43A7-45F1-8780-A92CDEED084A}" type="presOf" srcId="{9AFBA81A-8656-4CB9-9A48-9C51887E7CA2}" destId="{57F63A9F-2251-409F-99A4-D338AFBF0EDC}" srcOrd="0" destOrd="0" presId="urn:microsoft.com/office/officeart/2005/8/layout/target3"/>
    <dgm:cxn modelId="{E6C81ACB-5930-4860-AFFC-A95C2F78D8E2}" srcId="{83938375-09F9-4F7B-8777-1902218F096E}" destId="{C8236B29-6545-4F72-A669-9ED832A76551}" srcOrd="2" destOrd="0" parTransId="{3478F978-FEE0-4681-B02A-DA89B4B17C94}" sibTransId="{B98FE8D1-CEEA-4C64-B68F-8D193210F0BF}"/>
    <dgm:cxn modelId="{A312B7D5-C492-4B6A-AEB5-A642047FCC9C}" type="presOf" srcId="{490800A3-C899-4F74-9EDF-1AA35D45654E}" destId="{55ADCCB2-BFBC-447F-AE7D-641444DD2A11}" srcOrd="0" destOrd="0" presId="urn:microsoft.com/office/officeart/2005/8/layout/target3"/>
    <dgm:cxn modelId="{D5763FE2-167F-4CA5-81E9-514BF24A5BE1}" srcId="{83938375-09F9-4F7B-8777-1902218F096E}" destId="{B2CC7652-71FD-481D-BDA9-DEB3CEF9E4D6}" srcOrd="3" destOrd="0" parTransId="{50FDB6D9-1502-4063-848E-02012A33FF05}" sibTransId="{04A0622F-D471-4B3E-ABCE-1B893DEF2AD8}"/>
    <dgm:cxn modelId="{0853A2E2-B315-4638-BB75-CAEA76069E3A}" type="presOf" srcId="{B2CC7652-71FD-481D-BDA9-DEB3CEF9E4D6}" destId="{CDE72E67-137F-41BF-A76C-6C177FF00E5C}" srcOrd="1" destOrd="0" presId="urn:microsoft.com/office/officeart/2005/8/layout/target3"/>
    <dgm:cxn modelId="{E2B281E9-4A5E-4B79-915A-123E27B61563}" type="presOf" srcId="{9AFBA81A-8656-4CB9-9A48-9C51887E7CA2}" destId="{B73B78A5-43F5-41D3-91C8-57E34F728B1B}" srcOrd="1" destOrd="0" presId="urn:microsoft.com/office/officeart/2005/8/layout/target3"/>
    <dgm:cxn modelId="{BEFC9B8A-9D6A-4C08-B96F-7C7E7C9624B1}" type="presParOf" srcId="{E9BE792E-1C5B-4A24-89CA-06E8790EEDFA}" destId="{91292E9B-CC10-425A-93F6-C9CE03A1970C}" srcOrd="0" destOrd="0" presId="urn:microsoft.com/office/officeart/2005/8/layout/target3"/>
    <dgm:cxn modelId="{95FA7742-5A5C-4035-BDC1-4CACE0492AF2}" type="presParOf" srcId="{E9BE792E-1C5B-4A24-89CA-06E8790EEDFA}" destId="{D8D724A9-2FFC-481F-A97B-A6D52636BEF2}" srcOrd="1" destOrd="0" presId="urn:microsoft.com/office/officeart/2005/8/layout/target3"/>
    <dgm:cxn modelId="{A038D419-A269-48A7-B8C3-F52869F9D000}" type="presParOf" srcId="{E9BE792E-1C5B-4A24-89CA-06E8790EEDFA}" destId="{77F01CC5-E352-4ADE-B1AC-0E0CD2EF3116}" srcOrd="2" destOrd="0" presId="urn:microsoft.com/office/officeart/2005/8/layout/target3"/>
    <dgm:cxn modelId="{EBFC5EB6-5CAB-40D2-B4D1-E5CF9222D942}" type="presParOf" srcId="{E9BE792E-1C5B-4A24-89CA-06E8790EEDFA}" destId="{05563A75-C3A1-4A14-A920-F05C6644709C}" srcOrd="3" destOrd="0" presId="urn:microsoft.com/office/officeart/2005/8/layout/target3"/>
    <dgm:cxn modelId="{189A8439-4E6B-4A38-8A20-22EF72EE2C7F}" type="presParOf" srcId="{E9BE792E-1C5B-4A24-89CA-06E8790EEDFA}" destId="{51A7C547-722F-40CF-867C-BDEC65F2869B}" srcOrd="4" destOrd="0" presId="urn:microsoft.com/office/officeart/2005/8/layout/target3"/>
    <dgm:cxn modelId="{1A488CE2-AABE-4939-8531-9D5D6D0E2481}" type="presParOf" srcId="{E9BE792E-1C5B-4A24-89CA-06E8790EEDFA}" destId="{57F63A9F-2251-409F-99A4-D338AFBF0EDC}" srcOrd="5" destOrd="0" presId="urn:microsoft.com/office/officeart/2005/8/layout/target3"/>
    <dgm:cxn modelId="{A4E71B34-E10A-4C2C-824B-FC3EFE1A58C4}" type="presParOf" srcId="{E9BE792E-1C5B-4A24-89CA-06E8790EEDFA}" destId="{396E952B-68D2-4DB1-8860-6E3AAA359F1F}" srcOrd="6" destOrd="0" presId="urn:microsoft.com/office/officeart/2005/8/layout/target3"/>
    <dgm:cxn modelId="{1321587A-16D5-4658-B700-20BAE0BB8EC6}" type="presParOf" srcId="{E9BE792E-1C5B-4A24-89CA-06E8790EEDFA}" destId="{BD0DA321-2946-41A5-953A-AD17EC810D58}" srcOrd="7" destOrd="0" presId="urn:microsoft.com/office/officeart/2005/8/layout/target3"/>
    <dgm:cxn modelId="{60688C42-7ABA-482B-9699-A7A429B04AC3}" type="presParOf" srcId="{E9BE792E-1C5B-4A24-89CA-06E8790EEDFA}" destId="{FB327844-306A-418B-87A6-2BD602D00DD5}" srcOrd="8" destOrd="0" presId="urn:microsoft.com/office/officeart/2005/8/layout/target3"/>
    <dgm:cxn modelId="{63172B9C-638F-4E0C-A2E2-75B93BFC5F5C}" type="presParOf" srcId="{E9BE792E-1C5B-4A24-89CA-06E8790EEDFA}" destId="{2DB847DE-AD2A-4B8D-8BBF-9CEA4D303842}" srcOrd="9" destOrd="0" presId="urn:microsoft.com/office/officeart/2005/8/layout/target3"/>
    <dgm:cxn modelId="{9B05DCD5-C4D9-4EBF-A9D3-8DF18FAAF051}" type="presParOf" srcId="{E9BE792E-1C5B-4A24-89CA-06E8790EEDFA}" destId="{1E343491-5488-4C89-9E3B-222AECC75FB6}" srcOrd="10" destOrd="0" presId="urn:microsoft.com/office/officeart/2005/8/layout/target3"/>
    <dgm:cxn modelId="{04246124-A0A0-4129-A331-1BA200DD2EF7}" type="presParOf" srcId="{E9BE792E-1C5B-4A24-89CA-06E8790EEDFA}" destId="{5F59D84A-BCC5-4BBF-907A-78FEBCD41012}" srcOrd="11" destOrd="0" presId="urn:microsoft.com/office/officeart/2005/8/layout/target3"/>
    <dgm:cxn modelId="{2CAB53D0-D88E-4D1B-9BEC-235B7B2C65EC}" type="presParOf" srcId="{E9BE792E-1C5B-4A24-89CA-06E8790EEDFA}" destId="{ACE59BA6-00D9-4019-AB60-B08A41E9D3AB}" srcOrd="12" destOrd="0" presId="urn:microsoft.com/office/officeart/2005/8/layout/target3"/>
    <dgm:cxn modelId="{42F2DE46-6BED-4A21-99B3-43E7025DBC2C}" type="presParOf" srcId="{E9BE792E-1C5B-4A24-89CA-06E8790EEDFA}" destId="{E12CF6F6-2C1E-49EB-83C7-687EC16127D2}" srcOrd="13" destOrd="0" presId="urn:microsoft.com/office/officeart/2005/8/layout/target3"/>
    <dgm:cxn modelId="{F2D08553-A220-4983-8B1D-FB0B67F71FF5}" type="presParOf" srcId="{E9BE792E-1C5B-4A24-89CA-06E8790EEDFA}" destId="{55ADCCB2-BFBC-447F-AE7D-641444DD2A11}" srcOrd="14" destOrd="0" presId="urn:microsoft.com/office/officeart/2005/8/layout/target3"/>
    <dgm:cxn modelId="{236F9268-ACAE-41ED-8B55-AB53065DD7DB}" type="presParOf" srcId="{E9BE792E-1C5B-4A24-89CA-06E8790EEDFA}" destId="{5EC8B319-B3B8-402A-9D4A-F6E326AC0014}" srcOrd="15" destOrd="0" presId="urn:microsoft.com/office/officeart/2005/8/layout/target3"/>
    <dgm:cxn modelId="{D871A8C0-E829-4F92-AFEB-C4381D1FE7AA}" type="presParOf" srcId="{E9BE792E-1C5B-4A24-89CA-06E8790EEDFA}" destId="{B73B78A5-43F5-41D3-91C8-57E34F728B1B}" srcOrd="16" destOrd="0" presId="urn:microsoft.com/office/officeart/2005/8/layout/target3"/>
    <dgm:cxn modelId="{0B01E6C9-0E17-4F62-A550-A5541C2F1C35}" type="presParOf" srcId="{E9BE792E-1C5B-4A24-89CA-06E8790EEDFA}" destId="{0828D9BA-4C4C-470D-B36D-8D453E77FCC8}" srcOrd="17" destOrd="0" presId="urn:microsoft.com/office/officeart/2005/8/layout/target3"/>
    <dgm:cxn modelId="{53E1378A-1A56-4DF0-9802-16CC5523D39C}" type="presParOf" srcId="{E9BE792E-1C5B-4A24-89CA-06E8790EEDFA}" destId="{CDE72E67-137F-41BF-A76C-6C177FF00E5C}" srcOrd="18" destOrd="0" presId="urn:microsoft.com/office/officeart/2005/8/layout/target3"/>
    <dgm:cxn modelId="{6CB5E47B-3133-4DB7-A260-C44D25D3B63F}" type="presParOf" srcId="{E9BE792E-1C5B-4A24-89CA-06E8790EEDFA}" destId="{BA3F51C4-5B14-449A-8412-C47A67AA740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BAF77D-3887-406A-B897-1A25D511BD8B}" type="doc">
      <dgm:prSet loTypeId="urn:microsoft.com/office/officeart/2005/8/layout/process1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58929D30-4E2B-425C-A794-6A5DFEA05D24}">
      <dgm:prSet phldrT="[Text]" custT="1"/>
      <dgm:spPr/>
      <dgm:t>
        <a:bodyPr/>
        <a:lstStyle/>
        <a:p>
          <a:r>
            <a:rPr lang="ru-RU" sz="3200" dirty="0">
              <a:latin typeface="Calibri" panose="020F0502020204030204" pitchFamily="34" charset="0"/>
              <a:ea typeface="Calibri" panose="020F0502020204030204" pitchFamily="34" charset="0"/>
            </a:rPr>
            <a:t>Ишемия</a:t>
          </a:r>
          <a:endParaRPr lang="en-US" sz="3200" dirty="0"/>
        </a:p>
      </dgm:t>
    </dgm:pt>
    <dgm:pt modelId="{C13F7536-ACA3-4D15-B39E-A92620009629}" type="parTrans" cxnId="{3F227625-B776-401C-873D-6F152FCED65A}">
      <dgm:prSet/>
      <dgm:spPr/>
      <dgm:t>
        <a:bodyPr/>
        <a:lstStyle/>
        <a:p>
          <a:endParaRPr lang="en-US"/>
        </a:p>
      </dgm:t>
    </dgm:pt>
    <dgm:pt modelId="{664157D8-1134-4EE8-94C2-BE30409881A2}" type="sibTrans" cxnId="{3F227625-B776-401C-873D-6F152FCED65A}">
      <dgm:prSet/>
      <dgm:spPr/>
      <dgm:t>
        <a:bodyPr/>
        <a:lstStyle/>
        <a:p>
          <a:endParaRPr lang="en-US"/>
        </a:p>
      </dgm:t>
    </dgm:pt>
    <dgm:pt modelId="{DFE0327D-5D7D-452E-B21B-9E4DC385465F}">
      <dgm:prSet phldrT="[Text]"/>
      <dgm:spPr/>
      <dgm:t>
        <a:bodyPr/>
        <a:lstStyle/>
        <a:p>
          <a:r>
            <a:rPr lang="ru-RU" dirty="0">
              <a:latin typeface="Calibri" panose="020F0502020204030204" pitchFamily="34" charset="0"/>
              <a:ea typeface="Calibri" panose="020F0502020204030204" pitchFamily="34" charset="0"/>
            </a:rPr>
            <a:t>Некроз</a:t>
          </a:r>
          <a:endParaRPr lang="en-US" dirty="0"/>
        </a:p>
      </dgm:t>
    </dgm:pt>
    <dgm:pt modelId="{5B081F92-337D-4BC3-9AB9-9802AF7915EE}" type="parTrans" cxnId="{B8DDDB05-7F2D-4C3F-8FB6-52F5E3518891}">
      <dgm:prSet/>
      <dgm:spPr/>
      <dgm:t>
        <a:bodyPr/>
        <a:lstStyle/>
        <a:p>
          <a:endParaRPr lang="en-US"/>
        </a:p>
      </dgm:t>
    </dgm:pt>
    <dgm:pt modelId="{746C8BB3-06A2-4DD2-B8E1-AA89ADFCBF36}" type="sibTrans" cxnId="{B8DDDB05-7F2D-4C3F-8FB6-52F5E3518891}">
      <dgm:prSet/>
      <dgm:spPr>
        <a:solidFill>
          <a:srgbClr val="AEC8D9"/>
        </a:solidFill>
      </dgm:spPr>
      <dgm:t>
        <a:bodyPr/>
        <a:lstStyle/>
        <a:p>
          <a:endParaRPr lang="en-US"/>
        </a:p>
      </dgm:t>
    </dgm:pt>
    <dgm:pt modelId="{2FC892D4-C2E2-4282-AFB5-E71B2DC4BFC1}">
      <dgm:prSet phldrT="[Text]" custT="1"/>
      <dgm:spPr/>
      <dgm:t>
        <a:bodyPr/>
        <a:lstStyle/>
        <a:p>
          <a:r>
            <a:rPr lang="ru-RU" sz="1800" b="0" dirty="0">
              <a:latin typeface="Calibri" panose="020F0502020204030204" pitchFamily="34" charset="0"/>
            </a:rPr>
            <a:t>боль в животе уменьшается</a:t>
          </a:r>
          <a:endParaRPr lang="en-US" sz="1800" b="1" dirty="0"/>
        </a:p>
      </dgm:t>
    </dgm:pt>
    <dgm:pt modelId="{01B667E7-BF72-4EEA-A8DC-33E0A7E71DEA}" type="parTrans" cxnId="{DDFD0282-C3F3-4B39-9C54-103028EBAC04}">
      <dgm:prSet/>
      <dgm:spPr/>
      <dgm:t>
        <a:bodyPr/>
        <a:lstStyle/>
        <a:p>
          <a:endParaRPr lang="en-US"/>
        </a:p>
      </dgm:t>
    </dgm:pt>
    <dgm:pt modelId="{0BDC713B-BE1F-496A-BDA6-142C8EA2483E}" type="sibTrans" cxnId="{DDFD0282-C3F3-4B39-9C54-103028EBAC04}">
      <dgm:prSet/>
      <dgm:spPr/>
      <dgm:t>
        <a:bodyPr/>
        <a:lstStyle/>
        <a:p>
          <a:endParaRPr lang="en-US"/>
        </a:p>
      </dgm:t>
    </dgm:pt>
    <dgm:pt modelId="{3B6B2B58-ABB1-459C-ABAD-7718BEE852B3}">
      <dgm:prSet phldrT="[Text]"/>
      <dgm:spPr/>
      <dgm:t>
        <a:bodyPr/>
        <a:lstStyle/>
        <a:p>
          <a:r>
            <a:rPr lang="ru-RU" dirty="0">
              <a:latin typeface="Calibri" panose="020F0502020204030204" pitchFamily="34" charset="0"/>
              <a:ea typeface="Calibri" panose="020F0502020204030204" pitchFamily="34" charset="0"/>
            </a:rPr>
            <a:t>Перитонит</a:t>
          </a:r>
          <a:endParaRPr lang="en-US" dirty="0"/>
        </a:p>
      </dgm:t>
    </dgm:pt>
    <dgm:pt modelId="{D7EA5791-541B-4DF0-BA71-1EF6B523FA8F}" type="parTrans" cxnId="{20554249-E0EC-4286-AD5C-F478A250A22F}">
      <dgm:prSet/>
      <dgm:spPr/>
      <dgm:t>
        <a:bodyPr/>
        <a:lstStyle/>
        <a:p>
          <a:endParaRPr lang="en-US"/>
        </a:p>
      </dgm:t>
    </dgm:pt>
    <dgm:pt modelId="{60C11D41-9C6B-4657-8414-9104979ABEC6}" type="sibTrans" cxnId="{20554249-E0EC-4286-AD5C-F478A250A22F}">
      <dgm:prSet/>
      <dgm:spPr/>
      <dgm:t>
        <a:bodyPr/>
        <a:lstStyle/>
        <a:p>
          <a:endParaRPr lang="en-US"/>
        </a:p>
      </dgm:t>
    </dgm:pt>
    <dgm:pt modelId="{E6FB6FE2-BB4A-416F-A23A-B45F431FB7FF}">
      <dgm:prSet phldrT="[Text]" custT="1"/>
      <dgm:spPr/>
      <dgm:t>
        <a:bodyPr/>
        <a:lstStyle/>
        <a:p>
          <a:r>
            <a:rPr lang="ru-RU" sz="1800" dirty="0"/>
            <a:t>Перфорация</a:t>
          </a:r>
          <a:endParaRPr lang="en-US" sz="1800" b="1" dirty="0"/>
        </a:p>
      </dgm:t>
    </dgm:pt>
    <dgm:pt modelId="{1C9EED20-806D-4BE7-B582-83E2651F2FA9}" type="parTrans" cxnId="{A8CD9F52-0C04-42AB-98FD-6978F2AB5831}">
      <dgm:prSet/>
      <dgm:spPr/>
      <dgm:t>
        <a:bodyPr/>
        <a:lstStyle/>
        <a:p>
          <a:endParaRPr lang="en-US"/>
        </a:p>
      </dgm:t>
    </dgm:pt>
    <dgm:pt modelId="{1E1B2E47-6C05-4A86-9813-0C804E6469A5}" type="sibTrans" cxnId="{A8CD9F52-0C04-42AB-98FD-6978F2AB5831}">
      <dgm:prSet/>
      <dgm:spPr/>
      <dgm:t>
        <a:bodyPr/>
        <a:lstStyle/>
        <a:p>
          <a:endParaRPr lang="en-US"/>
        </a:p>
      </dgm:t>
    </dgm:pt>
    <dgm:pt modelId="{842EF86C-6625-48E8-8712-6373BDD4C9EE}">
      <dgm:prSet custT="1"/>
      <dgm:spPr/>
      <dgm:t>
        <a:bodyPr/>
        <a:lstStyle/>
        <a:p>
          <a:r>
            <a:rPr lang="ru-RU" sz="1800" dirty="0"/>
            <a:t>внезапно возникающая сильная боль в животе </a:t>
          </a:r>
          <a:endParaRPr lang="en-US" sz="1800" dirty="0"/>
        </a:p>
      </dgm:t>
    </dgm:pt>
    <dgm:pt modelId="{42C150DC-96AE-493A-B1B0-4AD7801A1ED7}" type="parTrans" cxnId="{FD6BEC8D-79BB-4067-A574-8301C2DFB3AF}">
      <dgm:prSet/>
      <dgm:spPr/>
      <dgm:t>
        <a:bodyPr/>
        <a:lstStyle/>
        <a:p>
          <a:endParaRPr lang="en-US"/>
        </a:p>
      </dgm:t>
    </dgm:pt>
    <dgm:pt modelId="{2631C111-0E2E-4ABA-9DBC-C074AC5143EA}" type="sibTrans" cxnId="{FD6BEC8D-79BB-4067-A574-8301C2DFB3AF}">
      <dgm:prSet/>
      <dgm:spPr/>
      <dgm:t>
        <a:bodyPr/>
        <a:lstStyle/>
        <a:p>
          <a:endParaRPr lang="en-US"/>
        </a:p>
      </dgm:t>
    </dgm:pt>
    <dgm:pt modelId="{3393C4C9-BD17-47A8-B8D6-7425F893D5C9}">
      <dgm:prSet custT="1"/>
      <dgm:spPr/>
      <dgm:t>
        <a:bodyPr/>
        <a:lstStyle/>
        <a:p>
          <a:r>
            <a:rPr lang="az-Latn-AZ" sz="1800" dirty="0"/>
            <a:t>3-6 </a:t>
          </a:r>
          <a:r>
            <a:rPr lang="ru-RU" sz="1800" dirty="0"/>
            <a:t>часов</a:t>
          </a:r>
          <a:endParaRPr lang="en-US" sz="1800" b="1" dirty="0"/>
        </a:p>
      </dgm:t>
    </dgm:pt>
    <dgm:pt modelId="{B5489B33-38C2-49CC-A646-7D2627F20A48}" type="parTrans" cxnId="{87A4224A-D061-4703-8950-2A5EEF162D18}">
      <dgm:prSet/>
      <dgm:spPr/>
      <dgm:t>
        <a:bodyPr/>
        <a:lstStyle/>
        <a:p>
          <a:endParaRPr lang="en-US"/>
        </a:p>
      </dgm:t>
    </dgm:pt>
    <dgm:pt modelId="{5EFE0EAD-A8B2-4349-B6ED-26104F3FC79B}" type="sibTrans" cxnId="{87A4224A-D061-4703-8950-2A5EEF162D18}">
      <dgm:prSet/>
      <dgm:spPr/>
      <dgm:t>
        <a:bodyPr/>
        <a:lstStyle/>
        <a:p>
          <a:endParaRPr lang="en-US"/>
        </a:p>
      </dgm:t>
    </dgm:pt>
    <dgm:pt modelId="{1574AA02-E75D-4FF8-A164-537A916318C8}">
      <dgm:prSet custT="1"/>
      <dgm:spPr/>
      <dgm:t>
        <a:bodyPr/>
        <a:lstStyle/>
        <a:p>
          <a:r>
            <a:rPr lang="ru-RU" sz="1800" dirty="0"/>
            <a:t>может возникнуть кишечное кровотечение</a:t>
          </a:r>
          <a:endParaRPr lang="en-US" sz="1800" b="1" dirty="0"/>
        </a:p>
      </dgm:t>
    </dgm:pt>
    <dgm:pt modelId="{BD53F5C4-D074-49F9-B934-45FE51D4CFAC}" type="parTrans" cxnId="{C2E745A9-E0D9-4D4C-9B26-DEF475FB0209}">
      <dgm:prSet/>
      <dgm:spPr/>
      <dgm:t>
        <a:bodyPr/>
        <a:lstStyle/>
        <a:p>
          <a:endParaRPr lang="en-US"/>
        </a:p>
      </dgm:t>
    </dgm:pt>
    <dgm:pt modelId="{0A767328-04D5-41A9-A9B6-5194559FDC6E}" type="sibTrans" cxnId="{C2E745A9-E0D9-4D4C-9B26-DEF475FB0209}">
      <dgm:prSet/>
      <dgm:spPr/>
      <dgm:t>
        <a:bodyPr/>
        <a:lstStyle/>
        <a:p>
          <a:endParaRPr lang="en-US"/>
        </a:p>
      </dgm:t>
    </dgm:pt>
    <dgm:pt modelId="{E677FAB8-EDAF-473E-912D-59780F58FCE2}">
      <dgm:prSet custT="1"/>
      <dgm:spPr/>
      <dgm:t>
        <a:bodyPr/>
        <a:lstStyle/>
        <a:p>
          <a:r>
            <a:rPr lang="ru-RU" sz="1800" dirty="0"/>
            <a:t>Перитонит</a:t>
          </a:r>
          <a:endParaRPr lang="en-US" sz="1800" dirty="0"/>
        </a:p>
      </dgm:t>
    </dgm:pt>
    <dgm:pt modelId="{1B503FEF-DDC6-4B0B-8048-D57BD56B6135}" type="parTrans" cxnId="{30709471-08A1-4188-96CE-D3CE89960B3D}">
      <dgm:prSet/>
      <dgm:spPr/>
      <dgm:t>
        <a:bodyPr/>
        <a:lstStyle/>
        <a:p>
          <a:endParaRPr lang="en-US"/>
        </a:p>
      </dgm:t>
    </dgm:pt>
    <dgm:pt modelId="{61DAD6B4-04C9-4FCB-BCF7-8F624042D988}" type="sibTrans" cxnId="{30709471-08A1-4188-96CE-D3CE89960B3D}">
      <dgm:prSet/>
      <dgm:spPr/>
      <dgm:t>
        <a:bodyPr/>
        <a:lstStyle/>
        <a:p>
          <a:endParaRPr lang="en-US"/>
        </a:p>
      </dgm:t>
    </dgm:pt>
    <dgm:pt modelId="{01AF7981-CB17-4C24-A1A7-784F11C88EBB}">
      <dgm:prSet custT="1"/>
      <dgm:spPr/>
      <dgm:t>
        <a:bodyPr/>
        <a:lstStyle/>
        <a:p>
          <a:r>
            <a:rPr lang="ru-RU" sz="1800" dirty="0"/>
            <a:t>Абдоминальный  компартмент-синдром </a:t>
          </a:r>
          <a:endParaRPr lang="en-US" sz="1800" dirty="0"/>
        </a:p>
      </dgm:t>
    </dgm:pt>
    <dgm:pt modelId="{D3AFC2C3-6A06-4978-A2D1-684C2B3B3C61}" type="parTrans" cxnId="{DE8924F4-D1F7-44A2-9D60-6D94BB59820F}">
      <dgm:prSet/>
      <dgm:spPr/>
      <dgm:t>
        <a:bodyPr/>
        <a:lstStyle/>
        <a:p>
          <a:endParaRPr lang="en-US"/>
        </a:p>
      </dgm:t>
    </dgm:pt>
    <dgm:pt modelId="{630E697D-736B-4163-A620-6B7AAF367338}" type="sibTrans" cxnId="{DE8924F4-D1F7-44A2-9D60-6D94BB59820F}">
      <dgm:prSet/>
      <dgm:spPr/>
      <dgm:t>
        <a:bodyPr/>
        <a:lstStyle/>
        <a:p>
          <a:endParaRPr lang="en-US"/>
        </a:p>
      </dgm:t>
    </dgm:pt>
    <dgm:pt modelId="{F8F2D51D-6243-4B93-9571-18DBFE9F563E}" type="pres">
      <dgm:prSet presAssocID="{D9BAF77D-3887-406A-B897-1A25D511BD8B}" presName="Name0" presStyleCnt="0">
        <dgm:presLayoutVars>
          <dgm:dir/>
          <dgm:resizeHandles val="exact"/>
        </dgm:presLayoutVars>
      </dgm:prSet>
      <dgm:spPr/>
    </dgm:pt>
    <dgm:pt modelId="{96A04EA9-49A9-4267-9A60-6569EF75460C}" type="pres">
      <dgm:prSet presAssocID="{58929D30-4E2B-425C-A794-6A5DFEA05D24}" presName="node" presStyleLbl="node1" presStyleIdx="0" presStyleCnt="3">
        <dgm:presLayoutVars>
          <dgm:bulletEnabled val="1"/>
        </dgm:presLayoutVars>
      </dgm:prSet>
      <dgm:spPr/>
    </dgm:pt>
    <dgm:pt modelId="{2EACDF2C-5087-4184-A85B-3E46E000E424}" type="pres">
      <dgm:prSet presAssocID="{664157D8-1134-4EE8-94C2-BE30409881A2}" presName="sibTrans" presStyleLbl="sibTrans2D1" presStyleIdx="0" presStyleCnt="2"/>
      <dgm:spPr/>
    </dgm:pt>
    <dgm:pt modelId="{6C2D33A6-1028-4274-9086-B83C1AADC3A7}" type="pres">
      <dgm:prSet presAssocID="{664157D8-1134-4EE8-94C2-BE30409881A2}" presName="connectorText" presStyleLbl="sibTrans2D1" presStyleIdx="0" presStyleCnt="2"/>
      <dgm:spPr/>
    </dgm:pt>
    <dgm:pt modelId="{F26D8EF2-4217-4683-B663-DAAB4FF7D68E}" type="pres">
      <dgm:prSet presAssocID="{DFE0327D-5D7D-452E-B21B-9E4DC385465F}" presName="node" presStyleLbl="node1" presStyleIdx="1" presStyleCnt="3">
        <dgm:presLayoutVars>
          <dgm:bulletEnabled val="1"/>
        </dgm:presLayoutVars>
      </dgm:prSet>
      <dgm:spPr/>
    </dgm:pt>
    <dgm:pt modelId="{70DE0B9D-5B61-4463-BA53-64C8B5E5FBAC}" type="pres">
      <dgm:prSet presAssocID="{746C8BB3-06A2-4DD2-B8E1-AA89ADFCBF36}" presName="sibTrans" presStyleLbl="sibTrans2D1" presStyleIdx="1" presStyleCnt="2"/>
      <dgm:spPr/>
    </dgm:pt>
    <dgm:pt modelId="{ADB9253D-F3CF-4C99-B744-DA5A95D8FE04}" type="pres">
      <dgm:prSet presAssocID="{746C8BB3-06A2-4DD2-B8E1-AA89ADFCBF36}" presName="connectorText" presStyleLbl="sibTrans2D1" presStyleIdx="1" presStyleCnt="2"/>
      <dgm:spPr/>
    </dgm:pt>
    <dgm:pt modelId="{64082A39-662E-47B5-83D7-B09F22D17817}" type="pres">
      <dgm:prSet presAssocID="{3B6B2B58-ABB1-459C-ABAD-7718BEE852B3}" presName="node" presStyleLbl="node1" presStyleIdx="2" presStyleCnt="3">
        <dgm:presLayoutVars>
          <dgm:bulletEnabled val="1"/>
        </dgm:presLayoutVars>
      </dgm:prSet>
      <dgm:spPr/>
    </dgm:pt>
  </dgm:ptLst>
  <dgm:cxnLst>
    <dgm:cxn modelId="{B8DDDB05-7F2D-4C3F-8FB6-52F5E3518891}" srcId="{D9BAF77D-3887-406A-B897-1A25D511BD8B}" destId="{DFE0327D-5D7D-452E-B21B-9E4DC385465F}" srcOrd="1" destOrd="0" parTransId="{5B081F92-337D-4BC3-9AB9-9802AF7915EE}" sibTransId="{746C8BB3-06A2-4DD2-B8E1-AA89ADFCBF36}"/>
    <dgm:cxn modelId="{E57B4B10-B4D5-409B-85DB-E2FE9503F54D}" type="presOf" srcId="{E677FAB8-EDAF-473E-912D-59780F58FCE2}" destId="{64082A39-662E-47B5-83D7-B09F22D17817}" srcOrd="0" destOrd="2" presId="urn:microsoft.com/office/officeart/2005/8/layout/process1"/>
    <dgm:cxn modelId="{D22ADC10-A373-4CC1-8291-97A791091406}" type="presOf" srcId="{2FC892D4-C2E2-4282-AFB5-E71B2DC4BFC1}" destId="{F26D8EF2-4217-4683-B663-DAAB4FF7D68E}" srcOrd="0" destOrd="1" presId="urn:microsoft.com/office/officeart/2005/8/layout/process1"/>
    <dgm:cxn modelId="{968DF410-D511-4B7E-8609-344F15C725B9}" type="presOf" srcId="{746C8BB3-06A2-4DD2-B8E1-AA89ADFCBF36}" destId="{ADB9253D-F3CF-4C99-B744-DA5A95D8FE04}" srcOrd="1" destOrd="0" presId="urn:microsoft.com/office/officeart/2005/8/layout/process1"/>
    <dgm:cxn modelId="{A8A3FD18-4AC5-4064-B345-7EBC55F1B796}" type="presOf" srcId="{664157D8-1134-4EE8-94C2-BE30409881A2}" destId="{2EACDF2C-5087-4184-A85B-3E46E000E424}" srcOrd="0" destOrd="0" presId="urn:microsoft.com/office/officeart/2005/8/layout/process1"/>
    <dgm:cxn modelId="{3F227625-B776-401C-873D-6F152FCED65A}" srcId="{D9BAF77D-3887-406A-B897-1A25D511BD8B}" destId="{58929D30-4E2B-425C-A794-6A5DFEA05D24}" srcOrd="0" destOrd="0" parTransId="{C13F7536-ACA3-4D15-B39E-A92620009629}" sibTransId="{664157D8-1134-4EE8-94C2-BE30409881A2}"/>
    <dgm:cxn modelId="{832A6E2E-005B-4459-90F3-CE8ADB9A4861}" type="presOf" srcId="{D9BAF77D-3887-406A-B897-1A25D511BD8B}" destId="{F8F2D51D-6243-4B93-9571-18DBFE9F563E}" srcOrd="0" destOrd="0" presId="urn:microsoft.com/office/officeart/2005/8/layout/process1"/>
    <dgm:cxn modelId="{BC331134-3EE1-44D6-9862-C05C4E0C3E80}" type="presOf" srcId="{1574AA02-E75D-4FF8-A164-537A916318C8}" destId="{F26D8EF2-4217-4683-B663-DAAB4FF7D68E}" srcOrd="0" destOrd="2" presId="urn:microsoft.com/office/officeart/2005/8/layout/process1"/>
    <dgm:cxn modelId="{872A2A3E-98B5-440C-A0AF-0701E5C43C50}" type="presOf" srcId="{01AF7981-CB17-4C24-A1A7-784F11C88EBB}" destId="{64082A39-662E-47B5-83D7-B09F22D17817}" srcOrd="0" destOrd="3" presId="urn:microsoft.com/office/officeart/2005/8/layout/process1"/>
    <dgm:cxn modelId="{7C5E4C42-5050-48DD-A56B-B2C898C865DE}" type="presOf" srcId="{3393C4C9-BD17-47A8-B8D6-7425F893D5C9}" destId="{96A04EA9-49A9-4267-9A60-6569EF75460C}" srcOrd="0" destOrd="2" presId="urn:microsoft.com/office/officeart/2005/8/layout/process1"/>
    <dgm:cxn modelId="{E4B94B43-A21C-441B-86D7-C1DFDF15C979}" type="presOf" srcId="{3B6B2B58-ABB1-459C-ABAD-7718BEE852B3}" destId="{64082A39-662E-47B5-83D7-B09F22D17817}" srcOrd="0" destOrd="0" presId="urn:microsoft.com/office/officeart/2005/8/layout/process1"/>
    <dgm:cxn modelId="{20554249-E0EC-4286-AD5C-F478A250A22F}" srcId="{D9BAF77D-3887-406A-B897-1A25D511BD8B}" destId="{3B6B2B58-ABB1-459C-ABAD-7718BEE852B3}" srcOrd="2" destOrd="0" parTransId="{D7EA5791-541B-4DF0-BA71-1EF6B523FA8F}" sibTransId="{60C11D41-9C6B-4657-8414-9104979ABEC6}"/>
    <dgm:cxn modelId="{87A4224A-D061-4703-8950-2A5EEF162D18}" srcId="{58929D30-4E2B-425C-A794-6A5DFEA05D24}" destId="{3393C4C9-BD17-47A8-B8D6-7425F893D5C9}" srcOrd="1" destOrd="0" parTransId="{B5489B33-38C2-49CC-A646-7D2627F20A48}" sibTransId="{5EFE0EAD-A8B2-4349-B6ED-26104F3FC79B}"/>
    <dgm:cxn modelId="{30709471-08A1-4188-96CE-D3CE89960B3D}" srcId="{3B6B2B58-ABB1-459C-ABAD-7718BEE852B3}" destId="{E677FAB8-EDAF-473E-912D-59780F58FCE2}" srcOrd="1" destOrd="0" parTransId="{1B503FEF-DDC6-4B0B-8048-D57BD56B6135}" sibTransId="{61DAD6B4-04C9-4FCB-BCF7-8F624042D988}"/>
    <dgm:cxn modelId="{A8CD9F52-0C04-42AB-98FD-6978F2AB5831}" srcId="{3B6B2B58-ABB1-459C-ABAD-7718BEE852B3}" destId="{E6FB6FE2-BB4A-416F-A23A-B45F431FB7FF}" srcOrd="0" destOrd="0" parTransId="{1C9EED20-806D-4BE7-B582-83E2651F2FA9}" sibTransId="{1E1B2E47-6C05-4A86-9813-0C804E6469A5}"/>
    <dgm:cxn modelId="{18919A77-DCF4-4846-A3EC-859099C7C89B}" type="presOf" srcId="{E6FB6FE2-BB4A-416F-A23A-B45F431FB7FF}" destId="{64082A39-662E-47B5-83D7-B09F22D17817}" srcOrd="0" destOrd="1" presId="urn:microsoft.com/office/officeart/2005/8/layout/process1"/>
    <dgm:cxn modelId="{DDFD0282-C3F3-4B39-9C54-103028EBAC04}" srcId="{DFE0327D-5D7D-452E-B21B-9E4DC385465F}" destId="{2FC892D4-C2E2-4282-AFB5-E71B2DC4BFC1}" srcOrd="0" destOrd="0" parTransId="{01B667E7-BF72-4EEA-A8DC-33E0A7E71DEA}" sibTransId="{0BDC713B-BE1F-496A-BDA6-142C8EA2483E}"/>
    <dgm:cxn modelId="{FD6BEC8D-79BB-4067-A574-8301C2DFB3AF}" srcId="{58929D30-4E2B-425C-A794-6A5DFEA05D24}" destId="{842EF86C-6625-48E8-8712-6373BDD4C9EE}" srcOrd="0" destOrd="0" parTransId="{42C150DC-96AE-493A-B1B0-4AD7801A1ED7}" sibTransId="{2631C111-0E2E-4ABA-9DBC-C074AC5143EA}"/>
    <dgm:cxn modelId="{C2E745A9-E0D9-4D4C-9B26-DEF475FB0209}" srcId="{DFE0327D-5D7D-452E-B21B-9E4DC385465F}" destId="{1574AA02-E75D-4FF8-A164-537A916318C8}" srcOrd="1" destOrd="0" parTransId="{BD53F5C4-D074-49F9-B934-45FE51D4CFAC}" sibTransId="{0A767328-04D5-41A9-A9B6-5194559FDC6E}"/>
    <dgm:cxn modelId="{0A8B2FC8-5851-4746-A54B-994A978A1FCA}" type="presOf" srcId="{58929D30-4E2B-425C-A794-6A5DFEA05D24}" destId="{96A04EA9-49A9-4267-9A60-6569EF75460C}" srcOrd="0" destOrd="0" presId="urn:microsoft.com/office/officeart/2005/8/layout/process1"/>
    <dgm:cxn modelId="{8B6BF4D7-6822-431B-A667-762EEE08D696}" type="presOf" srcId="{DFE0327D-5D7D-452E-B21B-9E4DC385465F}" destId="{F26D8EF2-4217-4683-B663-DAAB4FF7D68E}" srcOrd="0" destOrd="0" presId="urn:microsoft.com/office/officeart/2005/8/layout/process1"/>
    <dgm:cxn modelId="{41766FD8-9BD0-492B-9C39-19B14300AE6F}" type="presOf" srcId="{842EF86C-6625-48E8-8712-6373BDD4C9EE}" destId="{96A04EA9-49A9-4267-9A60-6569EF75460C}" srcOrd="0" destOrd="1" presId="urn:microsoft.com/office/officeart/2005/8/layout/process1"/>
    <dgm:cxn modelId="{59FA1EDF-75E4-4B4A-A544-501C27972B9A}" type="presOf" srcId="{664157D8-1134-4EE8-94C2-BE30409881A2}" destId="{6C2D33A6-1028-4274-9086-B83C1AADC3A7}" srcOrd="1" destOrd="0" presId="urn:microsoft.com/office/officeart/2005/8/layout/process1"/>
    <dgm:cxn modelId="{44ACF2E8-0FDD-4E63-A32D-24BBD9537A13}" type="presOf" srcId="{746C8BB3-06A2-4DD2-B8E1-AA89ADFCBF36}" destId="{70DE0B9D-5B61-4463-BA53-64C8B5E5FBAC}" srcOrd="0" destOrd="0" presId="urn:microsoft.com/office/officeart/2005/8/layout/process1"/>
    <dgm:cxn modelId="{DE8924F4-D1F7-44A2-9D60-6D94BB59820F}" srcId="{3B6B2B58-ABB1-459C-ABAD-7718BEE852B3}" destId="{01AF7981-CB17-4C24-A1A7-784F11C88EBB}" srcOrd="2" destOrd="0" parTransId="{D3AFC2C3-6A06-4978-A2D1-684C2B3B3C61}" sibTransId="{630E697D-736B-4163-A620-6B7AAF367338}"/>
    <dgm:cxn modelId="{56E7912C-595A-4894-B970-025D50C37F09}" type="presParOf" srcId="{F8F2D51D-6243-4B93-9571-18DBFE9F563E}" destId="{96A04EA9-49A9-4267-9A60-6569EF75460C}" srcOrd="0" destOrd="0" presId="urn:microsoft.com/office/officeart/2005/8/layout/process1"/>
    <dgm:cxn modelId="{B8CE5105-1432-491F-A608-9E29EA7BC1CF}" type="presParOf" srcId="{F8F2D51D-6243-4B93-9571-18DBFE9F563E}" destId="{2EACDF2C-5087-4184-A85B-3E46E000E424}" srcOrd="1" destOrd="0" presId="urn:microsoft.com/office/officeart/2005/8/layout/process1"/>
    <dgm:cxn modelId="{9D6D2BEE-D1CE-45B6-B8D3-989A23DAFB3D}" type="presParOf" srcId="{2EACDF2C-5087-4184-A85B-3E46E000E424}" destId="{6C2D33A6-1028-4274-9086-B83C1AADC3A7}" srcOrd="0" destOrd="0" presId="urn:microsoft.com/office/officeart/2005/8/layout/process1"/>
    <dgm:cxn modelId="{D4D73A1A-ED39-4FB6-89FF-8BFD01E9F0D7}" type="presParOf" srcId="{F8F2D51D-6243-4B93-9571-18DBFE9F563E}" destId="{F26D8EF2-4217-4683-B663-DAAB4FF7D68E}" srcOrd="2" destOrd="0" presId="urn:microsoft.com/office/officeart/2005/8/layout/process1"/>
    <dgm:cxn modelId="{D3BAA022-DDA7-4E78-A34E-A154B11B3566}" type="presParOf" srcId="{F8F2D51D-6243-4B93-9571-18DBFE9F563E}" destId="{70DE0B9D-5B61-4463-BA53-64C8B5E5FBAC}" srcOrd="3" destOrd="0" presId="urn:microsoft.com/office/officeart/2005/8/layout/process1"/>
    <dgm:cxn modelId="{D635812E-06A7-4B91-AF69-4BA199A3A7B8}" type="presParOf" srcId="{70DE0B9D-5B61-4463-BA53-64C8B5E5FBAC}" destId="{ADB9253D-F3CF-4C99-B744-DA5A95D8FE04}" srcOrd="0" destOrd="0" presId="urn:microsoft.com/office/officeart/2005/8/layout/process1"/>
    <dgm:cxn modelId="{AC6D4DBE-4EBA-48C8-883E-9653126355B6}" type="presParOf" srcId="{F8F2D51D-6243-4B93-9571-18DBFE9F563E}" destId="{64082A39-662E-47B5-83D7-B09F22D17817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0216A3-FE28-402F-82AE-B9BA3E023A94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74530A74-4D0B-4DEC-93D9-E15A2A97F186}">
      <dgm:prSet phldrT="[Text]" custT="1"/>
      <dgm:spPr/>
      <dgm:t>
        <a:bodyPr/>
        <a:lstStyle/>
        <a:p>
          <a:r>
            <a:rPr lang="en-US" sz="1100" b="1"/>
            <a:t>Gas in portal vein</a:t>
          </a:r>
        </a:p>
      </dgm:t>
    </dgm:pt>
    <dgm:pt modelId="{B5892020-3EDD-47C3-BA1D-6EE26ED794B7}" type="parTrans" cxnId="{CD9A51C9-B2FF-4EDB-9C53-443984CB1770}">
      <dgm:prSet/>
      <dgm:spPr/>
      <dgm:t>
        <a:bodyPr/>
        <a:lstStyle/>
        <a:p>
          <a:endParaRPr lang="en-US"/>
        </a:p>
      </dgm:t>
    </dgm:pt>
    <dgm:pt modelId="{ED3444DB-9A6D-4318-9E10-3006415EF51F}" type="sibTrans" cxnId="{CD9A51C9-B2FF-4EDB-9C53-443984CB1770}">
      <dgm:prSet/>
      <dgm:spPr/>
      <dgm:t>
        <a:bodyPr/>
        <a:lstStyle/>
        <a:p>
          <a:endParaRPr lang="en-US"/>
        </a:p>
      </dgm:t>
    </dgm:pt>
    <dgm:pt modelId="{EE7F8413-880F-4FB3-BA2D-7F511615AD65}" type="pres">
      <dgm:prSet presAssocID="{3A0216A3-FE28-402F-82AE-B9BA3E023A94}" presName="Name0" presStyleCnt="0">
        <dgm:presLayoutVars>
          <dgm:chMax/>
          <dgm:chPref/>
          <dgm:dir/>
          <dgm:animLvl val="lvl"/>
        </dgm:presLayoutVars>
      </dgm:prSet>
      <dgm:spPr/>
    </dgm:pt>
    <dgm:pt modelId="{0C1F98E1-0F97-4795-8BAF-F9F5D4BF343A}" type="pres">
      <dgm:prSet presAssocID="{74530A74-4D0B-4DEC-93D9-E15A2A97F186}" presName="composite" presStyleCnt="0"/>
      <dgm:spPr/>
    </dgm:pt>
    <dgm:pt modelId="{CB7CF204-7109-495A-9573-7AEA171D83D3}" type="pres">
      <dgm:prSet presAssocID="{74530A74-4D0B-4DEC-93D9-E15A2A97F186}" presName="ParentAccentShape" presStyleLbl="trBgShp" presStyleIdx="0" presStyleCnt="1"/>
      <dgm:spPr/>
    </dgm:pt>
    <dgm:pt modelId="{1C8942F9-7651-4367-856B-D863641E9761}" type="pres">
      <dgm:prSet presAssocID="{74530A74-4D0B-4DEC-93D9-E15A2A97F186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7F0017A5-A0E0-4312-B660-08AF14A86102}" type="pres">
      <dgm:prSet presAssocID="{74530A74-4D0B-4DEC-93D9-E15A2A97F186}" presName="ChildText" presStyleLbl="revTx" presStyleIdx="1" presStyleCnt="2">
        <dgm:presLayoutVars>
          <dgm:chMax val="0"/>
          <dgm:chPref val="0"/>
        </dgm:presLayoutVars>
      </dgm:prSet>
      <dgm:spPr/>
    </dgm:pt>
    <dgm:pt modelId="{BEA2A992-250B-4130-923A-CAAFED70949C}" type="pres">
      <dgm:prSet presAssocID="{74530A74-4D0B-4DEC-93D9-E15A2A97F186}" presName="ChildAccentShape" presStyleLbl="trBgShp" presStyleIdx="0" presStyleCnt="1"/>
      <dgm:spPr/>
    </dgm:pt>
    <dgm:pt modelId="{0FB8A764-AD75-4D8F-8765-C1432D75B374}" type="pres">
      <dgm:prSet presAssocID="{74530A74-4D0B-4DEC-93D9-E15A2A97F186}" presName="Image" presStyleLbl="alignImgPlace1" presStyleIdx="0" presStyleCnt="1" custScaleX="107208" custScaleY="10209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</dgm:ptLst>
  <dgm:cxnLst>
    <dgm:cxn modelId="{5DD18844-F05D-45AF-A083-006315EF5F68}" type="presOf" srcId="{3A0216A3-FE28-402F-82AE-B9BA3E023A94}" destId="{EE7F8413-880F-4FB3-BA2D-7F511615AD65}" srcOrd="0" destOrd="0" presId="urn:microsoft.com/office/officeart/2009/3/layout/SnapshotPictureList"/>
    <dgm:cxn modelId="{7187CAC3-7C01-44AD-B9EF-802A9090B30D}" type="presOf" srcId="{74530A74-4D0B-4DEC-93D9-E15A2A97F186}" destId="{1C8942F9-7651-4367-856B-D863641E9761}" srcOrd="0" destOrd="0" presId="urn:microsoft.com/office/officeart/2009/3/layout/SnapshotPictureList"/>
    <dgm:cxn modelId="{CD9A51C9-B2FF-4EDB-9C53-443984CB1770}" srcId="{3A0216A3-FE28-402F-82AE-B9BA3E023A94}" destId="{74530A74-4D0B-4DEC-93D9-E15A2A97F186}" srcOrd="0" destOrd="0" parTransId="{B5892020-3EDD-47C3-BA1D-6EE26ED794B7}" sibTransId="{ED3444DB-9A6D-4318-9E10-3006415EF51F}"/>
    <dgm:cxn modelId="{839942F4-9CE8-47CE-B406-79EB4774D77D}" type="presParOf" srcId="{EE7F8413-880F-4FB3-BA2D-7F511615AD65}" destId="{0C1F98E1-0F97-4795-8BAF-F9F5D4BF343A}" srcOrd="0" destOrd="0" presId="urn:microsoft.com/office/officeart/2009/3/layout/SnapshotPictureList"/>
    <dgm:cxn modelId="{6D26CD1F-E069-4D55-A951-65CB48C4C5D2}" type="presParOf" srcId="{0C1F98E1-0F97-4795-8BAF-F9F5D4BF343A}" destId="{CB7CF204-7109-495A-9573-7AEA171D83D3}" srcOrd="0" destOrd="0" presId="urn:microsoft.com/office/officeart/2009/3/layout/SnapshotPictureList"/>
    <dgm:cxn modelId="{9A31EB0F-6E28-41FD-B3E7-D0A1DE579DF8}" type="presParOf" srcId="{0C1F98E1-0F97-4795-8BAF-F9F5D4BF343A}" destId="{1C8942F9-7651-4367-856B-D863641E9761}" srcOrd="1" destOrd="0" presId="urn:microsoft.com/office/officeart/2009/3/layout/SnapshotPictureList"/>
    <dgm:cxn modelId="{738A709E-769D-417B-B739-909318A504A6}" type="presParOf" srcId="{0C1F98E1-0F97-4795-8BAF-F9F5D4BF343A}" destId="{7F0017A5-A0E0-4312-B660-08AF14A86102}" srcOrd="2" destOrd="0" presId="urn:microsoft.com/office/officeart/2009/3/layout/SnapshotPictureList"/>
    <dgm:cxn modelId="{0DE5A446-BE84-4C3C-85BD-1C1B24E4FECF}" type="presParOf" srcId="{0C1F98E1-0F97-4795-8BAF-F9F5D4BF343A}" destId="{BEA2A992-250B-4130-923A-CAAFED70949C}" srcOrd="3" destOrd="0" presId="urn:microsoft.com/office/officeart/2009/3/layout/SnapshotPictureList"/>
    <dgm:cxn modelId="{267747DE-8C39-478B-8024-38A69DBC55DD}" type="presParOf" srcId="{0C1F98E1-0F97-4795-8BAF-F9F5D4BF343A}" destId="{0FB8A764-AD75-4D8F-8765-C1432D75B374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1C8AED-A4CA-46A8-870A-EFDEFF4C2C8A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985FA193-5808-4D81-9B81-B9F48F4FD7D3}">
      <dgm:prSet phldrT="[Text]" custT="1"/>
      <dgm:spPr/>
      <dgm:t>
        <a:bodyPr/>
        <a:lstStyle/>
        <a:p>
          <a:r>
            <a:rPr lang="en-US" sz="1100" b="1"/>
            <a:t>Intestinal pneumatosis</a:t>
          </a:r>
        </a:p>
      </dgm:t>
    </dgm:pt>
    <dgm:pt modelId="{E2009C25-918F-43B1-89D4-A49878DCF58D}" type="parTrans" cxnId="{976BB8E2-C7CF-4661-974E-E946E071ADBF}">
      <dgm:prSet/>
      <dgm:spPr/>
      <dgm:t>
        <a:bodyPr/>
        <a:lstStyle/>
        <a:p>
          <a:endParaRPr lang="en-US"/>
        </a:p>
      </dgm:t>
    </dgm:pt>
    <dgm:pt modelId="{FE791804-F71F-4AF4-BFA5-08670011A6A2}" type="sibTrans" cxnId="{976BB8E2-C7CF-4661-974E-E946E071ADBF}">
      <dgm:prSet/>
      <dgm:spPr/>
      <dgm:t>
        <a:bodyPr/>
        <a:lstStyle/>
        <a:p>
          <a:endParaRPr lang="en-US"/>
        </a:p>
      </dgm:t>
    </dgm:pt>
    <dgm:pt modelId="{482914AE-7162-4BA8-9C76-3F37AABF8E81}" type="pres">
      <dgm:prSet presAssocID="{E91C8AED-A4CA-46A8-870A-EFDEFF4C2C8A}" presName="Name0" presStyleCnt="0">
        <dgm:presLayoutVars>
          <dgm:chMax/>
          <dgm:chPref/>
          <dgm:dir/>
          <dgm:animLvl val="lvl"/>
        </dgm:presLayoutVars>
      </dgm:prSet>
      <dgm:spPr/>
    </dgm:pt>
    <dgm:pt modelId="{67CD852B-DE03-4088-B283-C98EBCB96634}" type="pres">
      <dgm:prSet presAssocID="{985FA193-5808-4D81-9B81-B9F48F4FD7D3}" presName="composite" presStyleCnt="0"/>
      <dgm:spPr/>
    </dgm:pt>
    <dgm:pt modelId="{549558CF-08C4-4C5A-AA72-EDEA55BBF761}" type="pres">
      <dgm:prSet presAssocID="{985FA193-5808-4D81-9B81-B9F48F4FD7D3}" presName="ParentAccentShape" presStyleLbl="trBgShp" presStyleIdx="0" presStyleCnt="1"/>
      <dgm:spPr/>
    </dgm:pt>
    <dgm:pt modelId="{583D9D08-95D7-49FE-B22B-64EB6D03FBA2}" type="pres">
      <dgm:prSet presAssocID="{985FA193-5808-4D81-9B81-B9F48F4FD7D3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111735C0-3E26-49CF-B9CB-E93AE934A5D4}" type="pres">
      <dgm:prSet presAssocID="{985FA193-5808-4D81-9B81-B9F48F4FD7D3}" presName="ChildText" presStyleLbl="revTx" presStyleIdx="1" presStyleCnt="2">
        <dgm:presLayoutVars>
          <dgm:chMax val="0"/>
          <dgm:chPref val="0"/>
        </dgm:presLayoutVars>
      </dgm:prSet>
      <dgm:spPr/>
    </dgm:pt>
    <dgm:pt modelId="{B684B507-B3B4-4AE9-BC9E-CC51AAC7D1A6}" type="pres">
      <dgm:prSet presAssocID="{985FA193-5808-4D81-9B81-B9F48F4FD7D3}" presName="ChildAccentShape" presStyleLbl="trBgShp" presStyleIdx="0" presStyleCnt="1"/>
      <dgm:spPr/>
    </dgm:pt>
    <dgm:pt modelId="{F8E05CA9-B306-4BD4-A17F-2F7EB2485A6D}" type="pres">
      <dgm:prSet presAssocID="{985FA193-5808-4D81-9B81-B9F48F4FD7D3}" presName="Image" presStyleLbl="alignImgPlace1" presStyleIdx="0" presStyleCnt="1" custLinFactNeighborX="9682" custLinFactNeighborY="-25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</dgm:ptLst>
  <dgm:cxnLst>
    <dgm:cxn modelId="{9D639886-B7DE-4D47-8F27-44805BA72A71}" type="presOf" srcId="{985FA193-5808-4D81-9B81-B9F48F4FD7D3}" destId="{583D9D08-95D7-49FE-B22B-64EB6D03FBA2}" srcOrd="0" destOrd="0" presId="urn:microsoft.com/office/officeart/2009/3/layout/SnapshotPictureList"/>
    <dgm:cxn modelId="{568817D5-6AAC-458B-9A47-31A3E2847F57}" type="presOf" srcId="{E91C8AED-A4CA-46A8-870A-EFDEFF4C2C8A}" destId="{482914AE-7162-4BA8-9C76-3F37AABF8E81}" srcOrd="0" destOrd="0" presId="urn:microsoft.com/office/officeart/2009/3/layout/SnapshotPictureList"/>
    <dgm:cxn modelId="{976BB8E2-C7CF-4661-974E-E946E071ADBF}" srcId="{E91C8AED-A4CA-46A8-870A-EFDEFF4C2C8A}" destId="{985FA193-5808-4D81-9B81-B9F48F4FD7D3}" srcOrd="0" destOrd="0" parTransId="{E2009C25-918F-43B1-89D4-A49878DCF58D}" sibTransId="{FE791804-F71F-4AF4-BFA5-08670011A6A2}"/>
    <dgm:cxn modelId="{DC947659-45F5-422D-803E-35B4C7854E7A}" type="presParOf" srcId="{482914AE-7162-4BA8-9C76-3F37AABF8E81}" destId="{67CD852B-DE03-4088-B283-C98EBCB96634}" srcOrd="0" destOrd="0" presId="urn:microsoft.com/office/officeart/2009/3/layout/SnapshotPictureList"/>
    <dgm:cxn modelId="{59634FFF-74F6-4361-867A-FC162738FBFF}" type="presParOf" srcId="{67CD852B-DE03-4088-B283-C98EBCB96634}" destId="{549558CF-08C4-4C5A-AA72-EDEA55BBF761}" srcOrd="0" destOrd="0" presId="urn:microsoft.com/office/officeart/2009/3/layout/SnapshotPictureList"/>
    <dgm:cxn modelId="{33AA42B1-96CB-4D75-809C-109FE09AC938}" type="presParOf" srcId="{67CD852B-DE03-4088-B283-C98EBCB96634}" destId="{583D9D08-95D7-49FE-B22B-64EB6D03FBA2}" srcOrd="1" destOrd="0" presId="urn:microsoft.com/office/officeart/2009/3/layout/SnapshotPictureList"/>
    <dgm:cxn modelId="{2813B89B-710A-4C88-8555-9AF46F1B5C73}" type="presParOf" srcId="{67CD852B-DE03-4088-B283-C98EBCB96634}" destId="{111735C0-3E26-49CF-B9CB-E93AE934A5D4}" srcOrd="2" destOrd="0" presId="urn:microsoft.com/office/officeart/2009/3/layout/SnapshotPictureList"/>
    <dgm:cxn modelId="{D5719CF7-FD3E-4D81-8ECD-6B24072F2BD6}" type="presParOf" srcId="{67CD852B-DE03-4088-B283-C98EBCB96634}" destId="{B684B507-B3B4-4AE9-BC9E-CC51AAC7D1A6}" srcOrd="3" destOrd="0" presId="urn:microsoft.com/office/officeart/2009/3/layout/SnapshotPictureList"/>
    <dgm:cxn modelId="{09386C66-E724-4C0A-AC66-ECF7861B484B}" type="presParOf" srcId="{67CD852B-DE03-4088-B283-C98EBCB96634}" destId="{F8E05CA9-B306-4BD4-A17F-2F7EB2485A6D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C9E7A2-20E0-4439-AE59-19F64F814E45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4FDA6F9E-96F6-47A5-B65F-9497F5502CF2}">
      <dgm:prSet phldrT="[Text]" custT="1"/>
      <dgm:spPr/>
      <dgm:t>
        <a:bodyPr/>
        <a:lstStyle/>
        <a:p>
          <a:r>
            <a:rPr lang="az-Latn-AZ" sz="1100" b="1"/>
            <a:t>Pne</a:t>
          </a:r>
          <a:r>
            <a:rPr lang="en-US" sz="1100" b="1"/>
            <a:t>u</a:t>
          </a:r>
          <a:r>
            <a:rPr lang="az-Latn-AZ" sz="1100" b="1"/>
            <a:t>moperitoneum (perfora</a:t>
          </a:r>
          <a:r>
            <a:rPr lang="en-US" sz="1100" b="1"/>
            <a:t>tion</a:t>
          </a:r>
          <a:r>
            <a:rPr lang="az-Latn-AZ" sz="1100" b="1"/>
            <a:t>)</a:t>
          </a:r>
          <a:endParaRPr lang="en-US" sz="1100" b="1"/>
        </a:p>
      </dgm:t>
    </dgm:pt>
    <dgm:pt modelId="{3B7277C5-1683-4808-B781-BEAA5DE7FCE2}" type="parTrans" cxnId="{B7B5CBEE-A4AF-49A9-BF9E-EBB5669EE147}">
      <dgm:prSet/>
      <dgm:spPr/>
      <dgm:t>
        <a:bodyPr/>
        <a:lstStyle/>
        <a:p>
          <a:endParaRPr lang="en-US"/>
        </a:p>
      </dgm:t>
    </dgm:pt>
    <dgm:pt modelId="{FED441CC-2395-4559-92A8-5A66D9E28485}" type="sibTrans" cxnId="{B7B5CBEE-A4AF-49A9-BF9E-EBB5669EE147}">
      <dgm:prSet/>
      <dgm:spPr/>
      <dgm:t>
        <a:bodyPr/>
        <a:lstStyle/>
        <a:p>
          <a:endParaRPr lang="en-US"/>
        </a:p>
      </dgm:t>
    </dgm:pt>
    <dgm:pt modelId="{F7D12B76-3546-4615-8DD6-3131206125AF}" type="pres">
      <dgm:prSet presAssocID="{1DC9E7A2-20E0-4439-AE59-19F64F814E45}" presName="Name0" presStyleCnt="0">
        <dgm:presLayoutVars>
          <dgm:chMax/>
          <dgm:chPref/>
          <dgm:dir/>
          <dgm:animLvl val="lvl"/>
        </dgm:presLayoutVars>
      </dgm:prSet>
      <dgm:spPr/>
    </dgm:pt>
    <dgm:pt modelId="{43B3CE6C-F2E0-459B-A23B-BE30847EE778}" type="pres">
      <dgm:prSet presAssocID="{4FDA6F9E-96F6-47A5-B65F-9497F5502CF2}" presName="composite" presStyleCnt="0"/>
      <dgm:spPr/>
    </dgm:pt>
    <dgm:pt modelId="{340F8FB6-5D3D-4880-BB64-FEB43332FE6C}" type="pres">
      <dgm:prSet presAssocID="{4FDA6F9E-96F6-47A5-B65F-9497F5502CF2}" presName="ParentAccentShape" presStyleLbl="trBgShp" presStyleIdx="0" presStyleCnt="1"/>
      <dgm:spPr/>
    </dgm:pt>
    <dgm:pt modelId="{3EC41E51-AD9C-4CE2-8E50-7A34B97EB9A7}" type="pres">
      <dgm:prSet presAssocID="{4FDA6F9E-96F6-47A5-B65F-9497F5502CF2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3EDD6BBC-0064-4480-8F27-2AFD467C967C}" type="pres">
      <dgm:prSet presAssocID="{4FDA6F9E-96F6-47A5-B65F-9497F5502CF2}" presName="ChildText" presStyleLbl="revTx" presStyleIdx="1" presStyleCnt="2">
        <dgm:presLayoutVars>
          <dgm:chMax val="0"/>
          <dgm:chPref val="0"/>
        </dgm:presLayoutVars>
      </dgm:prSet>
      <dgm:spPr/>
    </dgm:pt>
    <dgm:pt modelId="{4F00CBBD-1D8A-4A3E-BAA8-6EBA3B8BB122}" type="pres">
      <dgm:prSet presAssocID="{4FDA6F9E-96F6-47A5-B65F-9497F5502CF2}" presName="ChildAccentShape" presStyleLbl="trBgShp" presStyleIdx="0" presStyleCnt="1"/>
      <dgm:spPr/>
    </dgm:pt>
    <dgm:pt modelId="{13927ED6-30F0-4A46-B73E-C22507BBEBAD}" type="pres">
      <dgm:prSet presAssocID="{4FDA6F9E-96F6-47A5-B65F-9497F5502CF2}" presName="Image" presStyleLbl="alignImgPlace1" presStyleIdx="0" presStyleCnt="1" custLinFactNeighborX="5256" custLinFactNeighborY="1668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</dgm:ptLst>
  <dgm:cxnLst>
    <dgm:cxn modelId="{449FC30F-FC74-4426-8290-468A369DF9B5}" type="presOf" srcId="{1DC9E7A2-20E0-4439-AE59-19F64F814E45}" destId="{F7D12B76-3546-4615-8DD6-3131206125AF}" srcOrd="0" destOrd="0" presId="urn:microsoft.com/office/officeart/2009/3/layout/SnapshotPictureList"/>
    <dgm:cxn modelId="{B7B5CBEE-A4AF-49A9-BF9E-EBB5669EE147}" srcId="{1DC9E7A2-20E0-4439-AE59-19F64F814E45}" destId="{4FDA6F9E-96F6-47A5-B65F-9497F5502CF2}" srcOrd="0" destOrd="0" parTransId="{3B7277C5-1683-4808-B781-BEAA5DE7FCE2}" sibTransId="{FED441CC-2395-4559-92A8-5A66D9E28485}"/>
    <dgm:cxn modelId="{3F1991FD-D83D-4A10-86F7-0E4675A9EF50}" type="presOf" srcId="{4FDA6F9E-96F6-47A5-B65F-9497F5502CF2}" destId="{3EC41E51-AD9C-4CE2-8E50-7A34B97EB9A7}" srcOrd="0" destOrd="0" presId="urn:microsoft.com/office/officeart/2009/3/layout/SnapshotPictureList"/>
    <dgm:cxn modelId="{38FA2B7D-5C1B-4A32-B0BD-719A89BC9F72}" type="presParOf" srcId="{F7D12B76-3546-4615-8DD6-3131206125AF}" destId="{43B3CE6C-F2E0-459B-A23B-BE30847EE778}" srcOrd="0" destOrd="0" presId="urn:microsoft.com/office/officeart/2009/3/layout/SnapshotPictureList"/>
    <dgm:cxn modelId="{8E181C09-75C5-4E0F-AE25-B34120703527}" type="presParOf" srcId="{43B3CE6C-F2E0-459B-A23B-BE30847EE778}" destId="{340F8FB6-5D3D-4880-BB64-FEB43332FE6C}" srcOrd="0" destOrd="0" presId="urn:microsoft.com/office/officeart/2009/3/layout/SnapshotPictureList"/>
    <dgm:cxn modelId="{6D9496E1-FDBD-4E47-909A-7648FC0215FB}" type="presParOf" srcId="{43B3CE6C-F2E0-459B-A23B-BE30847EE778}" destId="{3EC41E51-AD9C-4CE2-8E50-7A34B97EB9A7}" srcOrd="1" destOrd="0" presId="urn:microsoft.com/office/officeart/2009/3/layout/SnapshotPictureList"/>
    <dgm:cxn modelId="{FF69C96D-926E-40C9-9237-0A2F15903AFF}" type="presParOf" srcId="{43B3CE6C-F2E0-459B-A23B-BE30847EE778}" destId="{3EDD6BBC-0064-4480-8F27-2AFD467C967C}" srcOrd="2" destOrd="0" presId="urn:microsoft.com/office/officeart/2009/3/layout/SnapshotPictureList"/>
    <dgm:cxn modelId="{D45B665F-219B-4FD7-89E2-B9B225771A37}" type="presParOf" srcId="{43B3CE6C-F2E0-459B-A23B-BE30847EE778}" destId="{4F00CBBD-1D8A-4A3E-BAA8-6EBA3B8BB122}" srcOrd="3" destOrd="0" presId="urn:microsoft.com/office/officeart/2009/3/layout/SnapshotPictureList"/>
    <dgm:cxn modelId="{F5621D12-DBB8-4EC3-B634-1B341096B108}" type="presParOf" srcId="{43B3CE6C-F2E0-459B-A23B-BE30847EE778}" destId="{13927ED6-30F0-4A46-B73E-C22507BBEBAD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ru-RU" sz="1800" dirty="0"/>
            <a:t>КТ-ангиография</a:t>
          </a:r>
          <a:endParaRPr lang="en-US" sz="1800" dirty="0"/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окклюзия брыжеечных артерий</a:t>
          </a:r>
          <a:endParaRPr lang="en-US" sz="1400" dirty="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50C43DCF-D0B4-417C-AF59-B475E22537C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sz="1400" dirty="0"/>
        </a:p>
      </dgm:t>
    </dgm:pt>
    <dgm:pt modelId="{8E837B75-9251-42B2-B0F9-8F799119A043}" type="parTrans" cxnId="{B7D16DA3-193F-43B3-9813-2B99D550BBE0}">
      <dgm:prSet/>
      <dgm:spPr/>
      <dgm:t>
        <a:bodyPr/>
        <a:lstStyle/>
        <a:p>
          <a:endParaRPr lang="en-US"/>
        </a:p>
      </dgm:t>
    </dgm:pt>
    <dgm:pt modelId="{E869B656-EBDE-4AD6-9093-C98B9F8B8718}" type="sibTrans" cxnId="{B7D16DA3-193F-43B3-9813-2B99D550BBE0}">
      <dgm:prSet/>
      <dgm:spPr/>
      <dgm:t>
        <a:bodyPr/>
        <a:lstStyle/>
        <a:p>
          <a:endParaRPr lang="en-US"/>
        </a:p>
      </dgm:t>
    </dgm:pt>
    <dgm:pt modelId="{822B8226-AFD6-4F34-B176-A4A65B57694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очаговое или сегментарное утолщение стенки кишечника</a:t>
          </a:r>
          <a:endParaRPr lang="en-US" sz="1400" dirty="0"/>
        </a:p>
      </dgm:t>
    </dgm:pt>
    <dgm:pt modelId="{0D64AACF-C8D3-48F1-BD58-B85F704A1C74}" type="parTrans" cxnId="{92F2088C-6904-42D9-B182-8EE1A1CEF448}">
      <dgm:prSet/>
      <dgm:spPr/>
      <dgm:t>
        <a:bodyPr/>
        <a:lstStyle/>
        <a:p>
          <a:endParaRPr lang="ru-RU"/>
        </a:p>
      </dgm:t>
    </dgm:pt>
    <dgm:pt modelId="{F27BE7B9-1669-4690-8F7B-94514109BD4B}" type="sibTrans" cxnId="{92F2088C-6904-42D9-B182-8EE1A1CEF448}">
      <dgm:prSet/>
      <dgm:spPr/>
      <dgm:t>
        <a:bodyPr/>
        <a:lstStyle/>
        <a:p>
          <a:endParaRPr lang="ru-RU"/>
        </a:p>
      </dgm:t>
    </dgm:pt>
    <dgm:pt modelId="{9DEB5437-7627-4AF7-A7D3-14EFAFE0E7E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пневматоз кишечника с газом в воротной вене</a:t>
          </a:r>
          <a:endParaRPr lang="en-US" sz="1400" dirty="0"/>
        </a:p>
      </dgm:t>
    </dgm:pt>
    <dgm:pt modelId="{C3488B6C-EE2F-428C-AD2E-B949C21885E8}" type="parTrans" cxnId="{CCB92B01-5A99-4320-B86B-0AEDBDAF8CB6}">
      <dgm:prSet/>
      <dgm:spPr/>
      <dgm:t>
        <a:bodyPr/>
        <a:lstStyle/>
        <a:p>
          <a:endParaRPr lang="ru-RU"/>
        </a:p>
      </dgm:t>
    </dgm:pt>
    <dgm:pt modelId="{7C39EDC4-443B-4883-B2AC-F6CD44F8F9E6}" type="sibTrans" cxnId="{CCB92B01-5A99-4320-B86B-0AEDBDAF8CB6}">
      <dgm:prSet/>
      <dgm:spPr/>
      <dgm:t>
        <a:bodyPr/>
        <a:lstStyle/>
        <a:p>
          <a:endParaRPr lang="ru-RU"/>
        </a:p>
      </dgm:t>
    </dgm:pt>
    <dgm:pt modelId="{EDD0CFEB-B142-4839-ACD2-EA2C2B5A0D4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инфаркт солидного органа</a:t>
          </a:r>
          <a:endParaRPr lang="en-US" sz="1400" dirty="0"/>
        </a:p>
      </dgm:t>
    </dgm:pt>
    <dgm:pt modelId="{894B4586-F24A-46F0-89FD-7656F0AC9D06}" type="parTrans" cxnId="{B0A27151-8159-460F-847F-7CE85DAB867B}">
      <dgm:prSet/>
      <dgm:spPr/>
      <dgm:t>
        <a:bodyPr/>
        <a:lstStyle/>
        <a:p>
          <a:endParaRPr lang="ru-RU"/>
        </a:p>
      </dgm:t>
    </dgm:pt>
    <dgm:pt modelId="{FADB57F5-0BDF-409F-B1A4-06E0A029290C}" type="sibTrans" cxnId="{B0A27151-8159-460F-847F-7CE85DAB867B}">
      <dgm:prSet/>
      <dgm:spPr/>
      <dgm:t>
        <a:bodyPr/>
        <a:lstStyle/>
        <a:p>
          <a:endParaRPr lang="ru-RU"/>
        </a:p>
      </dgm:t>
    </dgm:pt>
    <dgm:pt modelId="{D612011B-B683-43C2-98BB-080ACB7DFD0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свободный </a:t>
          </a:r>
          <a:r>
            <a:rPr lang="ru-RU" sz="1400" dirty="0"/>
            <a:t>газ</a:t>
          </a:r>
          <a:r>
            <a:rPr lang="az-Latn-AZ" sz="1400" dirty="0"/>
            <a:t> в брюшной полости (перфорация)</a:t>
          </a:r>
          <a:endParaRPr lang="en-US" sz="1400" dirty="0"/>
        </a:p>
      </dgm:t>
    </dgm:pt>
    <dgm:pt modelId="{E3677412-30B6-4019-8DAE-00E977914D3B}" type="parTrans" cxnId="{7B72CF15-9AEF-402B-A5C9-C7F91F3B1E3C}">
      <dgm:prSet/>
      <dgm:spPr/>
      <dgm:t>
        <a:bodyPr/>
        <a:lstStyle/>
        <a:p>
          <a:endParaRPr lang="ru-RU"/>
        </a:p>
      </dgm:t>
    </dgm:pt>
    <dgm:pt modelId="{7B2B321A-C550-461C-93B7-D563AEB4FF96}" type="sibTrans" cxnId="{7B72CF15-9AEF-402B-A5C9-C7F91F3B1E3C}">
      <dgm:prSet/>
      <dgm:spPr/>
      <dgm:t>
        <a:bodyPr/>
        <a:lstStyle/>
        <a:p>
          <a:endParaRPr lang="ru-RU"/>
        </a:p>
      </dgm:t>
    </dgm:pt>
    <dgm:pt modelId="{1EBA4169-9216-4EA3-B176-E28343CF55E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тромбоз портомезентериальных сосудов, </a:t>
          </a:r>
          <a:endParaRPr lang="en-US" sz="1400" dirty="0"/>
        </a:p>
      </dgm:t>
    </dgm:pt>
    <dgm:pt modelId="{FEB25A9B-EC5B-4DBD-9C0D-725580325701}" type="parTrans" cxnId="{28D14161-83A1-4FF7-AB40-583F51B4DCDF}">
      <dgm:prSet/>
      <dgm:spPr/>
      <dgm:t>
        <a:bodyPr/>
        <a:lstStyle/>
        <a:p>
          <a:endParaRPr lang="ru-RU"/>
        </a:p>
      </dgm:t>
    </dgm:pt>
    <dgm:pt modelId="{CFE0A232-79A1-4C6A-B4C3-5888C4A0F536}" type="sibTrans" cxnId="{28D14161-83A1-4FF7-AB40-583F51B4DCDF}">
      <dgm:prSet/>
      <dgm:spPr/>
      <dgm:t>
        <a:bodyPr/>
        <a:lstStyle/>
        <a:p>
          <a:endParaRPr lang="ru-RU"/>
        </a:p>
      </dgm:t>
    </dgm:pt>
    <dgm:pt modelId="{2AB39FF4-D989-461B-9548-6618C68D72C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отек брыжейки, </a:t>
          </a:r>
          <a:endParaRPr lang="en-US" sz="1400" dirty="0"/>
        </a:p>
      </dgm:t>
    </dgm:pt>
    <dgm:pt modelId="{D9D6B3A8-07D4-4864-87D7-C148CDB32683}" type="parTrans" cxnId="{4957992B-53E5-4DD2-B6AA-9216A8AC9C5C}">
      <dgm:prSet/>
      <dgm:spPr/>
      <dgm:t>
        <a:bodyPr/>
        <a:lstStyle/>
        <a:p>
          <a:endParaRPr lang="ru-RU"/>
        </a:p>
      </dgm:t>
    </dgm:pt>
    <dgm:pt modelId="{BC5095CE-AA6C-4334-A1D0-E2C1F900AD85}" type="sibTrans" cxnId="{4957992B-53E5-4DD2-B6AA-9216A8AC9C5C}">
      <dgm:prSet/>
      <dgm:spPr/>
      <dgm:t>
        <a:bodyPr/>
        <a:lstStyle/>
        <a:p>
          <a:endParaRPr lang="ru-RU"/>
        </a:p>
      </dgm:t>
    </dgm:pt>
    <dgm:pt modelId="{583F604B-6E5A-4AB3-926A-04F1F855251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расширение кишечника</a:t>
          </a:r>
          <a:endParaRPr lang="en-US" sz="1400" dirty="0"/>
        </a:p>
      </dgm:t>
    </dgm:pt>
    <dgm:pt modelId="{00B97922-C398-4262-AF03-DB4B4873C198}" type="parTrans" cxnId="{5AAC41AF-549B-4E82-9DB2-E660763582C2}">
      <dgm:prSet/>
      <dgm:spPr/>
      <dgm:t>
        <a:bodyPr/>
        <a:lstStyle/>
        <a:p>
          <a:endParaRPr lang="ru-RU"/>
        </a:p>
      </dgm:t>
    </dgm:pt>
    <dgm:pt modelId="{B69C95E1-4EEA-4CCF-AACC-1D01A577F7E4}" type="sibTrans" cxnId="{5AAC41AF-549B-4E82-9DB2-E660763582C2}">
      <dgm:prSet/>
      <dgm:spPr/>
      <dgm:t>
        <a:bodyPr/>
        <a:lstStyle/>
        <a:p>
          <a:endParaRPr lang="ru-RU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X="279" custLinFactNeighborY="-23988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CCB92B01-5A99-4320-B86B-0AEDBDAF8CB6}" srcId="{E9AEFFEC-7E7B-43A9-B7C4-97B1132B3F1B}" destId="{9DEB5437-7627-4AF7-A7D3-14EFAFE0E7EE}" srcOrd="2" destOrd="0" parTransId="{C3488B6C-EE2F-428C-AD2E-B949C21885E8}" sibTransId="{7C39EDC4-443B-4883-B2AC-F6CD44F8F9E6}"/>
    <dgm:cxn modelId="{7B72CF15-9AEF-402B-A5C9-C7F91F3B1E3C}" srcId="{E9AEFFEC-7E7B-43A9-B7C4-97B1132B3F1B}" destId="{D612011B-B683-43C2-98BB-080ACB7DFD0C}" srcOrd="6" destOrd="0" parTransId="{E3677412-30B6-4019-8DAE-00E977914D3B}" sibTransId="{7B2B321A-C550-461C-93B7-D563AEB4FF96}"/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4957992B-53E5-4DD2-B6AA-9216A8AC9C5C}" srcId="{E9AEFFEC-7E7B-43A9-B7C4-97B1132B3F1B}" destId="{2AB39FF4-D989-461B-9548-6618C68D72C4}" srcOrd="4" destOrd="0" parTransId="{D9D6B3A8-07D4-4864-87D7-C148CDB32683}" sibTransId="{BC5095CE-AA6C-4334-A1D0-E2C1F900AD85}"/>
    <dgm:cxn modelId="{C7746E33-976B-4890-BB9F-57A8A6E21785}" type="presOf" srcId="{50C43DCF-D0B4-417C-AF59-B475E22537C9}" destId="{1D847115-BCDE-4A8E-B247-4B0C40927699}" srcOrd="0" destOrd="8" presId="urn:microsoft.com/office/officeart/2005/8/layout/vList2"/>
    <dgm:cxn modelId="{39940739-E230-4C1C-9984-F8B319E88F2E}" type="presOf" srcId="{583F604B-6E5A-4AB3-926A-04F1F8552519}" destId="{1D847115-BCDE-4A8E-B247-4B0C40927699}" srcOrd="0" destOrd="3" presId="urn:microsoft.com/office/officeart/2005/8/layout/vList2"/>
    <dgm:cxn modelId="{AAB0175F-9906-4A7E-A30A-7893EDC9CBCE}" type="presOf" srcId="{D612011B-B683-43C2-98BB-080ACB7DFD0C}" destId="{1D847115-BCDE-4A8E-B247-4B0C40927699}" srcOrd="0" destOrd="6" presId="urn:microsoft.com/office/officeart/2005/8/layout/vList2"/>
    <dgm:cxn modelId="{28D14161-83A1-4FF7-AB40-583F51B4DCDF}" srcId="{E9AEFFEC-7E7B-43A9-B7C4-97B1132B3F1B}" destId="{1EBA4169-9216-4EA3-B176-E28343CF55EB}" srcOrd="5" destOrd="0" parTransId="{FEB25A9B-EC5B-4DBD-9C0D-725580325701}" sibTransId="{CFE0A232-79A1-4C6A-B4C3-5888C4A0F536}"/>
    <dgm:cxn modelId="{575DCA4E-182B-4FAE-9CC5-11927ADE6565}" type="presOf" srcId="{2AB39FF4-D989-461B-9548-6618C68D72C4}" destId="{1D847115-BCDE-4A8E-B247-4B0C40927699}" srcOrd="0" destOrd="4" presId="urn:microsoft.com/office/officeart/2005/8/layout/vList2"/>
    <dgm:cxn modelId="{B0A27151-8159-460F-847F-7CE85DAB867B}" srcId="{E9AEFFEC-7E7B-43A9-B7C4-97B1132B3F1B}" destId="{EDD0CFEB-B142-4839-ACD2-EA2C2B5A0D4D}" srcOrd="7" destOrd="0" parTransId="{894B4586-F24A-46F0-89FD-7656F0AC9D06}" sibTransId="{FADB57F5-0BDF-409F-B1A4-06E0A029290C}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92F2088C-6904-42D9-B182-8EE1A1CEF448}" srcId="{E9AEFFEC-7E7B-43A9-B7C4-97B1132B3F1B}" destId="{822B8226-AFD6-4F34-B176-A4A65B57694E}" srcOrd="1" destOrd="0" parTransId="{0D64AACF-C8D3-48F1-BD58-B85F704A1C74}" sibTransId="{F27BE7B9-1669-4690-8F7B-94514109BD4B}"/>
    <dgm:cxn modelId="{70983AA1-3971-4570-81CE-10643F9EC3DA}" type="presOf" srcId="{9DEB5437-7627-4AF7-A7D3-14EFAFE0E7EE}" destId="{1D847115-BCDE-4A8E-B247-4B0C40927699}" srcOrd="0" destOrd="2" presId="urn:microsoft.com/office/officeart/2005/8/layout/vList2"/>
    <dgm:cxn modelId="{B7D16DA3-193F-43B3-9813-2B99D550BBE0}" srcId="{E9AEFFEC-7E7B-43A9-B7C4-97B1132B3F1B}" destId="{50C43DCF-D0B4-417C-AF59-B475E22537C9}" srcOrd="8" destOrd="0" parTransId="{8E837B75-9251-42B2-B0F9-8F799119A043}" sibTransId="{E869B656-EBDE-4AD6-9093-C98B9F8B8718}"/>
    <dgm:cxn modelId="{5AAC41AF-549B-4E82-9DB2-E660763582C2}" srcId="{E9AEFFEC-7E7B-43A9-B7C4-97B1132B3F1B}" destId="{583F604B-6E5A-4AB3-926A-04F1F8552519}" srcOrd="3" destOrd="0" parTransId="{00B97922-C398-4262-AF03-DB4B4873C198}" sibTransId="{B69C95E1-4EEA-4CCF-AACC-1D01A577F7E4}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73A8E4BF-35E0-4722-A8B2-20454ACC900C}" type="presOf" srcId="{1EBA4169-9216-4EA3-B176-E28343CF55EB}" destId="{1D847115-BCDE-4A8E-B247-4B0C40927699}" srcOrd="0" destOrd="5" presId="urn:microsoft.com/office/officeart/2005/8/layout/vList2"/>
    <dgm:cxn modelId="{D683FDD3-7424-4764-B141-E99089BEADF7}" type="presOf" srcId="{EDD0CFEB-B142-4839-ACD2-EA2C2B5A0D4D}" destId="{1D847115-BCDE-4A8E-B247-4B0C40927699}" srcOrd="0" destOrd="7" presId="urn:microsoft.com/office/officeart/2005/8/layout/vList2"/>
    <dgm:cxn modelId="{71AB8CE2-0CCA-450F-A28C-6F7E11199760}" type="presOf" srcId="{822B8226-AFD6-4F34-B176-A4A65B57694E}" destId="{1D847115-BCDE-4A8E-B247-4B0C40927699}" srcOrd="0" destOrd="1" presId="urn:microsoft.com/office/officeart/2005/8/layout/vList2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ru-RU" sz="1800" dirty="0" err="1"/>
            <a:t>Лапаратомия</a:t>
          </a:r>
          <a:r>
            <a:rPr lang="az-Latn-AZ" sz="1800" dirty="0"/>
            <a:t>/</a:t>
          </a:r>
          <a:r>
            <a:rPr lang="ru-RU" sz="1800" dirty="0"/>
            <a:t>лапароскопия</a:t>
          </a:r>
          <a:endParaRPr lang="en-US" sz="1800" dirty="0"/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1400" dirty="0"/>
            <a:t>ишемия и некроз кишечника</a:t>
          </a:r>
          <a:endParaRPr lang="en-US" sz="1400" dirty="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Y="-10882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ru-RU" sz="1800" dirty="0"/>
            <a:t>Клинические признаки и симптомы</a:t>
          </a:r>
          <a:endParaRPr lang="en-US" sz="1800" dirty="0"/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 dirty="0"/>
            <a:t>внезапно возникающая сильная и продолжающаяся в течение нескольких часов боль</a:t>
          </a:r>
          <a:endParaRPr lang="en-US" sz="1400" dirty="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Y="-27749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4E30DE-055B-4A1E-A2B2-5F0EDBD939D6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6AD4AEA8-504A-4A17-9699-DC193CEF0F7D}">
      <dgm:prSet phldrT="[Text]" custT="1"/>
      <dgm:spPr/>
      <dgm:t>
        <a:bodyPr/>
        <a:lstStyle/>
        <a:p>
          <a:r>
            <a:rPr lang="ru-RU" sz="2400" b="1" dirty="0">
              <a:solidFill>
                <a:schemeClr val="accent1">
                  <a:lumMod val="50000"/>
                </a:schemeClr>
              </a:solidFill>
            </a:rPr>
            <a:t>стентирование</a:t>
          </a:r>
          <a:endParaRPr lang="en-US" sz="2400" b="1" dirty="0">
            <a:solidFill>
              <a:schemeClr val="accent1">
                <a:lumMod val="50000"/>
              </a:schemeClr>
            </a:solidFill>
          </a:endParaRPr>
        </a:p>
      </dgm:t>
    </dgm:pt>
    <dgm:pt modelId="{46778440-D531-414B-809F-2A89A0C699A9}" type="parTrans" cxnId="{AC6B18D5-008D-4983-B601-B3A76E2C4EA6}">
      <dgm:prSet/>
      <dgm:spPr/>
      <dgm:t>
        <a:bodyPr/>
        <a:lstStyle/>
        <a:p>
          <a:endParaRPr lang="en-US"/>
        </a:p>
      </dgm:t>
    </dgm:pt>
    <dgm:pt modelId="{6A534A48-0AEF-45B6-B2AF-DF3C31AA3D8D}" type="sibTrans" cxnId="{AC6B18D5-008D-4983-B601-B3A76E2C4EA6}">
      <dgm:prSet/>
      <dgm:spPr/>
      <dgm:t>
        <a:bodyPr/>
        <a:lstStyle/>
        <a:p>
          <a:endParaRPr lang="en-US"/>
        </a:p>
      </dgm:t>
    </dgm:pt>
    <dgm:pt modelId="{39508124-8A58-4874-9303-078141FA0243}">
      <dgm:prSet phldrT="[Text]" custT="1"/>
      <dgm:spPr/>
      <dgm:t>
        <a:bodyPr/>
        <a:lstStyle/>
        <a:p>
          <a:r>
            <a:rPr lang="ru-RU" sz="2400" b="1" dirty="0" err="1">
              <a:solidFill>
                <a:schemeClr val="accent1">
                  <a:lumMod val="50000"/>
                </a:schemeClr>
              </a:solidFill>
            </a:rPr>
            <a:t>байпасс</a:t>
          </a:r>
          <a:endParaRPr lang="en-US" sz="2400" b="1" dirty="0">
            <a:solidFill>
              <a:schemeClr val="accent1">
                <a:lumMod val="50000"/>
              </a:schemeClr>
            </a:solidFill>
          </a:endParaRPr>
        </a:p>
      </dgm:t>
    </dgm:pt>
    <dgm:pt modelId="{37D08348-F19B-4DAA-817E-D5581D72140E}" type="parTrans" cxnId="{88C6759C-E654-4326-BB81-0F83E1B99E2A}">
      <dgm:prSet/>
      <dgm:spPr/>
      <dgm:t>
        <a:bodyPr/>
        <a:lstStyle/>
        <a:p>
          <a:endParaRPr lang="en-US"/>
        </a:p>
      </dgm:t>
    </dgm:pt>
    <dgm:pt modelId="{D0E60815-F56B-4CC8-88BF-1D52FE3ECE42}" type="sibTrans" cxnId="{88C6759C-E654-4326-BB81-0F83E1B99E2A}">
      <dgm:prSet/>
      <dgm:spPr/>
      <dgm:t>
        <a:bodyPr/>
        <a:lstStyle/>
        <a:p>
          <a:endParaRPr lang="en-US"/>
        </a:p>
      </dgm:t>
    </dgm:pt>
    <dgm:pt modelId="{48D36FEF-7FA2-4152-B21A-66134BCA6CB6}">
      <dgm:prSet phldrT="[Text]" custT="1"/>
      <dgm:spPr/>
      <dgm:t>
        <a:bodyPr/>
        <a:lstStyle/>
        <a:p>
          <a:r>
            <a:rPr lang="ru-RU" sz="2400" b="1" dirty="0">
              <a:solidFill>
                <a:schemeClr val="accent1">
                  <a:lumMod val="50000"/>
                </a:schemeClr>
              </a:solidFill>
            </a:rPr>
            <a:t>резекция</a:t>
          </a:r>
          <a:endParaRPr lang="en-US" sz="2400" b="1" dirty="0">
            <a:solidFill>
              <a:schemeClr val="accent1">
                <a:lumMod val="50000"/>
              </a:schemeClr>
            </a:solidFill>
          </a:endParaRPr>
        </a:p>
      </dgm:t>
    </dgm:pt>
    <dgm:pt modelId="{0634B190-9A6D-42AE-A9EB-231E1CE11F42}" type="parTrans" cxnId="{520F0D81-B4A0-4377-A464-54BD7A27D5CC}">
      <dgm:prSet/>
      <dgm:spPr/>
      <dgm:t>
        <a:bodyPr/>
        <a:lstStyle/>
        <a:p>
          <a:endParaRPr lang="en-US"/>
        </a:p>
      </dgm:t>
    </dgm:pt>
    <dgm:pt modelId="{5AAA8163-0CD0-4927-9D19-39D620283603}" type="sibTrans" cxnId="{520F0D81-B4A0-4377-A464-54BD7A27D5CC}">
      <dgm:prSet/>
      <dgm:spPr/>
      <dgm:t>
        <a:bodyPr/>
        <a:lstStyle/>
        <a:p>
          <a:endParaRPr lang="en-US"/>
        </a:p>
      </dgm:t>
    </dgm:pt>
    <dgm:pt modelId="{7F512DCB-2601-4692-A81E-2591E21BE72E}">
      <dgm:prSet phldrT="[Text]" custT="1"/>
      <dgm:spPr/>
      <dgm:t>
        <a:bodyPr/>
        <a:lstStyle/>
        <a:p>
          <a:r>
            <a:rPr lang="ru-RU" sz="2400" b="1" dirty="0" err="1">
              <a:solidFill>
                <a:schemeClr val="accent1">
                  <a:lumMod val="50000"/>
                </a:schemeClr>
              </a:solidFill>
            </a:rPr>
            <a:t>эмболектомия</a:t>
          </a:r>
          <a:endParaRPr lang="en-US" sz="2400" b="1" dirty="0">
            <a:solidFill>
              <a:schemeClr val="accent1">
                <a:lumMod val="50000"/>
              </a:schemeClr>
            </a:solidFill>
          </a:endParaRPr>
        </a:p>
      </dgm:t>
    </dgm:pt>
    <dgm:pt modelId="{0EE48C29-1CE5-4ED7-8563-7B450ED31626}" type="sibTrans" cxnId="{DF72A4C3-645C-44F6-B636-30C4D00EA166}">
      <dgm:prSet/>
      <dgm:spPr/>
      <dgm:t>
        <a:bodyPr/>
        <a:lstStyle/>
        <a:p>
          <a:endParaRPr lang="en-US"/>
        </a:p>
      </dgm:t>
    </dgm:pt>
    <dgm:pt modelId="{117447F9-3F09-4870-968D-BB994F145896}" type="parTrans" cxnId="{DF72A4C3-645C-44F6-B636-30C4D00EA166}">
      <dgm:prSet/>
      <dgm:spPr/>
      <dgm:t>
        <a:bodyPr/>
        <a:lstStyle/>
        <a:p>
          <a:endParaRPr lang="en-US"/>
        </a:p>
      </dgm:t>
    </dgm:pt>
    <dgm:pt modelId="{7028DF06-4A3F-4AE7-88DD-E0F7306883BC}" type="pres">
      <dgm:prSet presAssocID="{D24E30DE-055B-4A1E-A2B2-5F0EDBD939D6}" presName="Name0" presStyleCnt="0">
        <dgm:presLayoutVars>
          <dgm:chMax/>
          <dgm:chPref/>
          <dgm:dir/>
          <dgm:animLvl val="lvl"/>
        </dgm:presLayoutVars>
      </dgm:prSet>
      <dgm:spPr/>
    </dgm:pt>
    <dgm:pt modelId="{F0CCF6F6-D846-4BCF-829B-24917A032382}" type="pres">
      <dgm:prSet presAssocID="{6AD4AEA8-504A-4A17-9699-DC193CEF0F7D}" presName="composite" presStyleCnt="0"/>
      <dgm:spPr/>
    </dgm:pt>
    <dgm:pt modelId="{48C0E541-27BE-4A60-8F28-3A5B39971F29}" type="pres">
      <dgm:prSet presAssocID="{6AD4AEA8-504A-4A17-9699-DC193CEF0F7D}" presName="ParentAccentShape" presStyleLbl="trBgShp" presStyleIdx="0" presStyleCnt="4"/>
      <dgm:spPr/>
    </dgm:pt>
    <dgm:pt modelId="{57CED651-8157-427C-911D-004A043E1933}" type="pres">
      <dgm:prSet presAssocID="{6AD4AEA8-504A-4A17-9699-DC193CEF0F7D}" presName="ParentText" presStyleLbl="revTx" presStyleIdx="0" presStyleCnt="8">
        <dgm:presLayoutVars>
          <dgm:chMax val="1"/>
          <dgm:chPref val="1"/>
          <dgm:bulletEnabled val="1"/>
        </dgm:presLayoutVars>
      </dgm:prSet>
      <dgm:spPr/>
    </dgm:pt>
    <dgm:pt modelId="{0D2862D6-581C-4A35-9961-3E46AB940A15}" type="pres">
      <dgm:prSet presAssocID="{6AD4AEA8-504A-4A17-9699-DC193CEF0F7D}" presName="ChildText" presStyleLbl="revTx" presStyleIdx="1" presStyleCnt="8">
        <dgm:presLayoutVars>
          <dgm:chMax val="0"/>
          <dgm:chPref val="0"/>
        </dgm:presLayoutVars>
      </dgm:prSet>
      <dgm:spPr/>
    </dgm:pt>
    <dgm:pt modelId="{BE8E7EB7-16C7-4A14-B2A5-B9140CCF9C24}" type="pres">
      <dgm:prSet presAssocID="{6AD4AEA8-504A-4A17-9699-DC193CEF0F7D}" presName="ChildAccentShape" presStyleLbl="trBgShp" presStyleIdx="0" presStyleCnt="4"/>
      <dgm:spPr/>
    </dgm:pt>
    <dgm:pt modelId="{5107F897-0540-41D1-88E8-F7FFF3114B2D}" type="pres">
      <dgm:prSet presAssocID="{6AD4AEA8-504A-4A17-9699-DC193CEF0F7D}" presName="Image" presStyleLbl="alignImgPlace1" presStyleIdx="0" presStyleCnt="4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1450B741-ACB7-44A0-B7AC-03014DDEF658}" type="pres">
      <dgm:prSet presAssocID="{6A534A48-0AEF-45B6-B2AF-DF3C31AA3D8D}" presName="sibTrans" presStyleCnt="0"/>
      <dgm:spPr/>
    </dgm:pt>
    <dgm:pt modelId="{40B47022-726A-42B8-BAC8-65C9185AC02A}" type="pres">
      <dgm:prSet presAssocID="{7F512DCB-2601-4692-A81E-2591E21BE72E}" presName="composite" presStyleCnt="0"/>
      <dgm:spPr/>
    </dgm:pt>
    <dgm:pt modelId="{8B5F7B1C-F694-406B-B19D-4296C4A599ED}" type="pres">
      <dgm:prSet presAssocID="{7F512DCB-2601-4692-A81E-2591E21BE72E}" presName="ParentAccentShape" presStyleLbl="trBgShp" presStyleIdx="1" presStyleCnt="4"/>
      <dgm:spPr/>
    </dgm:pt>
    <dgm:pt modelId="{576EC51C-AE26-4603-8B21-D4AB5BFD8840}" type="pres">
      <dgm:prSet presAssocID="{7F512DCB-2601-4692-A81E-2591E21BE72E}" presName="ParentText" presStyleLbl="revTx" presStyleIdx="2" presStyleCnt="8">
        <dgm:presLayoutVars>
          <dgm:chMax val="1"/>
          <dgm:chPref val="1"/>
          <dgm:bulletEnabled val="1"/>
        </dgm:presLayoutVars>
      </dgm:prSet>
      <dgm:spPr/>
    </dgm:pt>
    <dgm:pt modelId="{0EFC8328-06D5-4AEC-A4EC-DE802B2A1DB2}" type="pres">
      <dgm:prSet presAssocID="{7F512DCB-2601-4692-A81E-2591E21BE72E}" presName="ChildText" presStyleLbl="revTx" presStyleIdx="3" presStyleCnt="8">
        <dgm:presLayoutVars>
          <dgm:chMax val="0"/>
          <dgm:chPref val="0"/>
        </dgm:presLayoutVars>
      </dgm:prSet>
      <dgm:spPr/>
    </dgm:pt>
    <dgm:pt modelId="{120F6E9B-BA35-45EB-A094-8FDEE05C9526}" type="pres">
      <dgm:prSet presAssocID="{7F512DCB-2601-4692-A81E-2591E21BE72E}" presName="ChildAccentShape" presStyleLbl="trBgShp" presStyleIdx="1" presStyleCnt="4"/>
      <dgm:spPr/>
    </dgm:pt>
    <dgm:pt modelId="{B774F431-DD33-46D6-A02A-8DB75C780C3E}" type="pres">
      <dgm:prSet presAssocID="{7F512DCB-2601-4692-A81E-2591E21BE72E}" presName="Image" presStyleLbl="align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senteric Ischemia - ScienceDirect">
            <a:extLst>
              <a:ext uri="{FF2B5EF4-FFF2-40B4-BE49-F238E27FC236}">
                <a16:creationId xmlns:a16="http://schemas.microsoft.com/office/drawing/2014/main" id="{730EF5FA-E305-A4DA-C7AF-6B1EF6C11BF7}"/>
              </a:ext>
            </a:extLst>
          </dgm14:cNvPr>
        </a:ext>
      </dgm:extLst>
    </dgm:pt>
    <dgm:pt modelId="{C3E04EAC-498D-47E4-B331-A21DB437421C}" type="pres">
      <dgm:prSet presAssocID="{0EE48C29-1CE5-4ED7-8563-7B450ED31626}" presName="sibTrans" presStyleCnt="0"/>
      <dgm:spPr/>
    </dgm:pt>
    <dgm:pt modelId="{0FB34044-E35B-4788-BD99-D485DBD7A95F}" type="pres">
      <dgm:prSet presAssocID="{39508124-8A58-4874-9303-078141FA0243}" presName="composite" presStyleCnt="0"/>
      <dgm:spPr/>
    </dgm:pt>
    <dgm:pt modelId="{5C214AA7-94EB-405E-831D-459454FC96F0}" type="pres">
      <dgm:prSet presAssocID="{39508124-8A58-4874-9303-078141FA0243}" presName="ParentAccentShape" presStyleLbl="trBgShp" presStyleIdx="2" presStyleCnt="4"/>
      <dgm:spPr/>
    </dgm:pt>
    <dgm:pt modelId="{C3AA9AB6-488E-412D-8702-669AC667E52A}" type="pres">
      <dgm:prSet presAssocID="{39508124-8A58-4874-9303-078141FA0243}" presName="ParentText" presStyleLbl="revTx" presStyleIdx="4" presStyleCnt="8">
        <dgm:presLayoutVars>
          <dgm:chMax val="1"/>
          <dgm:chPref val="1"/>
          <dgm:bulletEnabled val="1"/>
        </dgm:presLayoutVars>
      </dgm:prSet>
      <dgm:spPr/>
    </dgm:pt>
    <dgm:pt modelId="{BC937FBE-1157-4C08-8FEF-0B7EA7DC3D1C}" type="pres">
      <dgm:prSet presAssocID="{39508124-8A58-4874-9303-078141FA0243}" presName="ChildText" presStyleLbl="revTx" presStyleIdx="5" presStyleCnt="8">
        <dgm:presLayoutVars>
          <dgm:chMax val="0"/>
          <dgm:chPref val="0"/>
        </dgm:presLayoutVars>
      </dgm:prSet>
      <dgm:spPr/>
    </dgm:pt>
    <dgm:pt modelId="{FEE758C9-3AF6-4E7B-9D05-17FA20797D37}" type="pres">
      <dgm:prSet presAssocID="{39508124-8A58-4874-9303-078141FA0243}" presName="ChildAccentShape" presStyleLbl="trBgShp" presStyleIdx="2" presStyleCnt="4"/>
      <dgm:spPr/>
    </dgm:pt>
    <dgm:pt modelId="{9B1DC4AF-B375-422F-A8DF-D629EAE7D0BE}" type="pres">
      <dgm:prSet presAssocID="{39508124-8A58-4874-9303-078141FA0243}" presName="Image" presStyleLbl="alignImgPlace1" presStyleIdx="2" presStyleCnt="4"/>
      <dgm:spPr>
        <a:blipFill rotWithShape="1">
          <a:blip xmlns:r="http://schemas.openxmlformats.org/officeDocument/2006/relationships" r:embed="rId3"/>
          <a:srcRect/>
          <a:stretch>
            <a:fillRect t="-3000" b="-3000"/>
          </a:stretch>
        </a:blipFill>
      </dgm:spPr>
    </dgm:pt>
    <dgm:pt modelId="{5C763EFF-21BA-433F-9F39-4D7234220DEB}" type="pres">
      <dgm:prSet presAssocID="{D0E60815-F56B-4CC8-88BF-1D52FE3ECE42}" presName="sibTrans" presStyleCnt="0"/>
      <dgm:spPr/>
    </dgm:pt>
    <dgm:pt modelId="{8CB9226B-FB47-4A2D-924C-A589F0DD7889}" type="pres">
      <dgm:prSet presAssocID="{48D36FEF-7FA2-4152-B21A-66134BCA6CB6}" presName="composite" presStyleCnt="0"/>
      <dgm:spPr/>
    </dgm:pt>
    <dgm:pt modelId="{60A75B4B-3226-48AA-9C29-BB4EC9A20291}" type="pres">
      <dgm:prSet presAssocID="{48D36FEF-7FA2-4152-B21A-66134BCA6CB6}" presName="ParentAccentShape" presStyleLbl="trBgShp" presStyleIdx="3" presStyleCnt="4"/>
      <dgm:spPr/>
    </dgm:pt>
    <dgm:pt modelId="{2ECBCE2C-C620-46F1-982B-32F84DBDDC2E}" type="pres">
      <dgm:prSet presAssocID="{48D36FEF-7FA2-4152-B21A-66134BCA6CB6}" presName="ParentText" presStyleLbl="revTx" presStyleIdx="6" presStyleCnt="8">
        <dgm:presLayoutVars>
          <dgm:chMax val="1"/>
          <dgm:chPref val="1"/>
          <dgm:bulletEnabled val="1"/>
        </dgm:presLayoutVars>
      </dgm:prSet>
      <dgm:spPr/>
    </dgm:pt>
    <dgm:pt modelId="{0327AAC1-2F94-4CA0-8447-52444B3E6224}" type="pres">
      <dgm:prSet presAssocID="{48D36FEF-7FA2-4152-B21A-66134BCA6CB6}" presName="ChildText" presStyleLbl="revTx" presStyleIdx="7" presStyleCnt="8">
        <dgm:presLayoutVars>
          <dgm:chMax val="0"/>
          <dgm:chPref val="0"/>
        </dgm:presLayoutVars>
      </dgm:prSet>
      <dgm:spPr/>
    </dgm:pt>
    <dgm:pt modelId="{0A002DE5-A457-4F2F-94B3-E2B3A6FCF788}" type="pres">
      <dgm:prSet presAssocID="{48D36FEF-7FA2-4152-B21A-66134BCA6CB6}" presName="ChildAccentShape" presStyleLbl="trBgShp" presStyleIdx="3" presStyleCnt="4"/>
      <dgm:spPr/>
    </dgm:pt>
    <dgm:pt modelId="{58383459-160B-4156-A8D2-DC9F243D6F56}" type="pres">
      <dgm:prSet presAssocID="{48D36FEF-7FA2-4152-B21A-66134BCA6CB6}" presName="Image" presStyleLbl="alignImgPlace1" presStyleIdx="3" presStyleCnt="4"/>
      <dgm:spPr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extLst>
        <a:ext uri="{E40237B7-FDA0-4F09-8148-C483321AD2D9}">
          <dgm14:cNvPr xmlns:dgm14="http://schemas.microsoft.com/office/drawing/2010/diagram" id="0" name="" descr=" ">
            <a:extLst>
              <a:ext uri="{FF2B5EF4-FFF2-40B4-BE49-F238E27FC236}">
                <a16:creationId xmlns:a16="http://schemas.microsoft.com/office/drawing/2014/main" id="{29C1C44F-A9C0-BB4F-BF34-DEFB987F49E2}"/>
              </a:ext>
            </a:extLst>
          </dgm14:cNvPr>
        </a:ext>
      </dgm:extLst>
    </dgm:pt>
  </dgm:ptLst>
  <dgm:cxnLst>
    <dgm:cxn modelId="{8EAABB08-BE72-4ACF-AB9E-C898A62EF792}" type="presOf" srcId="{6AD4AEA8-504A-4A17-9699-DC193CEF0F7D}" destId="{57CED651-8157-427C-911D-004A043E1933}" srcOrd="0" destOrd="0" presId="urn:microsoft.com/office/officeart/2009/3/layout/SnapshotPictureList"/>
    <dgm:cxn modelId="{CA632216-9420-4707-9933-45730358348B}" type="presOf" srcId="{7F512DCB-2601-4692-A81E-2591E21BE72E}" destId="{576EC51C-AE26-4603-8B21-D4AB5BFD8840}" srcOrd="0" destOrd="0" presId="urn:microsoft.com/office/officeart/2009/3/layout/SnapshotPictureList"/>
    <dgm:cxn modelId="{D23C2B48-7AC4-45E5-ACB1-63F3044B1605}" type="presOf" srcId="{39508124-8A58-4874-9303-078141FA0243}" destId="{C3AA9AB6-488E-412D-8702-669AC667E52A}" srcOrd="0" destOrd="0" presId="urn:microsoft.com/office/officeart/2009/3/layout/SnapshotPictureList"/>
    <dgm:cxn modelId="{520F0D81-B4A0-4377-A464-54BD7A27D5CC}" srcId="{D24E30DE-055B-4A1E-A2B2-5F0EDBD939D6}" destId="{48D36FEF-7FA2-4152-B21A-66134BCA6CB6}" srcOrd="3" destOrd="0" parTransId="{0634B190-9A6D-42AE-A9EB-231E1CE11F42}" sibTransId="{5AAA8163-0CD0-4927-9D19-39D620283603}"/>
    <dgm:cxn modelId="{88C6759C-E654-4326-BB81-0F83E1B99E2A}" srcId="{D24E30DE-055B-4A1E-A2B2-5F0EDBD939D6}" destId="{39508124-8A58-4874-9303-078141FA0243}" srcOrd="2" destOrd="0" parTransId="{37D08348-F19B-4DAA-817E-D5581D72140E}" sibTransId="{D0E60815-F56B-4CC8-88BF-1D52FE3ECE42}"/>
    <dgm:cxn modelId="{DF72A4C3-645C-44F6-B636-30C4D00EA166}" srcId="{D24E30DE-055B-4A1E-A2B2-5F0EDBD939D6}" destId="{7F512DCB-2601-4692-A81E-2591E21BE72E}" srcOrd="1" destOrd="0" parTransId="{117447F9-3F09-4870-968D-BB994F145896}" sibTransId="{0EE48C29-1CE5-4ED7-8563-7B450ED31626}"/>
    <dgm:cxn modelId="{AC6B18D5-008D-4983-B601-B3A76E2C4EA6}" srcId="{D24E30DE-055B-4A1E-A2B2-5F0EDBD939D6}" destId="{6AD4AEA8-504A-4A17-9699-DC193CEF0F7D}" srcOrd="0" destOrd="0" parTransId="{46778440-D531-414B-809F-2A89A0C699A9}" sibTransId="{6A534A48-0AEF-45B6-B2AF-DF3C31AA3D8D}"/>
    <dgm:cxn modelId="{B1C57CE6-62FA-4409-9F06-EB11406185EB}" type="presOf" srcId="{D24E30DE-055B-4A1E-A2B2-5F0EDBD939D6}" destId="{7028DF06-4A3F-4AE7-88DD-E0F7306883BC}" srcOrd="0" destOrd="0" presId="urn:microsoft.com/office/officeart/2009/3/layout/SnapshotPictureList"/>
    <dgm:cxn modelId="{7D69B4F2-23B5-4DA2-98D7-C8630198EE24}" type="presOf" srcId="{48D36FEF-7FA2-4152-B21A-66134BCA6CB6}" destId="{2ECBCE2C-C620-46F1-982B-32F84DBDDC2E}" srcOrd="0" destOrd="0" presId="urn:microsoft.com/office/officeart/2009/3/layout/SnapshotPictureList"/>
    <dgm:cxn modelId="{22F86022-6612-4494-989B-302CF3591920}" type="presParOf" srcId="{7028DF06-4A3F-4AE7-88DD-E0F7306883BC}" destId="{F0CCF6F6-D846-4BCF-829B-24917A032382}" srcOrd="0" destOrd="0" presId="urn:microsoft.com/office/officeart/2009/3/layout/SnapshotPictureList"/>
    <dgm:cxn modelId="{6BA14347-FB1B-441D-B00E-56AD23253E77}" type="presParOf" srcId="{F0CCF6F6-D846-4BCF-829B-24917A032382}" destId="{48C0E541-27BE-4A60-8F28-3A5B39971F29}" srcOrd="0" destOrd="0" presId="urn:microsoft.com/office/officeart/2009/3/layout/SnapshotPictureList"/>
    <dgm:cxn modelId="{90331B66-88AD-48B8-86A5-D6C3F7ABDB1D}" type="presParOf" srcId="{F0CCF6F6-D846-4BCF-829B-24917A032382}" destId="{57CED651-8157-427C-911D-004A043E1933}" srcOrd="1" destOrd="0" presId="urn:microsoft.com/office/officeart/2009/3/layout/SnapshotPictureList"/>
    <dgm:cxn modelId="{248DBCA2-FD6D-4AA6-B0E7-A8132363AF05}" type="presParOf" srcId="{F0CCF6F6-D846-4BCF-829B-24917A032382}" destId="{0D2862D6-581C-4A35-9961-3E46AB940A15}" srcOrd="2" destOrd="0" presId="urn:microsoft.com/office/officeart/2009/3/layout/SnapshotPictureList"/>
    <dgm:cxn modelId="{FACDADC2-3B1B-45CF-A2B5-0B09F7180206}" type="presParOf" srcId="{F0CCF6F6-D846-4BCF-829B-24917A032382}" destId="{BE8E7EB7-16C7-4A14-B2A5-B9140CCF9C24}" srcOrd="3" destOrd="0" presId="urn:microsoft.com/office/officeart/2009/3/layout/SnapshotPictureList"/>
    <dgm:cxn modelId="{0C98F02E-1DA2-4092-8420-93B3D107073D}" type="presParOf" srcId="{F0CCF6F6-D846-4BCF-829B-24917A032382}" destId="{5107F897-0540-41D1-88E8-F7FFF3114B2D}" srcOrd="4" destOrd="0" presId="urn:microsoft.com/office/officeart/2009/3/layout/SnapshotPictureList"/>
    <dgm:cxn modelId="{EF5ADC9F-C6F8-455F-B53A-8EE08B7A7CE0}" type="presParOf" srcId="{7028DF06-4A3F-4AE7-88DD-E0F7306883BC}" destId="{1450B741-ACB7-44A0-B7AC-03014DDEF658}" srcOrd="1" destOrd="0" presId="urn:microsoft.com/office/officeart/2009/3/layout/SnapshotPictureList"/>
    <dgm:cxn modelId="{850762EB-78BB-4403-9A8F-1BE7E74ABE47}" type="presParOf" srcId="{7028DF06-4A3F-4AE7-88DD-E0F7306883BC}" destId="{40B47022-726A-42B8-BAC8-65C9185AC02A}" srcOrd="2" destOrd="0" presId="urn:microsoft.com/office/officeart/2009/3/layout/SnapshotPictureList"/>
    <dgm:cxn modelId="{81C5FFCB-3E05-45E7-B22E-29A7C100ECF6}" type="presParOf" srcId="{40B47022-726A-42B8-BAC8-65C9185AC02A}" destId="{8B5F7B1C-F694-406B-B19D-4296C4A599ED}" srcOrd="0" destOrd="0" presId="urn:microsoft.com/office/officeart/2009/3/layout/SnapshotPictureList"/>
    <dgm:cxn modelId="{66C72882-CCB6-43A8-8961-1BA8A7507FBA}" type="presParOf" srcId="{40B47022-726A-42B8-BAC8-65C9185AC02A}" destId="{576EC51C-AE26-4603-8B21-D4AB5BFD8840}" srcOrd="1" destOrd="0" presId="urn:microsoft.com/office/officeart/2009/3/layout/SnapshotPictureList"/>
    <dgm:cxn modelId="{0433A371-40AA-435C-AFBB-728296B9D4C5}" type="presParOf" srcId="{40B47022-726A-42B8-BAC8-65C9185AC02A}" destId="{0EFC8328-06D5-4AEC-A4EC-DE802B2A1DB2}" srcOrd="2" destOrd="0" presId="urn:microsoft.com/office/officeart/2009/3/layout/SnapshotPictureList"/>
    <dgm:cxn modelId="{A1DD4859-F07A-4750-93E7-0D65772C40C9}" type="presParOf" srcId="{40B47022-726A-42B8-BAC8-65C9185AC02A}" destId="{120F6E9B-BA35-45EB-A094-8FDEE05C9526}" srcOrd="3" destOrd="0" presId="urn:microsoft.com/office/officeart/2009/3/layout/SnapshotPictureList"/>
    <dgm:cxn modelId="{539F88BE-D7CA-4767-85DC-6120E2C23CCB}" type="presParOf" srcId="{40B47022-726A-42B8-BAC8-65C9185AC02A}" destId="{B774F431-DD33-46D6-A02A-8DB75C780C3E}" srcOrd="4" destOrd="0" presId="urn:microsoft.com/office/officeart/2009/3/layout/SnapshotPictureList"/>
    <dgm:cxn modelId="{04F11569-D40C-464C-A7F7-8DFADFD822F9}" type="presParOf" srcId="{7028DF06-4A3F-4AE7-88DD-E0F7306883BC}" destId="{C3E04EAC-498D-47E4-B331-A21DB437421C}" srcOrd="3" destOrd="0" presId="urn:microsoft.com/office/officeart/2009/3/layout/SnapshotPictureList"/>
    <dgm:cxn modelId="{48F5C7D5-7053-4C98-A3CD-79E266CCD04F}" type="presParOf" srcId="{7028DF06-4A3F-4AE7-88DD-E0F7306883BC}" destId="{0FB34044-E35B-4788-BD99-D485DBD7A95F}" srcOrd="4" destOrd="0" presId="urn:microsoft.com/office/officeart/2009/3/layout/SnapshotPictureList"/>
    <dgm:cxn modelId="{F7F3920F-F840-4016-8B23-8A4B8AE3B3D9}" type="presParOf" srcId="{0FB34044-E35B-4788-BD99-D485DBD7A95F}" destId="{5C214AA7-94EB-405E-831D-459454FC96F0}" srcOrd="0" destOrd="0" presId="urn:microsoft.com/office/officeart/2009/3/layout/SnapshotPictureList"/>
    <dgm:cxn modelId="{4DCF990B-F3CB-4659-87A1-4261A254D24F}" type="presParOf" srcId="{0FB34044-E35B-4788-BD99-D485DBD7A95F}" destId="{C3AA9AB6-488E-412D-8702-669AC667E52A}" srcOrd="1" destOrd="0" presId="urn:microsoft.com/office/officeart/2009/3/layout/SnapshotPictureList"/>
    <dgm:cxn modelId="{12098592-1CAA-4EB8-B93C-A963F75D6BC3}" type="presParOf" srcId="{0FB34044-E35B-4788-BD99-D485DBD7A95F}" destId="{BC937FBE-1157-4C08-8FEF-0B7EA7DC3D1C}" srcOrd="2" destOrd="0" presId="urn:microsoft.com/office/officeart/2009/3/layout/SnapshotPictureList"/>
    <dgm:cxn modelId="{908F4BE2-BFB9-43B9-AB78-20BA6BE76DBC}" type="presParOf" srcId="{0FB34044-E35B-4788-BD99-D485DBD7A95F}" destId="{FEE758C9-3AF6-4E7B-9D05-17FA20797D37}" srcOrd="3" destOrd="0" presId="urn:microsoft.com/office/officeart/2009/3/layout/SnapshotPictureList"/>
    <dgm:cxn modelId="{7BA46C3B-538D-4C4D-B5D6-B20BCF7532CA}" type="presParOf" srcId="{0FB34044-E35B-4788-BD99-D485DBD7A95F}" destId="{9B1DC4AF-B375-422F-A8DF-D629EAE7D0BE}" srcOrd="4" destOrd="0" presId="urn:microsoft.com/office/officeart/2009/3/layout/SnapshotPictureList"/>
    <dgm:cxn modelId="{BE1F23A6-790D-4EB9-8043-91BBD5362B5F}" type="presParOf" srcId="{7028DF06-4A3F-4AE7-88DD-E0F7306883BC}" destId="{5C763EFF-21BA-433F-9F39-4D7234220DEB}" srcOrd="5" destOrd="0" presId="urn:microsoft.com/office/officeart/2009/3/layout/SnapshotPictureList"/>
    <dgm:cxn modelId="{A5961ABF-113A-4B3A-ADEA-AE31C602A3C5}" type="presParOf" srcId="{7028DF06-4A3F-4AE7-88DD-E0F7306883BC}" destId="{8CB9226B-FB47-4A2D-924C-A589F0DD7889}" srcOrd="6" destOrd="0" presId="urn:microsoft.com/office/officeart/2009/3/layout/SnapshotPictureList"/>
    <dgm:cxn modelId="{2BF54C28-62D0-4A8B-93E8-583F9A2E9463}" type="presParOf" srcId="{8CB9226B-FB47-4A2D-924C-A589F0DD7889}" destId="{60A75B4B-3226-48AA-9C29-BB4EC9A20291}" srcOrd="0" destOrd="0" presId="urn:microsoft.com/office/officeart/2009/3/layout/SnapshotPictureList"/>
    <dgm:cxn modelId="{9A7A614D-B972-4522-93D3-49B90819C75C}" type="presParOf" srcId="{8CB9226B-FB47-4A2D-924C-A589F0DD7889}" destId="{2ECBCE2C-C620-46F1-982B-32F84DBDDC2E}" srcOrd="1" destOrd="0" presId="urn:microsoft.com/office/officeart/2009/3/layout/SnapshotPictureList"/>
    <dgm:cxn modelId="{34648DAE-1B77-43C7-9580-06371E37537A}" type="presParOf" srcId="{8CB9226B-FB47-4A2D-924C-A589F0DD7889}" destId="{0327AAC1-2F94-4CA0-8447-52444B3E6224}" srcOrd="2" destOrd="0" presId="urn:microsoft.com/office/officeart/2009/3/layout/SnapshotPictureList"/>
    <dgm:cxn modelId="{344EF6FE-242F-4787-B741-E2E98F8F4358}" type="presParOf" srcId="{8CB9226B-FB47-4A2D-924C-A589F0DD7889}" destId="{0A002DE5-A457-4F2F-94B3-E2B3A6FCF788}" srcOrd="3" destOrd="0" presId="urn:microsoft.com/office/officeart/2009/3/layout/SnapshotPictureList"/>
    <dgm:cxn modelId="{B9B7538D-3CED-484A-B422-8022F9CE862F}" type="presParOf" srcId="{8CB9226B-FB47-4A2D-924C-A589F0DD7889}" destId="{58383459-160B-4156-A8D2-DC9F243D6F56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BC6551-7106-41B3-B999-11999BE4A203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E0884AC-4970-4CFE-B2A0-C976F7B461EA}">
      <dgm:prSet/>
      <dgm:spPr/>
      <dgm:t>
        <a:bodyPr/>
        <a:lstStyle/>
        <a:p>
          <a:r>
            <a:rPr lang="ru-RU" dirty="0"/>
            <a:t>Н</a:t>
          </a:r>
          <a:r>
            <a:rPr lang="az-Latn-AZ" dirty="0"/>
            <a:t>екроз кишечника</a:t>
          </a:r>
          <a:endParaRPr lang="en-US" dirty="0"/>
        </a:p>
      </dgm:t>
    </dgm:pt>
    <dgm:pt modelId="{0677177F-677F-40AE-8A3A-4F1D9B351034}" type="parTrans" cxnId="{8FECDCFF-7262-490F-8197-CD073133D137}">
      <dgm:prSet/>
      <dgm:spPr/>
      <dgm:t>
        <a:bodyPr/>
        <a:lstStyle/>
        <a:p>
          <a:endParaRPr lang="en-US"/>
        </a:p>
      </dgm:t>
    </dgm:pt>
    <dgm:pt modelId="{1E9839EC-EFA3-4310-94E6-E215ADAD0D67}" type="sibTrans" cxnId="{8FECDCFF-7262-490F-8197-CD073133D137}">
      <dgm:prSet/>
      <dgm:spPr/>
      <dgm:t>
        <a:bodyPr/>
        <a:lstStyle/>
        <a:p>
          <a:endParaRPr lang="en-US"/>
        </a:p>
      </dgm:t>
    </dgm:pt>
    <dgm:pt modelId="{282CC5C5-CE4F-462B-B51B-690ECFAEC2E9}">
      <dgm:prSet/>
      <dgm:spPr/>
      <dgm:t>
        <a:bodyPr/>
        <a:lstStyle/>
        <a:p>
          <a:r>
            <a:rPr lang="ru-RU" dirty="0"/>
            <a:t>нет</a:t>
          </a:r>
          <a:endParaRPr lang="en-US" dirty="0"/>
        </a:p>
      </dgm:t>
    </dgm:pt>
    <dgm:pt modelId="{FFF070DA-464A-4BA4-AB0D-24B3FB7C3636}" type="parTrans" cxnId="{4E26C7F4-13D9-4747-9659-747A3064D10E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0949005B-45D1-456F-B9AA-D40ACE950FEF}" type="sibTrans" cxnId="{4E26C7F4-13D9-4747-9659-747A3064D10E}">
      <dgm:prSet/>
      <dgm:spPr/>
      <dgm:t>
        <a:bodyPr/>
        <a:lstStyle/>
        <a:p>
          <a:endParaRPr lang="en-US"/>
        </a:p>
      </dgm:t>
    </dgm:pt>
    <dgm:pt modelId="{4E93CAC0-485D-4AD4-8141-AA9517EC6676}">
      <dgm:prSet/>
      <dgm:spPr/>
      <dgm:t>
        <a:bodyPr/>
        <a:lstStyle/>
        <a:p>
          <a:r>
            <a:rPr lang="ru-RU" dirty="0" err="1"/>
            <a:t>реваскуляризация</a:t>
          </a:r>
          <a:endParaRPr lang="en-US" dirty="0"/>
        </a:p>
      </dgm:t>
    </dgm:pt>
    <dgm:pt modelId="{07EC82F4-1D33-4B1A-85D5-2A3E53D358A5}" type="parTrans" cxnId="{8D5F1F4E-19A3-407F-962F-F70B45BA2091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2D5D2456-ABE1-479D-A153-AD632BB6669A}" type="sibTrans" cxnId="{8D5F1F4E-19A3-407F-962F-F70B45BA2091}">
      <dgm:prSet/>
      <dgm:spPr/>
      <dgm:t>
        <a:bodyPr/>
        <a:lstStyle/>
        <a:p>
          <a:endParaRPr lang="en-US"/>
        </a:p>
      </dgm:t>
    </dgm:pt>
    <dgm:pt modelId="{FE66476D-42AA-4746-BA3A-294F0590DCD9}">
      <dgm:prSet/>
      <dgm:spPr/>
      <dgm:t>
        <a:bodyPr/>
        <a:lstStyle/>
        <a:p>
          <a:r>
            <a:rPr lang="ru-RU" dirty="0"/>
            <a:t>да</a:t>
          </a:r>
          <a:endParaRPr lang="en-US" dirty="0"/>
        </a:p>
      </dgm:t>
    </dgm:pt>
    <dgm:pt modelId="{4BF3B426-8890-4476-AA3D-BD4DA8E68C08}" type="parTrans" cxnId="{5BF53170-F24D-4E79-9D71-0BDBEDEE48AC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F35F395E-679E-43CF-90DA-C4688096AC60}" type="sibTrans" cxnId="{5BF53170-F24D-4E79-9D71-0BDBEDEE48AC}">
      <dgm:prSet/>
      <dgm:spPr/>
      <dgm:t>
        <a:bodyPr/>
        <a:lstStyle/>
        <a:p>
          <a:endParaRPr lang="en-US"/>
        </a:p>
      </dgm:t>
    </dgm:pt>
    <dgm:pt modelId="{CF0F5732-6B7D-4073-91DB-78209D3240AA}">
      <dgm:prSet/>
      <dgm:spPr/>
      <dgm:t>
        <a:bodyPr/>
        <a:lstStyle/>
        <a:p>
          <a:r>
            <a:rPr lang="ru-RU" dirty="0"/>
            <a:t>Резекция</a:t>
          </a:r>
          <a:r>
            <a:rPr lang="en-US" dirty="0"/>
            <a:t> ±</a:t>
          </a:r>
          <a:r>
            <a:rPr lang="ru-RU" dirty="0" err="1"/>
            <a:t>реваскуляризация</a:t>
          </a:r>
          <a:endParaRPr lang="en-US" dirty="0"/>
        </a:p>
        <a:p>
          <a:r>
            <a:rPr lang="ru-RU" dirty="0"/>
            <a:t>и повторная ревизия</a:t>
          </a:r>
          <a:endParaRPr lang="en-US" dirty="0"/>
        </a:p>
      </dgm:t>
    </dgm:pt>
    <dgm:pt modelId="{E7272446-501F-4A7D-BA1C-6D519D897B87}" type="parTrans" cxnId="{6B695C36-47E2-43AD-A2F5-07468B80C644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C452E787-3C47-4F11-A3D6-96650095106C}" type="sibTrans" cxnId="{6B695C36-47E2-43AD-A2F5-07468B80C644}">
      <dgm:prSet/>
      <dgm:spPr/>
      <dgm:t>
        <a:bodyPr/>
        <a:lstStyle/>
        <a:p>
          <a:endParaRPr lang="en-US"/>
        </a:p>
      </dgm:t>
    </dgm:pt>
    <dgm:pt modelId="{25BCF06B-28C0-4069-835D-374D3E6F56C6}" type="pres">
      <dgm:prSet presAssocID="{4ABC6551-7106-41B3-B999-11999BE4A20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2DEE050-3014-499A-94C2-00DBBF5E3399}" type="pres">
      <dgm:prSet presAssocID="{FE0884AC-4970-4CFE-B2A0-C976F7B461EA}" presName="root1" presStyleCnt="0"/>
      <dgm:spPr/>
    </dgm:pt>
    <dgm:pt modelId="{46D3E339-D3EA-4ADA-A527-3C0F4237C4D2}" type="pres">
      <dgm:prSet presAssocID="{FE0884AC-4970-4CFE-B2A0-C976F7B461EA}" presName="LevelOneTextNode" presStyleLbl="node0" presStyleIdx="0" presStyleCnt="1">
        <dgm:presLayoutVars>
          <dgm:chPref val="3"/>
        </dgm:presLayoutVars>
      </dgm:prSet>
      <dgm:spPr/>
    </dgm:pt>
    <dgm:pt modelId="{C3555741-323E-4C7E-A680-FA9288D006B8}" type="pres">
      <dgm:prSet presAssocID="{FE0884AC-4970-4CFE-B2A0-C976F7B461EA}" presName="level2hierChild" presStyleCnt="0"/>
      <dgm:spPr/>
    </dgm:pt>
    <dgm:pt modelId="{7F1294EF-BC30-41E1-BC4B-283432ED580B}" type="pres">
      <dgm:prSet presAssocID="{FFF070DA-464A-4BA4-AB0D-24B3FB7C3636}" presName="conn2-1" presStyleLbl="parChTrans1D2" presStyleIdx="0" presStyleCnt="2"/>
      <dgm:spPr/>
    </dgm:pt>
    <dgm:pt modelId="{AE130CEB-1368-4799-BEF0-19746770D50E}" type="pres">
      <dgm:prSet presAssocID="{FFF070DA-464A-4BA4-AB0D-24B3FB7C3636}" presName="connTx" presStyleLbl="parChTrans1D2" presStyleIdx="0" presStyleCnt="2"/>
      <dgm:spPr/>
    </dgm:pt>
    <dgm:pt modelId="{5C7B96EF-27B9-4D3B-AC52-07623444AAF0}" type="pres">
      <dgm:prSet presAssocID="{282CC5C5-CE4F-462B-B51B-690ECFAEC2E9}" presName="root2" presStyleCnt="0"/>
      <dgm:spPr/>
    </dgm:pt>
    <dgm:pt modelId="{80F15EC5-5BD9-41F1-AE1D-D97E263EAF22}" type="pres">
      <dgm:prSet presAssocID="{282CC5C5-CE4F-462B-B51B-690ECFAEC2E9}" presName="LevelTwoTextNode" presStyleLbl="node2" presStyleIdx="0" presStyleCnt="2">
        <dgm:presLayoutVars>
          <dgm:chPref val="3"/>
        </dgm:presLayoutVars>
      </dgm:prSet>
      <dgm:spPr/>
    </dgm:pt>
    <dgm:pt modelId="{3738CE9A-D0DD-485B-A472-3B21DDDFB31F}" type="pres">
      <dgm:prSet presAssocID="{282CC5C5-CE4F-462B-B51B-690ECFAEC2E9}" presName="level3hierChild" presStyleCnt="0"/>
      <dgm:spPr/>
    </dgm:pt>
    <dgm:pt modelId="{4FF44CA0-0D9F-40A2-9CCA-505B85221D58}" type="pres">
      <dgm:prSet presAssocID="{07EC82F4-1D33-4B1A-85D5-2A3E53D358A5}" presName="conn2-1" presStyleLbl="parChTrans1D3" presStyleIdx="0" presStyleCnt="2"/>
      <dgm:spPr/>
    </dgm:pt>
    <dgm:pt modelId="{BA564133-3244-45F7-A528-6B88DDE90E5F}" type="pres">
      <dgm:prSet presAssocID="{07EC82F4-1D33-4B1A-85D5-2A3E53D358A5}" presName="connTx" presStyleLbl="parChTrans1D3" presStyleIdx="0" presStyleCnt="2"/>
      <dgm:spPr/>
    </dgm:pt>
    <dgm:pt modelId="{8B53A04C-3CAA-40EF-A86B-9677B7B4C303}" type="pres">
      <dgm:prSet presAssocID="{4E93CAC0-485D-4AD4-8141-AA9517EC6676}" presName="root2" presStyleCnt="0"/>
      <dgm:spPr/>
    </dgm:pt>
    <dgm:pt modelId="{866CD797-8B50-45C4-A942-B4D47C666326}" type="pres">
      <dgm:prSet presAssocID="{4E93CAC0-485D-4AD4-8141-AA9517EC6676}" presName="LevelTwoTextNode" presStyleLbl="node3" presStyleIdx="0" presStyleCnt="2">
        <dgm:presLayoutVars>
          <dgm:chPref val="3"/>
        </dgm:presLayoutVars>
      </dgm:prSet>
      <dgm:spPr/>
    </dgm:pt>
    <dgm:pt modelId="{6C79FCAD-C283-4D71-A9F9-1A516AF2A718}" type="pres">
      <dgm:prSet presAssocID="{4E93CAC0-485D-4AD4-8141-AA9517EC6676}" presName="level3hierChild" presStyleCnt="0"/>
      <dgm:spPr/>
    </dgm:pt>
    <dgm:pt modelId="{2F82D254-F5F0-4FB0-9B8D-C97B766B27D1}" type="pres">
      <dgm:prSet presAssocID="{4BF3B426-8890-4476-AA3D-BD4DA8E68C08}" presName="conn2-1" presStyleLbl="parChTrans1D2" presStyleIdx="1" presStyleCnt="2"/>
      <dgm:spPr/>
    </dgm:pt>
    <dgm:pt modelId="{F41AB4AD-BC3D-4558-923A-FBA654AE19E3}" type="pres">
      <dgm:prSet presAssocID="{4BF3B426-8890-4476-AA3D-BD4DA8E68C08}" presName="connTx" presStyleLbl="parChTrans1D2" presStyleIdx="1" presStyleCnt="2"/>
      <dgm:spPr/>
    </dgm:pt>
    <dgm:pt modelId="{6870EEC6-2B9D-4CA6-821C-1A731F3BCFCD}" type="pres">
      <dgm:prSet presAssocID="{FE66476D-42AA-4746-BA3A-294F0590DCD9}" presName="root2" presStyleCnt="0"/>
      <dgm:spPr/>
    </dgm:pt>
    <dgm:pt modelId="{1D3D69C0-57FD-4552-A3C5-F0096B3D3302}" type="pres">
      <dgm:prSet presAssocID="{FE66476D-42AA-4746-BA3A-294F0590DCD9}" presName="LevelTwoTextNode" presStyleLbl="node2" presStyleIdx="1" presStyleCnt="2">
        <dgm:presLayoutVars>
          <dgm:chPref val="3"/>
        </dgm:presLayoutVars>
      </dgm:prSet>
      <dgm:spPr/>
    </dgm:pt>
    <dgm:pt modelId="{89C5FB04-CAB1-4EAF-A97A-3899459D3A79}" type="pres">
      <dgm:prSet presAssocID="{FE66476D-42AA-4746-BA3A-294F0590DCD9}" presName="level3hierChild" presStyleCnt="0"/>
      <dgm:spPr/>
    </dgm:pt>
    <dgm:pt modelId="{397030BA-ACDC-4505-8D8A-DEF786037CE1}" type="pres">
      <dgm:prSet presAssocID="{E7272446-501F-4A7D-BA1C-6D519D897B87}" presName="conn2-1" presStyleLbl="parChTrans1D3" presStyleIdx="1" presStyleCnt="2"/>
      <dgm:spPr/>
    </dgm:pt>
    <dgm:pt modelId="{A70B051B-30E2-4237-B19D-218836BD67F6}" type="pres">
      <dgm:prSet presAssocID="{E7272446-501F-4A7D-BA1C-6D519D897B87}" presName="connTx" presStyleLbl="parChTrans1D3" presStyleIdx="1" presStyleCnt="2"/>
      <dgm:spPr/>
    </dgm:pt>
    <dgm:pt modelId="{27E2B1BF-D2FA-483B-AC08-83BEFA82B2E2}" type="pres">
      <dgm:prSet presAssocID="{CF0F5732-6B7D-4073-91DB-78209D3240AA}" presName="root2" presStyleCnt="0"/>
      <dgm:spPr/>
    </dgm:pt>
    <dgm:pt modelId="{39B61047-EF2D-4C8A-99D2-BD4EF1D7CDAF}" type="pres">
      <dgm:prSet presAssocID="{CF0F5732-6B7D-4073-91DB-78209D3240AA}" presName="LevelTwoTextNode" presStyleLbl="node3" presStyleIdx="1" presStyleCnt="2">
        <dgm:presLayoutVars>
          <dgm:chPref val="3"/>
        </dgm:presLayoutVars>
      </dgm:prSet>
      <dgm:spPr/>
    </dgm:pt>
    <dgm:pt modelId="{79D2D5EA-6C4F-499A-821B-030D14256E14}" type="pres">
      <dgm:prSet presAssocID="{CF0F5732-6B7D-4073-91DB-78209D3240AA}" presName="level3hierChild" presStyleCnt="0"/>
      <dgm:spPr/>
    </dgm:pt>
  </dgm:ptLst>
  <dgm:cxnLst>
    <dgm:cxn modelId="{9D0F3114-C31C-45BC-88BB-E5F1C5A0F2B8}" type="presOf" srcId="{4ABC6551-7106-41B3-B999-11999BE4A203}" destId="{25BCF06B-28C0-4069-835D-374D3E6F56C6}" srcOrd="0" destOrd="0" presId="urn:microsoft.com/office/officeart/2005/8/layout/hierarchy2"/>
    <dgm:cxn modelId="{DD964D19-C71E-44A5-A3C1-E49F66F21DEA}" type="presOf" srcId="{CF0F5732-6B7D-4073-91DB-78209D3240AA}" destId="{39B61047-EF2D-4C8A-99D2-BD4EF1D7CDAF}" srcOrd="0" destOrd="0" presId="urn:microsoft.com/office/officeart/2005/8/layout/hierarchy2"/>
    <dgm:cxn modelId="{B989812C-AB40-4F42-9682-9E911B1997B9}" type="presOf" srcId="{FFF070DA-464A-4BA4-AB0D-24B3FB7C3636}" destId="{7F1294EF-BC30-41E1-BC4B-283432ED580B}" srcOrd="0" destOrd="0" presId="urn:microsoft.com/office/officeart/2005/8/layout/hierarchy2"/>
    <dgm:cxn modelId="{6B695C36-47E2-43AD-A2F5-07468B80C644}" srcId="{FE66476D-42AA-4746-BA3A-294F0590DCD9}" destId="{CF0F5732-6B7D-4073-91DB-78209D3240AA}" srcOrd="0" destOrd="0" parTransId="{E7272446-501F-4A7D-BA1C-6D519D897B87}" sibTransId="{C452E787-3C47-4F11-A3D6-96650095106C}"/>
    <dgm:cxn modelId="{38B2825B-FF5E-4794-83BF-451AD559CD5D}" type="presOf" srcId="{E7272446-501F-4A7D-BA1C-6D519D897B87}" destId="{A70B051B-30E2-4237-B19D-218836BD67F6}" srcOrd="1" destOrd="0" presId="urn:microsoft.com/office/officeart/2005/8/layout/hierarchy2"/>
    <dgm:cxn modelId="{7368C943-A4B4-4236-8895-13A438E3364A}" type="presOf" srcId="{FFF070DA-464A-4BA4-AB0D-24B3FB7C3636}" destId="{AE130CEB-1368-4799-BEF0-19746770D50E}" srcOrd="1" destOrd="0" presId="urn:microsoft.com/office/officeart/2005/8/layout/hierarchy2"/>
    <dgm:cxn modelId="{B77EEB68-0EC0-43C9-8DE9-FB0ACB28FF4B}" type="presOf" srcId="{E7272446-501F-4A7D-BA1C-6D519D897B87}" destId="{397030BA-ACDC-4505-8D8A-DEF786037CE1}" srcOrd="0" destOrd="0" presId="urn:microsoft.com/office/officeart/2005/8/layout/hierarchy2"/>
    <dgm:cxn modelId="{8D5F1F4E-19A3-407F-962F-F70B45BA2091}" srcId="{282CC5C5-CE4F-462B-B51B-690ECFAEC2E9}" destId="{4E93CAC0-485D-4AD4-8141-AA9517EC6676}" srcOrd="0" destOrd="0" parTransId="{07EC82F4-1D33-4B1A-85D5-2A3E53D358A5}" sibTransId="{2D5D2456-ABE1-479D-A153-AD632BB6669A}"/>
    <dgm:cxn modelId="{5BF53170-F24D-4E79-9D71-0BDBEDEE48AC}" srcId="{FE0884AC-4970-4CFE-B2A0-C976F7B461EA}" destId="{FE66476D-42AA-4746-BA3A-294F0590DCD9}" srcOrd="1" destOrd="0" parTransId="{4BF3B426-8890-4476-AA3D-BD4DA8E68C08}" sibTransId="{F35F395E-679E-43CF-90DA-C4688096AC60}"/>
    <dgm:cxn modelId="{54C3C953-8A12-46A9-A531-732328DD3BD7}" type="presOf" srcId="{FE66476D-42AA-4746-BA3A-294F0590DCD9}" destId="{1D3D69C0-57FD-4552-A3C5-F0096B3D3302}" srcOrd="0" destOrd="0" presId="urn:microsoft.com/office/officeart/2005/8/layout/hierarchy2"/>
    <dgm:cxn modelId="{FAD37794-AE6B-434B-BC81-A504A19B2E49}" type="presOf" srcId="{4BF3B426-8890-4476-AA3D-BD4DA8E68C08}" destId="{2F82D254-F5F0-4FB0-9B8D-C97B766B27D1}" srcOrd="0" destOrd="0" presId="urn:microsoft.com/office/officeart/2005/8/layout/hierarchy2"/>
    <dgm:cxn modelId="{BACF8AC0-C080-4BF9-A8DA-49F95B30AC3E}" type="presOf" srcId="{4BF3B426-8890-4476-AA3D-BD4DA8E68C08}" destId="{F41AB4AD-BC3D-4558-923A-FBA654AE19E3}" srcOrd="1" destOrd="0" presId="urn:microsoft.com/office/officeart/2005/8/layout/hierarchy2"/>
    <dgm:cxn modelId="{D3C34BE0-B984-46B5-8485-59916F8C838D}" type="presOf" srcId="{FE0884AC-4970-4CFE-B2A0-C976F7B461EA}" destId="{46D3E339-D3EA-4ADA-A527-3C0F4237C4D2}" srcOrd="0" destOrd="0" presId="urn:microsoft.com/office/officeart/2005/8/layout/hierarchy2"/>
    <dgm:cxn modelId="{17EF33E1-3596-433E-BF70-A6313AB3106D}" type="presOf" srcId="{07EC82F4-1D33-4B1A-85D5-2A3E53D358A5}" destId="{4FF44CA0-0D9F-40A2-9CCA-505B85221D58}" srcOrd="0" destOrd="0" presId="urn:microsoft.com/office/officeart/2005/8/layout/hierarchy2"/>
    <dgm:cxn modelId="{116503E4-031C-435E-99AC-94BC71635EB2}" type="presOf" srcId="{4E93CAC0-485D-4AD4-8141-AA9517EC6676}" destId="{866CD797-8B50-45C4-A942-B4D47C666326}" srcOrd="0" destOrd="0" presId="urn:microsoft.com/office/officeart/2005/8/layout/hierarchy2"/>
    <dgm:cxn modelId="{0F0086E5-0267-444F-98E6-A3D5ACAE566D}" type="presOf" srcId="{07EC82F4-1D33-4B1A-85D5-2A3E53D358A5}" destId="{BA564133-3244-45F7-A528-6B88DDE90E5F}" srcOrd="1" destOrd="0" presId="urn:microsoft.com/office/officeart/2005/8/layout/hierarchy2"/>
    <dgm:cxn modelId="{1709E0E8-EC2C-4499-A6E7-92AD0734AE9C}" type="presOf" srcId="{282CC5C5-CE4F-462B-B51B-690ECFAEC2E9}" destId="{80F15EC5-5BD9-41F1-AE1D-D97E263EAF22}" srcOrd="0" destOrd="0" presId="urn:microsoft.com/office/officeart/2005/8/layout/hierarchy2"/>
    <dgm:cxn modelId="{4E26C7F4-13D9-4747-9659-747A3064D10E}" srcId="{FE0884AC-4970-4CFE-B2A0-C976F7B461EA}" destId="{282CC5C5-CE4F-462B-B51B-690ECFAEC2E9}" srcOrd="0" destOrd="0" parTransId="{FFF070DA-464A-4BA4-AB0D-24B3FB7C3636}" sibTransId="{0949005B-45D1-456F-B9AA-D40ACE950FEF}"/>
    <dgm:cxn modelId="{8FECDCFF-7262-490F-8197-CD073133D137}" srcId="{4ABC6551-7106-41B3-B999-11999BE4A203}" destId="{FE0884AC-4970-4CFE-B2A0-C976F7B461EA}" srcOrd="0" destOrd="0" parTransId="{0677177F-677F-40AE-8A3A-4F1D9B351034}" sibTransId="{1E9839EC-EFA3-4310-94E6-E215ADAD0D67}"/>
    <dgm:cxn modelId="{2D3B3E51-63DB-4934-B8BB-C0AF709201A2}" type="presParOf" srcId="{25BCF06B-28C0-4069-835D-374D3E6F56C6}" destId="{E2DEE050-3014-499A-94C2-00DBBF5E3399}" srcOrd="0" destOrd="0" presId="urn:microsoft.com/office/officeart/2005/8/layout/hierarchy2"/>
    <dgm:cxn modelId="{E360551A-A5F4-4E5E-9F62-A00AE28A3232}" type="presParOf" srcId="{E2DEE050-3014-499A-94C2-00DBBF5E3399}" destId="{46D3E339-D3EA-4ADA-A527-3C0F4237C4D2}" srcOrd="0" destOrd="0" presId="urn:microsoft.com/office/officeart/2005/8/layout/hierarchy2"/>
    <dgm:cxn modelId="{315498E0-9F8C-4AEA-8B9E-7DC78E5E6AE9}" type="presParOf" srcId="{E2DEE050-3014-499A-94C2-00DBBF5E3399}" destId="{C3555741-323E-4C7E-A680-FA9288D006B8}" srcOrd="1" destOrd="0" presId="urn:microsoft.com/office/officeart/2005/8/layout/hierarchy2"/>
    <dgm:cxn modelId="{F683AFDC-A683-47EA-895E-99A8DC6CA3AD}" type="presParOf" srcId="{C3555741-323E-4C7E-A680-FA9288D006B8}" destId="{7F1294EF-BC30-41E1-BC4B-283432ED580B}" srcOrd="0" destOrd="0" presId="urn:microsoft.com/office/officeart/2005/8/layout/hierarchy2"/>
    <dgm:cxn modelId="{7B442506-F9B1-42D3-9D73-9013F8FDC814}" type="presParOf" srcId="{7F1294EF-BC30-41E1-BC4B-283432ED580B}" destId="{AE130CEB-1368-4799-BEF0-19746770D50E}" srcOrd="0" destOrd="0" presId="urn:microsoft.com/office/officeart/2005/8/layout/hierarchy2"/>
    <dgm:cxn modelId="{6445E3AF-666F-4412-9271-2EB5836F8B8D}" type="presParOf" srcId="{C3555741-323E-4C7E-A680-FA9288D006B8}" destId="{5C7B96EF-27B9-4D3B-AC52-07623444AAF0}" srcOrd="1" destOrd="0" presId="urn:microsoft.com/office/officeart/2005/8/layout/hierarchy2"/>
    <dgm:cxn modelId="{7B3F8304-A930-4EE0-BE71-E218C90A427A}" type="presParOf" srcId="{5C7B96EF-27B9-4D3B-AC52-07623444AAF0}" destId="{80F15EC5-5BD9-41F1-AE1D-D97E263EAF22}" srcOrd="0" destOrd="0" presId="urn:microsoft.com/office/officeart/2005/8/layout/hierarchy2"/>
    <dgm:cxn modelId="{BD2F7E5A-A646-4D25-9C60-389BA1A090CA}" type="presParOf" srcId="{5C7B96EF-27B9-4D3B-AC52-07623444AAF0}" destId="{3738CE9A-D0DD-485B-A472-3B21DDDFB31F}" srcOrd="1" destOrd="0" presId="urn:microsoft.com/office/officeart/2005/8/layout/hierarchy2"/>
    <dgm:cxn modelId="{FA139703-E8A3-4ACE-8B75-840BE9CFA12C}" type="presParOf" srcId="{3738CE9A-D0DD-485B-A472-3B21DDDFB31F}" destId="{4FF44CA0-0D9F-40A2-9CCA-505B85221D58}" srcOrd="0" destOrd="0" presId="urn:microsoft.com/office/officeart/2005/8/layout/hierarchy2"/>
    <dgm:cxn modelId="{54E54857-BCCD-47B7-B6F2-CDF084622CC4}" type="presParOf" srcId="{4FF44CA0-0D9F-40A2-9CCA-505B85221D58}" destId="{BA564133-3244-45F7-A528-6B88DDE90E5F}" srcOrd="0" destOrd="0" presId="urn:microsoft.com/office/officeart/2005/8/layout/hierarchy2"/>
    <dgm:cxn modelId="{9D5DC946-92B8-4B5C-A056-AEC17A2B505B}" type="presParOf" srcId="{3738CE9A-D0DD-485B-A472-3B21DDDFB31F}" destId="{8B53A04C-3CAA-40EF-A86B-9677B7B4C303}" srcOrd="1" destOrd="0" presId="urn:microsoft.com/office/officeart/2005/8/layout/hierarchy2"/>
    <dgm:cxn modelId="{1FA5B04B-0363-4473-83CE-8D6A4BE7C72D}" type="presParOf" srcId="{8B53A04C-3CAA-40EF-A86B-9677B7B4C303}" destId="{866CD797-8B50-45C4-A942-B4D47C666326}" srcOrd="0" destOrd="0" presId="urn:microsoft.com/office/officeart/2005/8/layout/hierarchy2"/>
    <dgm:cxn modelId="{B0DD82BD-47D0-409D-BF4E-187E5E55D0A8}" type="presParOf" srcId="{8B53A04C-3CAA-40EF-A86B-9677B7B4C303}" destId="{6C79FCAD-C283-4D71-A9F9-1A516AF2A718}" srcOrd="1" destOrd="0" presId="urn:microsoft.com/office/officeart/2005/8/layout/hierarchy2"/>
    <dgm:cxn modelId="{4B128C93-1D6B-494B-BBEF-9F65EB7164F4}" type="presParOf" srcId="{C3555741-323E-4C7E-A680-FA9288D006B8}" destId="{2F82D254-F5F0-4FB0-9B8D-C97B766B27D1}" srcOrd="2" destOrd="0" presId="urn:microsoft.com/office/officeart/2005/8/layout/hierarchy2"/>
    <dgm:cxn modelId="{538B5E02-69ED-4269-9D9C-8DC93BC2767D}" type="presParOf" srcId="{2F82D254-F5F0-4FB0-9B8D-C97B766B27D1}" destId="{F41AB4AD-BC3D-4558-923A-FBA654AE19E3}" srcOrd="0" destOrd="0" presId="urn:microsoft.com/office/officeart/2005/8/layout/hierarchy2"/>
    <dgm:cxn modelId="{CC4CB5CA-FE6C-44DE-B5C8-6F739A6360DF}" type="presParOf" srcId="{C3555741-323E-4C7E-A680-FA9288D006B8}" destId="{6870EEC6-2B9D-4CA6-821C-1A731F3BCFCD}" srcOrd="3" destOrd="0" presId="urn:microsoft.com/office/officeart/2005/8/layout/hierarchy2"/>
    <dgm:cxn modelId="{8E3DBD12-8CCE-43B8-990E-7F9115AE7FD9}" type="presParOf" srcId="{6870EEC6-2B9D-4CA6-821C-1A731F3BCFCD}" destId="{1D3D69C0-57FD-4552-A3C5-F0096B3D3302}" srcOrd="0" destOrd="0" presId="urn:microsoft.com/office/officeart/2005/8/layout/hierarchy2"/>
    <dgm:cxn modelId="{9A277FB2-F78B-4DF1-AEE5-F73975EACBDF}" type="presParOf" srcId="{6870EEC6-2B9D-4CA6-821C-1A731F3BCFCD}" destId="{89C5FB04-CAB1-4EAF-A97A-3899459D3A79}" srcOrd="1" destOrd="0" presId="urn:microsoft.com/office/officeart/2005/8/layout/hierarchy2"/>
    <dgm:cxn modelId="{5F5938AF-3DDF-4AD0-98F1-30E441E94679}" type="presParOf" srcId="{89C5FB04-CAB1-4EAF-A97A-3899459D3A79}" destId="{397030BA-ACDC-4505-8D8A-DEF786037CE1}" srcOrd="0" destOrd="0" presId="urn:microsoft.com/office/officeart/2005/8/layout/hierarchy2"/>
    <dgm:cxn modelId="{541E3647-F2C7-49AF-B7B7-7E651F78526F}" type="presParOf" srcId="{397030BA-ACDC-4505-8D8A-DEF786037CE1}" destId="{A70B051B-30E2-4237-B19D-218836BD67F6}" srcOrd="0" destOrd="0" presId="urn:microsoft.com/office/officeart/2005/8/layout/hierarchy2"/>
    <dgm:cxn modelId="{BE2B2D04-6ACA-468F-ACDA-C98B31C1C266}" type="presParOf" srcId="{89C5FB04-CAB1-4EAF-A97A-3899459D3A79}" destId="{27E2B1BF-D2FA-483B-AC08-83BEFA82B2E2}" srcOrd="1" destOrd="0" presId="urn:microsoft.com/office/officeart/2005/8/layout/hierarchy2"/>
    <dgm:cxn modelId="{C606B448-400A-42C8-B04C-2875C2EE0478}" type="presParOf" srcId="{27E2B1BF-D2FA-483B-AC08-83BEFA82B2E2}" destId="{39B61047-EF2D-4C8A-99D2-BD4EF1D7CDAF}" srcOrd="0" destOrd="0" presId="urn:microsoft.com/office/officeart/2005/8/layout/hierarchy2"/>
    <dgm:cxn modelId="{1F460530-12EC-472D-A511-2C25F506A7B9}" type="presParOf" srcId="{27E2B1BF-D2FA-483B-AC08-83BEFA82B2E2}" destId="{79D2D5EA-6C4F-499A-821B-030D14256E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92E9B-CC10-425A-93F6-C9CE03A1970C}">
      <dsp:nvSpPr>
        <dsp:cNvPr id="0" name=""/>
        <dsp:cNvSpPr/>
      </dsp:nvSpPr>
      <dsp:spPr>
        <a:xfrm>
          <a:off x="0" y="0"/>
          <a:ext cx="2657299" cy="265729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F01CC5-E352-4ADE-B1AC-0E0CD2EF3116}">
      <dsp:nvSpPr>
        <dsp:cNvPr id="0" name=""/>
        <dsp:cNvSpPr/>
      </dsp:nvSpPr>
      <dsp:spPr>
        <a:xfrm>
          <a:off x="1328649" y="0"/>
          <a:ext cx="8874097" cy="26572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Является наиболее распространенным острым ишемическим заболеванием тонкой кишки</a:t>
          </a:r>
          <a:endParaRPr lang="en-US" sz="1500" kern="1200" dirty="0"/>
        </a:p>
      </dsp:txBody>
      <dsp:txXfrm>
        <a:off x="1328649" y="0"/>
        <a:ext cx="8874097" cy="425167"/>
      </dsp:txXfrm>
    </dsp:sp>
    <dsp:sp modelId="{51A7C547-722F-40CF-867C-BDEC65F2869B}">
      <dsp:nvSpPr>
        <dsp:cNvPr id="0" name=""/>
        <dsp:cNvSpPr/>
      </dsp:nvSpPr>
      <dsp:spPr>
        <a:xfrm>
          <a:off x="279016" y="425167"/>
          <a:ext cx="2099267" cy="2099267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7F63A9F-2251-409F-99A4-D338AFBF0EDC}">
      <dsp:nvSpPr>
        <dsp:cNvPr id="0" name=""/>
        <dsp:cNvSpPr/>
      </dsp:nvSpPr>
      <dsp:spPr>
        <a:xfrm>
          <a:off x="1328649" y="425167"/>
          <a:ext cx="8874097" cy="20992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Внезапно возникающая сильная боль в животе (несопоставимая с результатами </a:t>
          </a:r>
          <a:r>
            <a:rPr lang="ru-RU" sz="1500" kern="1200" dirty="0" err="1"/>
            <a:t>физикального</a:t>
          </a:r>
          <a:r>
            <a:rPr lang="ru-RU" sz="1500" kern="1200" dirty="0"/>
            <a:t> обследования), </a:t>
          </a:r>
          <a:r>
            <a:rPr lang="az-Latn-AZ" sz="1500" kern="1200" dirty="0"/>
            <a:t> </a:t>
          </a:r>
          <a:r>
            <a:rPr lang="ru-RU" sz="1500" kern="1200" dirty="0"/>
            <a:t>прогрессирующее ухудшение состояния </a:t>
          </a:r>
          <a:endParaRPr lang="en-US" sz="1500" kern="1200" dirty="0"/>
        </a:p>
      </dsp:txBody>
      <dsp:txXfrm>
        <a:off x="1328649" y="425167"/>
        <a:ext cx="8874097" cy="425168"/>
      </dsp:txXfrm>
    </dsp:sp>
    <dsp:sp modelId="{BD0DA321-2946-41A5-953A-AD17EC810D58}">
      <dsp:nvSpPr>
        <dsp:cNvPr id="0" name=""/>
        <dsp:cNvSpPr/>
      </dsp:nvSpPr>
      <dsp:spPr>
        <a:xfrm>
          <a:off x="558032" y="850335"/>
          <a:ext cx="1541234" cy="154123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B327844-306A-418B-87A6-2BD602D00DD5}">
      <dsp:nvSpPr>
        <dsp:cNvPr id="0" name=""/>
        <dsp:cNvSpPr/>
      </dsp:nvSpPr>
      <dsp:spPr>
        <a:xfrm>
          <a:off x="1328649" y="850335"/>
          <a:ext cx="8874097" cy="1541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Специфических клинических, лабораторных и стандартных </a:t>
          </a:r>
          <a:r>
            <a:rPr lang="ru-RU" sz="1500" kern="1200" dirty="0" err="1"/>
            <a:t>визуализационных</a:t>
          </a:r>
          <a:r>
            <a:rPr lang="ru-RU" sz="1500" kern="1200" dirty="0"/>
            <a:t> признаков не существует.</a:t>
          </a:r>
          <a:endParaRPr lang="en-US" sz="1500" kern="1200" dirty="0"/>
        </a:p>
      </dsp:txBody>
      <dsp:txXfrm>
        <a:off x="1328649" y="850335"/>
        <a:ext cx="8874097" cy="425168"/>
      </dsp:txXfrm>
    </dsp:sp>
    <dsp:sp modelId="{1E343491-5488-4C89-9E3B-222AECC75FB6}">
      <dsp:nvSpPr>
        <dsp:cNvPr id="0" name=""/>
        <dsp:cNvSpPr/>
      </dsp:nvSpPr>
      <dsp:spPr>
        <a:xfrm>
          <a:off x="837049" y="1275503"/>
          <a:ext cx="983201" cy="98320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F59D84A-BCC5-4BBF-907A-78FEBCD41012}">
      <dsp:nvSpPr>
        <dsp:cNvPr id="0" name=""/>
        <dsp:cNvSpPr/>
      </dsp:nvSpPr>
      <dsp:spPr>
        <a:xfrm>
          <a:off x="1328649" y="1275503"/>
          <a:ext cx="8874097" cy="9832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Более чем у половины пациентов окончательный диагноз устанавливается во время операции.</a:t>
          </a:r>
          <a:endParaRPr lang="en-US" sz="1500" kern="1200" dirty="0"/>
        </a:p>
      </dsp:txBody>
      <dsp:txXfrm>
        <a:off x="1328649" y="1275503"/>
        <a:ext cx="8874097" cy="425168"/>
      </dsp:txXfrm>
    </dsp:sp>
    <dsp:sp modelId="{E12CF6F6-2C1E-49EB-83C7-687EC16127D2}">
      <dsp:nvSpPr>
        <dsp:cNvPr id="0" name=""/>
        <dsp:cNvSpPr/>
      </dsp:nvSpPr>
      <dsp:spPr>
        <a:xfrm>
          <a:off x="1116065" y="1700671"/>
          <a:ext cx="425168" cy="42516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ADCCB2-BFBC-447F-AE7D-641444DD2A11}">
      <dsp:nvSpPr>
        <dsp:cNvPr id="0" name=""/>
        <dsp:cNvSpPr/>
      </dsp:nvSpPr>
      <dsp:spPr>
        <a:xfrm>
          <a:off x="1328649" y="1700671"/>
          <a:ext cx="8874097" cy="4251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Смертность при острой </a:t>
          </a:r>
          <a:r>
            <a:rPr lang="ru-RU" sz="1500" kern="1200" dirty="0" err="1"/>
            <a:t>мезентериальной</a:t>
          </a:r>
          <a:r>
            <a:rPr lang="ru-RU" sz="1500" kern="1200" dirty="0"/>
            <a:t> окклюзии составляет 50-90%.</a:t>
          </a:r>
          <a:endParaRPr lang="en-US" sz="1500" kern="1200" dirty="0"/>
        </a:p>
      </dsp:txBody>
      <dsp:txXfrm>
        <a:off x="1328649" y="1700671"/>
        <a:ext cx="8874097" cy="4251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04EA9-49A9-4267-9A60-6569EF75460C}">
      <dsp:nvSpPr>
        <dsp:cNvPr id="0" name=""/>
        <dsp:cNvSpPr/>
      </dsp:nvSpPr>
      <dsp:spPr>
        <a:xfrm>
          <a:off x="9869" y="1053074"/>
          <a:ext cx="2949761" cy="209392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Calibri" panose="020F0502020204030204" pitchFamily="34" charset="0"/>
              <a:ea typeface="Calibri" panose="020F0502020204030204" pitchFamily="34" charset="0"/>
            </a:rPr>
            <a:t>Ишемия</a:t>
          </a:r>
          <a:endParaRPr lang="en-US" sz="32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внезапно возникающая сильная боль в животе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 dirty="0"/>
            <a:t>3-6 </a:t>
          </a:r>
          <a:r>
            <a:rPr lang="ru-RU" sz="1800" kern="1200" dirty="0"/>
            <a:t>часов</a:t>
          </a:r>
          <a:endParaRPr lang="en-US" sz="1800" b="1" kern="1200" dirty="0"/>
        </a:p>
      </dsp:txBody>
      <dsp:txXfrm>
        <a:off x="71198" y="1114403"/>
        <a:ext cx="2827103" cy="1971269"/>
      </dsp:txXfrm>
    </dsp:sp>
    <dsp:sp modelId="{2EACDF2C-5087-4184-A85B-3E46E000E424}">
      <dsp:nvSpPr>
        <dsp:cNvPr id="0" name=""/>
        <dsp:cNvSpPr/>
      </dsp:nvSpPr>
      <dsp:spPr>
        <a:xfrm>
          <a:off x="3254606" y="1734268"/>
          <a:ext cx="625349" cy="7315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3254606" y="1880576"/>
        <a:ext cx="437744" cy="438924"/>
      </dsp:txXfrm>
    </dsp:sp>
    <dsp:sp modelId="{F26D8EF2-4217-4683-B663-DAAB4FF7D68E}">
      <dsp:nvSpPr>
        <dsp:cNvPr id="0" name=""/>
        <dsp:cNvSpPr/>
      </dsp:nvSpPr>
      <dsp:spPr>
        <a:xfrm>
          <a:off x="4139535" y="1053074"/>
          <a:ext cx="2949761" cy="209392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latin typeface="Calibri" panose="020F0502020204030204" pitchFamily="34" charset="0"/>
              <a:ea typeface="Calibri" panose="020F0502020204030204" pitchFamily="34" charset="0"/>
            </a:rPr>
            <a:t>Некроз</a:t>
          </a:r>
          <a:endParaRPr lang="en-US" sz="36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0" kern="1200" dirty="0">
              <a:latin typeface="Calibri" panose="020F0502020204030204" pitchFamily="34" charset="0"/>
            </a:rPr>
            <a:t>боль в животе уменьшается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может возникнуть кишечное кровотечение</a:t>
          </a:r>
          <a:endParaRPr lang="en-US" sz="1800" b="1" kern="1200" dirty="0"/>
        </a:p>
      </dsp:txBody>
      <dsp:txXfrm>
        <a:off x="4200864" y="1114403"/>
        <a:ext cx="2827103" cy="1971269"/>
      </dsp:txXfrm>
    </dsp:sp>
    <dsp:sp modelId="{70DE0B9D-5B61-4463-BA53-64C8B5E5FBAC}">
      <dsp:nvSpPr>
        <dsp:cNvPr id="0" name=""/>
        <dsp:cNvSpPr/>
      </dsp:nvSpPr>
      <dsp:spPr>
        <a:xfrm>
          <a:off x="7384272" y="1734268"/>
          <a:ext cx="625349" cy="731540"/>
        </a:xfrm>
        <a:prstGeom prst="rightArrow">
          <a:avLst>
            <a:gd name="adj1" fmla="val 60000"/>
            <a:gd name="adj2" fmla="val 50000"/>
          </a:avLst>
        </a:prstGeom>
        <a:solidFill>
          <a:srgbClr val="AEC8D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7384272" y="1880576"/>
        <a:ext cx="437744" cy="438924"/>
      </dsp:txXfrm>
    </dsp:sp>
    <dsp:sp modelId="{64082A39-662E-47B5-83D7-B09F22D17817}">
      <dsp:nvSpPr>
        <dsp:cNvPr id="0" name=""/>
        <dsp:cNvSpPr/>
      </dsp:nvSpPr>
      <dsp:spPr>
        <a:xfrm>
          <a:off x="8269201" y="1053074"/>
          <a:ext cx="2949761" cy="209392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latin typeface="Calibri" panose="020F0502020204030204" pitchFamily="34" charset="0"/>
              <a:ea typeface="Calibri" panose="020F0502020204030204" pitchFamily="34" charset="0"/>
            </a:rPr>
            <a:t>Перитонит</a:t>
          </a:r>
          <a:endParaRPr lang="en-US" sz="36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Перфорация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Перитонит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Абдоминальный  компартмент-синдром </a:t>
          </a:r>
          <a:endParaRPr lang="en-US" sz="1800" kern="1200" dirty="0"/>
        </a:p>
      </dsp:txBody>
      <dsp:txXfrm>
        <a:off x="8330530" y="1114403"/>
        <a:ext cx="2827103" cy="19712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7CF204-7109-495A-9573-7AEA171D83D3}">
      <dsp:nvSpPr>
        <dsp:cNvPr id="0" name=""/>
        <dsp:cNvSpPr/>
      </dsp:nvSpPr>
      <dsp:spPr>
        <a:xfrm>
          <a:off x="150869" y="639832"/>
          <a:ext cx="2052326" cy="1460458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B8A764-AD75-4D8F-8765-C1432D75B374}">
      <dsp:nvSpPr>
        <dsp:cNvPr id="0" name=""/>
        <dsp:cNvSpPr/>
      </dsp:nvSpPr>
      <dsp:spPr>
        <a:xfrm>
          <a:off x="837" y="450354"/>
          <a:ext cx="2115660" cy="14104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8942F9-7651-4367-856B-D863641E9761}">
      <dsp:nvSpPr>
        <dsp:cNvPr id="0" name=""/>
        <dsp:cNvSpPr/>
      </dsp:nvSpPr>
      <dsp:spPr>
        <a:xfrm>
          <a:off x="231105" y="1846795"/>
          <a:ext cx="1893180" cy="1733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Gas in portal vein</a:t>
          </a:r>
        </a:p>
      </dsp:txBody>
      <dsp:txXfrm>
        <a:off x="231105" y="1846795"/>
        <a:ext cx="1893180" cy="173357"/>
      </dsp:txXfrm>
    </dsp:sp>
    <dsp:sp modelId="{7F0017A5-A0E0-4312-B660-08AF14A86102}">
      <dsp:nvSpPr>
        <dsp:cNvPr id="0" name=""/>
        <dsp:cNvSpPr/>
      </dsp:nvSpPr>
      <dsp:spPr>
        <a:xfrm>
          <a:off x="2286748" y="639832"/>
          <a:ext cx="938301" cy="1460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9558CF-08C4-4C5A-AA72-EDEA55BBF761}">
      <dsp:nvSpPr>
        <dsp:cNvPr id="0" name=""/>
        <dsp:cNvSpPr/>
      </dsp:nvSpPr>
      <dsp:spPr>
        <a:xfrm>
          <a:off x="86569" y="584390"/>
          <a:ext cx="2206234" cy="1569981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E05CA9-B306-4BD4-A17F-2F7EB2485A6D}">
      <dsp:nvSpPr>
        <dsp:cNvPr id="0" name=""/>
        <dsp:cNvSpPr/>
      </dsp:nvSpPr>
      <dsp:spPr>
        <a:xfrm>
          <a:off x="207136" y="392427"/>
          <a:ext cx="2121407" cy="148506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3D9D08-95D7-49FE-B22B-64EB6D03FBA2}">
      <dsp:nvSpPr>
        <dsp:cNvPr id="0" name=""/>
        <dsp:cNvSpPr/>
      </dsp:nvSpPr>
      <dsp:spPr>
        <a:xfrm>
          <a:off x="172823" y="1881866"/>
          <a:ext cx="2035153" cy="186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Intestinal pneumatosis</a:t>
          </a:r>
        </a:p>
      </dsp:txBody>
      <dsp:txXfrm>
        <a:off x="172823" y="1881866"/>
        <a:ext cx="2035153" cy="186358"/>
      </dsp:txXfrm>
    </dsp:sp>
    <dsp:sp modelId="{111735C0-3E26-49CF-B9CB-E93AE934A5D4}">
      <dsp:nvSpPr>
        <dsp:cNvPr id="0" name=""/>
        <dsp:cNvSpPr/>
      </dsp:nvSpPr>
      <dsp:spPr>
        <a:xfrm>
          <a:off x="2382622" y="584390"/>
          <a:ext cx="1008666" cy="1569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0F8FB6-5D3D-4880-BB64-FEB43332FE6C}">
      <dsp:nvSpPr>
        <dsp:cNvPr id="0" name=""/>
        <dsp:cNvSpPr/>
      </dsp:nvSpPr>
      <dsp:spPr>
        <a:xfrm>
          <a:off x="92677" y="652216"/>
          <a:ext cx="2361885" cy="1680744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27ED6-30F0-4A46-B73E-C22507BBEBAD}">
      <dsp:nvSpPr>
        <dsp:cNvPr id="0" name=""/>
        <dsp:cNvSpPr/>
      </dsp:nvSpPr>
      <dsp:spPr>
        <a:xfrm>
          <a:off x="121232" y="477347"/>
          <a:ext cx="2271073" cy="1589837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C41E51-AD9C-4CE2-8E50-7A34B97EB9A7}">
      <dsp:nvSpPr>
        <dsp:cNvPr id="0" name=""/>
        <dsp:cNvSpPr/>
      </dsp:nvSpPr>
      <dsp:spPr>
        <a:xfrm>
          <a:off x="185015" y="2041230"/>
          <a:ext cx="2178734" cy="1995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100" b="1" kern="1200"/>
            <a:t>Pne</a:t>
          </a:r>
          <a:r>
            <a:rPr lang="en-US" sz="1100" b="1" kern="1200"/>
            <a:t>u</a:t>
          </a:r>
          <a:r>
            <a:rPr lang="az-Latn-AZ" sz="1100" b="1" kern="1200"/>
            <a:t>moperitoneum (perfora</a:t>
          </a:r>
          <a:r>
            <a:rPr lang="en-US" sz="1100" b="1" kern="1200"/>
            <a:t>tion</a:t>
          </a:r>
          <a:r>
            <a:rPr lang="az-Latn-AZ" sz="1100" b="1" kern="1200"/>
            <a:t>)</a:t>
          </a:r>
          <a:endParaRPr lang="en-US" sz="1100" b="1" kern="1200"/>
        </a:p>
      </dsp:txBody>
      <dsp:txXfrm>
        <a:off x="185015" y="2041230"/>
        <a:ext cx="2178734" cy="199506"/>
      </dsp:txXfrm>
    </dsp:sp>
    <dsp:sp modelId="{3EDD6BBC-0064-4480-8F27-2AFD467C967C}">
      <dsp:nvSpPr>
        <dsp:cNvPr id="0" name=""/>
        <dsp:cNvSpPr/>
      </dsp:nvSpPr>
      <dsp:spPr>
        <a:xfrm>
          <a:off x="2550717" y="652216"/>
          <a:ext cx="1079828" cy="16807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0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КТ-ангиография</a:t>
          </a:r>
          <a:endParaRPr lang="en-US" sz="1800" kern="1200" dirty="0"/>
        </a:p>
      </dsp:txBody>
      <dsp:txXfrm>
        <a:off x="32608" y="32608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029606"/>
          <a:ext cx="3176388" cy="29600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окклюзия брыжеечных артерий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очаговое или сегментарное утолщение стенки кишечника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пневматоз кишечника с газом в воротной вене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расширение кишечника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отек брыжейки, 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тромбоз портомезентериальных сосудов, 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свободный </a:t>
          </a:r>
          <a:r>
            <a:rPr lang="ru-RU" sz="1400" kern="1200" dirty="0"/>
            <a:t>газ</a:t>
          </a:r>
          <a:r>
            <a:rPr lang="az-Latn-AZ" sz="1400" kern="1200" dirty="0"/>
            <a:t> в брюшной полости (перфорация)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инфаркт солидного органа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en-US" sz="1400" kern="1200" dirty="0"/>
        </a:p>
      </dsp:txBody>
      <dsp:txXfrm>
        <a:off x="0" y="1029606"/>
        <a:ext cx="3176388" cy="29600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1186347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 err="1"/>
            <a:t>Лапаратомия</a:t>
          </a:r>
          <a:r>
            <a:rPr lang="az-Latn-AZ" sz="1800" kern="1200" dirty="0"/>
            <a:t>/</a:t>
          </a:r>
          <a:r>
            <a:rPr lang="ru-RU" sz="1800" kern="1200" dirty="0"/>
            <a:t>лапароскопия</a:t>
          </a:r>
          <a:endParaRPr lang="en-US" sz="1800" kern="1200" dirty="0"/>
        </a:p>
      </dsp:txBody>
      <dsp:txXfrm>
        <a:off x="32608" y="1218955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971456"/>
          <a:ext cx="3176388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ru-RU" sz="1400" kern="1200" dirty="0"/>
            <a:t>ишемия и некроз кишечника</a:t>
          </a:r>
          <a:endParaRPr lang="en-US" sz="1400" kern="1200" dirty="0"/>
        </a:p>
      </dsp:txBody>
      <dsp:txXfrm>
        <a:off x="0" y="1971456"/>
        <a:ext cx="3176388" cy="10764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1022805"/>
          <a:ext cx="3176388" cy="65769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Клинические признаки и симптомы</a:t>
          </a:r>
          <a:endParaRPr lang="en-US" sz="1800" kern="1200" dirty="0"/>
        </a:p>
      </dsp:txBody>
      <dsp:txXfrm>
        <a:off x="32106" y="1054911"/>
        <a:ext cx="3112176" cy="593485"/>
      </dsp:txXfrm>
    </dsp:sp>
    <dsp:sp modelId="{1D847115-BCDE-4A8E-B247-4B0C40927699}">
      <dsp:nvSpPr>
        <dsp:cNvPr id="0" name=""/>
        <dsp:cNvSpPr/>
      </dsp:nvSpPr>
      <dsp:spPr>
        <a:xfrm>
          <a:off x="0" y="1974597"/>
          <a:ext cx="3176388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 dirty="0"/>
            <a:t>внезапно возникающая сильная и продолжающаяся в течение нескольких часов боль</a:t>
          </a:r>
          <a:endParaRPr lang="en-US" sz="1400" kern="1200" dirty="0"/>
        </a:p>
      </dsp:txBody>
      <dsp:txXfrm>
        <a:off x="0" y="1974597"/>
        <a:ext cx="3176388" cy="10598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C0E541-27BE-4A60-8F28-3A5B39971F29}">
      <dsp:nvSpPr>
        <dsp:cNvPr id="0" name=""/>
        <dsp:cNvSpPr/>
      </dsp:nvSpPr>
      <dsp:spPr>
        <a:xfrm>
          <a:off x="143798" y="36461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5F7B1C-F694-406B-B19D-4296C4A599ED}">
      <dsp:nvSpPr>
        <dsp:cNvPr id="0" name=""/>
        <dsp:cNvSpPr/>
      </dsp:nvSpPr>
      <dsp:spPr>
        <a:xfrm>
          <a:off x="143798" y="347558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214AA7-94EB-405E-831D-459454FC96F0}">
      <dsp:nvSpPr>
        <dsp:cNvPr id="0" name=""/>
        <dsp:cNvSpPr/>
      </dsp:nvSpPr>
      <dsp:spPr>
        <a:xfrm>
          <a:off x="6134227" y="36461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07F897-0540-41D1-88E8-F7FFF3114B2D}">
      <dsp:nvSpPr>
        <dsp:cNvPr id="0" name=""/>
        <dsp:cNvSpPr/>
      </dsp:nvSpPr>
      <dsp:spPr>
        <a:xfrm>
          <a:off x="7928" y="63306"/>
          <a:ext cx="3397896" cy="2378656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CED651-8157-427C-911D-004A043E1933}">
      <dsp:nvSpPr>
        <dsp:cNvPr id="0" name=""/>
        <dsp:cNvSpPr/>
      </dsp:nvSpPr>
      <dsp:spPr>
        <a:xfrm>
          <a:off x="281952" y="244280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chemeClr val="accent1">
                  <a:lumMod val="50000"/>
                </a:schemeClr>
              </a:solidFill>
            </a:rPr>
            <a:t>стентирование</a:t>
          </a:r>
          <a:endParaRPr lang="en-US" sz="24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281952" y="2442807"/>
        <a:ext cx="3259742" cy="298493"/>
      </dsp:txXfrm>
    </dsp:sp>
    <dsp:sp modelId="{0D2862D6-581C-4A35-9961-3E46AB940A15}">
      <dsp:nvSpPr>
        <dsp:cNvPr id="0" name=""/>
        <dsp:cNvSpPr/>
      </dsp:nvSpPr>
      <dsp:spPr>
        <a:xfrm>
          <a:off x="3821427" y="36461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A75B4B-3226-48AA-9C29-BB4EC9A20291}">
      <dsp:nvSpPr>
        <dsp:cNvPr id="0" name=""/>
        <dsp:cNvSpPr/>
      </dsp:nvSpPr>
      <dsp:spPr>
        <a:xfrm>
          <a:off x="6134227" y="347558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74F431-DD33-46D6-A02A-8DB75C780C3E}">
      <dsp:nvSpPr>
        <dsp:cNvPr id="0" name=""/>
        <dsp:cNvSpPr/>
      </dsp:nvSpPr>
      <dsp:spPr>
        <a:xfrm>
          <a:off x="7928" y="3174276"/>
          <a:ext cx="3397896" cy="2378656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6EC51C-AE26-4603-8B21-D4AB5BFD8840}">
      <dsp:nvSpPr>
        <dsp:cNvPr id="0" name=""/>
        <dsp:cNvSpPr/>
      </dsp:nvSpPr>
      <dsp:spPr>
        <a:xfrm>
          <a:off x="281952" y="555377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solidFill>
                <a:schemeClr val="accent1">
                  <a:lumMod val="50000"/>
                </a:schemeClr>
              </a:solidFill>
            </a:rPr>
            <a:t>эмболектомия</a:t>
          </a:r>
          <a:endParaRPr lang="en-US" sz="24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281952" y="5553777"/>
        <a:ext cx="3259742" cy="298493"/>
      </dsp:txXfrm>
    </dsp:sp>
    <dsp:sp modelId="{0EFC8328-06D5-4AEC-A4EC-DE802B2A1DB2}">
      <dsp:nvSpPr>
        <dsp:cNvPr id="0" name=""/>
        <dsp:cNvSpPr/>
      </dsp:nvSpPr>
      <dsp:spPr>
        <a:xfrm>
          <a:off x="3821427" y="347558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1DC4AF-B375-422F-A8DF-D629EAE7D0BE}">
      <dsp:nvSpPr>
        <dsp:cNvPr id="0" name=""/>
        <dsp:cNvSpPr/>
      </dsp:nvSpPr>
      <dsp:spPr>
        <a:xfrm>
          <a:off x="5998356" y="63306"/>
          <a:ext cx="3397896" cy="2378656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t="-3000" b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AA9AB6-488E-412D-8702-669AC667E52A}">
      <dsp:nvSpPr>
        <dsp:cNvPr id="0" name=""/>
        <dsp:cNvSpPr/>
      </dsp:nvSpPr>
      <dsp:spPr>
        <a:xfrm>
          <a:off x="6272380" y="244280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solidFill>
                <a:schemeClr val="accent1">
                  <a:lumMod val="50000"/>
                </a:schemeClr>
              </a:solidFill>
            </a:rPr>
            <a:t>байпасс</a:t>
          </a:r>
          <a:endParaRPr lang="en-US" sz="24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272380" y="2442807"/>
        <a:ext cx="3259742" cy="298493"/>
      </dsp:txXfrm>
    </dsp:sp>
    <dsp:sp modelId="{BC937FBE-1157-4C08-8FEF-0B7EA7DC3D1C}">
      <dsp:nvSpPr>
        <dsp:cNvPr id="0" name=""/>
        <dsp:cNvSpPr/>
      </dsp:nvSpPr>
      <dsp:spPr>
        <a:xfrm>
          <a:off x="9811855" y="36461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383459-160B-4156-A8D2-DC9F243D6F56}">
      <dsp:nvSpPr>
        <dsp:cNvPr id="0" name=""/>
        <dsp:cNvSpPr/>
      </dsp:nvSpPr>
      <dsp:spPr>
        <a:xfrm>
          <a:off x="5998356" y="3174276"/>
          <a:ext cx="3397896" cy="2378656"/>
        </a:xfrm>
        <a:prstGeom prst="rect">
          <a:avLst/>
        </a:prstGeom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CBCE2C-C620-46F1-982B-32F84DBDDC2E}">
      <dsp:nvSpPr>
        <dsp:cNvPr id="0" name=""/>
        <dsp:cNvSpPr/>
      </dsp:nvSpPr>
      <dsp:spPr>
        <a:xfrm>
          <a:off x="6272380" y="555377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chemeClr val="accent1">
                  <a:lumMod val="50000"/>
                </a:schemeClr>
              </a:solidFill>
            </a:rPr>
            <a:t>резекция</a:t>
          </a:r>
          <a:endParaRPr lang="en-US" sz="24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272380" y="5553777"/>
        <a:ext cx="3259742" cy="298493"/>
      </dsp:txXfrm>
    </dsp:sp>
    <dsp:sp modelId="{0327AAC1-2F94-4CA0-8447-52444B3E6224}">
      <dsp:nvSpPr>
        <dsp:cNvPr id="0" name=""/>
        <dsp:cNvSpPr/>
      </dsp:nvSpPr>
      <dsp:spPr>
        <a:xfrm>
          <a:off x="9811855" y="347558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3E339-D3EA-4ADA-A527-3C0F4237C4D2}">
      <dsp:nvSpPr>
        <dsp:cNvPr id="0" name=""/>
        <dsp:cNvSpPr/>
      </dsp:nvSpPr>
      <dsp:spPr>
        <a:xfrm>
          <a:off x="410" y="1177723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Н</a:t>
          </a:r>
          <a:r>
            <a:rPr lang="az-Latn-AZ" sz="2000" kern="1200" dirty="0"/>
            <a:t>екроз кишечника</a:t>
          </a:r>
          <a:endParaRPr lang="en-US" sz="2000" kern="1200" dirty="0"/>
        </a:p>
      </dsp:txBody>
      <dsp:txXfrm>
        <a:off x="35005" y="1212318"/>
        <a:ext cx="2293163" cy="1111986"/>
      </dsp:txXfrm>
    </dsp:sp>
    <dsp:sp modelId="{7F1294EF-BC30-41E1-BC4B-283432ED580B}">
      <dsp:nvSpPr>
        <dsp:cNvPr id="0" name=""/>
        <dsp:cNvSpPr/>
      </dsp:nvSpPr>
      <dsp:spPr>
        <a:xfrm rot="19457599">
          <a:off x="2253384" y="1398664"/>
          <a:ext cx="1163698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1163698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06141" y="1399630"/>
        <a:ext cx="58184" cy="58184"/>
      </dsp:txXfrm>
    </dsp:sp>
    <dsp:sp modelId="{80F15EC5-5BD9-41F1-AE1D-D97E263EAF22}">
      <dsp:nvSpPr>
        <dsp:cNvPr id="0" name=""/>
        <dsp:cNvSpPr/>
      </dsp:nvSpPr>
      <dsp:spPr>
        <a:xfrm>
          <a:off x="3307705" y="498546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нет</a:t>
          </a:r>
          <a:endParaRPr lang="en-US" sz="2000" kern="1200" dirty="0"/>
        </a:p>
      </dsp:txBody>
      <dsp:txXfrm>
        <a:off x="3342300" y="533141"/>
        <a:ext cx="2293163" cy="1111986"/>
      </dsp:txXfrm>
    </dsp:sp>
    <dsp:sp modelId="{4FF44CA0-0D9F-40A2-9CCA-505B85221D58}">
      <dsp:nvSpPr>
        <dsp:cNvPr id="0" name=""/>
        <dsp:cNvSpPr/>
      </dsp:nvSpPr>
      <dsp:spPr>
        <a:xfrm>
          <a:off x="5670058" y="1059076"/>
          <a:ext cx="944941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944941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18906" y="1065511"/>
        <a:ext cx="47247" cy="47247"/>
      </dsp:txXfrm>
    </dsp:sp>
    <dsp:sp modelId="{866CD797-8B50-45C4-A942-B4D47C666326}">
      <dsp:nvSpPr>
        <dsp:cNvPr id="0" name=""/>
        <dsp:cNvSpPr/>
      </dsp:nvSpPr>
      <dsp:spPr>
        <a:xfrm>
          <a:off x="6615000" y="498546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 err="1"/>
            <a:t>реваскуляризация</a:t>
          </a:r>
          <a:endParaRPr lang="en-US" sz="2000" kern="1200" dirty="0"/>
        </a:p>
      </dsp:txBody>
      <dsp:txXfrm>
        <a:off x="6649595" y="533141"/>
        <a:ext cx="2293163" cy="1111986"/>
      </dsp:txXfrm>
    </dsp:sp>
    <dsp:sp modelId="{2F82D254-F5F0-4FB0-9B8D-C97B766B27D1}">
      <dsp:nvSpPr>
        <dsp:cNvPr id="0" name=""/>
        <dsp:cNvSpPr/>
      </dsp:nvSpPr>
      <dsp:spPr>
        <a:xfrm rot="2142401">
          <a:off x="2253384" y="2077841"/>
          <a:ext cx="1163698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1163698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06141" y="2078807"/>
        <a:ext cx="58184" cy="58184"/>
      </dsp:txXfrm>
    </dsp:sp>
    <dsp:sp modelId="{1D3D69C0-57FD-4552-A3C5-F0096B3D3302}">
      <dsp:nvSpPr>
        <dsp:cNvPr id="0" name=""/>
        <dsp:cNvSpPr/>
      </dsp:nvSpPr>
      <dsp:spPr>
        <a:xfrm>
          <a:off x="3307705" y="1856899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да</a:t>
          </a:r>
          <a:endParaRPr lang="en-US" sz="2000" kern="1200" dirty="0"/>
        </a:p>
      </dsp:txBody>
      <dsp:txXfrm>
        <a:off x="3342300" y="1891494"/>
        <a:ext cx="2293163" cy="1111986"/>
      </dsp:txXfrm>
    </dsp:sp>
    <dsp:sp modelId="{397030BA-ACDC-4505-8D8A-DEF786037CE1}">
      <dsp:nvSpPr>
        <dsp:cNvPr id="0" name=""/>
        <dsp:cNvSpPr/>
      </dsp:nvSpPr>
      <dsp:spPr>
        <a:xfrm>
          <a:off x="5670058" y="2417429"/>
          <a:ext cx="944941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944941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18906" y="2423864"/>
        <a:ext cx="47247" cy="47247"/>
      </dsp:txXfrm>
    </dsp:sp>
    <dsp:sp modelId="{39B61047-EF2D-4C8A-99D2-BD4EF1D7CDAF}">
      <dsp:nvSpPr>
        <dsp:cNvPr id="0" name=""/>
        <dsp:cNvSpPr/>
      </dsp:nvSpPr>
      <dsp:spPr>
        <a:xfrm>
          <a:off x="6615000" y="1856899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Резекция</a:t>
          </a:r>
          <a:r>
            <a:rPr lang="en-US" sz="2000" kern="1200" dirty="0"/>
            <a:t> ±</a:t>
          </a:r>
          <a:r>
            <a:rPr lang="ru-RU" sz="2000" kern="1200" dirty="0" err="1"/>
            <a:t>реваскуляризация</a:t>
          </a:r>
          <a:endParaRPr lang="en-US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и повторная ревизия</a:t>
          </a:r>
          <a:endParaRPr lang="en-US" sz="2000" kern="1200" dirty="0"/>
        </a:p>
      </dsp:txBody>
      <dsp:txXfrm>
        <a:off x="6649595" y="1891494"/>
        <a:ext cx="2293163" cy="1111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E87FC68-907F-A935-82EF-12D32A0831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EE9578-5D8C-14C6-EFA5-FF042740E7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/>
              <a:t>Острая окклюзия брыжеечных артерий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1FFF33-8463-CBD6-30F7-969D8AF0D43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EAE6E9-C165-FDE0-B59F-C2FE11EDDA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26227F-1158-4404-9BE9-6C84E113FF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9424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/>
              <a:t>Острая окклюзия брыжеечных артерий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B451E-52E9-45A2-B17A-524D86BE9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459895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ru-RU"/>
              <a:t>Др. Шукюфа Мусаева</a:t>
            </a:r>
            <a:endParaRPr lang="az-Latn-AZ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A2FBDB-AEA0-07B8-AB34-11D05B5B3BE1}"/>
              </a:ext>
            </a:extLst>
          </p:cNvPr>
          <p:cNvSpPr txBox="1"/>
          <p:nvPr userDrawn="1"/>
        </p:nvSpPr>
        <p:spPr>
          <a:xfrm>
            <a:off x="9200364" y="132905"/>
            <a:ext cx="303526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i="1" dirty="0"/>
              <a:t>Острая окклюзия брыжеечных артерий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image" Target="../media/image7.png"/><Relationship Id="rId18" Type="http://schemas.microsoft.com/office/2007/relationships/diagramDrawing" Target="../diagrams/drawing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6.png"/><Relationship Id="rId17" Type="http://schemas.openxmlformats.org/officeDocument/2006/relationships/diagramColors" Target="../diagrams/colors5.xml"/><Relationship Id="rId2" Type="http://schemas.openxmlformats.org/officeDocument/2006/relationships/diagramData" Target="../diagrams/data3.xml"/><Relationship Id="rId16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Layout" Target="../diagrams/layout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Острая окклюзия брыжеечных артерий </a:t>
            </a:r>
            <a:endParaRPr lang="az-Latn-AZ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1DF7CD58-D2C9-5608-E92B-EA3FF464D414}"/>
              </a:ext>
            </a:extLst>
          </p:cNvPr>
          <p:cNvSpPr txBox="1">
            <a:spLocks/>
          </p:cNvSpPr>
          <p:nvPr/>
        </p:nvSpPr>
        <p:spPr>
          <a:xfrm>
            <a:off x="1676400" y="375443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Др. </a:t>
            </a:r>
            <a:r>
              <a:rPr lang="ru-RU" dirty="0" err="1"/>
              <a:t>Шукюфа</a:t>
            </a:r>
            <a:r>
              <a:rPr lang="ru-RU" dirty="0"/>
              <a:t> Мусаева</a:t>
            </a:r>
            <a:r>
              <a:rPr lang="az-Latn-A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603115"/>
          </a:xfrm>
        </p:spPr>
        <p:txBody>
          <a:bodyPr>
            <a:noAutofit/>
          </a:bodyPr>
          <a:lstStyle/>
          <a:p>
            <a:r>
              <a:rPr lang="ru-RU" sz="2800" dirty="0">
                <a:effectLst/>
                <a:latin typeface="Calibri" panose="020F0502020204030204"/>
                <a:ea typeface="Times New Roman" panose="02020603050405020304" pitchFamily="18" charset="0"/>
              </a:rPr>
              <a:t>Определение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7868" y="1253331"/>
            <a:ext cx="9318685" cy="1509324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/>
                <a:ea typeface="Times New Roman" panose="02020603050405020304" pitchFamily="18" charset="0"/>
              </a:rPr>
              <a:t>острое ишемическое повреждение, вызванное тромбоэмболией или тромбозом кишечных артерий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осложняющееся</a:t>
            </a:r>
            <a:r>
              <a:rPr lang="az-Latn-AZ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некрозом и перфорацией кишечника, острым перитонитом</a:t>
            </a:r>
            <a:endParaRPr lang="az-Latn-AZ" sz="1800" dirty="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1599ADBC-928E-1F98-3BAF-B29FBCA76D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72673"/>
              </p:ext>
            </p:extLst>
          </p:nvPr>
        </p:nvGraphicFramePr>
        <p:xfrm>
          <a:off x="763806" y="3429000"/>
          <a:ext cx="10202747" cy="2657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3E71B48-4FA0-4B12-0242-94ACBF61D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/>
              <a:t>Классификация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671" y="1122637"/>
            <a:ext cx="10515600" cy="271188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az-Latn-AZ" sz="1800" dirty="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 dirty="0">
              <a:solidFill>
                <a:srgbClr val="25252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 dirty="0">
              <a:solidFill>
                <a:srgbClr val="25252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az-Latn-AZ" sz="1800" dirty="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3BDBD11-4CF5-9689-35C8-D5D0CDA297D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021286" y="747351"/>
            <a:ext cx="3691466" cy="2069345"/>
          </a:xfrm>
          <a:prstGeom prst="wedgeEllipseCallout">
            <a:avLst>
              <a:gd name="adj1" fmla="val -71149"/>
              <a:gd name="adj2" fmla="val 46015"/>
            </a:avLst>
          </a:prstGeom>
          <a:solidFill>
            <a:srgbClr val="E1F1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2D20C9-8781-E8A9-8348-567DD2197C16}"/>
              </a:ext>
            </a:extLst>
          </p:cNvPr>
          <p:cNvSpPr txBox="1"/>
          <p:nvPr/>
        </p:nvSpPr>
        <p:spPr>
          <a:xfrm>
            <a:off x="7514772" y="1122237"/>
            <a:ext cx="40132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1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4 клинические формы ишемии кишечника:</a:t>
            </a:r>
          </a:p>
          <a:p>
            <a:pPr marL="228600" indent="-228600" algn="just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11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Острая артериальная окклюзия (60-70% )</a:t>
            </a:r>
          </a:p>
          <a:p>
            <a:pPr marL="228600" indent="-228600" algn="just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11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Острая </a:t>
            </a:r>
            <a:r>
              <a:rPr lang="ru-RU" sz="1100" b="1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неокклюзионная</a:t>
            </a:r>
            <a:r>
              <a:rPr lang="ru-RU" sz="11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ишемия (20-30% )</a:t>
            </a:r>
          </a:p>
          <a:p>
            <a:pPr marL="228600" indent="-228600" algn="just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11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Острый венозный тромбоз (5% </a:t>
            </a:r>
            <a:r>
              <a:rPr lang="az-Latn-A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ru-RU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Хроническая артериальная ишемия</a:t>
            </a:r>
            <a:endParaRPr lang="en-US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8052FD-0A58-87BA-8CD2-CA9443E9AD5E}"/>
              </a:ext>
            </a:extLst>
          </p:cNvPr>
          <p:cNvSpPr txBox="1"/>
          <p:nvPr/>
        </p:nvSpPr>
        <p:spPr>
          <a:xfrm>
            <a:off x="856034" y="1536971"/>
            <a:ext cx="10348088" cy="5040532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b="1" u="sng" dirty="0">
                <a:solidFill>
                  <a:schemeClr val="accent1">
                    <a:lumMod val="75000"/>
                  </a:schemeClr>
                </a:solidFill>
              </a:rPr>
              <a:t>Этиология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b="1" u="sng" dirty="0"/>
              <a:t>Тромбоэмболия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b="1" u="sng" dirty="0"/>
              <a:t>Тромбоз </a:t>
            </a:r>
            <a:endParaRPr lang="az-Latn-AZ" sz="16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600" dirty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 dirty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 dirty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 dirty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 dirty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 dirty="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b="1" u="sng" dirty="0">
                <a:solidFill>
                  <a:schemeClr val="accent1">
                    <a:lumMod val="75000"/>
                  </a:schemeClr>
                </a:solidFill>
              </a:rPr>
              <a:t>Локализация</a:t>
            </a:r>
            <a:endParaRPr lang="az-Latn-AZ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/>
              <a:t>тонкая кишка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/>
              <a:t>толстая кишка,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/>
              <a:t>  магистральные сосуды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/>
              <a:t> сегментарные сосуды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dirty="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dirty="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dirty="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600" b="1" u="sng" dirty="0">
                <a:solidFill>
                  <a:schemeClr val="accent1">
                    <a:lumMod val="75000"/>
                  </a:schemeClr>
                </a:solidFill>
              </a:rPr>
              <a:t>стадии</a:t>
            </a:r>
            <a:r>
              <a:rPr lang="en-US" sz="1600" b="1" u="sng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az-Latn-AZ" sz="1600" dirty="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/>
              <a:t>ишемия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/>
              <a:t> некроз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/>
              <a:t> перитонит</a:t>
            </a:r>
            <a:endParaRPr lang="en-US" sz="1600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ACCBDE8-5757-336C-F6C4-0CE475E51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97186"/>
            <a:ext cx="5862638" cy="328612"/>
          </a:xfrm>
        </p:spPr>
        <p:txBody>
          <a:bodyPr>
            <a:noAutofit/>
          </a:bodyPr>
          <a:lstStyle/>
          <a:p>
            <a:r>
              <a:rPr lang="ru-RU" sz="2800" dirty="0"/>
              <a:t>Этиология</a:t>
            </a:r>
            <a:endParaRPr lang="az-Latn-AZ" sz="2800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81F6957F-2FF8-FE66-91F8-0698E3C8682B}"/>
              </a:ext>
            </a:extLst>
          </p:cNvPr>
          <p:cNvGrpSpPr/>
          <p:nvPr/>
        </p:nvGrpSpPr>
        <p:grpSpPr>
          <a:xfrm>
            <a:off x="758024" y="850115"/>
            <a:ext cx="7934263" cy="4852911"/>
            <a:chOff x="745615" y="853303"/>
            <a:chExt cx="5350384" cy="3886887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157FE18-7561-A920-285D-3F1C411C9A7A}"/>
                </a:ext>
              </a:extLst>
            </p:cNvPr>
            <p:cNvSpPr/>
            <p:nvPr/>
          </p:nvSpPr>
          <p:spPr>
            <a:xfrm>
              <a:off x="3435699" y="2187790"/>
              <a:ext cx="1837964" cy="613862"/>
            </a:xfrm>
            <a:prstGeom prst="roundRect">
              <a:avLst/>
            </a:prstGeom>
            <a:ln w="28575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az-Latn-AZ" sz="1600" dirty="0"/>
            </a:p>
            <a:p>
              <a:pPr algn="ctr"/>
              <a:r>
                <a:rPr lang="ru-RU" sz="2000" dirty="0"/>
                <a:t>Тромбоз</a:t>
              </a:r>
              <a:endParaRPr lang="az-Latn-AZ" sz="2000" dirty="0"/>
            </a:p>
            <a:p>
              <a:pPr algn="ctr"/>
              <a:r>
                <a:rPr lang="az-Latn-AZ" sz="2000" dirty="0"/>
                <a:t>25%</a:t>
              </a:r>
            </a:p>
            <a:p>
              <a:pPr algn="ctr"/>
              <a:endParaRPr lang="en-US" dirty="0"/>
            </a:p>
          </p:txBody>
        </p:sp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31B0C07E-D579-26DF-7D60-364E0D5016A1}"/>
                </a:ext>
              </a:extLst>
            </p:cNvPr>
            <p:cNvGrpSpPr/>
            <p:nvPr/>
          </p:nvGrpSpPr>
          <p:grpSpPr>
            <a:xfrm>
              <a:off x="745615" y="853303"/>
              <a:ext cx="5350384" cy="3886887"/>
              <a:chOff x="3607185" y="794937"/>
              <a:chExt cx="5350384" cy="3886887"/>
            </a:xfrm>
          </p:grpSpPr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437A29D-8982-7D9A-74BF-EEA3253D84DE}"/>
                  </a:ext>
                </a:extLst>
              </p:cNvPr>
              <p:cNvSpPr txBox="1"/>
              <p:nvPr/>
            </p:nvSpPr>
            <p:spPr>
              <a:xfrm>
                <a:off x="4408016" y="794937"/>
                <a:ext cx="3463496" cy="32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000" b="1" dirty="0"/>
                  <a:t>Острая окклюзия мезентеральных артерий</a:t>
                </a:r>
                <a:endParaRPr lang="az-Latn-AZ" sz="2000" b="1" dirty="0"/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0DD8B19-34FD-492D-64DF-F8C5F6546834}"/>
                  </a:ext>
                </a:extLst>
              </p:cNvPr>
              <p:cNvSpPr txBox="1"/>
              <p:nvPr/>
            </p:nvSpPr>
            <p:spPr>
              <a:xfrm>
                <a:off x="3607185" y="2931600"/>
                <a:ext cx="2194515" cy="17502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Острый инфаркт миокарда</a:t>
                </a: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Фибрилляция предсердий</a:t>
                </a:r>
                <a:endParaRPr lang="az-Latn-AZ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Аритмии</a:t>
                </a:r>
                <a:endParaRPr lang="az-Latn-AZ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Болезнь клапанов</a:t>
                </a:r>
                <a:endParaRPr lang="az-Latn-AZ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Сердечная аневризма</a:t>
                </a:r>
                <a:endParaRPr lang="az-Latn-AZ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Ятрогенная</a:t>
                </a:r>
                <a:endParaRPr lang="az-Latn-AZ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endParaRPr lang="az-Latn-AZ" sz="1400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endParaRPr lang="az-Latn-AZ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1EA598C6-20A7-6C5C-5031-3A98E8F3723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030316" y="1110809"/>
                <a:ext cx="1178989" cy="997089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767126AE-9EB3-8F30-5D4C-3A91BFE760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18654" y="1115401"/>
                <a:ext cx="1144770" cy="934184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41EDB473-1DF0-EF67-6D6E-80C00D3D8F75}"/>
                  </a:ext>
                </a:extLst>
              </p:cNvPr>
              <p:cNvSpPr/>
              <p:nvPr/>
            </p:nvSpPr>
            <p:spPr>
              <a:xfrm>
                <a:off x="3963736" y="2171142"/>
                <a:ext cx="1837964" cy="613862"/>
              </a:xfrm>
              <a:prstGeom prst="roundRect">
                <a:avLst/>
              </a:prstGeom>
              <a:ln w="28575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1CB767D-3AA2-ECA2-CD93-BD8955213956}"/>
                  </a:ext>
                </a:extLst>
              </p:cNvPr>
              <p:cNvSpPr txBox="1"/>
              <p:nvPr/>
            </p:nvSpPr>
            <p:spPr>
              <a:xfrm>
                <a:off x="4252921" y="2171142"/>
                <a:ext cx="1410404" cy="5669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000" dirty="0"/>
                  <a:t>Эмболия</a:t>
                </a:r>
                <a:endParaRPr lang="az-Latn-AZ" sz="2000" dirty="0"/>
              </a:p>
              <a:p>
                <a:pPr algn="ctr"/>
                <a:r>
                  <a:rPr lang="az-Latn-AZ" sz="2000" dirty="0"/>
                  <a:t>50%</a:t>
                </a:r>
                <a:endParaRPr lang="en-US" sz="2000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A5570F6B-EBDA-0087-8184-28FAE5D8C283}"/>
                  </a:ext>
                </a:extLst>
              </p:cNvPr>
              <p:cNvSpPr txBox="1"/>
              <p:nvPr/>
            </p:nvSpPr>
            <p:spPr>
              <a:xfrm>
                <a:off x="5999026" y="2926798"/>
                <a:ext cx="2958543" cy="1183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Атеросклероз</a:t>
                </a:r>
                <a:endParaRPr lang="az-Latn-AZ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</a:rPr>
                  <a:t>Реже</a:t>
                </a:r>
                <a:endParaRPr lang="az-Latn-AZ" dirty="0">
                  <a:latin typeface="Calibri" panose="020F0502020204030204" pitchFamily="34" charset="0"/>
                  <a:ea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/>
                  <a:t>Васкулиты</a:t>
                </a:r>
                <a:endParaRPr lang="az-Latn-AZ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ru-RU" dirty="0" err="1"/>
                  <a:t>Гиперкоагуляционные</a:t>
                </a:r>
                <a:r>
                  <a:rPr lang="ru-RU" dirty="0"/>
                  <a:t> состояния</a:t>
                </a:r>
                <a:endParaRPr lang="az-Latn-AZ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az-Latn-AZ" dirty="0"/>
                  <a:t>T</a:t>
                </a:r>
                <a:r>
                  <a:rPr lang="ru-RU" dirty="0" err="1"/>
                  <a:t>равмы</a:t>
                </a:r>
                <a:r>
                  <a:rPr lang="az-Latn-AZ" dirty="0"/>
                  <a:t> </a:t>
                </a:r>
              </a:p>
            </p:txBody>
          </p:sp>
        </p:grp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ADED0CD-A51E-29CC-F33F-4D5C2CCA3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2287" y="866127"/>
            <a:ext cx="3286837" cy="5619801"/>
          </a:xfrm>
          <a:prstGeom prst="rect">
            <a:avLst/>
          </a:prstGeom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592CEF2-EF4D-D4F1-06D8-103529D17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>
            <a:extLst>
              <a:ext uri="{FF2B5EF4-FFF2-40B4-BE49-F238E27FC236}">
                <a16:creationId xmlns:a16="http://schemas.microsoft.com/office/drawing/2014/main" id="{F250591D-ADD0-41CD-3F55-52D245E11CC9}"/>
              </a:ext>
            </a:extLst>
          </p:cNvPr>
          <p:cNvSpPr txBox="1"/>
          <p:nvPr/>
        </p:nvSpPr>
        <p:spPr>
          <a:xfrm>
            <a:off x="5149491" y="19177"/>
            <a:ext cx="17435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</a:rPr>
              <a:t>Патогенез</a:t>
            </a:r>
            <a:endParaRPr lang="az-Latn-AZ" sz="2800" b="1" dirty="0">
              <a:solidFill>
                <a:srgbClr val="7030A0"/>
              </a:solidFill>
            </a:endParaRPr>
          </a:p>
        </p:txBody>
      </p:sp>
      <p:sp>
        <p:nvSpPr>
          <p:cNvPr id="33" name="Footer Placeholder 3">
            <a:extLst>
              <a:ext uri="{FF2B5EF4-FFF2-40B4-BE49-F238E27FC236}">
                <a16:creationId xmlns:a16="http://schemas.microsoft.com/office/drawing/2014/main" id="{2B74FEC9-CB4C-BD25-AD83-95E74D3A7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56326" y="6587640"/>
            <a:ext cx="2027741" cy="251795"/>
          </a:xfrm>
          <a:noFill/>
          <a:ln>
            <a:noFill/>
          </a:ln>
        </p:spPr>
        <p:txBody>
          <a:bodyPr wrap="square" tIns="36000" rIns="108000" anchor="t" anchorCtr="1">
            <a:spAutoFit/>
          </a:bodyPr>
          <a:lstStyle/>
          <a:p>
            <a:r>
              <a:rPr lang="ru-RU" sz="1100" b="1" i="1" dirty="0"/>
              <a:t>Др. </a:t>
            </a:r>
            <a:r>
              <a:rPr lang="ru-RU" sz="1100" b="1" i="1" dirty="0" err="1"/>
              <a:t>Шукюфа</a:t>
            </a:r>
            <a:r>
              <a:rPr lang="ru-RU" sz="1100" b="1" i="1" dirty="0"/>
              <a:t> Мусаева</a:t>
            </a:r>
            <a:endParaRPr lang="az-Latn-AZ" sz="1100" b="1" i="1" dirty="0"/>
          </a:p>
        </p:txBody>
      </p:sp>
      <p:cxnSp>
        <p:nvCxnSpPr>
          <p:cNvPr id="49" name="Прямая со стрелкой 48">
            <a:extLst>
              <a:ext uri="{FF2B5EF4-FFF2-40B4-BE49-F238E27FC236}">
                <a16:creationId xmlns:a16="http://schemas.microsoft.com/office/drawing/2014/main" id="{12FDD9C2-EC55-8B2B-44D0-03B2586B2452}"/>
              </a:ext>
            </a:extLst>
          </p:cNvPr>
          <p:cNvCxnSpPr>
            <a:cxnSpLocks/>
            <a:stCxn id="8" idx="2"/>
            <a:endCxn id="11" idx="0"/>
          </p:cNvCxnSpPr>
          <p:nvPr/>
        </p:nvCxnSpPr>
        <p:spPr>
          <a:xfrm>
            <a:off x="5223566" y="969393"/>
            <a:ext cx="7000" cy="1909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>
            <a:extLst>
              <a:ext uri="{FF2B5EF4-FFF2-40B4-BE49-F238E27FC236}">
                <a16:creationId xmlns:a16="http://schemas.microsoft.com/office/drawing/2014/main" id="{D2179842-C4A6-4A65-FD61-C38BA9E2C598}"/>
              </a:ext>
            </a:extLst>
          </p:cNvPr>
          <p:cNvCxnSpPr>
            <a:cxnSpLocks/>
            <a:stCxn id="11" idx="2"/>
            <a:endCxn id="12" idx="0"/>
          </p:cNvCxnSpPr>
          <p:nvPr/>
        </p:nvCxnSpPr>
        <p:spPr>
          <a:xfrm>
            <a:off x="5230566" y="1468086"/>
            <a:ext cx="1" cy="261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Соединитель: уступ 56">
            <a:extLst>
              <a:ext uri="{FF2B5EF4-FFF2-40B4-BE49-F238E27FC236}">
                <a16:creationId xmlns:a16="http://schemas.microsoft.com/office/drawing/2014/main" id="{0259EEB0-945A-833A-AF79-B3F6C2BC1F24}"/>
              </a:ext>
            </a:extLst>
          </p:cNvPr>
          <p:cNvCxnSpPr>
            <a:cxnSpLocks/>
            <a:stCxn id="11" idx="3"/>
            <a:endCxn id="30" idx="0"/>
          </p:cNvCxnSpPr>
          <p:nvPr/>
        </p:nvCxnSpPr>
        <p:spPr>
          <a:xfrm>
            <a:off x="6668877" y="1314198"/>
            <a:ext cx="3101950" cy="20031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>
            <a:extLst>
              <a:ext uri="{FF2B5EF4-FFF2-40B4-BE49-F238E27FC236}">
                <a16:creationId xmlns:a16="http://schemas.microsoft.com/office/drawing/2014/main" id="{A0DF6D08-A0F1-BC02-EC38-3BC08D6276F1}"/>
              </a:ext>
            </a:extLst>
          </p:cNvPr>
          <p:cNvCxnSpPr>
            <a:cxnSpLocks/>
            <a:stCxn id="12" idx="2"/>
            <a:endCxn id="44" idx="0"/>
          </p:cNvCxnSpPr>
          <p:nvPr/>
        </p:nvCxnSpPr>
        <p:spPr>
          <a:xfrm>
            <a:off x="5230567" y="2037730"/>
            <a:ext cx="2171" cy="2737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>
            <a:extLst>
              <a:ext uri="{FF2B5EF4-FFF2-40B4-BE49-F238E27FC236}">
                <a16:creationId xmlns:a16="http://schemas.microsoft.com/office/drawing/2014/main" id="{72BBC29E-11EB-22A9-5620-17EE77AA7FAA}"/>
              </a:ext>
            </a:extLst>
          </p:cNvPr>
          <p:cNvCxnSpPr>
            <a:cxnSpLocks/>
            <a:stCxn id="44" idx="2"/>
            <a:endCxn id="46" idx="0"/>
          </p:cNvCxnSpPr>
          <p:nvPr/>
        </p:nvCxnSpPr>
        <p:spPr>
          <a:xfrm flipH="1">
            <a:off x="5231136" y="2619298"/>
            <a:ext cx="1602" cy="3420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>
            <a:extLst>
              <a:ext uri="{FF2B5EF4-FFF2-40B4-BE49-F238E27FC236}">
                <a16:creationId xmlns:a16="http://schemas.microsoft.com/office/drawing/2014/main" id="{0381A8BF-11A7-5797-065D-0BF719745D25}"/>
              </a:ext>
            </a:extLst>
          </p:cNvPr>
          <p:cNvCxnSpPr>
            <a:cxnSpLocks/>
            <a:stCxn id="46" idx="2"/>
            <a:endCxn id="48" idx="0"/>
          </p:cNvCxnSpPr>
          <p:nvPr/>
        </p:nvCxnSpPr>
        <p:spPr>
          <a:xfrm flipH="1">
            <a:off x="5230565" y="3484545"/>
            <a:ext cx="571" cy="3500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>
            <a:extLst>
              <a:ext uri="{FF2B5EF4-FFF2-40B4-BE49-F238E27FC236}">
                <a16:creationId xmlns:a16="http://schemas.microsoft.com/office/drawing/2014/main" id="{A6543D21-2B03-453D-0D30-E92481C90CA6}"/>
              </a:ext>
            </a:extLst>
          </p:cNvPr>
          <p:cNvCxnSpPr>
            <a:cxnSpLocks/>
            <a:stCxn id="48" idx="2"/>
            <a:endCxn id="32" idx="0"/>
          </p:cNvCxnSpPr>
          <p:nvPr/>
        </p:nvCxnSpPr>
        <p:spPr>
          <a:xfrm flipH="1">
            <a:off x="5230564" y="4142374"/>
            <a:ext cx="1" cy="3500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Соединитель: уступ 69">
            <a:extLst>
              <a:ext uri="{FF2B5EF4-FFF2-40B4-BE49-F238E27FC236}">
                <a16:creationId xmlns:a16="http://schemas.microsoft.com/office/drawing/2014/main" id="{75B351C5-B9DD-378D-831B-FC1A33816B04}"/>
              </a:ext>
            </a:extLst>
          </p:cNvPr>
          <p:cNvCxnSpPr>
            <a:cxnSpLocks/>
            <a:stCxn id="37" idx="2"/>
            <a:endCxn id="32" idx="1"/>
          </p:cNvCxnSpPr>
          <p:nvPr/>
        </p:nvCxnSpPr>
        <p:spPr>
          <a:xfrm rot="16200000" flipH="1">
            <a:off x="3018366" y="2954275"/>
            <a:ext cx="532584" cy="2882271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>
            <a:extLst>
              <a:ext uri="{FF2B5EF4-FFF2-40B4-BE49-F238E27FC236}">
                <a16:creationId xmlns:a16="http://schemas.microsoft.com/office/drawing/2014/main" id="{3C5392C4-32B0-0CEB-B9FF-993503D4AB2D}"/>
              </a:ext>
            </a:extLst>
          </p:cNvPr>
          <p:cNvCxnSpPr>
            <a:cxnSpLocks/>
            <a:stCxn id="32" idx="2"/>
            <a:endCxn id="41" idx="0"/>
          </p:cNvCxnSpPr>
          <p:nvPr/>
        </p:nvCxnSpPr>
        <p:spPr>
          <a:xfrm flipH="1">
            <a:off x="5217296" y="4830980"/>
            <a:ext cx="13268" cy="3500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Группа 75">
            <a:extLst>
              <a:ext uri="{FF2B5EF4-FFF2-40B4-BE49-F238E27FC236}">
                <a16:creationId xmlns:a16="http://schemas.microsoft.com/office/drawing/2014/main" id="{FB21F91F-4D16-8FC6-4765-CCCCE55D62B4}"/>
              </a:ext>
            </a:extLst>
          </p:cNvPr>
          <p:cNvGrpSpPr/>
          <p:nvPr/>
        </p:nvGrpSpPr>
        <p:grpSpPr>
          <a:xfrm>
            <a:off x="583096" y="630839"/>
            <a:ext cx="11251095" cy="5843504"/>
            <a:chOff x="945945" y="652637"/>
            <a:chExt cx="11188725" cy="5843504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AB49EF97-384A-E866-FF19-628902F421C3}"/>
                </a:ext>
              </a:extLst>
            </p:cNvPr>
            <p:cNvSpPr txBox="1"/>
            <p:nvPr/>
          </p:nvSpPr>
          <p:spPr>
            <a:xfrm>
              <a:off x="3452824" y="2333319"/>
              <a:ext cx="4233976" cy="30777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400" b="1" dirty="0"/>
                <a:t>Ишемия-</a:t>
              </a:r>
              <a:r>
                <a:rPr lang="ru-RU" sz="1400" b="1" dirty="0" err="1"/>
                <a:t>реперфузионное</a:t>
              </a:r>
              <a:r>
                <a:rPr lang="ru-RU" sz="1400" b="1" dirty="0"/>
                <a:t> повреждение 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3BF9429-8CDD-6EBC-130C-B9DFB63D1705}"/>
                </a:ext>
              </a:extLst>
            </p:cNvPr>
            <p:cNvSpPr txBox="1"/>
            <p:nvPr/>
          </p:nvSpPr>
          <p:spPr>
            <a:xfrm>
              <a:off x="1453418" y="2983123"/>
              <a:ext cx="8229600" cy="5232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(дистресс-</a:t>
              </a:r>
              <a:r>
                <a:rPr lang="ru-RU" sz="1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ассоциированиные</a:t>
              </a:r>
              <a:r>
                <a:rPr lang="ru-RU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молекулы, </a:t>
              </a:r>
              <a:r>
                <a:rPr lang="ru-RU" sz="1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DAMPs</a:t>
              </a:r>
              <a:r>
                <a:rPr lang="ru-RU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), высвобождающиеся из поврежденных клеток, связываются с рецепторами лейкоцитов (</a:t>
              </a:r>
              <a:r>
                <a:rPr lang="ru-RU" sz="1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Toll-like</a:t>
              </a:r>
              <a:r>
                <a:rPr lang="ru-RU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receptors</a:t>
              </a:r>
              <a:r>
                <a:rPr lang="ru-RU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) </a:t>
              </a:r>
              <a:endParaRPr lang="az-Latn-AZ" sz="1400" dirty="0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694E6139-E543-5A1C-594A-D3528319687E}"/>
                </a:ext>
              </a:extLst>
            </p:cNvPr>
            <p:cNvSpPr txBox="1"/>
            <p:nvPr/>
          </p:nvSpPr>
          <p:spPr>
            <a:xfrm>
              <a:off x="4180210" y="3856395"/>
              <a:ext cx="2774882" cy="30777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400" b="1" dirty="0"/>
                <a:t>Асептическое воспаление</a:t>
              </a:r>
              <a:endParaRPr lang="az-Latn-AZ" sz="1400" b="1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41A1D4F-859D-4141-8BE9-7CC4037C2AD5}"/>
                </a:ext>
              </a:extLst>
            </p:cNvPr>
            <p:cNvSpPr txBox="1"/>
            <p:nvPr/>
          </p:nvSpPr>
          <p:spPr>
            <a:xfrm>
              <a:off x="9272822" y="5665144"/>
              <a:ext cx="1696278" cy="83099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600" b="1" dirty="0"/>
                <a:t>Перитонит</a:t>
              </a:r>
            </a:p>
            <a:p>
              <a:pPr algn="ctr"/>
              <a:r>
                <a:rPr lang="ru-RU" sz="1600" b="1" dirty="0"/>
                <a:t>Сепсис </a:t>
              </a:r>
            </a:p>
            <a:p>
              <a:pPr algn="ctr"/>
              <a:r>
                <a:rPr lang="ru-RU" sz="1600" b="1" dirty="0"/>
                <a:t>СПОН</a:t>
              </a:r>
              <a:endParaRPr lang="az-Latn-AZ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E4335CA-BC79-046E-3F81-ABADBB769D55}"/>
                </a:ext>
              </a:extLst>
            </p:cNvPr>
            <p:cNvSpPr txBox="1"/>
            <p:nvPr/>
          </p:nvSpPr>
          <p:spPr>
            <a:xfrm>
              <a:off x="4137313" y="652637"/>
              <a:ext cx="2846754" cy="33855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600" b="1" dirty="0"/>
                <a:t>Артериальная окклюзия</a:t>
              </a:r>
              <a:endParaRPr lang="az-Latn-AZ" sz="1600" b="1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8BCBB94-1709-0F4F-755D-17B99651CA05}"/>
                </a:ext>
              </a:extLst>
            </p:cNvPr>
            <p:cNvSpPr txBox="1"/>
            <p:nvPr/>
          </p:nvSpPr>
          <p:spPr>
            <a:xfrm>
              <a:off x="4137313" y="1182107"/>
              <a:ext cx="2860677" cy="30777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ru-RU" sz="1400" b="1" dirty="0"/>
                <a:t>Раскрытие коллатералей </a:t>
              </a:r>
              <a:endParaRPr lang="ru-RU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713628A-5365-7ADC-821B-2B94975735EC}"/>
                </a:ext>
              </a:extLst>
            </p:cNvPr>
            <p:cNvSpPr txBox="1"/>
            <p:nvPr/>
          </p:nvSpPr>
          <p:spPr>
            <a:xfrm>
              <a:off x="4057715" y="1751751"/>
              <a:ext cx="3019875" cy="30777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400" b="1" dirty="0"/>
                <a:t>Недостаточность перфузии</a:t>
              </a:r>
              <a:endParaRPr lang="az-Latn-AZ" sz="1400" b="1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7B7610B-C351-B890-B33C-1D0B3116D009}"/>
                </a:ext>
              </a:extLst>
            </p:cNvPr>
            <p:cNvSpPr txBox="1"/>
            <p:nvPr/>
          </p:nvSpPr>
          <p:spPr>
            <a:xfrm>
              <a:off x="8030817" y="1536308"/>
              <a:ext cx="4103853" cy="5232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400" b="1" dirty="0"/>
                <a:t>Достаточная перфузия</a:t>
              </a:r>
              <a:endParaRPr lang="az-Latn-AZ" sz="1400" b="1" dirty="0"/>
            </a:p>
            <a:p>
              <a:pPr algn="ctr"/>
              <a:r>
                <a:rPr lang="ru-RU" sz="1400" b="1" dirty="0"/>
                <a:t>Полная или неполная восстановление</a:t>
              </a:r>
              <a:endParaRPr lang="az-Latn-AZ" sz="1400" b="1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545C8E8-EC6F-3D5C-88A9-71186BE75BB7}"/>
                </a:ext>
              </a:extLst>
            </p:cNvPr>
            <p:cNvSpPr txBox="1"/>
            <p:nvPr/>
          </p:nvSpPr>
          <p:spPr>
            <a:xfrm>
              <a:off x="5065678" y="4514224"/>
              <a:ext cx="1003944" cy="33855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ru-RU" sz="1600" b="1" dirty="0"/>
                <a:t>Некроз</a:t>
              </a:r>
              <a:endParaRPr lang="ru-RU" sz="1400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C89BACCD-2505-AFC9-E49A-40D3FE75214F}"/>
                </a:ext>
              </a:extLst>
            </p:cNvPr>
            <p:cNvSpPr txBox="1"/>
            <p:nvPr/>
          </p:nvSpPr>
          <p:spPr>
            <a:xfrm>
              <a:off x="945945" y="3843140"/>
              <a:ext cx="2506879" cy="30777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400" b="1" dirty="0"/>
                <a:t>Развитие инфекции</a:t>
              </a:r>
              <a:endParaRPr lang="az-Latn-AZ" sz="1400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B566864-110F-5574-E593-F2B6C85D5CA2}"/>
                </a:ext>
              </a:extLst>
            </p:cNvPr>
            <p:cNvSpPr txBox="1"/>
            <p:nvPr/>
          </p:nvSpPr>
          <p:spPr>
            <a:xfrm>
              <a:off x="4888827" y="5202830"/>
              <a:ext cx="1331256" cy="33855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600" b="1" dirty="0"/>
                <a:t>Гангрена</a:t>
              </a:r>
              <a:r>
                <a:rPr lang="en-US" sz="1600" b="1" dirty="0"/>
                <a:t> </a:t>
              </a:r>
              <a:endParaRPr lang="az-Latn-AZ" sz="1600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C7A3475F-C4F9-D684-7D9B-7EDDC2B0CA86}"/>
                </a:ext>
              </a:extLst>
            </p:cNvPr>
            <p:cNvSpPr txBox="1"/>
            <p:nvPr/>
          </p:nvSpPr>
          <p:spPr>
            <a:xfrm>
              <a:off x="3887994" y="5807659"/>
              <a:ext cx="3332921" cy="58477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1600" b="1" dirty="0"/>
                <a:t>Бактериальная транслокация</a:t>
              </a:r>
            </a:p>
            <a:p>
              <a:pPr algn="ctr"/>
              <a:r>
                <a:rPr lang="ru-RU" sz="1600" b="1" dirty="0"/>
                <a:t>Перфорация</a:t>
              </a:r>
            </a:p>
          </p:txBody>
        </p:sp>
        <p:sp>
          <p:nvSpPr>
            <p:cNvPr id="73" name="Стрелка: вправо 72">
              <a:extLst>
                <a:ext uri="{FF2B5EF4-FFF2-40B4-BE49-F238E27FC236}">
                  <a16:creationId xmlns:a16="http://schemas.microsoft.com/office/drawing/2014/main" id="{2A41627D-FE1F-2E25-5BA8-062A1AC15325}"/>
                </a:ext>
              </a:extLst>
            </p:cNvPr>
            <p:cNvSpPr/>
            <p:nvPr/>
          </p:nvSpPr>
          <p:spPr>
            <a:xfrm>
              <a:off x="7220915" y="5732932"/>
              <a:ext cx="2051907" cy="695423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75" name="Прямая со стрелкой 74">
            <a:extLst>
              <a:ext uri="{FF2B5EF4-FFF2-40B4-BE49-F238E27FC236}">
                <a16:creationId xmlns:a16="http://schemas.microsoft.com/office/drawing/2014/main" id="{6A95B3B8-28E7-E322-3E98-AE698DA2B4B2}"/>
              </a:ext>
            </a:extLst>
          </p:cNvPr>
          <p:cNvCxnSpPr>
            <a:cxnSpLocks/>
            <a:stCxn id="41" idx="2"/>
            <a:endCxn id="45" idx="0"/>
          </p:cNvCxnSpPr>
          <p:nvPr/>
        </p:nvCxnSpPr>
        <p:spPr>
          <a:xfrm flipH="1">
            <a:off x="5217295" y="5519586"/>
            <a:ext cx="1" cy="2662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0579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6174" y="135070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Клиническая картина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6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E4D8771-DB84-9A4C-BADD-8EB60015D7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2731769"/>
              </p:ext>
            </p:extLst>
          </p:nvPr>
        </p:nvGraphicFramePr>
        <p:xfrm>
          <a:off x="583183" y="666563"/>
          <a:ext cx="11228832" cy="4200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D7075CCA-3941-9965-AC62-BA4E6D012BFE}"/>
              </a:ext>
            </a:extLst>
          </p:cNvPr>
          <p:cNvSpPr/>
          <p:nvPr/>
        </p:nvSpPr>
        <p:spPr>
          <a:xfrm>
            <a:off x="9583420" y="4500880"/>
            <a:ext cx="1330960" cy="853440"/>
          </a:xfrm>
          <a:prstGeom prst="ellipse">
            <a:avLst/>
          </a:prstGeom>
          <a:solidFill>
            <a:srgbClr val="D2E0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3F9046-8AC0-F3DB-B17D-9FFDFACC5D5A}"/>
              </a:ext>
            </a:extLst>
          </p:cNvPr>
          <p:cNvSpPr txBox="1"/>
          <p:nvPr/>
        </p:nvSpPr>
        <p:spPr>
          <a:xfrm>
            <a:off x="9824720" y="4683760"/>
            <a:ext cx="944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СПОН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7FEE62DD-2130-3333-F11F-7D2A7F207917}"/>
              </a:ext>
            </a:extLst>
          </p:cNvPr>
          <p:cNvSpPr/>
          <p:nvPr/>
        </p:nvSpPr>
        <p:spPr>
          <a:xfrm>
            <a:off x="10048297" y="3926082"/>
            <a:ext cx="365760" cy="461665"/>
          </a:xfrm>
          <a:prstGeom prst="downArrow">
            <a:avLst/>
          </a:prstGeom>
          <a:solidFill>
            <a:srgbClr val="AEC8D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DBFDBB9D-6A70-73FD-B2DC-18A0C7FEB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287594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Клиническое обследование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58212"/>
            <a:ext cx="10237238" cy="505719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Внезапно возникшая сильная боль в животе</a:t>
            </a:r>
            <a:r>
              <a:rPr lang="az-Latn-A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наиболее часто встречающийся симптом</a:t>
            </a:r>
            <a:endParaRPr lang="az-Latn-AZ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Боль, не соответствующая результатам физического обследования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Стул с кровью 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Прогрессирующее ухудшение состояния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Признаки перитонита и абдоминального компартмент-синдрома в течении часов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0BDD68D4-5245-09B3-38A0-A7532FE81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Лабораторные исследования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939979"/>
            <a:ext cx="10515600" cy="497804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400" b="1" i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Специфических лабораторных признаков не существует.</a:t>
            </a:r>
            <a:endParaRPr lang="az-Latn-AZ" sz="24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Лейкоцитоз</a:t>
            </a:r>
            <a:endParaRPr lang="en-US" sz="18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Ацидоз</a:t>
            </a:r>
            <a:endParaRPr lang="en-US" sz="18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Crp</a:t>
            </a:r>
            <a:r>
              <a:rPr lang="en-US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sz="1800" dirty="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en-US" sz="18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Lactat</a:t>
            </a:r>
            <a:r>
              <a:rPr lang="en-US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 </a:t>
            </a:r>
            <a:r>
              <a:rPr lang="az-Latn-AZ" sz="1800" dirty="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az-Latn-AZ" sz="18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İntestine-related creatine kinase (CK-BB) </a:t>
            </a:r>
            <a:r>
              <a:rPr lang="az-Latn-AZ" sz="1800" dirty="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12B83194-F4D7-02EC-C1B3-90539C547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8213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Инструментальная диагностика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62062"/>
            <a:ext cx="10704443" cy="509898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Предоперационное обследование, включая КТ-ангиографию, имеет 60-70% диагностической точности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Допплерография</a:t>
            </a:r>
            <a:r>
              <a:rPr lang="az-Latn-AZ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окклюзию артерий</a:t>
            </a: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КТ-ангиография </a:t>
            </a:r>
            <a:r>
              <a:rPr lang="az-Latn-AZ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18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 визуализации первого выбора диагноза 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Эндоскопия</a:t>
            </a:r>
            <a:r>
              <a:rPr lang="az-Latn-AZ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z-Latn-AZ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неспецифична, может показать сильную бледность слизистой оболочки и некротические участки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Acute superior mesenteric artery occlusion: on ultrasound | Radiology Case  | Radiopaedia.org">
            <a:extLst>
              <a:ext uri="{FF2B5EF4-FFF2-40B4-BE49-F238E27FC236}">
                <a16:creationId xmlns:a16="http://schemas.microsoft.com/office/drawing/2014/main" id="{8072CEBD-736E-49B1-8753-02FA596A3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095" y="2138194"/>
            <a:ext cx="3561347" cy="257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0B8608-CB94-45BE-2569-8E67BABE3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96645" y="6593301"/>
            <a:ext cx="4114800" cy="365125"/>
          </a:xfrm>
        </p:spPr>
        <p:txBody>
          <a:bodyPr/>
          <a:lstStyle/>
          <a:p>
            <a:r>
              <a:rPr lang="ru-RU" dirty="0"/>
              <a:t>Др. </a:t>
            </a:r>
            <a:r>
              <a:rPr lang="ru-RU" dirty="0" err="1"/>
              <a:t>Шукюфа</a:t>
            </a:r>
            <a:r>
              <a:rPr lang="ru-RU" dirty="0"/>
              <a:t> Мусаева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56284-4A97-08EE-072F-05A0A1FF0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298580" y="867747"/>
            <a:ext cx="11055220" cy="530921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КТ- ангиография</a:t>
            </a:r>
            <a:endParaRPr lang="az-Latn-A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14B7531-F5B9-E9D6-FA6C-3B086F0F31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3635007"/>
              </p:ext>
            </p:extLst>
          </p:nvPr>
        </p:nvGraphicFramePr>
        <p:xfrm>
          <a:off x="9830501" y="4307355"/>
          <a:ext cx="3388349" cy="2550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8FEBFA61-4693-9BAE-442B-915EB08048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902786"/>
              </p:ext>
            </p:extLst>
          </p:nvPr>
        </p:nvGraphicFramePr>
        <p:xfrm>
          <a:off x="7433938" y="3160564"/>
          <a:ext cx="3567676" cy="2550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Frame 14">
            <a:extLst>
              <a:ext uri="{FF2B5EF4-FFF2-40B4-BE49-F238E27FC236}">
                <a16:creationId xmlns:a16="http://schemas.microsoft.com/office/drawing/2014/main" id="{E5A3EE6D-CCDC-6A30-E913-6E0355BDE3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875518" y="1640450"/>
            <a:ext cx="2206234" cy="3351968"/>
          </a:xfrm>
          <a:prstGeom prst="frame">
            <a:avLst>
              <a:gd name="adj1" fmla="val 5450"/>
            </a:avLst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0A875E2-917C-8D6B-810E-F4B3B63A59D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24413" y="1344319"/>
            <a:ext cx="2023924" cy="328982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AC2A0A1-40A4-68F0-7C88-92EB5644B48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4978570" y="4651899"/>
            <a:ext cx="2103182" cy="187942"/>
            <a:chOff x="104794" y="1881866"/>
            <a:chExt cx="2103182" cy="18794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ED951FA-5DB7-9177-6B12-1146005959DF}"/>
                </a:ext>
              </a:extLst>
            </p:cNvPr>
            <p:cNvSpPr>
              <a:spLocks/>
            </p:cNvSpPr>
            <p:nvPr/>
          </p:nvSpPr>
          <p:spPr>
            <a:xfrm>
              <a:off x="172823" y="1881866"/>
              <a:ext cx="2035153" cy="18635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7FD92DF-FA59-159B-B9B8-E66DCF128558}"/>
                </a:ext>
              </a:extLst>
            </p:cNvPr>
            <p:cNvSpPr txBox="1">
              <a:spLocks/>
            </p:cNvSpPr>
            <p:nvPr/>
          </p:nvSpPr>
          <p:spPr>
            <a:xfrm>
              <a:off x="104794" y="1883450"/>
              <a:ext cx="2035153" cy="1863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1760" tIns="41910" rIns="111760" bIns="41910" numCol="1" spcCol="1270" anchor="ctr" anchorCtr="0">
              <a:noAutofit/>
            </a:bodyPr>
            <a:lstStyle/>
            <a:p>
              <a:pPr marL="0" lvl="0" indent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z-Latn-AZ" sz="1100" b="1" kern="1200"/>
                <a:t>SMA </a:t>
              </a:r>
              <a:r>
                <a:rPr lang="en-US" sz="1100" b="1" kern="1200"/>
                <a:t>thrombotic occlusion</a:t>
              </a:r>
            </a:p>
          </p:txBody>
        </p:sp>
      </p:grpSp>
      <p:sp>
        <p:nvSpPr>
          <p:cNvPr id="21" name="Frame 20">
            <a:extLst>
              <a:ext uri="{FF2B5EF4-FFF2-40B4-BE49-F238E27FC236}">
                <a16:creationId xmlns:a16="http://schemas.microsoft.com/office/drawing/2014/main" id="{D728AF92-B47C-8762-B6DE-2814DC140E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552874" y="692387"/>
            <a:ext cx="2143826" cy="2612626"/>
          </a:xfrm>
          <a:prstGeom prst="frame">
            <a:avLst>
              <a:gd name="adj1" fmla="val 5450"/>
            </a:avLst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8261588-1C3D-50F4-595C-6850D341A66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34162" y="572037"/>
            <a:ext cx="2023924" cy="242591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C16EE1B-F2B7-49E1-6B28-649E010A957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661547" y="3009521"/>
            <a:ext cx="2035153" cy="18635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1760" tIns="41910" rIns="111760" bIns="41910" numCol="1" spcCol="1270" anchor="ctr" anchorCtr="0">
            <a:noAutofit/>
          </a:bodyPr>
          <a:lstStyle/>
          <a:p>
            <a:pPr marL="0" lvl="0" indent="0" algn="l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az-Latn-AZ" sz="1100" b="1" kern="1200"/>
              <a:t>SMA emboli</a:t>
            </a:r>
            <a:r>
              <a:rPr lang="en-US" sz="1100" b="1" kern="1200"/>
              <a:t>c occlusion</a:t>
            </a:r>
          </a:p>
        </p:txBody>
      </p:sp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756125F1-D3CC-A7B0-F227-E7808BD739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6560968"/>
              </p:ext>
            </p:extLst>
          </p:nvPr>
        </p:nvGraphicFramePr>
        <p:xfrm>
          <a:off x="2276623" y="3688883"/>
          <a:ext cx="3819377" cy="2783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E08C90-485C-7EB8-16D7-1C824072C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43BA0F-1997-773C-E077-6E21198CFCEB}"/>
              </a:ext>
            </a:extLst>
          </p:cNvPr>
          <p:cNvSpPr txBox="1"/>
          <p:nvPr/>
        </p:nvSpPr>
        <p:spPr>
          <a:xfrm>
            <a:off x="259024" y="1283908"/>
            <a:ext cx="4472551" cy="2874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</a:t>
            </a:r>
            <a:r>
              <a:rPr lang="az-Latn-AZ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кклюзи</a:t>
            </a:r>
            <a:r>
              <a:rPr lang="ru-RU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я</a:t>
            </a:r>
            <a:r>
              <a:rPr lang="az-Latn-AZ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брыжеечных артерий</a:t>
            </a:r>
            <a:endParaRPr lang="ru-RU" sz="14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</a:t>
            </a:r>
            <a:r>
              <a:rPr lang="az-Latn-AZ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чаговое или сегментарное утолщение стенки кишечника</a:t>
            </a:r>
            <a:endParaRPr lang="az-Latn-AZ" sz="1400" dirty="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 err="1"/>
              <a:t>Пневматоз</a:t>
            </a:r>
            <a:r>
              <a:rPr lang="ru-RU" sz="1400" dirty="0"/>
              <a:t> кишечника с газом в воротной вене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/>
              <a:t>Расширение кишечника</a:t>
            </a:r>
            <a:endParaRPr lang="az-Latn-AZ" sz="1400" dirty="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/>
              <a:t>отёк брыжейки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/>
              <a:t>тромбоз </a:t>
            </a:r>
            <a:r>
              <a:rPr lang="ru-RU" sz="1400" dirty="0" err="1"/>
              <a:t>портомезентериальных</a:t>
            </a:r>
            <a:r>
              <a:rPr lang="ru-RU" sz="1400" dirty="0"/>
              <a:t> сосудов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/>
              <a:t>свободный газ в брюшной полости (перфорация)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400" dirty="0"/>
              <a:t>инфаркт солидных органов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53356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229" y="122776"/>
            <a:ext cx="8233541" cy="328161"/>
          </a:xfrm>
        </p:spPr>
        <p:txBody>
          <a:bodyPr>
            <a:noAutofit/>
          </a:bodyPr>
          <a:lstStyle/>
          <a:p>
            <a:r>
              <a:rPr lang="ru-RU" sz="2800" dirty="0"/>
              <a:t>Подозрения</a:t>
            </a:r>
            <a:r>
              <a:rPr lang="en-US" sz="2400" dirty="0"/>
              <a:t>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06231"/>
            <a:ext cx="10893357" cy="4438392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Внезапно возникшая сильная боль в животе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Боль, не соответствующая результатам физического обследования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Стул с кровью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Прогрессирующее ухудшение состояния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Перитонит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Абдоминальный компартмент-синдром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az-Latn-AZ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Непрерывный ацидоз и повышение уровня кишечной креатинкиназы (CK-BB)</a:t>
            </a:r>
            <a:r>
              <a:rPr lang="az-Latn-AZ" sz="2400" dirty="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3B19B6D8-A92F-9A94-6718-34E3CF80F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Подтверждение диагноза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10214"/>
            <a:ext cx="10515600" cy="524754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i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Специфических клинических, лабораторных и стандартных </a:t>
            </a:r>
            <a:r>
              <a:rPr lang="ru-RU" sz="2400" b="1" i="1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визуализационных</a:t>
            </a:r>
            <a:r>
              <a:rPr lang="ru-RU" sz="2400" b="1" i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признаков не существует.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На основании подозрений, дифференциальной диагностики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результаты КТ-ангиографии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диагностическая лапаротомия (лапароскопия)</a:t>
            </a:r>
            <a:r>
              <a:rPr lang="az-Latn-A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03C7E167-C13C-77EC-BBE4-9EC1748EF7B7}"/>
              </a:ext>
            </a:extLst>
          </p:cNvPr>
          <p:cNvSpPr/>
          <p:nvPr/>
        </p:nvSpPr>
        <p:spPr>
          <a:xfrm>
            <a:off x="6777847" y="4050883"/>
            <a:ext cx="3790765" cy="2166151"/>
          </a:xfrm>
          <a:prstGeom prst="wedgeRoundRectCallout">
            <a:avLst>
              <a:gd name="adj1" fmla="val -90425"/>
              <a:gd name="adj2" fmla="val -7367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i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Более чем у половины пациентов окончательный диагноз устанавливается во время операции.</a:t>
            </a:r>
            <a:endParaRPr lang="az-Latn-AZ" sz="1400" i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ранних стадиях </a:t>
            </a:r>
            <a:r>
              <a:rPr lang="az-Latn-AZ" sz="1400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US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бледность кишечной стенки и отсутствие пульсации</a:t>
            </a:r>
            <a:endParaRPr lang="az-Latn-AZ" sz="1400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поздних стадиях</a:t>
            </a:r>
            <a:r>
              <a:rPr lang="az-Latn-AZ" sz="1400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очаговая или протяженная гангрена с перфорацией кишечника, острый перитонит</a:t>
            </a:r>
            <a:endParaRPr lang="en-US" sz="1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4E14170C-82E0-2DBA-4551-4719261C9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Дифференциальная диагностика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9621"/>
            <a:ext cx="10515600" cy="298383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Необходимо дифференцировать острую окклюзию брыжеечной артерии от следующих заболеваний, вызывающих сильную боль в животе: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Разрыв аневризмы брюшной аорты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Острый панкреатит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Странгуляционная кишечная непроходимость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Острые воспалительные заболевания и перфорация полых органов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A253EE0-D57D-71AE-BF17-9DB6FE79F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Диагностические критерии</a:t>
            </a:r>
            <a:endParaRPr lang="az-Latn-AZ" sz="2400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9F4B225D-35A2-BE4F-1297-ED4F20E9BA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4362152"/>
              </p:ext>
            </p:extLst>
          </p:nvPr>
        </p:nvGraphicFramePr>
        <p:xfrm>
          <a:off x="4172260" y="1457754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6CE29768-6C09-0066-F790-0D66E38537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0514752"/>
              </p:ext>
            </p:extLst>
          </p:nvPr>
        </p:nvGraphicFramePr>
        <p:xfrm>
          <a:off x="7754684" y="271405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75C09024-0B34-ACA6-F40D-673436A805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4071683"/>
              </p:ext>
            </p:extLst>
          </p:nvPr>
        </p:nvGraphicFramePr>
        <p:xfrm>
          <a:off x="589836" y="434953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CD1F6E-26B9-3A33-C91C-9D9D071FD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233263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Выявить причину помогают клинические и лабораторные исследования (тромбофилия).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488248-83B1-409A-9FA5-10180924C99B}"/>
              </a:ext>
            </a:extLst>
          </p:cNvPr>
          <p:cNvSpPr txBox="1"/>
          <p:nvPr/>
        </p:nvSpPr>
        <p:spPr>
          <a:xfrm>
            <a:off x="4259279" y="0"/>
            <a:ext cx="3295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Определение причины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F02A00A9-B399-3870-C585-AF1AABD29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5629193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9568" y="14592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Определение тяжести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194" y="1385633"/>
            <a:ext cx="10515600" cy="4351338"/>
          </a:xfrm>
        </p:spPr>
        <p:txBody>
          <a:bodyPr>
            <a:normAutofit/>
          </a:bodyPr>
          <a:lstStyle/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Общее состояние пациентов</a:t>
            </a: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</a:t>
            </a:r>
            <a:r>
              <a:rPr lang="ru-RU" sz="2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араметры гемодинамики </a:t>
            </a: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Л</a:t>
            </a:r>
            <a:r>
              <a:rPr lang="ru-RU" sz="2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абораторные исследования и КТ-ангиография</a:t>
            </a: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Д</a:t>
            </a:r>
            <a:r>
              <a:rPr lang="ru-RU" sz="2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иагностическая лапаротомия</a:t>
            </a:r>
            <a:endParaRPr kumimoji="0" lang="az-Latn-AZ" altLang="az-Latn-AZ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AADC86A-5DED-1200-96EB-F7B8924F9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Принципы лечения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Немедленное лечение</a:t>
            </a:r>
            <a:endParaRPr lang="az-Latn-AZ" sz="2400" dirty="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2400" dirty="0" err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Реваскуляризация</a:t>
            </a:r>
            <a:endParaRPr lang="en-US" sz="24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24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Резекция</a:t>
            </a:r>
            <a:endParaRPr lang="en-US" sz="24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Профилактика и лечение осложнений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F5EB32F-2D47-D8C6-4A21-313F64C2E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ru-RU" sz="2400" dirty="0"/>
              <a:t>Методы лечения </a:t>
            </a:r>
            <a:endParaRPr lang="az-Latn-AZ" sz="24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1168217" y="833118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Хирургические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мболэктомия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Шунтирование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Резекция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тентирование</a:t>
            </a:r>
            <a:endParaRPr lang="az-Latn-AZ" sz="20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F3F6D7CD-6005-476B-7215-D1111F45789C}"/>
              </a:ext>
            </a:extLst>
          </p:cNvPr>
          <p:cNvSpPr txBox="1">
            <a:spLocks/>
          </p:cNvSpPr>
          <p:nvPr/>
        </p:nvSpPr>
        <p:spPr>
          <a:xfrm>
            <a:off x="4186083" y="824240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Эндоваскулярные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Ангиопластика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Эмболэктомия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Стентирование </a:t>
            </a:r>
            <a:endParaRPr lang="az-Latn-AZ" sz="20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az-Latn-AZ" sz="2400" dirty="0"/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12044AA4-729B-2A10-7856-19BA85780DCC}"/>
              </a:ext>
            </a:extLst>
          </p:cNvPr>
          <p:cNvSpPr txBox="1">
            <a:spLocks/>
          </p:cNvSpPr>
          <p:nvPr/>
        </p:nvSpPr>
        <p:spPr>
          <a:xfrm>
            <a:off x="7437283" y="833118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Консервативные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Антикоагулянты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Антибиотики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Поддерживающая терапия 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FD7B915-57DF-9D4A-D33E-87C58166A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5002549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Diagram 26">
            <a:extLst>
              <a:ext uri="{FF2B5EF4-FFF2-40B4-BE49-F238E27FC236}">
                <a16:creationId xmlns:a16="http://schemas.microsoft.com/office/drawing/2014/main" id="{1ABE27BE-EFFB-65AE-1990-365FEEA417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5683436"/>
              </p:ext>
            </p:extLst>
          </p:nvPr>
        </p:nvGraphicFramePr>
        <p:xfrm>
          <a:off x="518311" y="555584"/>
          <a:ext cx="11715116" cy="6053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" name="Title 1">
            <a:extLst>
              <a:ext uri="{FF2B5EF4-FFF2-40B4-BE49-F238E27FC236}">
                <a16:creationId xmlns:a16="http://schemas.microsoft.com/office/drawing/2014/main" id="{DCD384A2-8AE4-A825-C131-6F365E5AF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ru-RU" sz="2400" dirty="0"/>
              <a:t>Хирургическое лечение</a:t>
            </a:r>
            <a:endParaRPr lang="az-Latn-AZ" sz="2400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0637551-8E9F-06B4-A949-FBDF1CDE0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415654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Figure 2">
            <a:extLst>
              <a:ext uri="{FF2B5EF4-FFF2-40B4-BE49-F238E27FC236}">
                <a16:creationId xmlns:a16="http://schemas.microsoft.com/office/drawing/2014/main" id="{2BFE667F-07DC-9437-6E61-4A5159A60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799" y="769438"/>
            <a:ext cx="8612201" cy="294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ru-RU" sz="2400" dirty="0"/>
              <a:t>Эндоваскулярное лечение</a:t>
            </a:r>
            <a:endParaRPr lang="az-Latn-AZ" sz="24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1578279" y="953406"/>
            <a:ext cx="10104735" cy="523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Latn-AZ" sz="2000" dirty="0"/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352FD54A-7CDD-E3B8-9959-1C66DA571ADF}"/>
              </a:ext>
            </a:extLst>
          </p:cNvPr>
          <p:cNvSpPr txBox="1">
            <a:spLocks/>
          </p:cNvSpPr>
          <p:nvPr/>
        </p:nvSpPr>
        <p:spPr>
          <a:xfrm>
            <a:off x="1730679" y="1105806"/>
            <a:ext cx="10104735" cy="523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Latn-AZ" sz="2000" dirty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748F46AA-E07B-0BA4-A848-06D999D8E7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6" b="3746"/>
          <a:stretch/>
        </p:blipFill>
        <p:spPr bwMode="auto">
          <a:xfrm>
            <a:off x="233990" y="3155818"/>
            <a:ext cx="4977414" cy="323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3E1AAD-E120-653F-639B-1FB4249F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26315378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Показания к операции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Острый перитонит или перфорация, нестабильная гемодинамика являются показаниями </a:t>
            </a:r>
            <a:r>
              <a:rPr lang="ru-RU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к экстренному хирургическому вмешательству</a:t>
            </a: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F38D6F99-A5BB-F91B-FE7C-E2552E764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11760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Подход к лечению</a:t>
            </a:r>
            <a:endParaRPr lang="az-Latn-AZ" sz="2400" dirty="0"/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B1C04D08-ECB6-FCA3-A748-2911E03282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0477824"/>
              </p:ext>
            </p:extLst>
          </p:nvPr>
        </p:nvGraphicFramePr>
        <p:xfrm>
          <a:off x="1607118" y="1117599"/>
          <a:ext cx="8977764" cy="3536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ADBE46-1C65-8602-88A4-84B7C8D63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316512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Прогноз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684" y="923570"/>
            <a:ext cx="11264630" cy="5653932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Смертность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dirty="0"/>
              <a:t>50-90%  </a:t>
            </a:r>
            <a:endParaRPr lang="en-US" dirty="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Прогрессирующая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мезентериальная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ишемия, требующая резекции кишечника, ассоциируется с 15-кратным увеличением смертности.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Факторы связанные с повышенным риском смерти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Пожилой возраст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роническая болезнь почек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Диабет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Аритмия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ердечная недостаточность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Гипотония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оражение тонкой и толстой кишки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овышение лактата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тложенное проведение операции</a:t>
            </a:r>
            <a:endParaRPr lang="az-Latn-AZ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4CCCED3-B239-8578-7ADF-F04EC5297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Профилактика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099" y="1527315"/>
            <a:ext cx="11353800" cy="3317059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22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ервичная профилактика </a:t>
            </a:r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   </a:t>
            </a:r>
            <a:r>
              <a:rPr lang="ru-RU" sz="20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Лечение сердечно-сосудистых заболеваний 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Вторичная профилактика</a:t>
            </a:r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  </a:t>
            </a:r>
            <a:r>
              <a:rPr lang="ru-RU" sz="2000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20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нтикоагулянты и </a:t>
            </a:r>
            <a:r>
              <a:rPr lang="ru-RU" sz="2000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антиагреганты</a:t>
            </a:r>
            <a:endParaRPr lang="az-Latn-AZ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2BB5B1C-4C91-B8C3-7503-AB2C6F8A354C}"/>
              </a:ext>
            </a:extLst>
          </p:cNvPr>
          <p:cNvCxnSpPr/>
          <p:nvPr/>
        </p:nvCxnSpPr>
        <p:spPr>
          <a:xfrm>
            <a:off x="4739315" y="1793132"/>
            <a:ext cx="7315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10F6AD9-5CEA-9608-F9E9-DF6FB91BA60F}"/>
              </a:ext>
            </a:extLst>
          </p:cNvPr>
          <p:cNvCxnSpPr/>
          <p:nvPr/>
        </p:nvCxnSpPr>
        <p:spPr>
          <a:xfrm>
            <a:off x="4739315" y="3429000"/>
            <a:ext cx="7315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3281FCD3-8101-9C6B-5C67-6408B70C7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Отслеживание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160330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После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реваскуляризации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брыжейки рекомендуется наблюдение за пациентами с помощью допплерографии или КТ-ангиографии через 1, 6, 12 месяцев, а в дальнейшем - один раз в год.</a:t>
            </a:r>
            <a:endParaRPr lang="az-Latn-AZ" sz="36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5D9F209-A6D4-81A8-8287-7B8534A92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Характеристика для особых групп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1943"/>
            <a:ext cx="10515600" cy="143981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Острая </a:t>
            </a:r>
            <a:r>
              <a:rPr lang="ru-RU" sz="2400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мезентериальная</a:t>
            </a:r>
            <a:r>
              <a:rPr lang="ru-RU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ишемия тяжелее протекает у пациентов пожилого возраста, с хронической почечной недостаточностью и сахарным диабетом.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805AF63-A7BC-F599-A459-0F4DE05CA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22" y="1962599"/>
            <a:ext cx="10382956" cy="146640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4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Спасибо за внимание!</a:t>
            </a:r>
            <a:endParaRPr lang="az-Latn-AZ" sz="3600" b="1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6B7A7D-852A-3E74-EBAF-25B951F4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ru-RU" sz="1100" b="1" i="1"/>
              <a:t>Др. Шукюфа Мусаева</a:t>
            </a:r>
            <a:endParaRPr lang="az-Latn-AZ" sz="1100" b="1" i="1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13592</TotalTime>
  <Words>889</Words>
  <Application>Microsoft Office PowerPoint</Application>
  <PresentationFormat>Широкоэкранный</PresentationFormat>
  <Paragraphs>272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Assistant</vt:lpstr>
      <vt:lpstr>Calibri</vt:lpstr>
      <vt:lpstr>Symbol</vt:lpstr>
      <vt:lpstr>Wingdings</vt:lpstr>
      <vt:lpstr>Praktiki dərs şablonu 7</vt:lpstr>
      <vt:lpstr>Острая окклюзия брыжеечных артерий </vt:lpstr>
      <vt:lpstr>Определение</vt:lpstr>
      <vt:lpstr>Классификация</vt:lpstr>
      <vt:lpstr>Этиология</vt:lpstr>
      <vt:lpstr>Презентация PowerPoint</vt:lpstr>
      <vt:lpstr>Клиническая картина</vt:lpstr>
      <vt:lpstr>Клиническое обследование</vt:lpstr>
      <vt:lpstr>Лабораторные исследования</vt:lpstr>
      <vt:lpstr>Инструментальная диагностика</vt:lpstr>
      <vt:lpstr>Презентация PowerPoint</vt:lpstr>
      <vt:lpstr>Подозрения </vt:lpstr>
      <vt:lpstr>Подтверждение диагноза</vt:lpstr>
      <vt:lpstr>Дифференциальная диагностика</vt:lpstr>
      <vt:lpstr>Диагностические критерии</vt:lpstr>
      <vt:lpstr>Презентация PowerPoint</vt:lpstr>
      <vt:lpstr>Определение тяжести</vt:lpstr>
      <vt:lpstr>Принципы лечения</vt:lpstr>
      <vt:lpstr>Методы лечения </vt:lpstr>
      <vt:lpstr>Хирургическое лечение</vt:lpstr>
      <vt:lpstr>Эндоваскулярное лечение</vt:lpstr>
      <vt:lpstr>Показания к операции</vt:lpstr>
      <vt:lpstr>Подход к лечению</vt:lpstr>
      <vt:lpstr>Прогноз</vt:lpstr>
      <vt:lpstr>Профилактика</vt:lpstr>
      <vt:lpstr>Отслеживание</vt:lpstr>
      <vt:lpstr>Характеристика для особых групп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User</cp:lastModifiedBy>
  <cp:revision>76</cp:revision>
  <dcterms:created xsi:type="dcterms:W3CDTF">2023-05-31T15:19:45Z</dcterms:created>
  <dcterms:modified xsi:type="dcterms:W3CDTF">2024-04-17T05:39:02Z</dcterms:modified>
</cp:coreProperties>
</file>