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3"/>
  </p:notesMasterIdLst>
  <p:handoutMasterIdLst>
    <p:handoutMasterId r:id="rId24"/>
  </p:handoutMasterIdLst>
  <p:sldIdLst>
    <p:sldId id="284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8" r:id="rId10"/>
    <p:sldId id="299" r:id="rId11"/>
    <p:sldId id="300" r:id="rId12"/>
    <p:sldId id="301" r:id="rId13"/>
    <p:sldId id="303" r:id="rId14"/>
    <p:sldId id="297" r:id="rId15"/>
    <p:sldId id="304" r:id="rId16"/>
    <p:sldId id="305" r:id="rId17"/>
    <p:sldId id="306" r:id="rId18"/>
    <p:sldId id="307" r:id="rId19"/>
    <p:sldId id="308" r:id="rId20"/>
    <p:sldId id="310" r:id="rId21"/>
    <p:sldId id="309" r:id="rId22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3" autoAdjust="0"/>
    <p:restoredTop sz="94660"/>
  </p:normalViewPr>
  <p:slideViewPr>
    <p:cSldViewPr>
      <p:cViewPr varScale="1">
        <p:scale>
          <a:sx n="79" d="100"/>
          <a:sy n="79" d="100"/>
        </p:scale>
        <p:origin x="252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E30E58-A426-3C42-9A5F-B20150575949}" type="doc">
      <dgm:prSet loTypeId="urn:microsoft.com/office/officeart/2005/8/layout/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B90874-4F11-4145-85F2-11B51B5B3302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en-US" sz="3200" b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Birincili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E6C42A9E-447B-ED4A-B340-BC6F4FECDB5F}" type="parTrans" cxnId="{69DFAB55-1353-0043-ADFA-F142DF4FEB3D}">
      <dgm:prSet/>
      <dgm:spPr/>
      <dgm:t>
        <a:bodyPr/>
        <a:lstStyle/>
        <a:p>
          <a:endParaRPr lang="en-US"/>
        </a:p>
      </dgm:t>
    </dgm:pt>
    <dgm:pt modelId="{DBDE0597-A234-4943-A33B-200E4C29BAB7}" type="sibTrans" cxnId="{69DFAB55-1353-0043-ADFA-F142DF4FEB3D}">
      <dgm:prSet/>
      <dgm:spPr/>
      <dgm:t>
        <a:bodyPr/>
        <a:lstStyle/>
        <a:p>
          <a:endParaRPr lang="en-US"/>
        </a:p>
      </dgm:t>
    </dgm:pt>
    <dgm:pt modelId="{79CDCE6E-1009-C345-9DDA-3C46D722B1E7}">
      <dgm:prSet phldrT="[Text]"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Epitelial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B530EE1-C649-6047-BA17-79D96BCE83D7}" type="parTrans" cxnId="{A0500BCC-E8A9-394F-A1B5-B236EA9E5FA1}">
      <dgm:prSet/>
      <dgm:spPr/>
      <dgm:t>
        <a:bodyPr/>
        <a:lstStyle/>
        <a:p>
          <a:endParaRPr lang="en-US"/>
        </a:p>
      </dgm:t>
    </dgm:pt>
    <dgm:pt modelId="{C5602FA9-895C-3A48-AFF5-D87FBA873458}" type="sibTrans" cxnId="{A0500BCC-E8A9-394F-A1B5-B236EA9E5FA1}">
      <dgm:prSet/>
      <dgm:spPr/>
      <dgm:t>
        <a:bodyPr/>
        <a:lstStyle/>
        <a:p>
          <a:endParaRPr lang="en-US"/>
        </a:p>
      </dgm:t>
    </dgm:pt>
    <dgm:pt modelId="{35E43254-78C4-C848-B643-F0973F739AD7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32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Metastatik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2C84316-2FC5-DD42-A3F2-1D602B343D48}" type="parTrans" cxnId="{614C5100-8519-ED4F-82D1-A3F121ECEC5A}">
      <dgm:prSet/>
      <dgm:spPr/>
      <dgm:t>
        <a:bodyPr/>
        <a:lstStyle/>
        <a:p>
          <a:endParaRPr lang="en-US"/>
        </a:p>
      </dgm:t>
    </dgm:pt>
    <dgm:pt modelId="{90982560-D14E-8146-B713-05448A9107BC}" type="sibTrans" cxnId="{614C5100-8519-ED4F-82D1-A3F121ECEC5A}">
      <dgm:prSet/>
      <dgm:spPr/>
      <dgm:t>
        <a:bodyPr/>
        <a:lstStyle/>
        <a:p>
          <a:endParaRPr lang="en-US"/>
        </a:p>
      </dgm:t>
    </dgm:pt>
    <dgm:pt modelId="{5D22E839-5F66-0F44-B195-0B6EFCD1E157}">
      <dgm:prSet phldrT="[Text]"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Süd </a:t>
          </a: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vəzi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4D9B5D8-7DBA-FD4A-8F4F-3854EDFE676E}" type="parTrans" cxnId="{E71741C3-4694-6342-8DCD-FDECD377E955}">
      <dgm:prSet/>
      <dgm:spPr/>
      <dgm:t>
        <a:bodyPr/>
        <a:lstStyle/>
        <a:p>
          <a:endParaRPr lang="en-US"/>
        </a:p>
      </dgm:t>
    </dgm:pt>
    <dgm:pt modelId="{2D2A8EA3-104F-574D-A443-4303B3CDBD71}" type="sibTrans" cxnId="{E71741C3-4694-6342-8DCD-FDECD377E955}">
      <dgm:prSet/>
      <dgm:spPr/>
      <dgm:t>
        <a:bodyPr/>
        <a:lstStyle/>
        <a:p>
          <a:endParaRPr lang="en-US"/>
        </a:p>
      </dgm:t>
    </dgm:pt>
    <dgm:pt modelId="{BF66B71A-B795-BA46-B692-5A9B8E8B1200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Duktal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adenokarsinomalar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3F1A690-DC43-584E-9973-78316EA02917}" type="parTrans" cxnId="{B4E50F04-50DA-0C4D-8C23-1F8AA919D34C}">
      <dgm:prSet/>
      <dgm:spPr/>
      <dgm:t>
        <a:bodyPr/>
        <a:lstStyle/>
        <a:p>
          <a:endParaRPr lang="en-US"/>
        </a:p>
      </dgm:t>
    </dgm:pt>
    <dgm:pt modelId="{9760CFEF-743F-8243-AFE2-8F9DD4217149}" type="sibTrans" cxnId="{B4E50F04-50DA-0C4D-8C23-1F8AA919D34C}">
      <dgm:prSet/>
      <dgm:spPr/>
      <dgm:t>
        <a:bodyPr/>
        <a:lstStyle/>
        <a:p>
          <a:endParaRPr lang="en-US"/>
        </a:p>
      </dgm:t>
    </dgm:pt>
    <dgm:pt modelId="{CEC83D20-7137-8446-8357-E5D1C32618B7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Asinar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adenokarsinomalar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C5818F6-CC8A-3B45-982F-D2D79F4754E6}" type="parTrans" cxnId="{88B1C21C-6F6B-CE42-9F15-875FA5EE004A}">
      <dgm:prSet/>
      <dgm:spPr/>
      <dgm:t>
        <a:bodyPr/>
        <a:lstStyle/>
        <a:p>
          <a:endParaRPr lang="en-US"/>
        </a:p>
      </dgm:t>
    </dgm:pt>
    <dgm:pt modelId="{18E7A760-CBE9-0A44-AFDB-47D4470ECFD0}" type="sibTrans" cxnId="{88B1C21C-6F6B-CE42-9F15-875FA5EE004A}">
      <dgm:prSet/>
      <dgm:spPr/>
      <dgm:t>
        <a:bodyPr/>
        <a:lstStyle/>
        <a:p>
          <a:endParaRPr lang="en-US"/>
        </a:p>
      </dgm:t>
    </dgm:pt>
    <dgm:pt modelId="{1CC2DAAD-442B-D64F-8903-BADB3AB6B116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Sistoadenokarsinoma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F7519E1-2FA5-9B45-ADEC-906E9EE131EA}" type="parTrans" cxnId="{D97E5D1E-4804-9C4C-980F-53C827F386A4}">
      <dgm:prSet/>
      <dgm:spPr/>
      <dgm:t>
        <a:bodyPr/>
        <a:lstStyle/>
        <a:p>
          <a:endParaRPr lang="en-US"/>
        </a:p>
      </dgm:t>
    </dgm:pt>
    <dgm:pt modelId="{85919A0D-5A46-4C41-95E4-CF46A2C66298}" type="sibTrans" cxnId="{D97E5D1E-4804-9C4C-980F-53C827F386A4}">
      <dgm:prSet/>
      <dgm:spPr/>
      <dgm:t>
        <a:bodyPr/>
        <a:lstStyle/>
        <a:p>
          <a:endParaRPr lang="en-US"/>
        </a:p>
      </dgm:t>
    </dgm:pt>
    <dgm:pt modelId="{848FB0D4-F36E-D448-A8EA-5BFAA2BBE1BC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Adenomalar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B7D85A4-C80D-474D-82E3-728595364A63}" type="parTrans" cxnId="{1109E148-105D-DA4D-8D78-9EA700F2C842}">
      <dgm:prSet/>
      <dgm:spPr/>
      <dgm:t>
        <a:bodyPr/>
        <a:lstStyle/>
        <a:p>
          <a:endParaRPr lang="en-US"/>
        </a:p>
      </dgm:t>
    </dgm:pt>
    <dgm:pt modelId="{0C381744-2F1D-3043-879A-5DAF6A400973}" type="sibTrans" cxnId="{1109E148-105D-DA4D-8D78-9EA700F2C842}">
      <dgm:prSet/>
      <dgm:spPr/>
      <dgm:t>
        <a:bodyPr/>
        <a:lstStyle/>
        <a:p>
          <a:endParaRPr lang="en-US"/>
        </a:p>
      </dgm:t>
    </dgm:pt>
    <dgm:pt modelId="{A14CBD1B-21BE-E048-BC1E-929D38C31DAC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Sistoadenoma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69961C6-1F46-6142-8691-ED3732AC1120}" type="parTrans" cxnId="{B4AAA9F5-98B1-E84B-AC09-FBE1E897E668}">
      <dgm:prSet/>
      <dgm:spPr/>
      <dgm:t>
        <a:bodyPr/>
        <a:lstStyle/>
        <a:p>
          <a:endParaRPr lang="en-US"/>
        </a:p>
      </dgm:t>
    </dgm:pt>
    <dgm:pt modelId="{620E46F8-8F79-1544-961D-668A769B47F4}" type="sibTrans" cxnId="{B4AAA9F5-98B1-E84B-AC09-FBE1E897E668}">
      <dgm:prSet/>
      <dgm:spPr/>
      <dgm:t>
        <a:bodyPr/>
        <a:lstStyle/>
        <a:p>
          <a:endParaRPr lang="en-US"/>
        </a:p>
      </dgm:t>
    </dgm:pt>
    <dgm:pt modelId="{2379C724-418A-D44C-B44D-DEB2D50CDD13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1" u="sng" kern="1200" dirty="0" err="1">
              <a:solidFill>
                <a:srgbClr val="FF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Adacıq</a:t>
          </a:r>
          <a:r>
            <a:rPr lang="en-US" sz="1800" b="1" u="sng" kern="1200" dirty="0">
              <a:solidFill>
                <a:srgbClr val="FF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u="sng" kern="1200" dirty="0" err="1">
              <a:solidFill>
                <a:srgbClr val="FF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şişləri</a:t>
          </a:r>
          <a:endParaRPr lang="en-US" sz="1800" b="1" u="sng" kern="1200" dirty="0">
            <a:solidFill>
              <a:srgbClr val="FF0000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8F33CD9A-30F0-8149-AECE-0A83147C8B9B}" type="parTrans" cxnId="{00B57473-7EDA-E74C-82AB-4FBD52BCADE0}">
      <dgm:prSet/>
      <dgm:spPr/>
      <dgm:t>
        <a:bodyPr/>
        <a:lstStyle/>
        <a:p>
          <a:endParaRPr lang="en-US"/>
        </a:p>
      </dgm:t>
    </dgm:pt>
    <dgm:pt modelId="{E5334C8E-AF5E-7B4B-80B0-8D2959997656}" type="sibTrans" cxnId="{00B57473-7EDA-E74C-82AB-4FBD52BCADE0}">
      <dgm:prSet/>
      <dgm:spPr/>
      <dgm:t>
        <a:bodyPr/>
        <a:lstStyle/>
        <a:p>
          <a:endParaRPr lang="en-US"/>
        </a:p>
      </dgm:t>
    </dgm:pt>
    <dgm:pt modelId="{0DEE518B-136A-4E4D-A494-CECA1FDB9689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Bəd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xassəli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3FF3C59-F2DB-524D-B213-663A9B2F5080}" type="parTrans" cxnId="{6B4D23C8-18ED-6E47-B307-411319F9E134}">
      <dgm:prSet/>
      <dgm:spPr/>
      <dgm:t>
        <a:bodyPr/>
        <a:lstStyle/>
        <a:p>
          <a:endParaRPr lang="en-US"/>
        </a:p>
      </dgm:t>
    </dgm:pt>
    <dgm:pt modelId="{6DBC5B1C-C54A-F64D-A0BB-F2F68353DDD7}" type="sibTrans" cxnId="{6B4D23C8-18ED-6E47-B307-411319F9E134}">
      <dgm:prSet/>
      <dgm:spPr/>
      <dgm:t>
        <a:bodyPr/>
        <a:lstStyle/>
        <a:p>
          <a:endParaRPr lang="en-US"/>
        </a:p>
      </dgm:t>
    </dgm:pt>
    <dgm:pt modelId="{E4DE84E6-0E87-0142-ABAE-6289F1A47892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Xoş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xassəli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5475C2C-D78C-BA4A-B64B-68AAB2C02F99}" type="parTrans" cxnId="{3A4E791C-7126-0542-BC5A-3816DD542DB2}">
      <dgm:prSet/>
      <dgm:spPr/>
      <dgm:t>
        <a:bodyPr/>
        <a:lstStyle/>
        <a:p>
          <a:endParaRPr lang="en-US"/>
        </a:p>
      </dgm:t>
    </dgm:pt>
    <dgm:pt modelId="{DF504852-5171-EA49-A1C2-FD74E20076C2}" type="sibTrans" cxnId="{3A4E791C-7126-0542-BC5A-3816DD542DB2}">
      <dgm:prSet/>
      <dgm:spPr/>
      <dgm:t>
        <a:bodyPr/>
        <a:lstStyle/>
        <a:p>
          <a:endParaRPr lang="en-US"/>
        </a:p>
      </dgm:t>
    </dgm:pt>
    <dgm:pt modelId="{E623A9F8-E2EB-0346-AB9D-E9998B1BDDE8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Hormonal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aktiv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B4B5AA2-EAA8-FA48-AE4A-9F80FCA841F3}" type="parTrans" cxnId="{49ED0ADD-5CA2-A04A-99E9-C7955D441573}">
      <dgm:prSet/>
      <dgm:spPr/>
      <dgm:t>
        <a:bodyPr/>
        <a:lstStyle/>
        <a:p>
          <a:endParaRPr lang="en-US"/>
        </a:p>
      </dgm:t>
    </dgm:pt>
    <dgm:pt modelId="{4580CB01-11AB-4541-B9B6-FF1EDED1F941}" type="sibTrans" cxnId="{49ED0ADD-5CA2-A04A-99E9-C7955D441573}">
      <dgm:prSet/>
      <dgm:spPr/>
      <dgm:t>
        <a:bodyPr/>
        <a:lstStyle/>
        <a:p>
          <a:endParaRPr lang="en-US"/>
        </a:p>
      </dgm:t>
    </dgm:pt>
    <dgm:pt modelId="{532E8447-6A93-0240-9FA4-0576BB07CD44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Hormonal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qeyri-aktiv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094854B-5817-1047-8E78-0EC4A77945A5}" type="parTrans" cxnId="{A8525CD4-9A11-BD42-AD13-96D95F80898B}">
      <dgm:prSet/>
      <dgm:spPr/>
      <dgm:t>
        <a:bodyPr/>
        <a:lstStyle/>
        <a:p>
          <a:endParaRPr lang="en-US"/>
        </a:p>
      </dgm:t>
    </dgm:pt>
    <dgm:pt modelId="{78628508-6D8D-4A4F-B4F5-CD623E5BABEA}" type="sibTrans" cxnId="{A8525CD4-9A11-BD42-AD13-96D95F80898B}">
      <dgm:prSet/>
      <dgm:spPr/>
      <dgm:t>
        <a:bodyPr/>
        <a:lstStyle/>
        <a:p>
          <a:endParaRPr lang="en-US"/>
        </a:p>
      </dgm:t>
    </dgm:pt>
    <dgm:pt modelId="{4D7E835F-91D7-F54C-B6B9-FACBAA9F22E4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Mezenximal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062AD71-7A9A-2642-9AEB-074B9A7D80C9}" type="parTrans" cxnId="{0F79DD99-86E8-644A-89BB-C70E3CBB801B}">
      <dgm:prSet/>
      <dgm:spPr/>
      <dgm:t>
        <a:bodyPr/>
        <a:lstStyle/>
        <a:p>
          <a:endParaRPr lang="en-US"/>
        </a:p>
      </dgm:t>
    </dgm:pt>
    <dgm:pt modelId="{8EB8221A-06CC-2146-9782-A40091B1E3FA}" type="sibTrans" cxnId="{0F79DD99-86E8-644A-89BB-C70E3CBB801B}">
      <dgm:prSet/>
      <dgm:spPr/>
      <dgm:t>
        <a:bodyPr/>
        <a:lstStyle/>
        <a:p>
          <a:endParaRPr lang="en-US"/>
        </a:p>
      </dgm:t>
    </dgm:pt>
    <dgm:pt modelId="{F999DF62-2BB3-FB41-A1EA-069D53AE704F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Limfoma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157D8E8-B6B3-1D4D-9D3B-519F5E2C46DF}" type="parTrans" cxnId="{B2D3F069-DE60-FA47-A119-4DE3CF5D1C03}">
      <dgm:prSet/>
      <dgm:spPr/>
      <dgm:t>
        <a:bodyPr/>
        <a:lstStyle/>
        <a:p>
          <a:endParaRPr lang="en-US"/>
        </a:p>
      </dgm:t>
    </dgm:pt>
    <dgm:pt modelId="{3AB5506C-641A-4D4C-AC3D-41176D615108}" type="sibTrans" cxnId="{B2D3F069-DE60-FA47-A119-4DE3CF5D1C03}">
      <dgm:prSet/>
      <dgm:spPr/>
      <dgm:t>
        <a:bodyPr/>
        <a:lstStyle/>
        <a:p>
          <a:endParaRPr lang="en-US"/>
        </a:p>
      </dgm:t>
    </dgm:pt>
    <dgm:pt modelId="{65C1F480-9A7A-6E4B-8ECA-CBC288B6FE02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Lipoma</a:t>
          </a:r>
        </a:p>
      </dgm:t>
    </dgm:pt>
    <dgm:pt modelId="{A9138AC8-9DA5-1F46-91B8-7E5561A1B459}" type="parTrans" cxnId="{E85CF69A-6CE5-0949-87B9-F3B716299CC9}">
      <dgm:prSet/>
      <dgm:spPr/>
      <dgm:t>
        <a:bodyPr/>
        <a:lstStyle/>
        <a:p>
          <a:endParaRPr lang="en-US"/>
        </a:p>
      </dgm:t>
    </dgm:pt>
    <dgm:pt modelId="{5E7F852E-5D68-8D42-BCBA-AAD583FA5D85}" type="sibTrans" cxnId="{E85CF69A-6CE5-0949-87B9-F3B716299CC9}">
      <dgm:prSet/>
      <dgm:spPr/>
      <dgm:t>
        <a:bodyPr/>
        <a:lstStyle/>
        <a:p>
          <a:endParaRPr lang="en-US"/>
        </a:p>
      </dgm:t>
    </dgm:pt>
    <dgm:pt modelId="{69C69F9E-8900-8740-B40E-2A8E0B854223}">
      <dgm:prSet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Ağciyər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CD93A98-F9DE-6648-996D-02D50367DF46}" type="parTrans" cxnId="{942078B5-B365-ED40-AC6D-5AE5484CE0EF}">
      <dgm:prSet/>
      <dgm:spPr/>
      <dgm:t>
        <a:bodyPr/>
        <a:lstStyle/>
        <a:p>
          <a:endParaRPr lang="en-US"/>
        </a:p>
      </dgm:t>
    </dgm:pt>
    <dgm:pt modelId="{CD259A20-4436-2D46-9C2B-AB68BE209900}" type="sibTrans" cxnId="{942078B5-B365-ED40-AC6D-5AE5484CE0EF}">
      <dgm:prSet/>
      <dgm:spPr/>
      <dgm:t>
        <a:bodyPr/>
        <a:lstStyle/>
        <a:p>
          <a:endParaRPr lang="en-US"/>
        </a:p>
      </dgm:t>
    </dgm:pt>
    <dgm:pt modelId="{269AE24E-A223-C94F-8B42-0AC3C698C53B}">
      <dgm:prSet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Melanoma</a:t>
          </a:r>
        </a:p>
      </dgm:t>
    </dgm:pt>
    <dgm:pt modelId="{016DF0F7-0649-2945-8E7F-AF927C3FF4A9}" type="parTrans" cxnId="{F493BD1A-5276-5B4C-9DB6-1CEA62087561}">
      <dgm:prSet/>
      <dgm:spPr/>
      <dgm:t>
        <a:bodyPr/>
        <a:lstStyle/>
        <a:p>
          <a:endParaRPr lang="en-US"/>
        </a:p>
      </dgm:t>
    </dgm:pt>
    <dgm:pt modelId="{557809B6-8B9C-BC4E-89E1-0988677C1253}" type="sibTrans" cxnId="{F493BD1A-5276-5B4C-9DB6-1CEA62087561}">
      <dgm:prSet/>
      <dgm:spPr/>
      <dgm:t>
        <a:bodyPr/>
        <a:lstStyle/>
        <a:p>
          <a:endParaRPr lang="en-US"/>
        </a:p>
      </dgm:t>
    </dgm:pt>
    <dgm:pt modelId="{B0666FF1-C268-3046-8D1B-734F5AC617B6}">
      <dgm:prSet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Yumurtalıq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7261E3E-A152-254F-A2B2-3A34F1D83C31}" type="parTrans" cxnId="{4294EAB7-B124-0943-BC35-231C927AA336}">
      <dgm:prSet/>
      <dgm:spPr/>
      <dgm:t>
        <a:bodyPr/>
        <a:lstStyle/>
        <a:p>
          <a:endParaRPr lang="en-US"/>
        </a:p>
      </dgm:t>
    </dgm:pt>
    <dgm:pt modelId="{84D11EBB-80E7-DF45-89CB-8CFC1B6856A2}" type="sibTrans" cxnId="{4294EAB7-B124-0943-BC35-231C927AA336}">
      <dgm:prSet/>
      <dgm:spPr/>
      <dgm:t>
        <a:bodyPr/>
        <a:lstStyle/>
        <a:p>
          <a:endParaRPr lang="en-US"/>
        </a:p>
      </dgm:t>
    </dgm:pt>
    <dgm:pt modelId="{D9B53EAC-C25E-6D46-9625-428E91A249AD}" type="pres">
      <dgm:prSet presAssocID="{C9E30E58-A426-3C42-9A5F-B2015057594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D295FD-3060-D249-B232-5F8E68F9EC52}" type="pres">
      <dgm:prSet presAssocID="{9EB90874-4F11-4145-85F2-11B51B5B3302}" presName="composite" presStyleCnt="0"/>
      <dgm:spPr/>
    </dgm:pt>
    <dgm:pt modelId="{FEE29C79-5423-2944-BD28-A08F3E4C1043}" type="pres">
      <dgm:prSet presAssocID="{9EB90874-4F11-4145-85F2-11B51B5B3302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B1D20-7774-A340-9115-6F921AFEC2E0}" type="pres">
      <dgm:prSet presAssocID="{9EB90874-4F11-4145-85F2-11B51B5B3302}" presName="parSh" presStyleLbl="node1" presStyleIdx="0" presStyleCnt="2"/>
      <dgm:spPr/>
      <dgm:t>
        <a:bodyPr/>
        <a:lstStyle/>
        <a:p>
          <a:endParaRPr lang="ru-RU"/>
        </a:p>
      </dgm:t>
    </dgm:pt>
    <dgm:pt modelId="{583C51FB-5955-8249-AC07-9D474E366815}" type="pres">
      <dgm:prSet presAssocID="{9EB90874-4F11-4145-85F2-11B51B5B3302}" presName="desTx" presStyleLbl="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56BA38-39D3-6F4F-B235-96E009194BB6}" type="pres">
      <dgm:prSet presAssocID="{DBDE0597-A234-4943-A33B-200E4C29BAB7}" presName="sibTrans" presStyleLbl="sibTrans2D1" presStyleIdx="0" presStyleCnt="1"/>
      <dgm:spPr/>
      <dgm:t>
        <a:bodyPr/>
        <a:lstStyle/>
        <a:p>
          <a:endParaRPr lang="ru-RU"/>
        </a:p>
      </dgm:t>
    </dgm:pt>
    <dgm:pt modelId="{5AF28014-CB41-684B-8582-4255E6FCC803}" type="pres">
      <dgm:prSet presAssocID="{DBDE0597-A234-4943-A33B-200E4C29BAB7}" presName="connTx" presStyleLbl="sibTrans2D1" presStyleIdx="0" presStyleCnt="1"/>
      <dgm:spPr/>
      <dgm:t>
        <a:bodyPr/>
        <a:lstStyle/>
        <a:p>
          <a:endParaRPr lang="ru-RU"/>
        </a:p>
      </dgm:t>
    </dgm:pt>
    <dgm:pt modelId="{7364E8F6-086A-594B-9BF5-9CD0C708EA90}" type="pres">
      <dgm:prSet presAssocID="{35E43254-78C4-C848-B643-F0973F739AD7}" presName="composite" presStyleCnt="0"/>
      <dgm:spPr/>
    </dgm:pt>
    <dgm:pt modelId="{D908EC8A-E03B-8B47-8820-5EA6BB1BA3AC}" type="pres">
      <dgm:prSet presAssocID="{35E43254-78C4-C848-B643-F0973F739AD7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AAA5E6-4AAE-0248-B2D8-8A7B5FF3E79D}" type="pres">
      <dgm:prSet presAssocID="{35E43254-78C4-C848-B643-F0973F739AD7}" presName="parSh" presStyleLbl="node1" presStyleIdx="1" presStyleCnt="2"/>
      <dgm:spPr/>
      <dgm:t>
        <a:bodyPr/>
        <a:lstStyle/>
        <a:p>
          <a:endParaRPr lang="ru-RU"/>
        </a:p>
      </dgm:t>
    </dgm:pt>
    <dgm:pt modelId="{60580DDD-8440-1C4E-8306-F377F51DCC64}" type="pres">
      <dgm:prSet presAssocID="{35E43254-78C4-C848-B643-F0973F739AD7}" presName="desTx" presStyleLbl="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F66CE9-DC81-3747-9874-663E271AD2E2}" type="presOf" srcId="{69C69F9E-8900-8740-B40E-2A8E0B854223}" destId="{60580DDD-8440-1C4E-8306-F377F51DCC64}" srcOrd="0" destOrd="1" presId="urn:microsoft.com/office/officeart/2005/8/layout/process3"/>
    <dgm:cxn modelId="{8B40B449-CE39-BE43-94DF-234AB9698C8F}" type="presOf" srcId="{DBDE0597-A234-4943-A33B-200E4C29BAB7}" destId="{5AF28014-CB41-684B-8582-4255E6FCC803}" srcOrd="1" destOrd="0" presId="urn:microsoft.com/office/officeart/2005/8/layout/process3"/>
    <dgm:cxn modelId="{D97E5D1E-4804-9C4C-980F-53C827F386A4}" srcId="{9EB90874-4F11-4145-85F2-11B51B5B3302}" destId="{1CC2DAAD-442B-D64F-8903-BADB3AB6B116}" srcOrd="3" destOrd="0" parTransId="{2F7519E1-2FA5-9B45-ADEC-906E9EE131EA}" sibTransId="{85919A0D-5A46-4C41-95E4-CF46A2C66298}"/>
    <dgm:cxn modelId="{932D0429-2568-F04C-AF68-9FA7228AF981}" type="presOf" srcId="{65C1F480-9A7A-6E4B-8ECA-CBC288B6FE02}" destId="{583C51FB-5955-8249-AC07-9D474E366815}" srcOrd="0" destOrd="13" presId="urn:microsoft.com/office/officeart/2005/8/layout/process3"/>
    <dgm:cxn modelId="{B8626EBD-1B41-1645-B2B4-CDB89CD1A7BD}" type="presOf" srcId="{CEC83D20-7137-8446-8357-E5D1C32618B7}" destId="{583C51FB-5955-8249-AC07-9D474E366815}" srcOrd="0" destOrd="2" presId="urn:microsoft.com/office/officeart/2005/8/layout/process3"/>
    <dgm:cxn modelId="{C9711BE1-8A32-754C-A556-6C8B2D80006D}" type="presOf" srcId="{532E8447-6A93-0240-9FA4-0576BB07CD44}" destId="{583C51FB-5955-8249-AC07-9D474E366815}" srcOrd="0" destOrd="10" presId="urn:microsoft.com/office/officeart/2005/8/layout/process3"/>
    <dgm:cxn modelId="{1109E148-105D-DA4D-8D78-9EA700F2C842}" srcId="{9EB90874-4F11-4145-85F2-11B51B5B3302}" destId="{848FB0D4-F36E-D448-A8EA-5BFAA2BBE1BC}" srcOrd="4" destOrd="0" parTransId="{AB7D85A4-C80D-474D-82E3-728595364A63}" sibTransId="{0C381744-2F1D-3043-879A-5DAF6A400973}"/>
    <dgm:cxn modelId="{942078B5-B365-ED40-AC6D-5AE5484CE0EF}" srcId="{35E43254-78C4-C848-B643-F0973F739AD7}" destId="{69C69F9E-8900-8740-B40E-2A8E0B854223}" srcOrd="1" destOrd="0" parTransId="{CCD93A98-F9DE-6648-996D-02D50367DF46}" sibTransId="{CD259A20-4436-2D46-9C2B-AB68BE209900}"/>
    <dgm:cxn modelId="{6C6B3DD3-10CB-C748-885B-F75CB22B6703}" type="presOf" srcId="{35E43254-78C4-C848-B643-F0973F739AD7}" destId="{B2AAA5E6-4AAE-0248-B2D8-8A7B5FF3E79D}" srcOrd="1" destOrd="0" presId="urn:microsoft.com/office/officeart/2005/8/layout/process3"/>
    <dgm:cxn modelId="{4294EAB7-B124-0943-BC35-231C927AA336}" srcId="{35E43254-78C4-C848-B643-F0973F739AD7}" destId="{B0666FF1-C268-3046-8D1B-734F5AC617B6}" srcOrd="3" destOrd="0" parTransId="{67261E3E-A152-254F-A2B2-3A34F1D83C31}" sibTransId="{84D11EBB-80E7-DF45-89CB-8CFC1B6856A2}"/>
    <dgm:cxn modelId="{B4E50F04-50DA-0C4D-8C23-1F8AA919D34C}" srcId="{9EB90874-4F11-4145-85F2-11B51B5B3302}" destId="{BF66B71A-B795-BA46-B692-5A9B8E8B1200}" srcOrd="1" destOrd="0" parTransId="{B3F1A690-DC43-584E-9973-78316EA02917}" sibTransId="{9760CFEF-743F-8243-AFE2-8F9DD4217149}"/>
    <dgm:cxn modelId="{CE0B440B-8C0D-1245-8D3D-1F3DCE754A47}" type="presOf" srcId="{269AE24E-A223-C94F-8B42-0AC3C698C53B}" destId="{60580DDD-8440-1C4E-8306-F377F51DCC64}" srcOrd="0" destOrd="2" presId="urn:microsoft.com/office/officeart/2005/8/layout/process3"/>
    <dgm:cxn modelId="{E34C558B-938F-4748-AAF2-617C9D038182}" type="presOf" srcId="{0DEE518B-136A-4E4D-A494-CECA1FDB9689}" destId="{583C51FB-5955-8249-AC07-9D474E366815}" srcOrd="0" destOrd="7" presId="urn:microsoft.com/office/officeart/2005/8/layout/process3"/>
    <dgm:cxn modelId="{49ED0ADD-5CA2-A04A-99E9-C7955D441573}" srcId="{9EB90874-4F11-4145-85F2-11B51B5B3302}" destId="{E623A9F8-E2EB-0346-AB9D-E9998B1BDDE8}" srcOrd="9" destOrd="0" parTransId="{1B4B5AA2-EAA8-FA48-AE4A-9F80FCA841F3}" sibTransId="{4580CB01-11AB-4541-B9B6-FF1EDED1F941}"/>
    <dgm:cxn modelId="{E71741C3-4694-6342-8DCD-FDECD377E955}" srcId="{35E43254-78C4-C848-B643-F0973F739AD7}" destId="{5D22E839-5F66-0F44-B195-0B6EFCD1E157}" srcOrd="0" destOrd="0" parTransId="{F4D9B5D8-7DBA-FD4A-8F4F-3854EDFE676E}" sibTransId="{2D2A8EA3-104F-574D-A443-4303B3CDBD71}"/>
    <dgm:cxn modelId="{33532821-33FB-5349-93A1-FF5572541F07}" type="presOf" srcId="{35E43254-78C4-C848-B643-F0973F739AD7}" destId="{D908EC8A-E03B-8B47-8820-5EA6BB1BA3AC}" srcOrd="0" destOrd="0" presId="urn:microsoft.com/office/officeart/2005/8/layout/process3"/>
    <dgm:cxn modelId="{F493BD1A-5276-5B4C-9DB6-1CEA62087561}" srcId="{35E43254-78C4-C848-B643-F0973F739AD7}" destId="{269AE24E-A223-C94F-8B42-0AC3C698C53B}" srcOrd="2" destOrd="0" parTransId="{016DF0F7-0649-2945-8E7F-AF927C3FF4A9}" sibTransId="{557809B6-8B9C-BC4E-89E1-0988677C1253}"/>
    <dgm:cxn modelId="{D6E68562-86A6-3745-9C8E-0BB52B171AB7}" type="presOf" srcId="{B0666FF1-C268-3046-8D1B-734F5AC617B6}" destId="{60580DDD-8440-1C4E-8306-F377F51DCC64}" srcOrd="0" destOrd="3" presId="urn:microsoft.com/office/officeart/2005/8/layout/process3"/>
    <dgm:cxn modelId="{5FC6599B-1273-0340-8D29-1B3711B3DEA5}" type="presOf" srcId="{A14CBD1B-21BE-E048-BC1E-929D38C31DAC}" destId="{583C51FB-5955-8249-AC07-9D474E366815}" srcOrd="0" destOrd="5" presId="urn:microsoft.com/office/officeart/2005/8/layout/process3"/>
    <dgm:cxn modelId="{E28F9291-C311-B046-8DCA-B7CBC67EE537}" type="presOf" srcId="{DBDE0597-A234-4943-A33B-200E4C29BAB7}" destId="{AE56BA38-39D3-6F4F-B235-96E009194BB6}" srcOrd="0" destOrd="0" presId="urn:microsoft.com/office/officeart/2005/8/layout/process3"/>
    <dgm:cxn modelId="{0F79DD99-86E8-644A-89BB-C70E3CBB801B}" srcId="{9EB90874-4F11-4145-85F2-11B51B5B3302}" destId="{4D7E835F-91D7-F54C-B6B9-FACBAA9F22E4}" srcOrd="11" destOrd="0" parTransId="{2062AD71-7A9A-2642-9AEB-074B9A7D80C9}" sibTransId="{8EB8221A-06CC-2146-9782-A40091B1E3FA}"/>
    <dgm:cxn modelId="{E85CF69A-6CE5-0949-87B9-F3B716299CC9}" srcId="{9EB90874-4F11-4145-85F2-11B51B5B3302}" destId="{65C1F480-9A7A-6E4B-8ECA-CBC288B6FE02}" srcOrd="13" destOrd="0" parTransId="{A9138AC8-9DA5-1F46-91B8-7E5561A1B459}" sibTransId="{5E7F852E-5D68-8D42-BCBA-AAD583FA5D85}"/>
    <dgm:cxn modelId="{4035C4BF-220B-F749-9042-7C8FA30B3251}" type="presOf" srcId="{79CDCE6E-1009-C345-9DDA-3C46D722B1E7}" destId="{583C51FB-5955-8249-AC07-9D474E366815}" srcOrd="0" destOrd="0" presId="urn:microsoft.com/office/officeart/2005/8/layout/process3"/>
    <dgm:cxn modelId="{A0500BCC-E8A9-394F-A1B5-B236EA9E5FA1}" srcId="{9EB90874-4F11-4145-85F2-11B51B5B3302}" destId="{79CDCE6E-1009-C345-9DDA-3C46D722B1E7}" srcOrd="0" destOrd="0" parTransId="{5B530EE1-C649-6047-BA17-79D96BCE83D7}" sibTransId="{C5602FA9-895C-3A48-AFF5-D87FBA873458}"/>
    <dgm:cxn modelId="{00B57473-7EDA-E74C-82AB-4FBD52BCADE0}" srcId="{9EB90874-4F11-4145-85F2-11B51B5B3302}" destId="{2379C724-418A-D44C-B44D-DEB2D50CDD13}" srcOrd="6" destOrd="0" parTransId="{8F33CD9A-30F0-8149-AECE-0A83147C8B9B}" sibTransId="{E5334C8E-AF5E-7B4B-80B0-8D2959997656}"/>
    <dgm:cxn modelId="{2938F058-2770-154A-BD51-EE8B40D348AB}" type="presOf" srcId="{E4DE84E6-0E87-0142-ABAE-6289F1A47892}" destId="{583C51FB-5955-8249-AC07-9D474E366815}" srcOrd="0" destOrd="8" presId="urn:microsoft.com/office/officeart/2005/8/layout/process3"/>
    <dgm:cxn modelId="{862CF112-3F9F-D24D-9EE8-7D5A7DB16A8A}" type="presOf" srcId="{2379C724-418A-D44C-B44D-DEB2D50CDD13}" destId="{583C51FB-5955-8249-AC07-9D474E366815}" srcOrd="0" destOrd="6" presId="urn:microsoft.com/office/officeart/2005/8/layout/process3"/>
    <dgm:cxn modelId="{17F18E5C-CC4E-FF46-BA0B-AAD485DCED08}" type="presOf" srcId="{5D22E839-5F66-0F44-B195-0B6EFCD1E157}" destId="{60580DDD-8440-1C4E-8306-F377F51DCC64}" srcOrd="0" destOrd="0" presId="urn:microsoft.com/office/officeart/2005/8/layout/process3"/>
    <dgm:cxn modelId="{C03E57B8-0B55-6349-B743-E60CE061CCE9}" type="presOf" srcId="{848FB0D4-F36E-D448-A8EA-5BFAA2BBE1BC}" destId="{583C51FB-5955-8249-AC07-9D474E366815}" srcOrd="0" destOrd="4" presId="urn:microsoft.com/office/officeart/2005/8/layout/process3"/>
    <dgm:cxn modelId="{614C5100-8519-ED4F-82D1-A3F121ECEC5A}" srcId="{C9E30E58-A426-3C42-9A5F-B20150575949}" destId="{35E43254-78C4-C848-B643-F0973F739AD7}" srcOrd="1" destOrd="0" parTransId="{B2C84316-2FC5-DD42-A3F2-1D602B343D48}" sibTransId="{90982560-D14E-8146-B713-05448A9107BC}"/>
    <dgm:cxn modelId="{84FCC68F-22F2-6B47-99EB-00311587479A}" type="presOf" srcId="{4D7E835F-91D7-F54C-B6B9-FACBAA9F22E4}" destId="{583C51FB-5955-8249-AC07-9D474E366815}" srcOrd="0" destOrd="11" presId="urn:microsoft.com/office/officeart/2005/8/layout/process3"/>
    <dgm:cxn modelId="{89D497DE-0858-DB4F-AE7C-616BF0832A92}" type="presOf" srcId="{F999DF62-2BB3-FB41-A1EA-069D53AE704F}" destId="{583C51FB-5955-8249-AC07-9D474E366815}" srcOrd="0" destOrd="12" presId="urn:microsoft.com/office/officeart/2005/8/layout/process3"/>
    <dgm:cxn modelId="{3A4E791C-7126-0542-BC5A-3816DD542DB2}" srcId="{9EB90874-4F11-4145-85F2-11B51B5B3302}" destId="{E4DE84E6-0E87-0142-ABAE-6289F1A47892}" srcOrd="8" destOrd="0" parTransId="{25475C2C-D78C-BA4A-B64B-68AAB2C02F99}" sibTransId="{DF504852-5171-EA49-A1C2-FD74E20076C2}"/>
    <dgm:cxn modelId="{3BDD6596-B6AC-E64F-94F2-C3864077807D}" type="presOf" srcId="{C9E30E58-A426-3C42-9A5F-B20150575949}" destId="{D9B53EAC-C25E-6D46-9625-428E91A249AD}" srcOrd="0" destOrd="0" presId="urn:microsoft.com/office/officeart/2005/8/layout/process3"/>
    <dgm:cxn modelId="{69DFAB55-1353-0043-ADFA-F142DF4FEB3D}" srcId="{C9E30E58-A426-3C42-9A5F-B20150575949}" destId="{9EB90874-4F11-4145-85F2-11B51B5B3302}" srcOrd="0" destOrd="0" parTransId="{E6C42A9E-447B-ED4A-B340-BC6F4FECDB5F}" sibTransId="{DBDE0597-A234-4943-A33B-200E4C29BAB7}"/>
    <dgm:cxn modelId="{B4AAA9F5-98B1-E84B-AC09-FBE1E897E668}" srcId="{9EB90874-4F11-4145-85F2-11B51B5B3302}" destId="{A14CBD1B-21BE-E048-BC1E-929D38C31DAC}" srcOrd="5" destOrd="0" parTransId="{C69961C6-1F46-6142-8691-ED3732AC1120}" sibTransId="{620E46F8-8F79-1544-961D-668A769B47F4}"/>
    <dgm:cxn modelId="{B2D3F069-DE60-FA47-A119-4DE3CF5D1C03}" srcId="{9EB90874-4F11-4145-85F2-11B51B5B3302}" destId="{F999DF62-2BB3-FB41-A1EA-069D53AE704F}" srcOrd="12" destOrd="0" parTransId="{6157D8E8-B6B3-1D4D-9D3B-519F5E2C46DF}" sibTransId="{3AB5506C-641A-4D4C-AC3D-41176D615108}"/>
    <dgm:cxn modelId="{88B1C21C-6F6B-CE42-9F15-875FA5EE004A}" srcId="{9EB90874-4F11-4145-85F2-11B51B5B3302}" destId="{CEC83D20-7137-8446-8357-E5D1C32618B7}" srcOrd="2" destOrd="0" parTransId="{FC5818F6-CC8A-3B45-982F-D2D79F4754E6}" sibTransId="{18E7A760-CBE9-0A44-AFDB-47D4470ECFD0}"/>
    <dgm:cxn modelId="{A8525CD4-9A11-BD42-AD13-96D95F80898B}" srcId="{9EB90874-4F11-4145-85F2-11B51B5B3302}" destId="{532E8447-6A93-0240-9FA4-0576BB07CD44}" srcOrd="10" destOrd="0" parTransId="{F094854B-5817-1047-8E78-0EC4A77945A5}" sibTransId="{78628508-6D8D-4A4F-B4F5-CD623E5BABEA}"/>
    <dgm:cxn modelId="{1A1A112C-C818-AF4D-B4DF-2181527B4D87}" type="presOf" srcId="{BF66B71A-B795-BA46-B692-5A9B8E8B1200}" destId="{583C51FB-5955-8249-AC07-9D474E366815}" srcOrd="0" destOrd="1" presId="urn:microsoft.com/office/officeart/2005/8/layout/process3"/>
    <dgm:cxn modelId="{6B4D23C8-18ED-6E47-B307-411319F9E134}" srcId="{9EB90874-4F11-4145-85F2-11B51B5B3302}" destId="{0DEE518B-136A-4E4D-A494-CECA1FDB9689}" srcOrd="7" destOrd="0" parTransId="{A3FF3C59-F2DB-524D-B213-663A9B2F5080}" sibTransId="{6DBC5B1C-C54A-F64D-A0BB-F2F68353DDD7}"/>
    <dgm:cxn modelId="{544D7313-7ABA-B34B-8C60-EAC5E7870990}" type="presOf" srcId="{9EB90874-4F11-4145-85F2-11B51B5B3302}" destId="{B5DB1D20-7774-A340-9115-6F921AFEC2E0}" srcOrd="1" destOrd="0" presId="urn:microsoft.com/office/officeart/2005/8/layout/process3"/>
    <dgm:cxn modelId="{9AD42B07-48FC-C54D-AB12-1ADDB1E1D825}" type="presOf" srcId="{1CC2DAAD-442B-D64F-8903-BADB3AB6B116}" destId="{583C51FB-5955-8249-AC07-9D474E366815}" srcOrd="0" destOrd="3" presId="urn:microsoft.com/office/officeart/2005/8/layout/process3"/>
    <dgm:cxn modelId="{4A718850-82DB-5243-B955-7B7798880712}" type="presOf" srcId="{E623A9F8-E2EB-0346-AB9D-E9998B1BDDE8}" destId="{583C51FB-5955-8249-AC07-9D474E366815}" srcOrd="0" destOrd="9" presId="urn:microsoft.com/office/officeart/2005/8/layout/process3"/>
    <dgm:cxn modelId="{8EE24405-77B8-354A-A3E4-FB2EBD87DA4F}" type="presOf" srcId="{9EB90874-4F11-4145-85F2-11B51B5B3302}" destId="{FEE29C79-5423-2944-BD28-A08F3E4C1043}" srcOrd="0" destOrd="0" presId="urn:microsoft.com/office/officeart/2005/8/layout/process3"/>
    <dgm:cxn modelId="{69FBCE84-4105-DD4A-B798-E5F539D7C2F6}" type="presParOf" srcId="{D9B53EAC-C25E-6D46-9625-428E91A249AD}" destId="{1CD295FD-3060-D249-B232-5F8E68F9EC52}" srcOrd="0" destOrd="0" presId="urn:microsoft.com/office/officeart/2005/8/layout/process3"/>
    <dgm:cxn modelId="{A2AA0B6C-FF68-4F47-9504-11C0A13758DF}" type="presParOf" srcId="{1CD295FD-3060-D249-B232-5F8E68F9EC52}" destId="{FEE29C79-5423-2944-BD28-A08F3E4C1043}" srcOrd="0" destOrd="0" presId="urn:microsoft.com/office/officeart/2005/8/layout/process3"/>
    <dgm:cxn modelId="{545205F8-F085-BF42-9FC1-1E2CF8E2AE32}" type="presParOf" srcId="{1CD295FD-3060-D249-B232-5F8E68F9EC52}" destId="{B5DB1D20-7774-A340-9115-6F921AFEC2E0}" srcOrd="1" destOrd="0" presId="urn:microsoft.com/office/officeart/2005/8/layout/process3"/>
    <dgm:cxn modelId="{B2D9B6EA-82F8-AE41-8DB9-9CB567738FB4}" type="presParOf" srcId="{1CD295FD-3060-D249-B232-5F8E68F9EC52}" destId="{583C51FB-5955-8249-AC07-9D474E366815}" srcOrd="2" destOrd="0" presId="urn:microsoft.com/office/officeart/2005/8/layout/process3"/>
    <dgm:cxn modelId="{6E8459C3-AB43-C145-9ABF-A1A60359611F}" type="presParOf" srcId="{D9B53EAC-C25E-6D46-9625-428E91A249AD}" destId="{AE56BA38-39D3-6F4F-B235-96E009194BB6}" srcOrd="1" destOrd="0" presId="urn:microsoft.com/office/officeart/2005/8/layout/process3"/>
    <dgm:cxn modelId="{BACADA37-CA30-9B40-A123-E2DE59B13EFD}" type="presParOf" srcId="{AE56BA38-39D3-6F4F-B235-96E009194BB6}" destId="{5AF28014-CB41-684B-8582-4255E6FCC803}" srcOrd="0" destOrd="0" presId="urn:microsoft.com/office/officeart/2005/8/layout/process3"/>
    <dgm:cxn modelId="{78C24BA6-4CD1-794B-8B3D-B7F03062B741}" type="presParOf" srcId="{D9B53EAC-C25E-6D46-9625-428E91A249AD}" destId="{7364E8F6-086A-594B-9BF5-9CD0C708EA90}" srcOrd="2" destOrd="0" presId="urn:microsoft.com/office/officeart/2005/8/layout/process3"/>
    <dgm:cxn modelId="{CF108D02-956C-1245-8304-044136FE9B21}" type="presParOf" srcId="{7364E8F6-086A-594B-9BF5-9CD0C708EA90}" destId="{D908EC8A-E03B-8B47-8820-5EA6BB1BA3AC}" srcOrd="0" destOrd="0" presId="urn:microsoft.com/office/officeart/2005/8/layout/process3"/>
    <dgm:cxn modelId="{721AADED-1CF9-3542-864A-5E4B78296DD6}" type="presParOf" srcId="{7364E8F6-086A-594B-9BF5-9CD0C708EA90}" destId="{B2AAA5E6-4AAE-0248-B2D8-8A7B5FF3E79D}" srcOrd="1" destOrd="0" presId="urn:microsoft.com/office/officeart/2005/8/layout/process3"/>
    <dgm:cxn modelId="{52D7EDD2-7C7D-8D4F-B6DD-E34CCA43D82D}" type="presParOf" srcId="{7364E8F6-086A-594B-9BF5-9CD0C708EA90}" destId="{60580DDD-8440-1C4E-8306-F377F51DCC64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9D82446-1B42-D043-85B1-894F95403D0E}" type="doc">
      <dgm:prSet loTypeId="urn:microsoft.com/office/officeart/2008/layout/RadialCluster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8752CA-7B34-4B41-B17D-1367BCF1B75A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Adacıq</a:t>
          </a:r>
          <a:r>
            <a:rPr lang="en-US" sz="1800" b="1" i="1" u="sng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törəmələri</a:t>
          </a:r>
          <a:endParaRPr lang="en-US" sz="1800" b="1" i="1" u="sng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0BFFB5AA-EC37-AB4F-AF55-D2812DFB920E}" type="parTrans" cxnId="{8FB2A4F5-EC43-724F-ABE2-2969882D323A}">
      <dgm:prSet/>
      <dgm:spPr/>
      <dgm:t>
        <a:bodyPr/>
        <a:lstStyle/>
        <a:p>
          <a:endParaRPr lang="en-US"/>
        </a:p>
      </dgm:t>
    </dgm:pt>
    <dgm:pt modelId="{CBDB0907-02AB-A74D-9AC5-DC2E09E7567F}" type="sibTrans" cxnId="{8FB2A4F5-EC43-724F-ABE2-2969882D323A}">
      <dgm:prSet/>
      <dgm:spPr/>
      <dgm:t>
        <a:bodyPr/>
        <a:lstStyle/>
        <a:p>
          <a:endParaRPr lang="en-US"/>
        </a:p>
      </dgm:t>
    </dgm:pt>
    <dgm:pt modelId="{1ED1004A-11D7-C441-A00D-FF9CC1A6809B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6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Funksional</a:t>
          </a:r>
          <a:endParaRPr lang="en-US" sz="16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9E39D9A-0D57-FF48-968B-34FF6622E268}" type="parTrans" cxnId="{36ACB043-D63D-654A-B167-7930AA216A36}">
      <dgm:prSet/>
      <dgm:spPr/>
      <dgm:t>
        <a:bodyPr/>
        <a:lstStyle/>
        <a:p>
          <a:endParaRPr lang="en-US"/>
        </a:p>
      </dgm:t>
    </dgm:pt>
    <dgm:pt modelId="{09D8CC10-EA21-614F-9A30-868AEDFD7D1B}" type="sibTrans" cxnId="{36ACB043-D63D-654A-B167-7930AA216A36}">
      <dgm:prSet/>
      <dgm:spPr/>
      <dgm:t>
        <a:bodyPr/>
        <a:lstStyle/>
        <a:p>
          <a:endParaRPr lang="en-US"/>
        </a:p>
      </dgm:t>
    </dgm:pt>
    <dgm:pt modelId="{2DEDA468-3759-7347-BB87-1BF69BEAB0B2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Qeyri-aktiv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3574A65-32DB-0E47-A7F5-E19A66A706E9}" type="parTrans" cxnId="{9BB50E47-D11B-F54F-BCFA-B5130332CDDF}">
      <dgm:prSet/>
      <dgm:spPr/>
      <dgm:t>
        <a:bodyPr/>
        <a:lstStyle/>
        <a:p>
          <a:endParaRPr lang="en-US"/>
        </a:p>
      </dgm:t>
    </dgm:pt>
    <dgm:pt modelId="{D7D64251-294C-A946-937A-4D9D3EF68793}" type="sibTrans" cxnId="{9BB50E47-D11B-F54F-BCFA-B5130332CDDF}">
      <dgm:prSet/>
      <dgm:spPr/>
      <dgm:t>
        <a:bodyPr/>
        <a:lstStyle/>
        <a:p>
          <a:endParaRPr lang="en-US"/>
        </a:p>
      </dgm:t>
    </dgm:pt>
    <dgm:pt modelId="{441DA50E-708B-D542-8618-5501784E363C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Metastaz</a:t>
          </a: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var</a:t>
          </a: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</a:t>
          </a: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yox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3C9424C9-1CCE-9543-A04F-35855700F3EC}" type="parTrans" cxnId="{82FE37D6-B8E1-A749-BF55-1A9E18433695}">
      <dgm:prSet/>
      <dgm:spPr/>
      <dgm:t>
        <a:bodyPr/>
        <a:lstStyle/>
        <a:p>
          <a:endParaRPr lang="en-US"/>
        </a:p>
      </dgm:t>
    </dgm:pt>
    <dgm:pt modelId="{BFC49D59-B23F-C242-A6D4-42176197132A}" type="sibTrans" cxnId="{82FE37D6-B8E1-A749-BF55-1A9E18433695}">
      <dgm:prSet/>
      <dgm:spPr/>
      <dgm:t>
        <a:bodyPr/>
        <a:lstStyle/>
        <a:p>
          <a:endParaRPr lang="en-US"/>
        </a:p>
      </dgm:t>
    </dgm:pt>
    <dgm:pt modelId="{BB4CF091-1E9C-E441-A822-4351387C7FD2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Bədxassəli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9C5819E9-433A-6541-9184-EF43C3209833}" type="parTrans" cxnId="{46112DDE-AD70-2949-869C-FE724B155D9C}">
      <dgm:prSet/>
      <dgm:spPr/>
      <dgm:t>
        <a:bodyPr/>
        <a:lstStyle/>
        <a:p>
          <a:endParaRPr lang="en-US"/>
        </a:p>
      </dgm:t>
    </dgm:pt>
    <dgm:pt modelId="{3502E38E-F9AA-4942-9223-3470F5929E92}" type="sibTrans" cxnId="{46112DDE-AD70-2949-869C-FE724B155D9C}">
      <dgm:prSet/>
      <dgm:spPr/>
      <dgm:t>
        <a:bodyPr/>
        <a:lstStyle/>
        <a:p>
          <a:endParaRPr lang="en-US"/>
        </a:p>
      </dgm:t>
    </dgm:pt>
    <dgm:pt modelId="{06AD3010-DF4B-DF40-966F-9E98749526D6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Aktiv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CC29548-4161-2044-99BA-C4634BD8D964}" type="parTrans" cxnId="{0E103866-B93A-CA4A-A3B9-47B2E1DCF975}">
      <dgm:prSet/>
      <dgm:spPr/>
      <dgm:t>
        <a:bodyPr/>
        <a:lstStyle/>
        <a:p>
          <a:endParaRPr lang="en-US"/>
        </a:p>
      </dgm:t>
    </dgm:pt>
    <dgm:pt modelId="{C6FB8FC0-C6C4-1242-B7EA-FDBA8A1FD655}" type="sibTrans" cxnId="{0E103866-B93A-CA4A-A3B9-47B2E1DCF975}">
      <dgm:prSet/>
      <dgm:spPr/>
      <dgm:t>
        <a:bodyPr/>
        <a:lstStyle/>
        <a:p>
          <a:endParaRPr lang="en-US"/>
        </a:p>
      </dgm:t>
    </dgm:pt>
    <dgm:pt modelId="{81EB654B-F9F5-AF4C-BCE5-87CE094DD929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Xoşxassəli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8B7B75FA-3AED-0549-A7A5-17FD601609FB}" type="parTrans" cxnId="{E807C950-5617-414F-A836-17B0EB88C8C0}">
      <dgm:prSet/>
      <dgm:spPr/>
      <dgm:t>
        <a:bodyPr/>
        <a:lstStyle/>
        <a:p>
          <a:endParaRPr lang="en-US"/>
        </a:p>
      </dgm:t>
    </dgm:pt>
    <dgm:pt modelId="{F3B65DF7-D558-124C-9BCA-D27CF77ECDC3}" type="sibTrans" cxnId="{E807C950-5617-414F-A836-17B0EB88C8C0}">
      <dgm:prSet/>
      <dgm:spPr/>
      <dgm:t>
        <a:bodyPr/>
        <a:lstStyle/>
        <a:p>
          <a:endParaRPr lang="en-US"/>
        </a:p>
      </dgm:t>
    </dgm:pt>
    <dgm:pt modelId="{FE591527-4A55-6A4B-A37D-D7AA466F224B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Rastgəlmə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1AE3397-B264-924E-9EFA-761E519A7911}" type="parTrans" cxnId="{D58A6CB5-108D-B74D-96E2-FF62875FC26A}">
      <dgm:prSet/>
      <dgm:spPr/>
      <dgm:t>
        <a:bodyPr/>
        <a:lstStyle/>
        <a:p>
          <a:endParaRPr lang="en-US"/>
        </a:p>
      </dgm:t>
    </dgm:pt>
    <dgm:pt modelId="{19B1D05A-04A8-3A41-BA08-A2D97CD04789}" type="sibTrans" cxnId="{D58A6CB5-108D-B74D-96E2-FF62875FC26A}">
      <dgm:prSet/>
      <dgm:spPr/>
      <dgm:t>
        <a:bodyPr/>
        <a:lstStyle/>
        <a:p>
          <a:endParaRPr lang="en-US"/>
        </a:p>
      </dgm:t>
    </dgm:pt>
    <dgm:pt modelId="{45DC9DD6-272B-1246-8B2E-43BEE079C0E4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Sporadik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B8E22B1-639B-2245-84E7-E33A04D04838}" type="parTrans" cxnId="{FA5B013E-C5BB-8C4F-BDA3-65C4782C975F}">
      <dgm:prSet/>
      <dgm:spPr/>
      <dgm:t>
        <a:bodyPr/>
        <a:lstStyle/>
        <a:p>
          <a:endParaRPr lang="en-US"/>
        </a:p>
      </dgm:t>
    </dgm:pt>
    <dgm:pt modelId="{03432C60-BD27-6246-971C-7E03C09CBEAD}" type="sibTrans" cxnId="{FA5B013E-C5BB-8C4F-BDA3-65C4782C975F}">
      <dgm:prSet/>
      <dgm:spPr/>
      <dgm:t>
        <a:bodyPr/>
        <a:lstStyle/>
        <a:p>
          <a:endParaRPr lang="en-US"/>
        </a:p>
      </dgm:t>
    </dgm:pt>
    <dgm:pt modelId="{0A3AC7EF-3BFE-8B49-8AC8-285C7E56BE7C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MEN1</a:t>
          </a:r>
        </a:p>
      </dgm:t>
    </dgm:pt>
    <dgm:pt modelId="{3465E6B5-C72B-C649-94FA-AAECF82BEE06}" type="parTrans" cxnId="{2F4F398E-B298-604E-81B5-D9F9A4CB9729}">
      <dgm:prSet/>
      <dgm:spPr/>
      <dgm:t>
        <a:bodyPr/>
        <a:lstStyle/>
        <a:p>
          <a:endParaRPr lang="en-US"/>
        </a:p>
      </dgm:t>
    </dgm:pt>
    <dgm:pt modelId="{EE9B4571-89C2-3844-A110-24C7CB8C3A5F}" type="sibTrans" cxnId="{2F4F398E-B298-604E-81B5-D9F9A4CB9729}">
      <dgm:prSet/>
      <dgm:spPr/>
      <dgm:t>
        <a:bodyPr/>
        <a:lstStyle/>
        <a:p>
          <a:endParaRPr lang="en-US"/>
        </a:p>
      </dgm:t>
    </dgm:pt>
    <dgm:pt modelId="{F13C4BCD-A108-BF4B-9C70-869118617522}" type="pres">
      <dgm:prSet presAssocID="{39D82446-1B42-D043-85B1-894F95403D0E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BF1E0FA-2C98-1A45-A7CF-8B9F988216BD}" type="pres">
      <dgm:prSet presAssocID="{368752CA-7B34-4B41-B17D-1367BCF1B75A}" presName="textCenter" presStyleLbl="node1" presStyleIdx="0" presStyleCnt="10" custScaleX="187536" custScaleY="60599" custLinFactNeighborX="-85" custLinFactNeighborY="-26944"/>
      <dgm:spPr/>
      <dgm:t>
        <a:bodyPr/>
        <a:lstStyle/>
        <a:p>
          <a:endParaRPr lang="ru-RU"/>
        </a:p>
      </dgm:t>
    </dgm:pt>
    <dgm:pt modelId="{B9F49B4A-5354-3E4D-BB63-14EFA696024A}" type="pres">
      <dgm:prSet presAssocID="{368752CA-7B34-4B41-B17D-1367BCF1B75A}" presName="cycle_1" presStyleCnt="0"/>
      <dgm:spPr/>
    </dgm:pt>
    <dgm:pt modelId="{4FFC5EFD-5DED-7D4B-84D0-800D7E768DC6}" type="pres">
      <dgm:prSet presAssocID="{1ED1004A-11D7-C441-A00D-FF9CC1A6809B}" presName="childCenter1" presStyleLbl="node1" presStyleIdx="1" presStyleCnt="10" custScaleX="180716"/>
      <dgm:spPr/>
      <dgm:t>
        <a:bodyPr/>
        <a:lstStyle/>
        <a:p>
          <a:endParaRPr lang="ru-RU"/>
        </a:p>
      </dgm:t>
    </dgm:pt>
    <dgm:pt modelId="{735AFA0C-F495-0E43-AEA3-FE13098E28C6}" type="pres">
      <dgm:prSet presAssocID="{FCC29548-4161-2044-99BA-C4634BD8D964}" presName="Name141" presStyleLbl="parChTrans1D3" presStyleIdx="0" presStyleCnt="6"/>
      <dgm:spPr/>
      <dgm:t>
        <a:bodyPr/>
        <a:lstStyle/>
        <a:p>
          <a:endParaRPr lang="ru-RU"/>
        </a:p>
      </dgm:t>
    </dgm:pt>
    <dgm:pt modelId="{B9214518-AE5F-E541-8420-EE4AFA40F341}" type="pres">
      <dgm:prSet presAssocID="{06AD3010-DF4B-DF40-966F-9E98749526D6}" presName="text1" presStyleLbl="node1" presStyleIdx="2" presStyleCnt="10" custScaleX="1807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1B5E50-2264-3240-86E9-373A6068BDAE}" type="pres">
      <dgm:prSet presAssocID="{63574A65-32DB-0E47-A7F5-E19A66A706E9}" presName="Name141" presStyleLbl="parChTrans1D3" presStyleIdx="1" presStyleCnt="6"/>
      <dgm:spPr/>
      <dgm:t>
        <a:bodyPr/>
        <a:lstStyle/>
        <a:p>
          <a:endParaRPr lang="ru-RU"/>
        </a:p>
      </dgm:t>
    </dgm:pt>
    <dgm:pt modelId="{860589FD-058E-B543-99B4-FD00CC9BFD60}" type="pres">
      <dgm:prSet presAssocID="{2DEDA468-3759-7347-BB87-1BF69BEAB0B2}" presName="text1" presStyleLbl="node1" presStyleIdx="3" presStyleCnt="10" custScaleX="1807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676D3D-3C50-8A46-999D-8332D075271A}" type="pres">
      <dgm:prSet presAssocID="{59E39D9A-0D57-FF48-968B-34FF6622E268}" presName="Name144" presStyleLbl="parChTrans1D2" presStyleIdx="0" presStyleCnt="3"/>
      <dgm:spPr/>
      <dgm:t>
        <a:bodyPr/>
        <a:lstStyle/>
        <a:p>
          <a:endParaRPr lang="ru-RU"/>
        </a:p>
      </dgm:t>
    </dgm:pt>
    <dgm:pt modelId="{A28573D1-8536-CF44-9717-EBB89CF52101}" type="pres">
      <dgm:prSet presAssocID="{368752CA-7B34-4B41-B17D-1367BCF1B75A}" presName="cycle_2" presStyleCnt="0"/>
      <dgm:spPr/>
    </dgm:pt>
    <dgm:pt modelId="{27D5486D-A50E-1E41-B061-9FB93787B2D5}" type="pres">
      <dgm:prSet presAssocID="{441DA50E-708B-D542-8618-5501784E363C}" presName="childCenter2" presStyleLbl="node1" presStyleIdx="4" presStyleCnt="10" custScaleX="180716" custLinFactNeighborX="21634" custLinFactNeighborY="98"/>
      <dgm:spPr/>
      <dgm:t>
        <a:bodyPr/>
        <a:lstStyle/>
        <a:p>
          <a:endParaRPr lang="ru-RU"/>
        </a:p>
      </dgm:t>
    </dgm:pt>
    <dgm:pt modelId="{AEC2E50E-D12F-1D4B-9EA1-129E602C727D}" type="pres">
      <dgm:prSet presAssocID="{9C5819E9-433A-6541-9184-EF43C3209833}" presName="Name218" presStyleLbl="parChTrans1D3" presStyleIdx="2" presStyleCnt="6"/>
      <dgm:spPr/>
      <dgm:t>
        <a:bodyPr/>
        <a:lstStyle/>
        <a:p>
          <a:endParaRPr lang="ru-RU"/>
        </a:p>
      </dgm:t>
    </dgm:pt>
    <dgm:pt modelId="{3E528479-77B7-5B4B-8BB7-F331B4DFCDF6}" type="pres">
      <dgm:prSet presAssocID="{BB4CF091-1E9C-E441-A822-4351387C7FD2}" presName="text2" presStyleLbl="node1" presStyleIdx="5" presStyleCnt="10" custScaleX="180716" custRadScaleRad="195034" custRadScaleInc="167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33CB4E-4EFA-8645-9E7C-954AC8BB06B0}" type="pres">
      <dgm:prSet presAssocID="{8B7B75FA-3AED-0549-A7A5-17FD601609FB}" presName="Name218" presStyleLbl="parChTrans1D3" presStyleIdx="3" presStyleCnt="6"/>
      <dgm:spPr/>
      <dgm:t>
        <a:bodyPr/>
        <a:lstStyle/>
        <a:p>
          <a:endParaRPr lang="ru-RU"/>
        </a:p>
      </dgm:t>
    </dgm:pt>
    <dgm:pt modelId="{9AC01D2C-9851-C343-8794-1306F472E473}" type="pres">
      <dgm:prSet presAssocID="{81EB654B-F9F5-AF4C-BCE5-87CE094DD929}" presName="text2" presStyleLbl="node1" presStyleIdx="6" presStyleCnt="10" custScaleX="180716" custRadScaleRad="105074" custRadScaleInc="-103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1704DE-DB83-1E4D-9DD1-C0E07F496C28}" type="pres">
      <dgm:prSet presAssocID="{3C9424C9-1CCE-9543-A04F-35855700F3EC}" presName="Name221" presStyleLbl="parChTrans1D2" presStyleIdx="1" presStyleCnt="3"/>
      <dgm:spPr/>
      <dgm:t>
        <a:bodyPr/>
        <a:lstStyle/>
        <a:p>
          <a:endParaRPr lang="ru-RU"/>
        </a:p>
      </dgm:t>
    </dgm:pt>
    <dgm:pt modelId="{DC33F43D-328A-D444-A0D9-A2ED4603FF6D}" type="pres">
      <dgm:prSet presAssocID="{368752CA-7B34-4B41-B17D-1367BCF1B75A}" presName="cycle_3" presStyleCnt="0"/>
      <dgm:spPr/>
    </dgm:pt>
    <dgm:pt modelId="{BD9812A0-556C-884E-9C0E-714C27B56571}" type="pres">
      <dgm:prSet presAssocID="{FE591527-4A55-6A4B-A37D-D7AA466F224B}" presName="childCenter3" presStyleLbl="node1" presStyleIdx="7" presStyleCnt="10" custScaleX="180716" custLinFactNeighborX="-18559" custLinFactNeighborY="98"/>
      <dgm:spPr/>
      <dgm:t>
        <a:bodyPr/>
        <a:lstStyle/>
        <a:p>
          <a:endParaRPr lang="ru-RU"/>
        </a:p>
      </dgm:t>
    </dgm:pt>
    <dgm:pt modelId="{91BBC8D6-F802-B34E-8DD6-3E40865BCC91}" type="pres">
      <dgm:prSet presAssocID="{FB8E22B1-639B-2245-84E7-E33A04D04838}" presName="Name285" presStyleLbl="parChTrans1D3" presStyleIdx="4" presStyleCnt="6"/>
      <dgm:spPr/>
      <dgm:t>
        <a:bodyPr/>
        <a:lstStyle/>
        <a:p>
          <a:endParaRPr lang="ru-RU"/>
        </a:p>
      </dgm:t>
    </dgm:pt>
    <dgm:pt modelId="{F9E57846-E847-7345-85F7-716641C74669}" type="pres">
      <dgm:prSet presAssocID="{45DC9DD6-272B-1246-8B2E-43BEE079C0E4}" presName="text3" presStyleLbl="node1" presStyleIdx="8" presStyleCnt="10" custScaleX="180716" custRadScaleRad="102888" custRadScaleInc="71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1132C3-E687-1F44-998C-5B9118C2EDBE}" type="pres">
      <dgm:prSet presAssocID="{3465E6B5-C72B-C649-94FA-AAECF82BEE06}" presName="Name285" presStyleLbl="parChTrans1D3" presStyleIdx="5" presStyleCnt="6"/>
      <dgm:spPr/>
      <dgm:t>
        <a:bodyPr/>
        <a:lstStyle/>
        <a:p>
          <a:endParaRPr lang="ru-RU"/>
        </a:p>
      </dgm:t>
    </dgm:pt>
    <dgm:pt modelId="{3A43CAD5-214A-EE4E-B1DE-B765FA0DC1BB}" type="pres">
      <dgm:prSet presAssocID="{0A3AC7EF-3BFE-8B49-8AC8-285C7E56BE7C}" presName="text3" presStyleLbl="node1" presStyleIdx="9" presStyleCnt="10" custScaleX="180716" custRadScaleRad="194504" custRadScaleInc="-167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EB0ECA-E73A-0841-8C72-73799431286A}" type="pres">
      <dgm:prSet presAssocID="{F1AE3397-B264-924E-9EFA-761E519A7911}" presName="Name288" presStyleLbl="parChTrans1D2" presStyleIdx="2" presStyleCnt="3"/>
      <dgm:spPr/>
      <dgm:t>
        <a:bodyPr/>
        <a:lstStyle/>
        <a:p>
          <a:endParaRPr lang="ru-RU"/>
        </a:p>
      </dgm:t>
    </dgm:pt>
  </dgm:ptLst>
  <dgm:cxnLst>
    <dgm:cxn modelId="{14987368-2F95-7041-AE5B-3CCFFEC33CA1}" type="presOf" srcId="{2DEDA468-3759-7347-BB87-1BF69BEAB0B2}" destId="{860589FD-058E-B543-99B4-FD00CC9BFD60}" srcOrd="0" destOrd="0" presId="urn:microsoft.com/office/officeart/2008/layout/RadialCluster"/>
    <dgm:cxn modelId="{1D62CB78-6188-C241-B52F-F75D8F2B885F}" type="presOf" srcId="{9C5819E9-433A-6541-9184-EF43C3209833}" destId="{AEC2E50E-D12F-1D4B-9EA1-129E602C727D}" srcOrd="0" destOrd="0" presId="urn:microsoft.com/office/officeart/2008/layout/RadialCluster"/>
    <dgm:cxn modelId="{ECD4A700-0195-1440-A120-48E90A9F4665}" type="presOf" srcId="{FB8E22B1-639B-2245-84E7-E33A04D04838}" destId="{91BBC8D6-F802-B34E-8DD6-3E40865BCC91}" srcOrd="0" destOrd="0" presId="urn:microsoft.com/office/officeart/2008/layout/RadialCluster"/>
    <dgm:cxn modelId="{D58A6CB5-108D-B74D-96E2-FF62875FC26A}" srcId="{368752CA-7B34-4B41-B17D-1367BCF1B75A}" destId="{FE591527-4A55-6A4B-A37D-D7AA466F224B}" srcOrd="2" destOrd="0" parTransId="{F1AE3397-B264-924E-9EFA-761E519A7911}" sibTransId="{19B1D05A-04A8-3A41-BA08-A2D97CD04789}"/>
    <dgm:cxn modelId="{AFD241E6-76E1-4844-A6A5-5144FE41B1BD}" type="presOf" srcId="{BB4CF091-1E9C-E441-A822-4351387C7FD2}" destId="{3E528479-77B7-5B4B-8BB7-F331B4DFCDF6}" srcOrd="0" destOrd="0" presId="urn:microsoft.com/office/officeart/2008/layout/RadialCluster"/>
    <dgm:cxn modelId="{2F4F398E-B298-604E-81B5-D9F9A4CB9729}" srcId="{FE591527-4A55-6A4B-A37D-D7AA466F224B}" destId="{0A3AC7EF-3BFE-8B49-8AC8-285C7E56BE7C}" srcOrd="1" destOrd="0" parTransId="{3465E6B5-C72B-C649-94FA-AAECF82BEE06}" sibTransId="{EE9B4571-89C2-3844-A110-24C7CB8C3A5F}"/>
    <dgm:cxn modelId="{F1B2B639-7C41-4C42-B171-F059A3F78DE0}" type="presOf" srcId="{3465E6B5-C72B-C649-94FA-AAECF82BEE06}" destId="{F51132C3-E687-1F44-998C-5B9118C2EDBE}" srcOrd="0" destOrd="0" presId="urn:microsoft.com/office/officeart/2008/layout/RadialCluster"/>
    <dgm:cxn modelId="{D628CEDF-8CD8-4047-AD38-79B85F823C00}" type="presOf" srcId="{368752CA-7B34-4B41-B17D-1367BCF1B75A}" destId="{EBF1E0FA-2C98-1A45-A7CF-8B9F988216BD}" srcOrd="0" destOrd="0" presId="urn:microsoft.com/office/officeart/2008/layout/RadialCluster"/>
    <dgm:cxn modelId="{E807C950-5617-414F-A836-17B0EB88C8C0}" srcId="{441DA50E-708B-D542-8618-5501784E363C}" destId="{81EB654B-F9F5-AF4C-BCE5-87CE094DD929}" srcOrd="1" destOrd="0" parTransId="{8B7B75FA-3AED-0549-A7A5-17FD601609FB}" sibTransId="{F3B65DF7-D558-124C-9BCA-D27CF77ECDC3}"/>
    <dgm:cxn modelId="{391874DC-0B30-B748-B6A4-FE9773A9F328}" type="presOf" srcId="{F1AE3397-B264-924E-9EFA-761E519A7911}" destId="{3EEB0ECA-E73A-0841-8C72-73799431286A}" srcOrd="0" destOrd="0" presId="urn:microsoft.com/office/officeart/2008/layout/RadialCluster"/>
    <dgm:cxn modelId="{0E103866-B93A-CA4A-A3B9-47B2E1DCF975}" srcId="{1ED1004A-11D7-C441-A00D-FF9CC1A6809B}" destId="{06AD3010-DF4B-DF40-966F-9E98749526D6}" srcOrd="0" destOrd="0" parTransId="{FCC29548-4161-2044-99BA-C4634BD8D964}" sibTransId="{C6FB8FC0-C6C4-1242-B7EA-FDBA8A1FD655}"/>
    <dgm:cxn modelId="{365A1676-D863-1B45-A0C4-1FBB38037B86}" type="presOf" srcId="{8B7B75FA-3AED-0549-A7A5-17FD601609FB}" destId="{8A33CB4E-4EFA-8645-9E7C-954AC8BB06B0}" srcOrd="0" destOrd="0" presId="urn:microsoft.com/office/officeart/2008/layout/RadialCluster"/>
    <dgm:cxn modelId="{B6933DBA-BD7C-174C-905B-0178711C0D0D}" type="presOf" srcId="{441DA50E-708B-D542-8618-5501784E363C}" destId="{27D5486D-A50E-1E41-B061-9FB93787B2D5}" srcOrd="0" destOrd="0" presId="urn:microsoft.com/office/officeart/2008/layout/RadialCluster"/>
    <dgm:cxn modelId="{FA5B013E-C5BB-8C4F-BDA3-65C4782C975F}" srcId="{FE591527-4A55-6A4B-A37D-D7AA466F224B}" destId="{45DC9DD6-272B-1246-8B2E-43BEE079C0E4}" srcOrd="0" destOrd="0" parTransId="{FB8E22B1-639B-2245-84E7-E33A04D04838}" sibTransId="{03432C60-BD27-6246-971C-7E03C09CBEAD}"/>
    <dgm:cxn modelId="{36ACB043-D63D-654A-B167-7930AA216A36}" srcId="{368752CA-7B34-4B41-B17D-1367BCF1B75A}" destId="{1ED1004A-11D7-C441-A00D-FF9CC1A6809B}" srcOrd="0" destOrd="0" parTransId="{59E39D9A-0D57-FF48-968B-34FF6622E268}" sibTransId="{09D8CC10-EA21-614F-9A30-868AEDFD7D1B}"/>
    <dgm:cxn modelId="{82FE37D6-B8E1-A749-BF55-1A9E18433695}" srcId="{368752CA-7B34-4B41-B17D-1367BCF1B75A}" destId="{441DA50E-708B-D542-8618-5501784E363C}" srcOrd="1" destOrd="0" parTransId="{3C9424C9-1CCE-9543-A04F-35855700F3EC}" sibTransId="{BFC49D59-B23F-C242-A6D4-42176197132A}"/>
    <dgm:cxn modelId="{1916FC95-9A49-AB46-B497-97564D2ADCA3}" type="presOf" srcId="{63574A65-32DB-0E47-A7F5-E19A66A706E9}" destId="{981B5E50-2264-3240-86E9-373A6068BDAE}" srcOrd="0" destOrd="0" presId="urn:microsoft.com/office/officeart/2008/layout/RadialCluster"/>
    <dgm:cxn modelId="{8FB2A4F5-EC43-724F-ABE2-2969882D323A}" srcId="{39D82446-1B42-D043-85B1-894F95403D0E}" destId="{368752CA-7B34-4B41-B17D-1367BCF1B75A}" srcOrd="0" destOrd="0" parTransId="{0BFFB5AA-EC37-AB4F-AF55-D2812DFB920E}" sibTransId="{CBDB0907-02AB-A74D-9AC5-DC2E09E7567F}"/>
    <dgm:cxn modelId="{14A09FDB-E023-AC41-A5C4-580CA8CF95A8}" type="presOf" srcId="{FE591527-4A55-6A4B-A37D-D7AA466F224B}" destId="{BD9812A0-556C-884E-9C0E-714C27B56571}" srcOrd="0" destOrd="0" presId="urn:microsoft.com/office/officeart/2008/layout/RadialCluster"/>
    <dgm:cxn modelId="{EB501F15-BC6D-2744-B381-0FE369CE70D4}" type="presOf" srcId="{59E39D9A-0D57-FF48-968B-34FF6622E268}" destId="{70676D3D-3C50-8A46-999D-8332D075271A}" srcOrd="0" destOrd="0" presId="urn:microsoft.com/office/officeart/2008/layout/RadialCluster"/>
    <dgm:cxn modelId="{0F9005A8-5841-E24D-B639-664F6180729B}" type="presOf" srcId="{3C9424C9-1CCE-9543-A04F-35855700F3EC}" destId="{D51704DE-DB83-1E4D-9DD1-C0E07F496C28}" srcOrd="0" destOrd="0" presId="urn:microsoft.com/office/officeart/2008/layout/RadialCluster"/>
    <dgm:cxn modelId="{1EAC5D8B-D324-0943-95D0-670A1A945F67}" type="presOf" srcId="{06AD3010-DF4B-DF40-966F-9E98749526D6}" destId="{B9214518-AE5F-E541-8420-EE4AFA40F341}" srcOrd="0" destOrd="0" presId="urn:microsoft.com/office/officeart/2008/layout/RadialCluster"/>
    <dgm:cxn modelId="{7DD893CE-D28C-B94A-A1F6-92ED5CC556C3}" type="presOf" srcId="{0A3AC7EF-3BFE-8B49-8AC8-285C7E56BE7C}" destId="{3A43CAD5-214A-EE4E-B1DE-B765FA0DC1BB}" srcOrd="0" destOrd="0" presId="urn:microsoft.com/office/officeart/2008/layout/RadialCluster"/>
    <dgm:cxn modelId="{68EF8C27-D0D4-F344-AC0E-6A6EA9DB36A1}" type="presOf" srcId="{FCC29548-4161-2044-99BA-C4634BD8D964}" destId="{735AFA0C-F495-0E43-AEA3-FE13098E28C6}" srcOrd="0" destOrd="0" presId="urn:microsoft.com/office/officeart/2008/layout/RadialCluster"/>
    <dgm:cxn modelId="{00E53672-D7F4-F243-8C6B-01413204F9DE}" type="presOf" srcId="{45DC9DD6-272B-1246-8B2E-43BEE079C0E4}" destId="{F9E57846-E847-7345-85F7-716641C74669}" srcOrd="0" destOrd="0" presId="urn:microsoft.com/office/officeart/2008/layout/RadialCluster"/>
    <dgm:cxn modelId="{D8164818-0DB6-3944-AEAC-33880588B83F}" type="presOf" srcId="{1ED1004A-11D7-C441-A00D-FF9CC1A6809B}" destId="{4FFC5EFD-5DED-7D4B-84D0-800D7E768DC6}" srcOrd="0" destOrd="0" presId="urn:microsoft.com/office/officeart/2008/layout/RadialCluster"/>
    <dgm:cxn modelId="{C11BB15A-FE04-7B45-AA19-EE038B15A18E}" type="presOf" srcId="{39D82446-1B42-D043-85B1-894F95403D0E}" destId="{F13C4BCD-A108-BF4B-9C70-869118617522}" srcOrd="0" destOrd="0" presId="urn:microsoft.com/office/officeart/2008/layout/RadialCluster"/>
    <dgm:cxn modelId="{9BB50E47-D11B-F54F-BCFA-B5130332CDDF}" srcId="{1ED1004A-11D7-C441-A00D-FF9CC1A6809B}" destId="{2DEDA468-3759-7347-BB87-1BF69BEAB0B2}" srcOrd="1" destOrd="0" parTransId="{63574A65-32DB-0E47-A7F5-E19A66A706E9}" sibTransId="{D7D64251-294C-A946-937A-4D9D3EF68793}"/>
    <dgm:cxn modelId="{46112DDE-AD70-2949-869C-FE724B155D9C}" srcId="{441DA50E-708B-D542-8618-5501784E363C}" destId="{BB4CF091-1E9C-E441-A822-4351387C7FD2}" srcOrd="0" destOrd="0" parTransId="{9C5819E9-433A-6541-9184-EF43C3209833}" sibTransId="{3502E38E-F9AA-4942-9223-3470F5929E92}"/>
    <dgm:cxn modelId="{410D2E03-3B15-A440-92E9-6AB51BDAC0CC}" type="presOf" srcId="{81EB654B-F9F5-AF4C-BCE5-87CE094DD929}" destId="{9AC01D2C-9851-C343-8794-1306F472E473}" srcOrd="0" destOrd="0" presId="urn:microsoft.com/office/officeart/2008/layout/RadialCluster"/>
    <dgm:cxn modelId="{EA6EC3AB-A12A-E24A-8CFE-45BFB706AA20}" type="presParOf" srcId="{F13C4BCD-A108-BF4B-9C70-869118617522}" destId="{EBF1E0FA-2C98-1A45-A7CF-8B9F988216BD}" srcOrd="0" destOrd="0" presId="urn:microsoft.com/office/officeart/2008/layout/RadialCluster"/>
    <dgm:cxn modelId="{B8C32BE7-2791-B348-95DF-E521EC00A3C2}" type="presParOf" srcId="{F13C4BCD-A108-BF4B-9C70-869118617522}" destId="{B9F49B4A-5354-3E4D-BB63-14EFA696024A}" srcOrd="1" destOrd="0" presId="urn:microsoft.com/office/officeart/2008/layout/RadialCluster"/>
    <dgm:cxn modelId="{DBA5163D-40E0-864C-BF3F-2957F5682D2C}" type="presParOf" srcId="{B9F49B4A-5354-3E4D-BB63-14EFA696024A}" destId="{4FFC5EFD-5DED-7D4B-84D0-800D7E768DC6}" srcOrd="0" destOrd="0" presId="urn:microsoft.com/office/officeart/2008/layout/RadialCluster"/>
    <dgm:cxn modelId="{AFA2A223-A5B1-6443-9428-9CB8CC0E97CE}" type="presParOf" srcId="{B9F49B4A-5354-3E4D-BB63-14EFA696024A}" destId="{735AFA0C-F495-0E43-AEA3-FE13098E28C6}" srcOrd="1" destOrd="0" presId="urn:microsoft.com/office/officeart/2008/layout/RadialCluster"/>
    <dgm:cxn modelId="{386AF2ED-1BFE-F94D-87D2-37ECE123901F}" type="presParOf" srcId="{B9F49B4A-5354-3E4D-BB63-14EFA696024A}" destId="{B9214518-AE5F-E541-8420-EE4AFA40F341}" srcOrd="2" destOrd="0" presId="urn:microsoft.com/office/officeart/2008/layout/RadialCluster"/>
    <dgm:cxn modelId="{C881E7E7-DC69-3140-AA05-DEEAE2B54723}" type="presParOf" srcId="{B9F49B4A-5354-3E4D-BB63-14EFA696024A}" destId="{981B5E50-2264-3240-86E9-373A6068BDAE}" srcOrd="3" destOrd="0" presId="urn:microsoft.com/office/officeart/2008/layout/RadialCluster"/>
    <dgm:cxn modelId="{C2C5CC3A-F42C-A04C-B330-4C127C44096D}" type="presParOf" srcId="{B9F49B4A-5354-3E4D-BB63-14EFA696024A}" destId="{860589FD-058E-B543-99B4-FD00CC9BFD60}" srcOrd="4" destOrd="0" presId="urn:microsoft.com/office/officeart/2008/layout/RadialCluster"/>
    <dgm:cxn modelId="{25031221-805F-844E-891D-BB1A66EDF12C}" type="presParOf" srcId="{F13C4BCD-A108-BF4B-9C70-869118617522}" destId="{70676D3D-3C50-8A46-999D-8332D075271A}" srcOrd="2" destOrd="0" presId="urn:microsoft.com/office/officeart/2008/layout/RadialCluster"/>
    <dgm:cxn modelId="{4391FCE0-E34D-E947-A846-53F17E13B554}" type="presParOf" srcId="{F13C4BCD-A108-BF4B-9C70-869118617522}" destId="{A28573D1-8536-CF44-9717-EBB89CF52101}" srcOrd="3" destOrd="0" presId="urn:microsoft.com/office/officeart/2008/layout/RadialCluster"/>
    <dgm:cxn modelId="{ADF1F3D3-542F-6A44-AA43-ABBEF38E1248}" type="presParOf" srcId="{A28573D1-8536-CF44-9717-EBB89CF52101}" destId="{27D5486D-A50E-1E41-B061-9FB93787B2D5}" srcOrd="0" destOrd="0" presId="urn:microsoft.com/office/officeart/2008/layout/RadialCluster"/>
    <dgm:cxn modelId="{DFF08971-E43E-CD4B-BACC-3779AD369D4E}" type="presParOf" srcId="{A28573D1-8536-CF44-9717-EBB89CF52101}" destId="{AEC2E50E-D12F-1D4B-9EA1-129E602C727D}" srcOrd="1" destOrd="0" presId="urn:microsoft.com/office/officeart/2008/layout/RadialCluster"/>
    <dgm:cxn modelId="{F7CAB44C-942E-704C-960E-7C7CBE74EE60}" type="presParOf" srcId="{A28573D1-8536-CF44-9717-EBB89CF52101}" destId="{3E528479-77B7-5B4B-8BB7-F331B4DFCDF6}" srcOrd="2" destOrd="0" presId="urn:microsoft.com/office/officeart/2008/layout/RadialCluster"/>
    <dgm:cxn modelId="{37FF7E32-1BE2-9547-9FE0-DC67D15431FD}" type="presParOf" srcId="{A28573D1-8536-CF44-9717-EBB89CF52101}" destId="{8A33CB4E-4EFA-8645-9E7C-954AC8BB06B0}" srcOrd="3" destOrd="0" presId="urn:microsoft.com/office/officeart/2008/layout/RadialCluster"/>
    <dgm:cxn modelId="{2B9D0BFC-5C62-4B4C-B1E3-14F633E48C5A}" type="presParOf" srcId="{A28573D1-8536-CF44-9717-EBB89CF52101}" destId="{9AC01D2C-9851-C343-8794-1306F472E473}" srcOrd="4" destOrd="0" presId="urn:microsoft.com/office/officeart/2008/layout/RadialCluster"/>
    <dgm:cxn modelId="{479D6494-E6CA-8B41-979E-F0E9A380400E}" type="presParOf" srcId="{F13C4BCD-A108-BF4B-9C70-869118617522}" destId="{D51704DE-DB83-1E4D-9DD1-C0E07F496C28}" srcOrd="4" destOrd="0" presId="urn:microsoft.com/office/officeart/2008/layout/RadialCluster"/>
    <dgm:cxn modelId="{0C0CC5E0-4C64-7444-82D6-E76AF62C2790}" type="presParOf" srcId="{F13C4BCD-A108-BF4B-9C70-869118617522}" destId="{DC33F43D-328A-D444-A0D9-A2ED4603FF6D}" srcOrd="5" destOrd="0" presId="urn:microsoft.com/office/officeart/2008/layout/RadialCluster"/>
    <dgm:cxn modelId="{F86247DD-C1E2-F14B-970A-948B89B8A406}" type="presParOf" srcId="{DC33F43D-328A-D444-A0D9-A2ED4603FF6D}" destId="{BD9812A0-556C-884E-9C0E-714C27B56571}" srcOrd="0" destOrd="0" presId="urn:microsoft.com/office/officeart/2008/layout/RadialCluster"/>
    <dgm:cxn modelId="{976F3058-420F-1B4D-A5D6-E92B3182A0BE}" type="presParOf" srcId="{DC33F43D-328A-D444-A0D9-A2ED4603FF6D}" destId="{91BBC8D6-F802-B34E-8DD6-3E40865BCC91}" srcOrd="1" destOrd="0" presId="urn:microsoft.com/office/officeart/2008/layout/RadialCluster"/>
    <dgm:cxn modelId="{53720554-33AC-B544-8F3A-2B10A21DF70D}" type="presParOf" srcId="{DC33F43D-328A-D444-A0D9-A2ED4603FF6D}" destId="{F9E57846-E847-7345-85F7-716641C74669}" srcOrd="2" destOrd="0" presId="urn:microsoft.com/office/officeart/2008/layout/RadialCluster"/>
    <dgm:cxn modelId="{2FA5F586-5256-FF4C-AAF6-7FA14B01CD0E}" type="presParOf" srcId="{DC33F43D-328A-D444-A0D9-A2ED4603FF6D}" destId="{F51132C3-E687-1F44-998C-5B9118C2EDBE}" srcOrd="3" destOrd="0" presId="urn:microsoft.com/office/officeart/2008/layout/RadialCluster"/>
    <dgm:cxn modelId="{08D627FE-E0C4-4048-BE9D-409047C3119D}" type="presParOf" srcId="{DC33F43D-328A-D444-A0D9-A2ED4603FF6D}" destId="{3A43CAD5-214A-EE4E-B1DE-B765FA0DC1BB}" srcOrd="4" destOrd="0" presId="urn:microsoft.com/office/officeart/2008/layout/RadialCluster"/>
    <dgm:cxn modelId="{2E7B6182-48AA-9946-A961-0648A58823B3}" type="presParOf" srcId="{F13C4BCD-A108-BF4B-9C70-869118617522}" destId="{3EEB0ECA-E73A-0841-8C72-73799431286A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2B03CFE-743C-B84B-B0A6-DCBE1D32267A}" type="doc">
      <dgm:prSet loTypeId="urn:microsoft.com/office/officeart/2005/8/layout/arrow2" loCatId="" qsTypeId="urn:microsoft.com/office/officeart/2005/8/quickstyle/simple1" qsCatId="simple" csTypeId="urn:microsoft.com/office/officeart/2005/8/colors/accent1_2" csCatId="accent1" phldr="1"/>
      <dgm:spPr/>
    </dgm:pt>
    <dgm:pt modelId="{5F8CB4C9-5938-114B-AEB4-6FE46413D37D}">
      <dgm:prSet phldrT="[Text]" custT="1"/>
      <dgm:spPr/>
      <dgm:t>
        <a:bodyPr/>
        <a:lstStyle/>
        <a:p>
          <a:r>
            <a:rPr lang="en-US" sz="18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Şübhə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9348FFA-6C4F-3A4F-A6C1-57228603CAB5}" type="parTrans" cxnId="{99CB55DE-DDE6-754C-933A-CC216715422E}">
      <dgm:prSet/>
      <dgm:spPr/>
      <dgm:t>
        <a:bodyPr/>
        <a:lstStyle/>
        <a:p>
          <a:endParaRPr lang="en-US"/>
        </a:p>
      </dgm:t>
    </dgm:pt>
    <dgm:pt modelId="{37FCFB99-47DD-E845-A197-452B4F650366}" type="sibTrans" cxnId="{99CB55DE-DDE6-754C-933A-CC216715422E}">
      <dgm:prSet/>
      <dgm:spPr/>
      <dgm:t>
        <a:bodyPr/>
        <a:lstStyle/>
        <a:p>
          <a:endParaRPr lang="en-US"/>
        </a:p>
      </dgm:t>
    </dgm:pt>
    <dgm:pt modelId="{E2817F79-2E90-2A47-8BA2-577CE42A5AD3}">
      <dgm:prSet phldrT="[Text]" custT="1"/>
      <dgm:spPr/>
      <dgm:t>
        <a:bodyPr/>
        <a:lstStyle/>
        <a:p>
          <a:r>
            <a:rPr lang="en-US" sz="1800" b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Dəqiqləşdirmə</a:t>
          </a:r>
          <a:endParaRPr lang="en-US" sz="1600" b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EFF60331-6874-1645-ACD4-64F42422C9FD}" type="parTrans" cxnId="{ACDC1D7F-AE1F-B844-B487-F20E3DD1CB06}">
      <dgm:prSet/>
      <dgm:spPr/>
      <dgm:t>
        <a:bodyPr/>
        <a:lstStyle/>
        <a:p>
          <a:endParaRPr lang="en-US"/>
        </a:p>
      </dgm:t>
    </dgm:pt>
    <dgm:pt modelId="{A6DAA805-231E-A94D-8C2D-1C46984AC95E}" type="sibTrans" cxnId="{ACDC1D7F-AE1F-B844-B487-F20E3DD1CB06}">
      <dgm:prSet/>
      <dgm:spPr/>
      <dgm:t>
        <a:bodyPr/>
        <a:lstStyle/>
        <a:p>
          <a:endParaRPr lang="en-US"/>
        </a:p>
      </dgm:t>
    </dgm:pt>
    <dgm:pt modelId="{527AAFEA-0DE6-EB47-A9E8-2A990521D310}">
      <dgm:prSet phldrT="[Text]" custT="1"/>
      <dgm:spPr/>
      <dgm:t>
        <a:bodyPr/>
        <a:lstStyle/>
        <a:p>
          <a:r>
            <a:rPr lang="en-US" sz="1800" b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Differensiasiya</a:t>
          </a:r>
          <a:endParaRPr lang="en-US" sz="1600" b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3588945-AFF6-2F46-B7D9-0622026E11CA}" type="parTrans" cxnId="{0DF43C44-82F4-3440-BCAD-D68869959DD7}">
      <dgm:prSet/>
      <dgm:spPr/>
      <dgm:t>
        <a:bodyPr/>
        <a:lstStyle/>
        <a:p>
          <a:endParaRPr lang="en-US"/>
        </a:p>
      </dgm:t>
    </dgm:pt>
    <dgm:pt modelId="{A6CA9FBE-D270-CA4C-BD1A-95ECB731D991}" type="sibTrans" cxnId="{0DF43C44-82F4-3440-BCAD-D68869959DD7}">
      <dgm:prSet/>
      <dgm:spPr/>
      <dgm:t>
        <a:bodyPr/>
        <a:lstStyle/>
        <a:p>
          <a:endParaRPr lang="en-US"/>
        </a:p>
      </dgm:t>
    </dgm:pt>
    <dgm:pt modelId="{86EB380C-8D38-7646-983E-3DA5FE91431C}">
      <dgm:prSet phldrT="[Text]" custT="1"/>
      <dgm:spPr/>
      <dgm:t>
        <a:bodyPr/>
        <a:lstStyle/>
        <a:p>
          <a:r>
            <a:rPr lang="en-US" sz="1800" b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Yerinin</a:t>
          </a:r>
          <a:r>
            <a:rPr lang="en-US" sz="1800" b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təyini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254ACDB-D2FB-3243-AB01-B2169C53034A}" type="parTrans" cxnId="{7D9E67CE-83AD-1442-8CD7-9B83B1A57BE8}">
      <dgm:prSet/>
      <dgm:spPr/>
      <dgm:t>
        <a:bodyPr/>
        <a:lstStyle/>
        <a:p>
          <a:endParaRPr lang="en-US"/>
        </a:p>
      </dgm:t>
    </dgm:pt>
    <dgm:pt modelId="{AEF43150-131D-7441-89E8-39DCA648B008}" type="sibTrans" cxnId="{7D9E67CE-83AD-1442-8CD7-9B83B1A57BE8}">
      <dgm:prSet/>
      <dgm:spPr/>
      <dgm:t>
        <a:bodyPr/>
        <a:lstStyle/>
        <a:p>
          <a:endParaRPr lang="en-US"/>
        </a:p>
      </dgm:t>
    </dgm:pt>
    <dgm:pt modelId="{87693CD4-60D3-A24E-AA52-2B999FA9F51E}" type="pres">
      <dgm:prSet presAssocID="{B2B03CFE-743C-B84B-B0A6-DCBE1D32267A}" presName="arrowDiagram" presStyleCnt="0">
        <dgm:presLayoutVars>
          <dgm:chMax val="5"/>
          <dgm:dir/>
          <dgm:resizeHandles val="exact"/>
        </dgm:presLayoutVars>
      </dgm:prSet>
      <dgm:spPr/>
    </dgm:pt>
    <dgm:pt modelId="{F72D5157-AB1E-A149-ADDB-52840A23B051}" type="pres">
      <dgm:prSet presAssocID="{B2B03CFE-743C-B84B-B0A6-DCBE1D32267A}" presName="arrow" presStyleLbl="bgShp" presStyleIdx="0" presStyleCnt="1" custAng="0" custScaleX="124315" custLinFactNeighborX="1627" custLinFactNeighborY="-6849"/>
      <dgm:spPr/>
    </dgm:pt>
    <dgm:pt modelId="{1B59A904-BD1C-9E4E-86C4-50AA0DDBF51A}" type="pres">
      <dgm:prSet presAssocID="{B2B03CFE-743C-B84B-B0A6-DCBE1D32267A}" presName="arrowDiagram4" presStyleCnt="0"/>
      <dgm:spPr/>
    </dgm:pt>
    <dgm:pt modelId="{7C651EDD-ECC2-1F49-B513-DFCA9053E5B8}" type="pres">
      <dgm:prSet presAssocID="{5F8CB4C9-5938-114B-AEB4-6FE46413D37D}" presName="bullet4a" presStyleLbl="node1" presStyleIdx="0" presStyleCnt="4" custLinFactX="-19348" custLinFactY="-78739" custLinFactNeighborX="-100000" custLinFactNeighborY="-100000"/>
      <dgm:spPr/>
    </dgm:pt>
    <dgm:pt modelId="{6591FB8D-5BEE-D442-B80C-8D56A5B44D95}" type="pres">
      <dgm:prSet presAssocID="{5F8CB4C9-5938-114B-AEB4-6FE46413D37D}" presName="textBox4a" presStyleLbl="revTx" presStyleIdx="0" presStyleCnt="4" custScaleY="38987" custLinFactNeighborX="-7757" custLinFactNeighborY="-583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31C506-5FB7-3549-B63D-0F142609666A}" type="pres">
      <dgm:prSet presAssocID="{E2817F79-2E90-2A47-8BA2-577CE42A5AD3}" presName="bullet4b" presStyleLbl="node1" presStyleIdx="1" presStyleCnt="4" custLinFactNeighborX="-18368" custLinFactNeighborY="-26036"/>
      <dgm:spPr/>
    </dgm:pt>
    <dgm:pt modelId="{1123434C-21E4-DD48-ABF4-4108DEA5D8F8}" type="pres">
      <dgm:prSet presAssocID="{E2817F79-2E90-2A47-8BA2-577CE42A5AD3}" presName="textBox4b" presStyleLbl="revTx" presStyleIdx="1" presStyleCnt="4" custScaleY="22064" custLinFactNeighborX="1948" custLinFactNeighborY="-415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EBA2B-DE18-1248-93AB-3BE2B50A1F32}" type="pres">
      <dgm:prSet presAssocID="{527AAFEA-0DE6-EB47-A9E8-2A990521D310}" presName="bullet4c" presStyleLbl="node1" presStyleIdx="2" presStyleCnt="4" custLinFactNeighborX="-6820" custLinFactNeighborY="9031"/>
      <dgm:spPr/>
    </dgm:pt>
    <dgm:pt modelId="{5B2A5460-82D7-294B-A3A7-608BE95AAF5C}" type="pres">
      <dgm:prSet presAssocID="{527AAFEA-0DE6-EB47-A9E8-2A990521D310}" presName="textBox4c" presStyleLbl="revTx" presStyleIdx="2" presStyleCnt="4" custScaleX="120842" custLinFactNeighborX="107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84D817-4E14-0D41-A78B-81F045A195E0}" type="pres">
      <dgm:prSet presAssocID="{86EB380C-8D38-7646-983E-3DA5FE91431C}" presName="bullet4d" presStyleLbl="node1" presStyleIdx="3" presStyleCnt="4" custLinFactNeighborX="98652" custLinFactNeighborY="11679"/>
      <dgm:spPr/>
    </dgm:pt>
    <dgm:pt modelId="{40396288-8058-2745-B6E4-7F263085E954}" type="pres">
      <dgm:prSet presAssocID="{86EB380C-8D38-7646-983E-3DA5FE91431C}" presName="textBox4d" presStyleLbl="revTx" presStyleIdx="3" presStyleCnt="4" custScaleY="10132" custLinFactNeighborX="36834" custLinFactNeighborY="-471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9192C8-16BF-8C47-B21B-3972E882C2CF}" type="presOf" srcId="{5F8CB4C9-5938-114B-AEB4-6FE46413D37D}" destId="{6591FB8D-5BEE-D442-B80C-8D56A5B44D95}" srcOrd="0" destOrd="0" presId="urn:microsoft.com/office/officeart/2005/8/layout/arrow2"/>
    <dgm:cxn modelId="{0DF43C44-82F4-3440-BCAD-D68869959DD7}" srcId="{B2B03CFE-743C-B84B-B0A6-DCBE1D32267A}" destId="{527AAFEA-0DE6-EB47-A9E8-2A990521D310}" srcOrd="2" destOrd="0" parTransId="{53588945-AFF6-2F46-B7D9-0622026E11CA}" sibTransId="{A6CA9FBE-D270-CA4C-BD1A-95ECB731D991}"/>
    <dgm:cxn modelId="{ACDC1D7F-AE1F-B844-B487-F20E3DD1CB06}" srcId="{B2B03CFE-743C-B84B-B0A6-DCBE1D32267A}" destId="{E2817F79-2E90-2A47-8BA2-577CE42A5AD3}" srcOrd="1" destOrd="0" parTransId="{EFF60331-6874-1645-ACD4-64F42422C9FD}" sibTransId="{A6DAA805-231E-A94D-8C2D-1C46984AC95E}"/>
    <dgm:cxn modelId="{9054DBC0-628F-674C-8EA9-18ED6BB72B6B}" type="presOf" srcId="{B2B03CFE-743C-B84B-B0A6-DCBE1D32267A}" destId="{87693CD4-60D3-A24E-AA52-2B999FA9F51E}" srcOrd="0" destOrd="0" presId="urn:microsoft.com/office/officeart/2005/8/layout/arrow2"/>
    <dgm:cxn modelId="{4DC18DBB-8293-A748-B0B9-FC23E18539AF}" type="presOf" srcId="{86EB380C-8D38-7646-983E-3DA5FE91431C}" destId="{40396288-8058-2745-B6E4-7F263085E954}" srcOrd="0" destOrd="0" presId="urn:microsoft.com/office/officeart/2005/8/layout/arrow2"/>
    <dgm:cxn modelId="{7D9E67CE-83AD-1442-8CD7-9B83B1A57BE8}" srcId="{B2B03CFE-743C-B84B-B0A6-DCBE1D32267A}" destId="{86EB380C-8D38-7646-983E-3DA5FE91431C}" srcOrd="3" destOrd="0" parTransId="{A254ACDB-D2FB-3243-AB01-B2169C53034A}" sibTransId="{AEF43150-131D-7441-89E8-39DCA648B008}"/>
    <dgm:cxn modelId="{99CB55DE-DDE6-754C-933A-CC216715422E}" srcId="{B2B03CFE-743C-B84B-B0A6-DCBE1D32267A}" destId="{5F8CB4C9-5938-114B-AEB4-6FE46413D37D}" srcOrd="0" destOrd="0" parTransId="{59348FFA-6C4F-3A4F-A6C1-57228603CAB5}" sibTransId="{37FCFB99-47DD-E845-A197-452B4F650366}"/>
    <dgm:cxn modelId="{26BCD738-AD98-DD46-9F72-5F59C36974B2}" type="presOf" srcId="{527AAFEA-0DE6-EB47-A9E8-2A990521D310}" destId="{5B2A5460-82D7-294B-A3A7-608BE95AAF5C}" srcOrd="0" destOrd="0" presId="urn:microsoft.com/office/officeart/2005/8/layout/arrow2"/>
    <dgm:cxn modelId="{5BFA31FB-961B-8B4C-AE22-1E9F66ADD99A}" type="presOf" srcId="{E2817F79-2E90-2A47-8BA2-577CE42A5AD3}" destId="{1123434C-21E4-DD48-ABF4-4108DEA5D8F8}" srcOrd="0" destOrd="0" presId="urn:microsoft.com/office/officeart/2005/8/layout/arrow2"/>
    <dgm:cxn modelId="{5D2FF500-CEC2-3A43-8225-4086E113157F}" type="presParOf" srcId="{87693CD4-60D3-A24E-AA52-2B999FA9F51E}" destId="{F72D5157-AB1E-A149-ADDB-52840A23B051}" srcOrd="0" destOrd="0" presId="urn:microsoft.com/office/officeart/2005/8/layout/arrow2"/>
    <dgm:cxn modelId="{4EF43FCC-3E1D-3A47-9A55-10DA88358A7F}" type="presParOf" srcId="{87693CD4-60D3-A24E-AA52-2B999FA9F51E}" destId="{1B59A904-BD1C-9E4E-86C4-50AA0DDBF51A}" srcOrd="1" destOrd="0" presId="urn:microsoft.com/office/officeart/2005/8/layout/arrow2"/>
    <dgm:cxn modelId="{924587B0-E2B9-A34B-B8FD-ACC0C5456BEA}" type="presParOf" srcId="{1B59A904-BD1C-9E4E-86C4-50AA0DDBF51A}" destId="{7C651EDD-ECC2-1F49-B513-DFCA9053E5B8}" srcOrd="0" destOrd="0" presId="urn:microsoft.com/office/officeart/2005/8/layout/arrow2"/>
    <dgm:cxn modelId="{257CDC0E-1008-7046-98D5-5AA25E90E025}" type="presParOf" srcId="{1B59A904-BD1C-9E4E-86C4-50AA0DDBF51A}" destId="{6591FB8D-5BEE-D442-B80C-8D56A5B44D95}" srcOrd="1" destOrd="0" presId="urn:microsoft.com/office/officeart/2005/8/layout/arrow2"/>
    <dgm:cxn modelId="{93C37A10-3D6A-3443-B190-34283CA950B0}" type="presParOf" srcId="{1B59A904-BD1C-9E4E-86C4-50AA0DDBF51A}" destId="{2F31C506-5FB7-3549-B63D-0F142609666A}" srcOrd="2" destOrd="0" presId="urn:microsoft.com/office/officeart/2005/8/layout/arrow2"/>
    <dgm:cxn modelId="{D553CAA5-A141-4443-A093-5152769E8AA1}" type="presParOf" srcId="{1B59A904-BD1C-9E4E-86C4-50AA0DDBF51A}" destId="{1123434C-21E4-DD48-ABF4-4108DEA5D8F8}" srcOrd="3" destOrd="0" presId="urn:microsoft.com/office/officeart/2005/8/layout/arrow2"/>
    <dgm:cxn modelId="{FDA9D17A-54E4-4B4A-901C-98311CB59914}" type="presParOf" srcId="{1B59A904-BD1C-9E4E-86C4-50AA0DDBF51A}" destId="{2F5EBA2B-DE18-1248-93AB-3BE2B50A1F32}" srcOrd="4" destOrd="0" presId="urn:microsoft.com/office/officeart/2005/8/layout/arrow2"/>
    <dgm:cxn modelId="{3BC94FD8-803C-404E-AEB7-C26A13E76EA4}" type="presParOf" srcId="{1B59A904-BD1C-9E4E-86C4-50AA0DDBF51A}" destId="{5B2A5460-82D7-294B-A3A7-608BE95AAF5C}" srcOrd="5" destOrd="0" presId="urn:microsoft.com/office/officeart/2005/8/layout/arrow2"/>
    <dgm:cxn modelId="{BC7DF5C5-2601-C148-B67A-331C26B24C86}" type="presParOf" srcId="{1B59A904-BD1C-9E4E-86C4-50AA0DDBF51A}" destId="{FB84D817-4E14-0D41-A78B-81F045A195E0}" srcOrd="6" destOrd="0" presId="urn:microsoft.com/office/officeart/2005/8/layout/arrow2"/>
    <dgm:cxn modelId="{1D0A1609-E717-7940-AB43-4E582A233854}" type="presParOf" srcId="{1B59A904-BD1C-9E4E-86C4-50AA0DDBF51A}" destId="{40396288-8058-2745-B6E4-7F263085E954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674EFCA-4891-414F-A23B-7A7FC4C8C8F0}" type="doc">
      <dgm:prSet loTypeId="urn:microsoft.com/office/officeart/2005/8/layout/venn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A9A751-7D03-BC45-82CB-2203B4D4AB23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3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Ağrı</a:t>
          </a:r>
          <a:endParaRPr lang="en-US" sz="20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EA45325-CA75-FF45-B197-7B30EC5395DE}" type="parTrans" cxnId="{A1DFC6AE-AA2A-3D4E-B3E2-09995B94185D}">
      <dgm:prSet/>
      <dgm:spPr/>
      <dgm:t>
        <a:bodyPr/>
        <a:lstStyle/>
        <a:p>
          <a:endParaRPr lang="en-US"/>
        </a:p>
      </dgm:t>
    </dgm:pt>
    <dgm:pt modelId="{5D05A6D0-88DE-C64B-82D5-51CAC21FDC2E}" type="sibTrans" cxnId="{A1DFC6AE-AA2A-3D4E-B3E2-09995B94185D}">
      <dgm:prSet/>
      <dgm:spPr/>
      <dgm:t>
        <a:bodyPr/>
        <a:lstStyle/>
        <a:p>
          <a:endParaRPr lang="en-US"/>
        </a:p>
      </dgm:t>
    </dgm:pt>
    <dgm:pt modelId="{B7893A81-C2AB-EC45-B5E1-3E3214C8B496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12-bb </a:t>
          </a:r>
          <a:r>
            <a:rPr lang="en-US" sz="3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xorası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0F26F330-6EEF-B642-AD6E-AD68E5E79DC7}" type="parTrans" cxnId="{E99620C8-0884-374F-9385-5B058C47CFB8}">
      <dgm:prSet/>
      <dgm:spPr/>
      <dgm:t>
        <a:bodyPr/>
        <a:lstStyle/>
        <a:p>
          <a:endParaRPr lang="en-US"/>
        </a:p>
      </dgm:t>
    </dgm:pt>
    <dgm:pt modelId="{AFC27424-9F1F-8A48-AD33-BC8B22F9D0EA}" type="sibTrans" cxnId="{E99620C8-0884-374F-9385-5B058C47CFB8}">
      <dgm:prSet/>
      <dgm:spPr/>
      <dgm:t>
        <a:bodyPr/>
        <a:lstStyle/>
        <a:p>
          <a:endParaRPr lang="en-US"/>
        </a:p>
      </dgm:t>
    </dgm:pt>
    <dgm:pt modelId="{E34DEFAD-DFC6-0740-BBD4-98EE306F08F2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Hiperasid</a:t>
          </a:r>
          <a:r>
            <a:rPr lang="en-US" sz="32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3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qastrit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97A6D7A3-EDD3-0C43-8258-762E199CFE6D}" type="parTrans" cxnId="{FA8F0A50-FF2F-E541-BDBC-2391F537433C}">
      <dgm:prSet/>
      <dgm:spPr/>
      <dgm:t>
        <a:bodyPr/>
        <a:lstStyle/>
        <a:p>
          <a:endParaRPr lang="en-US"/>
        </a:p>
      </dgm:t>
    </dgm:pt>
    <dgm:pt modelId="{6CE32B15-38A6-3C4B-BAD2-E4239259B20E}" type="sibTrans" cxnId="{FA8F0A50-FF2F-E541-BDBC-2391F537433C}">
      <dgm:prSet/>
      <dgm:spPr/>
      <dgm:t>
        <a:bodyPr/>
        <a:lstStyle/>
        <a:p>
          <a:endParaRPr lang="en-US"/>
        </a:p>
      </dgm:t>
    </dgm:pt>
    <dgm:pt modelId="{4C6E6C30-5E89-2B40-B4A6-0B44624AA66B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Sekretor</a:t>
          </a:r>
          <a:r>
            <a:rPr lang="en-US" sz="32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3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diareya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921FC21-E758-F74F-8D17-AAB70160B982}" type="parTrans" cxnId="{3A3B1640-732A-9848-BE68-2AFB3AF67CB8}">
      <dgm:prSet/>
      <dgm:spPr/>
      <dgm:t>
        <a:bodyPr/>
        <a:lstStyle/>
        <a:p>
          <a:endParaRPr lang="en-US"/>
        </a:p>
      </dgm:t>
    </dgm:pt>
    <dgm:pt modelId="{3A7D38B4-28A6-CC49-B5DD-FC29B5268E70}" type="sibTrans" cxnId="{3A3B1640-732A-9848-BE68-2AFB3AF67CB8}">
      <dgm:prSet/>
      <dgm:spPr/>
      <dgm:t>
        <a:bodyPr/>
        <a:lstStyle/>
        <a:p>
          <a:endParaRPr lang="en-US"/>
        </a:p>
      </dgm:t>
    </dgm:pt>
    <dgm:pt modelId="{088DBC16-07BA-B44A-856C-528C02D169D4}" type="pres">
      <dgm:prSet presAssocID="{B674EFCA-4891-414F-A23B-7A7FC4C8C8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CD6B10-F30A-3E45-B3D6-600B75080F48}" type="pres">
      <dgm:prSet presAssocID="{2DA9A751-7D03-BC45-82CB-2203B4D4AB23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C08A86-1DED-8141-98AD-26C07D3224D8}" type="pres">
      <dgm:prSet presAssocID="{5D05A6D0-88DE-C64B-82D5-51CAC21FDC2E}" presName="space" presStyleCnt="0"/>
      <dgm:spPr/>
    </dgm:pt>
    <dgm:pt modelId="{5D815C0D-162D-E348-99A7-806AADCB997A}" type="pres">
      <dgm:prSet presAssocID="{B7893A81-C2AB-EC45-B5E1-3E3214C8B496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15D13-5275-3B43-A379-E34FD1C0B530}" type="pres">
      <dgm:prSet presAssocID="{AFC27424-9F1F-8A48-AD33-BC8B22F9D0EA}" presName="space" presStyleCnt="0"/>
      <dgm:spPr/>
    </dgm:pt>
    <dgm:pt modelId="{2E2FF18C-12FF-0244-9A77-9DB581F664D9}" type="pres">
      <dgm:prSet presAssocID="{E34DEFAD-DFC6-0740-BBD4-98EE306F08F2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0EF3A1-52E4-A940-BAA6-0E062E849B1B}" type="pres">
      <dgm:prSet presAssocID="{6CE32B15-38A6-3C4B-BAD2-E4239259B20E}" presName="space" presStyleCnt="0"/>
      <dgm:spPr/>
    </dgm:pt>
    <dgm:pt modelId="{F0AFFDFB-A1EE-804C-B31F-9D06A6E842D0}" type="pres">
      <dgm:prSet presAssocID="{4C6E6C30-5E89-2B40-B4A6-0B44624AA66B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3B1640-732A-9848-BE68-2AFB3AF67CB8}" srcId="{B674EFCA-4891-414F-A23B-7A7FC4C8C8F0}" destId="{4C6E6C30-5E89-2B40-B4A6-0B44624AA66B}" srcOrd="3" destOrd="0" parTransId="{D921FC21-E758-F74F-8D17-AAB70160B982}" sibTransId="{3A7D38B4-28A6-CC49-B5DD-FC29B5268E70}"/>
    <dgm:cxn modelId="{FA8F0A50-FF2F-E541-BDBC-2391F537433C}" srcId="{B674EFCA-4891-414F-A23B-7A7FC4C8C8F0}" destId="{E34DEFAD-DFC6-0740-BBD4-98EE306F08F2}" srcOrd="2" destOrd="0" parTransId="{97A6D7A3-EDD3-0C43-8258-762E199CFE6D}" sibTransId="{6CE32B15-38A6-3C4B-BAD2-E4239259B20E}"/>
    <dgm:cxn modelId="{5630B609-E720-C544-B2B5-AAD3E0148046}" type="presOf" srcId="{2DA9A751-7D03-BC45-82CB-2203B4D4AB23}" destId="{DACD6B10-F30A-3E45-B3D6-600B75080F48}" srcOrd="0" destOrd="0" presId="urn:microsoft.com/office/officeart/2005/8/layout/venn3"/>
    <dgm:cxn modelId="{A2C1BAE5-BC85-6E4C-BE8A-70670CEFC373}" type="presOf" srcId="{4C6E6C30-5E89-2B40-B4A6-0B44624AA66B}" destId="{F0AFFDFB-A1EE-804C-B31F-9D06A6E842D0}" srcOrd="0" destOrd="0" presId="urn:microsoft.com/office/officeart/2005/8/layout/venn3"/>
    <dgm:cxn modelId="{39A89615-DD93-8B41-BD88-C1730A46DEB8}" type="presOf" srcId="{B7893A81-C2AB-EC45-B5E1-3E3214C8B496}" destId="{5D815C0D-162D-E348-99A7-806AADCB997A}" srcOrd="0" destOrd="0" presId="urn:microsoft.com/office/officeart/2005/8/layout/venn3"/>
    <dgm:cxn modelId="{A1DFC6AE-AA2A-3D4E-B3E2-09995B94185D}" srcId="{B674EFCA-4891-414F-A23B-7A7FC4C8C8F0}" destId="{2DA9A751-7D03-BC45-82CB-2203B4D4AB23}" srcOrd="0" destOrd="0" parTransId="{5EA45325-CA75-FF45-B197-7B30EC5395DE}" sibTransId="{5D05A6D0-88DE-C64B-82D5-51CAC21FDC2E}"/>
    <dgm:cxn modelId="{E99620C8-0884-374F-9385-5B058C47CFB8}" srcId="{B674EFCA-4891-414F-A23B-7A7FC4C8C8F0}" destId="{B7893A81-C2AB-EC45-B5E1-3E3214C8B496}" srcOrd="1" destOrd="0" parTransId="{0F26F330-6EEF-B642-AD6E-AD68E5E79DC7}" sibTransId="{AFC27424-9F1F-8A48-AD33-BC8B22F9D0EA}"/>
    <dgm:cxn modelId="{0D2F69F5-2C75-CB41-AF0D-89ABA26ECB84}" type="presOf" srcId="{B674EFCA-4891-414F-A23B-7A7FC4C8C8F0}" destId="{088DBC16-07BA-B44A-856C-528C02D169D4}" srcOrd="0" destOrd="0" presId="urn:microsoft.com/office/officeart/2005/8/layout/venn3"/>
    <dgm:cxn modelId="{52B0C657-EBB0-C048-BF87-F56A98F7B48B}" type="presOf" srcId="{E34DEFAD-DFC6-0740-BBD4-98EE306F08F2}" destId="{2E2FF18C-12FF-0244-9A77-9DB581F664D9}" srcOrd="0" destOrd="0" presId="urn:microsoft.com/office/officeart/2005/8/layout/venn3"/>
    <dgm:cxn modelId="{ECD61F3F-CB95-4149-BF34-1D33464E75C2}" type="presParOf" srcId="{088DBC16-07BA-B44A-856C-528C02D169D4}" destId="{DACD6B10-F30A-3E45-B3D6-600B75080F48}" srcOrd="0" destOrd="0" presId="urn:microsoft.com/office/officeart/2005/8/layout/venn3"/>
    <dgm:cxn modelId="{599CB237-1C72-4542-ADF1-8A46B5996DF2}" type="presParOf" srcId="{088DBC16-07BA-B44A-856C-528C02D169D4}" destId="{27C08A86-1DED-8141-98AD-26C07D3224D8}" srcOrd="1" destOrd="0" presId="urn:microsoft.com/office/officeart/2005/8/layout/venn3"/>
    <dgm:cxn modelId="{944CBCBB-F884-8840-9E5C-38048AC30847}" type="presParOf" srcId="{088DBC16-07BA-B44A-856C-528C02D169D4}" destId="{5D815C0D-162D-E348-99A7-806AADCB997A}" srcOrd="2" destOrd="0" presId="urn:microsoft.com/office/officeart/2005/8/layout/venn3"/>
    <dgm:cxn modelId="{2DD530AA-DD71-5446-A4CF-72E6D81706C4}" type="presParOf" srcId="{088DBC16-07BA-B44A-856C-528C02D169D4}" destId="{C1B15D13-5275-3B43-A379-E34FD1C0B530}" srcOrd="3" destOrd="0" presId="urn:microsoft.com/office/officeart/2005/8/layout/venn3"/>
    <dgm:cxn modelId="{BF80FBCB-AE6C-934D-9183-6C7694875621}" type="presParOf" srcId="{088DBC16-07BA-B44A-856C-528C02D169D4}" destId="{2E2FF18C-12FF-0244-9A77-9DB581F664D9}" srcOrd="4" destOrd="0" presId="urn:microsoft.com/office/officeart/2005/8/layout/venn3"/>
    <dgm:cxn modelId="{7E91CDE8-2B90-6344-B840-6A9A1772D271}" type="presParOf" srcId="{088DBC16-07BA-B44A-856C-528C02D169D4}" destId="{850EF3A1-52E4-A940-BAA6-0E062E849B1B}" srcOrd="5" destOrd="0" presId="urn:microsoft.com/office/officeart/2005/8/layout/venn3"/>
    <dgm:cxn modelId="{FB45EB3F-C933-DD40-9F36-F121899AB7C5}" type="presParOf" srcId="{088DBC16-07BA-B44A-856C-528C02D169D4}" destId="{F0AFFDFB-A1EE-804C-B31F-9D06A6E842D0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81BF94F-77CB-FB46-9179-DB845305BD2F}" type="doc">
      <dgm:prSet loTypeId="urn:microsoft.com/office/officeart/2005/8/layout/hProcess7#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32E4AE-6315-8441-8763-4941559F1D00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36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Şübhə</a:t>
          </a:r>
          <a:endParaRPr lang="en-US" sz="40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89046E55-E318-6F46-AE37-A95FC2D081BD}" type="parTrans" cxnId="{5CF80CCD-4DF3-C14D-9A72-04E83A73BB18}">
      <dgm:prSet/>
      <dgm:spPr/>
      <dgm:t>
        <a:bodyPr/>
        <a:lstStyle/>
        <a:p>
          <a:endParaRPr lang="en-US"/>
        </a:p>
      </dgm:t>
    </dgm:pt>
    <dgm:pt modelId="{FDA38D62-AE3A-C643-B569-BA6A99822133}" type="sibTrans" cxnId="{5CF80CCD-4DF3-C14D-9A72-04E83A73BB18}">
      <dgm:prSet/>
      <dgm:spPr/>
      <dgm:t>
        <a:bodyPr/>
        <a:lstStyle/>
        <a:p>
          <a:endParaRPr lang="en-US"/>
        </a:p>
      </dgm:t>
    </dgm:pt>
    <dgm:pt modelId="{2BB9A737-7C77-4945-92FB-B972F83E2A6D}">
      <dgm:prSet phldrT="[Text]" custT="1"/>
      <dgm:spPr>
        <a:solidFill>
          <a:schemeClr val="bg1"/>
        </a:solidFill>
      </dgm:spPr>
      <dgm:t>
        <a:bodyPr/>
        <a:lstStyle/>
        <a:p>
          <a:pPr>
            <a:buFont typeface="Wingdings" pitchFamily="2" charset="2"/>
            <a:buChar char="Ø"/>
          </a:pPr>
          <a:r>
            <a:rPr lang="en-US" sz="20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Müalicəyə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tabe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olmayan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müalicədən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həmən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sonra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təkrarlayan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xora</a:t>
          </a:r>
          <a:endParaRPr lang="en-US" sz="20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49592143-136E-374B-999E-2160D027C96D}" type="parTrans" cxnId="{40954065-40BB-1549-8106-013BEA954287}">
      <dgm:prSet/>
      <dgm:spPr/>
      <dgm:t>
        <a:bodyPr/>
        <a:lstStyle/>
        <a:p>
          <a:endParaRPr lang="en-US"/>
        </a:p>
      </dgm:t>
    </dgm:pt>
    <dgm:pt modelId="{2E69E22B-ECCB-1A44-81E8-15E74F9A14A0}" type="sibTrans" cxnId="{40954065-40BB-1549-8106-013BEA954287}">
      <dgm:prSet/>
      <dgm:spPr/>
      <dgm:t>
        <a:bodyPr/>
        <a:lstStyle/>
        <a:p>
          <a:endParaRPr lang="en-US"/>
        </a:p>
      </dgm:t>
    </dgm:pt>
    <dgm:pt modelId="{EA53ABC3-F1B6-7C48-8CA0-7E112D7EB4A4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36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Dəqiqləşdirmə</a:t>
          </a:r>
          <a:endParaRPr lang="en-US" sz="40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449766E6-9C1B-1845-9002-4D3AC60C6243}" type="parTrans" cxnId="{865E52B4-DEB3-5746-AFEE-4EED51E196C6}">
      <dgm:prSet/>
      <dgm:spPr/>
      <dgm:t>
        <a:bodyPr/>
        <a:lstStyle/>
        <a:p>
          <a:endParaRPr lang="en-US"/>
        </a:p>
      </dgm:t>
    </dgm:pt>
    <dgm:pt modelId="{0B19AA80-03CD-DE40-9175-C3DCB1219692}" type="sibTrans" cxnId="{865E52B4-DEB3-5746-AFEE-4EED51E196C6}">
      <dgm:prSet/>
      <dgm:spPr/>
      <dgm:t>
        <a:bodyPr/>
        <a:lstStyle/>
        <a:p>
          <a:endParaRPr lang="en-US"/>
        </a:p>
      </dgm:t>
    </dgm:pt>
    <dgm:pt modelId="{59543071-11D3-5C4A-9539-F4F124B99D36}">
      <dgm:prSet phldrT="[Text]" custT="1"/>
      <dgm:spPr>
        <a:solidFill>
          <a:schemeClr val="bg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Ağrı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12bb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xorası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hiperasid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qastrit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sekretor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diarreya</a:t>
          </a:r>
          <a:endParaRPr lang="en-US" sz="20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302FA7F-5047-BD4C-843F-09F06C12C00D}" type="parTrans" cxnId="{6A93510D-7516-A046-8F14-DDF09762027F}">
      <dgm:prSet/>
      <dgm:spPr/>
      <dgm:t>
        <a:bodyPr/>
        <a:lstStyle/>
        <a:p>
          <a:endParaRPr lang="en-US"/>
        </a:p>
      </dgm:t>
    </dgm:pt>
    <dgm:pt modelId="{2A722771-E0E9-A04B-9399-58C6639E0C64}" type="sibTrans" cxnId="{6A93510D-7516-A046-8F14-DDF09762027F}">
      <dgm:prSet/>
      <dgm:spPr/>
      <dgm:t>
        <a:bodyPr/>
        <a:lstStyle/>
        <a:p>
          <a:endParaRPr lang="en-US"/>
        </a:p>
      </dgm:t>
    </dgm:pt>
    <dgm:pt modelId="{C8B33D29-2215-924F-BDC5-038320E173A7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36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Yerinin</a:t>
          </a:r>
          <a:r>
            <a:rPr lang="en-US" sz="3600" b="1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təyini</a:t>
          </a:r>
          <a:endParaRPr lang="en-US" sz="36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477333A9-3C08-C244-AC2E-25CBC2551BF9}" type="parTrans" cxnId="{AB303F5F-15BE-A644-B5E6-57B5CC0D8B4A}">
      <dgm:prSet/>
      <dgm:spPr/>
      <dgm:t>
        <a:bodyPr/>
        <a:lstStyle/>
        <a:p>
          <a:endParaRPr lang="en-US"/>
        </a:p>
      </dgm:t>
    </dgm:pt>
    <dgm:pt modelId="{ED48B134-A30B-EB4A-922E-1FB5034A9260}" type="sibTrans" cxnId="{AB303F5F-15BE-A644-B5E6-57B5CC0D8B4A}">
      <dgm:prSet/>
      <dgm:spPr/>
      <dgm:t>
        <a:bodyPr/>
        <a:lstStyle/>
        <a:p>
          <a:endParaRPr lang="en-US"/>
        </a:p>
      </dgm:t>
    </dgm:pt>
    <dgm:pt modelId="{AA5354EE-A315-D74E-9284-2DBD19B67C9A}">
      <dgm:prSet phldrT="[Text]" custT="1"/>
      <dgm:spPr/>
      <dgm:t>
        <a:bodyPr/>
        <a:lstStyle/>
        <a:p>
          <a:r>
            <a:rPr lang="en-US" sz="20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- </a:t>
          </a:r>
          <a:r>
            <a:rPr lang="en-US" sz="2000" b="0" kern="120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Kontrastlı</a:t>
          </a: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KT, </a:t>
          </a:r>
        </a:p>
        <a:p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- MRT,</a:t>
          </a:r>
        </a:p>
        <a:p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- </a:t>
          </a:r>
          <a:r>
            <a:rPr lang="en-US" sz="2000" b="0" kern="120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endoskopik</a:t>
          </a: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USM,</a:t>
          </a:r>
        </a:p>
        <a:p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- </a:t>
          </a:r>
          <a:r>
            <a:rPr lang="en-US" sz="2000" b="0" kern="120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sekretin</a:t>
          </a: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2000" b="0" kern="120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reseptoru</a:t>
          </a: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2000" b="0" kern="120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izotop</a:t>
          </a: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2000" b="0" kern="120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müayinəsi</a:t>
          </a: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,</a:t>
          </a:r>
        </a:p>
        <a:p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- </a:t>
          </a:r>
          <a:r>
            <a:rPr lang="en-US" sz="2000" b="0" kern="120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əməliyyatdaxili</a:t>
          </a: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USM</a:t>
          </a:r>
        </a:p>
      </dgm:t>
    </dgm:pt>
    <dgm:pt modelId="{D805C5AF-C69B-4C44-984A-647586174F31}" type="parTrans" cxnId="{65AC170C-90D6-6642-8242-B6F1440B09D6}">
      <dgm:prSet/>
      <dgm:spPr/>
      <dgm:t>
        <a:bodyPr/>
        <a:lstStyle/>
        <a:p>
          <a:endParaRPr lang="en-US"/>
        </a:p>
      </dgm:t>
    </dgm:pt>
    <dgm:pt modelId="{CC8486B8-00E3-0840-8B09-CC95B7A4CDB8}" type="sibTrans" cxnId="{65AC170C-90D6-6642-8242-B6F1440B09D6}">
      <dgm:prSet/>
      <dgm:spPr/>
      <dgm:t>
        <a:bodyPr/>
        <a:lstStyle/>
        <a:p>
          <a:endParaRPr lang="en-US"/>
        </a:p>
      </dgm:t>
    </dgm:pt>
    <dgm:pt modelId="{590B8D12-907F-2548-80C9-4DF235491586}">
      <dgm:prSet custT="1"/>
      <dgm:spPr>
        <a:solidFill>
          <a:schemeClr val="bg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Postbulbar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xoralar</a:t>
          </a:r>
          <a:endParaRPr lang="en-US" sz="20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54CE7CA-205D-9E48-A9E0-2B2FCC2A1DBF}" type="parTrans" cxnId="{EBEEBC62-44B5-3A48-916A-BAAE44E10E55}">
      <dgm:prSet/>
      <dgm:spPr/>
      <dgm:t>
        <a:bodyPr/>
        <a:lstStyle/>
        <a:p>
          <a:endParaRPr lang="en-US"/>
        </a:p>
      </dgm:t>
    </dgm:pt>
    <dgm:pt modelId="{42ED7353-C4E9-0E49-AFC1-D7314D86CA4B}" type="sibTrans" cxnId="{EBEEBC62-44B5-3A48-916A-BAAE44E10E55}">
      <dgm:prSet/>
      <dgm:spPr/>
      <dgm:t>
        <a:bodyPr/>
        <a:lstStyle/>
        <a:p>
          <a:endParaRPr lang="en-US"/>
        </a:p>
      </dgm:t>
    </dgm:pt>
    <dgm:pt modelId="{1D325A0E-81F5-2244-BE49-B402AF2798A2}">
      <dgm:prSet custT="1"/>
      <dgm:spPr>
        <a:solidFill>
          <a:schemeClr val="bg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Anastomoz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xoralar</a:t>
          </a:r>
          <a:endParaRPr lang="en-US" sz="20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C31F267-85C2-8C43-A15A-E5590A6AFC58}" type="parTrans" cxnId="{F92EF778-60F4-8244-AC4B-EDCDA20A1889}">
      <dgm:prSet/>
      <dgm:spPr/>
      <dgm:t>
        <a:bodyPr/>
        <a:lstStyle/>
        <a:p>
          <a:endParaRPr lang="en-US"/>
        </a:p>
      </dgm:t>
    </dgm:pt>
    <dgm:pt modelId="{9CB888E5-D892-9543-B387-9086EBA5F53D}" type="sibTrans" cxnId="{F92EF778-60F4-8244-AC4B-EDCDA20A1889}">
      <dgm:prSet/>
      <dgm:spPr/>
      <dgm:t>
        <a:bodyPr/>
        <a:lstStyle/>
        <a:p>
          <a:endParaRPr lang="en-US"/>
        </a:p>
      </dgm:t>
    </dgm:pt>
    <dgm:pt modelId="{CA777470-824C-D848-BBD0-69EBAE820785}">
      <dgm:prSet custT="1"/>
      <dgm:spPr>
        <a:solidFill>
          <a:schemeClr val="bg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Aclıq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antidiaretiklərə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tabe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olmayan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ishal</a:t>
          </a:r>
          <a:endParaRPr lang="en-US" sz="20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7A6EC7D-BBC3-214D-A387-29E230F8A48C}" type="parTrans" cxnId="{E0C2AFF9-8FA7-0D48-990B-4288C2097423}">
      <dgm:prSet/>
      <dgm:spPr/>
      <dgm:t>
        <a:bodyPr/>
        <a:lstStyle/>
        <a:p>
          <a:endParaRPr lang="en-US"/>
        </a:p>
      </dgm:t>
    </dgm:pt>
    <dgm:pt modelId="{B402CA25-0768-E643-B83E-F4A7E75F31FC}" type="sibTrans" cxnId="{E0C2AFF9-8FA7-0D48-990B-4288C2097423}">
      <dgm:prSet/>
      <dgm:spPr/>
      <dgm:t>
        <a:bodyPr/>
        <a:lstStyle/>
        <a:p>
          <a:endParaRPr lang="en-US"/>
        </a:p>
      </dgm:t>
    </dgm:pt>
    <dgm:pt modelId="{88052FCB-5476-0F46-96F7-586BF4CFC7CB}">
      <dgm:prSet custT="1"/>
      <dgm:spPr>
        <a:solidFill>
          <a:schemeClr val="bg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Paratiroid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adenoması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hiperkalsemiya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</a:t>
          </a:r>
        </a:p>
      </dgm:t>
    </dgm:pt>
    <dgm:pt modelId="{1D8B8712-4A97-D644-ACAE-EC936A9D4188}" type="parTrans" cxnId="{0D776BC0-700B-0E44-8E1A-FB8990283E24}">
      <dgm:prSet/>
      <dgm:spPr/>
      <dgm:t>
        <a:bodyPr/>
        <a:lstStyle/>
        <a:p>
          <a:endParaRPr lang="en-US"/>
        </a:p>
      </dgm:t>
    </dgm:pt>
    <dgm:pt modelId="{9A48A467-8146-FD41-B72B-D42175D6AE1F}" type="sibTrans" cxnId="{0D776BC0-700B-0E44-8E1A-FB8990283E24}">
      <dgm:prSet/>
      <dgm:spPr/>
      <dgm:t>
        <a:bodyPr/>
        <a:lstStyle/>
        <a:p>
          <a:endParaRPr lang="en-US"/>
        </a:p>
      </dgm:t>
    </dgm:pt>
    <dgm:pt modelId="{3E6868F3-3D0D-8244-B468-E1EE780793CC}">
      <dgm:prSet custT="1"/>
      <dgm:spPr>
        <a:solidFill>
          <a:schemeClr val="bg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turşu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 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hipersekresiyası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bazal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sekresiya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&gt;15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mEq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/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saat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</a:t>
          </a:r>
        </a:p>
      </dgm:t>
    </dgm:pt>
    <dgm:pt modelId="{E1AC8B37-22B7-E94B-A195-A34BD9B1BADC}" type="parTrans" cxnId="{C63E4FB0-27C9-994B-A592-53A00790F10F}">
      <dgm:prSet/>
      <dgm:spPr/>
      <dgm:t>
        <a:bodyPr/>
        <a:lstStyle/>
        <a:p>
          <a:endParaRPr lang="en-US"/>
        </a:p>
      </dgm:t>
    </dgm:pt>
    <dgm:pt modelId="{E1AAC04F-6CF9-2944-92B9-498A67C5C623}" type="sibTrans" cxnId="{C63E4FB0-27C9-994B-A592-53A00790F10F}">
      <dgm:prSet/>
      <dgm:spPr/>
      <dgm:t>
        <a:bodyPr/>
        <a:lstStyle/>
        <a:p>
          <a:endParaRPr lang="en-US"/>
        </a:p>
      </dgm:t>
    </dgm:pt>
    <dgm:pt modelId="{8B8021EF-D08B-1343-ACB5-452127D80DB1}">
      <dgm:prSet custT="1"/>
      <dgm:spPr>
        <a:solidFill>
          <a:schemeClr val="bg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Hiperqastrinemiya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(&gt;100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pq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/mL)</a:t>
          </a:r>
        </a:p>
      </dgm:t>
    </dgm:pt>
    <dgm:pt modelId="{2FD114CA-0F0F-604E-8491-AE8B02E5FA82}" type="parTrans" cxnId="{952A6C21-A5F3-6340-BC3F-4AED838F4BA0}">
      <dgm:prSet/>
      <dgm:spPr/>
      <dgm:t>
        <a:bodyPr/>
        <a:lstStyle/>
        <a:p>
          <a:endParaRPr lang="en-US"/>
        </a:p>
      </dgm:t>
    </dgm:pt>
    <dgm:pt modelId="{D40E137A-C9A0-9840-B087-18D9015DEF9E}" type="sibTrans" cxnId="{952A6C21-A5F3-6340-BC3F-4AED838F4BA0}">
      <dgm:prSet/>
      <dgm:spPr/>
      <dgm:t>
        <a:bodyPr/>
        <a:lstStyle/>
        <a:p>
          <a:endParaRPr lang="en-US"/>
        </a:p>
      </dgm:t>
    </dgm:pt>
    <dgm:pt modelId="{F7B20280-BA57-BC43-A89E-2C9668FF9A88}">
      <dgm:prSet custT="1"/>
      <dgm:spPr>
        <a:solidFill>
          <a:schemeClr val="bg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endParaRPr lang="en-US" sz="20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8BD244D7-01FB-8B49-9E72-F96E7E91CC5C}" type="parTrans" cxnId="{06DB9BCA-BF4E-9D4A-8D50-09D5D044F116}">
      <dgm:prSet/>
      <dgm:spPr/>
      <dgm:t>
        <a:bodyPr/>
        <a:lstStyle/>
        <a:p>
          <a:endParaRPr lang="en-US"/>
        </a:p>
      </dgm:t>
    </dgm:pt>
    <dgm:pt modelId="{2D419B9C-3E5F-134B-AB15-ECEF943966E5}" type="sibTrans" cxnId="{06DB9BCA-BF4E-9D4A-8D50-09D5D044F116}">
      <dgm:prSet/>
      <dgm:spPr/>
      <dgm:t>
        <a:bodyPr/>
        <a:lstStyle/>
        <a:p>
          <a:endParaRPr lang="en-US"/>
        </a:p>
      </dgm:t>
    </dgm:pt>
    <dgm:pt modelId="{E37B4066-DC7E-9C44-8EF0-99D135F2EB9E}" type="pres">
      <dgm:prSet presAssocID="{781BF94F-77CB-FB46-9179-DB845305BD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9BB17D-7499-8B4B-AFEA-36584DF60B43}" type="pres">
      <dgm:prSet presAssocID="{9332E4AE-6315-8441-8763-4941559F1D00}" presName="compositeNode" presStyleCnt="0">
        <dgm:presLayoutVars>
          <dgm:bulletEnabled val="1"/>
        </dgm:presLayoutVars>
      </dgm:prSet>
      <dgm:spPr/>
    </dgm:pt>
    <dgm:pt modelId="{E0571EAA-3949-434D-B491-BD2C6B4A8B47}" type="pres">
      <dgm:prSet presAssocID="{9332E4AE-6315-8441-8763-4941559F1D00}" presName="bgRect" presStyleLbl="node1" presStyleIdx="0" presStyleCnt="3" custScaleY="113606"/>
      <dgm:spPr/>
      <dgm:t>
        <a:bodyPr/>
        <a:lstStyle/>
        <a:p>
          <a:endParaRPr lang="ru-RU"/>
        </a:p>
      </dgm:t>
    </dgm:pt>
    <dgm:pt modelId="{745FAFA9-0C80-BE42-A464-03BBF7CF39AF}" type="pres">
      <dgm:prSet presAssocID="{9332E4AE-6315-8441-8763-4941559F1D00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D7A4C3-CFB5-2A46-8998-A95CFD30B58C}" type="pres">
      <dgm:prSet presAssocID="{9332E4AE-6315-8441-8763-4941559F1D00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1DC3F4-79AE-FA4A-B39D-B91A541D74DD}" type="pres">
      <dgm:prSet presAssocID="{FDA38D62-AE3A-C643-B569-BA6A99822133}" presName="hSp" presStyleCnt="0"/>
      <dgm:spPr/>
    </dgm:pt>
    <dgm:pt modelId="{6A048B64-F6B6-6646-8E73-73450F91A40B}" type="pres">
      <dgm:prSet presAssocID="{FDA38D62-AE3A-C643-B569-BA6A99822133}" presName="vProcSp" presStyleCnt="0"/>
      <dgm:spPr/>
    </dgm:pt>
    <dgm:pt modelId="{22360ACA-90F3-D24D-8F11-6DDAAE46178D}" type="pres">
      <dgm:prSet presAssocID="{FDA38D62-AE3A-C643-B569-BA6A99822133}" presName="vSp1" presStyleCnt="0"/>
      <dgm:spPr/>
    </dgm:pt>
    <dgm:pt modelId="{EF11454D-6106-3A48-8DEB-0F4BFFA20967}" type="pres">
      <dgm:prSet presAssocID="{FDA38D62-AE3A-C643-B569-BA6A99822133}" presName="simulatedConn" presStyleLbl="solidFgAcc1" presStyleIdx="0" presStyleCnt="2"/>
      <dgm:spPr/>
    </dgm:pt>
    <dgm:pt modelId="{6C60FEE4-DC0F-D74D-8774-501D96EFB35D}" type="pres">
      <dgm:prSet presAssocID="{FDA38D62-AE3A-C643-B569-BA6A99822133}" presName="vSp2" presStyleCnt="0"/>
      <dgm:spPr/>
    </dgm:pt>
    <dgm:pt modelId="{F60D1C32-4E03-3843-A4F2-FABAFDCACCB7}" type="pres">
      <dgm:prSet presAssocID="{FDA38D62-AE3A-C643-B569-BA6A99822133}" presName="sibTrans" presStyleCnt="0"/>
      <dgm:spPr/>
    </dgm:pt>
    <dgm:pt modelId="{3FC6EA80-C3A9-1345-9BF4-B42BC1F6CC70}" type="pres">
      <dgm:prSet presAssocID="{EA53ABC3-F1B6-7C48-8CA0-7E112D7EB4A4}" presName="compositeNode" presStyleCnt="0">
        <dgm:presLayoutVars>
          <dgm:bulletEnabled val="1"/>
        </dgm:presLayoutVars>
      </dgm:prSet>
      <dgm:spPr/>
    </dgm:pt>
    <dgm:pt modelId="{EF16FAB1-BA49-9F42-B6D1-922B4E80D29A}" type="pres">
      <dgm:prSet presAssocID="{EA53ABC3-F1B6-7C48-8CA0-7E112D7EB4A4}" presName="bgRect" presStyleLbl="node1" presStyleIdx="1" presStyleCnt="3" custScaleY="113606"/>
      <dgm:spPr/>
      <dgm:t>
        <a:bodyPr/>
        <a:lstStyle/>
        <a:p>
          <a:endParaRPr lang="ru-RU"/>
        </a:p>
      </dgm:t>
    </dgm:pt>
    <dgm:pt modelId="{8EDE8ABD-F243-6442-9796-203D85E7AB0D}" type="pres">
      <dgm:prSet presAssocID="{EA53ABC3-F1B6-7C48-8CA0-7E112D7EB4A4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D65386-633C-9543-8F8B-A2987EFAF17C}" type="pres">
      <dgm:prSet presAssocID="{EA53ABC3-F1B6-7C48-8CA0-7E112D7EB4A4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4C5B5-24F4-D448-92F7-FC009F803C9B}" type="pres">
      <dgm:prSet presAssocID="{0B19AA80-03CD-DE40-9175-C3DCB1219692}" presName="hSp" presStyleCnt="0"/>
      <dgm:spPr/>
    </dgm:pt>
    <dgm:pt modelId="{DEFA4288-5A04-8E41-A0EA-6B58F748EA07}" type="pres">
      <dgm:prSet presAssocID="{0B19AA80-03CD-DE40-9175-C3DCB1219692}" presName="vProcSp" presStyleCnt="0"/>
      <dgm:spPr/>
    </dgm:pt>
    <dgm:pt modelId="{832EF7D8-61C2-6740-970D-755C1F07ECCF}" type="pres">
      <dgm:prSet presAssocID="{0B19AA80-03CD-DE40-9175-C3DCB1219692}" presName="vSp1" presStyleCnt="0"/>
      <dgm:spPr/>
    </dgm:pt>
    <dgm:pt modelId="{56C2C4A6-D167-9748-9159-164CE6758BCA}" type="pres">
      <dgm:prSet presAssocID="{0B19AA80-03CD-DE40-9175-C3DCB1219692}" presName="simulatedConn" presStyleLbl="solidFgAcc1" presStyleIdx="1" presStyleCnt="2"/>
      <dgm:spPr/>
    </dgm:pt>
    <dgm:pt modelId="{AA99413D-FA68-8A47-86EB-1A57AA468C97}" type="pres">
      <dgm:prSet presAssocID="{0B19AA80-03CD-DE40-9175-C3DCB1219692}" presName="vSp2" presStyleCnt="0"/>
      <dgm:spPr/>
    </dgm:pt>
    <dgm:pt modelId="{02F2837C-88F5-C446-B883-6DC0A18581AD}" type="pres">
      <dgm:prSet presAssocID="{0B19AA80-03CD-DE40-9175-C3DCB1219692}" presName="sibTrans" presStyleCnt="0"/>
      <dgm:spPr/>
    </dgm:pt>
    <dgm:pt modelId="{B1979F19-E46E-C747-A665-D41FBED43887}" type="pres">
      <dgm:prSet presAssocID="{C8B33D29-2215-924F-BDC5-038320E173A7}" presName="compositeNode" presStyleCnt="0">
        <dgm:presLayoutVars>
          <dgm:bulletEnabled val="1"/>
        </dgm:presLayoutVars>
      </dgm:prSet>
      <dgm:spPr/>
    </dgm:pt>
    <dgm:pt modelId="{0FEC2F36-7710-9E4E-BC65-D0EF69B441DA}" type="pres">
      <dgm:prSet presAssocID="{C8B33D29-2215-924F-BDC5-038320E173A7}" presName="bgRect" presStyleLbl="node1" presStyleIdx="2" presStyleCnt="3" custScaleY="113606"/>
      <dgm:spPr/>
      <dgm:t>
        <a:bodyPr/>
        <a:lstStyle/>
        <a:p>
          <a:endParaRPr lang="ru-RU"/>
        </a:p>
      </dgm:t>
    </dgm:pt>
    <dgm:pt modelId="{DF2C568A-7C52-F846-84A9-0C44B6C6CB04}" type="pres">
      <dgm:prSet presAssocID="{C8B33D29-2215-924F-BDC5-038320E173A7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7E1ED0-7041-EC48-8E34-A13BF154F05E}" type="pres">
      <dgm:prSet presAssocID="{C8B33D29-2215-924F-BDC5-038320E173A7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93510D-7516-A046-8F14-DDF09762027F}" srcId="{EA53ABC3-F1B6-7C48-8CA0-7E112D7EB4A4}" destId="{59543071-11D3-5C4A-9539-F4F124B99D36}" srcOrd="0" destOrd="0" parTransId="{2302FA7F-5047-BD4C-843F-09F06C12C00D}" sibTransId="{2A722771-E0E9-A04B-9399-58C6639E0C64}"/>
    <dgm:cxn modelId="{FC68CE94-4D54-FE49-BBD6-FC83F5DB718D}" type="presOf" srcId="{9332E4AE-6315-8441-8763-4941559F1D00}" destId="{745FAFA9-0C80-BE42-A464-03BBF7CF39AF}" srcOrd="1" destOrd="0" presId="urn:microsoft.com/office/officeart/2005/8/layout/hProcess7#1"/>
    <dgm:cxn modelId="{60859DD4-E53B-BE47-BDBD-43E18076E281}" type="presOf" srcId="{2BB9A737-7C77-4945-92FB-B972F83E2A6D}" destId="{03D7A4C3-CFB5-2A46-8998-A95CFD30B58C}" srcOrd="0" destOrd="0" presId="urn:microsoft.com/office/officeart/2005/8/layout/hProcess7#1"/>
    <dgm:cxn modelId="{6A24B448-4ED4-4349-883D-1395F90BB33B}" type="presOf" srcId="{1D325A0E-81F5-2244-BE49-B402AF2798A2}" destId="{03D7A4C3-CFB5-2A46-8998-A95CFD30B58C}" srcOrd="0" destOrd="2" presId="urn:microsoft.com/office/officeart/2005/8/layout/hProcess7#1"/>
    <dgm:cxn modelId="{0D776BC0-700B-0E44-8E1A-FB8990283E24}" srcId="{9332E4AE-6315-8441-8763-4941559F1D00}" destId="{88052FCB-5476-0F46-96F7-586BF4CFC7CB}" srcOrd="4" destOrd="0" parTransId="{1D8B8712-4A97-D644-ACAE-EC936A9D4188}" sibTransId="{9A48A467-8146-FD41-B72B-D42175D6AE1F}"/>
    <dgm:cxn modelId="{69C48E96-C2CB-A14E-B227-A1BE0DE4A200}" type="presOf" srcId="{F7B20280-BA57-BC43-A89E-2C9668FF9A88}" destId="{C4D65386-633C-9543-8F8B-A2987EFAF17C}" srcOrd="0" destOrd="3" presId="urn:microsoft.com/office/officeart/2005/8/layout/hProcess7#1"/>
    <dgm:cxn modelId="{AB303F5F-15BE-A644-B5E6-57B5CC0D8B4A}" srcId="{781BF94F-77CB-FB46-9179-DB845305BD2F}" destId="{C8B33D29-2215-924F-BDC5-038320E173A7}" srcOrd="2" destOrd="0" parTransId="{477333A9-3C08-C244-AC2E-25CBC2551BF9}" sibTransId="{ED48B134-A30B-EB4A-922E-1FB5034A9260}"/>
    <dgm:cxn modelId="{44F8D058-5D36-1C47-82DB-3A57E4789129}" type="presOf" srcId="{3E6868F3-3D0D-8244-B468-E1EE780793CC}" destId="{C4D65386-633C-9543-8F8B-A2987EFAF17C}" srcOrd="0" destOrd="1" presId="urn:microsoft.com/office/officeart/2005/8/layout/hProcess7#1"/>
    <dgm:cxn modelId="{EBEEBC62-44B5-3A48-916A-BAAE44E10E55}" srcId="{9332E4AE-6315-8441-8763-4941559F1D00}" destId="{590B8D12-907F-2548-80C9-4DF235491586}" srcOrd="1" destOrd="0" parTransId="{654CE7CA-205D-9E48-A9E0-2B2FCC2A1DBF}" sibTransId="{42ED7353-C4E9-0E49-AFC1-D7314D86CA4B}"/>
    <dgm:cxn modelId="{1D4AC863-3BD1-DA40-A6EB-FBBCF54E9930}" type="presOf" srcId="{EA53ABC3-F1B6-7C48-8CA0-7E112D7EB4A4}" destId="{EF16FAB1-BA49-9F42-B6D1-922B4E80D29A}" srcOrd="0" destOrd="0" presId="urn:microsoft.com/office/officeart/2005/8/layout/hProcess7#1"/>
    <dgm:cxn modelId="{952A6C21-A5F3-6340-BC3F-4AED838F4BA0}" srcId="{EA53ABC3-F1B6-7C48-8CA0-7E112D7EB4A4}" destId="{8B8021EF-D08B-1343-ACB5-452127D80DB1}" srcOrd="2" destOrd="0" parTransId="{2FD114CA-0F0F-604E-8491-AE8B02E5FA82}" sibTransId="{D40E137A-C9A0-9840-B087-18D9015DEF9E}"/>
    <dgm:cxn modelId="{60791C86-D374-044A-BC4A-E1145AB48CA7}" type="presOf" srcId="{9332E4AE-6315-8441-8763-4941559F1D00}" destId="{E0571EAA-3949-434D-B491-BD2C6B4A8B47}" srcOrd="0" destOrd="0" presId="urn:microsoft.com/office/officeart/2005/8/layout/hProcess7#1"/>
    <dgm:cxn modelId="{0C3C7175-93E9-014D-B8EE-F0D7AE5B4F02}" type="presOf" srcId="{CA777470-824C-D848-BBD0-69EBAE820785}" destId="{03D7A4C3-CFB5-2A46-8998-A95CFD30B58C}" srcOrd="0" destOrd="3" presId="urn:microsoft.com/office/officeart/2005/8/layout/hProcess7#1"/>
    <dgm:cxn modelId="{334F9F52-43CE-F64D-88EC-6308DAB06702}" type="presOf" srcId="{C8B33D29-2215-924F-BDC5-038320E173A7}" destId="{DF2C568A-7C52-F846-84A9-0C44B6C6CB04}" srcOrd="1" destOrd="0" presId="urn:microsoft.com/office/officeart/2005/8/layout/hProcess7#1"/>
    <dgm:cxn modelId="{C361778D-1395-1C4F-961F-CECB64A70E5C}" type="presOf" srcId="{EA53ABC3-F1B6-7C48-8CA0-7E112D7EB4A4}" destId="{8EDE8ABD-F243-6442-9796-203D85E7AB0D}" srcOrd="1" destOrd="0" presId="urn:microsoft.com/office/officeart/2005/8/layout/hProcess7#1"/>
    <dgm:cxn modelId="{61858DEB-AF78-944D-A0E8-D6BF46FB7318}" type="presOf" srcId="{AA5354EE-A315-D74E-9284-2DBD19B67C9A}" destId="{D07E1ED0-7041-EC48-8E34-A13BF154F05E}" srcOrd="0" destOrd="0" presId="urn:microsoft.com/office/officeart/2005/8/layout/hProcess7#1"/>
    <dgm:cxn modelId="{865E52B4-DEB3-5746-AFEE-4EED51E196C6}" srcId="{781BF94F-77CB-FB46-9179-DB845305BD2F}" destId="{EA53ABC3-F1B6-7C48-8CA0-7E112D7EB4A4}" srcOrd="1" destOrd="0" parTransId="{449766E6-9C1B-1845-9002-4D3AC60C6243}" sibTransId="{0B19AA80-03CD-DE40-9175-C3DCB1219692}"/>
    <dgm:cxn modelId="{F92EF778-60F4-8244-AC4B-EDCDA20A1889}" srcId="{9332E4AE-6315-8441-8763-4941559F1D00}" destId="{1D325A0E-81F5-2244-BE49-B402AF2798A2}" srcOrd="2" destOrd="0" parTransId="{CC31F267-85C2-8C43-A15A-E5590A6AFC58}" sibTransId="{9CB888E5-D892-9543-B387-9086EBA5F53D}"/>
    <dgm:cxn modelId="{A2D07576-78FA-2E4E-B013-9480D87378E1}" type="presOf" srcId="{781BF94F-77CB-FB46-9179-DB845305BD2F}" destId="{E37B4066-DC7E-9C44-8EF0-99D135F2EB9E}" srcOrd="0" destOrd="0" presId="urn:microsoft.com/office/officeart/2005/8/layout/hProcess7#1"/>
    <dgm:cxn modelId="{E0C2AFF9-8FA7-0D48-990B-4288C2097423}" srcId="{9332E4AE-6315-8441-8763-4941559F1D00}" destId="{CA777470-824C-D848-BBD0-69EBAE820785}" srcOrd="3" destOrd="0" parTransId="{67A6EC7D-BBC3-214D-A387-29E230F8A48C}" sibTransId="{B402CA25-0768-E643-B83E-F4A7E75F31FC}"/>
    <dgm:cxn modelId="{44EC92C3-8929-8C42-91FF-392911D4AC85}" type="presOf" srcId="{C8B33D29-2215-924F-BDC5-038320E173A7}" destId="{0FEC2F36-7710-9E4E-BC65-D0EF69B441DA}" srcOrd="0" destOrd="0" presId="urn:microsoft.com/office/officeart/2005/8/layout/hProcess7#1"/>
    <dgm:cxn modelId="{99262C67-13BF-FD47-A17C-10D5F289B5D5}" type="presOf" srcId="{59543071-11D3-5C4A-9539-F4F124B99D36}" destId="{C4D65386-633C-9543-8F8B-A2987EFAF17C}" srcOrd="0" destOrd="0" presId="urn:microsoft.com/office/officeart/2005/8/layout/hProcess7#1"/>
    <dgm:cxn modelId="{C63E4FB0-27C9-994B-A592-53A00790F10F}" srcId="{EA53ABC3-F1B6-7C48-8CA0-7E112D7EB4A4}" destId="{3E6868F3-3D0D-8244-B468-E1EE780793CC}" srcOrd="1" destOrd="0" parTransId="{E1AC8B37-22B7-E94B-A195-A34BD9B1BADC}" sibTransId="{E1AAC04F-6CF9-2944-92B9-498A67C5C623}"/>
    <dgm:cxn modelId="{A3904414-B302-1641-9534-FBDA6D1DBA7F}" type="presOf" srcId="{590B8D12-907F-2548-80C9-4DF235491586}" destId="{03D7A4C3-CFB5-2A46-8998-A95CFD30B58C}" srcOrd="0" destOrd="1" presId="urn:microsoft.com/office/officeart/2005/8/layout/hProcess7#1"/>
    <dgm:cxn modelId="{5B481DC6-D6E3-3D47-BCC5-A0A032E901E3}" type="presOf" srcId="{88052FCB-5476-0F46-96F7-586BF4CFC7CB}" destId="{03D7A4C3-CFB5-2A46-8998-A95CFD30B58C}" srcOrd="0" destOrd="4" presId="urn:microsoft.com/office/officeart/2005/8/layout/hProcess7#1"/>
    <dgm:cxn modelId="{40954065-40BB-1549-8106-013BEA954287}" srcId="{9332E4AE-6315-8441-8763-4941559F1D00}" destId="{2BB9A737-7C77-4945-92FB-B972F83E2A6D}" srcOrd="0" destOrd="0" parTransId="{49592143-136E-374B-999E-2160D027C96D}" sibTransId="{2E69E22B-ECCB-1A44-81E8-15E74F9A14A0}"/>
    <dgm:cxn modelId="{5CF80CCD-4DF3-C14D-9A72-04E83A73BB18}" srcId="{781BF94F-77CB-FB46-9179-DB845305BD2F}" destId="{9332E4AE-6315-8441-8763-4941559F1D00}" srcOrd="0" destOrd="0" parTransId="{89046E55-E318-6F46-AE37-A95FC2D081BD}" sibTransId="{FDA38D62-AE3A-C643-B569-BA6A99822133}"/>
    <dgm:cxn modelId="{C61CA735-DD05-ED4C-926C-6C5FF4C463AE}" type="presOf" srcId="{8B8021EF-D08B-1343-ACB5-452127D80DB1}" destId="{C4D65386-633C-9543-8F8B-A2987EFAF17C}" srcOrd="0" destOrd="2" presId="urn:microsoft.com/office/officeart/2005/8/layout/hProcess7#1"/>
    <dgm:cxn modelId="{65AC170C-90D6-6642-8242-B6F1440B09D6}" srcId="{C8B33D29-2215-924F-BDC5-038320E173A7}" destId="{AA5354EE-A315-D74E-9284-2DBD19B67C9A}" srcOrd="0" destOrd="0" parTransId="{D805C5AF-C69B-4C44-984A-647586174F31}" sibTransId="{CC8486B8-00E3-0840-8B09-CC95B7A4CDB8}"/>
    <dgm:cxn modelId="{06DB9BCA-BF4E-9D4A-8D50-09D5D044F116}" srcId="{EA53ABC3-F1B6-7C48-8CA0-7E112D7EB4A4}" destId="{F7B20280-BA57-BC43-A89E-2C9668FF9A88}" srcOrd="3" destOrd="0" parTransId="{8BD244D7-01FB-8B49-9E72-F96E7E91CC5C}" sibTransId="{2D419B9C-3E5F-134B-AB15-ECEF943966E5}"/>
    <dgm:cxn modelId="{96F73486-1E80-FB42-80B8-7651A5B9C7C4}" type="presParOf" srcId="{E37B4066-DC7E-9C44-8EF0-99D135F2EB9E}" destId="{6C9BB17D-7499-8B4B-AFEA-36584DF60B43}" srcOrd="0" destOrd="0" presId="urn:microsoft.com/office/officeart/2005/8/layout/hProcess7#1"/>
    <dgm:cxn modelId="{F6697CE8-9998-4F4B-904B-B539AE0D886C}" type="presParOf" srcId="{6C9BB17D-7499-8B4B-AFEA-36584DF60B43}" destId="{E0571EAA-3949-434D-B491-BD2C6B4A8B47}" srcOrd="0" destOrd="0" presId="urn:microsoft.com/office/officeart/2005/8/layout/hProcess7#1"/>
    <dgm:cxn modelId="{34EB880F-FA4B-864B-A2DF-BC22DCEF81DE}" type="presParOf" srcId="{6C9BB17D-7499-8B4B-AFEA-36584DF60B43}" destId="{745FAFA9-0C80-BE42-A464-03BBF7CF39AF}" srcOrd="1" destOrd="0" presId="urn:microsoft.com/office/officeart/2005/8/layout/hProcess7#1"/>
    <dgm:cxn modelId="{8A8F9980-6F0B-AA43-B704-93597D54A2FA}" type="presParOf" srcId="{6C9BB17D-7499-8B4B-AFEA-36584DF60B43}" destId="{03D7A4C3-CFB5-2A46-8998-A95CFD30B58C}" srcOrd="2" destOrd="0" presId="urn:microsoft.com/office/officeart/2005/8/layout/hProcess7#1"/>
    <dgm:cxn modelId="{48252984-3BB5-234C-90CA-F97AD8DBCB81}" type="presParOf" srcId="{E37B4066-DC7E-9C44-8EF0-99D135F2EB9E}" destId="{BE1DC3F4-79AE-FA4A-B39D-B91A541D74DD}" srcOrd="1" destOrd="0" presId="urn:microsoft.com/office/officeart/2005/8/layout/hProcess7#1"/>
    <dgm:cxn modelId="{29C35A21-D8D4-714A-AEA6-49D82D4A00AF}" type="presParOf" srcId="{E37B4066-DC7E-9C44-8EF0-99D135F2EB9E}" destId="{6A048B64-F6B6-6646-8E73-73450F91A40B}" srcOrd="2" destOrd="0" presId="urn:microsoft.com/office/officeart/2005/8/layout/hProcess7#1"/>
    <dgm:cxn modelId="{8FE8A2D7-7871-674A-A88E-59BA930499F6}" type="presParOf" srcId="{6A048B64-F6B6-6646-8E73-73450F91A40B}" destId="{22360ACA-90F3-D24D-8F11-6DDAAE46178D}" srcOrd="0" destOrd="0" presId="urn:microsoft.com/office/officeart/2005/8/layout/hProcess7#1"/>
    <dgm:cxn modelId="{3A2AF4B3-4702-2441-9B64-11E77D7CC910}" type="presParOf" srcId="{6A048B64-F6B6-6646-8E73-73450F91A40B}" destId="{EF11454D-6106-3A48-8DEB-0F4BFFA20967}" srcOrd="1" destOrd="0" presId="urn:microsoft.com/office/officeart/2005/8/layout/hProcess7#1"/>
    <dgm:cxn modelId="{08314D25-8E6A-1E47-AEBC-57A211FCE3EA}" type="presParOf" srcId="{6A048B64-F6B6-6646-8E73-73450F91A40B}" destId="{6C60FEE4-DC0F-D74D-8774-501D96EFB35D}" srcOrd="2" destOrd="0" presId="urn:microsoft.com/office/officeart/2005/8/layout/hProcess7#1"/>
    <dgm:cxn modelId="{B1D73395-DAA6-8C49-955A-865B6E70DCA9}" type="presParOf" srcId="{E37B4066-DC7E-9C44-8EF0-99D135F2EB9E}" destId="{F60D1C32-4E03-3843-A4F2-FABAFDCACCB7}" srcOrd="3" destOrd="0" presId="urn:microsoft.com/office/officeart/2005/8/layout/hProcess7#1"/>
    <dgm:cxn modelId="{D4F00FCB-A3AC-C942-BF89-5409AA053690}" type="presParOf" srcId="{E37B4066-DC7E-9C44-8EF0-99D135F2EB9E}" destId="{3FC6EA80-C3A9-1345-9BF4-B42BC1F6CC70}" srcOrd="4" destOrd="0" presId="urn:microsoft.com/office/officeart/2005/8/layout/hProcess7#1"/>
    <dgm:cxn modelId="{0CFB88F5-A165-FD45-9009-8BF7E018BBAF}" type="presParOf" srcId="{3FC6EA80-C3A9-1345-9BF4-B42BC1F6CC70}" destId="{EF16FAB1-BA49-9F42-B6D1-922B4E80D29A}" srcOrd="0" destOrd="0" presId="urn:microsoft.com/office/officeart/2005/8/layout/hProcess7#1"/>
    <dgm:cxn modelId="{EFDA7D89-5A78-0E42-9B84-7AE4829A1C53}" type="presParOf" srcId="{3FC6EA80-C3A9-1345-9BF4-B42BC1F6CC70}" destId="{8EDE8ABD-F243-6442-9796-203D85E7AB0D}" srcOrd="1" destOrd="0" presId="urn:microsoft.com/office/officeart/2005/8/layout/hProcess7#1"/>
    <dgm:cxn modelId="{0C6D62D2-7B80-B241-A06E-3B25DBDF1E61}" type="presParOf" srcId="{3FC6EA80-C3A9-1345-9BF4-B42BC1F6CC70}" destId="{C4D65386-633C-9543-8F8B-A2987EFAF17C}" srcOrd="2" destOrd="0" presId="urn:microsoft.com/office/officeart/2005/8/layout/hProcess7#1"/>
    <dgm:cxn modelId="{43584FE1-948E-4846-B480-75B9B1912708}" type="presParOf" srcId="{E37B4066-DC7E-9C44-8EF0-99D135F2EB9E}" destId="{5744C5B5-24F4-D448-92F7-FC009F803C9B}" srcOrd="5" destOrd="0" presId="urn:microsoft.com/office/officeart/2005/8/layout/hProcess7#1"/>
    <dgm:cxn modelId="{A6EFADE9-C899-1244-8C6C-2E57705FB007}" type="presParOf" srcId="{E37B4066-DC7E-9C44-8EF0-99D135F2EB9E}" destId="{DEFA4288-5A04-8E41-A0EA-6B58F748EA07}" srcOrd="6" destOrd="0" presId="urn:microsoft.com/office/officeart/2005/8/layout/hProcess7#1"/>
    <dgm:cxn modelId="{53177B41-16A2-244A-B7F1-A456850FDA5A}" type="presParOf" srcId="{DEFA4288-5A04-8E41-A0EA-6B58F748EA07}" destId="{832EF7D8-61C2-6740-970D-755C1F07ECCF}" srcOrd="0" destOrd="0" presId="urn:microsoft.com/office/officeart/2005/8/layout/hProcess7#1"/>
    <dgm:cxn modelId="{3B19E01A-03C2-A04A-90FE-C767B2FE46B0}" type="presParOf" srcId="{DEFA4288-5A04-8E41-A0EA-6B58F748EA07}" destId="{56C2C4A6-D167-9748-9159-164CE6758BCA}" srcOrd="1" destOrd="0" presId="urn:microsoft.com/office/officeart/2005/8/layout/hProcess7#1"/>
    <dgm:cxn modelId="{9C32BB96-05F0-594E-BF1B-9DFBB7063259}" type="presParOf" srcId="{DEFA4288-5A04-8E41-A0EA-6B58F748EA07}" destId="{AA99413D-FA68-8A47-86EB-1A57AA468C97}" srcOrd="2" destOrd="0" presId="urn:microsoft.com/office/officeart/2005/8/layout/hProcess7#1"/>
    <dgm:cxn modelId="{CFE647BF-6CFB-4C4A-A43F-1E5C42D61E80}" type="presParOf" srcId="{E37B4066-DC7E-9C44-8EF0-99D135F2EB9E}" destId="{02F2837C-88F5-C446-B883-6DC0A18581AD}" srcOrd="7" destOrd="0" presId="urn:microsoft.com/office/officeart/2005/8/layout/hProcess7#1"/>
    <dgm:cxn modelId="{45402136-C5B8-5845-ABCB-B8DA887F7BF8}" type="presParOf" srcId="{E37B4066-DC7E-9C44-8EF0-99D135F2EB9E}" destId="{B1979F19-E46E-C747-A665-D41FBED43887}" srcOrd="8" destOrd="0" presId="urn:microsoft.com/office/officeart/2005/8/layout/hProcess7#1"/>
    <dgm:cxn modelId="{0FD1AE5D-1BC2-E044-873C-735A28FE07C0}" type="presParOf" srcId="{B1979F19-E46E-C747-A665-D41FBED43887}" destId="{0FEC2F36-7710-9E4E-BC65-D0EF69B441DA}" srcOrd="0" destOrd="0" presId="urn:microsoft.com/office/officeart/2005/8/layout/hProcess7#1"/>
    <dgm:cxn modelId="{1E49C298-4E2A-574D-8911-2848906C7679}" type="presParOf" srcId="{B1979F19-E46E-C747-A665-D41FBED43887}" destId="{DF2C568A-7C52-F846-84A9-0C44B6C6CB04}" srcOrd="1" destOrd="0" presId="urn:microsoft.com/office/officeart/2005/8/layout/hProcess7#1"/>
    <dgm:cxn modelId="{F59963B6-237B-3444-B170-68BD30F0CF90}" type="presParOf" srcId="{B1979F19-E46E-C747-A665-D41FBED43887}" destId="{D07E1ED0-7041-EC48-8E34-A13BF154F05E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3FD9B2B-D401-7540-92C3-1EF992736112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2E2A41-6EB6-E241-8DFD-8B340249EF5B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4000" b="1" i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Radikal</a:t>
          </a:r>
          <a:r>
            <a:rPr lang="en-US" sz="4000" b="1" i="1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4000" b="1" i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müalicə</a:t>
          </a:r>
          <a:endParaRPr lang="en-US" sz="4000" b="1" i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5A516682-6DDC-F145-A39C-227A20D9073E}" type="parTrans" cxnId="{6B0B0F0E-5AD8-BD4F-A02C-D72B3DFDE25C}">
      <dgm:prSet/>
      <dgm:spPr/>
      <dgm:t>
        <a:bodyPr/>
        <a:lstStyle/>
        <a:p>
          <a:endParaRPr lang="en-US"/>
        </a:p>
      </dgm:t>
    </dgm:pt>
    <dgm:pt modelId="{80503C0B-C047-0343-99D5-571562B4A08F}" type="sibTrans" cxnId="{6B0B0F0E-5AD8-BD4F-A02C-D72B3DFDE25C}">
      <dgm:prSet/>
      <dgm:spPr/>
      <dgm:t>
        <a:bodyPr/>
        <a:lstStyle/>
        <a:p>
          <a:endParaRPr lang="en-US"/>
        </a:p>
      </dgm:t>
    </dgm:pt>
    <dgm:pt modelId="{9973828B-1DAB-DB41-91B0-9F183A05F136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Kimyaterapiya</a:t>
          </a:r>
          <a:endParaRPr lang="en-US" sz="40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DBB2F12-6D02-9E49-A230-511CD1879414}" type="parTrans" cxnId="{4B371FFE-0946-5E49-ABC1-7932821B4F54}">
      <dgm:prSet/>
      <dgm:spPr/>
      <dgm:t>
        <a:bodyPr/>
        <a:lstStyle/>
        <a:p>
          <a:endParaRPr lang="en-US"/>
        </a:p>
      </dgm:t>
    </dgm:pt>
    <dgm:pt modelId="{7FAFA326-2517-B847-95C7-9608CFEB281E}" type="sibTrans" cxnId="{4B371FFE-0946-5E49-ABC1-7932821B4F54}">
      <dgm:prSet/>
      <dgm:spPr/>
      <dgm:t>
        <a:bodyPr/>
        <a:lstStyle/>
        <a:p>
          <a:endParaRPr lang="en-US"/>
        </a:p>
      </dgm:t>
    </dgm:pt>
    <dgm:pt modelId="{2EBFF87A-6196-9D4A-894B-D1662E9126E1}">
      <dgm:prSet phldrT="[Text]" custT="1"/>
      <dgm:spPr/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Kütləazaldıcı</a:t>
          </a:r>
          <a:r>
            <a:rPr lang="en-US" sz="3200" b="0" i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cərrahiyyə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5918460-F52F-3F4F-AC94-BF78E9F901E2}" type="parTrans" cxnId="{20DD103A-376C-644E-8BA8-3A7C756F0B37}">
      <dgm:prSet/>
      <dgm:spPr/>
      <dgm:t>
        <a:bodyPr/>
        <a:lstStyle/>
        <a:p>
          <a:endParaRPr lang="en-US"/>
        </a:p>
      </dgm:t>
    </dgm:pt>
    <dgm:pt modelId="{29E9F486-F3E2-E547-8F77-AC775146B930}" type="sibTrans" cxnId="{20DD103A-376C-644E-8BA8-3A7C756F0B37}">
      <dgm:prSet/>
      <dgm:spPr/>
      <dgm:t>
        <a:bodyPr/>
        <a:lstStyle/>
        <a:p>
          <a:endParaRPr lang="en-US"/>
        </a:p>
      </dgm:t>
    </dgm:pt>
    <dgm:pt modelId="{B5483FF0-8F37-8948-A5B7-1EB56AB5BA98}">
      <dgm:prSet phldrT="[Text]" custT="1"/>
      <dgm:spPr/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Qastrektomiya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B178138-262E-C045-8C63-9BD254D0A1B3}" type="parTrans" cxnId="{41FA16E2-0C86-4848-A3B5-F76D8BD4756E}">
      <dgm:prSet/>
      <dgm:spPr/>
      <dgm:t>
        <a:bodyPr/>
        <a:lstStyle/>
        <a:p>
          <a:endParaRPr lang="en-US"/>
        </a:p>
      </dgm:t>
    </dgm:pt>
    <dgm:pt modelId="{50038E77-F996-7F4D-948B-705F71B025C2}" type="sibTrans" cxnId="{41FA16E2-0C86-4848-A3B5-F76D8BD4756E}">
      <dgm:prSet/>
      <dgm:spPr/>
      <dgm:t>
        <a:bodyPr/>
        <a:lstStyle/>
        <a:p>
          <a:endParaRPr lang="en-US"/>
        </a:p>
      </dgm:t>
    </dgm:pt>
    <dgm:pt modelId="{CD3DDF70-B6CE-184B-84F9-58F01146DE8E}">
      <dgm:prSet phldrT="[Text]" custT="1"/>
      <dgm:spPr/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Antisekretor</a:t>
          </a:r>
          <a:r>
            <a:rPr lang="en-US" sz="3200" b="0" i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müalicə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82A38DA0-2F6A-F04F-B81E-0822864FB206}" type="parTrans" cxnId="{4D02B351-01AF-2047-99F6-6F30096FDA48}">
      <dgm:prSet/>
      <dgm:spPr/>
      <dgm:t>
        <a:bodyPr/>
        <a:lstStyle/>
        <a:p>
          <a:endParaRPr lang="en-US"/>
        </a:p>
      </dgm:t>
    </dgm:pt>
    <dgm:pt modelId="{B806CFFB-DA17-9F42-95FB-1779CA2BCC05}" type="sibTrans" cxnId="{4D02B351-01AF-2047-99F6-6F30096FDA48}">
      <dgm:prSet/>
      <dgm:spPr/>
      <dgm:t>
        <a:bodyPr/>
        <a:lstStyle/>
        <a:p>
          <a:endParaRPr lang="en-US"/>
        </a:p>
      </dgm:t>
    </dgm:pt>
    <dgm:pt modelId="{66199A60-3860-B54B-ADB0-B69ADC0CFC5C}" type="pres">
      <dgm:prSet presAssocID="{A3FD9B2B-D401-7540-92C3-1EF99273611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56EA98-46BC-C94C-925C-2B46EA4B2A14}" type="pres">
      <dgm:prSet presAssocID="{AF2E2A41-6EB6-E241-8DFD-8B340249EF5B}" presName="parentLin" presStyleCnt="0"/>
      <dgm:spPr/>
    </dgm:pt>
    <dgm:pt modelId="{4B54F35C-11C7-FA44-8C44-4A7E3CEEB85B}" type="pres">
      <dgm:prSet presAssocID="{AF2E2A41-6EB6-E241-8DFD-8B340249EF5B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96BA89FB-C19A-054C-9ABE-A2D630035F80}" type="pres">
      <dgm:prSet presAssocID="{AF2E2A41-6EB6-E241-8DFD-8B340249EF5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8AF29B-7321-BC49-97E7-F48313B995F2}" type="pres">
      <dgm:prSet presAssocID="{AF2E2A41-6EB6-E241-8DFD-8B340249EF5B}" presName="negativeSpace" presStyleCnt="0"/>
      <dgm:spPr/>
    </dgm:pt>
    <dgm:pt modelId="{8723C652-2CFA-794D-B7EB-9BA4F530893B}" type="pres">
      <dgm:prSet presAssocID="{AF2E2A41-6EB6-E241-8DFD-8B340249EF5B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1EA176-1A9E-D148-B515-48CB75405D8D}" type="pres">
      <dgm:prSet presAssocID="{80503C0B-C047-0343-99D5-571562B4A08F}" presName="spaceBetweenRectangles" presStyleCnt="0"/>
      <dgm:spPr/>
    </dgm:pt>
    <dgm:pt modelId="{69C13CA6-FEF8-3F45-A578-F687F970AE28}" type="pres">
      <dgm:prSet presAssocID="{9973828B-1DAB-DB41-91B0-9F183A05F136}" presName="parentLin" presStyleCnt="0"/>
      <dgm:spPr/>
    </dgm:pt>
    <dgm:pt modelId="{A5B5747D-7403-214E-8C87-06308A06F6B6}" type="pres">
      <dgm:prSet presAssocID="{9973828B-1DAB-DB41-91B0-9F183A05F136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54FC37D2-010F-D44E-B4C1-77E4045B45D1}" type="pres">
      <dgm:prSet presAssocID="{9973828B-1DAB-DB41-91B0-9F183A05F136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3E92B2-4EEE-BB49-883E-298A601B7BF1}" type="pres">
      <dgm:prSet presAssocID="{9973828B-1DAB-DB41-91B0-9F183A05F136}" presName="negativeSpace" presStyleCnt="0"/>
      <dgm:spPr/>
    </dgm:pt>
    <dgm:pt modelId="{38BA9214-A2A1-2042-9362-0BE0AE970414}" type="pres">
      <dgm:prSet presAssocID="{9973828B-1DAB-DB41-91B0-9F183A05F136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C1CAA273-C49B-E049-B085-561A79144C81}" type="presOf" srcId="{9973828B-1DAB-DB41-91B0-9F183A05F136}" destId="{54FC37D2-010F-D44E-B4C1-77E4045B45D1}" srcOrd="1" destOrd="0" presId="urn:microsoft.com/office/officeart/2005/8/layout/list1"/>
    <dgm:cxn modelId="{A40C0FE1-8242-8040-B83A-9C7B0BE6C2F2}" type="presOf" srcId="{A3FD9B2B-D401-7540-92C3-1EF992736112}" destId="{66199A60-3860-B54B-ADB0-B69ADC0CFC5C}" srcOrd="0" destOrd="0" presId="urn:microsoft.com/office/officeart/2005/8/layout/list1"/>
    <dgm:cxn modelId="{20DD103A-376C-644E-8BA8-3A7C756F0B37}" srcId="{AF2E2A41-6EB6-E241-8DFD-8B340249EF5B}" destId="{2EBFF87A-6196-9D4A-894B-D1662E9126E1}" srcOrd="0" destOrd="0" parTransId="{C5918460-F52F-3F4F-AC94-BF78E9F901E2}" sibTransId="{29E9F486-F3E2-E547-8F77-AC775146B930}"/>
    <dgm:cxn modelId="{F5D0AFCB-AE18-014F-879D-586F7E43C14B}" type="presOf" srcId="{B5483FF0-8F37-8948-A5B7-1EB56AB5BA98}" destId="{8723C652-2CFA-794D-B7EB-9BA4F530893B}" srcOrd="0" destOrd="2" presId="urn:microsoft.com/office/officeart/2005/8/layout/list1"/>
    <dgm:cxn modelId="{41FA16E2-0C86-4848-A3B5-F76D8BD4756E}" srcId="{AF2E2A41-6EB6-E241-8DFD-8B340249EF5B}" destId="{B5483FF0-8F37-8948-A5B7-1EB56AB5BA98}" srcOrd="2" destOrd="0" parTransId="{5B178138-262E-C045-8C63-9BD254D0A1B3}" sibTransId="{50038E77-F996-7F4D-948B-705F71B025C2}"/>
    <dgm:cxn modelId="{4D02B351-01AF-2047-99F6-6F30096FDA48}" srcId="{AF2E2A41-6EB6-E241-8DFD-8B340249EF5B}" destId="{CD3DDF70-B6CE-184B-84F9-58F01146DE8E}" srcOrd="1" destOrd="0" parTransId="{82A38DA0-2F6A-F04F-B81E-0822864FB206}" sibTransId="{B806CFFB-DA17-9F42-95FB-1779CA2BCC05}"/>
    <dgm:cxn modelId="{0682B801-5F5F-8A4E-B215-6C231F66E818}" type="presOf" srcId="{9973828B-1DAB-DB41-91B0-9F183A05F136}" destId="{A5B5747D-7403-214E-8C87-06308A06F6B6}" srcOrd="0" destOrd="0" presId="urn:microsoft.com/office/officeart/2005/8/layout/list1"/>
    <dgm:cxn modelId="{ABCE0AF5-5CFC-6A4A-8DC7-5245EEBA231F}" type="presOf" srcId="{CD3DDF70-B6CE-184B-84F9-58F01146DE8E}" destId="{8723C652-2CFA-794D-B7EB-9BA4F530893B}" srcOrd="0" destOrd="1" presId="urn:microsoft.com/office/officeart/2005/8/layout/list1"/>
    <dgm:cxn modelId="{D9CD7C74-2981-504E-A65C-8F09605E0723}" type="presOf" srcId="{AF2E2A41-6EB6-E241-8DFD-8B340249EF5B}" destId="{96BA89FB-C19A-054C-9ABE-A2D630035F80}" srcOrd="1" destOrd="0" presId="urn:microsoft.com/office/officeart/2005/8/layout/list1"/>
    <dgm:cxn modelId="{4B371FFE-0946-5E49-ABC1-7932821B4F54}" srcId="{A3FD9B2B-D401-7540-92C3-1EF992736112}" destId="{9973828B-1DAB-DB41-91B0-9F183A05F136}" srcOrd="1" destOrd="0" parTransId="{5DBB2F12-6D02-9E49-A230-511CD1879414}" sibTransId="{7FAFA326-2517-B847-95C7-9608CFEB281E}"/>
    <dgm:cxn modelId="{0505E375-C4F9-B34B-AA38-45D2B67E7884}" type="presOf" srcId="{2EBFF87A-6196-9D4A-894B-D1662E9126E1}" destId="{8723C652-2CFA-794D-B7EB-9BA4F530893B}" srcOrd="0" destOrd="0" presId="urn:microsoft.com/office/officeart/2005/8/layout/list1"/>
    <dgm:cxn modelId="{6B0B0F0E-5AD8-BD4F-A02C-D72B3DFDE25C}" srcId="{A3FD9B2B-D401-7540-92C3-1EF992736112}" destId="{AF2E2A41-6EB6-E241-8DFD-8B340249EF5B}" srcOrd="0" destOrd="0" parTransId="{5A516682-6DDC-F145-A39C-227A20D9073E}" sibTransId="{80503C0B-C047-0343-99D5-571562B4A08F}"/>
    <dgm:cxn modelId="{B8432C7E-E3D4-E048-9B60-F20366CE9A72}" type="presOf" srcId="{AF2E2A41-6EB6-E241-8DFD-8B340249EF5B}" destId="{4B54F35C-11C7-FA44-8C44-4A7E3CEEB85B}" srcOrd="0" destOrd="0" presId="urn:microsoft.com/office/officeart/2005/8/layout/list1"/>
    <dgm:cxn modelId="{16146ABA-2AD5-2048-9FF2-1508F82F0E2A}" type="presParOf" srcId="{66199A60-3860-B54B-ADB0-B69ADC0CFC5C}" destId="{C456EA98-46BC-C94C-925C-2B46EA4B2A14}" srcOrd="0" destOrd="0" presId="urn:microsoft.com/office/officeart/2005/8/layout/list1"/>
    <dgm:cxn modelId="{A1D3FF9E-A785-FA43-9415-A3BAE9AFD83A}" type="presParOf" srcId="{C456EA98-46BC-C94C-925C-2B46EA4B2A14}" destId="{4B54F35C-11C7-FA44-8C44-4A7E3CEEB85B}" srcOrd="0" destOrd="0" presId="urn:microsoft.com/office/officeart/2005/8/layout/list1"/>
    <dgm:cxn modelId="{EA2F3E8C-B2A0-8047-A1D5-78EDB701000E}" type="presParOf" srcId="{C456EA98-46BC-C94C-925C-2B46EA4B2A14}" destId="{96BA89FB-C19A-054C-9ABE-A2D630035F80}" srcOrd="1" destOrd="0" presId="urn:microsoft.com/office/officeart/2005/8/layout/list1"/>
    <dgm:cxn modelId="{561BA9E0-7A2A-704F-AE99-6CCA4BB85284}" type="presParOf" srcId="{66199A60-3860-B54B-ADB0-B69ADC0CFC5C}" destId="{AA8AF29B-7321-BC49-97E7-F48313B995F2}" srcOrd="1" destOrd="0" presId="urn:microsoft.com/office/officeart/2005/8/layout/list1"/>
    <dgm:cxn modelId="{B57FC541-2849-9846-A0CC-B127320C0F69}" type="presParOf" srcId="{66199A60-3860-B54B-ADB0-B69ADC0CFC5C}" destId="{8723C652-2CFA-794D-B7EB-9BA4F530893B}" srcOrd="2" destOrd="0" presId="urn:microsoft.com/office/officeart/2005/8/layout/list1"/>
    <dgm:cxn modelId="{F226AE60-3386-8B46-9CA7-A686F934E961}" type="presParOf" srcId="{66199A60-3860-B54B-ADB0-B69ADC0CFC5C}" destId="{551EA176-1A9E-D148-B515-48CB75405D8D}" srcOrd="3" destOrd="0" presId="urn:microsoft.com/office/officeart/2005/8/layout/list1"/>
    <dgm:cxn modelId="{476C433B-B16E-8F4D-B31C-66FBD0682D35}" type="presParOf" srcId="{66199A60-3860-B54B-ADB0-B69ADC0CFC5C}" destId="{69C13CA6-FEF8-3F45-A578-F687F970AE28}" srcOrd="4" destOrd="0" presId="urn:microsoft.com/office/officeart/2005/8/layout/list1"/>
    <dgm:cxn modelId="{A8259A6A-13EF-7543-8A30-9FD5BB8DF4D4}" type="presParOf" srcId="{69C13CA6-FEF8-3F45-A578-F687F970AE28}" destId="{A5B5747D-7403-214E-8C87-06308A06F6B6}" srcOrd="0" destOrd="0" presId="urn:microsoft.com/office/officeart/2005/8/layout/list1"/>
    <dgm:cxn modelId="{CFE3ECFF-F0D5-D54F-90A5-3EA4B12EAF94}" type="presParOf" srcId="{69C13CA6-FEF8-3F45-A578-F687F970AE28}" destId="{54FC37D2-010F-D44E-B4C1-77E4045B45D1}" srcOrd="1" destOrd="0" presId="urn:microsoft.com/office/officeart/2005/8/layout/list1"/>
    <dgm:cxn modelId="{B46D0A39-90D9-E048-A80D-E5FA34B10DF3}" type="presParOf" srcId="{66199A60-3860-B54B-ADB0-B69ADC0CFC5C}" destId="{2D3E92B2-4EEE-BB49-883E-298A601B7BF1}" srcOrd="5" destOrd="0" presId="urn:microsoft.com/office/officeart/2005/8/layout/list1"/>
    <dgm:cxn modelId="{345E1420-BFE7-9544-A830-E6BB9FBC109B}" type="presParOf" srcId="{66199A60-3860-B54B-ADB0-B69ADC0CFC5C}" destId="{38BA9214-A2A1-2042-9362-0BE0AE970414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DB1D20-7774-A340-9115-6F921AFEC2E0}">
      <dsp:nvSpPr>
        <dsp:cNvPr id="0" name=""/>
        <dsp:cNvSpPr/>
      </dsp:nvSpPr>
      <dsp:spPr>
        <a:xfrm>
          <a:off x="3816" y="31000"/>
          <a:ext cx="3275958" cy="1296000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Birincili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816" y="31000"/>
        <a:ext cx="3275958" cy="864000"/>
      </dsp:txXfrm>
    </dsp:sp>
    <dsp:sp modelId="{583C51FB-5955-8249-AC07-9D474E366815}">
      <dsp:nvSpPr>
        <dsp:cNvPr id="0" name=""/>
        <dsp:cNvSpPr/>
      </dsp:nvSpPr>
      <dsp:spPr>
        <a:xfrm>
          <a:off x="674795" y="895001"/>
          <a:ext cx="3275958" cy="4752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Epitelial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Duktal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adenokarsinomalar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Asinar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adenokarsinomalar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Sistoadenokarsinoma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Adenomalar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Sistoadenoma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1" u="sng" kern="1200" dirty="0" err="1">
              <a:solidFill>
                <a:srgbClr val="FF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Adacıq</a:t>
          </a:r>
          <a:r>
            <a:rPr lang="en-US" sz="1800" b="1" u="sng" kern="1200" dirty="0">
              <a:solidFill>
                <a:srgbClr val="FF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u="sng" kern="1200" dirty="0" err="1">
              <a:solidFill>
                <a:srgbClr val="FF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şişləri</a:t>
          </a:r>
          <a:endParaRPr lang="en-US" sz="1800" b="1" u="sng" kern="1200" dirty="0">
            <a:solidFill>
              <a:srgbClr val="FF0000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Bəd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xassəli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Xoş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xassəli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Hormonal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aktiv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Hormonal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qeyri-aktiv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Mezenximal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Limfoma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Lipoma</a:t>
          </a:r>
        </a:p>
      </dsp:txBody>
      <dsp:txXfrm>
        <a:off x="770745" y="990951"/>
        <a:ext cx="3084058" cy="4560100"/>
      </dsp:txXfrm>
    </dsp:sp>
    <dsp:sp modelId="{AE56BA38-39D3-6F4F-B235-96E009194BB6}">
      <dsp:nvSpPr>
        <dsp:cNvPr id="0" name=""/>
        <dsp:cNvSpPr/>
      </dsp:nvSpPr>
      <dsp:spPr>
        <a:xfrm>
          <a:off x="3776398" y="55191"/>
          <a:ext cx="1052841" cy="8156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3776398" y="218315"/>
        <a:ext cx="808155" cy="489371"/>
      </dsp:txXfrm>
    </dsp:sp>
    <dsp:sp modelId="{B2AAA5E6-4AAE-0248-B2D8-8A7B5FF3E79D}">
      <dsp:nvSpPr>
        <dsp:cNvPr id="0" name=""/>
        <dsp:cNvSpPr/>
      </dsp:nvSpPr>
      <dsp:spPr>
        <a:xfrm>
          <a:off x="5266269" y="31000"/>
          <a:ext cx="3275958" cy="1296000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Metastatik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266269" y="31000"/>
        <a:ext cx="3275958" cy="864000"/>
      </dsp:txXfrm>
    </dsp:sp>
    <dsp:sp modelId="{60580DDD-8440-1C4E-8306-F377F51DCC64}">
      <dsp:nvSpPr>
        <dsp:cNvPr id="0" name=""/>
        <dsp:cNvSpPr/>
      </dsp:nvSpPr>
      <dsp:spPr>
        <a:xfrm>
          <a:off x="5937248" y="895001"/>
          <a:ext cx="3275958" cy="4752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Süd </a:t>
          </a: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vəzi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Ağciyər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Melanoma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••"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Yumurtalıq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6033198" y="990951"/>
        <a:ext cx="3084058" cy="45601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EB0ECA-E73A-0841-8C72-73799431286A}">
      <dsp:nvSpPr>
        <dsp:cNvPr id="0" name=""/>
        <dsp:cNvSpPr/>
      </dsp:nvSpPr>
      <dsp:spPr>
        <a:xfrm rot="8258516">
          <a:off x="4434633" y="2988464"/>
          <a:ext cx="53439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34393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1704DE-DB83-1E4D-9DD1-C0E07F496C28}">
      <dsp:nvSpPr>
        <dsp:cNvPr id="0" name=""/>
        <dsp:cNvSpPr/>
      </dsp:nvSpPr>
      <dsp:spPr>
        <a:xfrm rot="2425761">
          <a:off x="5573321" y="2988464"/>
          <a:ext cx="55520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520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676D3D-3C50-8A46-999D-8332D075271A}">
      <dsp:nvSpPr>
        <dsp:cNvPr id="0" name=""/>
        <dsp:cNvSpPr/>
      </dsp:nvSpPr>
      <dsp:spPr>
        <a:xfrm rot="16202834">
          <a:off x="5037682" y="1936658"/>
          <a:ext cx="43930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39304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F1E0FA-2C98-1A45-A7CF-8B9F988216BD}">
      <dsp:nvSpPr>
        <dsp:cNvPr id="0" name=""/>
        <dsp:cNvSpPr/>
      </dsp:nvSpPr>
      <dsp:spPr>
        <a:xfrm>
          <a:off x="4247815" y="2156310"/>
          <a:ext cx="2018139" cy="652126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Adacıq</a:t>
          </a:r>
          <a:r>
            <a:rPr lang="en-US" sz="1800" b="1" i="1" u="sng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törəmələri</a:t>
          </a:r>
          <a:endParaRPr lang="en-US" sz="1800" b="1" i="1" u="sng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279649" y="2188144"/>
        <a:ext cx="1954471" cy="588458"/>
      </dsp:txXfrm>
    </dsp:sp>
    <dsp:sp modelId="{4FFC5EFD-5DED-7D4B-84D0-800D7E768DC6}">
      <dsp:nvSpPr>
        <dsp:cNvPr id="0" name=""/>
        <dsp:cNvSpPr/>
      </dsp:nvSpPr>
      <dsp:spPr>
        <a:xfrm>
          <a:off x="4635575" y="1028384"/>
          <a:ext cx="1244448" cy="68862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Funksional</a:t>
          </a:r>
          <a:endParaRPr lang="en-US" sz="16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669191" y="1062000"/>
        <a:ext cx="1177216" cy="621388"/>
      </dsp:txXfrm>
    </dsp:sp>
    <dsp:sp modelId="{735AFA0C-F495-0E43-AEA3-FE13098E28C6}">
      <dsp:nvSpPr>
        <dsp:cNvPr id="0" name=""/>
        <dsp:cNvSpPr/>
      </dsp:nvSpPr>
      <dsp:spPr>
        <a:xfrm rot="13500000">
          <a:off x="4657622" y="922401"/>
          <a:ext cx="29976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9767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214518-AE5F-E541-8420-EE4AFA40F341}">
      <dsp:nvSpPr>
        <dsp:cNvPr id="0" name=""/>
        <dsp:cNvSpPr/>
      </dsp:nvSpPr>
      <dsp:spPr>
        <a:xfrm>
          <a:off x="3734987" y="127796"/>
          <a:ext cx="1244448" cy="68862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Aktiv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768603" y="161412"/>
        <a:ext cx="1177216" cy="621388"/>
      </dsp:txXfrm>
    </dsp:sp>
    <dsp:sp modelId="{981B5E50-2264-3240-86E9-373A6068BDAE}">
      <dsp:nvSpPr>
        <dsp:cNvPr id="0" name=""/>
        <dsp:cNvSpPr/>
      </dsp:nvSpPr>
      <dsp:spPr>
        <a:xfrm rot="18900000">
          <a:off x="5558210" y="922401"/>
          <a:ext cx="29976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9767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0589FD-058E-B543-99B4-FD00CC9BFD60}">
      <dsp:nvSpPr>
        <dsp:cNvPr id="0" name=""/>
        <dsp:cNvSpPr/>
      </dsp:nvSpPr>
      <dsp:spPr>
        <a:xfrm>
          <a:off x="5536164" y="127796"/>
          <a:ext cx="1244448" cy="68862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Qeyri-aktiv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569780" y="161412"/>
        <a:ext cx="1177216" cy="621388"/>
      </dsp:txXfrm>
    </dsp:sp>
    <dsp:sp modelId="{27D5486D-A50E-1E41-B061-9FB93787B2D5}">
      <dsp:nvSpPr>
        <dsp:cNvPr id="0" name=""/>
        <dsp:cNvSpPr/>
      </dsp:nvSpPr>
      <dsp:spPr>
        <a:xfrm>
          <a:off x="5833896" y="3168491"/>
          <a:ext cx="1302980" cy="72101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Metastaz</a:t>
          </a: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var</a:t>
          </a: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</a:t>
          </a: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yox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869093" y="3203688"/>
        <a:ext cx="1232586" cy="650616"/>
      </dsp:txXfrm>
    </dsp:sp>
    <dsp:sp modelId="{AEC2E50E-D12F-1D4B-9EA1-129E602C727D}">
      <dsp:nvSpPr>
        <dsp:cNvPr id="0" name=""/>
        <dsp:cNvSpPr/>
      </dsp:nvSpPr>
      <dsp:spPr>
        <a:xfrm rot="25">
          <a:off x="7136877" y="3529003"/>
          <a:ext cx="64131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41311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528479-77B7-5B4B-8BB7-F331B4DFCDF6}">
      <dsp:nvSpPr>
        <dsp:cNvPr id="0" name=""/>
        <dsp:cNvSpPr/>
      </dsp:nvSpPr>
      <dsp:spPr>
        <a:xfrm>
          <a:off x="7778188" y="3168505"/>
          <a:ext cx="1302980" cy="72101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Bədxassəli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813385" y="3203702"/>
        <a:ext cx="1232586" cy="650616"/>
      </dsp:txXfrm>
    </dsp:sp>
    <dsp:sp modelId="{8A33CB4E-4EFA-8645-9E7C-954AC8BB06B0}">
      <dsp:nvSpPr>
        <dsp:cNvPr id="0" name=""/>
        <dsp:cNvSpPr/>
      </dsp:nvSpPr>
      <dsp:spPr>
        <a:xfrm rot="5400017">
          <a:off x="6233798" y="4141086"/>
          <a:ext cx="50317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03171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C01D2C-9851-C343-8794-1306F472E473}">
      <dsp:nvSpPr>
        <dsp:cNvPr id="0" name=""/>
        <dsp:cNvSpPr/>
      </dsp:nvSpPr>
      <dsp:spPr>
        <a:xfrm>
          <a:off x="5833890" y="4392672"/>
          <a:ext cx="1302980" cy="72101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Xoşxassəli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869087" y="4427869"/>
        <a:ext cx="1232586" cy="650616"/>
      </dsp:txXfrm>
    </dsp:sp>
    <dsp:sp modelId="{BD9812A0-556C-884E-9C0E-714C27B56571}">
      <dsp:nvSpPr>
        <dsp:cNvPr id="0" name=""/>
        <dsp:cNvSpPr/>
      </dsp:nvSpPr>
      <dsp:spPr>
        <a:xfrm>
          <a:off x="3457511" y="3168491"/>
          <a:ext cx="1302980" cy="72101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Rastgəlmə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492708" y="3203688"/>
        <a:ext cx="1232586" cy="650616"/>
      </dsp:txXfrm>
    </dsp:sp>
    <dsp:sp modelId="{91BBC8D6-F802-B34E-8DD6-3E40865BCC91}">
      <dsp:nvSpPr>
        <dsp:cNvPr id="0" name=""/>
        <dsp:cNvSpPr/>
      </dsp:nvSpPr>
      <dsp:spPr>
        <a:xfrm rot="5419016">
          <a:off x="3854019" y="4141093"/>
          <a:ext cx="50319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03192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E57846-E847-7345-85F7-716641C74669}">
      <dsp:nvSpPr>
        <dsp:cNvPr id="0" name=""/>
        <dsp:cNvSpPr/>
      </dsp:nvSpPr>
      <dsp:spPr>
        <a:xfrm>
          <a:off x="3450739" y="4392686"/>
          <a:ext cx="1302980" cy="72101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Sporadik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485936" y="4427883"/>
        <a:ext cx="1232586" cy="650616"/>
      </dsp:txXfrm>
    </dsp:sp>
    <dsp:sp modelId="{F51132C3-E687-1F44-998C-5B9118C2EDBE}">
      <dsp:nvSpPr>
        <dsp:cNvPr id="0" name=""/>
        <dsp:cNvSpPr/>
      </dsp:nvSpPr>
      <dsp:spPr>
        <a:xfrm rot="10801523">
          <a:off x="2744200" y="3528549"/>
          <a:ext cx="71331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13310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43CAD5-214A-EE4E-B1DE-B765FA0DC1BB}">
      <dsp:nvSpPr>
        <dsp:cNvPr id="0" name=""/>
        <dsp:cNvSpPr/>
      </dsp:nvSpPr>
      <dsp:spPr>
        <a:xfrm>
          <a:off x="1441220" y="3167598"/>
          <a:ext cx="1302980" cy="72101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MEN1</a:t>
          </a:r>
        </a:p>
      </dsp:txBody>
      <dsp:txXfrm>
        <a:off x="1476417" y="3202795"/>
        <a:ext cx="1232586" cy="6506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2D5157-AB1E-A149-ADDB-52840A23B051}">
      <dsp:nvSpPr>
        <dsp:cNvPr id="0" name=""/>
        <dsp:cNvSpPr/>
      </dsp:nvSpPr>
      <dsp:spPr>
        <a:xfrm>
          <a:off x="749834" y="0"/>
          <a:ext cx="10454815" cy="5256211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651EDD-ECC2-1F49-B513-DFCA9053E5B8}">
      <dsp:nvSpPr>
        <dsp:cNvPr id="0" name=""/>
        <dsp:cNvSpPr/>
      </dsp:nvSpPr>
      <dsp:spPr>
        <a:xfrm>
          <a:off x="2232968" y="3562786"/>
          <a:ext cx="193428" cy="1934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91FB8D-5BEE-D442-B80C-8D56A5B44D95}">
      <dsp:nvSpPr>
        <dsp:cNvPr id="0" name=""/>
        <dsp:cNvSpPr/>
      </dsp:nvSpPr>
      <dsp:spPr>
        <a:xfrm>
          <a:off x="2448982" y="3656404"/>
          <a:ext cx="1438099" cy="487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494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Şübhə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448982" y="3656404"/>
        <a:ext cx="1438099" cy="487718"/>
      </dsp:txXfrm>
    </dsp:sp>
    <dsp:sp modelId="{2F31C506-5FB7-3549-B63D-0F142609666A}">
      <dsp:nvSpPr>
        <dsp:cNvPr id="0" name=""/>
        <dsp:cNvSpPr/>
      </dsp:nvSpPr>
      <dsp:spPr>
        <a:xfrm>
          <a:off x="3768647" y="2598339"/>
          <a:ext cx="336397" cy="33639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23434C-21E4-DD48-ABF4-4108DEA5D8F8}">
      <dsp:nvSpPr>
        <dsp:cNvPr id="0" name=""/>
        <dsp:cNvSpPr/>
      </dsp:nvSpPr>
      <dsp:spPr>
        <a:xfrm>
          <a:off x="4033039" y="2791020"/>
          <a:ext cx="1766087" cy="529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50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Dəqiqləşdirmə</a:t>
          </a:r>
          <a:endParaRPr lang="en-US" sz="1600" b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033039" y="2791020"/>
        <a:ext cx="1766087" cy="529996"/>
      </dsp:txXfrm>
    </dsp:sp>
    <dsp:sp modelId="{2F5EBA2B-DE18-1248-93AB-3BE2B50A1F32}">
      <dsp:nvSpPr>
        <dsp:cNvPr id="0" name=""/>
        <dsp:cNvSpPr/>
      </dsp:nvSpPr>
      <dsp:spPr>
        <a:xfrm>
          <a:off x="5545100" y="1825263"/>
          <a:ext cx="445726" cy="4457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2A5460-82D7-294B-A3A7-608BE95AAF5C}">
      <dsp:nvSpPr>
        <dsp:cNvPr id="0" name=""/>
        <dsp:cNvSpPr/>
      </dsp:nvSpPr>
      <dsp:spPr>
        <a:xfrm>
          <a:off x="5804402" y="2007872"/>
          <a:ext cx="2134175" cy="32483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6181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Differensiasiya</a:t>
          </a:r>
          <a:endParaRPr lang="en-US" sz="1600" b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804402" y="2007872"/>
        <a:ext cx="2134175" cy="3248339"/>
      </dsp:txXfrm>
    </dsp:sp>
    <dsp:sp modelId="{FB84D817-4E14-0D41-A78B-81F045A195E0}">
      <dsp:nvSpPr>
        <dsp:cNvPr id="0" name=""/>
        <dsp:cNvSpPr/>
      </dsp:nvSpPr>
      <dsp:spPr>
        <a:xfrm>
          <a:off x="8065202" y="1258691"/>
          <a:ext cx="597105" cy="5971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396288-8058-2745-B6E4-7F263085E954}">
      <dsp:nvSpPr>
        <dsp:cNvPr id="0" name=""/>
        <dsp:cNvSpPr/>
      </dsp:nvSpPr>
      <dsp:spPr>
        <a:xfrm>
          <a:off x="8425219" y="1402712"/>
          <a:ext cx="1766087" cy="3818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6394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Yerinin</a:t>
          </a:r>
          <a:r>
            <a:rPr lang="en-US" sz="1800" b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təyini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8425219" y="1402712"/>
        <a:ext cx="1766087" cy="3818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CD6B10-F30A-3E45-B3D6-600B75080F48}">
      <dsp:nvSpPr>
        <dsp:cNvPr id="0" name=""/>
        <dsp:cNvSpPr/>
      </dsp:nvSpPr>
      <dsp:spPr>
        <a:xfrm>
          <a:off x="3080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45720" rIns="170109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Ağrı</a:t>
          </a:r>
          <a:endParaRPr lang="en-US" sz="20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55748" y="1082831"/>
        <a:ext cx="2185675" cy="2185675"/>
      </dsp:txXfrm>
    </dsp:sp>
    <dsp:sp modelId="{5D815C0D-162D-E348-99A7-806AADCB997A}">
      <dsp:nvSpPr>
        <dsp:cNvPr id="0" name=""/>
        <dsp:cNvSpPr/>
      </dsp:nvSpPr>
      <dsp:spPr>
        <a:xfrm>
          <a:off x="2475889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40640" rIns="170109" bIns="4064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12-bb </a:t>
          </a:r>
          <a:r>
            <a:rPr lang="en-US" sz="3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xorası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928557" y="1082831"/>
        <a:ext cx="2185675" cy="2185675"/>
      </dsp:txXfrm>
    </dsp:sp>
    <dsp:sp modelId="{2E2FF18C-12FF-0244-9A77-9DB581F664D9}">
      <dsp:nvSpPr>
        <dsp:cNvPr id="0" name=""/>
        <dsp:cNvSpPr/>
      </dsp:nvSpPr>
      <dsp:spPr>
        <a:xfrm>
          <a:off x="4948698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40640" rIns="170109" bIns="4064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Hiperasid</a:t>
          </a:r>
          <a:r>
            <a:rPr lang="en-US" sz="32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3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qastrit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401366" y="1082831"/>
        <a:ext cx="2185675" cy="2185675"/>
      </dsp:txXfrm>
    </dsp:sp>
    <dsp:sp modelId="{F0AFFDFB-A1EE-804C-B31F-9D06A6E842D0}">
      <dsp:nvSpPr>
        <dsp:cNvPr id="0" name=""/>
        <dsp:cNvSpPr/>
      </dsp:nvSpPr>
      <dsp:spPr>
        <a:xfrm>
          <a:off x="7421507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40640" rIns="170109" bIns="4064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Sekretor</a:t>
          </a:r>
          <a:r>
            <a:rPr lang="en-US" sz="32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3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diareya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874175" y="1082831"/>
        <a:ext cx="2185675" cy="21856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571EAA-3949-434D-B491-BD2C6B4A8B47}">
      <dsp:nvSpPr>
        <dsp:cNvPr id="0" name=""/>
        <dsp:cNvSpPr/>
      </dsp:nvSpPr>
      <dsp:spPr>
        <a:xfrm>
          <a:off x="795" y="-158769"/>
          <a:ext cx="3424758" cy="4668877"/>
        </a:xfrm>
        <a:prstGeom prst="roundRect">
          <a:avLst>
            <a:gd name="adj" fmla="val 5000"/>
          </a:avLst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3444" rIns="160020" bIns="0" numCol="1" spcCol="1270" anchor="t" anchorCtr="0">
          <a:noAutofit/>
        </a:bodyPr>
        <a:lstStyle/>
        <a:p>
          <a:pPr lvl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Şübhə</a:t>
          </a:r>
          <a:endParaRPr lang="en-US" sz="40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sp:txBody>
      <dsp:txXfrm rot="16200000">
        <a:off x="-1570967" y="1412994"/>
        <a:ext cx="3828479" cy="684951"/>
      </dsp:txXfrm>
    </dsp:sp>
    <dsp:sp modelId="{03D7A4C3-CFB5-2A46-8998-A95CFD30B58C}">
      <dsp:nvSpPr>
        <dsp:cNvPr id="0" name=""/>
        <dsp:cNvSpPr/>
      </dsp:nvSpPr>
      <dsp:spPr>
        <a:xfrm>
          <a:off x="685747" y="-158769"/>
          <a:ext cx="2551445" cy="466887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Ø"/>
          </a:pPr>
          <a:r>
            <a:rPr lang="en-US" sz="20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Müalicəyə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tabe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olmayan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müalicədən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həmən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sonra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təkrarlayan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xora</a:t>
          </a:r>
          <a:endParaRPr lang="en-US" sz="20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Postbulbar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xoralar</a:t>
          </a:r>
          <a:endParaRPr lang="en-US" sz="20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Anastomoz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xoralar</a:t>
          </a:r>
          <a:endParaRPr lang="en-US" sz="20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Aclıq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antidiaretiklərə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tabe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olmayan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ishal</a:t>
          </a:r>
          <a:endParaRPr lang="en-US" sz="20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Paratiroid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adenoması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hiperkalsemiya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</a:t>
          </a:r>
        </a:p>
      </dsp:txBody>
      <dsp:txXfrm>
        <a:off x="685747" y="-158769"/>
        <a:ext cx="2551445" cy="4668877"/>
      </dsp:txXfrm>
    </dsp:sp>
    <dsp:sp modelId="{EF16FAB1-BA49-9F42-B6D1-922B4E80D29A}">
      <dsp:nvSpPr>
        <dsp:cNvPr id="0" name=""/>
        <dsp:cNvSpPr/>
      </dsp:nvSpPr>
      <dsp:spPr>
        <a:xfrm>
          <a:off x="3545420" y="-158769"/>
          <a:ext cx="3424758" cy="4668877"/>
        </a:xfrm>
        <a:prstGeom prst="roundRect">
          <a:avLst>
            <a:gd name="adj" fmla="val 5000"/>
          </a:avLst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3444" rIns="160020" bIns="0" numCol="1" spcCol="1270" anchor="t" anchorCtr="0">
          <a:noAutofit/>
        </a:bodyPr>
        <a:lstStyle/>
        <a:p>
          <a:pPr lvl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Dəqiqləşdirmə</a:t>
          </a:r>
          <a:endParaRPr lang="en-US" sz="40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sp:txBody>
      <dsp:txXfrm rot="16200000">
        <a:off x="1973656" y="1412994"/>
        <a:ext cx="3828479" cy="684951"/>
      </dsp:txXfrm>
    </dsp:sp>
    <dsp:sp modelId="{EF11454D-6106-3A48-8DEB-0F4BFFA20967}">
      <dsp:nvSpPr>
        <dsp:cNvPr id="0" name=""/>
        <dsp:cNvSpPr/>
      </dsp:nvSpPr>
      <dsp:spPr>
        <a:xfrm rot="5400000">
          <a:off x="3260397" y="3109426"/>
          <a:ext cx="604294" cy="51371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D65386-633C-9543-8F8B-A2987EFAF17C}">
      <dsp:nvSpPr>
        <dsp:cNvPr id="0" name=""/>
        <dsp:cNvSpPr/>
      </dsp:nvSpPr>
      <dsp:spPr>
        <a:xfrm>
          <a:off x="4230372" y="-158769"/>
          <a:ext cx="2551445" cy="466887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Ağrı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12bb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xorası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hiperasid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qastrit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sekretor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diarreya</a:t>
          </a:r>
          <a:endParaRPr lang="en-US" sz="20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turşu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 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hipersekresiyası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bazal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sekresiya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&gt;15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mEq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/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saat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Hiperqastrinemiya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(&gt;100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pq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/mL)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endParaRPr lang="en-US" sz="20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230372" y="-158769"/>
        <a:ext cx="2551445" cy="4668877"/>
      </dsp:txXfrm>
    </dsp:sp>
    <dsp:sp modelId="{0FEC2F36-7710-9E4E-BC65-D0EF69B441DA}">
      <dsp:nvSpPr>
        <dsp:cNvPr id="0" name=""/>
        <dsp:cNvSpPr/>
      </dsp:nvSpPr>
      <dsp:spPr>
        <a:xfrm>
          <a:off x="7090045" y="-158769"/>
          <a:ext cx="3424758" cy="4668877"/>
        </a:xfrm>
        <a:prstGeom prst="roundRect">
          <a:avLst>
            <a:gd name="adj" fmla="val 5000"/>
          </a:avLst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3444" rIns="160020" bIns="0" numCol="1" spcCol="1270" anchor="t" anchorCtr="0">
          <a:noAutofit/>
        </a:bodyPr>
        <a:lstStyle/>
        <a:p>
          <a:pPr lvl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Yerinin</a:t>
          </a:r>
          <a:r>
            <a:rPr lang="en-US" sz="3600" b="1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təyini</a:t>
          </a:r>
          <a:endParaRPr lang="en-US" sz="36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sp:txBody>
      <dsp:txXfrm rot="16200000">
        <a:off x="5518281" y="1412994"/>
        <a:ext cx="3828479" cy="684951"/>
      </dsp:txXfrm>
    </dsp:sp>
    <dsp:sp modelId="{56C2C4A6-D167-9748-9159-164CE6758BCA}">
      <dsp:nvSpPr>
        <dsp:cNvPr id="0" name=""/>
        <dsp:cNvSpPr/>
      </dsp:nvSpPr>
      <dsp:spPr>
        <a:xfrm rot="5400000">
          <a:off x="6805022" y="3109426"/>
          <a:ext cx="604294" cy="51371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7E1ED0-7041-EC48-8E34-A13BF154F05E}">
      <dsp:nvSpPr>
        <dsp:cNvPr id="0" name=""/>
        <dsp:cNvSpPr/>
      </dsp:nvSpPr>
      <dsp:spPr>
        <a:xfrm>
          <a:off x="7774997" y="-158769"/>
          <a:ext cx="2551445" cy="466887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- </a:t>
          </a:r>
          <a:r>
            <a:rPr lang="en-US" sz="2000" b="0" kern="120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Kontrastlı</a:t>
          </a: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KT,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- MRT,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- </a:t>
          </a:r>
          <a:r>
            <a:rPr lang="en-US" sz="2000" b="0" kern="120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endoskopik</a:t>
          </a: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USM,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- </a:t>
          </a:r>
          <a:r>
            <a:rPr lang="en-US" sz="2000" b="0" kern="120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sekretin</a:t>
          </a: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2000" b="0" kern="120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reseptoru</a:t>
          </a: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2000" b="0" kern="120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izotop</a:t>
          </a: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2000" b="0" kern="120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müayinəsi</a:t>
          </a: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,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- </a:t>
          </a:r>
          <a:r>
            <a:rPr lang="en-US" sz="2000" b="0" kern="120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əməliyyatdaxili</a:t>
          </a:r>
          <a:r>
            <a:rPr lang="en-US" sz="2000" b="0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USM</a:t>
          </a:r>
        </a:p>
      </dsp:txBody>
      <dsp:txXfrm>
        <a:off x="7774997" y="-158769"/>
        <a:ext cx="2551445" cy="466887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23C652-2CFA-794D-B7EB-9BA4F530893B}">
      <dsp:nvSpPr>
        <dsp:cNvPr id="0" name=""/>
        <dsp:cNvSpPr/>
      </dsp:nvSpPr>
      <dsp:spPr>
        <a:xfrm>
          <a:off x="0" y="488169"/>
          <a:ext cx="10515600" cy="2457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24840" rIns="816127" bIns="227584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Char char="••"/>
          </a:pP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Kütləazaldıcı</a:t>
          </a:r>
          <a:r>
            <a:rPr lang="en-US" sz="3200" b="0" i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cərrahiyyə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Char char="••"/>
          </a:pP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Antisekretor</a:t>
          </a:r>
          <a:r>
            <a:rPr lang="en-US" sz="3200" b="0" i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müalicə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Char char="••"/>
          </a:pP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Qastrektomiya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0" y="488169"/>
        <a:ext cx="10515600" cy="2457000"/>
      </dsp:txXfrm>
    </dsp:sp>
    <dsp:sp modelId="{96BA89FB-C19A-054C-9ABE-A2D630035F80}">
      <dsp:nvSpPr>
        <dsp:cNvPr id="0" name=""/>
        <dsp:cNvSpPr/>
      </dsp:nvSpPr>
      <dsp:spPr>
        <a:xfrm>
          <a:off x="525780" y="45368"/>
          <a:ext cx="7360920" cy="88560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Radikal</a:t>
          </a:r>
          <a:r>
            <a:rPr lang="en-US" sz="4000" b="1" i="1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4000" b="1" i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müalicə</a:t>
          </a:r>
          <a:endParaRPr lang="en-US" sz="4000" b="1" i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sp:txBody>
      <dsp:txXfrm>
        <a:off x="569011" y="88599"/>
        <a:ext cx="7274458" cy="799138"/>
      </dsp:txXfrm>
    </dsp:sp>
    <dsp:sp modelId="{38BA9214-A2A1-2042-9362-0BE0AE970414}">
      <dsp:nvSpPr>
        <dsp:cNvPr id="0" name=""/>
        <dsp:cNvSpPr/>
      </dsp:nvSpPr>
      <dsp:spPr>
        <a:xfrm>
          <a:off x="0" y="3549969"/>
          <a:ext cx="105156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FC37D2-010F-D44E-B4C1-77E4045B45D1}">
      <dsp:nvSpPr>
        <dsp:cNvPr id="0" name=""/>
        <dsp:cNvSpPr/>
      </dsp:nvSpPr>
      <dsp:spPr>
        <a:xfrm>
          <a:off x="525780" y="3107169"/>
          <a:ext cx="7360920" cy="88560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Kimyaterapiya</a:t>
          </a:r>
          <a:endParaRPr lang="en-US" sz="40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69011" y="3150400"/>
        <a:ext cx="7274458" cy="7991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 </a:t>
            </a:r>
          </a:p>
          <a:p>
            <a:pPr algn="r"/>
            <a:r>
              <a:rPr lang="az-Latn-AZ" sz="1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adacıq xəstəlikləri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89681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39320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545109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3609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51866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11887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787533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62062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79151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00731018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56947114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T.ü.f.d.</a:t>
            </a:r>
            <a:r>
              <a:rPr lang="az-Latn-AZ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T. İ.Ömərov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8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 </a:t>
            </a:r>
          </a:p>
          <a:p>
            <a:pPr algn="r"/>
            <a:r>
              <a:rPr lang="az-Latn-AZ" sz="18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adacıq xəstəlikləri</a:t>
            </a:r>
            <a:endParaRPr lang="en-US" sz="1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07378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95400" y="1484784"/>
            <a:ext cx="10873208" cy="1944216"/>
          </a:xfrm>
        </p:spPr>
        <p:txBody>
          <a:bodyPr>
            <a:normAutofit fontScale="90000"/>
          </a:bodyPr>
          <a:lstStyle/>
          <a:p>
            <a:r>
              <a:rPr lang="az-Latn-AZ" altLang="en-US" sz="6000" dirty="0"/>
              <a:t>Mədəaltı vəz adacıq xəstəlikləri. İnsulinoma. Qastrinoma.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90864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b="1" dirty="0"/>
              <a:t>Tibb ü.f.d. Taryel İsgəndər oğlu Ömərov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Təsnifatı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46EA325A-E6D9-6641-904A-3B1A9A414D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3395187"/>
              </p:ext>
            </p:extLst>
          </p:nvPr>
        </p:nvGraphicFramePr>
        <p:xfrm>
          <a:off x="1559496" y="836712"/>
          <a:ext cx="9217024" cy="5678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Anatomiya, fiziologiya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3D50A5-7D23-B440-989F-0AA56C8D18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5400" y="1396864"/>
            <a:ext cx="5181600" cy="4351338"/>
          </a:xfrm>
        </p:spPr>
        <p:txBody>
          <a:bodyPr>
            <a:normAutofit lnSpcReduction="10000"/>
          </a:bodyPr>
          <a:lstStyle/>
          <a:p>
            <a:pPr marL="171450" lvl="1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MAV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adacıqları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n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yro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ndokrin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mənşəli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hüc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yrə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toplusu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olub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, par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n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</a:rPr>
              <a:t>х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imada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diffuz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şəkildə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y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rləşirlər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,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ümumi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çəkiləri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1 q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təşkil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dir.</a:t>
            </a:r>
          </a:p>
          <a:p>
            <a:pPr marL="171450" lvl="1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Adacığı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təşkil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dən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hüc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yrələr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</a:rPr>
              <a:t>:</a:t>
            </a:r>
            <a:endParaRPr lang="en-US" sz="2400" dirty="0">
              <a:solidFill>
                <a:srgbClr val="4472C4">
                  <a:lumMod val="75000"/>
                </a:srgbClr>
              </a:solidFill>
            </a:endParaRP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A 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hüc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yrə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 - 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qlukaqon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B 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hücy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rə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 - insulin.</a:t>
            </a: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D 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hüc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yrə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 - somatostatin.</a:t>
            </a: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F 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hüc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yrə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 - 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pankr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atik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polip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pdid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D2 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hüc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yrə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 - 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vazoaktiv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int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stinal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 p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ptid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C 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hüc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yrə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 - s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е</a:t>
            </a:r>
            <a:r>
              <a:rPr lang="en-US" sz="1800" dirty="0" err="1">
                <a:solidFill>
                  <a:srgbClr val="4472C4">
                    <a:lumMod val="75000"/>
                  </a:srgbClr>
                </a:solidFill>
              </a:rPr>
              <a:t>rotonin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7D6FB02-7C64-8645-B030-BD839560CD9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1556792"/>
            <a:ext cx="4572000" cy="4223010"/>
          </a:xfrm>
        </p:spPr>
      </p:pic>
    </p:spTree>
    <p:extLst>
      <p:ext uri="{BB962C8B-B14F-4D97-AF65-F5344CB8AC3E}">
        <p14:creationId xmlns:p14="http://schemas.microsoft.com/office/powerpoint/2010/main" val="253576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Morfologiya</a:t>
            </a: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E33E3377-10ED-2E4E-A3E8-9217BF992DC7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790133985"/>
              </p:ext>
            </p:extLst>
          </p:nvPr>
        </p:nvGraphicFramePr>
        <p:xfrm>
          <a:off x="828615" y="1059473"/>
          <a:ext cx="10515600" cy="5124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Vertical Scroll 3">
            <a:extLst>
              <a:ext uri="{FF2B5EF4-FFF2-40B4-BE49-F238E27FC236}">
                <a16:creationId xmlns:a16="http://schemas.microsoft.com/office/drawing/2014/main" id="{36EE60B8-6C2E-6E4B-8F3F-F43224C5D9EE}"/>
              </a:ext>
            </a:extLst>
          </p:cNvPr>
          <p:cNvSpPr/>
          <p:nvPr/>
        </p:nvSpPr>
        <p:spPr>
          <a:xfrm>
            <a:off x="1271464" y="908720"/>
            <a:ext cx="2520280" cy="2232248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İnsulinoma</a:t>
            </a: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Qastrinoma</a:t>
            </a:r>
            <a:endParaRPr lang="en-US" sz="14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VİP-</a:t>
            </a:r>
            <a:r>
              <a:rPr lang="en-US" sz="1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oma</a:t>
            </a:r>
            <a:endParaRPr lang="en-US" sz="14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Qlukaqonoma</a:t>
            </a:r>
            <a:endParaRPr lang="en-US" sz="14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Somatostatinoma</a:t>
            </a:r>
            <a:endParaRPr lang="en-US" sz="14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PP-</a:t>
            </a:r>
            <a:r>
              <a:rPr lang="en-US" sz="1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oma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ight Arrow 4">
            <a:extLst>
              <a:ext uri="{FF2B5EF4-FFF2-40B4-BE49-F238E27FC236}">
                <a16:creationId xmlns:a16="http://schemas.microsoft.com/office/drawing/2014/main" id="{22AAA79D-F0CA-3948-8140-816BD2380933}"/>
              </a:ext>
            </a:extLst>
          </p:cNvPr>
          <p:cNvSpPr/>
          <p:nvPr/>
        </p:nvSpPr>
        <p:spPr>
          <a:xfrm rot="10800000">
            <a:off x="3647728" y="1484784"/>
            <a:ext cx="792088" cy="21602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A254EC9-8125-E840-9E65-AB07C661F3DC}"/>
              </a:ext>
            </a:extLst>
          </p:cNvPr>
          <p:cNvSpPr/>
          <p:nvPr/>
        </p:nvSpPr>
        <p:spPr>
          <a:xfrm>
            <a:off x="10488488" y="4221088"/>
            <a:ext cx="1368152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&gt;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50-60%</a:t>
            </a:r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8A367F35-5E55-614B-8197-D3E4D28912D4}"/>
              </a:ext>
            </a:extLst>
          </p:cNvPr>
          <p:cNvSpPr/>
          <p:nvPr/>
        </p:nvSpPr>
        <p:spPr>
          <a:xfrm>
            <a:off x="10020436" y="4437112"/>
            <a:ext cx="396044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FB842A46-8241-714A-AF32-A504986F0A54}"/>
              </a:ext>
            </a:extLst>
          </p:cNvPr>
          <p:cNvSpPr/>
          <p:nvPr/>
        </p:nvSpPr>
        <p:spPr>
          <a:xfrm>
            <a:off x="8154992" y="5661248"/>
            <a:ext cx="396044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F8B7583-FE75-4348-B3B5-1AAE04B35F23}"/>
              </a:ext>
            </a:extLst>
          </p:cNvPr>
          <p:cNvSpPr/>
          <p:nvPr/>
        </p:nvSpPr>
        <p:spPr>
          <a:xfrm>
            <a:off x="8866994" y="5463226"/>
            <a:ext cx="1549486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İnsulinoma</a:t>
            </a:r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52D831BD-4A90-B440-BDCD-E900E6C2BC90}"/>
              </a:ext>
            </a:extLst>
          </p:cNvPr>
          <p:cNvSpPr/>
          <p:nvPr/>
        </p:nvSpPr>
        <p:spPr>
          <a:xfrm rot="8697917">
            <a:off x="1739973" y="4635970"/>
            <a:ext cx="396044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unched Tape 6">
            <a:extLst>
              <a:ext uri="{FF2B5EF4-FFF2-40B4-BE49-F238E27FC236}">
                <a16:creationId xmlns:a16="http://schemas.microsoft.com/office/drawing/2014/main" id="{C8E00A12-4D42-E74D-9C18-385F63D425DE}"/>
              </a:ext>
            </a:extLst>
          </p:cNvPr>
          <p:cNvSpPr/>
          <p:nvPr/>
        </p:nvSpPr>
        <p:spPr>
          <a:xfrm>
            <a:off x="191344" y="5020136"/>
            <a:ext cx="2160240" cy="1163787"/>
          </a:xfrm>
          <a:prstGeom prst="flowChartPunchedTap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PP-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oma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(80%)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Qastrinoma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(25%)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8061AD3-F414-644C-88EC-A507535222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221" y="1159827"/>
            <a:ext cx="3164429" cy="209815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409D073-97C7-2545-B610-9EE78AF2261F}"/>
              </a:ext>
            </a:extLst>
          </p:cNvPr>
          <p:cNvSpPr txBox="1"/>
          <p:nvPr/>
        </p:nvSpPr>
        <p:spPr>
          <a:xfrm>
            <a:off x="10488488" y="2492896"/>
            <a:ext cx="1368152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Mədəaltı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vəz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FF350F6-3E50-2541-A3A4-71B7AB27711B}"/>
              </a:ext>
            </a:extLst>
          </p:cNvPr>
          <p:cNvSpPr txBox="1"/>
          <p:nvPr/>
        </p:nvSpPr>
        <p:spPr>
          <a:xfrm>
            <a:off x="8438220" y="1362254"/>
            <a:ext cx="898139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Törəmə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486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4" grpId="0" animBg="1"/>
      <p:bldP spid="5" grpId="0" animBg="1"/>
      <p:bldP spid="6" grpId="0" animBg="1"/>
      <p:bldP spid="11" grpId="0" animBg="1"/>
      <p:bldP spid="12" grpId="0" animBg="1"/>
      <p:bldP spid="13" grpId="0" animBg="1"/>
      <p:bldP spid="1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Klinika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452F919-1C44-E041-97A9-549C9E57ED49}"/>
              </a:ext>
            </a:extLst>
          </p:cNvPr>
          <p:cNvSpPr/>
          <p:nvPr/>
        </p:nvSpPr>
        <p:spPr>
          <a:xfrm>
            <a:off x="2355336" y="1508173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İnsulinoma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0A80E9-0CC7-FC44-9AC4-1F39FBDEDF35}"/>
              </a:ext>
            </a:extLst>
          </p:cNvPr>
          <p:cNvSpPr/>
          <p:nvPr/>
        </p:nvSpPr>
        <p:spPr>
          <a:xfrm>
            <a:off x="2340432" y="233557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Qastrinoma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C032285-D7EF-3240-B0D5-678E514F0C3A}"/>
              </a:ext>
            </a:extLst>
          </p:cNvPr>
          <p:cNvSpPr/>
          <p:nvPr/>
        </p:nvSpPr>
        <p:spPr>
          <a:xfrm>
            <a:off x="2340432" y="311435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Qlukoqonoma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D9EACC9-AFA6-D243-BB63-D31012A494B7}"/>
              </a:ext>
            </a:extLst>
          </p:cNvPr>
          <p:cNvSpPr/>
          <p:nvPr/>
        </p:nvSpPr>
        <p:spPr>
          <a:xfrm>
            <a:off x="2340432" y="389313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Somatostatinoma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800362-926E-EF4F-B035-486A119409BD}"/>
              </a:ext>
            </a:extLst>
          </p:cNvPr>
          <p:cNvSpPr/>
          <p:nvPr/>
        </p:nvSpPr>
        <p:spPr>
          <a:xfrm>
            <a:off x="2340432" y="467191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VİP-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oma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A7313B-C46D-3749-924E-C526F4D5EE98}"/>
              </a:ext>
            </a:extLst>
          </p:cNvPr>
          <p:cNvSpPr/>
          <p:nvPr/>
        </p:nvSpPr>
        <p:spPr>
          <a:xfrm>
            <a:off x="2340432" y="545069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Qeyri-aktiv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şişlər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ight Arrow 12">
            <a:extLst>
              <a:ext uri="{FF2B5EF4-FFF2-40B4-BE49-F238E27FC236}">
                <a16:creationId xmlns:a16="http://schemas.microsoft.com/office/drawing/2014/main" id="{42A0AE5C-CC5B-B54C-A501-D68870451FEF}"/>
              </a:ext>
            </a:extLst>
          </p:cNvPr>
          <p:cNvSpPr/>
          <p:nvPr/>
        </p:nvSpPr>
        <p:spPr>
          <a:xfrm>
            <a:off x="5262332" y="1726262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0BCF4363-1ED7-E54E-9D2E-CC979428F70B}"/>
              </a:ext>
            </a:extLst>
          </p:cNvPr>
          <p:cNvSpPr/>
          <p:nvPr/>
        </p:nvSpPr>
        <p:spPr>
          <a:xfrm>
            <a:off x="5262332" y="2496619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id="{AFC07881-CD26-5B47-8955-0A9A7FC25B7F}"/>
              </a:ext>
            </a:extLst>
          </p:cNvPr>
          <p:cNvSpPr/>
          <p:nvPr/>
        </p:nvSpPr>
        <p:spPr>
          <a:xfrm>
            <a:off x="5262332" y="327637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ight Arrow 15">
            <a:extLst>
              <a:ext uri="{FF2B5EF4-FFF2-40B4-BE49-F238E27FC236}">
                <a16:creationId xmlns:a16="http://schemas.microsoft.com/office/drawing/2014/main" id="{ECC4EE02-507C-3349-B84E-F5453C592297}"/>
              </a:ext>
            </a:extLst>
          </p:cNvPr>
          <p:cNvSpPr/>
          <p:nvPr/>
        </p:nvSpPr>
        <p:spPr>
          <a:xfrm>
            <a:off x="5262332" y="405515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07611983-5259-F14C-A4C3-881997B349C0}"/>
              </a:ext>
            </a:extLst>
          </p:cNvPr>
          <p:cNvSpPr/>
          <p:nvPr/>
        </p:nvSpPr>
        <p:spPr>
          <a:xfrm>
            <a:off x="5262332" y="483393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id="{0650E31E-6091-5042-A8A8-56D3CBEC079D}"/>
              </a:ext>
            </a:extLst>
          </p:cNvPr>
          <p:cNvSpPr/>
          <p:nvPr/>
        </p:nvSpPr>
        <p:spPr>
          <a:xfrm>
            <a:off x="5262332" y="561271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9602974D-1759-3B49-BBFF-E5CAE906FBC4}"/>
              </a:ext>
            </a:extLst>
          </p:cNvPr>
          <p:cNvSpPr/>
          <p:nvPr/>
        </p:nvSpPr>
        <p:spPr>
          <a:xfrm>
            <a:off x="7032104" y="2335716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ço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mədə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hip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rs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siyası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diar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FB41ADA-F635-1749-BCFA-20F8EDA59A7C}"/>
              </a:ext>
            </a:extLst>
          </p:cNvPr>
          <p:cNvSpPr/>
          <p:nvPr/>
        </p:nvSpPr>
        <p:spPr>
          <a:xfrm>
            <a:off x="7032104" y="3109489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diab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t, an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miya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n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krolitik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miya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759AD8A-E539-0049-A61F-CA83045C6425}"/>
              </a:ext>
            </a:extLst>
          </p:cNvPr>
          <p:cNvSpPr/>
          <p:nvPr/>
        </p:nvSpPr>
        <p:spPr>
          <a:xfrm>
            <a:off x="7032104" y="3912259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diab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t,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öd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daşı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ator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6BB4FDA-34AC-A64F-9685-5F9527B48AA4}"/>
              </a:ext>
            </a:extLst>
          </p:cNvPr>
          <p:cNvSpPr/>
          <p:nvPr/>
        </p:nvSpPr>
        <p:spPr>
          <a:xfrm>
            <a:off x="7032104" y="4671912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tor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diar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A2848A6-F1DB-2341-B695-3352565C4DAA}"/>
              </a:ext>
            </a:extLst>
          </p:cNvPr>
          <p:cNvSpPr/>
          <p:nvPr/>
        </p:nvSpPr>
        <p:spPr>
          <a:xfrm>
            <a:off x="7007656" y="1532946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hipoqlikemiya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270C375-7155-E540-ABE1-7DD0CA8E3D1F}"/>
              </a:ext>
            </a:extLst>
          </p:cNvPr>
          <p:cNvSpPr/>
          <p:nvPr/>
        </p:nvSpPr>
        <p:spPr>
          <a:xfrm>
            <a:off x="7032104" y="5471368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kütlə effekti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487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Diaqnostika</a:t>
            </a:r>
          </a:p>
        </p:txBody>
      </p:sp>
      <p:sp>
        <p:nvSpPr>
          <p:cNvPr id="3" name="Up Ribbon 2">
            <a:extLst>
              <a:ext uri="{FF2B5EF4-FFF2-40B4-BE49-F238E27FC236}">
                <a16:creationId xmlns:a16="http://schemas.microsoft.com/office/drawing/2014/main" id="{CAA32F25-A7C2-3447-B6EC-393652D54642}"/>
              </a:ext>
            </a:extLst>
          </p:cNvPr>
          <p:cNvSpPr/>
          <p:nvPr/>
        </p:nvSpPr>
        <p:spPr>
          <a:xfrm>
            <a:off x="3791744" y="836712"/>
            <a:ext cx="4824536" cy="720080"/>
          </a:xfrm>
          <a:prstGeom prst="ribbon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i="1" u="sng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Funksional</a:t>
            </a:r>
            <a:r>
              <a:rPr lang="en-US" sz="2400" b="1" i="1" u="sng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1" u="sng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şişlər</a:t>
            </a:r>
            <a:endParaRPr lang="en-US" sz="2400" b="1" i="1" u="sng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07ADFBB9-7718-6042-B29E-F4A40FDD2537}"/>
              </a:ext>
            </a:extLst>
          </p:cNvPr>
          <p:cNvSpPr/>
          <p:nvPr/>
        </p:nvSpPr>
        <p:spPr>
          <a:xfrm rot="8208176">
            <a:off x="3085334" y="1875624"/>
            <a:ext cx="617382" cy="136423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id="{F93E1E21-05EC-534A-8404-E19B3CD26B05}"/>
              </a:ext>
            </a:extLst>
          </p:cNvPr>
          <p:cNvSpPr/>
          <p:nvPr/>
        </p:nvSpPr>
        <p:spPr>
          <a:xfrm rot="2370528">
            <a:off x="8707825" y="1884660"/>
            <a:ext cx="662626" cy="12710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B889F85-5279-3543-A2FB-0FBBA1654B01}"/>
              </a:ext>
            </a:extLst>
          </p:cNvPr>
          <p:cNvSpPr/>
          <p:nvPr/>
        </p:nvSpPr>
        <p:spPr>
          <a:xfrm>
            <a:off x="2449876" y="2240816"/>
            <a:ext cx="1341868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Növü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A8DF576-5450-A648-B68A-DCF6DE05EDE5}"/>
              </a:ext>
            </a:extLst>
          </p:cNvPr>
          <p:cNvSpPr/>
          <p:nvPr/>
        </p:nvSpPr>
        <p:spPr>
          <a:xfrm>
            <a:off x="8743088" y="2240816"/>
            <a:ext cx="1341868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Yeri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4BEFA1D8-C0BB-7D46-9079-CF2916BC2056}"/>
              </a:ext>
            </a:extLst>
          </p:cNvPr>
          <p:cNvSpPr/>
          <p:nvPr/>
        </p:nvSpPr>
        <p:spPr>
          <a:xfrm rot="5400000">
            <a:off x="2936124" y="3003007"/>
            <a:ext cx="369371" cy="249906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>
            <a:extLst>
              <a:ext uri="{FF2B5EF4-FFF2-40B4-BE49-F238E27FC236}">
                <a16:creationId xmlns:a16="http://schemas.microsoft.com/office/drawing/2014/main" id="{05F1FB81-1C60-C249-B5FD-4BFF223338F7}"/>
              </a:ext>
            </a:extLst>
          </p:cNvPr>
          <p:cNvSpPr/>
          <p:nvPr/>
        </p:nvSpPr>
        <p:spPr>
          <a:xfrm rot="5400000">
            <a:off x="9229337" y="3003008"/>
            <a:ext cx="369371" cy="249906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F5EC551-469C-564F-B1F2-B50151DD7053}"/>
              </a:ext>
            </a:extLst>
          </p:cNvPr>
          <p:cNvSpPr/>
          <p:nvPr/>
        </p:nvSpPr>
        <p:spPr>
          <a:xfrm>
            <a:off x="1680649" y="3384654"/>
            <a:ext cx="2903183" cy="220458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uyğun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hormonun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səviyyəsini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təyini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stimulyasiya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stləri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s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 t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tin+kalsium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5B5ACC8-795B-D144-A1DD-BAF695DE023E}"/>
              </a:ext>
            </a:extLst>
          </p:cNvPr>
          <p:cNvSpPr/>
          <p:nvPr/>
        </p:nvSpPr>
        <p:spPr>
          <a:xfrm>
            <a:off x="7962430" y="3387357"/>
            <a:ext cx="2903183" cy="16258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USM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MRT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ndoskopik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USM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angioqrafiya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381742-9639-3E43-9FB8-74C00DF067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44824"/>
            <a:ext cx="2080394" cy="13852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16DD360-42C8-E54E-BD0B-1E853F7B2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899" y="1897254"/>
            <a:ext cx="2115861" cy="167576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25B0FDF-1FED-D14E-9E74-AEEEC462A5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229" y="2587039"/>
            <a:ext cx="2105478" cy="167789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49A3266-2EFE-8A4A-A208-6058F0CA08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950" y="3293568"/>
            <a:ext cx="2105478" cy="169374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BFD1196-E875-284E-863B-A9DA7AA3C0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633" y="4092292"/>
            <a:ext cx="2109516" cy="173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200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Müalicə</a:t>
            </a:r>
          </a:p>
        </p:txBody>
      </p:sp>
      <p:sp>
        <p:nvSpPr>
          <p:cNvPr id="6" name="Right Arrow 5">
            <a:extLst>
              <a:ext uri="{FF2B5EF4-FFF2-40B4-BE49-F238E27FC236}">
                <a16:creationId xmlns:a16="http://schemas.microsoft.com/office/drawing/2014/main" id="{11A19BF2-D7C3-194A-931D-6077F3A82453}"/>
              </a:ext>
            </a:extLst>
          </p:cNvPr>
          <p:cNvSpPr/>
          <p:nvPr/>
        </p:nvSpPr>
        <p:spPr>
          <a:xfrm rot="8208176">
            <a:off x="2980110" y="1168210"/>
            <a:ext cx="1101484" cy="14467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3F382ACC-B4D3-2647-B440-14E95E13F3CA}"/>
              </a:ext>
            </a:extLst>
          </p:cNvPr>
          <p:cNvSpPr/>
          <p:nvPr/>
        </p:nvSpPr>
        <p:spPr>
          <a:xfrm rot="2502737">
            <a:off x="8042382" y="1158945"/>
            <a:ext cx="1101484" cy="14467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36B58AF9-789D-6B4B-AB58-766B789E13E1}"/>
              </a:ext>
            </a:extLst>
          </p:cNvPr>
          <p:cNvSpPr/>
          <p:nvPr/>
        </p:nvSpPr>
        <p:spPr>
          <a:xfrm rot="5400000">
            <a:off x="5544348" y="1168210"/>
            <a:ext cx="1101484" cy="14467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4EB25C4-08D2-7E41-99F1-712180CE17EA}"/>
              </a:ext>
            </a:extLst>
          </p:cNvPr>
          <p:cNvSpPr/>
          <p:nvPr/>
        </p:nvSpPr>
        <p:spPr>
          <a:xfrm>
            <a:off x="2386131" y="1801595"/>
            <a:ext cx="1341868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Əsas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1727373-BAEC-DA48-A87A-AF2F0807F736}"/>
              </a:ext>
            </a:extLst>
          </p:cNvPr>
          <p:cNvSpPr/>
          <p:nvPr/>
        </p:nvSpPr>
        <p:spPr>
          <a:xfrm>
            <a:off x="5014970" y="1988840"/>
            <a:ext cx="2160240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Simptomatik</a:t>
            </a:r>
            <a:endParaRPr lang="en-US" i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5E444E2-B980-744F-8AC8-CB951D433707}"/>
              </a:ext>
            </a:extLst>
          </p:cNvPr>
          <p:cNvSpPr/>
          <p:nvPr/>
        </p:nvSpPr>
        <p:spPr>
          <a:xfrm>
            <a:off x="7972265" y="1806502"/>
            <a:ext cx="2160240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Kimyəvi</a:t>
            </a:r>
            <a:r>
              <a:rPr lang="en-US" sz="2000" i="1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terapiya</a:t>
            </a:r>
            <a:endParaRPr lang="en-US" sz="2000" i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8402127D-8DC0-3E48-ADCB-7B53662FAD40}"/>
              </a:ext>
            </a:extLst>
          </p:cNvPr>
          <p:cNvSpPr/>
          <p:nvPr/>
        </p:nvSpPr>
        <p:spPr>
          <a:xfrm rot="5400000">
            <a:off x="2723095" y="2691522"/>
            <a:ext cx="667939" cy="23095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id="{4E9B4201-78CB-B241-9833-1279F7DCEEFE}"/>
              </a:ext>
            </a:extLst>
          </p:cNvPr>
          <p:cNvSpPr/>
          <p:nvPr/>
        </p:nvSpPr>
        <p:spPr>
          <a:xfrm rot="5400000">
            <a:off x="5761121" y="2944994"/>
            <a:ext cx="667939" cy="23095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Arrow 19">
            <a:extLst>
              <a:ext uri="{FF2B5EF4-FFF2-40B4-BE49-F238E27FC236}">
                <a16:creationId xmlns:a16="http://schemas.microsoft.com/office/drawing/2014/main" id="{819255A7-CE34-A140-BFB3-4BCCF5EC6730}"/>
              </a:ext>
            </a:extLst>
          </p:cNvPr>
          <p:cNvSpPr/>
          <p:nvPr/>
        </p:nvSpPr>
        <p:spPr>
          <a:xfrm rot="5400000">
            <a:off x="8718415" y="2691522"/>
            <a:ext cx="667939" cy="23095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01BCD4C6-F861-D045-ABF5-9118EE4801BA}"/>
              </a:ext>
            </a:extLst>
          </p:cNvPr>
          <p:cNvSpPr/>
          <p:nvPr/>
        </p:nvSpPr>
        <p:spPr>
          <a:xfrm>
            <a:off x="1291534" y="3267384"/>
            <a:ext cx="2690328" cy="9804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az-Latn-AZ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Radikal əməliyyat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az-Latn-AZ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Kütləazaldıcı əməliyyat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0B0C9356-E8B6-4241-BC10-F3685C8F1EDF}"/>
              </a:ext>
            </a:extLst>
          </p:cNvPr>
          <p:cNvSpPr/>
          <p:nvPr/>
        </p:nvSpPr>
        <p:spPr>
          <a:xfrm>
            <a:off x="4483920" y="3599920"/>
            <a:ext cx="3222339" cy="285265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İnsulinomalarda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qlükoza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qastrinomalarda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hidrog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körüyü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blokatorları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nazoqastrik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zond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Qlukaqonomalarda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amin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turşu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köçürülməsi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VIP-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omalarda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ktrolit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köçürülməsi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1D688896-F9A4-5246-B19B-FC3B7228EC8A}"/>
              </a:ext>
            </a:extLst>
          </p:cNvPr>
          <p:cNvSpPr/>
          <p:nvPr/>
        </p:nvSpPr>
        <p:spPr>
          <a:xfrm>
            <a:off x="8184976" y="3267384"/>
            <a:ext cx="3222339" cy="145776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az-Latn-AZ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Somatostatin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Diazoksid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insulinomalarda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ptazosin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doksorubsin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İnterferon </a:t>
            </a:r>
          </a:p>
        </p:txBody>
      </p:sp>
    </p:spTree>
    <p:extLst>
      <p:ext uri="{BB962C8B-B14F-4D97-AF65-F5344CB8AC3E}">
        <p14:creationId xmlns:p14="http://schemas.microsoft.com/office/powerpoint/2010/main" val="244977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Tərifi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832469-08F2-3644-8190-F9FFEA699DC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285750" indent="-285750" algn="just" defTabSz="800100"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İnsulinomalar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MAV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adacıqlarının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B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tipli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hüceyrələrindən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təşkil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olunmuş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şişlərdir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əksər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hallarda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hormonal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aktivlik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göstərərək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aşırı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insulin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sintezinə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hipoqlikemik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krizlərə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səbəb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olurlar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78FD2D4-7F89-B143-8940-7A5443648F2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825626"/>
            <a:ext cx="5181600" cy="3960514"/>
          </a:xfrm>
        </p:spPr>
      </p:pic>
      <p:sp>
        <p:nvSpPr>
          <p:cNvPr id="5" name="Explosion 2 4">
            <a:extLst>
              <a:ext uri="{FF2B5EF4-FFF2-40B4-BE49-F238E27FC236}">
                <a16:creationId xmlns:a16="http://schemas.microsoft.com/office/drawing/2014/main" id="{739E8DAC-CCD3-BE48-A1D2-9B15E4E9B086}"/>
              </a:ext>
            </a:extLst>
          </p:cNvPr>
          <p:cNvSpPr/>
          <p:nvPr/>
        </p:nvSpPr>
        <p:spPr>
          <a:xfrm>
            <a:off x="1827652" y="4221088"/>
            <a:ext cx="2808312" cy="1800200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90%</a:t>
            </a:r>
          </a:p>
        </p:txBody>
      </p:sp>
    </p:spTree>
    <p:extLst>
      <p:ext uri="{BB962C8B-B14F-4D97-AF65-F5344CB8AC3E}">
        <p14:creationId xmlns:p14="http://schemas.microsoft.com/office/powerpoint/2010/main" val="3418814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Patofiziologiya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2B171D2-E6BE-2745-9BF3-B91C87353954}"/>
              </a:ext>
            </a:extLst>
          </p:cNvPr>
          <p:cNvSpPr/>
          <p:nvPr/>
        </p:nvSpPr>
        <p:spPr>
          <a:xfrm>
            <a:off x="407368" y="1124744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İnsulinoma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560BB05-20AB-0549-BA3C-E3673333648F}"/>
              </a:ext>
            </a:extLst>
          </p:cNvPr>
          <p:cNvSpPr/>
          <p:nvPr/>
        </p:nvSpPr>
        <p:spPr>
          <a:xfrm>
            <a:off x="1991544" y="1987744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İnsulin ⇧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F40EBA30-B6F1-7E43-AD0C-61A07A27F60E}"/>
              </a:ext>
            </a:extLst>
          </p:cNvPr>
          <p:cNvSpPr/>
          <p:nvPr/>
        </p:nvSpPr>
        <p:spPr>
          <a:xfrm>
            <a:off x="3520872" y="2855646"/>
            <a:ext cx="2304256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Qlikogen sintezi ⇧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3E39E14B-5C2D-AF40-AF6E-51C47EEE79C9}"/>
              </a:ext>
            </a:extLst>
          </p:cNvPr>
          <p:cNvSpPr/>
          <p:nvPr/>
        </p:nvSpPr>
        <p:spPr>
          <a:xfrm>
            <a:off x="5231904" y="3717038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Hipoqlikemiya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B293E6D1-1CEC-B54B-8921-D0F4A6E13EF9}"/>
              </a:ext>
            </a:extLst>
          </p:cNvPr>
          <p:cNvSpPr/>
          <p:nvPr/>
        </p:nvSpPr>
        <p:spPr>
          <a:xfrm>
            <a:off x="6745868" y="4578430"/>
            <a:ext cx="2345432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Neyroqlükopeniya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E2E262D7-9695-8343-BBD7-F230EA302E69}"/>
              </a:ext>
            </a:extLst>
          </p:cNvPr>
          <p:cNvSpPr/>
          <p:nvPr/>
        </p:nvSpPr>
        <p:spPr>
          <a:xfrm>
            <a:off x="9696400" y="4578430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Simpatik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hipertonus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DD3633F8-8BDA-5C42-A0B7-91BEBE7EFD20}"/>
              </a:ext>
            </a:extLst>
          </p:cNvPr>
          <p:cNvSpPr/>
          <p:nvPr/>
        </p:nvSpPr>
        <p:spPr>
          <a:xfrm>
            <a:off x="8328248" y="5661248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Koma</a:t>
            </a:r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B6522FD0-0619-744A-A484-CF6332DBE50F}"/>
              </a:ext>
            </a:extLst>
          </p:cNvPr>
          <p:cNvSpPr/>
          <p:nvPr/>
        </p:nvSpPr>
        <p:spPr>
          <a:xfrm rot="2604087">
            <a:off x="6327741" y="4596222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>
            <a:extLst>
              <a:ext uri="{FF2B5EF4-FFF2-40B4-BE49-F238E27FC236}">
                <a16:creationId xmlns:a16="http://schemas.microsoft.com/office/drawing/2014/main" id="{3F4B784A-5FF5-4545-8A1E-EDDBAB517847}"/>
              </a:ext>
            </a:extLst>
          </p:cNvPr>
          <p:cNvSpPr/>
          <p:nvPr/>
        </p:nvSpPr>
        <p:spPr>
          <a:xfrm rot="2604087">
            <a:off x="4749298" y="3732126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>
            <a:extLst>
              <a:ext uri="{FF2B5EF4-FFF2-40B4-BE49-F238E27FC236}">
                <a16:creationId xmlns:a16="http://schemas.microsoft.com/office/drawing/2014/main" id="{48C588A1-F291-D74B-87F5-36A1DC6877C4}"/>
              </a:ext>
            </a:extLst>
          </p:cNvPr>
          <p:cNvSpPr/>
          <p:nvPr/>
        </p:nvSpPr>
        <p:spPr>
          <a:xfrm rot="5400000">
            <a:off x="9263405" y="5372269"/>
            <a:ext cx="23069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ight Arrow 23">
            <a:extLst>
              <a:ext uri="{FF2B5EF4-FFF2-40B4-BE49-F238E27FC236}">
                <a16:creationId xmlns:a16="http://schemas.microsoft.com/office/drawing/2014/main" id="{8E23FF1F-3439-1848-AC39-6483CA287909}"/>
              </a:ext>
            </a:extLst>
          </p:cNvPr>
          <p:cNvSpPr/>
          <p:nvPr/>
        </p:nvSpPr>
        <p:spPr>
          <a:xfrm rot="2604087">
            <a:off x="1541043" y="1993887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Arrow 24">
            <a:extLst>
              <a:ext uri="{FF2B5EF4-FFF2-40B4-BE49-F238E27FC236}">
                <a16:creationId xmlns:a16="http://schemas.microsoft.com/office/drawing/2014/main" id="{0A4B8032-8E28-1646-9D94-8150023A6501}"/>
              </a:ext>
            </a:extLst>
          </p:cNvPr>
          <p:cNvSpPr/>
          <p:nvPr/>
        </p:nvSpPr>
        <p:spPr>
          <a:xfrm rot="2604087">
            <a:off x="3072784" y="2872296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lus 6">
            <a:extLst>
              <a:ext uri="{FF2B5EF4-FFF2-40B4-BE49-F238E27FC236}">
                <a16:creationId xmlns:a16="http://schemas.microsoft.com/office/drawing/2014/main" id="{8E387A71-6763-6944-B5E1-0C1DA28D7214}"/>
              </a:ext>
            </a:extLst>
          </p:cNvPr>
          <p:cNvSpPr/>
          <p:nvPr/>
        </p:nvSpPr>
        <p:spPr>
          <a:xfrm>
            <a:off x="9264352" y="4830455"/>
            <a:ext cx="216024" cy="216030"/>
          </a:xfrm>
          <a:prstGeom prst="mathPlu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E5BED092-B91E-264B-AE31-393E1526E0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39" b="24571"/>
          <a:stretch/>
        </p:blipFill>
        <p:spPr>
          <a:xfrm>
            <a:off x="7680176" y="3507207"/>
            <a:ext cx="4190454" cy="92991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3C3DEEC-2DBB-AB48-B95C-4FDBB255BB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81" r="7560"/>
          <a:stretch/>
        </p:blipFill>
        <p:spPr>
          <a:xfrm>
            <a:off x="4323098" y="1641024"/>
            <a:ext cx="1224137" cy="10668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7950BC3-1839-C141-B7D3-EE1906A66F6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9" t="11912" r="14395" b="10503"/>
          <a:stretch/>
        </p:blipFill>
        <p:spPr>
          <a:xfrm>
            <a:off x="7015790" y="5344756"/>
            <a:ext cx="1168442" cy="12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791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2" grpId="0" animBg="1"/>
      <p:bldP spid="23" grpId="0" animBg="1"/>
      <p:bldP spid="24" grpId="0" animBg="1"/>
      <p:bldP spid="2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Morfologiya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CC3FD8-0067-FF4B-859D-19AC7F3EE7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78"/>
          <a:stretch/>
        </p:blipFill>
        <p:spPr>
          <a:xfrm>
            <a:off x="3647728" y="2754618"/>
            <a:ext cx="4905300" cy="3626710"/>
          </a:xfrm>
          <a:prstGeom prst="rect">
            <a:avLst/>
          </a:prstGeom>
        </p:spPr>
      </p:pic>
      <p:sp>
        <p:nvSpPr>
          <p:cNvPr id="11" name="Explosion 2 10">
            <a:extLst>
              <a:ext uri="{FF2B5EF4-FFF2-40B4-BE49-F238E27FC236}">
                <a16:creationId xmlns:a16="http://schemas.microsoft.com/office/drawing/2014/main" id="{4B327C57-9A1E-1648-982B-42204E4AE96C}"/>
              </a:ext>
            </a:extLst>
          </p:cNvPr>
          <p:cNvSpPr/>
          <p:nvPr/>
        </p:nvSpPr>
        <p:spPr>
          <a:xfrm>
            <a:off x="479376" y="939752"/>
            <a:ext cx="3312368" cy="174285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80%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Xoşxassəli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Explosion 2 11">
            <a:extLst>
              <a:ext uri="{FF2B5EF4-FFF2-40B4-BE49-F238E27FC236}">
                <a16:creationId xmlns:a16="http://schemas.microsoft.com/office/drawing/2014/main" id="{B81DF855-1F41-4A4E-B798-6681A8397F8D}"/>
              </a:ext>
            </a:extLst>
          </p:cNvPr>
          <p:cNvSpPr/>
          <p:nvPr/>
        </p:nvSpPr>
        <p:spPr>
          <a:xfrm>
            <a:off x="4403812" y="936344"/>
            <a:ext cx="3312368" cy="174285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10%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Bədxassəli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Explosion 2 12">
            <a:extLst>
              <a:ext uri="{FF2B5EF4-FFF2-40B4-BE49-F238E27FC236}">
                <a16:creationId xmlns:a16="http://schemas.microsoft.com/office/drawing/2014/main" id="{0A02E23B-A1C3-E242-8906-549C86B79ECB}"/>
              </a:ext>
            </a:extLst>
          </p:cNvPr>
          <p:cNvSpPr/>
          <p:nvPr/>
        </p:nvSpPr>
        <p:spPr>
          <a:xfrm>
            <a:off x="8328248" y="936344"/>
            <a:ext cx="3312368" cy="174285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10% </a:t>
            </a:r>
          </a:p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MEN1</a:t>
            </a:r>
          </a:p>
        </p:txBody>
      </p:sp>
    </p:spTree>
    <p:extLst>
      <p:ext uri="{BB962C8B-B14F-4D97-AF65-F5344CB8AC3E}">
        <p14:creationId xmlns:p14="http://schemas.microsoft.com/office/powerpoint/2010/main" val="742963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Klinika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F5F68E8-85AA-7844-980A-CCF1F5C14D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049852"/>
            <a:ext cx="7920880" cy="5263386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12D4A03-18BA-474B-B102-57EE9867C70A}"/>
              </a:ext>
            </a:extLst>
          </p:cNvPr>
          <p:cNvSpPr txBox="1"/>
          <p:nvPr/>
        </p:nvSpPr>
        <p:spPr>
          <a:xfrm>
            <a:off x="2874824" y="3284984"/>
            <a:ext cx="11521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Soyuq</a:t>
            </a: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tər</a:t>
            </a:r>
            <a:endParaRPr lang="en-US" sz="16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752A1EA-2D99-624C-841E-17766D994A6D}"/>
              </a:ext>
            </a:extLst>
          </p:cNvPr>
          <p:cNvSpPr txBox="1"/>
          <p:nvPr/>
        </p:nvSpPr>
        <p:spPr>
          <a:xfrm>
            <a:off x="5519026" y="328498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Zəifləmə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C709B3-27E6-F54D-997E-E6BDA43D4EB2}"/>
              </a:ext>
            </a:extLst>
          </p:cNvPr>
          <p:cNvSpPr txBox="1"/>
          <p:nvPr/>
        </p:nvSpPr>
        <p:spPr>
          <a:xfrm>
            <a:off x="7680176" y="3284984"/>
            <a:ext cx="1872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Başgicəllənmə</a:t>
            </a:r>
            <a:endParaRPr lang="en-US" sz="16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FDE933-8CFB-BE40-9777-B78FC17BF660}"/>
              </a:ext>
            </a:extLst>
          </p:cNvPr>
          <p:cNvSpPr txBox="1"/>
          <p:nvPr/>
        </p:nvSpPr>
        <p:spPr>
          <a:xfrm>
            <a:off x="2874824" y="59215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Əsəbilik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A1CCDD-FDD7-5B40-8FD4-9CFFFEFB7F29}"/>
              </a:ext>
            </a:extLst>
          </p:cNvPr>
          <p:cNvSpPr txBox="1"/>
          <p:nvPr/>
        </p:nvSpPr>
        <p:spPr>
          <a:xfrm>
            <a:off x="5519026" y="59215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Aclıq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DBA29B-DE5F-C248-B303-0DC9464F6982}"/>
              </a:ext>
            </a:extLst>
          </p:cNvPr>
          <p:cNvSpPr txBox="1"/>
          <p:nvPr/>
        </p:nvSpPr>
        <p:spPr>
          <a:xfrm>
            <a:off x="7980988" y="5921524"/>
            <a:ext cx="1715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Yuxululuq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1132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Diaqnostika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126605C2-DB22-4746-B5DE-6B6B38DD0A3F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167571587"/>
              </p:ext>
            </p:extLst>
          </p:nvPr>
        </p:nvGraphicFramePr>
        <p:xfrm>
          <a:off x="0" y="1284288"/>
          <a:ext cx="11680825" cy="5256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69A26D7-35E1-7940-A56C-E4D7F83073D9}"/>
              </a:ext>
            </a:extLst>
          </p:cNvPr>
          <p:cNvSpPr/>
          <p:nvPr/>
        </p:nvSpPr>
        <p:spPr>
          <a:xfrm>
            <a:off x="47328" y="2852936"/>
            <a:ext cx="2736304" cy="14292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Hipoqlikemik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əlamətlər</a:t>
            </a:r>
            <a:endParaRPr lang="en-US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qlükozanın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50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mq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dL-dən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aşağı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düşməsi</a:t>
            </a:r>
            <a:endParaRPr lang="en-US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BA00B2A-6512-EA44-B28F-418AC04755CF}"/>
              </a:ext>
            </a:extLst>
          </p:cNvPr>
          <p:cNvSpPr/>
          <p:nvPr/>
        </p:nvSpPr>
        <p:spPr>
          <a:xfrm>
            <a:off x="4367808" y="4403765"/>
            <a:ext cx="2880320" cy="204827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Wipple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triadası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İnsulin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səviyyəsində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artma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aclıqda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&gt;5 </a:t>
            </a:r>
            <a:r>
              <a:rPr lang="el-GR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μ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TV/mL)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Qeyri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insulinomik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hipoqlikemiya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insulinemiyaların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inkarı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73E76EC-B424-AA4F-A693-9260457536E7}"/>
              </a:ext>
            </a:extLst>
          </p:cNvPr>
          <p:cNvSpPr/>
          <p:nvPr/>
        </p:nvSpPr>
        <p:spPr>
          <a:xfrm>
            <a:off x="2711624" y="764704"/>
            <a:ext cx="3816424" cy="18632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Ekzogenoz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insulin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Diabetik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dərmanlar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Autoimmn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qeyri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-insulinoma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 – Insulinoma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pankreatogen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hipoqlikemiya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sindromu (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adacıq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hipertrofiyası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4AC96652-B4AA-CD4E-AB8F-EA92B7331BF9}"/>
              </a:ext>
            </a:extLst>
          </p:cNvPr>
          <p:cNvSpPr/>
          <p:nvPr/>
        </p:nvSpPr>
        <p:spPr>
          <a:xfrm>
            <a:off x="8255631" y="3861048"/>
            <a:ext cx="3399583" cy="219228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Kontrastlı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KT/MRT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Endoskopik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USM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PET-KT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Portal vena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kateterizasiyası</a:t>
            </a:r>
            <a:endParaRPr lang="en-US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Oktreotid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ssintoqrafiyası</a:t>
            </a:r>
            <a:endParaRPr lang="en-US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Əməliyyatdaxili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palpasiya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USM</a:t>
            </a:r>
          </a:p>
        </p:txBody>
      </p:sp>
    </p:spTree>
    <p:extLst>
      <p:ext uri="{BB962C8B-B14F-4D97-AF65-F5344CB8AC3E}">
        <p14:creationId xmlns:p14="http://schemas.microsoft.com/office/powerpoint/2010/main" val="3490138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Müalicə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09BAC5C-70AD-A547-BA30-743FB9406335}"/>
              </a:ext>
            </a:extLst>
          </p:cNvPr>
          <p:cNvSpPr/>
          <p:nvPr/>
        </p:nvSpPr>
        <p:spPr>
          <a:xfrm>
            <a:off x="1199456" y="1527583"/>
            <a:ext cx="2413725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Profilaktika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A72F5B6-448B-3649-9973-F40E9BB87415}"/>
              </a:ext>
            </a:extLst>
          </p:cNvPr>
          <p:cNvSpPr/>
          <p:nvPr/>
        </p:nvSpPr>
        <p:spPr>
          <a:xfrm>
            <a:off x="4888227" y="1527583"/>
            <a:ext cx="2413725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Əsas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2317499-F409-2B4B-8E67-4DE207645A40}"/>
              </a:ext>
            </a:extLst>
          </p:cNvPr>
          <p:cNvSpPr/>
          <p:nvPr/>
        </p:nvSpPr>
        <p:spPr>
          <a:xfrm>
            <a:off x="8579230" y="1527583"/>
            <a:ext cx="2413725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Palliativ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ight Arrow 12">
            <a:extLst>
              <a:ext uri="{FF2B5EF4-FFF2-40B4-BE49-F238E27FC236}">
                <a16:creationId xmlns:a16="http://schemas.microsoft.com/office/drawing/2014/main" id="{D75BFDE5-52D5-9A44-AC50-346E41383031}"/>
              </a:ext>
            </a:extLst>
          </p:cNvPr>
          <p:cNvSpPr/>
          <p:nvPr/>
        </p:nvSpPr>
        <p:spPr>
          <a:xfrm rot="5400000">
            <a:off x="2190294" y="2463282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9DCADB67-8758-3643-9610-167C10763FAC}"/>
              </a:ext>
            </a:extLst>
          </p:cNvPr>
          <p:cNvSpPr/>
          <p:nvPr/>
        </p:nvSpPr>
        <p:spPr>
          <a:xfrm rot="5400000">
            <a:off x="5879065" y="2463282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id="{C4DF922D-ABA4-804F-A062-58E036FD54CE}"/>
              </a:ext>
            </a:extLst>
          </p:cNvPr>
          <p:cNvSpPr/>
          <p:nvPr/>
        </p:nvSpPr>
        <p:spPr>
          <a:xfrm rot="5400000">
            <a:off x="9570068" y="2463282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BB4699FF-0451-D949-BE5C-765744A3B43E}"/>
              </a:ext>
            </a:extLst>
          </p:cNvPr>
          <p:cNvSpPr/>
          <p:nvPr/>
        </p:nvSpPr>
        <p:spPr>
          <a:xfrm>
            <a:off x="1173545" y="3250338"/>
            <a:ext cx="246554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Tez-tez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qida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qəbulu</a:t>
            </a:r>
            <a:endParaRPr lang="en-US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Qlükoza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infuziyası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 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7F8DCA30-BD1F-4A4B-9B8D-8372FB45CD0E}"/>
              </a:ext>
            </a:extLst>
          </p:cNvPr>
          <p:cNvSpPr/>
          <p:nvPr/>
        </p:nvSpPr>
        <p:spPr>
          <a:xfrm>
            <a:off x="4862316" y="3250338"/>
            <a:ext cx="246554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Enukleasiya</a:t>
            </a:r>
            <a:endParaRPr lang="en-US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Rezeksiya</a:t>
            </a:r>
            <a:endParaRPr lang="en-US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26AFA43A-72C4-0A48-B71F-3C957A23F5E9}"/>
              </a:ext>
            </a:extLst>
          </p:cNvPr>
          <p:cNvSpPr/>
          <p:nvPr/>
        </p:nvSpPr>
        <p:spPr>
          <a:xfrm>
            <a:off x="8553319" y="3250338"/>
            <a:ext cx="2465546" cy="89874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Diazooksid</a:t>
            </a:r>
            <a:endParaRPr lang="en-US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Streptazosin</a:t>
            </a:r>
            <a:endParaRPr lang="en-US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Somatostatin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4DC7413-6829-8340-A442-2A57A52DBD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71"/>
          <a:stretch/>
        </p:blipFill>
        <p:spPr>
          <a:xfrm>
            <a:off x="4439816" y="4384058"/>
            <a:ext cx="3328289" cy="1967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60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Tərifi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A38CF3-4017-D84B-B10F-419B23DD27D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Qastrinoma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G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hüceyrələrinin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 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şişi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olub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,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aşırı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qastrin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ifraz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edir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,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mədə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turşusu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hipersekresiyası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,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mədə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12-bb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xoraları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törədir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,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əksər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hallarda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bədxassəlidir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E0FEB56-5552-1341-978A-2F79D62CA7A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825625"/>
            <a:ext cx="5181600" cy="3557429"/>
          </a:xfrm>
        </p:spPr>
      </p:pic>
    </p:spTree>
    <p:extLst>
      <p:ext uri="{BB962C8B-B14F-4D97-AF65-F5344CB8AC3E}">
        <p14:creationId xmlns:p14="http://schemas.microsoft.com/office/powerpoint/2010/main" val="13162407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Patofiziologiya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E5F4CA3A-45C3-6C42-B138-D67D16C56023}"/>
              </a:ext>
            </a:extLst>
          </p:cNvPr>
          <p:cNvSpPr/>
          <p:nvPr/>
        </p:nvSpPr>
        <p:spPr>
          <a:xfrm>
            <a:off x="551384" y="1628800"/>
            <a:ext cx="1855092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hüceyrələr</a:t>
            </a:r>
            <a:endParaRPr lang="en-US" sz="20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Up Arrow 7">
            <a:extLst>
              <a:ext uri="{FF2B5EF4-FFF2-40B4-BE49-F238E27FC236}">
                <a16:creationId xmlns:a16="http://schemas.microsoft.com/office/drawing/2014/main" id="{BC3B3EAB-BF5D-5145-A3D3-B2D3712E62FE}"/>
              </a:ext>
            </a:extLst>
          </p:cNvPr>
          <p:cNvSpPr/>
          <p:nvPr/>
        </p:nvSpPr>
        <p:spPr>
          <a:xfrm>
            <a:off x="2699152" y="2114499"/>
            <a:ext cx="2678895" cy="1296144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Qastrin</a:t>
            </a:r>
            <a:endParaRPr lang="en-US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F0D695A2-E5DE-244B-9A28-A2A9984F1BB4}"/>
              </a:ext>
            </a:extLst>
          </p:cNvPr>
          <p:cNvSpPr/>
          <p:nvPr/>
        </p:nvSpPr>
        <p:spPr>
          <a:xfrm>
            <a:off x="8616280" y="2780928"/>
            <a:ext cx="3312368" cy="363244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mədədə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12bb-da,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hətta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proksimal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acı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bağırsaqda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peptik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xoraların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əmələ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gəlməsi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bağırsaqları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qıcıqlandıraraq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sekretor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ishalın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əmələ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gəlməsi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BCF368F5-94A2-D447-80E8-BC3B8306C2BC}"/>
              </a:ext>
            </a:extLst>
          </p:cNvPr>
          <p:cNvSpPr/>
          <p:nvPr/>
        </p:nvSpPr>
        <p:spPr>
          <a:xfrm>
            <a:off x="5875811" y="3717032"/>
            <a:ext cx="2092398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Hipersekresiya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ight Arrow 15">
            <a:extLst>
              <a:ext uri="{FF2B5EF4-FFF2-40B4-BE49-F238E27FC236}">
                <a16:creationId xmlns:a16="http://schemas.microsoft.com/office/drawing/2014/main" id="{05080BC9-A197-DE43-A0F4-DCE48CB011D2}"/>
              </a:ext>
            </a:extLst>
          </p:cNvPr>
          <p:cNvSpPr/>
          <p:nvPr/>
        </p:nvSpPr>
        <p:spPr>
          <a:xfrm rot="3017840">
            <a:off x="2190294" y="2406369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C4BB97D2-DC26-C643-B173-4C54547FDCBD}"/>
              </a:ext>
            </a:extLst>
          </p:cNvPr>
          <p:cNvSpPr/>
          <p:nvPr/>
        </p:nvSpPr>
        <p:spPr>
          <a:xfrm rot="3017840">
            <a:off x="5238676" y="3309020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id="{E4E3FF36-EA64-2944-881F-225C7D25A0E8}"/>
              </a:ext>
            </a:extLst>
          </p:cNvPr>
          <p:cNvSpPr/>
          <p:nvPr/>
        </p:nvSpPr>
        <p:spPr>
          <a:xfrm rot="3017840">
            <a:off x="8040058" y="4350584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58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Patomorfologiya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A38CF3-4017-D84B-B10F-419B23DD27D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Kiçik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 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ölçülü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(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mikroadenoma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)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 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ya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  3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sm-dən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 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böyük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 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ölçüdə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 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ola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bilər</a:t>
            </a:r>
            <a:endParaRPr lang="en-US" sz="24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Qırmızımtıl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rəngli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 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sərt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 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elastik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 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törəmələrdir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Yerləşməsi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– Whipple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bölgəsi</a:t>
            </a:r>
            <a:endParaRPr lang="en-US" sz="24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25% 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hallarda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  MEN ilə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birlikdə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rast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gəlir</a:t>
            </a:r>
            <a:endParaRPr lang="en-US" sz="24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Qastrinomaların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⅔-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si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 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bədxassəli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 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olur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(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metastaz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verir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C4FF652-8F61-F44A-8CAA-C9F0D108038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6456040" y="1412776"/>
            <a:ext cx="4536504" cy="4319540"/>
          </a:xfrm>
        </p:spPr>
      </p:pic>
    </p:spTree>
    <p:extLst>
      <p:ext uri="{BB962C8B-B14F-4D97-AF65-F5344CB8AC3E}">
        <p14:creationId xmlns:p14="http://schemas.microsoft.com/office/powerpoint/2010/main" val="6936968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Klinika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FD2FCB5-CA66-D640-AE23-D53AB9FF4E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318531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4493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Diaqnostika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08926978-13BA-6B4F-9599-56A69C144A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114214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61112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Müalicə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63CC363C-D8AF-A248-88DE-78A0D4139C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176498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774767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567608" y="2924944"/>
            <a:ext cx="5862851" cy="835878"/>
          </a:xfrm>
        </p:spPr>
        <p:txBody>
          <a:bodyPr>
            <a:normAutofit/>
          </a:bodyPr>
          <a:lstStyle/>
          <a:p>
            <a:r>
              <a:rPr lang="en-US" dirty="0" err="1" smtClean="0"/>
              <a:t>Diqq</a:t>
            </a:r>
            <a:r>
              <a:rPr lang="az-Latn-AZ" dirty="0" smtClean="0"/>
              <a:t>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66850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34639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11036</TotalTime>
  <Words>613</Words>
  <Application>Microsoft Office PowerPoint</Application>
  <PresentationFormat>Widescreen</PresentationFormat>
  <Paragraphs>191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Times New Roman</vt:lpstr>
      <vt:lpstr>Wingdings</vt:lpstr>
      <vt:lpstr>Praktiki dərs şablonu 7</vt:lpstr>
      <vt:lpstr>Mədəaltı vəz adacıq xəstəlikləri. İnsulinoma. Qastrinoma.</vt:lpstr>
      <vt:lpstr>Təsnifatı</vt:lpstr>
      <vt:lpstr>Anatomiya, fiziologiya</vt:lpstr>
      <vt:lpstr>Morfologiya</vt:lpstr>
      <vt:lpstr>Klinika</vt:lpstr>
      <vt:lpstr>Diaqnostika</vt:lpstr>
      <vt:lpstr>Müalicə</vt:lpstr>
      <vt:lpstr>Tərifi</vt:lpstr>
      <vt:lpstr>Patofiziologiya</vt:lpstr>
      <vt:lpstr>Morfologiya</vt:lpstr>
      <vt:lpstr>Klinika</vt:lpstr>
      <vt:lpstr>Diaqnostika</vt:lpstr>
      <vt:lpstr>Müalicə</vt:lpstr>
      <vt:lpstr>Tərifi</vt:lpstr>
      <vt:lpstr>Patofiziologiya</vt:lpstr>
      <vt:lpstr>Patomorfologiya</vt:lpstr>
      <vt:lpstr>Klinika</vt:lpstr>
      <vt:lpstr>Diaqnostika</vt:lpstr>
      <vt:lpstr>Müalicə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 User</cp:lastModifiedBy>
  <cp:revision>340</cp:revision>
  <dcterms:created xsi:type="dcterms:W3CDTF">2001-04-16T20:54:45Z</dcterms:created>
  <dcterms:modified xsi:type="dcterms:W3CDTF">2021-06-20T14:30:16Z</dcterms:modified>
</cp:coreProperties>
</file>