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5"/>
  </p:notesMasterIdLst>
  <p:handoutMasterIdLst>
    <p:handoutMasterId r:id="rId26"/>
  </p:handoutMasterIdLst>
  <p:sldIdLst>
    <p:sldId id="284" r:id="rId2"/>
    <p:sldId id="290" r:id="rId3"/>
    <p:sldId id="270" r:id="rId4"/>
    <p:sldId id="312" r:id="rId5"/>
    <p:sldId id="291" r:id="rId6"/>
    <p:sldId id="332" r:id="rId7"/>
    <p:sldId id="292" r:id="rId8"/>
    <p:sldId id="313" r:id="rId9"/>
    <p:sldId id="293" r:id="rId10"/>
    <p:sldId id="303" r:id="rId11"/>
    <p:sldId id="334" r:id="rId12"/>
    <p:sldId id="314" r:id="rId13"/>
    <p:sldId id="316" r:id="rId14"/>
    <p:sldId id="317" r:id="rId15"/>
    <p:sldId id="318" r:id="rId16"/>
    <p:sldId id="330" r:id="rId17"/>
    <p:sldId id="304" r:id="rId18"/>
    <p:sldId id="319" r:id="rId19"/>
    <p:sldId id="320" r:id="rId20"/>
    <p:sldId id="321" r:id="rId21"/>
    <p:sldId id="328" r:id="rId22"/>
    <p:sldId id="336" r:id="rId23"/>
    <p:sldId id="335" r:id="rId2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462EF6"/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A0493D-1220-4FDB-907E-70274604CA0D}" type="doc">
      <dgm:prSet loTypeId="urn:microsoft.com/office/officeart/2005/8/layout/target3" loCatId="relationship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6710C9A6-192D-4EF7-ADC5-C0EF98564A84}">
      <dgm:prSet custT="1"/>
      <dgm:spPr/>
      <dgm:t>
        <a:bodyPr/>
        <a:lstStyle/>
        <a:p>
          <a:pPr algn="ctr" rtl="0"/>
          <a:r>
            <a:rPr lang="az-Latn-A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ksər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alkoqol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(70%)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idiopatik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(15%)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mənşəli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</dgm:t>
    </dgm:pt>
    <dgm:pt modelId="{CB111BF5-DE7E-4CDA-9BC4-74B7BB525127}" type="parTrans" cxnId="{FFAE331A-1B8B-48EF-8B2B-2F587FF0E314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40C36193-D8BA-4A4E-B4A4-3436FA949068}" type="sibTrans" cxnId="{FFAE331A-1B8B-48EF-8B2B-2F587FF0E314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40BEE835-C99B-411A-98AE-50F4DE33B47C}">
      <dgm:prSet custT="1"/>
      <dgm:spPr/>
      <dgm:t>
        <a:bodyPr/>
        <a:lstStyle/>
        <a:p>
          <a:pPr algn="ctr" rtl="0"/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Az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hiperparatiroidizm</a:t>
          </a:r>
          <a:r>
            <a:rPr lang="az-Latn-A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hereditar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duktal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obstruksiya</a:t>
          </a:r>
          <a:r>
            <a:rPr lang="az-Latn-A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mənşəli</a:t>
          </a:r>
          <a:endParaRPr lang="en-US" sz="2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CF5343-6CF0-4CE8-87EE-7B0FB15D5C14}" type="parTrans" cxnId="{FFC6624E-3288-4830-B03E-DFBA27750CCB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1781A855-CC90-4A42-B676-5EFF9921D019}" type="sibTrans" cxnId="{FFC6624E-3288-4830-B03E-DFBA27750CCB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5E40D087-1BF0-4330-AA05-87BA67484887}">
      <dgm:prSet custT="1"/>
      <dgm:spPr/>
      <dgm:t>
        <a:bodyPr/>
        <a:lstStyle/>
        <a:p>
          <a:pPr algn="ctr" rtl="0"/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Kəskin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nadir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duktal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stenoz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törədərsə</a:t>
          </a:r>
          <a:r>
            <a:rPr lang="az-Latn-A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xronik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pankreatitə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səbəb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olur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gm:t>
    </dgm:pt>
    <dgm:pt modelId="{F62E9C6F-8850-419D-81E4-E4155055D12E}" type="parTrans" cxnId="{19701147-C5E3-4DAC-9986-523B160E3512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E1FAFA41-A837-4BC3-ADFC-D9511FF2CE87}" type="sibTrans" cxnId="{19701147-C5E3-4DAC-9986-523B160E3512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192863A9-66C1-4903-A627-7ED561BCB3E8}">
      <dgm:prSet custT="1"/>
      <dgm:spPr/>
      <dgm:t>
        <a:bodyPr/>
        <a:lstStyle/>
        <a:p>
          <a:pPr algn="ctr" rtl="0"/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Şərq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ölkələrində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idiopatik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pankreatitlərə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daha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rast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gəlinir</a:t>
          </a:r>
          <a:r>
            <a: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 </a:t>
          </a:r>
        </a:p>
      </dgm:t>
    </dgm:pt>
    <dgm:pt modelId="{95760860-D625-4CEE-B7BC-22135728A59C}" type="parTrans" cxnId="{562D58E3-AAF0-456D-878C-D56ACB2F9D44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4445C76D-C8EC-48D2-A45D-747692F6F75A}" type="sibTrans" cxnId="{562D58E3-AAF0-456D-878C-D56ACB2F9D44}">
      <dgm:prSet/>
      <dgm:spPr/>
      <dgm:t>
        <a:bodyPr/>
        <a:lstStyle/>
        <a:p>
          <a:pPr algn="ctr"/>
          <a:endParaRPr lang="en-US" sz="2800">
            <a:solidFill>
              <a:schemeClr val="accent1">
                <a:lumMod val="75000"/>
              </a:schemeClr>
            </a:solidFill>
            <a:latin typeface="+mn-lt"/>
            <a:cs typeface="Times New Roman" panose="02020603050405020304" pitchFamily="18" charset="0"/>
          </a:endParaRPr>
        </a:p>
      </dgm:t>
    </dgm:pt>
    <dgm:pt modelId="{C6EDE01A-03F1-4BD9-B376-9FDE93040A93}" type="pres">
      <dgm:prSet presAssocID="{C6A0493D-1220-4FDB-907E-70274604CA0D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73AA929C-DDEC-474A-BE0F-554E5299E908}" type="pres">
      <dgm:prSet presAssocID="{6710C9A6-192D-4EF7-ADC5-C0EF98564A84}" presName="circle1" presStyleLbl="node1" presStyleIdx="0" presStyleCnt="4"/>
      <dgm:spPr/>
    </dgm:pt>
    <dgm:pt modelId="{6E7940D2-35D6-4774-AA94-E665C593B6D7}" type="pres">
      <dgm:prSet presAssocID="{6710C9A6-192D-4EF7-ADC5-C0EF98564A84}" presName="space" presStyleCnt="0"/>
      <dgm:spPr/>
    </dgm:pt>
    <dgm:pt modelId="{ED53EDDB-C479-48F3-9090-20689678748C}" type="pres">
      <dgm:prSet presAssocID="{6710C9A6-192D-4EF7-ADC5-C0EF98564A84}" presName="rect1" presStyleLbl="alignAcc1" presStyleIdx="0" presStyleCnt="4"/>
      <dgm:spPr/>
    </dgm:pt>
    <dgm:pt modelId="{648266B3-58D3-4A3D-9CD4-6A548F0220D3}" type="pres">
      <dgm:prSet presAssocID="{40BEE835-C99B-411A-98AE-50F4DE33B47C}" presName="vertSpace2" presStyleLbl="node1" presStyleIdx="0" presStyleCnt="4"/>
      <dgm:spPr/>
    </dgm:pt>
    <dgm:pt modelId="{7893ECB4-4ED2-4BC0-8A4E-18B3717AC926}" type="pres">
      <dgm:prSet presAssocID="{40BEE835-C99B-411A-98AE-50F4DE33B47C}" presName="circle2" presStyleLbl="node1" presStyleIdx="1" presStyleCnt="4"/>
      <dgm:spPr/>
    </dgm:pt>
    <dgm:pt modelId="{1A777341-113C-42AB-B0FD-1C69B7019F38}" type="pres">
      <dgm:prSet presAssocID="{40BEE835-C99B-411A-98AE-50F4DE33B47C}" presName="rect2" presStyleLbl="alignAcc1" presStyleIdx="1" presStyleCnt="4"/>
      <dgm:spPr/>
    </dgm:pt>
    <dgm:pt modelId="{798435DA-B185-477A-AB57-EF854F699957}" type="pres">
      <dgm:prSet presAssocID="{5E40D087-1BF0-4330-AA05-87BA67484887}" presName="vertSpace3" presStyleLbl="node1" presStyleIdx="1" presStyleCnt="4"/>
      <dgm:spPr/>
    </dgm:pt>
    <dgm:pt modelId="{2B48CC09-7F18-48CE-8FAB-48F845E9F3F0}" type="pres">
      <dgm:prSet presAssocID="{5E40D087-1BF0-4330-AA05-87BA67484887}" presName="circle3" presStyleLbl="node1" presStyleIdx="2" presStyleCnt="4"/>
      <dgm:spPr/>
    </dgm:pt>
    <dgm:pt modelId="{F404FCB2-52C6-4F95-90EA-F2ACDF364AB7}" type="pres">
      <dgm:prSet presAssocID="{5E40D087-1BF0-4330-AA05-87BA67484887}" presName="rect3" presStyleLbl="alignAcc1" presStyleIdx="2" presStyleCnt="4"/>
      <dgm:spPr/>
    </dgm:pt>
    <dgm:pt modelId="{A89138B6-3F8A-413B-B61F-68E5D9856760}" type="pres">
      <dgm:prSet presAssocID="{192863A9-66C1-4903-A627-7ED561BCB3E8}" presName="vertSpace4" presStyleLbl="node1" presStyleIdx="2" presStyleCnt="4"/>
      <dgm:spPr/>
    </dgm:pt>
    <dgm:pt modelId="{E0BEAD6D-2126-40C4-89FE-29986CBE14B9}" type="pres">
      <dgm:prSet presAssocID="{192863A9-66C1-4903-A627-7ED561BCB3E8}" presName="circle4" presStyleLbl="node1" presStyleIdx="3" presStyleCnt="4"/>
      <dgm:spPr/>
    </dgm:pt>
    <dgm:pt modelId="{E2A0C7F4-8656-4FA9-9C9C-5C45BB9F4B48}" type="pres">
      <dgm:prSet presAssocID="{192863A9-66C1-4903-A627-7ED561BCB3E8}" presName="rect4" presStyleLbl="alignAcc1" presStyleIdx="3" presStyleCnt="4"/>
      <dgm:spPr/>
    </dgm:pt>
    <dgm:pt modelId="{9A698FAF-CEA5-48CA-8BF3-1177191AA9A8}" type="pres">
      <dgm:prSet presAssocID="{6710C9A6-192D-4EF7-ADC5-C0EF98564A84}" presName="rect1ParTxNoCh" presStyleLbl="alignAcc1" presStyleIdx="3" presStyleCnt="4">
        <dgm:presLayoutVars>
          <dgm:chMax val="1"/>
          <dgm:bulletEnabled val="1"/>
        </dgm:presLayoutVars>
      </dgm:prSet>
      <dgm:spPr/>
    </dgm:pt>
    <dgm:pt modelId="{E3F547E1-791C-45B2-9E15-72E0956A2DC0}" type="pres">
      <dgm:prSet presAssocID="{40BEE835-C99B-411A-98AE-50F4DE33B47C}" presName="rect2ParTxNoCh" presStyleLbl="alignAcc1" presStyleIdx="3" presStyleCnt="4">
        <dgm:presLayoutVars>
          <dgm:chMax val="1"/>
          <dgm:bulletEnabled val="1"/>
        </dgm:presLayoutVars>
      </dgm:prSet>
      <dgm:spPr/>
    </dgm:pt>
    <dgm:pt modelId="{C5DAF7A8-67A5-4A1A-B3E4-EDBC74BAC6E5}" type="pres">
      <dgm:prSet presAssocID="{5E40D087-1BF0-4330-AA05-87BA67484887}" presName="rect3ParTxNoCh" presStyleLbl="alignAcc1" presStyleIdx="3" presStyleCnt="4">
        <dgm:presLayoutVars>
          <dgm:chMax val="1"/>
          <dgm:bulletEnabled val="1"/>
        </dgm:presLayoutVars>
      </dgm:prSet>
      <dgm:spPr/>
    </dgm:pt>
    <dgm:pt modelId="{B5F90EBA-24F4-4AC7-99E7-179488A6E158}" type="pres">
      <dgm:prSet presAssocID="{192863A9-66C1-4903-A627-7ED561BCB3E8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42E9C70D-3ED6-4EDB-B5A4-0E75D3FECF5C}" type="presOf" srcId="{192863A9-66C1-4903-A627-7ED561BCB3E8}" destId="{B5F90EBA-24F4-4AC7-99E7-179488A6E158}" srcOrd="1" destOrd="0" presId="urn:microsoft.com/office/officeart/2005/8/layout/target3"/>
    <dgm:cxn modelId="{FFAE331A-1B8B-48EF-8B2B-2F587FF0E314}" srcId="{C6A0493D-1220-4FDB-907E-70274604CA0D}" destId="{6710C9A6-192D-4EF7-ADC5-C0EF98564A84}" srcOrd="0" destOrd="0" parTransId="{CB111BF5-DE7E-4CDA-9BC4-74B7BB525127}" sibTransId="{40C36193-D8BA-4A4E-B4A4-3436FA949068}"/>
    <dgm:cxn modelId="{19701147-C5E3-4DAC-9986-523B160E3512}" srcId="{C6A0493D-1220-4FDB-907E-70274604CA0D}" destId="{5E40D087-1BF0-4330-AA05-87BA67484887}" srcOrd="2" destOrd="0" parTransId="{F62E9C6F-8850-419D-81E4-E4155055D12E}" sibTransId="{E1FAFA41-A837-4BC3-ADFC-D9511FF2CE87}"/>
    <dgm:cxn modelId="{ADBF3448-A694-488F-946C-643D07DB5D84}" type="presOf" srcId="{5E40D087-1BF0-4330-AA05-87BA67484887}" destId="{C5DAF7A8-67A5-4A1A-B3E4-EDBC74BAC6E5}" srcOrd="1" destOrd="0" presId="urn:microsoft.com/office/officeart/2005/8/layout/target3"/>
    <dgm:cxn modelId="{FFC6624E-3288-4830-B03E-DFBA27750CCB}" srcId="{C6A0493D-1220-4FDB-907E-70274604CA0D}" destId="{40BEE835-C99B-411A-98AE-50F4DE33B47C}" srcOrd="1" destOrd="0" parTransId="{C1CF5343-6CF0-4CE8-87EE-7B0FB15D5C14}" sibTransId="{1781A855-CC90-4A42-B676-5EFF9921D019}"/>
    <dgm:cxn modelId="{17095F76-F8E2-4E86-81CC-3E1A9A2CEF50}" type="presOf" srcId="{5E40D087-1BF0-4330-AA05-87BA67484887}" destId="{F404FCB2-52C6-4F95-90EA-F2ACDF364AB7}" srcOrd="0" destOrd="0" presId="urn:microsoft.com/office/officeart/2005/8/layout/target3"/>
    <dgm:cxn modelId="{12424083-F39D-45F4-A771-DE1C9BE3A5C3}" type="presOf" srcId="{C6A0493D-1220-4FDB-907E-70274604CA0D}" destId="{C6EDE01A-03F1-4BD9-B376-9FDE93040A93}" srcOrd="0" destOrd="0" presId="urn:microsoft.com/office/officeart/2005/8/layout/target3"/>
    <dgm:cxn modelId="{0F398987-27A2-4410-84C5-0160CACE8EBB}" type="presOf" srcId="{6710C9A6-192D-4EF7-ADC5-C0EF98564A84}" destId="{9A698FAF-CEA5-48CA-8BF3-1177191AA9A8}" srcOrd="1" destOrd="0" presId="urn:microsoft.com/office/officeart/2005/8/layout/target3"/>
    <dgm:cxn modelId="{E802089E-80B5-4DC9-87EA-697B0950EF86}" type="presOf" srcId="{6710C9A6-192D-4EF7-ADC5-C0EF98564A84}" destId="{ED53EDDB-C479-48F3-9090-20689678748C}" srcOrd="0" destOrd="0" presId="urn:microsoft.com/office/officeart/2005/8/layout/target3"/>
    <dgm:cxn modelId="{435DD2C5-F6F7-4A2D-B144-CB23269FCC84}" type="presOf" srcId="{40BEE835-C99B-411A-98AE-50F4DE33B47C}" destId="{1A777341-113C-42AB-B0FD-1C69B7019F38}" srcOrd="0" destOrd="0" presId="urn:microsoft.com/office/officeart/2005/8/layout/target3"/>
    <dgm:cxn modelId="{9482A3D5-D444-483A-B472-33C6FF2B019A}" type="presOf" srcId="{192863A9-66C1-4903-A627-7ED561BCB3E8}" destId="{E2A0C7F4-8656-4FA9-9C9C-5C45BB9F4B48}" srcOrd="0" destOrd="0" presId="urn:microsoft.com/office/officeart/2005/8/layout/target3"/>
    <dgm:cxn modelId="{562D58E3-AAF0-456D-878C-D56ACB2F9D44}" srcId="{C6A0493D-1220-4FDB-907E-70274604CA0D}" destId="{192863A9-66C1-4903-A627-7ED561BCB3E8}" srcOrd="3" destOrd="0" parTransId="{95760860-D625-4CEE-B7BC-22135728A59C}" sibTransId="{4445C76D-C8EC-48D2-A45D-747692F6F75A}"/>
    <dgm:cxn modelId="{13C661FD-D276-46E2-B120-42960A4EA302}" type="presOf" srcId="{40BEE835-C99B-411A-98AE-50F4DE33B47C}" destId="{E3F547E1-791C-45B2-9E15-72E0956A2DC0}" srcOrd="1" destOrd="0" presId="urn:microsoft.com/office/officeart/2005/8/layout/target3"/>
    <dgm:cxn modelId="{CB415D80-A166-4459-A89C-8CBDC1A1F742}" type="presParOf" srcId="{C6EDE01A-03F1-4BD9-B376-9FDE93040A93}" destId="{73AA929C-DDEC-474A-BE0F-554E5299E908}" srcOrd="0" destOrd="0" presId="urn:microsoft.com/office/officeart/2005/8/layout/target3"/>
    <dgm:cxn modelId="{4F814E05-E2B7-4AD8-A04D-FA24FA04750C}" type="presParOf" srcId="{C6EDE01A-03F1-4BD9-B376-9FDE93040A93}" destId="{6E7940D2-35D6-4774-AA94-E665C593B6D7}" srcOrd="1" destOrd="0" presId="urn:microsoft.com/office/officeart/2005/8/layout/target3"/>
    <dgm:cxn modelId="{A0CD16CC-BC58-4D92-85C4-298589C36105}" type="presParOf" srcId="{C6EDE01A-03F1-4BD9-B376-9FDE93040A93}" destId="{ED53EDDB-C479-48F3-9090-20689678748C}" srcOrd="2" destOrd="0" presId="urn:microsoft.com/office/officeart/2005/8/layout/target3"/>
    <dgm:cxn modelId="{AB023508-8BFD-4D71-82DA-4127EA39950A}" type="presParOf" srcId="{C6EDE01A-03F1-4BD9-B376-9FDE93040A93}" destId="{648266B3-58D3-4A3D-9CD4-6A548F0220D3}" srcOrd="3" destOrd="0" presId="urn:microsoft.com/office/officeart/2005/8/layout/target3"/>
    <dgm:cxn modelId="{50FD72EB-8DD9-4D8F-AC92-87764DA177CE}" type="presParOf" srcId="{C6EDE01A-03F1-4BD9-B376-9FDE93040A93}" destId="{7893ECB4-4ED2-4BC0-8A4E-18B3717AC926}" srcOrd="4" destOrd="0" presId="urn:microsoft.com/office/officeart/2005/8/layout/target3"/>
    <dgm:cxn modelId="{4007FF75-4B00-425D-AA71-B8E5E8183BA5}" type="presParOf" srcId="{C6EDE01A-03F1-4BD9-B376-9FDE93040A93}" destId="{1A777341-113C-42AB-B0FD-1C69B7019F38}" srcOrd="5" destOrd="0" presId="urn:microsoft.com/office/officeart/2005/8/layout/target3"/>
    <dgm:cxn modelId="{1DC59958-030C-4D86-98CB-8DEC985808D1}" type="presParOf" srcId="{C6EDE01A-03F1-4BD9-B376-9FDE93040A93}" destId="{798435DA-B185-477A-AB57-EF854F699957}" srcOrd="6" destOrd="0" presId="urn:microsoft.com/office/officeart/2005/8/layout/target3"/>
    <dgm:cxn modelId="{9ABE0501-D622-40AA-B45E-A6061614F45F}" type="presParOf" srcId="{C6EDE01A-03F1-4BD9-B376-9FDE93040A93}" destId="{2B48CC09-7F18-48CE-8FAB-48F845E9F3F0}" srcOrd="7" destOrd="0" presId="urn:microsoft.com/office/officeart/2005/8/layout/target3"/>
    <dgm:cxn modelId="{38B7371D-AF53-4369-8A9E-819AD9565EFE}" type="presParOf" srcId="{C6EDE01A-03F1-4BD9-B376-9FDE93040A93}" destId="{F404FCB2-52C6-4F95-90EA-F2ACDF364AB7}" srcOrd="8" destOrd="0" presId="urn:microsoft.com/office/officeart/2005/8/layout/target3"/>
    <dgm:cxn modelId="{25A2512D-22EC-4025-98BD-568F5873DE43}" type="presParOf" srcId="{C6EDE01A-03F1-4BD9-B376-9FDE93040A93}" destId="{A89138B6-3F8A-413B-B61F-68E5D9856760}" srcOrd="9" destOrd="0" presId="urn:microsoft.com/office/officeart/2005/8/layout/target3"/>
    <dgm:cxn modelId="{C0C00BA1-7845-4528-B024-7D6C58F03AED}" type="presParOf" srcId="{C6EDE01A-03F1-4BD9-B376-9FDE93040A93}" destId="{E0BEAD6D-2126-40C4-89FE-29986CBE14B9}" srcOrd="10" destOrd="0" presId="urn:microsoft.com/office/officeart/2005/8/layout/target3"/>
    <dgm:cxn modelId="{DD479420-6D98-4897-A7E4-543424D2091B}" type="presParOf" srcId="{C6EDE01A-03F1-4BD9-B376-9FDE93040A93}" destId="{E2A0C7F4-8656-4FA9-9C9C-5C45BB9F4B48}" srcOrd="11" destOrd="0" presId="urn:microsoft.com/office/officeart/2005/8/layout/target3"/>
    <dgm:cxn modelId="{CFADC05C-2132-4435-8E9F-F97ED376000B}" type="presParOf" srcId="{C6EDE01A-03F1-4BD9-B376-9FDE93040A93}" destId="{9A698FAF-CEA5-48CA-8BF3-1177191AA9A8}" srcOrd="12" destOrd="0" presId="urn:microsoft.com/office/officeart/2005/8/layout/target3"/>
    <dgm:cxn modelId="{A4E764F8-561A-4265-BAE0-D3DC6E4C69F5}" type="presParOf" srcId="{C6EDE01A-03F1-4BD9-B376-9FDE93040A93}" destId="{E3F547E1-791C-45B2-9E15-72E0956A2DC0}" srcOrd="13" destOrd="0" presId="urn:microsoft.com/office/officeart/2005/8/layout/target3"/>
    <dgm:cxn modelId="{145E69FC-7645-46B1-9023-38F83F5BDD3F}" type="presParOf" srcId="{C6EDE01A-03F1-4BD9-B376-9FDE93040A93}" destId="{C5DAF7A8-67A5-4A1A-B3E4-EDBC74BAC6E5}" srcOrd="14" destOrd="0" presId="urn:microsoft.com/office/officeart/2005/8/layout/target3"/>
    <dgm:cxn modelId="{35D0DE4D-08A2-4E0A-8079-6483D6CC26FF}" type="presParOf" srcId="{C6EDE01A-03F1-4BD9-B376-9FDE93040A93}" destId="{B5F90EBA-24F4-4AC7-99E7-179488A6E158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443745-22AC-4813-A634-0310CC7E5D08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25AB74-C5FB-4317-A659-E57E2C8F9108}">
      <dgm:prSet/>
      <dgm:spPr/>
      <dgm:t>
        <a:bodyPr/>
        <a:lstStyle/>
        <a:p>
          <a:pPr rtl="0"/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Parenxima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zədələnməsi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axacaq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dəyişiklikləri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               İltihabi proses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71D354-EB68-4B70-88DD-063B956068B0}" type="parTrans" cxnId="{047EF895-7C47-4A9E-82C8-3910618F332A}">
      <dgm:prSet/>
      <dgm:spPr/>
      <dgm:t>
        <a:bodyPr/>
        <a:lstStyle/>
        <a:p>
          <a:endParaRPr lang="en-US"/>
        </a:p>
      </dgm:t>
    </dgm:pt>
    <dgm:pt modelId="{1921B6DA-815E-4B7C-B774-079EF88782F5}" type="sibTrans" cxnId="{047EF895-7C47-4A9E-82C8-3910618F332A}">
      <dgm:prSet/>
      <dgm:spPr/>
      <dgm:t>
        <a:bodyPr/>
        <a:lstStyle/>
        <a:p>
          <a:endParaRPr lang="en-US"/>
        </a:p>
      </dgm:t>
    </dgm:pt>
    <dgm:pt modelId="{1570E96A-D4E5-48A3-8934-4904A94D1D6A}">
      <dgm:prSet/>
      <dgm:spPr/>
      <dgm:t>
        <a:bodyPr/>
        <a:lstStyle/>
        <a:p>
          <a:pPr rtl="0"/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İltihabi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proses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              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zədələnməsinə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fibrozuna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axacaq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zədələnməs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BDD3A-50ED-410D-94A6-FD5F8013148E}" type="parTrans" cxnId="{4421E4FE-A63F-40E2-BCF1-E25CA7541CED}">
      <dgm:prSet/>
      <dgm:spPr/>
      <dgm:t>
        <a:bodyPr/>
        <a:lstStyle/>
        <a:p>
          <a:endParaRPr lang="en-US"/>
        </a:p>
      </dgm:t>
    </dgm:pt>
    <dgm:pt modelId="{2C92ED44-2950-4761-A6DD-424D3ACCC14A}" type="sibTrans" cxnId="{4421E4FE-A63F-40E2-BCF1-E25CA7541CED}">
      <dgm:prSet/>
      <dgm:spPr/>
      <dgm:t>
        <a:bodyPr/>
        <a:lstStyle/>
        <a:p>
          <a:endParaRPr lang="en-US"/>
        </a:p>
      </dgm:t>
    </dgm:pt>
    <dgm:pt modelId="{7148B5CA-62DA-4D56-A74E-BF68427928CD}">
      <dgm:prSet/>
      <dgm:spPr/>
      <dgm:t>
        <a:bodyPr/>
        <a:lstStyle/>
        <a:p>
          <a:pPr rtl="0"/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üsurlu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dövran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              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prosesin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xronikləşməsi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</dgm:t>
    </dgm:pt>
    <dgm:pt modelId="{BEC84B91-55EC-4BE7-97CC-7C4DD2B81876}" type="parTrans" cxnId="{4B0989FC-44F1-4D51-9464-A94627FE7103}">
      <dgm:prSet/>
      <dgm:spPr/>
      <dgm:t>
        <a:bodyPr/>
        <a:lstStyle/>
        <a:p>
          <a:endParaRPr lang="en-US"/>
        </a:p>
      </dgm:t>
    </dgm:pt>
    <dgm:pt modelId="{82C325B7-B9D6-4648-B3FA-9F5CC30E9000}" type="sibTrans" cxnId="{4B0989FC-44F1-4D51-9464-A94627FE7103}">
      <dgm:prSet/>
      <dgm:spPr/>
      <dgm:t>
        <a:bodyPr/>
        <a:lstStyle/>
        <a:p>
          <a:endParaRPr lang="en-US"/>
        </a:p>
      </dgm:t>
    </dgm:pt>
    <dgm:pt modelId="{DCF2C845-D4A7-4FE3-9503-6986535067DC}">
      <dgm:prSet/>
      <dgm:spPr/>
      <dgm:t>
        <a:bodyPr/>
        <a:lstStyle/>
        <a:p>
          <a:pPr rtl="0"/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Təkrarlanan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davam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edən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iltihabi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proses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             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ekzo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endokrin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yetməzlik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89F27C-6FFB-425F-86CC-6B65515EDFAD}" type="parTrans" cxnId="{8065B97D-0324-46F6-8C4B-4CB636279023}">
      <dgm:prSet/>
      <dgm:spPr/>
      <dgm:t>
        <a:bodyPr/>
        <a:lstStyle/>
        <a:p>
          <a:endParaRPr lang="en-US"/>
        </a:p>
      </dgm:t>
    </dgm:pt>
    <dgm:pt modelId="{B131B9BA-762A-4C06-B991-C3434613A97D}" type="sibTrans" cxnId="{8065B97D-0324-46F6-8C4B-4CB636279023}">
      <dgm:prSet/>
      <dgm:spPr/>
      <dgm:t>
        <a:bodyPr/>
        <a:lstStyle/>
        <a:p>
          <a:endParaRPr lang="en-US"/>
        </a:p>
      </dgm:t>
    </dgm:pt>
    <dgm:pt modelId="{15E9ED2E-B187-428D-BF91-6B40BB164853}" type="pres">
      <dgm:prSet presAssocID="{23443745-22AC-4813-A634-0310CC7E5D08}" presName="Name0" presStyleCnt="0">
        <dgm:presLayoutVars>
          <dgm:dir/>
          <dgm:animLvl val="lvl"/>
          <dgm:resizeHandles val="exact"/>
        </dgm:presLayoutVars>
      </dgm:prSet>
      <dgm:spPr/>
    </dgm:pt>
    <dgm:pt modelId="{1292383B-796E-4FE4-9B26-DE3611B849D3}" type="pres">
      <dgm:prSet presAssocID="{2925AB74-C5FB-4317-A659-E57E2C8F9108}" presName="linNode" presStyleCnt="0"/>
      <dgm:spPr/>
    </dgm:pt>
    <dgm:pt modelId="{8420A94C-2D75-4214-BFB9-67A25E9F5419}" type="pres">
      <dgm:prSet presAssocID="{2925AB74-C5FB-4317-A659-E57E2C8F9108}" presName="parentText" presStyleLbl="node1" presStyleIdx="0" presStyleCnt="4" custScaleX="148037">
        <dgm:presLayoutVars>
          <dgm:chMax val="1"/>
          <dgm:bulletEnabled val="1"/>
        </dgm:presLayoutVars>
      </dgm:prSet>
      <dgm:spPr/>
    </dgm:pt>
    <dgm:pt modelId="{1B248E7A-BD0C-4DB7-BDAF-854BE08039CD}" type="pres">
      <dgm:prSet presAssocID="{1921B6DA-815E-4B7C-B774-079EF88782F5}" presName="sp" presStyleCnt="0"/>
      <dgm:spPr/>
    </dgm:pt>
    <dgm:pt modelId="{C59D2ED4-0723-4799-B9C8-C2ABFF3E737C}" type="pres">
      <dgm:prSet presAssocID="{1570E96A-D4E5-48A3-8934-4904A94D1D6A}" presName="linNode" presStyleCnt="0"/>
      <dgm:spPr/>
    </dgm:pt>
    <dgm:pt modelId="{1CB22009-F56B-460A-8AA9-B05A738E8BB1}" type="pres">
      <dgm:prSet presAssocID="{1570E96A-D4E5-48A3-8934-4904A94D1D6A}" presName="parentText" presStyleLbl="node1" presStyleIdx="1" presStyleCnt="4" custScaleX="148037">
        <dgm:presLayoutVars>
          <dgm:chMax val="1"/>
          <dgm:bulletEnabled val="1"/>
        </dgm:presLayoutVars>
      </dgm:prSet>
      <dgm:spPr/>
    </dgm:pt>
    <dgm:pt modelId="{7C4EE7B7-1858-4EEE-89EC-B669F4A4B0DA}" type="pres">
      <dgm:prSet presAssocID="{2C92ED44-2950-4761-A6DD-424D3ACCC14A}" presName="sp" presStyleCnt="0"/>
      <dgm:spPr/>
    </dgm:pt>
    <dgm:pt modelId="{642214BA-7944-4C7A-8632-A7FA53032495}" type="pres">
      <dgm:prSet presAssocID="{7148B5CA-62DA-4D56-A74E-BF68427928CD}" presName="linNode" presStyleCnt="0"/>
      <dgm:spPr/>
    </dgm:pt>
    <dgm:pt modelId="{FE26C3E6-B97B-49C6-8C84-6B9C5A5A15BA}" type="pres">
      <dgm:prSet presAssocID="{7148B5CA-62DA-4D56-A74E-BF68427928CD}" presName="parentText" presStyleLbl="node1" presStyleIdx="2" presStyleCnt="4" custScaleX="148037">
        <dgm:presLayoutVars>
          <dgm:chMax val="1"/>
          <dgm:bulletEnabled val="1"/>
        </dgm:presLayoutVars>
      </dgm:prSet>
      <dgm:spPr/>
    </dgm:pt>
    <dgm:pt modelId="{4360A905-C4AC-4ACD-B96B-0E2C6F86EBD9}" type="pres">
      <dgm:prSet presAssocID="{82C325B7-B9D6-4648-B3FA-9F5CC30E9000}" presName="sp" presStyleCnt="0"/>
      <dgm:spPr/>
    </dgm:pt>
    <dgm:pt modelId="{38A8AF0C-F83F-48A2-B613-23A625C2360E}" type="pres">
      <dgm:prSet presAssocID="{DCF2C845-D4A7-4FE3-9503-6986535067DC}" presName="linNode" presStyleCnt="0"/>
      <dgm:spPr/>
    </dgm:pt>
    <dgm:pt modelId="{562B6ED2-0391-41E5-A153-EACD3925503D}" type="pres">
      <dgm:prSet presAssocID="{DCF2C845-D4A7-4FE3-9503-6986535067DC}" presName="parentText" presStyleLbl="node1" presStyleIdx="3" presStyleCnt="4" custScaleX="148037">
        <dgm:presLayoutVars>
          <dgm:chMax val="1"/>
          <dgm:bulletEnabled val="1"/>
        </dgm:presLayoutVars>
      </dgm:prSet>
      <dgm:spPr/>
    </dgm:pt>
  </dgm:ptLst>
  <dgm:cxnLst>
    <dgm:cxn modelId="{1B71F530-E7B7-4ED9-9395-8D61F5D854D7}" type="presOf" srcId="{23443745-22AC-4813-A634-0310CC7E5D08}" destId="{15E9ED2E-B187-428D-BF91-6B40BB164853}" srcOrd="0" destOrd="0" presId="urn:microsoft.com/office/officeart/2005/8/layout/vList5"/>
    <dgm:cxn modelId="{0194705F-DACD-4D78-89B8-9C8E913BF85F}" type="presOf" srcId="{DCF2C845-D4A7-4FE3-9503-6986535067DC}" destId="{562B6ED2-0391-41E5-A153-EACD3925503D}" srcOrd="0" destOrd="0" presId="urn:microsoft.com/office/officeart/2005/8/layout/vList5"/>
    <dgm:cxn modelId="{8065B97D-0324-46F6-8C4B-4CB636279023}" srcId="{23443745-22AC-4813-A634-0310CC7E5D08}" destId="{DCF2C845-D4A7-4FE3-9503-6986535067DC}" srcOrd="3" destOrd="0" parTransId="{6089F27C-6FFB-425F-86CC-6B65515EDFAD}" sibTransId="{B131B9BA-762A-4C06-B991-C3434613A97D}"/>
    <dgm:cxn modelId="{17740D81-50B6-499B-B3AF-1260BBFCA078}" type="presOf" srcId="{2925AB74-C5FB-4317-A659-E57E2C8F9108}" destId="{8420A94C-2D75-4214-BFB9-67A25E9F5419}" srcOrd="0" destOrd="0" presId="urn:microsoft.com/office/officeart/2005/8/layout/vList5"/>
    <dgm:cxn modelId="{047EF895-7C47-4A9E-82C8-3910618F332A}" srcId="{23443745-22AC-4813-A634-0310CC7E5D08}" destId="{2925AB74-C5FB-4317-A659-E57E2C8F9108}" srcOrd="0" destOrd="0" parTransId="{E571D354-EB68-4B70-88DD-063B956068B0}" sibTransId="{1921B6DA-815E-4B7C-B774-079EF88782F5}"/>
    <dgm:cxn modelId="{DED830B4-8C84-4821-B3EF-8809C2D068AD}" type="presOf" srcId="{7148B5CA-62DA-4D56-A74E-BF68427928CD}" destId="{FE26C3E6-B97B-49C6-8C84-6B9C5A5A15BA}" srcOrd="0" destOrd="0" presId="urn:microsoft.com/office/officeart/2005/8/layout/vList5"/>
    <dgm:cxn modelId="{C057DFEE-A835-4EB8-911E-BC64984300C7}" type="presOf" srcId="{1570E96A-D4E5-48A3-8934-4904A94D1D6A}" destId="{1CB22009-F56B-460A-8AA9-B05A738E8BB1}" srcOrd="0" destOrd="0" presId="urn:microsoft.com/office/officeart/2005/8/layout/vList5"/>
    <dgm:cxn modelId="{4B0989FC-44F1-4D51-9464-A94627FE7103}" srcId="{23443745-22AC-4813-A634-0310CC7E5D08}" destId="{7148B5CA-62DA-4D56-A74E-BF68427928CD}" srcOrd="2" destOrd="0" parTransId="{BEC84B91-55EC-4BE7-97CC-7C4DD2B81876}" sibTransId="{82C325B7-B9D6-4648-B3FA-9F5CC30E9000}"/>
    <dgm:cxn modelId="{4421E4FE-A63F-40E2-BCF1-E25CA7541CED}" srcId="{23443745-22AC-4813-A634-0310CC7E5D08}" destId="{1570E96A-D4E5-48A3-8934-4904A94D1D6A}" srcOrd="1" destOrd="0" parTransId="{4D7BDD3A-50ED-410D-94A6-FD5F8013148E}" sibTransId="{2C92ED44-2950-4761-A6DD-424D3ACCC14A}"/>
    <dgm:cxn modelId="{9E7DA4A9-F01E-40D3-B7B2-9921BCD3DC98}" type="presParOf" srcId="{15E9ED2E-B187-428D-BF91-6B40BB164853}" destId="{1292383B-796E-4FE4-9B26-DE3611B849D3}" srcOrd="0" destOrd="0" presId="urn:microsoft.com/office/officeart/2005/8/layout/vList5"/>
    <dgm:cxn modelId="{4D4B3B7F-B154-46F1-9F64-D4752FAF84FB}" type="presParOf" srcId="{1292383B-796E-4FE4-9B26-DE3611B849D3}" destId="{8420A94C-2D75-4214-BFB9-67A25E9F5419}" srcOrd="0" destOrd="0" presId="urn:microsoft.com/office/officeart/2005/8/layout/vList5"/>
    <dgm:cxn modelId="{B8F3A4FD-6068-4281-AA87-70167CF94C3D}" type="presParOf" srcId="{15E9ED2E-B187-428D-BF91-6B40BB164853}" destId="{1B248E7A-BD0C-4DB7-BDAF-854BE08039CD}" srcOrd="1" destOrd="0" presId="urn:microsoft.com/office/officeart/2005/8/layout/vList5"/>
    <dgm:cxn modelId="{21B8DC23-9756-4818-A534-DDD30E78405A}" type="presParOf" srcId="{15E9ED2E-B187-428D-BF91-6B40BB164853}" destId="{C59D2ED4-0723-4799-B9C8-C2ABFF3E737C}" srcOrd="2" destOrd="0" presId="urn:microsoft.com/office/officeart/2005/8/layout/vList5"/>
    <dgm:cxn modelId="{1496D0C2-068C-4E2F-B75B-7E217D3E9F51}" type="presParOf" srcId="{C59D2ED4-0723-4799-B9C8-C2ABFF3E737C}" destId="{1CB22009-F56B-460A-8AA9-B05A738E8BB1}" srcOrd="0" destOrd="0" presId="urn:microsoft.com/office/officeart/2005/8/layout/vList5"/>
    <dgm:cxn modelId="{ADDCE1AD-17B9-48E7-9763-25557B77FEEB}" type="presParOf" srcId="{15E9ED2E-B187-428D-BF91-6B40BB164853}" destId="{7C4EE7B7-1858-4EEE-89EC-B669F4A4B0DA}" srcOrd="3" destOrd="0" presId="urn:microsoft.com/office/officeart/2005/8/layout/vList5"/>
    <dgm:cxn modelId="{B1E4B2F9-666C-42FB-ABFA-522B88453B5B}" type="presParOf" srcId="{15E9ED2E-B187-428D-BF91-6B40BB164853}" destId="{642214BA-7944-4C7A-8632-A7FA53032495}" srcOrd="4" destOrd="0" presId="urn:microsoft.com/office/officeart/2005/8/layout/vList5"/>
    <dgm:cxn modelId="{62EC0968-977A-486F-A3D5-C2E49DA477C0}" type="presParOf" srcId="{642214BA-7944-4C7A-8632-A7FA53032495}" destId="{FE26C3E6-B97B-49C6-8C84-6B9C5A5A15BA}" srcOrd="0" destOrd="0" presId="urn:microsoft.com/office/officeart/2005/8/layout/vList5"/>
    <dgm:cxn modelId="{9D77F987-9462-4389-BC9E-88268495E001}" type="presParOf" srcId="{15E9ED2E-B187-428D-BF91-6B40BB164853}" destId="{4360A905-C4AC-4ACD-B96B-0E2C6F86EBD9}" srcOrd="5" destOrd="0" presId="urn:microsoft.com/office/officeart/2005/8/layout/vList5"/>
    <dgm:cxn modelId="{0D88C7F0-FC41-400F-ABF7-44B62A86EE06}" type="presParOf" srcId="{15E9ED2E-B187-428D-BF91-6B40BB164853}" destId="{38A8AF0C-F83F-48A2-B613-23A625C2360E}" srcOrd="6" destOrd="0" presId="urn:microsoft.com/office/officeart/2005/8/layout/vList5"/>
    <dgm:cxn modelId="{52CB58DB-7E05-4720-A8ED-CC8D2EDD0C2E}" type="presParOf" srcId="{38A8AF0C-F83F-48A2-B613-23A625C2360E}" destId="{562B6ED2-0391-41E5-A153-EACD3925503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29D36A-C7C6-4EB7-B45D-B975CBB4D20D}" type="doc">
      <dgm:prSet loTypeId="urn:microsoft.com/office/officeart/2005/8/layout/target1" loCatId="relationship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9E25F46-F44F-4399-9685-6EE5148D8E42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Təkrarlayan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kəskin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tutmaları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24CCD66-21D2-4FFC-A898-5C95B6223C01}" type="parTrans" cxnId="{9E5147FD-DA2A-4ED3-AAAB-7D3F9BA55302}">
      <dgm:prSet/>
      <dgm:spPr/>
      <dgm:t>
        <a:bodyPr/>
        <a:lstStyle/>
        <a:p>
          <a:endParaRPr lang="en-US" sz="1800"/>
        </a:p>
      </dgm:t>
    </dgm:pt>
    <dgm:pt modelId="{489287A0-6D16-451B-B841-65841BC66E9E}" type="sibTrans" cxnId="{9E5147FD-DA2A-4ED3-AAAB-7D3F9BA55302}">
      <dgm:prSet/>
      <dgm:spPr/>
      <dgm:t>
        <a:bodyPr/>
        <a:lstStyle/>
        <a:p>
          <a:endParaRPr lang="en-US" sz="1800"/>
        </a:p>
      </dgm:t>
    </dgm:pt>
    <dgm:pt modelId="{B19C513E-23CB-4A55-9FC4-0195EF9AD336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Pankreasda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kütlə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84ADDCFD-0DDD-4F9B-A87B-F02D40282DCB}" type="parTrans" cxnId="{2A4B1FB9-0235-4608-8248-A6BE6B3EA0A2}">
      <dgm:prSet/>
      <dgm:spPr/>
      <dgm:t>
        <a:bodyPr/>
        <a:lstStyle/>
        <a:p>
          <a:endParaRPr lang="en-US" sz="1800"/>
        </a:p>
      </dgm:t>
    </dgm:pt>
    <dgm:pt modelId="{65E822FB-312A-4D58-A233-4A1BEEDDCE96}" type="sibTrans" cxnId="{2A4B1FB9-0235-4608-8248-A6BE6B3EA0A2}">
      <dgm:prSet/>
      <dgm:spPr/>
      <dgm:t>
        <a:bodyPr/>
        <a:lstStyle/>
        <a:p>
          <a:endParaRPr lang="en-US" sz="1800"/>
        </a:p>
      </dgm:t>
    </dgm:pt>
    <dgm:pt modelId="{B57B9C18-19E9-45F5-829C-70A55CB10DCD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Diabet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F79553B8-D9B3-4932-AF48-AB03A793DBFF}" type="parTrans" cxnId="{4C9EF83D-0D6A-46BD-AD06-2193840E394E}">
      <dgm:prSet/>
      <dgm:spPr/>
      <dgm:t>
        <a:bodyPr/>
        <a:lstStyle/>
        <a:p>
          <a:endParaRPr lang="en-US" sz="1800"/>
        </a:p>
      </dgm:t>
    </dgm:pt>
    <dgm:pt modelId="{15F8A95A-B339-48B6-BFFD-654608B5E233}" type="sibTrans" cxnId="{4C9EF83D-0D6A-46BD-AD06-2193840E394E}">
      <dgm:prSet/>
      <dgm:spPr/>
      <dgm:t>
        <a:bodyPr/>
        <a:lstStyle/>
        <a:p>
          <a:endParaRPr lang="en-US" sz="1800"/>
        </a:p>
      </dgm:t>
    </dgm:pt>
    <dgm:pt modelId="{CB4E7FE6-634C-42A4-B6AB-BE9656E702EE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Xoledoxun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distal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hissəsinin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daralması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9AFBBF0E-DD08-49E3-9E65-289715E314F4}" type="parTrans" cxnId="{E75CF79D-368A-4FB9-9846-3CFA6E0572E5}">
      <dgm:prSet/>
      <dgm:spPr/>
      <dgm:t>
        <a:bodyPr/>
        <a:lstStyle/>
        <a:p>
          <a:endParaRPr lang="en-US" sz="1800"/>
        </a:p>
      </dgm:t>
    </dgm:pt>
    <dgm:pt modelId="{C1F4DA04-2646-432E-A92D-E0F5113F360C}" type="sibTrans" cxnId="{E75CF79D-368A-4FB9-9846-3CFA6E0572E5}">
      <dgm:prSet/>
      <dgm:spPr/>
      <dgm:t>
        <a:bodyPr/>
        <a:lstStyle/>
        <a:p>
          <a:endParaRPr lang="en-US" sz="1800"/>
        </a:p>
      </dgm:t>
    </dgm:pt>
    <dgm:pt modelId="{F41BE786-C59D-4F31-AD01-9808E18AF816}">
      <dgm:prSet custT="1"/>
      <dgm:spPr/>
      <dgm:t>
        <a:bodyPr/>
        <a:lstStyle/>
        <a:p>
          <a:pPr rtl="0"/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12bb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stenozu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F9E98FD0-F5C0-4065-A041-D673A9D49E29}" type="parTrans" cxnId="{0180A41C-B506-4DE6-9978-B3B49067F67C}">
      <dgm:prSet/>
      <dgm:spPr/>
      <dgm:t>
        <a:bodyPr/>
        <a:lstStyle/>
        <a:p>
          <a:endParaRPr lang="en-US" sz="1800"/>
        </a:p>
      </dgm:t>
    </dgm:pt>
    <dgm:pt modelId="{B49C61C8-D49F-4DE3-B4CE-9DB7C9450165}" type="sibTrans" cxnId="{0180A41C-B506-4DE6-9978-B3B49067F67C}">
      <dgm:prSet/>
      <dgm:spPr/>
      <dgm:t>
        <a:bodyPr/>
        <a:lstStyle/>
        <a:p>
          <a:endParaRPr lang="en-US" sz="1800"/>
        </a:p>
      </dgm:t>
    </dgm:pt>
    <dgm:pt modelId="{14674126-2683-4572-ABBC-AB28A2DDFE00}">
      <dgm:prSet/>
      <dgm:spPr/>
      <dgm:t>
        <a:bodyPr/>
        <a:lstStyle/>
        <a:p>
          <a:endParaRPr lang="en-US"/>
        </a:p>
      </dgm:t>
    </dgm:pt>
    <dgm:pt modelId="{DA8CDEB5-D653-46B2-A63C-FEFAD573020B}" type="parTrans" cxnId="{4BA97C93-21DF-4C53-9080-94C3A99181CA}">
      <dgm:prSet/>
      <dgm:spPr/>
      <dgm:t>
        <a:bodyPr/>
        <a:lstStyle/>
        <a:p>
          <a:endParaRPr lang="en-US" sz="1800"/>
        </a:p>
      </dgm:t>
    </dgm:pt>
    <dgm:pt modelId="{09807BC9-ABE3-49FC-9596-DAA3CBD4E8D8}" type="sibTrans" cxnId="{4BA97C93-21DF-4C53-9080-94C3A99181CA}">
      <dgm:prSet/>
      <dgm:spPr/>
      <dgm:t>
        <a:bodyPr/>
        <a:lstStyle/>
        <a:p>
          <a:endParaRPr lang="en-US" sz="1800"/>
        </a:p>
      </dgm:t>
    </dgm:pt>
    <dgm:pt modelId="{B20A9A1C-1751-4EBD-B337-EFF30C12C710}">
      <dgm:prSet/>
      <dgm:spPr/>
      <dgm:t>
        <a:bodyPr/>
        <a:lstStyle/>
        <a:p>
          <a:endParaRPr lang="en-US"/>
        </a:p>
      </dgm:t>
    </dgm:pt>
    <dgm:pt modelId="{33969954-17E3-4794-AFB7-EE90AB97D1A6}" type="parTrans" cxnId="{DA44789A-E617-4A32-98FD-FB709829D2FF}">
      <dgm:prSet/>
      <dgm:spPr/>
      <dgm:t>
        <a:bodyPr/>
        <a:lstStyle/>
        <a:p>
          <a:endParaRPr lang="en-US" sz="1800"/>
        </a:p>
      </dgm:t>
    </dgm:pt>
    <dgm:pt modelId="{29EA784B-F060-4054-8C9D-21E3C07D182E}" type="sibTrans" cxnId="{DA44789A-E617-4A32-98FD-FB709829D2FF}">
      <dgm:prSet/>
      <dgm:spPr/>
      <dgm:t>
        <a:bodyPr/>
        <a:lstStyle/>
        <a:p>
          <a:endParaRPr lang="en-US" sz="1800"/>
        </a:p>
      </dgm:t>
    </dgm:pt>
    <dgm:pt modelId="{51AB7F31-6B10-426E-A1F5-34C5904C931D}">
      <dgm:prSet/>
      <dgm:spPr/>
      <dgm:t>
        <a:bodyPr/>
        <a:lstStyle/>
        <a:p>
          <a:endParaRPr lang="en-US"/>
        </a:p>
      </dgm:t>
    </dgm:pt>
    <dgm:pt modelId="{666913E2-8E2F-484A-875F-1C640F1C8167}" type="parTrans" cxnId="{DA9F9D16-0B9A-4016-8B23-4906BA8CA7FB}">
      <dgm:prSet/>
      <dgm:spPr/>
      <dgm:t>
        <a:bodyPr/>
        <a:lstStyle/>
        <a:p>
          <a:endParaRPr lang="en-US" sz="1800"/>
        </a:p>
      </dgm:t>
    </dgm:pt>
    <dgm:pt modelId="{D0CEFFE4-FE89-4E13-8306-368FB7506236}" type="sibTrans" cxnId="{DA9F9D16-0B9A-4016-8B23-4906BA8CA7FB}">
      <dgm:prSet/>
      <dgm:spPr/>
      <dgm:t>
        <a:bodyPr/>
        <a:lstStyle/>
        <a:p>
          <a:endParaRPr lang="en-US" sz="1800"/>
        </a:p>
      </dgm:t>
    </dgm:pt>
    <dgm:pt modelId="{7FE57F6F-31A9-4CD7-9369-C7DFFC0D7F4B}" type="pres">
      <dgm:prSet presAssocID="{CF29D36A-C7C6-4EB7-B45D-B975CBB4D20D}" presName="composite" presStyleCnt="0">
        <dgm:presLayoutVars>
          <dgm:chMax val="5"/>
          <dgm:dir/>
          <dgm:resizeHandles val="exact"/>
        </dgm:presLayoutVars>
      </dgm:prSet>
      <dgm:spPr/>
    </dgm:pt>
    <dgm:pt modelId="{B7833224-15C5-4918-B128-06AAE5E4750C}" type="pres">
      <dgm:prSet presAssocID="{59E25F46-F44F-4399-9685-6EE5148D8E42}" presName="circle1" presStyleLbl="lnNode1" presStyleIdx="0" presStyleCnt="5"/>
      <dgm:spPr/>
    </dgm:pt>
    <dgm:pt modelId="{79C27779-5EB4-40F9-8EDE-A742D0E8D68A}" type="pres">
      <dgm:prSet presAssocID="{59E25F46-F44F-4399-9685-6EE5148D8E42}" presName="text1" presStyleLbl="revTx" presStyleIdx="0" presStyleCnt="5">
        <dgm:presLayoutVars>
          <dgm:bulletEnabled val="1"/>
        </dgm:presLayoutVars>
      </dgm:prSet>
      <dgm:spPr/>
    </dgm:pt>
    <dgm:pt modelId="{F06F318C-B1FC-47B4-AD09-CFA1CFF78E8C}" type="pres">
      <dgm:prSet presAssocID="{59E25F46-F44F-4399-9685-6EE5148D8E42}" presName="line1" presStyleLbl="callout" presStyleIdx="0" presStyleCnt="10"/>
      <dgm:spPr/>
    </dgm:pt>
    <dgm:pt modelId="{AE5B6D58-B181-4B97-9DAD-AEA1D9C28274}" type="pres">
      <dgm:prSet presAssocID="{59E25F46-F44F-4399-9685-6EE5148D8E42}" presName="d1" presStyleLbl="callout" presStyleIdx="1" presStyleCnt="10"/>
      <dgm:spPr/>
    </dgm:pt>
    <dgm:pt modelId="{F8F87A21-BBF9-4BF7-874A-882C4998CEDF}" type="pres">
      <dgm:prSet presAssocID="{B19C513E-23CB-4A55-9FC4-0195EF9AD336}" presName="circle2" presStyleLbl="lnNode1" presStyleIdx="1" presStyleCnt="5"/>
      <dgm:spPr/>
    </dgm:pt>
    <dgm:pt modelId="{37A976D1-E91A-407D-8B96-BC6526A8CC55}" type="pres">
      <dgm:prSet presAssocID="{B19C513E-23CB-4A55-9FC4-0195EF9AD336}" presName="text2" presStyleLbl="revTx" presStyleIdx="1" presStyleCnt="5">
        <dgm:presLayoutVars>
          <dgm:bulletEnabled val="1"/>
        </dgm:presLayoutVars>
      </dgm:prSet>
      <dgm:spPr/>
    </dgm:pt>
    <dgm:pt modelId="{36615286-CC90-42E2-BF11-F348181ED952}" type="pres">
      <dgm:prSet presAssocID="{B19C513E-23CB-4A55-9FC4-0195EF9AD336}" presName="line2" presStyleLbl="callout" presStyleIdx="2" presStyleCnt="10"/>
      <dgm:spPr/>
    </dgm:pt>
    <dgm:pt modelId="{FD0CC346-FA1F-4668-81E7-A4B6B8D83DDD}" type="pres">
      <dgm:prSet presAssocID="{B19C513E-23CB-4A55-9FC4-0195EF9AD336}" presName="d2" presStyleLbl="callout" presStyleIdx="3" presStyleCnt="10"/>
      <dgm:spPr/>
    </dgm:pt>
    <dgm:pt modelId="{9C816A1D-B2C1-43FF-8DCC-F4B0D3A0796F}" type="pres">
      <dgm:prSet presAssocID="{B57B9C18-19E9-45F5-829C-70A55CB10DCD}" presName="circle3" presStyleLbl="lnNode1" presStyleIdx="2" presStyleCnt="5"/>
      <dgm:spPr/>
    </dgm:pt>
    <dgm:pt modelId="{96140E2C-B2C3-4644-8AE8-19B8BEC575F8}" type="pres">
      <dgm:prSet presAssocID="{B57B9C18-19E9-45F5-829C-70A55CB10DCD}" presName="text3" presStyleLbl="revTx" presStyleIdx="2" presStyleCnt="5">
        <dgm:presLayoutVars>
          <dgm:bulletEnabled val="1"/>
        </dgm:presLayoutVars>
      </dgm:prSet>
      <dgm:spPr/>
    </dgm:pt>
    <dgm:pt modelId="{B453624E-5772-41E6-B0E1-DB72DE1772B8}" type="pres">
      <dgm:prSet presAssocID="{B57B9C18-19E9-45F5-829C-70A55CB10DCD}" presName="line3" presStyleLbl="callout" presStyleIdx="4" presStyleCnt="10"/>
      <dgm:spPr/>
    </dgm:pt>
    <dgm:pt modelId="{1CEE5972-58DB-44D4-91DD-4A499E14D752}" type="pres">
      <dgm:prSet presAssocID="{B57B9C18-19E9-45F5-829C-70A55CB10DCD}" presName="d3" presStyleLbl="callout" presStyleIdx="5" presStyleCnt="10"/>
      <dgm:spPr/>
    </dgm:pt>
    <dgm:pt modelId="{AA6B388C-8E2E-4EA1-9479-D82495D54385}" type="pres">
      <dgm:prSet presAssocID="{CB4E7FE6-634C-42A4-B6AB-BE9656E702EE}" presName="circle4" presStyleLbl="lnNode1" presStyleIdx="3" presStyleCnt="5"/>
      <dgm:spPr/>
    </dgm:pt>
    <dgm:pt modelId="{2EB0D587-BC5A-4A2D-B24D-59BA8E57C9D1}" type="pres">
      <dgm:prSet presAssocID="{CB4E7FE6-634C-42A4-B6AB-BE9656E702EE}" presName="text4" presStyleLbl="revTx" presStyleIdx="3" presStyleCnt="5">
        <dgm:presLayoutVars>
          <dgm:bulletEnabled val="1"/>
        </dgm:presLayoutVars>
      </dgm:prSet>
      <dgm:spPr/>
    </dgm:pt>
    <dgm:pt modelId="{6ED99BA8-380E-45AE-A897-E724D029ED50}" type="pres">
      <dgm:prSet presAssocID="{CB4E7FE6-634C-42A4-B6AB-BE9656E702EE}" presName="line4" presStyleLbl="callout" presStyleIdx="6" presStyleCnt="10"/>
      <dgm:spPr/>
    </dgm:pt>
    <dgm:pt modelId="{9DFB0E1C-56B4-410E-B16F-AD7215254372}" type="pres">
      <dgm:prSet presAssocID="{CB4E7FE6-634C-42A4-B6AB-BE9656E702EE}" presName="d4" presStyleLbl="callout" presStyleIdx="7" presStyleCnt="10"/>
      <dgm:spPr/>
    </dgm:pt>
    <dgm:pt modelId="{F476D968-5824-4649-B241-14C1F28B3E0C}" type="pres">
      <dgm:prSet presAssocID="{F41BE786-C59D-4F31-AD01-9808E18AF816}" presName="circle5" presStyleLbl="lnNode1" presStyleIdx="4" presStyleCnt="5"/>
      <dgm:spPr/>
    </dgm:pt>
    <dgm:pt modelId="{50B91D02-4EF4-48CB-99B4-A0FEEA8DDA0C}" type="pres">
      <dgm:prSet presAssocID="{F41BE786-C59D-4F31-AD01-9808E18AF816}" presName="text5" presStyleLbl="revTx" presStyleIdx="4" presStyleCnt="5">
        <dgm:presLayoutVars>
          <dgm:bulletEnabled val="1"/>
        </dgm:presLayoutVars>
      </dgm:prSet>
      <dgm:spPr/>
    </dgm:pt>
    <dgm:pt modelId="{1ECFD8BE-5B07-482C-9DE8-8816199F7A11}" type="pres">
      <dgm:prSet presAssocID="{F41BE786-C59D-4F31-AD01-9808E18AF816}" presName="line5" presStyleLbl="callout" presStyleIdx="8" presStyleCnt="10"/>
      <dgm:spPr/>
    </dgm:pt>
    <dgm:pt modelId="{64D67D92-1808-4B5B-B11A-5D6BEF66E12D}" type="pres">
      <dgm:prSet presAssocID="{F41BE786-C59D-4F31-AD01-9808E18AF816}" presName="d5" presStyleLbl="callout" presStyleIdx="9" presStyleCnt="10"/>
      <dgm:spPr/>
    </dgm:pt>
  </dgm:ptLst>
  <dgm:cxnLst>
    <dgm:cxn modelId="{DA9F9D16-0B9A-4016-8B23-4906BA8CA7FB}" srcId="{CF29D36A-C7C6-4EB7-B45D-B975CBB4D20D}" destId="{51AB7F31-6B10-426E-A1F5-34C5904C931D}" srcOrd="7" destOrd="0" parTransId="{666913E2-8E2F-484A-875F-1C640F1C8167}" sibTransId="{D0CEFFE4-FE89-4E13-8306-368FB7506236}"/>
    <dgm:cxn modelId="{0180A41C-B506-4DE6-9978-B3B49067F67C}" srcId="{CF29D36A-C7C6-4EB7-B45D-B975CBB4D20D}" destId="{F41BE786-C59D-4F31-AD01-9808E18AF816}" srcOrd="4" destOrd="0" parTransId="{F9E98FD0-F5C0-4065-A041-D673A9D49E29}" sibTransId="{B49C61C8-D49F-4DE3-B4CE-9DB7C9450165}"/>
    <dgm:cxn modelId="{4C9EF83D-0D6A-46BD-AD06-2193840E394E}" srcId="{CF29D36A-C7C6-4EB7-B45D-B975CBB4D20D}" destId="{B57B9C18-19E9-45F5-829C-70A55CB10DCD}" srcOrd="2" destOrd="0" parTransId="{F79553B8-D9B3-4932-AF48-AB03A793DBFF}" sibTransId="{15F8A95A-B339-48B6-BFFD-654608B5E233}"/>
    <dgm:cxn modelId="{0116E95E-4424-4ED6-851D-D7EF38DADFA6}" type="presOf" srcId="{F41BE786-C59D-4F31-AD01-9808E18AF816}" destId="{50B91D02-4EF4-48CB-99B4-A0FEEA8DDA0C}" srcOrd="0" destOrd="0" presId="urn:microsoft.com/office/officeart/2005/8/layout/target1"/>
    <dgm:cxn modelId="{AD3F5943-E624-453D-8ECD-525474E97788}" type="presOf" srcId="{59E25F46-F44F-4399-9685-6EE5148D8E42}" destId="{79C27779-5EB4-40F9-8EDE-A742D0E8D68A}" srcOrd="0" destOrd="0" presId="urn:microsoft.com/office/officeart/2005/8/layout/target1"/>
    <dgm:cxn modelId="{4BA97C93-21DF-4C53-9080-94C3A99181CA}" srcId="{CF29D36A-C7C6-4EB7-B45D-B975CBB4D20D}" destId="{14674126-2683-4572-ABBC-AB28A2DDFE00}" srcOrd="5" destOrd="0" parTransId="{DA8CDEB5-D653-46B2-A63C-FEFAD573020B}" sibTransId="{09807BC9-ABE3-49FC-9596-DAA3CBD4E8D8}"/>
    <dgm:cxn modelId="{4A259F93-F56D-4C6C-B617-CFF1F8A04825}" type="presOf" srcId="{B19C513E-23CB-4A55-9FC4-0195EF9AD336}" destId="{37A976D1-E91A-407D-8B96-BC6526A8CC55}" srcOrd="0" destOrd="0" presId="urn:microsoft.com/office/officeart/2005/8/layout/target1"/>
    <dgm:cxn modelId="{DA44789A-E617-4A32-98FD-FB709829D2FF}" srcId="{CF29D36A-C7C6-4EB7-B45D-B975CBB4D20D}" destId="{B20A9A1C-1751-4EBD-B337-EFF30C12C710}" srcOrd="6" destOrd="0" parTransId="{33969954-17E3-4794-AFB7-EE90AB97D1A6}" sibTransId="{29EA784B-F060-4054-8C9D-21E3C07D182E}"/>
    <dgm:cxn modelId="{E75CF79D-368A-4FB9-9846-3CFA6E0572E5}" srcId="{CF29D36A-C7C6-4EB7-B45D-B975CBB4D20D}" destId="{CB4E7FE6-634C-42A4-B6AB-BE9656E702EE}" srcOrd="3" destOrd="0" parTransId="{9AFBBF0E-DD08-49E3-9E65-289715E314F4}" sibTransId="{C1F4DA04-2646-432E-A92D-E0F5113F360C}"/>
    <dgm:cxn modelId="{CA5F86B6-FFE7-4E58-A283-EE26FDEA8CC3}" type="presOf" srcId="{CF29D36A-C7C6-4EB7-B45D-B975CBB4D20D}" destId="{7FE57F6F-31A9-4CD7-9369-C7DFFC0D7F4B}" srcOrd="0" destOrd="0" presId="urn:microsoft.com/office/officeart/2005/8/layout/target1"/>
    <dgm:cxn modelId="{2A4B1FB9-0235-4608-8248-A6BE6B3EA0A2}" srcId="{CF29D36A-C7C6-4EB7-B45D-B975CBB4D20D}" destId="{B19C513E-23CB-4A55-9FC4-0195EF9AD336}" srcOrd="1" destOrd="0" parTransId="{84ADDCFD-0DDD-4F9B-A87B-F02D40282DCB}" sibTransId="{65E822FB-312A-4D58-A233-4A1BEEDDCE96}"/>
    <dgm:cxn modelId="{AC13A9C8-26B8-4990-9AB0-3EC63A7B5C22}" type="presOf" srcId="{B57B9C18-19E9-45F5-829C-70A55CB10DCD}" destId="{96140E2C-B2C3-4644-8AE8-19B8BEC575F8}" srcOrd="0" destOrd="0" presId="urn:microsoft.com/office/officeart/2005/8/layout/target1"/>
    <dgm:cxn modelId="{A844EAEF-7815-445B-A690-53EA3B61299E}" type="presOf" srcId="{CB4E7FE6-634C-42A4-B6AB-BE9656E702EE}" destId="{2EB0D587-BC5A-4A2D-B24D-59BA8E57C9D1}" srcOrd="0" destOrd="0" presId="urn:microsoft.com/office/officeart/2005/8/layout/target1"/>
    <dgm:cxn modelId="{9E5147FD-DA2A-4ED3-AAAB-7D3F9BA55302}" srcId="{CF29D36A-C7C6-4EB7-B45D-B975CBB4D20D}" destId="{59E25F46-F44F-4399-9685-6EE5148D8E42}" srcOrd="0" destOrd="0" parTransId="{424CCD66-21D2-4FFC-A898-5C95B6223C01}" sibTransId="{489287A0-6D16-451B-B841-65841BC66E9E}"/>
    <dgm:cxn modelId="{C0E320AE-5914-4E69-9AD5-01B13BBE0B97}" type="presParOf" srcId="{7FE57F6F-31A9-4CD7-9369-C7DFFC0D7F4B}" destId="{B7833224-15C5-4918-B128-06AAE5E4750C}" srcOrd="0" destOrd="0" presId="urn:microsoft.com/office/officeart/2005/8/layout/target1"/>
    <dgm:cxn modelId="{5EE50FA8-F97F-43DF-96B1-C7D855801210}" type="presParOf" srcId="{7FE57F6F-31A9-4CD7-9369-C7DFFC0D7F4B}" destId="{79C27779-5EB4-40F9-8EDE-A742D0E8D68A}" srcOrd="1" destOrd="0" presId="urn:microsoft.com/office/officeart/2005/8/layout/target1"/>
    <dgm:cxn modelId="{EA30C318-14B1-476B-A391-B02D4AD76F59}" type="presParOf" srcId="{7FE57F6F-31A9-4CD7-9369-C7DFFC0D7F4B}" destId="{F06F318C-B1FC-47B4-AD09-CFA1CFF78E8C}" srcOrd="2" destOrd="0" presId="urn:microsoft.com/office/officeart/2005/8/layout/target1"/>
    <dgm:cxn modelId="{69317B93-0F73-4359-9ACF-4DA4D46B8394}" type="presParOf" srcId="{7FE57F6F-31A9-4CD7-9369-C7DFFC0D7F4B}" destId="{AE5B6D58-B181-4B97-9DAD-AEA1D9C28274}" srcOrd="3" destOrd="0" presId="urn:microsoft.com/office/officeart/2005/8/layout/target1"/>
    <dgm:cxn modelId="{0EED8A49-9D06-4E7C-A28A-B14021453C5D}" type="presParOf" srcId="{7FE57F6F-31A9-4CD7-9369-C7DFFC0D7F4B}" destId="{F8F87A21-BBF9-4BF7-874A-882C4998CEDF}" srcOrd="4" destOrd="0" presId="urn:microsoft.com/office/officeart/2005/8/layout/target1"/>
    <dgm:cxn modelId="{4D5D86E3-51D3-4E70-8AD6-7068F4D3C931}" type="presParOf" srcId="{7FE57F6F-31A9-4CD7-9369-C7DFFC0D7F4B}" destId="{37A976D1-E91A-407D-8B96-BC6526A8CC55}" srcOrd="5" destOrd="0" presId="urn:microsoft.com/office/officeart/2005/8/layout/target1"/>
    <dgm:cxn modelId="{FF4AF54D-AED1-4EED-AD8F-C1EC3BCD5979}" type="presParOf" srcId="{7FE57F6F-31A9-4CD7-9369-C7DFFC0D7F4B}" destId="{36615286-CC90-42E2-BF11-F348181ED952}" srcOrd="6" destOrd="0" presId="urn:microsoft.com/office/officeart/2005/8/layout/target1"/>
    <dgm:cxn modelId="{F6ED70F6-F7C6-49D8-8399-A56AE62C7824}" type="presParOf" srcId="{7FE57F6F-31A9-4CD7-9369-C7DFFC0D7F4B}" destId="{FD0CC346-FA1F-4668-81E7-A4B6B8D83DDD}" srcOrd="7" destOrd="0" presId="urn:microsoft.com/office/officeart/2005/8/layout/target1"/>
    <dgm:cxn modelId="{015BB4DB-A4D4-4825-A828-4111705D63CC}" type="presParOf" srcId="{7FE57F6F-31A9-4CD7-9369-C7DFFC0D7F4B}" destId="{9C816A1D-B2C1-43FF-8DCC-F4B0D3A0796F}" srcOrd="8" destOrd="0" presId="urn:microsoft.com/office/officeart/2005/8/layout/target1"/>
    <dgm:cxn modelId="{500D0FD1-3D52-4270-8CF0-DB98D8AADED6}" type="presParOf" srcId="{7FE57F6F-31A9-4CD7-9369-C7DFFC0D7F4B}" destId="{96140E2C-B2C3-4644-8AE8-19B8BEC575F8}" srcOrd="9" destOrd="0" presId="urn:microsoft.com/office/officeart/2005/8/layout/target1"/>
    <dgm:cxn modelId="{D7E9B67A-7CFC-40AC-B985-CF883BEF3798}" type="presParOf" srcId="{7FE57F6F-31A9-4CD7-9369-C7DFFC0D7F4B}" destId="{B453624E-5772-41E6-B0E1-DB72DE1772B8}" srcOrd="10" destOrd="0" presId="urn:microsoft.com/office/officeart/2005/8/layout/target1"/>
    <dgm:cxn modelId="{19DBC0B2-4372-43E4-8C66-2F581D89B004}" type="presParOf" srcId="{7FE57F6F-31A9-4CD7-9369-C7DFFC0D7F4B}" destId="{1CEE5972-58DB-44D4-91DD-4A499E14D752}" srcOrd="11" destOrd="0" presId="urn:microsoft.com/office/officeart/2005/8/layout/target1"/>
    <dgm:cxn modelId="{E929F384-F742-4326-8EE2-45B101D2DAFC}" type="presParOf" srcId="{7FE57F6F-31A9-4CD7-9369-C7DFFC0D7F4B}" destId="{AA6B388C-8E2E-4EA1-9479-D82495D54385}" srcOrd="12" destOrd="0" presId="urn:microsoft.com/office/officeart/2005/8/layout/target1"/>
    <dgm:cxn modelId="{47247797-0151-4E26-AFB7-AEAFD7C56B3F}" type="presParOf" srcId="{7FE57F6F-31A9-4CD7-9369-C7DFFC0D7F4B}" destId="{2EB0D587-BC5A-4A2D-B24D-59BA8E57C9D1}" srcOrd="13" destOrd="0" presId="urn:microsoft.com/office/officeart/2005/8/layout/target1"/>
    <dgm:cxn modelId="{46DA8838-F9D6-4659-BB59-A7FD8424521B}" type="presParOf" srcId="{7FE57F6F-31A9-4CD7-9369-C7DFFC0D7F4B}" destId="{6ED99BA8-380E-45AE-A897-E724D029ED50}" srcOrd="14" destOrd="0" presId="urn:microsoft.com/office/officeart/2005/8/layout/target1"/>
    <dgm:cxn modelId="{A14B4F64-01CE-480D-BCFB-AB65E78729CF}" type="presParOf" srcId="{7FE57F6F-31A9-4CD7-9369-C7DFFC0D7F4B}" destId="{9DFB0E1C-56B4-410E-B16F-AD7215254372}" srcOrd="15" destOrd="0" presId="urn:microsoft.com/office/officeart/2005/8/layout/target1"/>
    <dgm:cxn modelId="{9016C595-2E72-473D-B070-6D630EE6ED86}" type="presParOf" srcId="{7FE57F6F-31A9-4CD7-9369-C7DFFC0D7F4B}" destId="{F476D968-5824-4649-B241-14C1F28B3E0C}" srcOrd="16" destOrd="0" presId="urn:microsoft.com/office/officeart/2005/8/layout/target1"/>
    <dgm:cxn modelId="{0B60C30A-6FA3-40AC-BEDF-CE8585FA6179}" type="presParOf" srcId="{7FE57F6F-31A9-4CD7-9369-C7DFFC0D7F4B}" destId="{50B91D02-4EF4-48CB-99B4-A0FEEA8DDA0C}" srcOrd="17" destOrd="0" presId="urn:microsoft.com/office/officeart/2005/8/layout/target1"/>
    <dgm:cxn modelId="{117DFB50-BA0B-4EC2-A974-A379EB262B16}" type="presParOf" srcId="{7FE57F6F-31A9-4CD7-9369-C7DFFC0D7F4B}" destId="{1ECFD8BE-5B07-482C-9DE8-8816199F7A11}" srcOrd="18" destOrd="0" presId="urn:microsoft.com/office/officeart/2005/8/layout/target1"/>
    <dgm:cxn modelId="{52E36D5B-9794-4C3F-9809-633C2BBA4A30}" type="presParOf" srcId="{7FE57F6F-31A9-4CD7-9369-C7DFFC0D7F4B}" destId="{64D67D92-1808-4B5B-B11A-5D6BEF66E12D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1546AA4-D8DD-47D1-880D-2DFCD96FF579}" type="doc">
      <dgm:prSet loTypeId="urn:microsoft.com/office/officeart/2005/8/layout/chevron2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5A2B8F77-4FF7-4C6C-A1F9-B1B2EF7CEB69}">
      <dgm:prSet/>
      <dgm:spPr/>
      <dgm:t>
        <a:bodyPr/>
        <a:lstStyle/>
        <a:p>
          <a:pPr algn="ctr" rtl="0"/>
          <a:r>
            <a:rPr lang="az-Latn-AZ" b="1" i="1"/>
            <a:t>Diaqnostik meyarları: </a:t>
          </a:r>
          <a:endParaRPr lang="en-US"/>
        </a:p>
      </dgm:t>
    </dgm:pt>
    <dgm:pt modelId="{EC26843C-95DF-4705-B5FB-7744D5A7B600}" type="parTrans" cxnId="{ACDAA105-9FC6-4C53-B71F-E8FE3D5C5366}">
      <dgm:prSet/>
      <dgm:spPr/>
      <dgm:t>
        <a:bodyPr/>
        <a:lstStyle/>
        <a:p>
          <a:pPr algn="ctr"/>
          <a:endParaRPr lang="en-US"/>
        </a:p>
      </dgm:t>
    </dgm:pt>
    <dgm:pt modelId="{B035799E-B452-40A9-8D44-F186FB2214B8}" type="sibTrans" cxnId="{ACDAA105-9FC6-4C53-B71F-E8FE3D5C5366}">
      <dgm:prSet/>
      <dgm:spPr/>
      <dgm:t>
        <a:bodyPr/>
        <a:lstStyle/>
        <a:p>
          <a:pPr algn="ctr"/>
          <a:endParaRPr lang="en-US"/>
        </a:p>
      </dgm:t>
    </dgm:pt>
    <dgm:pt modelId="{FD2193AF-5D9D-4F89-A978-1AE5FFA4BDAA}">
      <dgm:prSet custT="1"/>
      <dgm:spPr/>
      <dgm:t>
        <a:bodyPr/>
        <a:lstStyle/>
        <a:p>
          <a:pPr algn="just" rtl="0"/>
          <a:r>
            <a:rPr lang="az-Latn-AZ" sz="2800" dirty="0"/>
            <a:t>Ağrı </a:t>
          </a:r>
          <a:endParaRPr lang="en-US" sz="2800" dirty="0"/>
        </a:p>
      </dgm:t>
    </dgm:pt>
    <dgm:pt modelId="{E78B0C3E-BE1F-44DA-BC3D-D0F6E41CE8C0}" type="parTrans" cxnId="{17BBDE63-9212-45D5-9BB1-E0A7DF5122C9}">
      <dgm:prSet/>
      <dgm:spPr/>
      <dgm:t>
        <a:bodyPr/>
        <a:lstStyle/>
        <a:p>
          <a:pPr algn="ctr"/>
          <a:endParaRPr lang="en-US"/>
        </a:p>
      </dgm:t>
    </dgm:pt>
    <dgm:pt modelId="{C56A416F-B5CA-4A4C-B967-E4E1A01605D0}" type="sibTrans" cxnId="{17BBDE63-9212-45D5-9BB1-E0A7DF5122C9}">
      <dgm:prSet/>
      <dgm:spPr/>
      <dgm:t>
        <a:bodyPr/>
        <a:lstStyle/>
        <a:p>
          <a:pPr algn="ctr"/>
          <a:endParaRPr lang="en-US"/>
        </a:p>
      </dgm:t>
    </dgm:pt>
    <dgm:pt modelId="{66584C79-25AF-4508-9959-0AD3330C4232}">
      <dgm:prSet custT="1"/>
      <dgm:spPr/>
      <dgm:t>
        <a:bodyPr/>
        <a:lstStyle/>
        <a:p>
          <a:pPr algn="just" rtl="0"/>
          <a:r>
            <a:rPr lang="az-Latn-AZ" sz="2800" dirty="0"/>
            <a:t>Görüntüləmədə və ya histoloji müayinələrlə vəzi toxumasında fibroz, iltihab (sərtləşmə, böyümə, kələ-kötürlük, kalsifikasiyalar (30-50%), iltihabi kütlə və s.) </a:t>
          </a:r>
          <a:endParaRPr lang="en-US" sz="2800" dirty="0"/>
        </a:p>
      </dgm:t>
    </dgm:pt>
    <dgm:pt modelId="{CC7A0D44-7223-4B2D-85DC-5B59DFF07A9A}" type="parTrans" cxnId="{E304A7C7-0275-4AD9-A6F4-69652A4C39FC}">
      <dgm:prSet/>
      <dgm:spPr/>
      <dgm:t>
        <a:bodyPr/>
        <a:lstStyle/>
        <a:p>
          <a:pPr algn="ctr"/>
          <a:endParaRPr lang="en-US"/>
        </a:p>
      </dgm:t>
    </dgm:pt>
    <dgm:pt modelId="{9FFD43EE-B6C2-45BF-A3EA-E7119AFA8299}" type="sibTrans" cxnId="{E304A7C7-0275-4AD9-A6F4-69652A4C39FC}">
      <dgm:prSet/>
      <dgm:spPr/>
      <dgm:t>
        <a:bodyPr/>
        <a:lstStyle/>
        <a:p>
          <a:pPr algn="ctr"/>
          <a:endParaRPr lang="en-US"/>
        </a:p>
      </dgm:t>
    </dgm:pt>
    <dgm:pt modelId="{7AE4DB90-C861-4FB8-BBC5-5CA01E50F89F}">
      <dgm:prSet custT="1"/>
      <dgm:spPr/>
      <dgm:t>
        <a:bodyPr/>
        <a:lstStyle/>
        <a:p>
          <a:pPr algn="just" rtl="0"/>
          <a:r>
            <a:rPr lang="az-Latn-AZ" sz="2800" dirty="0"/>
            <a:t>Ekzo-, endokrin yetməzlik və axacaq dəyişikliyi</a:t>
          </a:r>
          <a:endParaRPr lang="en-US" sz="2800" dirty="0"/>
        </a:p>
      </dgm:t>
    </dgm:pt>
    <dgm:pt modelId="{C0F0F6C4-A757-4C0E-9264-6A8B1BE95FCB}" type="parTrans" cxnId="{074ACEEF-BA04-4802-9CFE-3091E6F65166}">
      <dgm:prSet/>
      <dgm:spPr/>
      <dgm:t>
        <a:bodyPr/>
        <a:lstStyle/>
        <a:p>
          <a:pPr algn="ctr"/>
          <a:endParaRPr lang="en-US"/>
        </a:p>
      </dgm:t>
    </dgm:pt>
    <dgm:pt modelId="{61B6C15B-5867-4297-9BA7-D051193E41A3}" type="sibTrans" cxnId="{074ACEEF-BA04-4802-9CFE-3091E6F65166}">
      <dgm:prSet/>
      <dgm:spPr/>
      <dgm:t>
        <a:bodyPr/>
        <a:lstStyle/>
        <a:p>
          <a:pPr algn="ctr"/>
          <a:endParaRPr lang="en-US"/>
        </a:p>
      </dgm:t>
    </dgm:pt>
    <dgm:pt modelId="{B3F3E6C3-0C9D-4E40-A025-DFC443FF0521}">
      <dgm:prSet custT="1"/>
      <dgm:spPr/>
      <dgm:t>
        <a:bodyPr/>
        <a:lstStyle/>
        <a:p>
          <a:pPr algn="just" rtl="0"/>
          <a:r>
            <a:rPr lang="az-Latn-AZ" sz="2800" dirty="0"/>
            <a:t>Digər xəstəliklərin inkarı</a:t>
          </a:r>
          <a:endParaRPr lang="en-US" sz="2800" dirty="0"/>
        </a:p>
      </dgm:t>
    </dgm:pt>
    <dgm:pt modelId="{12704B9A-FF74-4DD6-955E-2F75D5BB5264}" type="parTrans" cxnId="{7425A0C7-CA90-49F4-85D1-CB2526D2868E}">
      <dgm:prSet/>
      <dgm:spPr/>
      <dgm:t>
        <a:bodyPr/>
        <a:lstStyle/>
        <a:p>
          <a:endParaRPr lang="en-US"/>
        </a:p>
      </dgm:t>
    </dgm:pt>
    <dgm:pt modelId="{10A20402-BED5-4E48-B288-FC8B711C4250}" type="sibTrans" cxnId="{7425A0C7-CA90-49F4-85D1-CB2526D2868E}">
      <dgm:prSet/>
      <dgm:spPr/>
      <dgm:t>
        <a:bodyPr/>
        <a:lstStyle/>
        <a:p>
          <a:endParaRPr lang="en-US"/>
        </a:p>
      </dgm:t>
    </dgm:pt>
    <dgm:pt modelId="{1285E659-BD00-46F2-903F-632DBF97EB50}" type="pres">
      <dgm:prSet presAssocID="{51546AA4-D8DD-47D1-880D-2DFCD96FF579}" presName="linearFlow" presStyleCnt="0">
        <dgm:presLayoutVars>
          <dgm:dir/>
          <dgm:animLvl val="lvl"/>
          <dgm:resizeHandles val="exact"/>
        </dgm:presLayoutVars>
      </dgm:prSet>
      <dgm:spPr/>
    </dgm:pt>
    <dgm:pt modelId="{30B21946-721E-4103-BD4C-838063B3A545}" type="pres">
      <dgm:prSet presAssocID="{5A2B8F77-4FF7-4C6C-A1F9-B1B2EF7CEB69}" presName="composite" presStyleCnt="0"/>
      <dgm:spPr/>
    </dgm:pt>
    <dgm:pt modelId="{6C38A409-4484-4A63-BBA2-AA4B761B2D0D}" type="pres">
      <dgm:prSet presAssocID="{5A2B8F77-4FF7-4C6C-A1F9-B1B2EF7CEB69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182D6309-23E4-4B41-80F5-DE4541DFD355}" type="pres">
      <dgm:prSet presAssocID="{5A2B8F77-4FF7-4C6C-A1F9-B1B2EF7CEB69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ACDAA105-9FC6-4C53-B71F-E8FE3D5C5366}" srcId="{51546AA4-D8DD-47D1-880D-2DFCD96FF579}" destId="{5A2B8F77-4FF7-4C6C-A1F9-B1B2EF7CEB69}" srcOrd="0" destOrd="0" parTransId="{EC26843C-95DF-4705-B5FB-7744D5A7B600}" sibTransId="{B035799E-B452-40A9-8D44-F186FB2214B8}"/>
    <dgm:cxn modelId="{055AFB09-8222-46EA-9EA3-9A51454B6F99}" type="presOf" srcId="{B3F3E6C3-0C9D-4E40-A025-DFC443FF0521}" destId="{182D6309-23E4-4B41-80F5-DE4541DFD355}" srcOrd="0" destOrd="3" presId="urn:microsoft.com/office/officeart/2005/8/layout/chevron2"/>
    <dgm:cxn modelId="{CFC0E431-56B8-4AAC-8F0D-993D84D67D73}" type="presOf" srcId="{FD2193AF-5D9D-4F89-A978-1AE5FFA4BDAA}" destId="{182D6309-23E4-4B41-80F5-DE4541DFD355}" srcOrd="0" destOrd="0" presId="urn:microsoft.com/office/officeart/2005/8/layout/chevron2"/>
    <dgm:cxn modelId="{567CBC3F-DE2B-4C12-9995-7FB2C154B5A5}" type="presOf" srcId="{51546AA4-D8DD-47D1-880D-2DFCD96FF579}" destId="{1285E659-BD00-46F2-903F-632DBF97EB50}" srcOrd="0" destOrd="0" presId="urn:microsoft.com/office/officeart/2005/8/layout/chevron2"/>
    <dgm:cxn modelId="{17BBDE63-9212-45D5-9BB1-E0A7DF5122C9}" srcId="{5A2B8F77-4FF7-4C6C-A1F9-B1B2EF7CEB69}" destId="{FD2193AF-5D9D-4F89-A978-1AE5FFA4BDAA}" srcOrd="0" destOrd="0" parTransId="{E78B0C3E-BE1F-44DA-BC3D-D0F6E41CE8C0}" sibTransId="{C56A416F-B5CA-4A4C-B967-E4E1A01605D0}"/>
    <dgm:cxn modelId="{77DC454C-AC23-4698-B909-9C69098FF7C7}" type="presOf" srcId="{66584C79-25AF-4508-9959-0AD3330C4232}" destId="{182D6309-23E4-4B41-80F5-DE4541DFD355}" srcOrd="0" destOrd="1" presId="urn:microsoft.com/office/officeart/2005/8/layout/chevron2"/>
    <dgm:cxn modelId="{ECCA5681-5205-46AE-BF10-3085188C0B29}" type="presOf" srcId="{7AE4DB90-C861-4FB8-BBC5-5CA01E50F89F}" destId="{182D6309-23E4-4B41-80F5-DE4541DFD355}" srcOrd="0" destOrd="2" presId="urn:microsoft.com/office/officeart/2005/8/layout/chevron2"/>
    <dgm:cxn modelId="{CC1C728E-73F2-41EB-A084-C4DF7ACE8106}" type="presOf" srcId="{5A2B8F77-4FF7-4C6C-A1F9-B1B2EF7CEB69}" destId="{6C38A409-4484-4A63-BBA2-AA4B761B2D0D}" srcOrd="0" destOrd="0" presId="urn:microsoft.com/office/officeart/2005/8/layout/chevron2"/>
    <dgm:cxn modelId="{7425A0C7-CA90-49F4-85D1-CB2526D2868E}" srcId="{5A2B8F77-4FF7-4C6C-A1F9-B1B2EF7CEB69}" destId="{B3F3E6C3-0C9D-4E40-A025-DFC443FF0521}" srcOrd="3" destOrd="0" parTransId="{12704B9A-FF74-4DD6-955E-2F75D5BB5264}" sibTransId="{10A20402-BED5-4E48-B288-FC8B711C4250}"/>
    <dgm:cxn modelId="{E304A7C7-0275-4AD9-A6F4-69652A4C39FC}" srcId="{5A2B8F77-4FF7-4C6C-A1F9-B1B2EF7CEB69}" destId="{66584C79-25AF-4508-9959-0AD3330C4232}" srcOrd="1" destOrd="0" parTransId="{CC7A0D44-7223-4B2D-85DC-5B59DFF07A9A}" sibTransId="{9FFD43EE-B6C2-45BF-A3EA-E7119AFA8299}"/>
    <dgm:cxn modelId="{074ACEEF-BA04-4802-9CFE-3091E6F65166}" srcId="{5A2B8F77-4FF7-4C6C-A1F9-B1B2EF7CEB69}" destId="{7AE4DB90-C861-4FB8-BBC5-5CA01E50F89F}" srcOrd="2" destOrd="0" parTransId="{C0F0F6C4-A757-4C0E-9264-6A8B1BE95FCB}" sibTransId="{61B6C15B-5867-4297-9BA7-D051193E41A3}"/>
    <dgm:cxn modelId="{EB0A448A-2B4C-42F2-998D-870B2AAFAE15}" type="presParOf" srcId="{1285E659-BD00-46F2-903F-632DBF97EB50}" destId="{30B21946-721E-4103-BD4C-838063B3A545}" srcOrd="0" destOrd="0" presId="urn:microsoft.com/office/officeart/2005/8/layout/chevron2"/>
    <dgm:cxn modelId="{D6133AD0-2B5B-4873-92E1-4A0463525B4F}" type="presParOf" srcId="{30B21946-721E-4103-BD4C-838063B3A545}" destId="{6C38A409-4484-4A63-BBA2-AA4B761B2D0D}" srcOrd="0" destOrd="0" presId="urn:microsoft.com/office/officeart/2005/8/layout/chevron2"/>
    <dgm:cxn modelId="{AB5FC4DF-FC30-406A-A50E-919791992F24}" type="presParOf" srcId="{30B21946-721E-4103-BD4C-838063B3A545}" destId="{182D6309-23E4-4B41-80F5-DE4541DFD35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720CE74-C0CB-4206-A3C1-646BD1CA85D5}" type="doc">
      <dgm:prSet loTypeId="urn:microsoft.com/office/officeart/2005/8/layout/hProcess9" loCatId="process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B3AD49C2-B28C-4A18-A699-0DF746266233}">
      <dgm:prSet custT="1"/>
      <dgm:spPr/>
      <dgm:t>
        <a:bodyPr/>
        <a:lstStyle/>
        <a:p>
          <a:pPr rtl="0"/>
          <a:r>
            <a:rPr lang="az-Latn-AZ" sz="2000" b="1" i="1" dirty="0">
              <a:latin typeface="Arial" panose="020B0604020202020204" pitchFamily="34" charset="0"/>
              <a:cs typeface="Arial" panose="020B0604020202020204" pitchFamily="34" charset="0"/>
            </a:rPr>
            <a:t>Cərrahi müalicə aşağıdakı hallarda göstəriş sayılır.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973DB5-9C49-4380-AF6A-024C3EB8B2A3}" type="parTrans" cxnId="{FB3AFCD7-9F09-44DE-9883-7F60E4AEBC8E}">
      <dgm:prSet/>
      <dgm:spPr/>
      <dgm:t>
        <a:bodyPr/>
        <a:lstStyle/>
        <a:p>
          <a:endParaRPr lang="en-US"/>
        </a:p>
      </dgm:t>
    </dgm:pt>
    <dgm:pt modelId="{3E737109-2A07-4227-9A92-1C500F59453F}" type="sibTrans" cxnId="{FB3AFCD7-9F09-44DE-9883-7F60E4AEBC8E}">
      <dgm:prSet/>
      <dgm:spPr/>
      <dgm:t>
        <a:bodyPr/>
        <a:lstStyle/>
        <a:p>
          <a:endParaRPr lang="en-US"/>
        </a:p>
      </dgm:t>
    </dgm:pt>
    <dgm:pt modelId="{9DC88254-F90C-498E-9ECD-846D637C4B3D}">
      <dgm:prSet custT="1"/>
      <dgm:spPr/>
      <dgm:t>
        <a:bodyPr/>
        <a:lstStyle/>
        <a:p>
          <a:pPr rtl="0"/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Konservativ müalicəyə baxmayaraq şiddətli və davamlı ağrılar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AD49E2-69AB-471F-8674-CECFF1EC64DF}" type="parTrans" cxnId="{F855115A-6F8C-4A8A-AF86-A471B2859F53}">
      <dgm:prSet/>
      <dgm:spPr/>
      <dgm:t>
        <a:bodyPr/>
        <a:lstStyle/>
        <a:p>
          <a:endParaRPr lang="en-US"/>
        </a:p>
      </dgm:t>
    </dgm:pt>
    <dgm:pt modelId="{D1187A63-BAA8-4A7F-984A-FAD5382D61E7}" type="sibTrans" cxnId="{F855115A-6F8C-4A8A-AF86-A471B2859F53}">
      <dgm:prSet/>
      <dgm:spPr/>
      <dgm:t>
        <a:bodyPr/>
        <a:lstStyle/>
        <a:p>
          <a:endParaRPr lang="en-US"/>
        </a:p>
      </dgm:t>
    </dgm:pt>
    <dgm:pt modelId="{8AE3B5A2-DBFE-432F-AE6D-BE965C9EBC36}">
      <dgm:prSet custT="1"/>
      <dgm:spPr/>
      <dgm:t>
        <a:bodyPr/>
        <a:lstStyle/>
        <a:p>
          <a:pPr rtl="0"/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Pankreasda kütlə (xüsusən kanserdən fərqləndirmək çətindirsə və simptomatikdirsə)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0FCBB4-8459-4566-9A7A-0FFE1C6740C5}" type="parTrans" cxnId="{CC1C9FF6-8E24-409E-B341-6AA0761AB1C8}">
      <dgm:prSet/>
      <dgm:spPr/>
      <dgm:t>
        <a:bodyPr/>
        <a:lstStyle/>
        <a:p>
          <a:endParaRPr lang="en-US"/>
        </a:p>
      </dgm:t>
    </dgm:pt>
    <dgm:pt modelId="{DEA92C00-3472-4C5C-960A-22D7B210590F}" type="sibTrans" cxnId="{CC1C9FF6-8E24-409E-B341-6AA0761AB1C8}">
      <dgm:prSet/>
      <dgm:spPr/>
      <dgm:t>
        <a:bodyPr/>
        <a:lstStyle/>
        <a:p>
          <a:endParaRPr lang="en-US"/>
        </a:p>
      </dgm:t>
    </dgm:pt>
    <dgm:pt modelId="{4A50C13A-7039-4CB3-A37B-E202790C3B7C}">
      <dgm:prSet custT="1"/>
      <dgm:spPr/>
      <dgm:t>
        <a:bodyPr/>
        <a:lstStyle/>
        <a:p>
          <a:pPr rtl="0"/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Axacaq genişlənməsi 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6E076A-6A94-4D84-B707-3DA482225F72}" type="parTrans" cxnId="{E057EF90-D91F-4BD3-B2E9-FD9FDC4ED0A5}">
      <dgm:prSet/>
      <dgm:spPr/>
      <dgm:t>
        <a:bodyPr/>
        <a:lstStyle/>
        <a:p>
          <a:endParaRPr lang="en-US"/>
        </a:p>
      </dgm:t>
    </dgm:pt>
    <dgm:pt modelId="{3AAC3B7A-6BDE-4EE4-9AC2-D65ECED49B7C}" type="sibTrans" cxnId="{E057EF90-D91F-4BD3-B2E9-FD9FDC4ED0A5}">
      <dgm:prSet/>
      <dgm:spPr/>
      <dgm:t>
        <a:bodyPr/>
        <a:lstStyle/>
        <a:p>
          <a:endParaRPr lang="en-US"/>
        </a:p>
      </dgm:t>
    </dgm:pt>
    <dgm:pt modelId="{ADF1BE39-283B-4D87-B1E5-82EA7437603D}" type="pres">
      <dgm:prSet presAssocID="{C720CE74-C0CB-4206-A3C1-646BD1CA85D5}" presName="CompostProcess" presStyleCnt="0">
        <dgm:presLayoutVars>
          <dgm:dir/>
          <dgm:resizeHandles val="exact"/>
        </dgm:presLayoutVars>
      </dgm:prSet>
      <dgm:spPr/>
    </dgm:pt>
    <dgm:pt modelId="{D940D7B3-3C7F-45C7-80A8-61E8415AF1BF}" type="pres">
      <dgm:prSet presAssocID="{C720CE74-C0CB-4206-A3C1-646BD1CA85D5}" presName="arrow" presStyleLbl="bgShp" presStyleIdx="0" presStyleCnt="1" custLinFactNeighborX="6546" custLinFactNeighborY="-1468"/>
      <dgm:spPr/>
    </dgm:pt>
    <dgm:pt modelId="{DD88A99D-FA51-4979-AA19-E06D0DA3A038}" type="pres">
      <dgm:prSet presAssocID="{C720CE74-C0CB-4206-A3C1-646BD1CA85D5}" presName="linearProcess" presStyleCnt="0"/>
      <dgm:spPr/>
    </dgm:pt>
    <dgm:pt modelId="{5EA9EC14-6C99-4B00-8C9C-5E76160AB8B5}" type="pres">
      <dgm:prSet presAssocID="{B3AD49C2-B28C-4A18-A699-0DF746266233}" presName="textNode" presStyleLbl="node1" presStyleIdx="0" presStyleCnt="1">
        <dgm:presLayoutVars>
          <dgm:bulletEnabled val="1"/>
        </dgm:presLayoutVars>
      </dgm:prSet>
      <dgm:spPr/>
    </dgm:pt>
  </dgm:ptLst>
  <dgm:cxnLst>
    <dgm:cxn modelId="{99BF5835-CC07-4F02-8BEF-991EB77B5E92}" type="presOf" srcId="{4A50C13A-7039-4CB3-A37B-E202790C3B7C}" destId="{5EA9EC14-6C99-4B00-8C9C-5E76160AB8B5}" srcOrd="0" destOrd="3" presId="urn:microsoft.com/office/officeart/2005/8/layout/hProcess9"/>
    <dgm:cxn modelId="{8E9BAC75-6F4F-423F-9490-D4AF7F298160}" type="presOf" srcId="{B3AD49C2-B28C-4A18-A699-0DF746266233}" destId="{5EA9EC14-6C99-4B00-8C9C-5E76160AB8B5}" srcOrd="0" destOrd="0" presId="urn:microsoft.com/office/officeart/2005/8/layout/hProcess9"/>
    <dgm:cxn modelId="{F855115A-6F8C-4A8A-AF86-A471B2859F53}" srcId="{B3AD49C2-B28C-4A18-A699-0DF746266233}" destId="{9DC88254-F90C-498E-9ECD-846D637C4B3D}" srcOrd="0" destOrd="0" parTransId="{60AD49E2-69AB-471F-8674-CECFF1EC64DF}" sibTransId="{D1187A63-BAA8-4A7F-984A-FAD5382D61E7}"/>
    <dgm:cxn modelId="{D59FB27A-2B3D-4773-A8C2-3271C6D46C56}" type="presOf" srcId="{C720CE74-C0CB-4206-A3C1-646BD1CA85D5}" destId="{ADF1BE39-283B-4D87-B1E5-82EA7437603D}" srcOrd="0" destOrd="0" presId="urn:microsoft.com/office/officeart/2005/8/layout/hProcess9"/>
    <dgm:cxn modelId="{E057EF90-D91F-4BD3-B2E9-FD9FDC4ED0A5}" srcId="{B3AD49C2-B28C-4A18-A699-0DF746266233}" destId="{4A50C13A-7039-4CB3-A37B-E202790C3B7C}" srcOrd="2" destOrd="0" parTransId="{226E076A-6A94-4D84-B707-3DA482225F72}" sibTransId="{3AAC3B7A-6BDE-4EE4-9AC2-D65ECED49B7C}"/>
    <dgm:cxn modelId="{CF1B22A2-61A7-4E71-9821-093857AAE55C}" type="presOf" srcId="{8AE3B5A2-DBFE-432F-AE6D-BE965C9EBC36}" destId="{5EA9EC14-6C99-4B00-8C9C-5E76160AB8B5}" srcOrd="0" destOrd="2" presId="urn:microsoft.com/office/officeart/2005/8/layout/hProcess9"/>
    <dgm:cxn modelId="{95C28AB9-467B-4CBD-AF5A-50CD01767FFF}" type="presOf" srcId="{9DC88254-F90C-498E-9ECD-846D637C4B3D}" destId="{5EA9EC14-6C99-4B00-8C9C-5E76160AB8B5}" srcOrd="0" destOrd="1" presId="urn:microsoft.com/office/officeart/2005/8/layout/hProcess9"/>
    <dgm:cxn modelId="{FB3AFCD7-9F09-44DE-9883-7F60E4AEBC8E}" srcId="{C720CE74-C0CB-4206-A3C1-646BD1CA85D5}" destId="{B3AD49C2-B28C-4A18-A699-0DF746266233}" srcOrd="0" destOrd="0" parTransId="{15973DB5-9C49-4380-AF6A-024C3EB8B2A3}" sibTransId="{3E737109-2A07-4227-9A92-1C500F59453F}"/>
    <dgm:cxn modelId="{CC1C9FF6-8E24-409E-B341-6AA0761AB1C8}" srcId="{B3AD49C2-B28C-4A18-A699-0DF746266233}" destId="{8AE3B5A2-DBFE-432F-AE6D-BE965C9EBC36}" srcOrd="1" destOrd="0" parTransId="{3C0FCBB4-8459-4566-9A7A-0FFE1C6740C5}" sibTransId="{DEA92C00-3472-4C5C-960A-22D7B210590F}"/>
    <dgm:cxn modelId="{87F0EE6E-88AD-4830-B436-028F28260778}" type="presParOf" srcId="{ADF1BE39-283B-4D87-B1E5-82EA7437603D}" destId="{D940D7B3-3C7F-45C7-80A8-61E8415AF1BF}" srcOrd="0" destOrd="0" presId="urn:microsoft.com/office/officeart/2005/8/layout/hProcess9"/>
    <dgm:cxn modelId="{751440FB-B5B4-4AD7-BBCD-114E09BD4EDA}" type="presParOf" srcId="{ADF1BE39-283B-4D87-B1E5-82EA7437603D}" destId="{DD88A99D-FA51-4979-AA19-E06D0DA3A038}" srcOrd="1" destOrd="0" presId="urn:microsoft.com/office/officeart/2005/8/layout/hProcess9"/>
    <dgm:cxn modelId="{8232DFE2-DD50-4CB9-91E1-FDAF625FA5ED}" type="presParOf" srcId="{DD88A99D-FA51-4979-AA19-E06D0DA3A038}" destId="{5EA9EC14-6C99-4B00-8C9C-5E76160AB8B5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AA929C-DDEC-474A-BE0F-554E5299E908}">
      <dsp:nvSpPr>
        <dsp:cNvPr id="0" name=""/>
        <dsp:cNvSpPr/>
      </dsp:nvSpPr>
      <dsp:spPr>
        <a:xfrm>
          <a:off x="0" y="0"/>
          <a:ext cx="4524315" cy="4524315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3EDDB-C479-48F3-9090-20689678748C}">
      <dsp:nvSpPr>
        <dsp:cNvPr id="0" name=""/>
        <dsp:cNvSpPr/>
      </dsp:nvSpPr>
      <dsp:spPr>
        <a:xfrm>
          <a:off x="2262157" y="0"/>
          <a:ext cx="9132404" cy="45243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ksər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alkoqol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(70%)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idiopatik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(15%)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mənşəli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</dsp:txBody>
      <dsp:txXfrm>
        <a:off x="2262157" y="0"/>
        <a:ext cx="9132404" cy="961416"/>
      </dsp:txXfrm>
    </dsp:sp>
    <dsp:sp modelId="{7893ECB4-4ED2-4BC0-8A4E-18B3717AC926}">
      <dsp:nvSpPr>
        <dsp:cNvPr id="0" name=""/>
        <dsp:cNvSpPr/>
      </dsp:nvSpPr>
      <dsp:spPr>
        <a:xfrm>
          <a:off x="593816" y="961416"/>
          <a:ext cx="3336682" cy="3336682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777341-113C-42AB-B0FD-1C69B7019F38}">
      <dsp:nvSpPr>
        <dsp:cNvPr id="0" name=""/>
        <dsp:cNvSpPr/>
      </dsp:nvSpPr>
      <dsp:spPr>
        <a:xfrm>
          <a:off x="2262157" y="961416"/>
          <a:ext cx="9132404" cy="33366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Az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hiperparatiroidizm</a:t>
          </a:r>
          <a:r>
            <a:rPr lang="az-Latn-AZ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hereditar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duktal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obstruksiya</a:t>
          </a:r>
          <a:r>
            <a:rPr lang="az-Latn-AZ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mənşəli</a:t>
          </a:r>
          <a:endParaRPr lang="en-US" sz="2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2157" y="961416"/>
        <a:ext cx="9132404" cy="961416"/>
      </dsp:txXfrm>
    </dsp:sp>
    <dsp:sp modelId="{2B48CC09-7F18-48CE-8FAB-48F845E9F3F0}">
      <dsp:nvSpPr>
        <dsp:cNvPr id="0" name=""/>
        <dsp:cNvSpPr/>
      </dsp:nvSpPr>
      <dsp:spPr>
        <a:xfrm>
          <a:off x="1187632" y="1922833"/>
          <a:ext cx="2149049" cy="2149049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04FCB2-52C6-4F95-90EA-F2ACDF364AB7}">
      <dsp:nvSpPr>
        <dsp:cNvPr id="0" name=""/>
        <dsp:cNvSpPr/>
      </dsp:nvSpPr>
      <dsp:spPr>
        <a:xfrm>
          <a:off x="2262157" y="1922833"/>
          <a:ext cx="9132404" cy="21490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Kəskin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nadir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duktal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stenoz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törədərsə</a:t>
          </a:r>
          <a:r>
            <a:rPr lang="az-Latn-AZ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xronik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pankreatitə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səbəb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olur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sp:txBody>
      <dsp:txXfrm>
        <a:off x="2262157" y="1922833"/>
        <a:ext cx="9132404" cy="961416"/>
      </dsp:txXfrm>
    </dsp:sp>
    <dsp:sp modelId="{E0BEAD6D-2126-40C4-89FE-29986CBE14B9}">
      <dsp:nvSpPr>
        <dsp:cNvPr id="0" name=""/>
        <dsp:cNvSpPr/>
      </dsp:nvSpPr>
      <dsp:spPr>
        <a:xfrm>
          <a:off x="1781449" y="2884250"/>
          <a:ext cx="961416" cy="961416"/>
        </a:xfrm>
        <a:prstGeom prst="pie">
          <a:avLst>
            <a:gd name="adj1" fmla="val 5400000"/>
            <a:gd name="adj2" fmla="val 162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A0C7F4-8656-4FA9-9C9C-5C45BB9F4B48}">
      <dsp:nvSpPr>
        <dsp:cNvPr id="0" name=""/>
        <dsp:cNvSpPr/>
      </dsp:nvSpPr>
      <dsp:spPr>
        <a:xfrm>
          <a:off x="2262157" y="2884250"/>
          <a:ext cx="9132404" cy="9614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Şərq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ölkələrində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idiopatik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pankreatitlərə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daha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rast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gəlinir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 </a:t>
          </a:r>
        </a:p>
      </dsp:txBody>
      <dsp:txXfrm>
        <a:off x="2262157" y="2884250"/>
        <a:ext cx="9132404" cy="9614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20A94C-2D75-4214-BFB9-67A25E9F5419}">
      <dsp:nvSpPr>
        <dsp:cNvPr id="0" name=""/>
        <dsp:cNvSpPr/>
      </dsp:nvSpPr>
      <dsp:spPr>
        <a:xfrm>
          <a:off x="2455743" y="2384"/>
          <a:ext cx="5604112" cy="1146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Parenxima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zədələnməsi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axacaq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dəyişiklikləri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                İltihabi proses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1727" y="58368"/>
        <a:ext cx="5492144" cy="1034879"/>
      </dsp:txXfrm>
    </dsp:sp>
    <dsp:sp modelId="{1CB22009-F56B-460A-8AA9-B05A738E8BB1}">
      <dsp:nvSpPr>
        <dsp:cNvPr id="0" name=""/>
        <dsp:cNvSpPr/>
      </dsp:nvSpPr>
      <dsp:spPr>
        <a:xfrm>
          <a:off x="2455743" y="1206574"/>
          <a:ext cx="5604112" cy="1146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İltihabi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proses 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               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zədələnməsinə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fibrozuna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axacaq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zədələnməs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1727" y="1262558"/>
        <a:ext cx="5492144" cy="1034879"/>
      </dsp:txXfrm>
    </dsp:sp>
    <dsp:sp modelId="{FE26C3E6-B97B-49C6-8C84-6B9C5A5A15BA}">
      <dsp:nvSpPr>
        <dsp:cNvPr id="0" name=""/>
        <dsp:cNvSpPr/>
      </dsp:nvSpPr>
      <dsp:spPr>
        <a:xfrm>
          <a:off x="2455743" y="2410764"/>
          <a:ext cx="5604112" cy="1146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Q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üsurlu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dövran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               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prosesin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xronikləşməsi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</dsp:txBody>
      <dsp:txXfrm>
        <a:off x="2511727" y="2466748"/>
        <a:ext cx="5492144" cy="1034879"/>
      </dsp:txXfrm>
    </dsp:sp>
    <dsp:sp modelId="{562B6ED2-0391-41E5-A153-EACD3925503D}">
      <dsp:nvSpPr>
        <dsp:cNvPr id="0" name=""/>
        <dsp:cNvSpPr/>
      </dsp:nvSpPr>
      <dsp:spPr>
        <a:xfrm>
          <a:off x="2455743" y="3614954"/>
          <a:ext cx="5604112" cy="11468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Təkrarlanan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davam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edən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iltihabi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proses 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              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ekzo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–</a:t>
          </a:r>
          <a:r>
            <a:rPr lang="az-Latn-AZ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endokrin</a:t>
          </a:r>
          <a:r>
            <a:rPr 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yetməzlik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1727" y="3670938"/>
        <a:ext cx="5492144" cy="10348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76D968-5824-4649-B241-14C1F28B3E0C}">
      <dsp:nvSpPr>
        <dsp:cNvPr id="0" name=""/>
        <dsp:cNvSpPr/>
      </dsp:nvSpPr>
      <dsp:spPr>
        <a:xfrm>
          <a:off x="1888183" y="1074925"/>
          <a:ext cx="3696443" cy="3696443"/>
        </a:xfrm>
        <a:prstGeom prst="ellipse">
          <a:avLst/>
        </a:prstGeom>
        <a:solidFill>
          <a:schemeClr val="accent2">
            <a:hueOff val="-1446200"/>
            <a:satOff val="-9924"/>
            <a:lumOff val="5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6B388C-8E2E-4EA1-9479-D82495D54385}">
      <dsp:nvSpPr>
        <dsp:cNvPr id="0" name=""/>
        <dsp:cNvSpPr/>
      </dsp:nvSpPr>
      <dsp:spPr>
        <a:xfrm>
          <a:off x="2298796" y="1485538"/>
          <a:ext cx="2875216" cy="2875216"/>
        </a:xfrm>
        <a:prstGeom prst="ellipse">
          <a:avLst/>
        </a:prstGeom>
        <a:solidFill>
          <a:schemeClr val="accent2">
            <a:hueOff val="-1084650"/>
            <a:satOff val="-7443"/>
            <a:lumOff val="3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816A1D-B2C1-43FF-8DCC-F4B0D3A0796F}">
      <dsp:nvSpPr>
        <dsp:cNvPr id="0" name=""/>
        <dsp:cNvSpPr/>
      </dsp:nvSpPr>
      <dsp:spPr>
        <a:xfrm>
          <a:off x="2709409" y="1896152"/>
          <a:ext cx="2053990" cy="2053990"/>
        </a:xfrm>
        <a:prstGeom prst="ellipse">
          <a:avLst/>
        </a:prstGeom>
        <a:solidFill>
          <a:schemeClr val="accent2">
            <a:hueOff val="-723100"/>
            <a:satOff val="-4962"/>
            <a:lumOff val="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87A21-BBF9-4BF7-874A-882C4998CEDF}">
      <dsp:nvSpPr>
        <dsp:cNvPr id="0" name=""/>
        <dsp:cNvSpPr/>
      </dsp:nvSpPr>
      <dsp:spPr>
        <a:xfrm>
          <a:off x="3120330" y="2307073"/>
          <a:ext cx="1232147" cy="1232147"/>
        </a:xfrm>
        <a:prstGeom prst="ellipse">
          <a:avLst/>
        </a:prstGeom>
        <a:solidFill>
          <a:schemeClr val="accent2">
            <a:hueOff val="-361550"/>
            <a:satOff val="-2481"/>
            <a:lumOff val="127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833224-15C5-4918-B128-06AAE5E4750C}">
      <dsp:nvSpPr>
        <dsp:cNvPr id="0" name=""/>
        <dsp:cNvSpPr/>
      </dsp:nvSpPr>
      <dsp:spPr>
        <a:xfrm>
          <a:off x="3530944" y="2717686"/>
          <a:ext cx="410921" cy="41092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C27779-5EB4-40F9-8EDE-A742D0E8D68A}">
      <dsp:nvSpPr>
        <dsp:cNvPr id="0" name=""/>
        <dsp:cNvSpPr/>
      </dsp:nvSpPr>
      <dsp:spPr>
        <a:xfrm>
          <a:off x="6200700" y="157222"/>
          <a:ext cx="1848221" cy="652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Təkrarlayan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kəskin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pankreatit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tutmaları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6200700" y="157222"/>
        <a:ext cx="1848221" cy="652545"/>
      </dsp:txXfrm>
    </dsp:sp>
    <dsp:sp modelId="{F06F318C-B1FC-47B4-AD09-CFA1CFF78E8C}">
      <dsp:nvSpPr>
        <dsp:cNvPr id="0" name=""/>
        <dsp:cNvSpPr/>
      </dsp:nvSpPr>
      <dsp:spPr>
        <a:xfrm>
          <a:off x="5738644" y="483494"/>
          <a:ext cx="46205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5B6D58-B181-4B97-9DAD-AEA1D9C28274}">
      <dsp:nvSpPr>
        <dsp:cNvPr id="0" name=""/>
        <dsp:cNvSpPr/>
      </dsp:nvSpPr>
      <dsp:spPr>
        <a:xfrm rot="5400000">
          <a:off x="3516158" y="703741"/>
          <a:ext cx="2439652" cy="1999159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976D1-E91A-407D-8B96-BC6526A8CC55}">
      <dsp:nvSpPr>
        <dsp:cNvPr id="0" name=""/>
        <dsp:cNvSpPr/>
      </dsp:nvSpPr>
      <dsp:spPr>
        <a:xfrm>
          <a:off x="6200700" y="847224"/>
          <a:ext cx="1848221" cy="652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Pankreasda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kütlə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6200700" y="847224"/>
        <a:ext cx="1848221" cy="652545"/>
      </dsp:txXfrm>
    </dsp:sp>
    <dsp:sp modelId="{36615286-CC90-42E2-BF11-F348181ED952}">
      <dsp:nvSpPr>
        <dsp:cNvPr id="0" name=""/>
        <dsp:cNvSpPr/>
      </dsp:nvSpPr>
      <dsp:spPr>
        <a:xfrm>
          <a:off x="5738644" y="1173497"/>
          <a:ext cx="46205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0CC346-FA1F-4668-81E7-A4B6B8D83DDD}">
      <dsp:nvSpPr>
        <dsp:cNvPr id="0" name=""/>
        <dsp:cNvSpPr/>
      </dsp:nvSpPr>
      <dsp:spPr>
        <a:xfrm rot="5400000">
          <a:off x="3874651" y="1341316"/>
          <a:ext cx="2031318" cy="1694203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140E2C-B2C3-4644-8AE8-19B8BEC575F8}">
      <dsp:nvSpPr>
        <dsp:cNvPr id="0" name=""/>
        <dsp:cNvSpPr/>
      </dsp:nvSpPr>
      <dsp:spPr>
        <a:xfrm>
          <a:off x="6200700" y="1537227"/>
          <a:ext cx="1848221" cy="652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Diabet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6200700" y="1537227"/>
        <a:ext cx="1848221" cy="652545"/>
      </dsp:txXfrm>
    </dsp:sp>
    <dsp:sp modelId="{B453624E-5772-41E6-B0E1-DB72DE1772B8}">
      <dsp:nvSpPr>
        <dsp:cNvPr id="0" name=""/>
        <dsp:cNvSpPr/>
      </dsp:nvSpPr>
      <dsp:spPr>
        <a:xfrm>
          <a:off x="5738644" y="1863500"/>
          <a:ext cx="46205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EE5972-58DB-44D4-91DD-4A499E14D752}">
      <dsp:nvSpPr>
        <dsp:cNvPr id="0" name=""/>
        <dsp:cNvSpPr/>
      </dsp:nvSpPr>
      <dsp:spPr>
        <a:xfrm rot="5400000">
          <a:off x="4226183" y="1952830"/>
          <a:ext cx="1601792" cy="142313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0D587-BC5A-4A2D-B24D-59BA8E57C9D1}">
      <dsp:nvSpPr>
        <dsp:cNvPr id="0" name=""/>
        <dsp:cNvSpPr/>
      </dsp:nvSpPr>
      <dsp:spPr>
        <a:xfrm>
          <a:off x="6200700" y="2212444"/>
          <a:ext cx="1848221" cy="652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Xoledoxun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distal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hissəsinin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daralması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6200700" y="2212444"/>
        <a:ext cx="1848221" cy="652545"/>
      </dsp:txXfrm>
    </dsp:sp>
    <dsp:sp modelId="{6ED99BA8-380E-45AE-A897-E724D029ED50}">
      <dsp:nvSpPr>
        <dsp:cNvPr id="0" name=""/>
        <dsp:cNvSpPr/>
      </dsp:nvSpPr>
      <dsp:spPr>
        <a:xfrm>
          <a:off x="5738644" y="2538717"/>
          <a:ext cx="46205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FB0E1C-56B4-410E-B16F-AD7215254372}">
      <dsp:nvSpPr>
        <dsp:cNvPr id="0" name=""/>
        <dsp:cNvSpPr/>
      </dsp:nvSpPr>
      <dsp:spPr>
        <a:xfrm rot="5400000">
          <a:off x="4576113" y="2598476"/>
          <a:ext cx="1222290" cy="1102772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B91D02-4EF4-48CB-99B4-A0FEEA8DDA0C}">
      <dsp:nvSpPr>
        <dsp:cNvPr id="0" name=""/>
        <dsp:cNvSpPr/>
      </dsp:nvSpPr>
      <dsp:spPr>
        <a:xfrm>
          <a:off x="6200700" y="2867947"/>
          <a:ext cx="1848221" cy="652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22860" bIns="2286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12bb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stenozu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6200700" y="2867947"/>
        <a:ext cx="1848221" cy="652545"/>
      </dsp:txXfrm>
    </dsp:sp>
    <dsp:sp modelId="{1ECFD8BE-5B07-482C-9DE8-8816199F7A11}">
      <dsp:nvSpPr>
        <dsp:cNvPr id="0" name=""/>
        <dsp:cNvSpPr/>
      </dsp:nvSpPr>
      <dsp:spPr>
        <a:xfrm>
          <a:off x="5738644" y="3194219"/>
          <a:ext cx="46205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67D92-1808-4B5B-B11A-5D6BEF66E12D}">
      <dsp:nvSpPr>
        <dsp:cNvPr id="0" name=""/>
        <dsp:cNvSpPr/>
      </dsp:nvSpPr>
      <dsp:spPr>
        <a:xfrm rot="5400000">
          <a:off x="4906945" y="3225023"/>
          <a:ext cx="862503" cy="800896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38A409-4484-4A63-BBA2-AA4B761B2D0D}">
      <dsp:nvSpPr>
        <dsp:cNvPr id="0" name=""/>
        <dsp:cNvSpPr/>
      </dsp:nvSpPr>
      <dsp:spPr>
        <a:xfrm rot="5400000">
          <a:off x="-754607" y="759528"/>
          <a:ext cx="5030719" cy="352150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5100" b="1" i="1" kern="1200"/>
            <a:t>Diaqnostik meyarları: </a:t>
          </a:r>
          <a:endParaRPr lang="en-US" sz="5100" kern="1200"/>
        </a:p>
      </dsp:txBody>
      <dsp:txXfrm rot="-5400000">
        <a:off x="2" y="1765672"/>
        <a:ext cx="3521503" cy="1509216"/>
      </dsp:txXfrm>
    </dsp:sp>
    <dsp:sp modelId="{182D6309-23E4-4B41-80F5-DE4541DFD355}">
      <dsp:nvSpPr>
        <dsp:cNvPr id="0" name=""/>
        <dsp:cNvSpPr/>
      </dsp:nvSpPr>
      <dsp:spPr>
        <a:xfrm rot="5400000">
          <a:off x="6030423" y="-2503999"/>
          <a:ext cx="3269967" cy="82878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800" kern="1200" dirty="0"/>
            <a:t>Ağrı </a:t>
          </a:r>
          <a:endParaRPr lang="en-US" sz="2800" kern="1200" dirty="0"/>
        </a:p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800" kern="1200" dirty="0"/>
            <a:t>Görüntüləmədə və ya histoloji müayinələrlə vəzi toxumasında fibroz, iltihab (sərtləşmə, böyümə, kələ-kötürlük, kalsifikasiyalar (30-50%), iltihabi kütlə və s.) </a:t>
          </a:r>
          <a:endParaRPr lang="en-US" sz="2800" kern="1200" dirty="0"/>
        </a:p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800" kern="1200" dirty="0"/>
            <a:t>Ekzo-, endokrin yetməzlik və axacaq dəyişikliyi</a:t>
          </a:r>
          <a:endParaRPr lang="en-US" sz="2800" kern="1200" dirty="0"/>
        </a:p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800" kern="1200" dirty="0"/>
            <a:t>Digər xəstəliklərin inkarı</a:t>
          </a:r>
          <a:endParaRPr lang="en-US" sz="2800" kern="1200" dirty="0"/>
        </a:p>
      </dsp:txBody>
      <dsp:txXfrm rot="-5400000">
        <a:off x="3521504" y="164547"/>
        <a:ext cx="8128180" cy="29507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40D7B3-3C7F-45C7-80A8-61E8415AF1BF}">
      <dsp:nvSpPr>
        <dsp:cNvPr id="0" name=""/>
        <dsp:cNvSpPr/>
      </dsp:nvSpPr>
      <dsp:spPr>
        <a:xfrm>
          <a:off x="1415454" y="0"/>
          <a:ext cx="9209484" cy="4951412"/>
        </a:xfrm>
        <a:prstGeom prst="rightArrow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EA9EC14-6C99-4B00-8C9C-5E76160AB8B5}">
      <dsp:nvSpPr>
        <dsp:cNvPr id="0" name=""/>
        <dsp:cNvSpPr/>
      </dsp:nvSpPr>
      <dsp:spPr>
        <a:xfrm>
          <a:off x="1540557" y="1485423"/>
          <a:ext cx="7753573" cy="1980564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Cərrahi müalicə aşağıdakı hallarda göstəriş sayılır.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Konservativ müalicəyə baxmayaraq şiddətli və davamlı ağrılar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Pankreasda kütlə (xüsusən kanserdən fərqləndirmək çətindirsə və simptomatikdirsə)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Axacaq genişlənməsi 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37240" y="1582106"/>
        <a:ext cx="7560207" cy="1787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06543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38350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19800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4110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18482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3830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87597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62416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1747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64248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99805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7383282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74928944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T.İ.Ömərov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Xroniki </a:t>
            </a:r>
          </a:p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pankreatit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7150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8000" dirty="0"/>
              <a:t>Xroniki pankreatit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b="1" dirty="0"/>
              <a:t>Tibb ü.f.d. Taryel İsgəndər oğlu Ömərov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altLang="en-US" dirty="0" err="1"/>
              <a:t>Xronik</a:t>
            </a:r>
            <a:r>
              <a:rPr lang="en-GB" altLang="en-US" dirty="0"/>
              <a:t> </a:t>
            </a:r>
            <a:r>
              <a:rPr lang="en-GB" altLang="en-US" dirty="0" err="1"/>
              <a:t>pankreatit</a:t>
            </a:r>
            <a:r>
              <a:rPr lang="en-GB" altLang="en-US" dirty="0"/>
              <a:t> </a:t>
            </a:r>
            <a:r>
              <a:rPr lang="en-GB" altLang="en-US" dirty="0" err="1"/>
              <a:t>vəzi</a:t>
            </a:r>
            <a:r>
              <a:rPr lang="en-GB" altLang="en-US" dirty="0"/>
              <a:t> </a:t>
            </a:r>
            <a:r>
              <a:rPr lang="en-GB" altLang="en-US" dirty="0" err="1"/>
              <a:t>parenximasının</a:t>
            </a:r>
            <a:r>
              <a:rPr lang="en-GB" altLang="en-US" dirty="0"/>
              <a:t> </a:t>
            </a:r>
            <a:r>
              <a:rPr lang="en-GB" altLang="en-US" dirty="0" err="1"/>
              <a:t>destruksiyası</a:t>
            </a:r>
            <a:r>
              <a:rPr lang="en-GB" altLang="en-US" dirty="0"/>
              <a:t> </a:t>
            </a:r>
            <a:r>
              <a:rPr lang="en-GB" altLang="en-US" dirty="0" err="1"/>
              <a:t>və</a:t>
            </a:r>
            <a:r>
              <a:rPr lang="en-GB" altLang="en-US" dirty="0"/>
              <a:t> </a:t>
            </a:r>
            <a:r>
              <a:rPr lang="en-GB" altLang="en-US" dirty="0" err="1"/>
              <a:t>fibrotik</a:t>
            </a:r>
            <a:r>
              <a:rPr lang="en-GB" altLang="en-US" dirty="0"/>
              <a:t> </a:t>
            </a:r>
            <a:r>
              <a:rPr lang="en-GB" altLang="en-US" dirty="0" err="1"/>
              <a:t>toxuma</a:t>
            </a:r>
            <a:r>
              <a:rPr lang="en-GB" altLang="en-US" dirty="0"/>
              <a:t> </a:t>
            </a:r>
            <a:r>
              <a:rPr lang="en-GB" altLang="en-US" dirty="0" err="1"/>
              <a:t>ilə</a:t>
            </a:r>
            <a:r>
              <a:rPr lang="en-GB" altLang="en-US" dirty="0"/>
              <a:t> </a:t>
            </a:r>
            <a:r>
              <a:rPr lang="en-GB" altLang="en-US" dirty="0" err="1"/>
              <a:t>əvəz</a:t>
            </a:r>
            <a:r>
              <a:rPr lang="en-GB" altLang="en-US" dirty="0"/>
              <a:t> </a:t>
            </a:r>
            <a:r>
              <a:rPr lang="en-GB" altLang="en-US" dirty="0" err="1"/>
              <a:t>edilməsi</a:t>
            </a:r>
            <a:r>
              <a:rPr lang="en-GB" altLang="en-US" dirty="0"/>
              <a:t>, </a:t>
            </a:r>
            <a:r>
              <a:rPr lang="en-GB" altLang="en-US" dirty="0" err="1"/>
              <a:t>axacaq</a:t>
            </a:r>
            <a:r>
              <a:rPr lang="en-GB" altLang="en-US" dirty="0"/>
              <a:t> </a:t>
            </a:r>
            <a:r>
              <a:rPr lang="en-GB" altLang="en-US" dirty="0" err="1"/>
              <a:t>strikturları</a:t>
            </a:r>
            <a:r>
              <a:rPr lang="en-GB" altLang="en-US" dirty="0"/>
              <a:t> </a:t>
            </a:r>
            <a:r>
              <a:rPr lang="en-GB" altLang="en-US" dirty="0" err="1"/>
              <a:t>ilə</a:t>
            </a:r>
            <a:r>
              <a:rPr lang="en-GB" altLang="en-US" dirty="0"/>
              <a:t> </a:t>
            </a:r>
            <a:r>
              <a:rPr lang="en-GB" altLang="en-US" dirty="0" err="1"/>
              <a:t>xarakterizə</a:t>
            </a:r>
            <a:r>
              <a:rPr lang="en-GB" altLang="en-US" dirty="0"/>
              <a:t> </a:t>
            </a:r>
            <a:r>
              <a:rPr lang="en-GB" altLang="en-US" dirty="0" err="1"/>
              <a:t>olan</a:t>
            </a:r>
            <a:r>
              <a:rPr lang="en-GB" altLang="en-US" dirty="0"/>
              <a:t> </a:t>
            </a:r>
            <a:r>
              <a:rPr lang="en-GB" altLang="en-US" dirty="0" err="1"/>
              <a:t>xronik</a:t>
            </a:r>
            <a:r>
              <a:rPr lang="az-Latn-AZ" altLang="en-US" dirty="0"/>
              <a:t>i</a:t>
            </a:r>
            <a:r>
              <a:rPr lang="en-GB" altLang="en-US" dirty="0"/>
              <a:t> </a:t>
            </a:r>
            <a:r>
              <a:rPr lang="en-GB" altLang="en-US" dirty="0" err="1"/>
              <a:t>iltihabi</a:t>
            </a:r>
            <a:r>
              <a:rPr lang="en-GB" altLang="en-US" dirty="0"/>
              <a:t> </a:t>
            </a:r>
            <a:r>
              <a:rPr lang="en-GB" altLang="en-US" dirty="0" err="1"/>
              <a:t>prosesdir</a:t>
            </a:r>
            <a:r>
              <a:rPr lang="en-GB" altLang="en-US" dirty="0"/>
              <a:t>, </a:t>
            </a:r>
            <a:r>
              <a:rPr lang="en-GB" altLang="en-US" dirty="0" err="1"/>
              <a:t>ekzo</a:t>
            </a:r>
            <a:r>
              <a:rPr lang="en-GB" altLang="en-US" dirty="0"/>
              <a:t>-, </a:t>
            </a:r>
            <a:r>
              <a:rPr lang="en-GB" altLang="en-US" dirty="0" err="1"/>
              <a:t>endokrin</a:t>
            </a:r>
            <a:r>
              <a:rPr lang="en-GB" altLang="en-US" dirty="0"/>
              <a:t> </a:t>
            </a:r>
            <a:r>
              <a:rPr lang="en-GB" altLang="en-US" dirty="0" err="1"/>
              <a:t>yetməzliyə</a:t>
            </a:r>
            <a:r>
              <a:rPr lang="en-GB" altLang="en-US" dirty="0"/>
              <a:t>, </a:t>
            </a:r>
            <a:r>
              <a:rPr lang="en-GB" altLang="en-US" dirty="0" err="1"/>
              <a:t>ağrıya</a:t>
            </a:r>
            <a:r>
              <a:rPr lang="en-GB" altLang="en-US" dirty="0"/>
              <a:t> </a:t>
            </a:r>
            <a:r>
              <a:rPr lang="en-GB" altLang="en-US" dirty="0" err="1"/>
              <a:t>səbəb</a:t>
            </a:r>
            <a:r>
              <a:rPr lang="en-GB" altLang="en-US" dirty="0"/>
              <a:t> </a:t>
            </a:r>
            <a:r>
              <a:rPr lang="en-GB" altLang="en-US" dirty="0" err="1"/>
              <a:t>olur</a:t>
            </a:r>
            <a:r>
              <a:rPr lang="en-GB" altLang="en-US" dirty="0"/>
              <a:t>. </a:t>
            </a:r>
            <a:r>
              <a:rPr lang="en-GB" altLang="en-US" dirty="0" err="1"/>
              <a:t>Sinirlərdə</a:t>
            </a:r>
            <a:r>
              <a:rPr lang="en-GB" altLang="en-US" dirty="0"/>
              <a:t> </a:t>
            </a:r>
            <a:r>
              <a:rPr lang="en-GB" altLang="en-US" dirty="0" err="1"/>
              <a:t>hipertrofiya</a:t>
            </a:r>
            <a:r>
              <a:rPr lang="en-GB" altLang="en-US" dirty="0"/>
              <a:t>, </a:t>
            </a:r>
            <a:r>
              <a:rPr lang="en-GB" altLang="en-US" dirty="0" err="1"/>
              <a:t>hiperplaziya</a:t>
            </a:r>
            <a:r>
              <a:rPr lang="en-GB" altLang="en-US" dirty="0"/>
              <a:t> </a:t>
            </a:r>
            <a:r>
              <a:rPr lang="en-GB" altLang="en-US" dirty="0" err="1"/>
              <a:t>ola</a:t>
            </a:r>
            <a:r>
              <a:rPr lang="en-GB" altLang="en-US" dirty="0"/>
              <a:t> </a:t>
            </a:r>
            <a:r>
              <a:rPr lang="en-GB" altLang="en-US" dirty="0" err="1"/>
              <a:t>bilər</a:t>
            </a:r>
            <a:r>
              <a:rPr lang="az-Latn-AZ" altLang="en-US" dirty="0"/>
              <a:t>.</a:t>
            </a:r>
            <a:endParaRPr lang="en-GB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Təsnifatı</a:t>
            </a:r>
            <a:endParaRPr lang="en-US" altLang="en-US" sz="4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005852"/>
              </p:ext>
            </p:extLst>
          </p:nvPr>
        </p:nvGraphicFramePr>
        <p:xfrm>
          <a:off x="983432" y="1340768"/>
          <a:ext cx="10225136" cy="482453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041560">
                  <a:extLst>
                    <a:ext uri="{9D8B030D-6E8A-4147-A177-3AD203B41FA5}">
                      <a16:colId xmlns:a16="http://schemas.microsoft.com/office/drawing/2014/main" val="667027794"/>
                    </a:ext>
                  </a:extLst>
                </a:gridCol>
                <a:gridCol w="5183576">
                  <a:extLst>
                    <a:ext uri="{9D8B030D-6E8A-4147-A177-3AD203B41FA5}">
                      <a16:colId xmlns:a16="http://schemas.microsoft.com/office/drawing/2014/main" val="2790161765"/>
                    </a:ext>
                  </a:extLst>
                </a:gridCol>
              </a:tblGrid>
              <a:tr h="1016879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/>
                        <a:t>Səbəbinə</a:t>
                      </a:r>
                      <a:r>
                        <a:rPr lang="en-US" sz="3200" dirty="0"/>
                        <a:t> </a:t>
                      </a:r>
                      <a:r>
                        <a:rPr lang="en-US" sz="3200" dirty="0" err="1"/>
                        <a:t>görə</a:t>
                      </a:r>
                      <a:endParaRPr lang="en-US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/>
                        <a:t>Klinik-morfoloji</a:t>
                      </a:r>
                      <a:r>
                        <a:rPr lang="en-US" sz="3200" dirty="0"/>
                        <a:t> </a:t>
                      </a:r>
                      <a:r>
                        <a:rPr lang="en-US" sz="3200" dirty="0" err="1"/>
                        <a:t>formaları</a:t>
                      </a:r>
                      <a:endParaRPr lang="en-US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757316"/>
                  </a:ext>
                </a:extLst>
              </a:tr>
              <a:tr h="3807657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Alkoqol</a:t>
                      </a:r>
                      <a:r>
                        <a:rPr lang="en-US" sz="2800" dirty="0"/>
                        <a:t> (70%)</a:t>
                      </a:r>
                      <a:endParaRPr lang="az-Latn-AZ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İdiopatik</a:t>
                      </a:r>
                      <a:r>
                        <a:rPr lang="en-US" sz="2800" dirty="0"/>
                        <a:t> (15%)</a:t>
                      </a:r>
                      <a:endParaRPr lang="az-Latn-AZ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Autoimmun</a:t>
                      </a:r>
                      <a:r>
                        <a:rPr lang="en-US" sz="2800" dirty="0"/>
                        <a:t> </a:t>
                      </a:r>
                      <a:endParaRPr lang="az-Latn-AZ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Genetik</a:t>
                      </a:r>
                      <a:r>
                        <a:rPr lang="en-US" sz="2800" dirty="0"/>
                        <a:t> </a:t>
                      </a:r>
                      <a:endParaRPr lang="az-Latn-AZ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Digər</a:t>
                      </a:r>
                      <a:r>
                        <a:rPr lang="en-US" sz="2800" dirty="0"/>
                        <a:t> (</a:t>
                      </a:r>
                      <a:r>
                        <a:rPr lang="en-US" sz="2800" dirty="0" err="1"/>
                        <a:t>travma</a:t>
                      </a:r>
                      <a:r>
                        <a:rPr lang="en-US" sz="2800" dirty="0"/>
                        <a:t>, </a:t>
                      </a:r>
                      <a:r>
                        <a:rPr lang="en-US" sz="2800" dirty="0" err="1"/>
                        <a:t>yatrogen</a:t>
                      </a:r>
                      <a:r>
                        <a:rPr lang="en-US" sz="2800" dirty="0"/>
                        <a:t>, </a:t>
                      </a:r>
                      <a:r>
                        <a:rPr lang="en-US" sz="2800" dirty="0" err="1"/>
                        <a:t>öd</a:t>
                      </a:r>
                      <a:r>
                        <a:rPr lang="en-US" sz="2800" dirty="0"/>
                        <a:t> </a:t>
                      </a:r>
                      <a:r>
                        <a:rPr lang="en-US" sz="2800" dirty="0" err="1"/>
                        <a:t>daşı</a:t>
                      </a:r>
                      <a:r>
                        <a:rPr lang="en-US" sz="2800" dirty="0"/>
                        <a:t>, </a:t>
                      </a:r>
                      <a:r>
                        <a:rPr lang="en-US" sz="2800" dirty="0" err="1"/>
                        <a:t>hiperlipidemiya</a:t>
                      </a:r>
                      <a:r>
                        <a:rPr lang="en-US" sz="2800" dirty="0"/>
                        <a:t>, </a:t>
                      </a:r>
                      <a:r>
                        <a:rPr lang="en-US" sz="2800" dirty="0" err="1"/>
                        <a:t>hiperka</a:t>
                      </a:r>
                      <a:r>
                        <a:rPr lang="az-Latn-AZ" sz="2800" dirty="0"/>
                        <a:t>l</a:t>
                      </a:r>
                      <a:r>
                        <a:rPr lang="en-US" sz="2800" dirty="0"/>
                        <a:t>semi</a:t>
                      </a:r>
                      <a:r>
                        <a:rPr lang="az-Latn-AZ" sz="2800" dirty="0"/>
                        <a:t>e</a:t>
                      </a:r>
                      <a:r>
                        <a:rPr lang="en-US" sz="2800" dirty="0" err="1"/>
                        <a:t>ya</a:t>
                      </a:r>
                      <a:r>
                        <a:rPr lang="en-US" sz="2800" dirty="0"/>
                        <a:t> </a:t>
                      </a:r>
                      <a:r>
                        <a:rPr lang="en-US" sz="2800" dirty="0" err="1"/>
                        <a:t>və</a:t>
                      </a:r>
                      <a:r>
                        <a:rPr lang="en-US" sz="2800" dirty="0"/>
                        <a:t> s</a:t>
                      </a:r>
                      <a:r>
                        <a:rPr lang="az-Latn-AZ" sz="2800" dirty="0"/>
                        <a:t>.</a:t>
                      </a:r>
                      <a:r>
                        <a:rPr lang="en-US" sz="2800" dirty="0"/>
                        <a:t>) 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US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Duktal</a:t>
                      </a:r>
                      <a:r>
                        <a:rPr lang="en-US" sz="2800" dirty="0"/>
                        <a:t> </a:t>
                      </a:r>
                      <a:endParaRPr lang="az-Latn-AZ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İnfiltrativ</a:t>
                      </a:r>
                      <a:r>
                        <a:rPr lang="en-US" sz="2800" dirty="0"/>
                        <a:t> </a:t>
                      </a:r>
                      <a:endParaRPr lang="az-Latn-AZ" sz="2800" dirty="0"/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 err="1"/>
                        <a:t>Fibrotik</a:t>
                      </a:r>
                      <a:r>
                        <a:rPr lang="en-US" sz="2800" dirty="0"/>
                        <a:t> </a:t>
                      </a:r>
                      <a:endParaRPr lang="en-US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6522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4000" dirty="0"/>
              <a:t>Etiologiyası</a:t>
            </a:r>
            <a:endParaRPr lang="en-US" altLang="en-US" sz="4000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40525784"/>
              </p:ext>
            </p:extLst>
          </p:nvPr>
        </p:nvGraphicFramePr>
        <p:xfrm>
          <a:off x="335360" y="1166422"/>
          <a:ext cx="11394562" cy="4524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5856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Patogenezi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428" y="1268760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əqiq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məlum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deyil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lakin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törətdiyi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dəyişikliklər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məlumdur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İltihab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Parenxima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zədələnməsi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Fi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broz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Axacaq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dəyişiklikləri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striktur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genişlənmə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daşlar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tamlığın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pozulması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pic>
        <p:nvPicPr>
          <p:cNvPr id="7" name="Picture 2" descr="pankpr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9856" y="908720"/>
            <a:ext cx="7200800" cy="56166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Patogenezi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966696"/>
              </p:ext>
            </p:extLst>
          </p:nvPr>
        </p:nvGraphicFramePr>
        <p:xfrm>
          <a:off x="838200" y="1412776"/>
          <a:ext cx="10515600" cy="4764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4" name="Straight Arrow Connector 3"/>
          <p:cNvCxnSpPr/>
          <p:nvPr/>
        </p:nvCxnSpPr>
        <p:spPr>
          <a:xfrm>
            <a:off x="5555940" y="2132856"/>
            <a:ext cx="792088" cy="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096000" y="4293096"/>
            <a:ext cx="792088" cy="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555940" y="3068960"/>
            <a:ext cx="792088" cy="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087888" y="5661248"/>
            <a:ext cx="792088" cy="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880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400" dirty="0"/>
              <a:t>Gedişi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Geriyədönməz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prosesdir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uktal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indurativ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b="1" dirty="0" err="1">
                <a:solidFill>
                  <a:schemeClr val="accent1">
                    <a:lumMod val="75000"/>
                  </a:schemeClr>
                </a:solidFill>
              </a:rPr>
              <a:t>diffuz-fibrotik</a:t>
            </a: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formaları vardır.</a:t>
            </a:r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ədxassəli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xəstəlik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deyil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lakin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ömrü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5-10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qısaldır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X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oledox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stenozu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12bb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stenozu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fistullar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dalaq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venası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trombozu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 və s. ağırlaşmaları vardır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K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arsinoma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riskini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2-3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dəfə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artırır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xəstələrin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təxminən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2%-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ində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xərçəng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tapılır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Ağırlaşmaları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07368" y="1484784"/>
            <a:ext cx="5181600" cy="4505672"/>
          </a:xfrm>
        </p:spPr>
        <p:txBody>
          <a:bodyPr>
            <a:normAutofit/>
          </a:bodyPr>
          <a:lstStyle/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Xoledox stenozu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12bb stenozu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Pankreatikoenterik fistul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Pankreatiko-plevral fistul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Psevdosist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Dalaq venası trombozu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Pankreatik karsinoma  </a:t>
            </a:r>
          </a:p>
          <a:p>
            <a:pPr algn="just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Diabet (15-65%) 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5"/>
          <a:stretch>
            <a:fillRect/>
          </a:stretch>
        </p:blipFill>
        <p:spPr bwMode="auto">
          <a:xfrm>
            <a:off x="5679174" y="1583485"/>
            <a:ext cx="6140054" cy="440697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56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51384" y="1196752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Dörd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qrup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əlamətlərlə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biruzə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verə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bilir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İ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ltihab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əlaməti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az-Latn-AZ" altLang="en-US" sz="2000" b="1" dirty="0" err="1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kzokrin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yetməzlik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ndokrin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yetməzlik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ğırlaşma</a:t>
            </a:r>
            <a:r>
              <a:rPr lang="en-GB" alt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b="1" dirty="0" err="1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Klinik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olaraq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təkrarlanan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KP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tutmaları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bulantı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qusma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intoksikasiya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şəklində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davamlı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davamlı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ekzo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-,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endokrin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yetməzlik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şəkildə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biruzə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verə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2000" dirty="0" err="1">
                <a:solidFill>
                  <a:schemeClr val="accent1">
                    <a:lumMod val="75000"/>
                  </a:schemeClr>
                </a:solidFill>
              </a:rPr>
              <a:t>bilir</a:t>
            </a:r>
            <a:r>
              <a:rPr lang="en-GB" altLang="en-US" sz="20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400" dirty="0"/>
              <a:t>Diaqnostikası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 lnSpcReduction="10000"/>
          </a:bodyPr>
          <a:lstStyle/>
          <a:p>
            <a:pPr marL="0" indent="0"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Şübhə</a:t>
            </a: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Aşağıdakı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olanlarda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xroniki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pankreatitdən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şübhələnmək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olar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Epiqastral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sol bel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nahiyyəsinə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yayılan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yeməkdən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sonra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başlayırsa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,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diarreya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arıqlama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varsa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saatlarla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davam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edirsə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ağrıkəsicilərə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zəif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cavab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verirsə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40878"/>
          </a:xfrm>
        </p:spPr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0864742"/>
              </p:ext>
            </p:extLst>
          </p:nvPr>
        </p:nvGraphicFramePr>
        <p:xfrm>
          <a:off x="1126537" y="1484784"/>
          <a:ext cx="9937105" cy="4928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6491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Dəqiqləşdirmə</a:t>
            </a:r>
          </a:p>
          <a:p>
            <a:pPr marL="0" indent="0" algn="ctr">
              <a:buNone/>
            </a:pPr>
            <a:endParaRPr lang="az-Latn-AZ" altLang="en-US" sz="3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az-Latn-AZ" altLang="en-US" sz="3000" dirty="0"/>
              <a:t>Ekzokrin funksiyanı qiymətləndirmək </a:t>
            </a:r>
          </a:p>
          <a:p>
            <a:pPr algn="ctr"/>
            <a:r>
              <a:rPr lang="az-Latn-AZ" altLang="en-US" sz="3000" dirty="0"/>
              <a:t>Endokrin funksiyanı qiymətləndirmək</a:t>
            </a:r>
          </a:p>
          <a:p>
            <a:pPr algn="ctr"/>
            <a:r>
              <a:rPr lang="az-Latn-AZ" altLang="en-US" sz="3000" dirty="0"/>
              <a:t>USM, KT </a:t>
            </a:r>
          </a:p>
          <a:p>
            <a:pPr algn="ctr"/>
            <a:r>
              <a:rPr lang="az-Latn-AZ" altLang="en-US" sz="3000" dirty="0"/>
              <a:t>Axacağın vəziyyətini qiymətləndirmək. </a:t>
            </a:r>
          </a:p>
        </p:txBody>
      </p:sp>
    </p:spTree>
    <p:extLst>
      <p:ext uri="{BB962C8B-B14F-4D97-AF65-F5344CB8AC3E}">
        <p14:creationId xmlns:p14="http://schemas.microsoft.com/office/powerpoint/2010/main" val="3977901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az-Latn-AZ" sz="4400" dirty="0">
                <a:solidFill>
                  <a:schemeClr val="accent1">
                    <a:lumMod val="75000"/>
                  </a:schemeClr>
                </a:solidFill>
              </a:rPr>
              <a:t>Diaqnostikası</a:t>
            </a:r>
            <a:endParaRPr lang="en-US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3368708"/>
              </p:ext>
            </p:extLst>
          </p:nvPr>
        </p:nvGraphicFramePr>
        <p:xfrm>
          <a:off x="190434" y="1412777"/>
          <a:ext cx="11809311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 T.Ömərov</a:t>
            </a:r>
          </a:p>
        </p:txBody>
      </p:sp>
    </p:spTree>
    <p:extLst>
      <p:ext uri="{BB962C8B-B14F-4D97-AF65-F5344CB8AC3E}">
        <p14:creationId xmlns:p14="http://schemas.microsoft.com/office/powerpoint/2010/main" val="348626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400" dirty="0"/>
              <a:t>Diaqnostikası</a:t>
            </a:r>
            <a:endParaRPr lang="en-US" sz="4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11424" y="1412776"/>
            <a:ext cx="10840456" cy="2160240"/>
          </a:xfrm>
        </p:spPr>
        <p:txBody>
          <a:bodyPr/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Formasının müəyyənləşdirilməsi üçün duktoqrafiya və tomoqrafiya nəticələrinə diqqət edilir. Ağırlaşmaları müəyyənləşdirmək üçün ətraf orqanların, xüsusən 12bb-nin, xoledoxun, dalaq venasının müayinəsi lazımdır.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7" name="Content Placeholder 6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284984"/>
            <a:ext cx="11017224" cy="2838824"/>
          </a:xfrm>
        </p:spPr>
      </p:pic>
    </p:spTree>
    <p:extLst>
      <p:ext uri="{BB962C8B-B14F-4D97-AF65-F5344CB8AC3E}">
        <p14:creationId xmlns:p14="http://schemas.microsoft.com/office/powerpoint/2010/main" val="174778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az-Latn-AZ" altLang="en-US" sz="3200" b="1" i="1" dirty="0">
                <a:solidFill>
                  <a:schemeClr val="accent1">
                    <a:lumMod val="75000"/>
                  </a:schemeClr>
                </a:solidFill>
              </a:rPr>
              <a:t>Differensial diaqnostika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Xroniki pankreatit diaqnozunu qoymaq üçün əksər hallarda digər xəstəlikləri inkar etmək lazım gəlir.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Fibrotik formanı – digər qastrointestinal xəstəliklərlə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İndurativ formanı – mədəaltı vəzi xərçəngi ilə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Duktal formanı – axacaq neoplaziyaları və Oddi fibrozu ilə </a:t>
            </a:r>
            <a:endParaRPr lang="az-Latn-AZ" altLang="en-US" sz="33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398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8868" y="-171143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4000" dirty="0"/>
              <a:t>Diaqnostikası</a:t>
            </a:r>
            <a:endParaRPr lang="en-US" sz="4000" dirty="0"/>
          </a:p>
        </p:txBody>
      </p:sp>
      <p:sp>
        <p:nvSpPr>
          <p:cNvPr id="35" name="AutoShape 13"/>
          <p:cNvSpPr>
            <a:spLocks noChangeArrowheads="1"/>
          </p:cNvSpPr>
          <p:nvPr/>
        </p:nvSpPr>
        <p:spPr bwMode="auto">
          <a:xfrm>
            <a:off x="1760786" y="1178718"/>
            <a:ext cx="1809175" cy="408623"/>
          </a:xfrm>
          <a:prstGeom prst="roundRect">
            <a:avLst>
              <a:gd name="adj" fmla="val 16667"/>
            </a:avLst>
          </a:prstGeom>
          <a:solidFill>
            <a:srgbClr val="CBDAE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az-Latn-AZ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Dəqiqləşdirmə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AutoShape 14"/>
          <p:cNvSpPr>
            <a:spLocks noChangeArrowheads="1"/>
          </p:cNvSpPr>
          <p:nvPr/>
        </p:nvSpPr>
        <p:spPr bwMode="auto">
          <a:xfrm>
            <a:off x="1819238" y="2134394"/>
            <a:ext cx="1717671" cy="408623"/>
          </a:xfrm>
          <a:prstGeom prst="roundRect">
            <a:avLst>
              <a:gd name="adj" fmla="val 16667"/>
            </a:avLst>
          </a:prstGeom>
          <a:solidFill>
            <a:srgbClr val="CBDAE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az-Latn-AZ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Etiologiyası ?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AutoShape 15"/>
          <p:cNvSpPr>
            <a:spLocks noChangeArrowheads="1"/>
          </p:cNvSpPr>
          <p:nvPr/>
        </p:nvSpPr>
        <p:spPr bwMode="auto">
          <a:xfrm>
            <a:off x="1734270" y="5320506"/>
            <a:ext cx="1887607" cy="408623"/>
          </a:xfrm>
          <a:prstGeom prst="roundRect">
            <a:avLst>
              <a:gd name="adj" fmla="val 16667"/>
            </a:avLst>
          </a:prstGeom>
          <a:solidFill>
            <a:srgbClr val="CBDAE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Ağırlaşmaları</a:t>
            </a:r>
            <a:r>
              <a:rPr lang="az-Latn-AZ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5556324" y="1059656"/>
            <a:ext cx="48869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Ağrı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krarlayan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KP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tutmları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Exo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-,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endokrin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etm</a:t>
            </a:r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zlik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Pankreasda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fibroz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(USM, KT, MRT)</a:t>
            </a: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3988554" y="2170906"/>
            <a:ext cx="211307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Etiologiyası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n</a:t>
            </a:r>
            <a:r>
              <a:rPr lang="tr-TR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dir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>
                <a:latin typeface="Calibri" pitchFamily="34" charset="0"/>
              </a:rPr>
              <a:t>?</a:t>
            </a:r>
          </a:p>
        </p:txBody>
      </p:sp>
      <p:sp>
        <p:nvSpPr>
          <p:cNvPr id="40" name="Text Box 19">
            <a:extLst>
              <a:ext uri="{FF2B5EF4-FFF2-40B4-BE49-F238E27FC236}">
                <a16:creationId xmlns:a16="http://schemas.microsoft.com/office/drawing/2014/main" id="{8E83EAFA-BF43-4E04-A749-3AA39D35F2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4517" y="3477419"/>
            <a:ext cx="1390868" cy="408623"/>
          </a:xfrm>
          <a:prstGeom prst="roundRect">
            <a:avLst/>
          </a:prstGeom>
          <a:solidFill>
            <a:srgbClr val="CBDAE7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Forması</a:t>
            </a:r>
            <a:r>
              <a:rPr lang="az-Latn-AZ" alt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?</a:t>
            </a:r>
            <a:r>
              <a:rPr lang="en-US" alt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1" name="Text Box 20"/>
          <p:cNvSpPr txBox="1">
            <a:spLocks noChangeArrowheads="1"/>
          </p:cNvSpPr>
          <p:nvPr/>
        </p:nvSpPr>
        <p:spPr bwMode="auto">
          <a:xfrm>
            <a:off x="3641407" y="3339306"/>
            <a:ext cx="33930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Pankreatoqrafiya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KT,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MRT, ERXPQ, 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Endo-USM</a:t>
            </a:r>
            <a:r>
              <a:rPr lang="en-US" altLang="en-US" sz="1800" dirty="0">
                <a:latin typeface="Calibri" pitchFamily="34" charset="0"/>
              </a:rPr>
              <a:t>)</a:t>
            </a:r>
          </a:p>
        </p:txBody>
      </p:sp>
      <p:sp>
        <p:nvSpPr>
          <p:cNvPr id="42" name="Text Box 23"/>
          <p:cNvSpPr txBox="1">
            <a:spLocks noChangeArrowheads="1"/>
          </p:cNvSpPr>
          <p:nvPr/>
        </p:nvSpPr>
        <p:spPr bwMode="auto">
          <a:xfrm>
            <a:off x="4477504" y="4710906"/>
            <a:ext cx="49590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>
                <a:latin typeface="Arial" panose="020B0604020202020204" pitchFamily="34" charset="0"/>
                <a:cs typeface="Arial" panose="020B0604020202020204" pitchFamily="34" charset="0"/>
              </a:rPr>
              <a:t>Xoledox stenozu: </a:t>
            </a:r>
            <a:r>
              <a:rPr lang="en-US" altLang="en-US" sz="1800" i="1">
                <a:latin typeface="Arial" panose="020B0604020202020204" pitchFamily="34" charset="0"/>
                <a:cs typeface="Arial" panose="020B0604020202020204" pitchFamily="34" charset="0"/>
              </a:rPr>
              <a:t>QQT</a:t>
            </a:r>
            <a:r>
              <a:rPr lang="en-US" altLang="en-US" sz="1800" i="1">
                <a:latin typeface="Arial" panose="020B0604020202020204" pitchFamily="34" charset="0"/>
                <a:cs typeface="Arial" panose="020B0604020202020204" pitchFamily="34" charset="0"/>
                <a:sym typeface="Symbol" pitchFamily="18" charset="2"/>
              </a:rPr>
              <a:t>, QF  , Bil  , ERXPQ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  <a:sym typeface="Symbol" pitchFamily="18" charset="2"/>
            </a:endParaRPr>
          </a:p>
        </p:txBody>
      </p:sp>
      <p:sp>
        <p:nvSpPr>
          <p:cNvPr id="43" name="Text Box 25"/>
          <p:cNvSpPr txBox="1">
            <a:spLocks noChangeArrowheads="1"/>
          </p:cNvSpPr>
          <p:nvPr/>
        </p:nvSpPr>
        <p:spPr bwMode="auto">
          <a:xfrm>
            <a:off x="4477504" y="5791994"/>
            <a:ext cx="522450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12BB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stenozu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Duodenoskopiya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Duodenoqrafiya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 Box 26"/>
          <p:cNvSpPr txBox="1">
            <a:spLocks noChangeArrowheads="1"/>
          </p:cNvSpPr>
          <p:nvPr/>
        </p:nvSpPr>
        <p:spPr bwMode="auto">
          <a:xfrm>
            <a:off x="4477504" y="6249194"/>
            <a:ext cx="58384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Fistul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Pankreatik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assit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hidrotoraks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mayed</a:t>
            </a:r>
            <a:r>
              <a:rPr lang="tr-TR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ə 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amilaza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i="1" dirty="0">
                <a:latin typeface="Calibri" pitchFamily="34" charset="0"/>
                <a:sym typeface="Symbol" pitchFamily="18" charset="2"/>
              </a:rPr>
              <a:t></a:t>
            </a:r>
            <a:endParaRPr lang="en-US" altLang="en-US" sz="1800" dirty="0">
              <a:latin typeface="Calibri" pitchFamily="34" charset="0"/>
              <a:sym typeface="Symbol" pitchFamily="18" charset="2"/>
            </a:endParaRPr>
          </a:p>
        </p:txBody>
      </p:sp>
      <p:cxnSp>
        <p:nvCxnSpPr>
          <p:cNvPr id="45" name="AutoShape 28"/>
          <p:cNvCxnSpPr>
            <a:cxnSpLocks noChangeShapeType="1"/>
            <a:stCxn id="35" idx="3"/>
            <a:endCxn id="38" idx="1"/>
          </p:cNvCxnSpPr>
          <p:nvPr/>
        </p:nvCxnSpPr>
        <p:spPr bwMode="auto">
          <a:xfrm flipV="1">
            <a:off x="3569961" y="1382822"/>
            <a:ext cx="1986363" cy="20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6" name="AutoShape 29"/>
          <p:cNvCxnSpPr>
            <a:cxnSpLocks noChangeShapeType="1"/>
            <a:stCxn id="35" idx="2"/>
            <a:endCxn id="36" idx="0"/>
          </p:cNvCxnSpPr>
          <p:nvPr/>
        </p:nvCxnSpPr>
        <p:spPr bwMode="auto">
          <a:xfrm>
            <a:off x="2665374" y="1587341"/>
            <a:ext cx="12700" cy="547053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7" name="AutoShape 30"/>
          <p:cNvCxnSpPr>
            <a:cxnSpLocks noChangeShapeType="1"/>
            <a:stCxn id="36" idx="3"/>
            <a:endCxn id="39" idx="1"/>
          </p:cNvCxnSpPr>
          <p:nvPr/>
        </p:nvCxnSpPr>
        <p:spPr bwMode="auto">
          <a:xfrm>
            <a:off x="3536909" y="2338706"/>
            <a:ext cx="451645" cy="16866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8" name="AutoShape 31"/>
          <p:cNvCxnSpPr>
            <a:cxnSpLocks noChangeShapeType="1"/>
            <a:stCxn id="36" idx="2"/>
          </p:cNvCxnSpPr>
          <p:nvPr/>
        </p:nvCxnSpPr>
        <p:spPr bwMode="auto">
          <a:xfrm>
            <a:off x="2678074" y="2543017"/>
            <a:ext cx="15080" cy="93440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AutoShape 32"/>
          <p:cNvCxnSpPr>
            <a:cxnSpLocks noChangeShapeType="1"/>
            <a:stCxn id="39" idx="3"/>
          </p:cNvCxnSpPr>
          <p:nvPr/>
        </p:nvCxnSpPr>
        <p:spPr bwMode="auto">
          <a:xfrm>
            <a:off x="6101633" y="2355572"/>
            <a:ext cx="782521" cy="107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" name="AutoShape 35"/>
          <p:cNvCxnSpPr>
            <a:cxnSpLocks noChangeShapeType="1"/>
            <a:stCxn id="41" idx="3"/>
          </p:cNvCxnSpPr>
          <p:nvPr/>
        </p:nvCxnSpPr>
        <p:spPr bwMode="auto">
          <a:xfrm flipV="1">
            <a:off x="7034452" y="3142456"/>
            <a:ext cx="345002" cy="520016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" name="AutoShape 36"/>
          <p:cNvCxnSpPr>
            <a:cxnSpLocks noChangeShapeType="1"/>
            <a:stCxn id="41" idx="3"/>
          </p:cNvCxnSpPr>
          <p:nvPr/>
        </p:nvCxnSpPr>
        <p:spPr bwMode="auto">
          <a:xfrm>
            <a:off x="7034452" y="3662472"/>
            <a:ext cx="345002" cy="68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" name="AutoShape 37"/>
          <p:cNvCxnSpPr>
            <a:cxnSpLocks noChangeShapeType="1"/>
            <a:stCxn id="37" idx="3"/>
            <a:endCxn id="42" idx="1"/>
          </p:cNvCxnSpPr>
          <p:nvPr/>
        </p:nvCxnSpPr>
        <p:spPr bwMode="auto">
          <a:xfrm flipV="1">
            <a:off x="3621877" y="4895572"/>
            <a:ext cx="855627" cy="629246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3" name="AutoShape 38"/>
          <p:cNvCxnSpPr>
            <a:cxnSpLocks noChangeShapeType="1"/>
            <a:stCxn id="37" idx="3"/>
          </p:cNvCxnSpPr>
          <p:nvPr/>
        </p:nvCxnSpPr>
        <p:spPr bwMode="auto">
          <a:xfrm flipV="1">
            <a:off x="3621877" y="5447506"/>
            <a:ext cx="855627" cy="7731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4" name="AutoShape 39"/>
          <p:cNvCxnSpPr>
            <a:cxnSpLocks noChangeShapeType="1"/>
            <a:stCxn id="37" idx="3"/>
            <a:endCxn id="43" idx="1"/>
          </p:cNvCxnSpPr>
          <p:nvPr/>
        </p:nvCxnSpPr>
        <p:spPr bwMode="auto">
          <a:xfrm>
            <a:off x="3621877" y="5524818"/>
            <a:ext cx="855627" cy="45184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" name="AutoShape 40"/>
          <p:cNvCxnSpPr>
            <a:cxnSpLocks noChangeShapeType="1"/>
            <a:stCxn id="37" idx="3"/>
            <a:endCxn id="44" idx="1"/>
          </p:cNvCxnSpPr>
          <p:nvPr/>
        </p:nvCxnSpPr>
        <p:spPr bwMode="auto">
          <a:xfrm>
            <a:off x="3621877" y="5524818"/>
            <a:ext cx="855627" cy="90904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6" name="Text Box 42"/>
          <p:cNvSpPr txBox="1">
            <a:spLocks noChangeArrowheads="1"/>
          </p:cNvSpPr>
          <p:nvPr/>
        </p:nvSpPr>
        <p:spPr bwMode="auto">
          <a:xfrm>
            <a:off x="7379454" y="4039394"/>
            <a:ext cx="21167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>
                <a:latin typeface="Arial" panose="020B0604020202020204" pitchFamily="34" charset="0"/>
                <a:cs typeface="Arial" panose="020B0604020202020204" pitchFamily="34" charset="0"/>
              </a:rPr>
              <a:t>İNDURATİV (kütlə</a:t>
            </a:r>
            <a:r>
              <a:rPr lang="en-US" altLang="en-US" sz="180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cxnSp>
        <p:nvCxnSpPr>
          <p:cNvPr id="57" name="AutoShape 43"/>
          <p:cNvCxnSpPr>
            <a:cxnSpLocks noChangeShapeType="1"/>
            <a:stCxn id="41" idx="3"/>
            <a:endCxn id="56" idx="1"/>
          </p:cNvCxnSpPr>
          <p:nvPr/>
        </p:nvCxnSpPr>
        <p:spPr bwMode="auto">
          <a:xfrm>
            <a:off x="7034452" y="3662472"/>
            <a:ext cx="345002" cy="5615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AutoShape 31"/>
          <p:cNvCxnSpPr>
            <a:cxnSpLocks noChangeShapeType="1"/>
            <a:endCxn id="37" idx="0"/>
          </p:cNvCxnSpPr>
          <p:nvPr/>
        </p:nvCxnSpPr>
        <p:spPr bwMode="auto">
          <a:xfrm flipH="1">
            <a:off x="2678074" y="3886994"/>
            <a:ext cx="15081" cy="1433512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9" name="Straight Arrow Connector 14">
            <a:extLst>
              <a:ext uri="{FF2B5EF4-FFF2-40B4-BE49-F238E27FC236}">
                <a16:creationId xmlns:a16="http://schemas.microsoft.com/office/drawing/2014/main" id="{6B32DDEE-A747-404B-8D3C-40314924FC3E}"/>
              </a:ext>
            </a:extLst>
          </p:cNvPr>
          <p:cNvCxnSpPr>
            <a:endCxn id="35" idx="0"/>
          </p:cNvCxnSpPr>
          <p:nvPr/>
        </p:nvCxnSpPr>
        <p:spPr bwMode="auto">
          <a:xfrm>
            <a:off x="2664579" y="611981"/>
            <a:ext cx="795" cy="566737"/>
          </a:xfrm>
          <a:prstGeom prst="straightConnector1">
            <a:avLst/>
          </a:prstGeom>
          <a:ln w="28575">
            <a:headEnd type="none" w="med" len="med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0" name="Straight Arrow Connector 16">
            <a:extLst>
              <a:ext uri="{FF2B5EF4-FFF2-40B4-BE49-F238E27FC236}">
                <a16:creationId xmlns:a16="http://schemas.microsoft.com/office/drawing/2014/main" id="{39A20208-0F5A-4FA8-823E-20775FCF4265}"/>
              </a:ext>
            </a:extLst>
          </p:cNvPr>
          <p:cNvCxnSpPr>
            <a:stCxn id="40" idx="3"/>
            <a:endCxn id="41" idx="1"/>
          </p:cNvCxnSpPr>
          <p:nvPr/>
        </p:nvCxnSpPr>
        <p:spPr bwMode="auto">
          <a:xfrm flipV="1">
            <a:off x="3555385" y="3662472"/>
            <a:ext cx="86022" cy="1925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1" name="Footer Placeholder 1"/>
          <p:cNvSpPr txBox="1">
            <a:spLocks/>
          </p:cNvSpPr>
          <p:nvPr/>
        </p:nvSpPr>
        <p:spPr>
          <a:xfrm>
            <a:off x="-706721" y="5957887"/>
            <a:ext cx="2895600" cy="476250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defTabSz="914400" rtl="0" eaLnBrk="1" latinLnBrk="0" hangingPunct="1"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az-Latn-AZ" altLang="en-US" sz="1200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  <p:sp>
        <p:nvSpPr>
          <p:cNvPr id="62" name="Text Box 24"/>
          <p:cNvSpPr txBox="1">
            <a:spLocks noChangeArrowheads="1"/>
          </p:cNvSpPr>
          <p:nvPr/>
        </p:nvSpPr>
        <p:spPr bwMode="auto">
          <a:xfrm>
            <a:off x="4477504" y="5296355"/>
            <a:ext cx="65242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Dalaq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venası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trombozu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Dopler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 USM,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Tomoqrafik</a:t>
            </a:r>
            <a:r>
              <a:rPr lang="en-US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angioqrafi</a:t>
            </a:r>
            <a:r>
              <a:rPr lang="az-Latn-AZ" alt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 Box 18"/>
          <p:cNvSpPr txBox="1">
            <a:spLocks noChangeArrowheads="1"/>
          </p:cNvSpPr>
          <p:nvPr/>
        </p:nvSpPr>
        <p:spPr bwMode="auto">
          <a:xfrm>
            <a:off x="6961902" y="2184400"/>
            <a:ext cx="33009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Alkoqol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i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diopatik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d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uktal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digər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 Box 21"/>
          <p:cNvSpPr txBox="1">
            <a:spLocks noChangeArrowheads="1"/>
          </p:cNvSpPr>
          <p:nvPr/>
        </p:nvSpPr>
        <p:spPr bwMode="auto">
          <a:xfrm>
            <a:off x="7546328" y="2957512"/>
            <a:ext cx="30187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DUKTAL (&gt; 5 mm,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daralma</a:t>
            </a:r>
            <a:r>
              <a:rPr lang="en-US" altLang="en-US" sz="1800" dirty="0">
                <a:latin typeface="Calibri" pitchFamily="34" charset="0"/>
              </a:rPr>
              <a:t>)</a:t>
            </a:r>
          </a:p>
        </p:txBody>
      </p:sp>
      <p:sp>
        <p:nvSpPr>
          <p:cNvPr id="65" name="Text Box 22"/>
          <p:cNvSpPr txBox="1">
            <a:spLocks noChangeArrowheads="1"/>
          </p:cNvSpPr>
          <p:nvPr/>
        </p:nvSpPr>
        <p:spPr bwMode="auto">
          <a:xfrm>
            <a:off x="7458790" y="3477418"/>
            <a:ext cx="29610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FİBROTİK (&lt;5 mm, </a:t>
            </a:r>
            <a:r>
              <a:rPr lang="en-US" alt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hamar</a:t>
            </a:r>
            <a:r>
              <a:rPr lang="en-US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6" name="Text Box 12"/>
          <p:cNvSpPr txBox="1">
            <a:spLocks noChangeArrowheads="1"/>
          </p:cNvSpPr>
          <p:nvPr/>
        </p:nvSpPr>
        <p:spPr bwMode="auto">
          <a:xfrm>
            <a:off x="1459696" y="505619"/>
            <a:ext cx="2835275" cy="646331"/>
          </a:xfrm>
          <a:prstGeom prst="rect">
            <a:avLst/>
          </a:prstGeom>
          <a:solidFill>
            <a:srgbClr val="CBDA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Xronik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pankreatit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sü</a:t>
            </a:r>
            <a:r>
              <a:rPr lang="tr-TR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tr-TR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en-US" alt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909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az-Latn-AZ" altLang="en-US" sz="3500" b="1" i="1" dirty="0">
                <a:solidFill>
                  <a:schemeClr val="accent1">
                    <a:lumMod val="75000"/>
                  </a:schemeClr>
                </a:solidFill>
              </a:rPr>
              <a:t>Prinsipi</a:t>
            </a:r>
            <a:r>
              <a:rPr lang="az-Latn-AZ" altLang="en-US" sz="28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Hazırda xronik pankreatitin təbii gedişini dəyişdirə bilən müalicə məlum deyil və tədbirlər aşağıdakı prinsiplər üzərində qurulur: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Səbəbin aradan qaldırılması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Simptomları azaltma (ağrı və ekzo-, endokrin yetməzliyi)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Duktal obstruksiyanın aradan qaldırılması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Ağırlaşmaların müalicəsi </a:t>
            </a:r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33413" y="836613"/>
            <a:ext cx="11558587" cy="567213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altLang="en-US" sz="2800" b="1" i="1" dirty="0">
                <a:solidFill>
                  <a:schemeClr val="accent1">
                    <a:lumMod val="75000"/>
                  </a:schemeClr>
                </a:solidFill>
              </a:rPr>
              <a:t>Metodları </a:t>
            </a:r>
          </a:p>
          <a:p>
            <a:pPr marL="0" indent="0" algn="just">
              <a:buNone/>
            </a:pPr>
            <a:endParaRPr lang="az-Latn-AZ" altLang="en-US" sz="2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037160"/>
              </p:ext>
            </p:extLst>
          </p:nvPr>
        </p:nvGraphicFramePr>
        <p:xfrm>
          <a:off x="712036" y="1492249"/>
          <a:ext cx="10766107" cy="50160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8048">
                  <a:extLst>
                    <a:ext uri="{9D8B030D-6E8A-4147-A177-3AD203B41FA5}">
                      <a16:colId xmlns:a16="http://schemas.microsoft.com/office/drawing/2014/main" val="1776976752"/>
                    </a:ext>
                  </a:extLst>
                </a:gridCol>
                <a:gridCol w="7378059">
                  <a:extLst>
                    <a:ext uri="{9D8B030D-6E8A-4147-A177-3AD203B41FA5}">
                      <a16:colId xmlns:a16="http://schemas.microsoft.com/office/drawing/2014/main" val="2559901439"/>
                    </a:ext>
                  </a:extLst>
                </a:gridCol>
              </a:tblGrid>
              <a:tr h="1791424">
                <a:tc>
                  <a:txBody>
                    <a:bodyPr/>
                    <a:lstStyle/>
                    <a:p>
                      <a:pPr algn="just"/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Konservativ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müalicələr</a:t>
                      </a:r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Alkoqolun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kəsilməsi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Ağrıkəsicilər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Pəhriz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Ferment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verilməsi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Endokrin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korreksiya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456167"/>
                  </a:ext>
                </a:extLst>
              </a:tr>
              <a:tr h="1108977">
                <a:tc>
                  <a:txBody>
                    <a:bodyPr/>
                    <a:lstStyle/>
                    <a:p>
                      <a:pPr algn="just"/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Endoskopik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müalicələr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ndoskopik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drenaj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ten</a:t>
                      </a: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az-Latn-AZ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finkterotomiya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7772580"/>
                  </a:ext>
                </a:extLst>
              </a:tr>
              <a:tr h="1907083">
                <a:tc>
                  <a:txBody>
                    <a:bodyPr/>
                    <a:lstStyle/>
                    <a:p>
                      <a:pPr algn="just"/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Cərrahi</a:t>
                      </a:r>
                      <a:r>
                        <a:rPr lang="en-US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müalicələr</a:t>
                      </a:r>
                      <a:endParaRPr lang="en-US" sz="2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Denervasiya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Drenaj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pankreato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yeyunostomiya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Rezeksiya</a:t>
                      </a:r>
                      <a:endParaRPr lang="az-Latn-AZ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Rezeksiya</a:t>
                      </a:r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drenaj</a:t>
                      </a:r>
                      <a:endParaRPr lang="en-US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7982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41130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57647558"/>
              </p:ext>
            </p:extLst>
          </p:nvPr>
        </p:nvGraphicFramePr>
        <p:xfrm>
          <a:off x="0" y="1341438"/>
          <a:ext cx="10834688" cy="4951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17828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az-Latn-AZ" altLang="en-US" sz="3800" b="1" i="1" dirty="0">
                <a:solidFill>
                  <a:srgbClr val="0000CC"/>
                </a:solidFill>
              </a:rPr>
              <a:t>Əməliyyatlar: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az-Latn-AZ" altLang="en-US" sz="3300" b="1" dirty="0">
                <a:solidFill>
                  <a:schemeClr val="accent1">
                    <a:lumMod val="75000"/>
                  </a:schemeClr>
                </a:solidFill>
              </a:rPr>
              <a:t>Denervasiya</a:t>
            </a:r>
            <a:r>
              <a:rPr lang="az-Latn-AZ" altLang="en-US" sz="33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az-Latn-AZ" altLang="en-US" sz="3300" b="1" dirty="0">
                <a:solidFill>
                  <a:schemeClr val="accent1">
                    <a:lumMod val="75000"/>
                  </a:schemeClr>
                </a:solidFill>
              </a:rPr>
              <a:t>Drenaj əməliyyatları </a:t>
            </a:r>
            <a:endParaRPr lang="az-Latn-AZ" altLang="en-US" sz="33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az-Latn-AZ" altLang="en-US" sz="3300" b="1" dirty="0">
                <a:solidFill>
                  <a:schemeClr val="accent1">
                    <a:lumMod val="75000"/>
                  </a:schemeClr>
                </a:solidFill>
              </a:rPr>
              <a:t>Rezeksiya</a:t>
            </a:r>
            <a:r>
              <a:rPr lang="az-Latn-AZ" altLang="en-US" sz="33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az-Latn-AZ" altLang="en-US" sz="3300" b="1" dirty="0">
                <a:solidFill>
                  <a:schemeClr val="accent1">
                    <a:lumMod val="75000"/>
                  </a:schemeClr>
                </a:solidFill>
              </a:rPr>
              <a:t>Pankreas transplantasiyası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az-Latn-AZ" altLang="en-US" sz="3300" dirty="0">
                <a:solidFill>
                  <a:schemeClr val="accent1">
                    <a:lumMod val="75000"/>
                  </a:schemeClr>
                </a:solidFill>
              </a:rPr>
              <a:t>Ağırlaşmaların müalicəsi üçün daxili drenaj əməliyyatları və rezeksiya aparıla bilər. </a:t>
            </a:r>
          </a:p>
        </p:txBody>
      </p:sp>
    </p:spTree>
    <p:extLst>
      <p:ext uri="{BB962C8B-B14F-4D97-AF65-F5344CB8AC3E}">
        <p14:creationId xmlns:p14="http://schemas.microsoft.com/office/powerpoint/2010/main" val="3337935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400" dirty="0"/>
              <a:t>Müalicəsi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836712"/>
            <a:ext cx="10515600" cy="525658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b="1" i="1" dirty="0">
                <a:solidFill>
                  <a:schemeClr val="accent1">
                    <a:lumMod val="75000"/>
                  </a:schemeClr>
                </a:solidFill>
              </a:rPr>
              <a:t>Müalicə yanaşması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Ağrını və ekzo-endokrin yetməzliyi aradan qaldırmaq üçün: </a:t>
            </a:r>
          </a:p>
          <a:p>
            <a:pPr lvl="1" algn="just">
              <a:lnSpc>
                <a:spcPct val="150000"/>
              </a:lnSpc>
            </a:pPr>
            <a:r>
              <a:rPr lang="az-Latn-AZ" altLang="en-US" sz="1600" dirty="0">
                <a:solidFill>
                  <a:schemeClr val="accent1">
                    <a:lumMod val="75000"/>
                  </a:schemeClr>
                </a:solidFill>
              </a:rPr>
              <a:t>Endoskopik və cərrahi müdaxilələr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Kütlə formasında (indurativ forma) və xərçəngdən fərqləndirmək çətin olduqda ilk seçim cərrahi rezeksiyadır.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Duktal formada drenaj və ya drenaj-rezeksiya əməliyyatları aparıla bilər.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Fibrotik formada konservativ müalicəyə davam edilə bilər, denervasiya və ya total pankreatektomiya (adacıq transplantasiyası ilə) əməliyyatları aparıla bilər.  </a:t>
            </a:r>
          </a:p>
          <a:p>
            <a:pPr algn="just">
              <a:lnSpc>
                <a:spcPct val="15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Ağırlaşmalar üçün uyğun müalicələr yerinə yetirilir</a:t>
            </a: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48296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23592" y="2420888"/>
            <a:ext cx="6654939" cy="1584176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289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05815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2082</TotalTime>
  <Words>843</Words>
  <Application>Microsoft Office PowerPoint</Application>
  <PresentationFormat>Widescreen</PresentationFormat>
  <Paragraphs>159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Wingdings</vt:lpstr>
      <vt:lpstr>Praktiki dərs şablonu 7</vt:lpstr>
      <vt:lpstr>Xroniki pankreatit</vt:lpstr>
      <vt:lpstr>Tərifi</vt:lpstr>
      <vt:lpstr>Təsnifatı</vt:lpstr>
      <vt:lpstr>Etiologiyası</vt:lpstr>
      <vt:lpstr>Patogenezi</vt:lpstr>
      <vt:lpstr>Patogenezi</vt:lpstr>
      <vt:lpstr>Gedişi</vt:lpstr>
      <vt:lpstr>Ağırlaşmaları</vt:lpstr>
      <vt:lpstr>Klinikası</vt:lpstr>
      <vt:lpstr>Diaqnostikası</vt:lpstr>
      <vt:lpstr>Diaqnostikası</vt:lpstr>
      <vt:lpstr>Diaqnostikası</vt:lpstr>
      <vt:lpstr>Diaqnostikası</vt:lpstr>
      <vt:lpstr>Diaqnostikası</vt:lpstr>
      <vt:lpstr>Diaqnostikası</vt:lpstr>
      <vt:lpstr>Diaqnostikası</vt:lpstr>
      <vt:lpstr>Müalicəsi</vt:lpstr>
      <vt:lpstr>Müalicəsi</vt:lpstr>
      <vt:lpstr>Müalicəsi</vt:lpstr>
      <vt:lpstr>Müalicəsi</vt:lpstr>
      <vt:lpstr>Müalicəsi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187</cp:revision>
  <dcterms:created xsi:type="dcterms:W3CDTF">2001-04-16T20:54:45Z</dcterms:created>
  <dcterms:modified xsi:type="dcterms:W3CDTF">2021-06-22T16:03:12Z</dcterms:modified>
</cp:coreProperties>
</file>