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2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3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26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27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28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29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6" r:id="rId1"/>
  </p:sldMasterIdLst>
  <p:notesMasterIdLst>
    <p:notesMasterId r:id="rId94"/>
  </p:notesMasterIdLst>
  <p:handoutMasterIdLst>
    <p:handoutMasterId r:id="rId95"/>
  </p:handoutMasterIdLst>
  <p:sldIdLst>
    <p:sldId id="423" r:id="rId2"/>
    <p:sldId id="440" r:id="rId3"/>
    <p:sldId id="442" r:id="rId4"/>
    <p:sldId id="426" r:id="rId5"/>
    <p:sldId id="427" r:id="rId6"/>
    <p:sldId id="428" r:id="rId7"/>
    <p:sldId id="429" r:id="rId8"/>
    <p:sldId id="430" r:id="rId9"/>
    <p:sldId id="431" r:id="rId10"/>
    <p:sldId id="432" r:id="rId11"/>
    <p:sldId id="433" r:id="rId12"/>
    <p:sldId id="434" r:id="rId13"/>
    <p:sldId id="435" r:id="rId14"/>
    <p:sldId id="302" r:id="rId15"/>
    <p:sldId id="304" r:id="rId16"/>
    <p:sldId id="443" r:id="rId17"/>
    <p:sldId id="306" r:id="rId18"/>
    <p:sldId id="414" r:id="rId19"/>
    <p:sldId id="309" r:id="rId20"/>
    <p:sldId id="310" r:id="rId21"/>
    <p:sldId id="312" r:id="rId22"/>
    <p:sldId id="313" r:id="rId23"/>
    <p:sldId id="314" r:id="rId24"/>
    <p:sldId id="388" r:id="rId25"/>
    <p:sldId id="390" r:id="rId26"/>
    <p:sldId id="318" r:id="rId27"/>
    <p:sldId id="444" r:id="rId28"/>
    <p:sldId id="319" r:id="rId29"/>
    <p:sldId id="415" r:id="rId30"/>
    <p:sldId id="321" r:id="rId31"/>
    <p:sldId id="405" r:id="rId32"/>
    <p:sldId id="322" r:id="rId33"/>
    <p:sldId id="397" r:id="rId34"/>
    <p:sldId id="436" r:id="rId35"/>
    <p:sldId id="398" r:id="rId36"/>
    <p:sldId id="327" r:id="rId37"/>
    <p:sldId id="441" r:id="rId38"/>
    <p:sldId id="445" r:id="rId39"/>
    <p:sldId id="328" r:id="rId40"/>
    <p:sldId id="329" r:id="rId41"/>
    <p:sldId id="330" r:id="rId42"/>
    <p:sldId id="406" r:id="rId43"/>
    <p:sldId id="393" r:id="rId44"/>
    <p:sldId id="407" r:id="rId45"/>
    <p:sldId id="408" r:id="rId46"/>
    <p:sldId id="446" r:id="rId47"/>
    <p:sldId id="336" r:id="rId48"/>
    <p:sldId id="416" r:id="rId49"/>
    <p:sldId id="409" r:id="rId50"/>
    <p:sldId id="339" r:id="rId51"/>
    <p:sldId id="340" r:id="rId52"/>
    <p:sldId id="422" r:id="rId53"/>
    <p:sldId id="437" r:id="rId54"/>
    <p:sldId id="341" r:id="rId55"/>
    <p:sldId id="411" r:id="rId56"/>
    <p:sldId id="399" r:id="rId57"/>
    <p:sldId id="410" r:id="rId58"/>
    <p:sldId id="344" r:id="rId59"/>
    <p:sldId id="438" r:id="rId60"/>
    <p:sldId id="439" r:id="rId61"/>
    <p:sldId id="447" r:id="rId62"/>
    <p:sldId id="347" r:id="rId63"/>
    <p:sldId id="348" r:id="rId64"/>
    <p:sldId id="349" r:id="rId65"/>
    <p:sldId id="400" r:id="rId66"/>
    <p:sldId id="353" r:id="rId67"/>
    <p:sldId id="354" r:id="rId68"/>
    <p:sldId id="355" r:id="rId69"/>
    <p:sldId id="401" r:id="rId70"/>
    <p:sldId id="358" r:id="rId71"/>
    <p:sldId id="359" r:id="rId72"/>
    <p:sldId id="360" r:id="rId73"/>
    <p:sldId id="361" r:id="rId74"/>
    <p:sldId id="402" r:id="rId75"/>
    <p:sldId id="362" r:id="rId76"/>
    <p:sldId id="363" r:id="rId77"/>
    <p:sldId id="364" r:id="rId78"/>
    <p:sldId id="365" r:id="rId79"/>
    <p:sldId id="366" r:id="rId80"/>
    <p:sldId id="367" r:id="rId81"/>
    <p:sldId id="403" r:id="rId82"/>
    <p:sldId id="370" r:id="rId83"/>
    <p:sldId id="371" r:id="rId84"/>
    <p:sldId id="372" r:id="rId85"/>
    <p:sldId id="417" r:id="rId86"/>
    <p:sldId id="421" r:id="rId87"/>
    <p:sldId id="419" r:id="rId88"/>
    <p:sldId id="377" r:id="rId89"/>
    <p:sldId id="404" r:id="rId90"/>
    <p:sldId id="381" r:id="rId91"/>
    <p:sldId id="448" r:id="rId92"/>
    <p:sldId id="449" r:id="rId93"/>
  </p:sldIdLst>
  <p:sldSz cx="12192000" cy="6858000"/>
  <p:notesSz cx="6784975" cy="985678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  <a:srgbClr val="4C0000"/>
    <a:srgbClr val="E3E7ED"/>
    <a:srgbClr val="860000"/>
    <a:srgbClr val="990033"/>
    <a:srgbClr val="203214"/>
    <a:srgbClr val="151A21"/>
    <a:srgbClr val="5800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44" autoAdjust="0"/>
    <p:restoredTop sz="94660"/>
  </p:normalViewPr>
  <p:slideViewPr>
    <p:cSldViewPr>
      <p:cViewPr varScale="1">
        <p:scale>
          <a:sx n="60" d="100"/>
          <a:sy n="60" d="100"/>
        </p:scale>
        <p:origin x="648" y="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9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handoutMaster" Target="handoutMasters/handout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notesMaster" Target="notesMasters/notesMaster1.xml"/><Relationship Id="rId9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99DA29-12D5-437D-85A3-3D4D49D9F65A}" type="doc">
      <dgm:prSet loTypeId="urn:microsoft.com/office/officeart/2005/8/layout/vList5" loCatId="list" qsTypeId="urn:microsoft.com/office/officeart/2005/8/quickstyle/simple1" qsCatId="simple" csTypeId="urn:microsoft.com/office/officeart/2005/8/colors/accent5_4" csCatId="accent5" phldr="1"/>
      <dgm:spPr/>
      <dgm:t>
        <a:bodyPr/>
        <a:lstStyle/>
        <a:p>
          <a:endParaRPr lang="en-US"/>
        </a:p>
      </dgm:t>
    </dgm:pt>
    <dgm:pt modelId="{99C915DB-64EC-4B90-BE28-02BCA9926E8A}">
      <dgm:prSet/>
      <dgm:spPr/>
      <dgm:t>
        <a:bodyPr/>
        <a:lstStyle/>
        <a:p>
          <a:r>
            <a:rPr lang="az-Latn-AZ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Kiçik hemangiomalar (&lt;5 sm)</a:t>
          </a:r>
          <a:endParaRPr lang="en-US" b="1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9AD8E7-BE86-4737-BE4A-4FA488B171E4}" type="parTrans" cxnId="{6C5C7B4F-5D4B-4A45-8115-8BEFDA3EC046}">
      <dgm:prSet/>
      <dgm:spPr/>
      <dgm:t>
        <a:bodyPr/>
        <a:lstStyle/>
        <a:p>
          <a:endParaRPr lang="en-US"/>
        </a:p>
      </dgm:t>
    </dgm:pt>
    <dgm:pt modelId="{0ECC3B39-F3CC-4F5D-94EA-2EE6F2A84618}" type="sibTrans" cxnId="{6C5C7B4F-5D4B-4A45-8115-8BEFDA3EC046}">
      <dgm:prSet/>
      <dgm:spPr/>
      <dgm:t>
        <a:bodyPr/>
        <a:lstStyle/>
        <a:p>
          <a:endParaRPr lang="en-US"/>
        </a:p>
      </dgm:t>
    </dgm:pt>
    <dgm:pt modelId="{E14D491B-C53E-4532-B827-F2292805CFA1}">
      <dgm:prSet/>
      <dgm:spPr/>
      <dgm:t>
        <a:bodyPr/>
        <a:lstStyle/>
        <a:p>
          <a:r>
            <a:rPr lang="az-Latn-AZ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Böyük hemangiomalar </a:t>
          </a:r>
          <a:endParaRPr lang="en-US" b="1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D67D05-09DF-488B-88AF-4DEAF005C701}" type="parTrans" cxnId="{EB1ACF71-2823-4AB3-B95A-6D4C70AEDD64}">
      <dgm:prSet/>
      <dgm:spPr/>
      <dgm:t>
        <a:bodyPr/>
        <a:lstStyle/>
        <a:p>
          <a:endParaRPr lang="en-US"/>
        </a:p>
      </dgm:t>
    </dgm:pt>
    <dgm:pt modelId="{E6D9B449-7A61-4C52-92CD-0EE3CCC02D04}" type="sibTrans" cxnId="{EB1ACF71-2823-4AB3-B95A-6D4C70AEDD64}">
      <dgm:prSet/>
      <dgm:spPr/>
      <dgm:t>
        <a:bodyPr/>
        <a:lstStyle/>
        <a:p>
          <a:endParaRPr lang="en-US"/>
        </a:p>
      </dgm:t>
    </dgm:pt>
    <dgm:pt modelId="{B1607B6B-A6DD-4A58-B582-F4D5DB679AED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Ətraf orqanlara təzyiq göstərərsə ağrı və diskomfort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4196BE-2127-4675-8546-22584F828381}" type="parTrans" cxnId="{9EDECAB4-3EEB-4695-8796-72FBA0C8E8B9}">
      <dgm:prSet/>
      <dgm:spPr/>
      <dgm:t>
        <a:bodyPr/>
        <a:lstStyle/>
        <a:p>
          <a:endParaRPr lang="en-US"/>
        </a:p>
      </dgm:t>
    </dgm:pt>
    <dgm:pt modelId="{608F726B-E1A1-45FD-9802-CC20B548BBAE}" type="sibTrans" cxnId="{9EDECAB4-3EEB-4695-8796-72FBA0C8E8B9}">
      <dgm:prSet/>
      <dgm:spPr/>
      <dgm:t>
        <a:bodyPr/>
        <a:lstStyle/>
        <a:p>
          <a:endParaRPr lang="en-US"/>
        </a:p>
      </dgm:t>
    </dgm:pt>
    <dgm:pt modelId="{421ECCB4-631B-4672-80CB-E90B9F74710F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Klinik və laborator asimptomatik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4DDB3B-DE6A-4CF3-86CA-C8385887221C}" type="parTrans" cxnId="{0C664A88-ED70-4367-9433-327A0B279945}">
      <dgm:prSet/>
      <dgm:spPr/>
      <dgm:t>
        <a:bodyPr/>
        <a:lstStyle/>
        <a:p>
          <a:endParaRPr lang="en-US"/>
        </a:p>
      </dgm:t>
    </dgm:pt>
    <dgm:pt modelId="{082DC903-2098-4DC0-B970-5D319FC51770}" type="sibTrans" cxnId="{0C664A88-ED70-4367-9433-327A0B279945}">
      <dgm:prSet/>
      <dgm:spPr/>
      <dgm:t>
        <a:bodyPr/>
        <a:lstStyle/>
        <a:p>
          <a:endParaRPr lang="en-US"/>
        </a:p>
      </dgm:t>
    </dgm:pt>
    <dgm:pt modelId="{E17EB50C-6333-463D-ABDA-D2A4E292C9FE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Təsadüfi müayinələrdə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408FCF-2BA2-4C3F-B53C-EFB97564A50B}" type="parTrans" cxnId="{4E7F3566-DE8E-4140-A38D-670D9C72C009}">
      <dgm:prSet/>
      <dgm:spPr/>
      <dgm:t>
        <a:bodyPr/>
        <a:lstStyle/>
        <a:p>
          <a:endParaRPr lang="en-US"/>
        </a:p>
      </dgm:t>
    </dgm:pt>
    <dgm:pt modelId="{B1ED5515-7EDF-494A-BBC6-29B784B66157}" type="sibTrans" cxnId="{4E7F3566-DE8E-4140-A38D-670D9C72C009}">
      <dgm:prSet/>
      <dgm:spPr/>
      <dgm:t>
        <a:bodyPr/>
        <a:lstStyle/>
        <a:p>
          <a:endParaRPr lang="en-US"/>
        </a:p>
      </dgm:t>
    </dgm:pt>
    <dgm:pt modelId="{BD54C0AF-2015-45AC-AAF7-1B056FC00B0B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Çox böyük hemangiomalar – qarında kütlə effekti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541BB2-435A-47C6-A965-C87476D58F25}" type="parTrans" cxnId="{30BEACEE-441C-45E7-B7F5-C6CD263D4472}">
      <dgm:prSet/>
      <dgm:spPr/>
      <dgm:t>
        <a:bodyPr/>
        <a:lstStyle/>
        <a:p>
          <a:endParaRPr lang="en-US"/>
        </a:p>
      </dgm:t>
    </dgm:pt>
    <dgm:pt modelId="{F3F83A2C-B1FE-4BA4-88B0-A976681E284E}" type="sibTrans" cxnId="{30BEACEE-441C-45E7-B7F5-C6CD263D4472}">
      <dgm:prSet/>
      <dgm:spPr/>
      <dgm:t>
        <a:bodyPr/>
        <a:lstStyle/>
        <a:p>
          <a:endParaRPr lang="en-US"/>
        </a:p>
      </dgm:t>
    </dgm:pt>
    <dgm:pt modelId="{77B6F2B3-081A-47AB-9777-D108218B7180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İltihablaşma və trombozda ağrı, hərarətin yüksəlməsi və leykositoz, təkrarlayan tromboz Kasabach-Merritt sindromu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C5D3BE-9F5C-4B99-B827-47E428DA4FC0}" type="parTrans" cxnId="{C5F23DFB-6E6F-45B0-B94C-2D49D3BB6914}">
      <dgm:prSet/>
      <dgm:spPr/>
      <dgm:t>
        <a:bodyPr/>
        <a:lstStyle/>
        <a:p>
          <a:endParaRPr lang="en-US"/>
        </a:p>
      </dgm:t>
    </dgm:pt>
    <dgm:pt modelId="{E9D672E4-EA91-454B-9278-870F9DF0EB77}" type="sibTrans" cxnId="{C5F23DFB-6E6F-45B0-B94C-2D49D3BB6914}">
      <dgm:prSet/>
      <dgm:spPr/>
      <dgm:t>
        <a:bodyPr/>
        <a:lstStyle/>
        <a:p>
          <a:endParaRPr lang="en-US"/>
        </a:p>
      </dgm:t>
    </dgm:pt>
    <dgm:pt modelId="{CFDA14E5-121F-4EDC-9204-A3FFEA4AA194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Qanaxmalarda anemiya, şok və hemoperitoneum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23569B-7B67-427E-88B9-82B6971F15B9}" type="parTrans" cxnId="{B99E81FA-2E3D-421A-A561-895F8C6C5B74}">
      <dgm:prSet/>
      <dgm:spPr/>
      <dgm:t>
        <a:bodyPr/>
        <a:lstStyle/>
        <a:p>
          <a:endParaRPr lang="en-US"/>
        </a:p>
      </dgm:t>
    </dgm:pt>
    <dgm:pt modelId="{4656B90B-44EB-4CB9-947B-B80AE20F00C8}" type="sibTrans" cxnId="{B99E81FA-2E3D-421A-A561-895F8C6C5B74}">
      <dgm:prSet/>
      <dgm:spPr/>
      <dgm:t>
        <a:bodyPr/>
        <a:lstStyle/>
        <a:p>
          <a:endParaRPr lang="en-US"/>
        </a:p>
      </dgm:t>
    </dgm:pt>
    <dgm:pt modelId="{41428E90-5641-4144-976B-106A4197F07B}" type="pres">
      <dgm:prSet presAssocID="{5399DA29-12D5-437D-85A3-3D4D49D9F65A}" presName="Name0" presStyleCnt="0">
        <dgm:presLayoutVars>
          <dgm:dir/>
          <dgm:animLvl val="lvl"/>
          <dgm:resizeHandles val="exact"/>
        </dgm:presLayoutVars>
      </dgm:prSet>
      <dgm:spPr/>
    </dgm:pt>
    <dgm:pt modelId="{519B76C9-43D7-447D-9F5E-24D97E9B8BC6}" type="pres">
      <dgm:prSet presAssocID="{99C915DB-64EC-4B90-BE28-02BCA9926E8A}" presName="linNode" presStyleCnt="0"/>
      <dgm:spPr/>
    </dgm:pt>
    <dgm:pt modelId="{FE134E1A-395A-4CD2-B81C-A79575753D8F}" type="pres">
      <dgm:prSet presAssocID="{99C915DB-64EC-4B90-BE28-02BCA9926E8A}" presName="parentText" presStyleLbl="node1" presStyleIdx="0" presStyleCnt="2" custScaleX="82645" custScaleY="75132" custLinFactNeighborX="-2133" custLinFactNeighborY="-606">
        <dgm:presLayoutVars>
          <dgm:chMax val="1"/>
          <dgm:bulletEnabled val="1"/>
        </dgm:presLayoutVars>
      </dgm:prSet>
      <dgm:spPr/>
    </dgm:pt>
    <dgm:pt modelId="{106C5A8F-1200-4E84-80E0-5C8642DA49AA}" type="pres">
      <dgm:prSet presAssocID="{99C915DB-64EC-4B90-BE28-02BCA9926E8A}" presName="descendantText" presStyleLbl="alignAccFollowNode1" presStyleIdx="0" presStyleCnt="2">
        <dgm:presLayoutVars>
          <dgm:bulletEnabled val="1"/>
        </dgm:presLayoutVars>
      </dgm:prSet>
      <dgm:spPr/>
    </dgm:pt>
    <dgm:pt modelId="{B72A370B-D7ED-4C0A-970F-B83688CECE8C}" type="pres">
      <dgm:prSet presAssocID="{0ECC3B39-F3CC-4F5D-94EA-2EE6F2A84618}" presName="sp" presStyleCnt="0"/>
      <dgm:spPr/>
    </dgm:pt>
    <dgm:pt modelId="{A6330916-CBFF-4BC7-A2C5-DF8B31807637}" type="pres">
      <dgm:prSet presAssocID="{E14D491B-C53E-4532-B827-F2292805CFA1}" presName="linNode" presStyleCnt="0"/>
      <dgm:spPr/>
    </dgm:pt>
    <dgm:pt modelId="{EDD3F04D-BAC8-460A-8ED3-C8B1B815D855}" type="pres">
      <dgm:prSet presAssocID="{E14D491B-C53E-4532-B827-F2292805CFA1}" presName="parentText" presStyleLbl="node1" presStyleIdx="1" presStyleCnt="2" custScaleX="82645" custScaleY="75132" custLinFactNeighborX="-2133">
        <dgm:presLayoutVars>
          <dgm:chMax val="1"/>
          <dgm:bulletEnabled val="1"/>
        </dgm:presLayoutVars>
      </dgm:prSet>
      <dgm:spPr/>
    </dgm:pt>
    <dgm:pt modelId="{56B6CF8E-BDE2-41F5-B898-2F634BF4975E}" type="pres">
      <dgm:prSet presAssocID="{E14D491B-C53E-4532-B827-F2292805CFA1}" presName="descendantText" presStyleLbl="alignAccFollowNode1" presStyleIdx="1" presStyleCnt="2">
        <dgm:presLayoutVars>
          <dgm:bulletEnabled val="1"/>
        </dgm:presLayoutVars>
      </dgm:prSet>
      <dgm:spPr/>
    </dgm:pt>
  </dgm:ptLst>
  <dgm:cxnLst>
    <dgm:cxn modelId="{4672C10C-AB0F-417C-AA44-50075BFE49B4}" type="presOf" srcId="{B1607B6B-A6DD-4A58-B582-F4D5DB679AED}" destId="{56B6CF8E-BDE2-41F5-B898-2F634BF4975E}" srcOrd="0" destOrd="0" presId="urn:microsoft.com/office/officeart/2005/8/layout/vList5"/>
    <dgm:cxn modelId="{4C70EF12-850B-445C-953B-5AB5BBEFE3DB}" type="presOf" srcId="{5399DA29-12D5-437D-85A3-3D4D49D9F65A}" destId="{41428E90-5641-4144-976B-106A4197F07B}" srcOrd="0" destOrd="0" presId="urn:microsoft.com/office/officeart/2005/8/layout/vList5"/>
    <dgm:cxn modelId="{2914A82C-947D-4815-96F3-125A40D9660C}" type="presOf" srcId="{E14D491B-C53E-4532-B827-F2292805CFA1}" destId="{EDD3F04D-BAC8-460A-8ED3-C8B1B815D855}" srcOrd="0" destOrd="0" presId="urn:microsoft.com/office/officeart/2005/8/layout/vList5"/>
    <dgm:cxn modelId="{7B1DF560-8446-4CAC-8E25-7F618BAACE43}" type="presOf" srcId="{E17EB50C-6333-463D-ABDA-D2A4E292C9FE}" destId="{106C5A8F-1200-4E84-80E0-5C8642DA49AA}" srcOrd="0" destOrd="1" presId="urn:microsoft.com/office/officeart/2005/8/layout/vList5"/>
    <dgm:cxn modelId="{4E7F3566-DE8E-4140-A38D-670D9C72C009}" srcId="{99C915DB-64EC-4B90-BE28-02BCA9926E8A}" destId="{E17EB50C-6333-463D-ABDA-D2A4E292C9FE}" srcOrd="1" destOrd="0" parTransId="{03408FCF-2BA2-4C3F-B53C-EFB97564A50B}" sibTransId="{B1ED5515-7EDF-494A-BBC6-29B784B66157}"/>
    <dgm:cxn modelId="{6C5C7B4F-5D4B-4A45-8115-8BEFDA3EC046}" srcId="{5399DA29-12D5-437D-85A3-3D4D49D9F65A}" destId="{99C915DB-64EC-4B90-BE28-02BCA9926E8A}" srcOrd="0" destOrd="0" parTransId="{819AD8E7-BE86-4737-BE4A-4FA488B171E4}" sibTransId="{0ECC3B39-F3CC-4F5D-94EA-2EE6F2A84618}"/>
    <dgm:cxn modelId="{1A52AF51-AA28-4F5E-AC88-83D1C6D01522}" type="presOf" srcId="{BD54C0AF-2015-45AC-AAF7-1B056FC00B0B}" destId="{56B6CF8E-BDE2-41F5-B898-2F634BF4975E}" srcOrd="0" destOrd="1" presId="urn:microsoft.com/office/officeart/2005/8/layout/vList5"/>
    <dgm:cxn modelId="{EB1ACF71-2823-4AB3-B95A-6D4C70AEDD64}" srcId="{5399DA29-12D5-437D-85A3-3D4D49D9F65A}" destId="{E14D491B-C53E-4532-B827-F2292805CFA1}" srcOrd="1" destOrd="0" parTransId="{3FD67D05-09DF-488B-88AF-4DEAF005C701}" sibTransId="{E6D9B449-7A61-4C52-92CD-0EE3CCC02D04}"/>
    <dgm:cxn modelId="{9DB92577-666A-4CF5-A2C2-E3BB9E33E485}" type="presOf" srcId="{CFDA14E5-121F-4EDC-9204-A3FFEA4AA194}" destId="{56B6CF8E-BDE2-41F5-B898-2F634BF4975E}" srcOrd="0" destOrd="3" presId="urn:microsoft.com/office/officeart/2005/8/layout/vList5"/>
    <dgm:cxn modelId="{52FAB67F-8D21-4888-AC21-214A56380481}" type="presOf" srcId="{77B6F2B3-081A-47AB-9777-D108218B7180}" destId="{56B6CF8E-BDE2-41F5-B898-2F634BF4975E}" srcOrd="0" destOrd="2" presId="urn:microsoft.com/office/officeart/2005/8/layout/vList5"/>
    <dgm:cxn modelId="{0C664A88-ED70-4367-9433-327A0B279945}" srcId="{99C915DB-64EC-4B90-BE28-02BCA9926E8A}" destId="{421ECCB4-631B-4672-80CB-E90B9F74710F}" srcOrd="0" destOrd="0" parTransId="{9F4DDB3B-DE6A-4CF3-86CA-C8385887221C}" sibTransId="{082DC903-2098-4DC0-B970-5D319FC51770}"/>
    <dgm:cxn modelId="{5D310F8E-41F4-4645-B967-63EBBB8DD74A}" type="presOf" srcId="{99C915DB-64EC-4B90-BE28-02BCA9926E8A}" destId="{FE134E1A-395A-4CD2-B81C-A79575753D8F}" srcOrd="0" destOrd="0" presId="urn:microsoft.com/office/officeart/2005/8/layout/vList5"/>
    <dgm:cxn modelId="{74127DA5-0947-4E95-856B-85D45CB923E4}" type="presOf" srcId="{421ECCB4-631B-4672-80CB-E90B9F74710F}" destId="{106C5A8F-1200-4E84-80E0-5C8642DA49AA}" srcOrd="0" destOrd="0" presId="urn:microsoft.com/office/officeart/2005/8/layout/vList5"/>
    <dgm:cxn modelId="{9EDECAB4-3EEB-4695-8796-72FBA0C8E8B9}" srcId="{E14D491B-C53E-4532-B827-F2292805CFA1}" destId="{B1607B6B-A6DD-4A58-B582-F4D5DB679AED}" srcOrd="0" destOrd="0" parTransId="{7B4196BE-2127-4675-8546-22584F828381}" sibTransId="{608F726B-E1A1-45FD-9802-CC20B548BBAE}"/>
    <dgm:cxn modelId="{30BEACEE-441C-45E7-B7F5-C6CD263D4472}" srcId="{E14D491B-C53E-4532-B827-F2292805CFA1}" destId="{BD54C0AF-2015-45AC-AAF7-1B056FC00B0B}" srcOrd="1" destOrd="0" parTransId="{D9541BB2-435A-47C6-A965-C87476D58F25}" sibTransId="{F3F83A2C-B1FE-4BA4-88B0-A976681E284E}"/>
    <dgm:cxn modelId="{B99E81FA-2E3D-421A-A561-895F8C6C5B74}" srcId="{E14D491B-C53E-4532-B827-F2292805CFA1}" destId="{CFDA14E5-121F-4EDC-9204-A3FFEA4AA194}" srcOrd="3" destOrd="0" parTransId="{5523569B-7B67-427E-88B9-82B6971F15B9}" sibTransId="{4656B90B-44EB-4CB9-947B-B80AE20F00C8}"/>
    <dgm:cxn modelId="{C5F23DFB-6E6F-45B0-B94C-2D49D3BB6914}" srcId="{E14D491B-C53E-4532-B827-F2292805CFA1}" destId="{77B6F2B3-081A-47AB-9777-D108218B7180}" srcOrd="2" destOrd="0" parTransId="{93C5D3BE-9F5C-4B99-B827-47E428DA4FC0}" sibTransId="{E9D672E4-EA91-454B-9278-870F9DF0EB77}"/>
    <dgm:cxn modelId="{64512B13-6836-4342-B3C7-B1255FEC8066}" type="presParOf" srcId="{41428E90-5641-4144-976B-106A4197F07B}" destId="{519B76C9-43D7-447D-9F5E-24D97E9B8BC6}" srcOrd="0" destOrd="0" presId="urn:microsoft.com/office/officeart/2005/8/layout/vList5"/>
    <dgm:cxn modelId="{B8C0A500-9A9C-4762-A080-7302468053B4}" type="presParOf" srcId="{519B76C9-43D7-447D-9F5E-24D97E9B8BC6}" destId="{FE134E1A-395A-4CD2-B81C-A79575753D8F}" srcOrd="0" destOrd="0" presId="urn:microsoft.com/office/officeart/2005/8/layout/vList5"/>
    <dgm:cxn modelId="{3E76A01B-449C-4EBC-9B2B-9120900134FB}" type="presParOf" srcId="{519B76C9-43D7-447D-9F5E-24D97E9B8BC6}" destId="{106C5A8F-1200-4E84-80E0-5C8642DA49AA}" srcOrd="1" destOrd="0" presId="urn:microsoft.com/office/officeart/2005/8/layout/vList5"/>
    <dgm:cxn modelId="{EE50FEFE-F469-4A2A-B979-CD7ECBB6E5F6}" type="presParOf" srcId="{41428E90-5641-4144-976B-106A4197F07B}" destId="{B72A370B-D7ED-4C0A-970F-B83688CECE8C}" srcOrd="1" destOrd="0" presId="urn:microsoft.com/office/officeart/2005/8/layout/vList5"/>
    <dgm:cxn modelId="{6486A401-88F8-4E8C-A13C-7D83476669A6}" type="presParOf" srcId="{41428E90-5641-4144-976B-106A4197F07B}" destId="{A6330916-CBFF-4BC7-A2C5-DF8B31807637}" srcOrd="2" destOrd="0" presId="urn:microsoft.com/office/officeart/2005/8/layout/vList5"/>
    <dgm:cxn modelId="{8F89AD29-0AAF-4920-8236-1BB0DE882DEC}" type="presParOf" srcId="{A6330916-CBFF-4BC7-A2C5-DF8B31807637}" destId="{EDD3F04D-BAC8-460A-8ED3-C8B1B815D855}" srcOrd="0" destOrd="0" presId="urn:microsoft.com/office/officeart/2005/8/layout/vList5"/>
    <dgm:cxn modelId="{B54CB768-1D4A-4AD9-A868-F05F89311787}" type="presParOf" srcId="{A6330916-CBFF-4BC7-A2C5-DF8B31807637}" destId="{56B6CF8E-BDE2-41F5-B898-2F634BF4975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4921B2-4569-433D-B02D-BF978C066F79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C064AAB-2644-43A3-9810-5B5725C6BEFF}">
      <dgm:prSet custT="1"/>
      <dgm:spPr/>
      <dgm:t>
        <a:bodyPr/>
        <a:lstStyle/>
        <a:p>
          <a:endParaRPr lang="az-Latn-AZ" sz="4000" b="1" i="1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az-Latn-AZ" sz="28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endParaRPr lang="en-US" sz="2800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0EC69B-556C-46C9-8FA3-8499F6EFF31C}" type="parTrans" cxnId="{3073B278-E6F0-4CFA-8D90-A324FB5F6ACA}">
      <dgm:prSet/>
      <dgm:spPr/>
      <dgm:t>
        <a:bodyPr/>
        <a:lstStyle/>
        <a:p>
          <a:endParaRPr lang="en-US"/>
        </a:p>
      </dgm:t>
    </dgm:pt>
    <dgm:pt modelId="{53167269-864A-4ABD-96C6-2F3E9D007DB6}" type="sibTrans" cxnId="{3073B278-E6F0-4CFA-8D90-A324FB5F6ACA}">
      <dgm:prSet/>
      <dgm:spPr/>
      <dgm:t>
        <a:bodyPr/>
        <a:lstStyle/>
        <a:p>
          <a:endParaRPr lang="en-US"/>
        </a:p>
      </dgm:t>
    </dgm:pt>
    <dgm:pt modelId="{58DD418B-B916-4A1D-9B76-B6BA338B1715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Qaraciyərdə törəmə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tap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ı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larsa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66618F-B2F4-485F-BA07-5ECD39DC350B}" type="parTrans" cxnId="{655D00F9-4935-4AFC-A296-2957C7D33065}">
      <dgm:prSet/>
      <dgm:spPr/>
      <dgm:t>
        <a:bodyPr/>
        <a:lstStyle/>
        <a:p>
          <a:endParaRPr lang="en-US"/>
        </a:p>
      </dgm:t>
    </dgm:pt>
    <dgm:pt modelId="{D7FFA886-CA77-4EE4-B7A5-BD7DB3CF3FB6}" type="sibTrans" cxnId="{655D00F9-4935-4AFC-A296-2957C7D33065}">
      <dgm:prSet/>
      <dgm:spPr/>
      <dgm:t>
        <a:bodyPr/>
        <a:lstStyle/>
        <a:p>
          <a:endParaRPr lang="en-US"/>
        </a:p>
      </dgm:t>
    </dgm:pt>
    <dgm:pt modelId="{E2BD652A-0DCA-4C03-8E3B-8F81D5F7E7C1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Qc parenximası və laborator göstəriciləri normaldırsa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1B1888-90B8-4528-B6E6-90F1D0B1B8CB}" type="parTrans" cxnId="{3FC95ED7-69EA-4EC1-A6E3-3316D7C0FB8B}">
      <dgm:prSet/>
      <dgm:spPr/>
      <dgm:t>
        <a:bodyPr/>
        <a:lstStyle/>
        <a:p>
          <a:endParaRPr lang="en-US"/>
        </a:p>
      </dgm:t>
    </dgm:pt>
    <dgm:pt modelId="{7781D01E-8AA5-4620-A279-A95C8E6008FF}" type="sibTrans" cxnId="{3FC95ED7-69EA-4EC1-A6E3-3316D7C0FB8B}">
      <dgm:prSet/>
      <dgm:spPr/>
      <dgm:t>
        <a:bodyPr/>
        <a:lstStyle/>
        <a:p>
          <a:endParaRPr lang="en-US"/>
        </a:p>
      </dgm:t>
    </dgm:pt>
    <dgm:pt modelId="{3E676F97-1AE4-411D-9B92-A8E00ED04D66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Anamnezdə onkoloji xəstəlik yoxdurs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az-Latn-AZ" b="1" i="1" dirty="0">
              <a:latin typeface="Arial" panose="020B0604020202020204" pitchFamily="34" charset="0"/>
              <a:cs typeface="Arial" panose="020B0604020202020204" pitchFamily="34" charset="0"/>
            </a:rPr>
            <a:t> 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410070-D9E4-4D4A-9C9C-DBC59CF1AE03}" type="parTrans" cxnId="{7558CC12-B102-4939-8A6B-C2B0D2B0B0D0}">
      <dgm:prSet/>
      <dgm:spPr/>
      <dgm:t>
        <a:bodyPr/>
        <a:lstStyle/>
        <a:p>
          <a:endParaRPr lang="en-US"/>
        </a:p>
      </dgm:t>
    </dgm:pt>
    <dgm:pt modelId="{6878EB68-463C-4E06-9E8F-319F709FD61E}" type="sibTrans" cxnId="{7558CC12-B102-4939-8A6B-C2B0D2B0B0D0}">
      <dgm:prSet/>
      <dgm:spPr/>
      <dgm:t>
        <a:bodyPr/>
        <a:lstStyle/>
        <a:p>
          <a:endParaRPr lang="en-US"/>
        </a:p>
      </dgm:t>
    </dgm:pt>
    <dgm:pt modelId="{CD0440F1-7ABF-4C77-B02C-7161BD1F009C}">
      <dgm:prSet custT="1"/>
      <dgm:spPr/>
      <dgm:t>
        <a:bodyPr/>
        <a:lstStyle/>
        <a:p>
          <a:endParaRPr lang="az-Latn-AZ" sz="2400" b="1" i="1" dirty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az-Latn-AZ" sz="2400" b="1" i="1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ru-RU" sz="26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Dəqiqləşdirmə</a:t>
          </a:r>
          <a:endParaRPr lang="en-US" sz="2600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EEADD1-D8EC-491E-BAC2-0D843E8C373D}" type="parTrans" cxnId="{93E7ACF9-063A-4592-8DCF-14E5B813578A}">
      <dgm:prSet/>
      <dgm:spPr/>
      <dgm:t>
        <a:bodyPr/>
        <a:lstStyle/>
        <a:p>
          <a:endParaRPr lang="en-US"/>
        </a:p>
      </dgm:t>
    </dgm:pt>
    <dgm:pt modelId="{40944080-80FF-40E8-911E-1D1DDD8F8B52}" type="sibTrans" cxnId="{93E7ACF9-063A-4592-8DCF-14E5B813578A}">
      <dgm:prSet/>
      <dgm:spPr/>
      <dgm:t>
        <a:bodyPr/>
        <a:lstStyle/>
        <a:p>
          <a:endParaRPr lang="en-US"/>
        </a:p>
      </dgm:t>
    </dgm:pt>
    <dgm:pt modelId="{A49392E0-135F-466C-A3DF-DC6D2CFB8BAF}">
      <dgm:prSet/>
      <dgm:spPr/>
      <dgm:t>
        <a:bodyPr/>
        <a:lstStyle/>
        <a:p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ilk seçim 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MRT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44910B-20AD-47EC-B30F-4D2AB874FB6D}" type="parTrans" cxnId="{F650FE64-4D4B-430E-B66A-CC2A8B43D189}">
      <dgm:prSet/>
      <dgm:spPr/>
      <dgm:t>
        <a:bodyPr/>
        <a:lstStyle/>
        <a:p>
          <a:endParaRPr lang="en-US"/>
        </a:p>
      </dgm:t>
    </dgm:pt>
    <dgm:pt modelId="{C7E982D6-9907-41B2-B313-894885CEA77A}" type="sibTrans" cxnId="{F650FE64-4D4B-430E-B66A-CC2A8B43D189}">
      <dgm:prSet/>
      <dgm:spPr/>
      <dgm:t>
        <a:bodyPr/>
        <a:lstStyle/>
        <a:p>
          <a:endParaRPr lang="en-US"/>
        </a:p>
      </dgm:t>
    </dgm:pt>
    <dgm:pt modelId="{A30B67E8-ED0C-435C-99FD-7BF76DEB3A60}">
      <dgm:prSet/>
      <dgm:spPr/>
      <dgm:t>
        <a:bodyPr/>
        <a:lstStyle/>
        <a:p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USM, kontrastlı KT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C70BA5D-B1A8-48AA-BC3A-090B3A68D6AA}" type="parTrans" cxnId="{C028178B-85D1-498D-A3DB-3FC5F6437759}">
      <dgm:prSet/>
      <dgm:spPr/>
      <dgm:t>
        <a:bodyPr/>
        <a:lstStyle/>
        <a:p>
          <a:endParaRPr lang="en-US"/>
        </a:p>
      </dgm:t>
    </dgm:pt>
    <dgm:pt modelId="{B29ABDD0-AAF2-4BE0-8D73-DA870C0CE59A}" type="sibTrans" cxnId="{C028178B-85D1-498D-A3DB-3FC5F6437759}">
      <dgm:prSet/>
      <dgm:spPr/>
      <dgm:t>
        <a:bodyPr/>
        <a:lstStyle/>
        <a:p>
          <a:endParaRPr lang="en-US"/>
        </a:p>
      </dgm:t>
    </dgm:pt>
    <dgm:pt modelId="{EFB5C183-14CD-4A6B-B75D-61B0793C60B3}" type="pres">
      <dgm:prSet presAssocID="{B54921B2-4569-433D-B02D-BF978C066F79}" presName="vert0" presStyleCnt="0">
        <dgm:presLayoutVars>
          <dgm:dir/>
          <dgm:animOne val="branch"/>
          <dgm:animLvl val="lvl"/>
        </dgm:presLayoutVars>
      </dgm:prSet>
      <dgm:spPr/>
    </dgm:pt>
    <dgm:pt modelId="{5B5D4958-96C2-4357-A9EF-D2B15BB19B81}" type="pres">
      <dgm:prSet presAssocID="{1C064AAB-2644-43A3-9810-5B5725C6BEFF}" presName="thickLine" presStyleLbl="alignNode1" presStyleIdx="0" presStyleCnt="2"/>
      <dgm:spPr/>
    </dgm:pt>
    <dgm:pt modelId="{9ED9B9AA-06FC-43DF-8B1F-9D7140857CA0}" type="pres">
      <dgm:prSet presAssocID="{1C064AAB-2644-43A3-9810-5B5725C6BEFF}" presName="horz1" presStyleCnt="0"/>
      <dgm:spPr/>
    </dgm:pt>
    <dgm:pt modelId="{8BA41DC6-0870-4C12-8775-FD6826E3AD35}" type="pres">
      <dgm:prSet presAssocID="{1C064AAB-2644-43A3-9810-5B5725C6BEFF}" presName="tx1" presStyleLbl="revTx" presStyleIdx="0" presStyleCnt="7" custScaleX="139786"/>
      <dgm:spPr/>
    </dgm:pt>
    <dgm:pt modelId="{8C5CFACA-C3E9-42B2-8320-475A12D9ADE2}" type="pres">
      <dgm:prSet presAssocID="{1C064AAB-2644-43A3-9810-5B5725C6BEFF}" presName="vert1" presStyleCnt="0"/>
      <dgm:spPr/>
    </dgm:pt>
    <dgm:pt modelId="{D894F2F1-3FC6-42BF-9652-DF38CF4CFC06}" type="pres">
      <dgm:prSet presAssocID="{58DD418B-B916-4A1D-9B76-B6BA338B1715}" presName="vertSpace2a" presStyleCnt="0"/>
      <dgm:spPr/>
    </dgm:pt>
    <dgm:pt modelId="{2673B621-55AA-43E1-89FA-FFA8F3985CDD}" type="pres">
      <dgm:prSet presAssocID="{58DD418B-B916-4A1D-9B76-B6BA338B1715}" presName="horz2" presStyleCnt="0"/>
      <dgm:spPr/>
    </dgm:pt>
    <dgm:pt modelId="{57D8642C-56F5-490E-B09F-1BB941BF27C0}" type="pres">
      <dgm:prSet presAssocID="{58DD418B-B916-4A1D-9B76-B6BA338B1715}" presName="horzSpace2" presStyleCnt="0"/>
      <dgm:spPr/>
    </dgm:pt>
    <dgm:pt modelId="{74234512-C1BF-4A10-9F02-156DCDFF366B}" type="pres">
      <dgm:prSet presAssocID="{58DD418B-B916-4A1D-9B76-B6BA338B1715}" presName="tx2" presStyleLbl="revTx" presStyleIdx="1" presStyleCnt="7"/>
      <dgm:spPr/>
    </dgm:pt>
    <dgm:pt modelId="{8ED89C2F-1CA2-4100-ABE4-791FBADC4EFE}" type="pres">
      <dgm:prSet presAssocID="{58DD418B-B916-4A1D-9B76-B6BA338B1715}" presName="vert2" presStyleCnt="0"/>
      <dgm:spPr/>
    </dgm:pt>
    <dgm:pt modelId="{9F935660-6665-4320-A46A-66F798451BB4}" type="pres">
      <dgm:prSet presAssocID="{58DD418B-B916-4A1D-9B76-B6BA338B1715}" presName="thinLine2b" presStyleLbl="callout" presStyleIdx="0" presStyleCnt="5"/>
      <dgm:spPr/>
    </dgm:pt>
    <dgm:pt modelId="{346935DF-91C1-4BF5-841D-F0AF028C0BAB}" type="pres">
      <dgm:prSet presAssocID="{58DD418B-B916-4A1D-9B76-B6BA338B1715}" presName="vertSpace2b" presStyleCnt="0"/>
      <dgm:spPr/>
    </dgm:pt>
    <dgm:pt modelId="{2D70FDA2-F277-4F23-9DB3-47FDFC807C87}" type="pres">
      <dgm:prSet presAssocID="{E2BD652A-0DCA-4C03-8E3B-8F81D5F7E7C1}" presName="horz2" presStyleCnt="0"/>
      <dgm:spPr/>
    </dgm:pt>
    <dgm:pt modelId="{9CDD3BE6-A550-4C23-BD47-57C312BC9AB0}" type="pres">
      <dgm:prSet presAssocID="{E2BD652A-0DCA-4C03-8E3B-8F81D5F7E7C1}" presName="horzSpace2" presStyleCnt="0"/>
      <dgm:spPr/>
    </dgm:pt>
    <dgm:pt modelId="{DE91DACF-71CC-481E-B289-0143269097A9}" type="pres">
      <dgm:prSet presAssocID="{E2BD652A-0DCA-4C03-8E3B-8F81D5F7E7C1}" presName="tx2" presStyleLbl="revTx" presStyleIdx="2" presStyleCnt="7"/>
      <dgm:spPr/>
    </dgm:pt>
    <dgm:pt modelId="{7CEA957A-CBDA-41D4-B5AA-9F2D254157CA}" type="pres">
      <dgm:prSet presAssocID="{E2BD652A-0DCA-4C03-8E3B-8F81D5F7E7C1}" presName="vert2" presStyleCnt="0"/>
      <dgm:spPr/>
    </dgm:pt>
    <dgm:pt modelId="{D600BAB6-3746-4A3B-A6AF-8B443BB4C5F1}" type="pres">
      <dgm:prSet presAssocID="{E2BD652A-0DCA-4C03-8E3B-8F81D5F7E7C1}" presName="thinLine2b" presStyleLbl="callout" presStyleIdx="1" presStyleCnt="5"/>
      <dgm:spPr/>
    </dgm:pt>
    <dgm:pt modelId="{AB64ABBE-3D13-46A0-9771-B885572F6150}" type="pres">
      <dgm:prSet presAssocID="{E2BD652A-0DCA-4C03-8E3B-8F81D5F7E7C1}" presName="vertSpace2b" presStyleCnt="0"/>
      <dgm:spPr/>
    </dgm:pt>
    <dgm:pt modelId="{F12EEDB0-4EB4-450F-ACAB-D3FF0B87DFA2}" type="pres">
      <dgm:prSet presAssocID="{3E676F97-1AE4-411D-9B92-A8E00ED04D66}" presName="horz2" presStyleCnt="0"/>
      <dgm:spPr/>
    </dgm:pt>
    <dgm:pt modelId="{049B6907-0DA9-4B5D-B826-ABB6B516B06E}" type="pres">
      <dgm:prSet presAssocID="{3E676F97-1AE4-411D-9B92-A8E00ED04D66}" presName="horzSpace2" presStyleCnt="0"/>
      <dgm:spPr/>
    </dgm:pt>
    <dgm:pt modelId="{2B555707-D630-452E-BD5B-76749997D9D5}" type="pres">
      <dgm:prSet presAssocID="{3E676F97-1AE4-411D-9B92-A8E00ED04D66}" presName="tx2" presStyleLbl="revTx" presStyleIdx="3" presStyleCnt="7"/>
      <dgm:spPr/>
    </dgm:pt>
    <dgm:pt modelId="{49F17755-B244-458F-B94A-0FE63CB71A7E}" type="pres">
      <dgm:prSet presAssocID="{3E676F97-1AE4-411D-9B92-A8E00ED04D66}" presName="vert2" presStyleCnt="0"/>
      <dgm:spPr/>
    </dgm:pt>
    <dgm:pt modelId="{9F8F746C-E9BF-4A19-AE1C-2E0789211506}" type="pres">
      <dgm:prSet presAssocID="{3E676F97-1AE4-411D-9B92-A8E00ED04D66}" presName="thinLine2b" presStyleLbl="callout" presStyleIdx="2" presStyleCnt="5"/>
      <dgm:spPr/>
    </dgm:pt>
    <dgm:pt modelId="{33DBB45F-22AD-4594-96E6-F56476AD709B}" type="pres">
      <dgm:prSet presAssocID="{3E676F97-1AE4-411D-9B92-A8E00ED04D66}" presName="vertSpace2b" presStyleCnt="0"/>
      <dgm:spPr/>
    </dgm:pt>
    <dgm:pt modelId="{FD1BC917-A04F-4B2B-9E4B-E03C15BFB3BA}" type="pres">
      <dgm:prSet presAssocID="{CD0440F1-7ABF-4C77-B02C-7161BD1F009C}" presName="thickLine" presStyleLbl="alignNode1" presStyleIdx="1" presStyleCnt="2"/>
      <dgm:spPr>
        <a:ln>
          <a:solidFill>
            <a:schemeClr val="tx2">
              <a:lumMod val="50000"/>
            </a:schemeClr>
          </a:solidFill>
        </a:ln>
      </dgm:spPr>
    </dgm:pt>
    <dgm:pt modelId="{18B09D62-30C3-4315-B46A-7C7789764E88}" type="pres">
      <dgm:prSet presAssocID="{CD0440F1-7ABF-4C77-B02C-7161BD1F009C}" presName="horz1" presStyleCnt="0"/>
      <dgm:spPr/>
    </dgm:pt>
    <dgm:pt modelId="{9E2E1D5D-66FE-42E8-96F6-0765C3A0D98D}" type="pres">
      <dgm:prSet presAssocID="{CD0440F1-7ABF-4C77-B02C-7161BD1F009C}" presName="tx1" presStyleLbl="revTx" presStyleIdx="4" presStyleCnt="7" custScaleX="132938"/>
      <dgm:spPr/>
    </dgm:pt>
    <dgm:pt modelId="{A3A42094-7B84-41BE-AB17-D33AE40BDA0D}" type="pres">
      <dgm:prSet presAssocID="{CD0440F1-7ABF-4C77-B02C-7161BD1F009C}" presName="vert1" presStyleCnt="0"/>
      <dgm:spPr/>
    </dgm:pt>
    <dgm:pt modelId="{CAAA9C8E-1AF7-4A43-954A-04C2CAFC86A7}" type="pres">
      <dgm:prSet presAssocID="{A49392E0-135F-466C-A3DF-DC6D2CFB8BAF}" presName="vertSpace2a" presStyleCnt="0"/>
      <dgm:spPr/>
    </dgm:pt>
    <dgm:pt modelId="{FF841150-0F1B-477C-AE78-AD277F14B10B}" type="pres">
      <dgm:prSet presAssocID="{A49392E0-135F-466C-A3DF-DC6D2CFB8BAF}" presName="horz2" presStyleCnt="0"/>
      <dgm:spPr/>
    </dgm:pt>
    <dgm:pt modelId="{AB3F4F66-E7F8-4BAE-86DD-C3F5284D84D7}" type="pres">
      <dgm:prSet presAssocID="{A49392E0-135F-466C-A3DF-DC6D2CFB8BAF}" presName="horzSpace2" presStyleCnt="0"/>
      <dgm:spPr/>
    </dgm:pt>
    <dgm:pt modelId="{CBDE7EA6-0AC5-4444-A56F-D6703A753A01}" type="pres">
      <dgm:prSet presAssocID="{A49392E0-135F-466C-A3DF-DC6D2CFB8BAF}" presName="tx2" presStyleLbl="revTx" presStyleIdx="5" presStyleCnt="7"/>
      <dgm:spPr/>
    </dgm:pt>
    <dgm:pt modelId="{27492B58-68CF-4F52-A94C-09F3B58FBCEF}" type="pres">
      <dgm:prSet presAssocID="{A49392E0-135F-466C-A3DF-DC6D2CFB8BAF}" presName="vert2" presStyleCnt="0"/>
      <dgm:spPr/>
    </dgm:pt>
    <dgm:pt modelId="{E97E610E-DF4B-45F9-B6D1-EE201580ED0A}" type="pres">
      <dgm:prSet presAssocID="{A49392E0-135F-466C-A3DF-DC6D2CFB8BAF}" presName="thinLine2b" presStyleLbl="callout" presStyleIdx="3" presStyleCnt="5"/>
      <dgm:spPr/>
    </dgm:pt>
    <dgm:pt modelId="{CA652DDF-DC0A-471E-BF9B-0F9328D8EB62}" type="pres">
      <dgm:prSet presAssocID="{A49392E0-135F-466C-A3DF-DC6D2CFB8BAF}" presName="vertSpace2b" presStyleCnt="0"/>
      <dgm:spPr/>
    </dgm:pt>
    <dgm:pt modelId="{C4D86B6F-31B9-4EBB-88D8-A074CA7D2FB7}" type="pres">
      <dgm:prSet presAssocID="{A30B67E8-ED0C-435C-99FD-7BF76DEB3A60}" presName="horz2" presStyleCnt="0"/>
      <dgm:spPr/>
    </dgm:pt>
    <dgm:pt modelId="{337B5D33-6967-43A0-80ED-EFE9BE2CD98D}" type="pres">
      <dgm:prSet presAssocID="{A30B67E8-ED0C-435C-99FD-7BF76DEB3A60}" presName="horzSpace2" presStyleCnt="0"/>
      <dgm:spPr/>
    </dgm:pt>
    <dgm:pt modelId="{2130FD8C-7787-49A5-8046-292C85876E56}" type="pres">
      <dgm:prSet presAssocID="{A30B67E8-ED0C-435C-99FD-7BF76DEB3A60}" presName="tx2" presStyleLbl="revTx" presStyleIdx="6" presStyleCnt="7"/>
      <dgm:spPr/>
    </dgm:pt>
    <dgm:pt modelId="{A7CE6BEA-4097-4339-AF29-71F5EA08154C}" type="pres">
      <dgm:prSet presAssocID="{A30B67E8-ED0C-435C-99FD-7BF76DEB3A60}" presName="vert2" presStyleCnt="0"/>
      <dgm:spPr/>
    </dgm:pt>
    <dgm:pt modelId="{B57B907A-0674-45A9-90B8-8F7F93B9765D}" type="pres">
      <dgm:prSet presAssocID="{A30B67E8-ED0C-435C-99FD-7BF76DEB3A60}" presName="thinLine2b" presStyleLbl="callout" presStyleIdx="4" presStyleCnt="5"/>
      <dgm:spPr/>
    </dgm:pt>
    <dgm:pt modelId="{7B00DF29-630F-4576-B40C-9B88C35B5ACF}" type="pres">
      <dgm:prSet presAssocID="{A30B67E8-ED0C-435C-99FD-7BF76DEB3A60}" presName="vertSpace2b" presStyleCnt="0"/>
      <dgm:spPr/>
    </dgm:pt>
  </dgm:ptLst>
  <dgm:cxnLst>
    <dgm:cxn modelId="{7558CC12-B102-4939-8A6B-C2B0D2B0B0D0}" srcId="{1C064AAB-2644-43A3-9810-5B5725C6BEFF}" destId="{3E676F97-1AE4-411D-9B92-A8E00ED04D66}" srcOrd="2" destOrd="0" parTransId="{3D410070-D9E4-4D4A-9C9C-DBC59CF1AE03}" sibTransId="{6878EB68-463C-4E06-9E8F-319F709FD61E}"/>
    <dgm:cxn modelId="{1218CA21-40ED-4E39-B1A3-EC8234E498E6}" type="presOf" srcId="{A30B67E8-ED0C-435C-99FD-7BF76DEB3A60}" destId="{2130FD8C-7787-49A5-8046-292C85876E56}" srcOrd="0" destOrd="0" presId="urn:microsoft.com/office/officeart/2008/layout/LinedList"/>
    <dgm:cxn modelId="{C792525F-4B29-472C-9330-34AF88724F39}" type="presOf" srcId="{3E676F97-1AE4-411D-9B92-A8E00ED04D66}" destId="{2B555707-D630-452E-BD5B-76749997D9D5}" srcOrd="0" destOrd="0" presId="urn:microsoft.com/office/officeart/2008/layout/LinedList"/>
    <dgm:cxn modelId="{AB727441-B7A2-4ADC-AE6A-003A1FC2B114}" type="presOf" srcId="{E2BD652A-0DCA-4C03-8E3B-8F81D5F7E7C1}" destId="{DE91DACF-71CC-481E-B289-0143269097A9}" srcOrd="0" destOrd="0" presId="urn:microsoft.com/office/officeart/2008/layout/LinedList"/>
    <dgm:cxn modelId="{F650FE64-4D4B-430E-B66A-CC2A8B43D189}" srcId="{CD0440F1-7ABF-4C77-B02C-7161BD1F009C}" destId="{A49392E0-135F-466C-A3DF-DC6D2CFB8BAF}" srcOrd="0" destOrd="0" parTransId="{FD44910B-20AD-47EC-B30F-4D2AB874FB6D}" sibTransId="{C7E982D6-9907-41B2-B313-894885CEA77A}"/>
    <dgm:cxn modelId="{FC4AE96D-BCEA-40A2-B9C4-9483CC4DF6F2}" type="presOf" srcId="{58DD418B-B916-4A1D-9B76-B6BA338B1715}" destId="{74234512-C1BF-4A10-9F02-156DCDFF366B}" srcOrd="0" destOrd="0" presId="urn:microsoft.com/office/officeart/2008/layout/LinedList"/>
    <dgm:cxn modelId="{3073B278-E6F0-4CFA-8D90-A324FB5F6ACA}" srcId="{B54921B2-4569-433D-B02D-BF978C066F79}" destId="{1C064AAB-2644-43A3-9810-5B5725C6BEFF}" srcOrd="0" destOrd="0" parTransId="{070EC69B-556C-46C9-8FA3-8499F6EFF31C}" sibTransId="{53167269-864A-4ABD-96C6-2F3E9D007DB6}"/>
    <dgm:cxn modelId="{C028178B-85D1-498D-A3DB-3FC5F6437759}" srcId="{CD0440F1-7ABF-4C77-B02C-7161BD1F009C}" destId="{A30B67E8-ED0C-435C-99FD-7BF76DEB3A60}" srcOrd="1" destOrd="0" parTransId="{CC70BA5D-B1A8-48AA-BC3A-090B3A68D6AA}" sibTransId="{B29ABDD0-AAF2-4BE0-8D73-DA870C0CE59A}"/>
    <dgm:cxn modelId="{FA4F268E-1B8B-49D9-8754-CA0C3C54DF8B}" type="presOf" srcId="{1C064AAB-2644-43A3-9810-5B5725C6BEFF}" destId="{8BA41DC6-0870-4C12-8775-FD6826E3AD35}" srcOrd="0" destOrd="0" presId="urn:microsoft.com/office/officeart/2008/layout/LinedList"/>
    <dgm:cxn modelId="{F1832AAC-D58D-4AD7-BB36-7D4B9BEE3523}" type="presOf" srcId="{A49392E0-135F-466C-A3DF-DC6D2CFB8BAF}" destId="{CBDE7EA6-0AC5-4444-A56F-D6703A753A01}" srcOrd="0" destOrd="0" presId="urn:microsoft.com/office/officeart/2008/layout/LinedList"/>
    <dgm:cxn modelId="{D1E49CD6-A4F5-4C31-ACDD-B13A3F7B465E}" type="presOf" srcId="{CD0440F1-7ABF-4C77-B02C-7161BD1F009C}" destId="{9E2E1D5D-66FE-42E8-96F6-0765C3A0D98D}" srcOrd="0" destOrd="0" presId="urn:microsoft.com/office/officeart/2008/layout/LinedList"/>
    <dgm:cxn modelId="{3FC95ED7-69EA-4EC1-A6E3-3316D7C0FB8B}" srcId="{1C064AAB-2644-43A3-9810-5B5725C6BEFF}" destId="{E2BD652A-0DCA-4C03-8E3B-8F81D5F7E7C1}" srcOrd="1" destOrd="0" parTransId="{8F1B1888-90B8-4528-B6E6-90F1D0B1B8CB}" sibTransId="{7781D01E-8AA5-4620-A279-A95C8E6008FF}"/>
    <dgm:cxn modelId="{1D218AD7-B1A3-49DD-BED8-43B6D06CBA08}" type="presOf" srcId="{B54921B2-4569-433D-B02D-BF978C066F79}" destId="{EFB5C183-14CD-4A6B-B75D-61B0793C60B3}" srcOrd="0" destOrd="0" presId="urn:microsoft.com/office/officeart/2008/layout/LinedList"/>
    <dgm:cxn modelId="{655D00F9-4935-4AFC-A296-2957C7D33065}" srcId="{1C064AAB-2644-43A3-9810-5B5725C6BEFF}" destId="{58DD418B-B916-4A1D-9B76-B6BA338B1715}" srcOrd="0" destOrd="0" parTransId="{DB66618F-B2F4-485F-BA07-5ECD39DC350B}" sibTransId="{D7FFA886-CA77-4EE4-B7A5-BD7DB3CF3FB6}"/>
    <dgm:cxn modelId="{93E7ACF9-063A-4592-8DCF-14E5B813578A}" srcId="{B54921B2-4569-433D-B02D-BF978C066F79}" destId="{CD0440F1-7ABF-4C77-B02C-7161BD1F009C}" srcOrd="1" destOrd="0" parTransId="{53EEADD1-D8EC-491E-BAC2-0D843E8C373D}" sibTransId="{40944080-80FF-40E8-911E-1D1DDD8F8B52}"/>
    <dgm:cxn modelId="{20B5F020-42E7-45EC-A0C1-5CDB93A08603}" type="presParOf" srcId="{EFB5C183-14CD-4A6B-B75D-61B0793C60B3}" destId="{5B5D4958-96C2-4357-A9EF-D2B15BB19B81}" srcOrd="0" destOrd="0" presId="urn:microsoft.com/office/officeart/2008/layout/LinedList"/>
    <dgm:cxn modelId="{2D6BEE0D-0D0E-42FE-8BED-86061948E6DB}" type="presParOf" srcId="{EFB5C183-14CD-4A6B-B75D-61B0793C60B3}" destId="{9ED9B9AA-06FC-43DF-8B1F-9D7140857CA0}" srcOrd="1" destOrd="0" presId="urn:microsoft.com/office/officeart/2008/layout/LinedList"/>
    <dgm:cxn modelId="{8342E086-5476-4B99-8796-4C70D42205DA}" type="presParOf" srcId="{9ED9B9AA-06FC-43DF-8B1F-9D7140857CA0}" destId="{8BA41DC6-0870-4C12-8775-FD6826E3AD35}" srcOrd="0" destOrd="0" presId="urn:microsoft.com/office/officeart/2008/layout/LinedList"/>
    <dgm:cxn modelId="{71C1538C-60D9-44CF-A3B2-B30614616F29}" type="presParOf" srcId="{9ED9B9AA-06FC-43DF-8B1F-9D7140857CA0}" destId="{8C5CFACA-C3E9-42B2-8320-475A12D9ADE2}" srcOrd="1" destOrd="0" presId="urn:microsoft.com/office/officeart/2008/layout/LinedList"/>
    <dgm:cxn modelId="{F2382CA9-55CA-46E0-B92A-34E11D35DE44}" type="presParOf" srcId="{8C5CFACA-C3E9-42B2-8320-475A12D9ADE2}" destId="{D894F2F1-3FC6-42BF-9652-DF38CF4CFC06}" srcOrd="0" destOrd="0" presId="urn:microsoft.com/office/officeart/2008/layout/LinedList"/>
    <dgm:cxn modelId="{F67BDC48-89D0-4420-BC4F-FC65D0003E84}" type="presParOf" srcId="{8C5CFACA-C3E9-42B2-8320-475A12D9ADE2}" destId="{2673B621-55AA-43E1-89FA-FFA8F3985CDD}" srcOrd="1" destOrd="0" presId="urn:microsoft.com/office/officeart/2008/layout/LinedList"/>
    <dgm:cxn modelId="{76B3A81A-B524-4783-A7CB-5EDA24082A59}" type="presParOf" srcId="{2673B621-55AA-43E1-89FA-FFA8F3985CDD}" destId="{57D8642C-56F5-490E-B09F-1BB941BF27C0}" srcOrd="0" destOrd="0" presId="urn:microsoft.com/office/officeart/2008/layout/LinedList"/>
    <dgm:cxn modelId="{02C9F4F2-B7F7-4F9C-B424-016F4A653A5B}" type="presParOf" srcId="{2673B621-55AA-43E1-89FA-FFA8F3985CDD}" destId="{74234512-C1BF-4A10-9F02-156DCDFF366B}" srcOrd="1" destOrd="0" presId="urn:microsoft.com/office/officeart/2008/layout/LinedList"/>
    <dgm:cxn modelId="{FE8AE9AA-92A4-4B77-801D-746DF8113FF9}" type="presParOf" srcId="{2673B621-55AA-43E1-89FA-FFA8F3985CDD}" destId="{8ED89C2F-1CA2-4100-ABE4-791FBADC4EFE}" srcOrd="2" destOrd="0" presId="urn:microsoft.com/office/officeart/2008/layout/LinedList"/>
    <dgm:cxn modelId="{3F04FCC2-88F6-4FD6-A2CE-D78FE547F20B}" type="presParOf" srcId="{8C5CFACA-C3E9-42B2-8320-475A12D9ADE2}" destId="{9F935660-6665-4320-A46A-66F798451BB4}" srcOrd="2" destOrd="0" presId="urn:microsoft.com/office/officeart/2008/layout/LinedList"/>
    <dgm:cxn modelId="{7F40D45F-267B-4C0A-B9B7-3A0F174F8BED}" type="presParOf" srcId="{8C5CFACA-C3E9-42B2-8320-475A12D9ADE2}" destId="{346935DF-91C1-4BF5-841D-F0AF028C0BAB}" srcOrd="3" destOrd="0" presId="urn:microsoft.com/office/officeart/2008/layout/LinedList"/>
    <dgm:cxn modelId="{FCA9E0C3-8644-472A-A289-DF7A9B016188}" type="presParOf" srcId="{8C5CFACA-C3E9-42B2-8320-475A12D9ADE2}" destId="{2D70FDA2-F277-4F23-9DB3-47FDFC807C87}" srcOrd="4" destOrd="0" presId="urn:microsoft.com/office/officeart/2008/layout/LinedList"/>
    <dgm:cxn modelId="{CCCCE73A-0564-488E-896E-B4F81D0F97F7}" type="presParOf" srcId="{2D70FDA2-F277-4F23-9DB3-47FDFC807C87}" destId="{9CDD3BE6-A550-4C23-BD47-57C312BC9AB0}" srcOrd="0" destOrd="0" presId="urn:microsoft.com/office/officeart/2008/layout/LinedList"/>
    <dgm:cxn modelId="{35CEA836-F98B-4A1F-A2BA-4CDA3990041E}" type="presParOf" srcId="{2D70FDA2-F277-4F23-9DB3-47FDFC807C87}" destId="{DE91DACF-71CC-481E-B289-0143269097A9}" srcOrd="1" destOrd="0" presId="urn:microsoft.com/office/officeart/2008/layout/LinedList"/>
    <dgm:cxn modelId="{686C1B45-C1FB-461E-AE94-ED0E2CE5582F}" type="presParOf" srcId="{2D70FDA2-F277-4F23-9DB3-47FDFC807C87}" destId="{7CEA957A-CBDA-41D4-B5AA-9F2D254157CA}" srcOrd="2" destOrd="0" presId="urn:microsoft.com/office/officeart/2008/layout/LinedList"/>
    <dgm:cxn modelId="{448E850D-B272-4436-BE5D-55C545CC10F2}" type="presParOf" srcId="{8C5CFACA-C3E9-42B2-8320-475A12D9ADE2}" destId="{D600BAB6-3746-4A3B-A6AF-8B443BB4C5F1}" srcOrd="5" destOrd="0" presId="urn:microsoft.com/office/officeart/2008/layout/LinedList"/>
    <dgm:cxn modelId="{0752C216-6AB1-4CC9-B21F-B923A4D0AE7A}" type="presParOf" srcId="{8C5CFACA-C3E9-42B2-8320-475A12D9ADE2}" destId="{AB64ABBE-3D13-46A0-9771-B885572F6150}" srcOrd="6" destOrd="0" presId="urn:microsoft.com/office/officeart/2008/layout/LinedList"/>
    <dgm:cxn modelId="{DDDA9B30-ADB7-47A3-B8AB-E1EBB914AC0B}" type="presParOf" srcId="{8C5CFACA-C3E9-42B2-8320-475A12D9ADE2}" destId="{F12EEDB0-4EB4-450F-ACAB-D3FF0B87DFA2}" srcOrd="7" destOrd="0" presId="urn:microsoft.com/office/officeart/2008/layout/LinedList"/>
    <dgm:cxn modelId="{5941636A-0134-42A0-BCBB-632329ACF909}" type="presParOf" srcId="{F12EEDB0-4EB4-450F-ACAB-D3FF0B87DFA2}" destId="{049B6907-0DA9-4B5D-B826-ABB6B516B06E}" srcOrd="0" destOrd="0" presId="urn:microsoft.com/office/officeart/2008/layout/LinedList"/>
    <dgm:cxn modelId="{DC25EBF2-B1E5-4465-88AB-C078D69C562A}" type="presParOf" srcId="{F12EEDB0-4EB4-450F-ACAB-D3FF0B87DFA2}" destId="{2B555707-D630-452E-BD5B-76749997D9D5}" srcOrd="1" destOrd="0" presId="urn:microsoft.com/office/officeart/2008/layout/LinedList"/>
    <dgm:cxn modelId="{7FFC3489-97E7-48DA-BF2F-C1888297EBE0}" type="presParOf" srcId="{F12EEDB0-4EB4-450F-ACAB-D3FF0B87DFA2}" destId="{49F17755-B244-458F-B94A-0FE63CB71A7E}" srcOrd="2" destOrd="0" presId="urn:microsoft.com/office/officeart/2008/layout/LinedList"/>
    <dgm:cxn modelId="{5AB1D7CF-ED99-471E-8F1A-7A2275E74DD4}" type="presParOf" srcId="{8C5CFACA-C3E9-42B2-8320-475A12D9ADE2}" destId="{9F8F746C-E9BF-4A19-AE1C-2E0789211506}" srcOrd="8" destOrd="0" presId="urn:microsoft.com/office/officeart/2008/layout/LinedList"/>
    <dgm:cxn modelId="{324EC67E-90C2-4B6C-A259-31647BB3FF22}" type="presParOf" srcId="{8C5CFACA-C3E9-42B2-8320-475A12D9ADE2}" destId="{33DBB45F-22AD-4594-96E6-F56476AD709B}" srcOrd="9" destOrd="0" presId="urn:microsoft.com/office/officeart/2008/layout/LinedList"/>
    <dgm:cxn modelId="{C4BD0BBE-37CB-422E-9F98-55B9BBC18C09}" type="presParOf" srcId="{EFB5C183-14CD-4A6B-B75D-61B0793C60B3}" destId="{FD1BC917-A04F-4B2B-9E4B-E03C15BFB3BA}" srcOrd="2" destOrd="0" presId="urn:microsoft.com/office/officeart/2008/layout/LinedList"/>
    <dgm:cxn modelId="{63560DAC-52BB-4FEF-BABF-2E1393DD65E4}" type="presParOf" srcId="{EFB5C183-14CD-4A6B-B75D-61B0793C60B3}" destId="{18B09D62-30C3-4315-B46A-7C7789764E88}" srcOrd="3" destOrd="0" presId="urn:microsoft.com/office/officeart/2008/layout/LinedList"/>
    <dgm:cxn modelId="{41467808-B8D5-4E0B-BBB4-D364A6737FB3}" type="presParOf" srcId="{18B09D62-30C3-4315-B46A-7C7789764E88}" destId="{9E2E1D5D-66FE-42E8-96F6-0765C3A0D98D}" srcOrd="0" destOrd="0" presId="urn:microsoft.com/office/officeart/2008/layout/LinedList"/>
    <dgm:cxn modelId="{535767C2-E1BA-41EB-89F4-BEEFFCFD23E7}" type="presParOf" srcId="{18B09D62-30C3-4315-B46A-7C7789764E88}" destId="{A3A42094-7B84-41BE-AB17-D33AE40BDA0D}" srcOrd="1" destOrd="0" presId="urn:microsoft.com/office/officeart/2008/layout/LinedList"/>
    <dgm:cxn modelId="{CE22371F-D9DC-48D0-843F-E5DFEAE17FCF}" type="presParOf" srcId="{A3A42094-7B84-41BE-AB17-D33AE40BDA0D}" destId="{CAAA9C8E-1AF7-4A43-954A-04C2CAFC86A7}" srcOrd="0" destOrd="0" presId="urn:microsoft.com/office/officeart/2008/layout/LinedList"/>
    <dgm:cxn modelId="{3E6E3239-C998-4C4B-9F94-93956A2D7EC5}" type="presParOf" srcId="{A3A42094-7B84-41BE-AB17-D33AE40BDA0D}" destId="{FF841150-0F1B-477C-AE78-AD277F14B10B}" srcOrd="1" destOrd="0" presId="urn:microsoft.com/office/officeart/2008/layout/LinedList"/>
    <dgm:cxn modelId="{A4DC77F3-62B6-4517-9642-05D06AB0747D}" type="presParOf" srcId="{FF841150-0F1B-477C-AE78-AD277F14B10B}" destId="{AB3F4F66-E7F8-4BAE-86DD-C3F5284D84D7}" srcOrd="0" destOrd="0" presId="urn:microsoft.com/office/officeart/2008/layout/LinedList"/>
    <dgm:cxn modelId="{B990BFD2-9024-4BA0-996A-B9A87645BF22}" type="presParOf" srcId="{FF841150-0F1B-477C-AE78-AD277F14B10B}" destId="{CBDE7EA6-0AC5-4444-A56F-D6703A753A01}" srcOrd="1" destOrd="0" presId="urn:microsoft.com/office/officeart/2008/layout/LinedList"/>
    <dgm:cxn modelId="{C89BBA6B-E22C-4AE5-BFA8-30A4B3E3E485}" type="presParOf" srcId="{FF841150-0F1B-477C-AE78-AD277F14B10B}" destId="{27492B58-68CF-4F52-A94C-09F3B58FBCEF}" srcOrd="2" destOrd="0" presId="urn:microsoft.com/office/officeart/2008/layout/LinedList"/>
    <dgm:cxn modelId="{986FCA0D-B237-4F87-8B23-E4F4E9F1E2CA}" type="presParOf" srcId="{A3A42094-7B84-41BE-AB17-D33AE40BDA0D}" destId="{E97E610E-DF4B-45F9-B6D1-EE201580ED0A}" srcOrd="2" destOrd="0" presId="urn:microsoft.com/office/officeart/2008/layout/LinedList"/>
    <dgm:cxn modelId="{229E434F-E7B8-45C4-8B29-818C8F10D751}" type="presParOf" srcId="{A3A42094-7B84-41BE-AB17-D33AE40BDA0D}" destId="{CA652DDF-DC0A-471E-BF9B-0F9328D8EB62}" srcOrd="3" destOrd="0" presId="urn:microsoft.com/office/officeart/2008/layout/LinedList"/>
    <dgm:cxn modelId="{E2BB4AE2-9B6F-4713-86FC-C52B970D0C24}" type="presParOf" srcId="{A3A42094-7B84-41BE-AB17-D33AE40BDA0D}" destId="{C4D86B6F-31B9-4EBB-88D8-A074CA7D2FB7}" srcOrd="4" destOrd="0" presId="urn:microsoft.com/office/officeart/2008/layout/LinedList"/>
    <dgm:cxn modelId="{31FC886B-8AF3-42B0-A69C-81364441C49E}" type="presParOf" srcId="{C4D86B6F-31B9-4EBB-88D8-A074CA7D2FB7}" destId="{337B5D33-6967-43A0-80ED-EFE9BE2CD98D}" srcOrd="0" destOrd="0" presId="urn:microsoft.com/office/officeart/2008/layout/LinedList"/>
    <dgm:cxn modelId="{66DEE7AE-6C3D-40CF-B0AA-B30E83498895}" type="presParOf" srcId="{C4D86B6F-31B9-4EBB-88D8-A074CA7D2FB7}" destId="{2130FD8C-7787-49A5-8046-292C85876E56}" srcOrd="1" destOrd="0" presId="urn:microsoft.com/office/officeart/2008/layout/LinedList"/>
    <dgm:cxn modelId="{87430675-6CE2-4E77-A70D-03DF2751E9A0}" type="presParOf" srcId="{C4D86B6F-31B9-4EBB-88D8-A074CA7D2FB7}" destId="{A7CE6BEA-4097-4339-AF29-71F5EA08154C}" srcOrd="2" destOrd="0" presId="urn:microsoft.com/office/officeart/2008/layout/LinedList"/>
    <dgm:cxn modelId="{5CB17AEC-B4AE-4FF7-8A96-017AD02090C1}" type="presParOf" srcId="{A3A42094-7B84-41BE-AB17-D33AE40BDA0D}" destId="{B57B907A-0674-45A9-90B8-8F7F93B9765D}" srcOrd="5" destOrd="0" presId="urn:microsoft.com/office/officeart/2008/layout/LinedList"/>
    <dgm:cxn modelId="{2DC4DA75-AA88-41AF-B01C-E06B820571D1}" type="presParOf" srcId="{A3A42094-7B84-41BE-AB17-D33AE40BDA0D}" destId="{7B00DF29-630F-4576-B40C-9B88C35B5ACF}" srcOrd="6" destOrd="0" presId="urn:microsoft.com/office/officeart/2008/layout/LinedList"/>
  </dgm:cxnLst>
  <dgm:bg/>
  <dgm:whole>
    <a:ln>
      <a:solidFill>
        <a:schemeClr val="tx2">
          <a:lumMod val="50000"/>
        </a:schemeClr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0866B36-4275-4BEE-B16E-56424EE3C1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D3A3661-FC0C-43A4-A53F-F9F5E9F6BD16}">
      <dgm:prSet/>
      <dgm:spPr>
        <a:solidFill>
          <a:srgbClr val="006666"/>
        </a:solidFill>
      </dgm:spPr>
      <dgm:t>
        <a:bodyPr/>
        <a:lstStyle/>
        <a:p>
          <a:r>
            <a:rPr lang="az-Latn-AZ" b="1" i="1" dirty="0"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91D413-1964-425F-813F-F69414CBD5EA}" type="parTrans" cxnId="{4542572A-7AD0-4B01-9729-45D8104F1168}">
      <dgm:prSet/>
      <dgm:spPr/>
      <dgm:t>
        <a:bodyPr/>
        <a:lstStyle/>
        <a:p>
          <a:endParaRPr lang="en-US"/>
        </a:p>
      </dgm:t>
    </dgm:pt>
    <dgm:pt modelId="{9977AF60-D40C-4B3B-A03A-00AD8A3B2BA6}" type="sibTrans" cxnId="{4542572A-7AD0-4B01-9729-45D8104F1168}">
      <dgm:prSet/>
      <dgm:spPr/>
      <dgm:t>
        <a:bodyPr/>
        <a:lstStyle/>
        <a:p>
          <a:endParaRPr lang="en-US"/>
        </a:p>
      </dgm:t>
    </dgm:pt>
    <dgm:pt modelId="{8F94303E-A7E4-46B4-B31B-688297BA6A8D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Qaraciyərdə törəmə tapılan xəstələr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B29EF9-5AAE-490A-B8FB-608254BD072E}" type="parTrans" cxnId="{4287611B-EF6F-42CB-A4CE-5CB81A87DD34}">
      <dgm:prSet/>
      <dgm:spPr/>
      <dgm:t>
        <a:bodyPr/>
        <a:lstStyle/>
        <a:p>
          <a:endParaRPr lang="en-US"/>
        </a:p>
      </dgm:t>
    </dgm:pt>
    <dgm:pt modelId="{E70F1C50-558B-4504-BB44-E05FE1A7CEFA}" type="sibTrans" cxnId="{4287611B-EF6F-42CB-A4CE-5CB81A87DD34}">
      <dgm:prSet/>
      <dgm:spPr/>
      <dgm:t>
        <a:bodyPr/>
        <a:lstStyle/>
        <a:p>
          <a:endParaRPr lang="en-US"/>
        </a:p>
      </dgm:t>
    </dgm:pt>
    <dgm:pt modelId="{B4AB6EDA-504D-4C8C-9B97-58B61507B3AC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klinik və laborator olaraq asimptomatik olan xəstələrdə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8F8F95-F9B8-430B-A072-20E396CBF894}" type="parTrans" cxnId="{0AC7493E-8113-4990-9075-2E84E4CD0CFE}">
      <dgm:prSet/>
      <dgm:spPr/>
      <dgm:t>
        <a:bodyPr/>
        <a:lstStyle/>
        <a:p>
          <a:endParaRPr lang="en-US"/>
        </a:p>
      </dgm:t>
    </dgm:pt>
    <dgm:pt modelId="{D5A36370-52DE-4D76-805A-8183297D66A2}" type="sibTrans" cxnId="{0AC7493E-8113-4990-9075-2E84E4CD0CFE}">
      <dgm:prSet/>
      <dgm:spPr/>
      <dgm:t>
        <a:bodyPr/>
        <a:lstStyle/>
        <a:p>
          <a:endParaRPr lang="en-US"/>
        </a:p>
      </dgm:t>
    </dgm:pt>
    <dgm:pt modelId="{DB5BC08A-70CF-450B-933C-A0A58B16966D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hipervaskulyar törəmələrdə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EBDECB-F9B4-4707-94ED-09A02D41CC7D}" type="parTrans" cxnId="{3C56B775-4184-472D-B5ED-F24745003B9B}">
      <dgm:prSet/>
      <dgm:spPr/>
      <dgm:t>
        <a:bodyPr/>
        <a:lstStyle/>
        <a:p>
          <a:endParaRPr lang="en-US"/>
        </a:p>
      </dgm:t>
    </dgm:pt>
    <dgm:pt modelId="{9B94DFA8-CC6A-4079-AE6A-9D0C399E517E}" type="sibTrans" cxnId="{3C56B775-4184-472D-B5ED-F24745003B9B}">
      <dgm:prSet/>
      <dgm:spPr/>
      <dgm:t>
        <a:bodyPr/>
        <a:lstStyle/>
        <a:p>
          <a:endParaRPr lang="en-US"/>
        </a:p>
      </dgm:t>
    </dgm:pt>
    <dgm:pt modelId="{14728FB2-FCCA-4536-8354-EE9D2E294B11}">
      <dgm:prSet/>
      <dgm:spPr>
        <a:solidFill>
          <a:srgbClr val="006666"/>
        </a:solidFill>
      </dgm:spPr>
      <dgm:t>
        <a:bodyPr/>
        <a:lstStyle/>
        <a:p>
          <a:r>
            <a:rPr lang="az-Latn-AZ" b="1" i="1" dirty="0">
              <a:latin typeface="Arial" panose="020B0604020202020204" pitchFamily="34" charset="0"/>
              <a:cs typeface="Arial" panose="020B0604020202020204" pitchFamily="34" charset="0"/>
            </a:rPr>
            <a:t>Dəqiqləşdirmə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AA387B-9D20-4920-ACE8-8C1ECED508D7}" type="parTrans" cxnId="{74F44EBF-579D-439D-AB8B-CCD388E72E4F}">
      <dgm:prSet/>
      <dgm:spPr/>
      <dgm:t>
        <a:bodyPr/>
        <a:lstStyle/>
        <a:p>
          <a:endParaRPr lang="en-US"/>
        </a:p>
      </dgm:t>
    </dgm:pt>
    <dgm:pt modelId="{90626208-1385-4D2D-B90C-A02CDA4DD903}" type="sibTrans" cxnId="{74F44EBF-579D-439D-AB8B-CCD388E72E4F}">
      <dgm:prSet/>
      <dgm:spPr/>
      <dgm:t>
        <a:bodyPr/>
        <a:lstStyle/>
        <a:p>
          <a:endParaRPr lang="en-US"/>
        </a:p>
      </dgm:t>
    </dgm:pt>
    <dgm:pt modelId="{CD8DE3B2-6EB0-4554-8676-ECDFC490DF61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MRT və üçfazalı kontrastlı müayinələr – mərkəzi arteriya, ikinci qrup əlamətlər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74F2D4-4728-44DB-83AF-18A8D9752748}" type="parTrans" cxnId="{5E51FE24-2FA3-4CD2-8577-D486F9AECD69}">
      <dgm:prSet/>
      <dgm:spPr/>
      <dgm:t>
        <a:bodyPr/>
        <a:lstStyle/>
        <a:p>
          <a:endParaRPr lang="en-US"/>
        </a:p>
      </dgm:t>
    </dgm:pt>
    <dgm:pt modelId="{2B678CA4-3A8A-4CBB-9536-3D9BBEAA3120}" type="sibTrans" cxnId="{5E51FE24-2FA3-4CD2-8577-D486F9AECD69}">
      <dgm:prSet/>
      <dgm:spPr/>
      <dgm:t>
        <a:bodyPr/>
        <a:lstStyle/>
        <a:p>
          <a:endParaRPr lang="en-US"/>
        </a:p>
      </dgm:t>
    </dgm:pt>
    <dgm:pt modelId="{5893D31B-41FF-4FC1-9C01-2A6DF91261A2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Atipik formanı dəqiqləşdirmək üçün – hepatospesifik kontrastlı MRT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9757F6-1CA0-47EE-8023-D95ACE86A536}" type="parTrans" cxnId="{A93472BB-92DA-469C-B3AA-D77934105409}">
      <dgm:prSet/>
      <dgm:spPr/>
      <dgm:t>
        <a:bodyPr/>
        <a:lstStyle/>
        <a:p>
          <a:endParaRPr lang="en-US"/>
        </a:p>
      </dgm:t>
    </dgm:pt>
    <dgm:pt modelId="{F6EEF07A-9D20-4BF3-9E05-0D74E8DE32B4}" type="sibTrans" cxnId="{A93472BB-92DA-469C-B3AA-D77934105409}">
      <dgm:prSet/>
      <dgm:spPr/>
      <dgm:t>
        <a:bodyPr/>
        <a:lstStyle/>
        <a:p>
          <a:endParaRPr lang="en-US"/>
        </a:p>
      </dgm:t>
    </dgm:pt>
    <dgm:pt modelId="{70295A48-DF59-45F5-B0A4-CDB4C84ABD04}" type="pres">
      <dgm:prSet presAssocID="{E0866B36-4275-4BEE-B16E-56424EE3C165}" presName="linear" presStyleCnt="0">
        <dgm:presLayoutVars>
          <dgm:animLvl val="lvl"/>
          <dgm:resizeHandles val="exact"/>
        </dgm:presLayoutVars>
      </dgm:prSet>
      <dgm:spPr/>
    </dgm:pt>
    <dgm:pt modelId="{635C430C-CE53-4CD7-8DBC-BC14E7253FBF}" type="pres">
      <dgm:prSet presAssocID="{1D3A3661-FC0C-43A4-A53F-F9F5E9F6BD1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E23023B-7DF5-4D2C-AFA9-FC834B93C6EB}" type="pres">
      <dgm:prSet presAssocID="{1D3A3661-FC0C-43A4-A53F-F9F5E9F6BD16}" presName="childText" presStyleLbl="revTx" presStyleIdx="0" presStyleCnt="2">
        <dgm:presLayoutVars>
          <dgm:bulletEnabled val="1"/>
        </dgm:presLayoutVars>
      </dgm:prSet>
      <dgm:spPr/>
    </dgm:pt>
    <dgm:pt modelId="{4199B7CD-9A86-4448-AEA1-F6EBFC432CCB}" type="pres">
      <dgm:prSet presAssocID="{14728FB2-FCCA-4536-8354-EE9D2E294B11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2019AF3D-FC95-4EF6-8BC6-9F18B9DEA80B}" type="pres">
      <dgm:prSet presAssocID="{14728FB2-FCCA-4536-8354-EE9D2E294B11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4287611B-EF6F-42CB-A4CE-5CB81A87DD34}" srcId="{1D3A3661-FC0C-43A4-A53F-F9F5E9F6BD16}" destId="{8F94303E-A7E4-46B4-B31B-688297BA6A8D}" srcOrd="0" destOrd="0" parTransId="{D0B29EF9-5AAE-490A-B8FB-608254BD072E}" sibTransId="{E70F1C50-558B-4504-BB44-E05FE1A7CEFA}"/>
    <dgm:cxn modelId="{5E51FE24-2FA3-4CD2-8577-D486F9AECD69}" srcId="{14728FB2-FCCA-4536-8354-EE9D2E294B11}" destId="{CD8DE3B2-6EB0-4554-8676-ECDFC490DF61}" srcOrd="0" destOrd="0" parTransId="{2974F2D4-4728-44DB-83AF-18A8D9752748}" sibTransId="{2B678CA4-3A8A-4CBB-9536-3D9BBEAA3120}"/>
    <dgm:cxn modelId="{4542572A-7AD0-4B01-9729-45D8104F1168}" srcId="{E0866B36-4275-4BEE-B16E-56424EE3C165}" destId="{1D3A3661-FC0C-43A4-A53F-F9F5E9F6BD16}" srcOrd="0" destOrd="0" parTransId="{7191D413-1964-425F-813F-F69414CBD5EA}" sibTransId="{9977AF60-D40C-4B3B-A03A-00AD8A3B2BA6}"/>
    <dgm:cxn modelId="{0AC7493E-8113-4990-9075-2E84E4CD0CFE}" srcId="{1D3A3661-FC0C-43A4-A53F-F9F5E9F6BD16}" destId="{B4AB6EDA-504D-4C8C-9B97-58B61507B3AC}" srcOrd="1" destOrd="0" parTransId="{078F8F95-F9B8-430B-A072-20E396CBF894}" sibTransId="{D5A36370-52DE-4D76-805A-8183297D66A2}"/>
    <dgm:cxn modelId="{6B22EA46-F390-45BC-B9F6-6080D3F354D9}" type="presOf" srcId="{E0866B36-4275-4BEE-B16E-56424EE3C165}" destId="{70295A48-DF59-45F5-B0A4-CDB4C84ABD04}" srcOrd="0" destOrd="0" presId="urn:microsoft.com/office/officeart/2005/8/layout/vList2"/>
    <dgm:cxn modelId="{03209E68-7709-4F8C-8233-556212305036}" type="presOf" srcId="{1D3A3661-FC0C-43A4-A53F-F9F5E9F6BD16}" destId="{635C430C-CE53-4CD7-8DBC-BC14E7253FBF}" srcOrd="0" destOrd="0" presId="urn:microsoft.com/office/officeart/2005/8/layout/vList2"/>
    <dgm:cxn modelId="{0606E448-0A10-4B40-BA8B-DF1DEACC4B64}" type="presOf" srcId="{8F94303E-A7E4-46B4-B31B-688297BA6A8D}" destId="{5E23023B-7DF5-4D2C-AFA9-FC834B93C6EB}" srcOrd="0" destOrd="0" presId="urn:microsoft.com/office/officeart/2005/8/layout/vList2"/>
    <dgm:cxn modelId="{5F0A0852-48A0-42CB-9CD9-28C560F56F22}" type="presOf" srcId="{DB5BC08A-70CF-450B-933C-A0A58B16966D}" destId="{5E23023B-7DF5-4D2C-AFA9-FC834B93C6EB}" srcOrd="0" destOrd="2" presId="urn:microsoft.com/office/officeart/2005/8/layout/vList2"/>
    <dgm:cxn modelId="{3C56B775-4184-472D-B5ED-F24745003B9B}" srcId="{1D3A3661-FC0C-43A4-A53F-F9F5E9F6BD16}" destId="{DB5BC08A-70CF-450B-933C-A0A58B16966D}" srcOrd="2" destOrd="0" parTransId="{D6EBDECB-F9B4-4707-94ED-09A02D41CC7D}" sibTransId="{9B94DFA8-CC6A-4079-AE6A-9D0C399E517E}"/>
    <dgm:cxn modelId="{A93472BB-92DA-469C-B3AA-D77934105409}" srcId="{14728FB2-FCCA-4536-8354-EE9D2E294B11}" destId="{5893D31B-41FF-4FC1-9C01-2A6DF91261A2}" srcOrd="1" destOrd="0" parTransId="{699757F6-1CA0-47EE-8023-D95ACE86A536}" sibTransId="{F6EEF07A-9D20-4BF3-9E05-0D74E8DE32B4}"/>
    <dgm:cxn modelId="{74F44EBF-579D-439D-AB8B-CCD388E72E4F}" srcId="{E0866B36-4275-4BEE-B16E-56424EE3C165}" destId="{14728FB2-FCCA-4536-8354-EE9D2E294B11}" srcOrd="1" destOrd="0" parTransId="{62AA387B-9D20-4920-ACE8-8C1ECED508D7}" sibTransId="{90626208-1385-4D2D-B90C-A02CDA4DD903}"/>
    <dgm:cxn modelId="{F77900DC-1F8B-4708-B59F-4FB7D3951BDE}" type="presOf" srcId="{14728FB2-FCCA-4536-8354-EE9D2E294B11}" destId="{4199B7CD-9A86-4448-AEA1-F6EBFC432CCB}" srcOrd="0" destOrd="0" presId="urn:microsoft.com/office/officeart/2005/8/layout/vList2"/>
    <dgm:cxn modelId="{1DD4B8EB-F4F4-4163-A8FC-771C5D87968F}" type="presOf" srcId="{B4AB6EDA-504D-4C8C-9B97-58B61507B3AC}" destId="{5E23023B-7DF5-4D2C-AFA9-FC834B93C6EB}" srcOrd="0" destOrd="1" presId="urn:microsoft.com/office/officeart/2005/8/layout/vList2"/>
    <dgm:cxn modelId="{95D11CFD-7592-48BA-A706-88FF1CBDEB12}" type="presOf" srcId="{CD8DE3B2-6EB0-4554-8676-ECDFC490DF61}" destId="{2019AF3D-FC95-4EF6-8BC6-9F18B9DEA80B}" srcOrd="0" destOrd="0" presId="urn:microsoft.com/office/officeart/2005/8/layout/vList2"/>
    <dgm:cxn modelId="{A026D3FE-BF3C-4792-BAFE-11A088AD24C9}" type="presOf" srcId="{5893D31B-41FF-4FC1-9C01-2A6DF91261A2}" destId="{2019AF3D-FC95-4EF6-8BC6-9F18B9DEA80B}" srcOrd="0" destOrd="1" presId="urn:microsoft.com/office/officeart/2005/8/layout/vList2"/>
    <dgm:cxn modelId="{19BAB975-EC16-43F6-9F84-EF1C410D2C02}" type="presParOf" srcId="{70295A48-DF59-45F5-B0A4-CDB4C84ABD04}" destId="{635C430C-CE53-4CD7-8DBC-BC14E7253FBF}" srcOrd="0" destOrd="0" presId="urn:microsoft.com/office/officeart/2005/8/layout/vList2"/>
    <dgm:cxn modelId="{DB392938-763A-479A-8A40-218FBCCA758E}" type="presParOf" srcId="{70295A48-DF59-45F5-B0A4-CDB4C84ABD04}" destId="{5E23023B-7DF5-4D2C-AFA9-FC834B93C6EB}" srcOrd="1" destOrd="0" presId="urn:microsoft.com/office/officeart/2005/8/layout/vList2"/>
    <dgm:cxn modelId="{776F81A9-614D-4571-9088-C267F2073332}" type="presParOf" srcId="{70295A48-DF59-45F5-B0A4-CDB4C84ABD04}" destId="{4199B7CD-9A86-4448-AEA1-F6EBFC432CCB}" srcOrd="2" destOrd="0" presId="urn:microsoft.com/office/officeart/2005/8/layout/vList2"/>
    <dgm:cxn modelId="{A1ACB52F-9E31-463A-908E-62FEAF38D7B9}" type="presParOf" srcId="{70295A48-DF59-45F5-B0A4-CDB4C84ABD04}" destId="{2019AF3D-FC95-4EF6-8BC6-9F18B9DEA80B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DFC1AFD-ECB2-4562-A602-9455BAA1BA1E}" type="doc">
      <dgm:prSet loTypeId="urn:microsoft.com/office/officeart/2005/8/layout/lProcess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1BDB452B-57D7-4A2D-BD18-16139F89E944}">
      <dgm:prSet phldrT="[Text]"/>
      <dgm:spPr/>
      <dgm:t>
        <a:bodyPr/>
        <a:lstStyle/>
        <a:p>
          <a:r>
            <a:rPr lang="az-Latn-AZ" altLang="en-US" b="1" dirty="0">
              <a:latin typeface="Arial" panose="020B0604020202020204" pitchFamily="34" charset="0"/>
              <a:cs typeface="Arial" panose="020B0604020202020204" pitchFamily="34" charset="0"/>
            </a:rPr>
            <a:t>Gedişi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6DB839-59BF-4EC1-927C-3D7A7A70DAAB}" type="parTrans" cxnId="{3C1C38EF-FD2A-4964-BA8A-78FEE4C82E3E}">
      <dgm:prSet/>
      <dgm:spPr/>
      <dgm:t>
        <a:bodyPr/>
        <a:lstStyle/>
        <a:p>
          <a:endParaRPr lang="en-US"/>
        </a:p>
      </dgm:t>
    </dgm:pt>
    <dgm:pt modelId="{66D6FA96-6DE9-4FEE-ABE5-DEAFCD2511C1}" type="sibTrans" cxnId="{3C1C38EF-FD2A-4964-BA8A-78FEE4C82E3E}">
      <dgm:prSet/>
      <dgm:spPr/>
      <dgm:t>
        <a:bodyPr/>
        <a:lstStyle/>
        <a:p>
          <a:endParaRPr lang="en-US"/>
        </a:p>
      </dgm:t>
    </dgm:pt>
    <dgm:pt modelId="{055A9644-6DA6-4EEF-BEAB-FFAD7336F565}">
      <dgm:prSet phldrT="[Text]"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Böyümə və ağırlaşma – 80%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01A41F-E0E7-4EA3-BA7E-DA3F9487FE0D}" type="parTrans" cxnId="{A67D7B8A-A457-4717-A6B2-74DB0AADED70}">
      <dgm:prSet/>
      <dgm:spPr/>
      <dgm:t>
        <a:bodyPr/>
        <a:lstStyle/>
        <a:p>
          <a:endParaRPr lang="en-US"/>
        </a:p>
      </dgm:t>
    </dgm:pt>
    <dgm:pt modelId="{58110EC3-2786-4A87-BF63-8586B4028BD2}" type="sibTrans" cxnId="{A67D7B8A-A457-4717-A6B2-74DB0AADED70}">
      <dgm:prSet/>
      <dgm:spPr/>
      <dgm:t>
        <a:bodyPr/>
        <a:lstStyle/>
        <a:p>
          <a:endParaRPr lang="en-US"/>
        </a:p>
      </dgm:t>
    </dgm:pt>
    <dgm:pt modelId="{69774EBD-7761-4A73-981C-597555B63430}">
      <dgm:prSet phldrT="[Text]"/>
      <dgm:spPr/>
      <dgm:t>
        <a:bodyPr/>
        <a:lstStyle/>
        <a:p>
          <a:r>
            <a:rPr lang="az-Latn-AZ" b="1" dirty="0">
              <a:latin typeface="Arial" panose="020B0604020202020204" pitchFamily="34" charset="0"/>
              <a:cs typeface="Arial" panose="020B0604020202020204" pitchFamily="34" charset="0"/>
            </a:rPr>
            <a:t>Klinikası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67995A-698D-4C23-93D2-B7B2EC7146F0}" type="parTrans" cxnId="{2DB4E2C1-D00E-4C6D-B49B-462467DA0DAB}">
      <dgm:prSet/>
      <dgm:spPr/>
      <dgm:t>
        <a:bodyPr/>
        <a:lstStyle/>
        <a:p>
          <a:endParaRPr lang="en-US"/>
        </a:p>
      </dgm:t>
    </dgm:pt>
    <dgm:pt modelId="{9B6C0A14-DE30-4DBE-9688-F2C6A5501E76}" type="sibTrans" cxnId="{2DB4E2C1-D00E-4C6D-B49B-462467DA0DAB}">
      <dgm:prSet/>
      <dgm:spPr/>
      <dgm:t>
        <a:bodyPr/>
        <a:lstStyle/>
        <a:p>
          <a:endParaRPr lang="en-US"/>
        </a:p>
      </dgm:t>
    </dgm:pt>
    <dgm:pt modelId="{7A8F76DF-6EE1-4395-B1A1-9BE02FB2AF4C}">
      <dgm:prSet phldrT="[Text]"/>
      <dgm:spPr/>
      <dgm:t>
        <a:bodyPr/>
        <a:lstStyle/>
        <a:p>
          <a:r>
            <a:rPr lang="az-Latn-AZ" altLang="en-US" b="1" dirty="0">
              <a:latin typeface="Arial" panose="020B0604020202020204" pitchFamily="34" charset="0"/>
              <a:cs typeface="Arial" panose="020B0604020202020204" pitchFamily="34" charset="0"/>
            </a:rPr>
            <a:t>Kiçik adenomalar 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– k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linik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v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ə laborator olaraq asimptomatik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712C7E-EB4C-4776-B69A-70533BEB8A0A}" type="parTrans" cxnId="{BC39CAB6-9F25-49B9-8716-95B2A148B3FB}">
      <dgm:prSet/>
      <dgm:spPr/>
      <dgm:t>
        <a:bodyPr/>
        <a:lstStyle/>
        <a:p>
          <a:endParaRPr lang="en-US"/>
        </a:p>
      </dgm:t>
    </dgm:pt>
    <dgm:pt modelId="{A9328EF1-C21F-4F38-9D74-F50ACDFE244B}" type="sibTrans" cxnId="{BC39CAB6-9F25-49B9-8716-95B2A148B3FB}">
      <dgm:prSet/>
      <dgm:spPr/>
      <dgm:t>
        <a:bodyPr/>
        <a:lstStyle/>
        <a:p>
          <a:endParaRPr lang="en-US"/>
        </a:p>
      </dgm:t>
    </dgm:pt>
    <dgm:pt modelId="{2D3ED877-C3EA-4891-8C5A-12A09F5627CE}">
      <dgm:prSet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Qanaxma 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20-40%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322BB4-EFA1-43A8-8A57-A211F1D9E201}" type="parTrans" cxnId="{D1DD83B1-1F5F-4495-BE03-2A45B6041CC3}">
      <dgm:prSet/>
      <dgm:spPr/>
      <dgm:t>
        <a:bodyPr/>
        <a:lstStyle/>
        <a:p>
          <a:endParaRPr lang="en-US"/>
        </a:p>
      </dgm:t>
    </dgm:pt>
    <dgm:pt modelId="{2AC13392-D1EE-40BC-B775-63D9553D4768}" type="sibTrans" cxnId="{D1DD83B1-1F5F-4495-BE03-2A45B6041CC3}">
      <dgm:prSet/>
      <dgm:spPr/>
      <dgm:t>
        <a:bodyPr/>
        <a:lstStyle/>
        <a:p>
          <a:endParaRPr lang="en-US"/>
        </a:p>
      </dgm:t>
    </dgm:pt>
    <dgm:pt modelId="{6612B4E8-B346-48BD-9715-E591C3DA8B8B}">
      <dgm:prSet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Maliqnizasiya 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10%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EABF93-E136-41B6-9768-8B19CE5B2FC7}" type="parTrans" cxnId="{DFCF6C55-0DDD-4050-9DF4-39D232CF172C}">
      <dgm:prSet/>
      <dgm:spPr/>
      <dgm:t>
        <a:bodyPr/>
        <a:lstStyle/>
        <a:p>
          <a:endParaRPr lang="en-US"/>
        </a:p>
      </dgm:t>
    </dgm:pt>
    <dgm:pt modelId="{F668BA14-B1E9-4977-840C-16F1D4D0AFBE}" type="sibTrans" cxnId="{DFCF6C55-0DDD-4050-9DF4-39D232CF172C}">
      <dgm:prSet/>
      <dgm:spPr/>
      <dgm:t>
        <a:bodyPr/>
        <a:lstStyle/>
        <a:p>
          <a:endParaRPr lang="en-US"/>
        </a:p>
      </dgm:t>
    </dgm:pt>
    <dgm:pt modelId="{52EE3029-6515-4289-826C-12D385F2638B}">
      <dgm:prSet/>
      <dgm:spPr/>
      <dgm:t>
        <a:bodyPr/>
        <a:lstStyle/>
        <a:p>
          <a:r>
            <a:rPr lang="az-Latn-AZ" altLang="en-US" b="1" dirty="0">
              <a:latin typeface="Arial" panose="020B0604020202020204" pitchFamily="34" charset="0"/>
              <a:cs typeface="Arial" panose="020B0604020202020204" pitchFamily="34" charset="0"/>
            </a:rPr>
            <a:t>Böyük adenomalar 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– ətrafa təzyiq və qanaxma verdikdə siptomatik – ağrı, anemiya, hətta hemorragik şok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315FDB-568C-4DA5-8B73-BA674187A227}" type="parTrans" cxnId="{3851B25B-BF6C-4E17-9E3C-92636811CDCA}">
      <dgm:prSet/>
      <dgm:spPr/>
      <dgm:t>
        <a:bodyPr/>
        <a:lstStyle/>
        <a:p>
          <a:endParaRPr lang="en-US"/>
        </a:p>
      </dgm:t>
    </dgm:pt>
    <dgm:pt modelId="{9BAB3FA5-CDFE-409C-8AE9-758721CD8F2E}" type="sibTrans" cxnId="{3851B25B-BF6C-4E17-9E3C-92636811CDCA}">
      <dgm:prSet/>
      <dgm:spPr/>
      <dgm:t>
        <a:bodyPr/>
        <a:lstStyle/>
        <a:p>
          <a:endParaRPr lang="en-US"/>
        </a:p>
      </dgm:t>
    </dgm:pt>
    <dgm:pt modelId="{12D95E20-E73E-4DAF-BE5C-F34AC4856174}" type="pres">
      <dgm:prSet presAssocID="{5DFC1AFD-ECB2-4562-A602-9455BAA1BA1E}" presName="theList" presStyleCnt="0">
        <dgm:presLayoutVars>
          <dgm:dir/>
          <dgm:animLvl val="lvl"/>
          <dgm:resizeHandles val="exact"/>
        </dgm:presLayoutVars>
      </dgm:prSet>
      <dgm:spPr/>
    </dgm:pt>
    <dgm:pt modelId="{81971963-D72D-4266-A249-A9E44D272E86}" type="pres">
      <dgm:prSet presAssocID="{1BDB452B-57D7-4A2D-BD18-16139F89E944}" presName="compNode" presStyleCnt="0"/>
      <dgm:spPr/>
    </dgm:pt>
    <dgm:pt modelId="{B29B833E-47F6-4D26-B64A-B4C49568A1FD}" type="pres">
      <dgm:prSet presAssocID="{1BDB452B-57D7-4A2D-BD18-16139F89E944}" presName="aNode" presStyleLbl="bgShp" presStyleIdx="0" presStyleCnt="2" custLinFactNeighborX="-2925"/>
      <dgm:spPr/>
    </dgm:pt>
    <dgm:pt modelId="{394604C5-6F6A-47E3-8060-75A82F56773E}" type="pres">
      <dgm:prSet presAssocID="{1BDB452B-57D7-4A2D-BD18-16139F89E944}" presName="textNode" presStyleLbl="bgShp" presStyleIdx="0" presStyleCnt="2"/>
      <dgm:spPr/>
    </dgm:pt>
    <dgm:pt modelId="{9F498059-5527-4ADA-B4D1-F9408397A7C1}" type="pres">
      <dgm:prSet presAssocID="{1BDB452B-57D7-4A2D-BD18-16139F89E944}" presName="compChildNode" presStyleCnt="0"/>
      <dgm:spPr/>
    </dgm:pt>
    <dgm:pt modelId="{2301E2E5-19B4-4AE4-8BA4-E04001799BC3}" type="pres">
      <dgm:prSet presAssocID="{1BDB452B-57D7-4A2D-BD18-16139F89E944}" presName="theInnerList" presStyleCnt="0"/>
      <dgm:spPr/>
    </dgm:pt>
    <dgm:pt modelId="{8FA60B6E-02EF-405D-8190-BB8305F6624C}" type="pres">
      <dgm:prSet presAssocID="{055A9644-6DA6-4EEF-BEAB-FFAD7336F565}" presName="childNode" presStyleLbl="node1" presStyleIdx="0" presStyleCnt="5">
        <dgm:presLayoutVars>
          <dgm:bulletEnabled val="1"/>
        </dgm:presLayoutVars>
      </dgm:prSet>
      <dgm:spPr/>
    </dgm:pt>
    <dgm:pt modelId="{B0F1379F-3CDC-4C80-9514-2143E3420FCF}" type="pres">
      <dgm:prSet presAssocID="{055A9644-6DA6-4EEF-BEAB-FFAD7336F565}" presName="aSpace2" presStyleCnt="0"/>
      <dgm:spPr/>
    </dgm:pt>
    <dgm:pt modelId="{40B63BFC-E527-4059-BCBE-0149706F4294}" type="pres">
      <dgm:prSet presAssocID="{2D3ED877-C3EA-4891-8C5A-12A09F5627CE}" presName="childNode" presStyleLbl="node1" presStyleIdx="1" presStyleCnt="5">
        <dgm:presLayoutVars>
          <dgm:bulletEnabled val="1"/>
        </dgm:presLayoutVars>
      </dgm:prSet>
      <dgm:spPr/>
    </dgm:pt>
    <dgm:pt modelId="{701DF866-D587-42DD-9BD4-670AEAD7C723}" type="pres">
      <dgm:prSet presAssocID="{2D3ED877-C3EA-4891-8C5A-12A09F5627CE}" presName="aSpace2" presStyleCnt="0"/>
      <dgm:spPr/>
    </dgm:pt>
    <dgm:pt modelId="{7A9752FE-9927-4B4D-B42B-DEA59DAA4C5F}" type="pres">
      <dgm:prSet presAssocID="{6612B4E8-B346-48BD-9715-E591C3DA8B8B}" presName="childNode" presStyleLbl="node1" presStyleIdx="2" presStyleCnt="5">
        <dgm:presLayoutVars>
          <dgm:bulletEnabled val="1"/>
        </dgm:presLayoutVars>
      </dgm:prSet>
      <dgm:spPr/>
    </dgm:pt>
    <dgm:pt modelId="{7CCB6611-E2AA-4093-AEDD-52DEA1082181}" type="pres">
      <dgm:prSet presAssocID="{1BDB452B-57D7-4A2D-BD18-16139F89E944}" presName="aSpace" presStyleCnt="0"/>
      <dgm:spPr/>
    </dgm:pt>
    <dgm:pt modelId="{E9E3DADE-A939-4DBB-A0FF-731AC618A396}" type="pres">
      <dgm:prSet presAssocID="{69774EBD-7761-4A73-981C-597555B63430}" presName="compNode" presStyleCnt="0"/>
      <dgm:spPr/>
    </dgm:pt>
    <dgm:pt modelId="{1F0EF0CF-FD4F-4F91-8719-81CBEA43E574}" type="pres">
      <dgm:prSet presAssocID="{69774EBD-7761-4A73-981C-597555B63430}" presName="aNode" presStyleLbl="bgShp" presStyleIdx="1" presStyleCnt="2"/>
      <dgm:spPr/>
    </dgm:pt>
    <dgm:pt modelId="{624EF6D1-38F7-4AA2-8AD9-EE0FC65C915F}" type="pres">
      <dgm:prSet presAssocID="{69774EBD-7761-4A73-981C-597555B63430}" presName="textNode" presStyleLbl="bgShp" presStyleIdx="1" presStyleCnt="2"/>
      <dgm:spPr/>
    </dgm:pt>
    <dgm:pt modelId="{604515B6-6B95-4D6A-8E2D-1F79E8C1C699}" type="pres">
      <dgm:prSet presAssocID="{69774EBD-7761-4A73-981C-597555B63430}" presName="compChildNode" presStyleCnt="0"/>
      <dgm:spPr/>
    </dgm:pt>
    <dgm:pt modelId="{C211583D-0750-43BD-B46C-43CDA4AC75F3}" type="pres">
      <dgm:prSet presAssocID="{69774EBD-7761-4A73-981C-597555B63430}" presName="theInnerList" presStyleCnt="0"/>
      <dgm:spPr/>
    </dgm:pt>
    <dgm:pt modelId="{AC7C70F2-5145-4A4B-912D-70CA8079ED78}" type="pres">
      <dgm:prSet presAssocID="{7A8F76DF-6EE1-4395-B1A1-9BE02FB2AF4C}" presName="childNode" presStyleLbl="node1" presStyleIdx="3" presStyleCnt="5">
        <dgm:presLayoutVars>
          <dgm:bulletEnabled val="1"/>
        </dgm:presLayoutVars>
      </dgm:prSet>
      <dgm:spPr/>
    </dgm:pt>
    <dgm:pt modelId="{6DD649EA-4FF8-43E8-A80D-19FF2E354774}" type="pres">
      <dgm:prSet presAssocID="{7A8F76DF-6EE1-4395-B1A1-9BE02FB2AF4C}" presName="aSpace2" presStyleCnt="0"/>
      <dgm:spPr/>
    </dgm:pt>
    <dgm:pt modelId="{9F97D009-1CF5-41D7-B957-2E46F21E436D}" type="pres">
      <dgm:prSet presAssocID="{52EE3029-6515-4289-826C-12D385F2638B}" presName="childNode" presStyleLbl="node1" presStyleIdx="4" presStyleCnt="5">
        <dgm:presLayoutVars>
          <dgm:bulletEnabled val="1"/>
        </dgm:presLayoutVars>
      </dgm:prSet>
      <dgm:spPr/>
    </dgm:pt>
  </dgm:ptLst>
  <dgm:cxnLst>
    <dgm:cxn modelId="{91E65907-2A4F-4CE2-B539-74DEC51D3E5A}" type="presOf" srcId="{69774EBD-7761-4A73-981C-597555B63430}" destId="{1F0EF0CF-FD4F-4F91-8719-81CBEA43E574}" srcOrd="0" destOrd="0" presId="urn:microsoft.com/office/officeart/2005/8/layout/lProcess2"/>
    <dgm:cxn modelId="{01A2030A-3C04-4E1F-900D-612FA093F9DC}" type="presOf" srcId="{7A8F76DF-6EE1-4395-B1A1-9BE02FB2AF4C}" destId="{AC7C70F2-5145-4A4B-912D-70CA8079ED78}" srcOrd="0" destOrd="0" presId="urn:microsoft.com/office/officeart/2005/8/layout/lProcess2"/>
    <dgm:cxn modelId="{51664812-B28D-4043-8E14-1284D34E895B}" type="presOf" srcId="{69774EBD-7761-4A73-981C-597555B63430}" destId="{624EF6D1-38F7-4AA2-8AD9-EE0FC65C915F}" srcOrd="1" destOrd="0" presId="urn:microsoft.com/office/officeart/2005/8/layout/lProcess2"/>
    <dgm:cxn modelId="{3851B25B-BF6C-4E17-9E3C-92636811CDCA}" srcId="{69774EBD-7761-4A73-981C-597555B63430}" destId="{52EE3029-6515-4289-826C-12D385F2638B}" srcOrd="1" destOrd="0" parTransId="{D7315FDB-568C-4DA5-8B73-BA674187A227}" sibTransId="{9BAB3FA5-CDFE-409C-8AE9-758721CD8F2E}"/>
    <dgm:cxn modelId="{4541D172-60CA-4EF1-8D14-3CA081159114}" type="presOf" srcId="{1BDB452B-57D7-4A2D-BD18-16139F89E944}" destId="{B29B833E-47F6-4D26-B64A-B4C49568A1FD}" srcOrd="0" destOrd="0" presId="urn:microsoft.com/office/officeart/2005/8/layout/lProcess2"/>
    <dgm:cxn modelId="{974A6754-C0BC-4713-ACD6-3AB3A739ADC6}" type="presOf" srcId="{52EE3029-6515-4289-826C-12D385F2638B}" destId="{9F97D009-1CF5-41D7-B957-2E46F21E436D}" srcOrd="0" destOrd="0" presId="urn:microsoft.com/office/officeart/2005/8/layout/lProcess2"/>
    <dgm:cxn modelId="{DFCF6C55-0DDD-4050-9DF4-39D232CF172C}" srcId="{1BDB452B-57D7-4A2D-BD18-16139F89E944}" destId="{6612B4E8-B346-48BD-9715-E591C3DA8B8B}" srcOrd="2" destOrd="0" parTransId="{E9EABF93-E136-41B6-9768-8B19CE5B2FC7}" sibTransId="{F668BA14-B1E9-4977-840C-16F1D4D0AFBE}"/>
    <dgm:cxn modelId="{E182635A-D07B-447E-91DA-47EA866C71A3}" type="presOf" srcId="{5DFC1AFD-ECB2-4562-A602-9455BAA1BA1E}" destId="{12D95E20-E73E-4DAF-BE5C-F34AC4856174}" srcOrd="0" destOrd="0" presId="urn:microsoft.com/office/officeart/2005/8/layout/lProcess2"/>
    <dgm:cxn modelId="{CD87EC84-CB4F-421C-9609-194D4D378B61}" type="presOf" srcId="{1BDB452B-57D7-4A2D-BD18-16139F89E944}" destId="{394604C5-6F6A-47E3-8060-75A82F56773E}" srcOrd="1" destOrd="0" presId="urn:microsoft.com/office/officeart/2005/8/layout/lProcess2"/>
    <dgm:cxn modelId="{A67D7B8A-A457-4717-A6B2-74DB0AADED70}" srcId="{1BDB452B-57D7-4A2D-BD18-16139F89E944}" destId="{055A9644-6DA6-4EEF-BEAB-FFAD7336F565}" srcOrd="0" destOrd="0" parTransId="{9101A41F-E0E7-4EA3-BA7E-DA3F9487FE0D}" sibTransId="{58110EC3-2786-4A87-BF63-8586B4028BD2}"/>
    <dgm:cxn modelId="{41C0D79A-0FF2-407B-BE1A-0BD6683AC184}" type="presOf" srcId="{6612B4E8-B346-48BD-9715-E591C3DA8B8B}" destId="{7A9752FE-9927-4B4D-B42B-DEA59DAA4C5F}" srcOrd="0" destOrd="0" presId="urn:microsoft.com/office/officeart/2005/8/layout/lProcess2"/>
    <dgm:cxn modelId="{D1DD83B1-1F5F-4495-BE03-2A45B6041CC3}" srcId="{1BDB452B-57D7-4A2D-BD18-16139F89E944}" destId="{2D3ED877-C3EA-4891-8C5A-12A09F5627CE}" srcOrd="1" destOrd="0" parTransId="{B3322BB4-EFA1-43A8-8A57-A211F1D9E201}" sibTransId="{2AC13392-D1EE-40BC-B775-63D9553D4768}"/>
    <dgm:cxn modelId="{BC39CAB6-9F25-49B9-8716-95B2A148B3FB}" srcId="{69774EBD-7761-4A73-981C-597555B63430}" destId="{7A8F76DF-6EE1-4395-B1A1-9BE02FB2AF4C}" srcOrd="0" destOrd="0" parTransId="{62712C7E-EB4C-4776-B69A-70533BEB8A0A}" sibTransId="{A9328EF1-C21F-4F38-9D74-F50ACDFE244B}"/>
    <dgm:cxn modelId="{77EC99B9-C720-40B9-B263-ADC97744AEAC}" type="presOf" srcId="{2D3ED877-C3EA-4891-8C5A-12A09F5627CE}" destId="{40B63BFC-E527-4059-BCBE-0149706F4294}" srcOrd="0" destOrd="0" presId="urn:microsoft.com/office/officeart/2005/8/layout/lProcess2"/>
    <dgm:cxn modelId="{0EBC29BF-D317-437B-8E27-1E89B3C8B8A7}" type="presOf" srcId="{055A9644-6DA6-4EEF-BEAB-FFAD7336F565}" destId="{8FA60B6E-02EF-405D-8190-BB8305F6624C}" srcOrd="0" destOrd="0" presId="urn:microsoft.com/office/officeart/2005/8/layout/lProcess2"/>
    <dgm:cxn modelId="{2DB4E2C1-D00E-4C6D-B49B-462467DA0DAB}" srcId="{5DFC1AFD-ECB2-4562-A602-9455BAA1BA1E}" destId="{69774EBD-7761-4A73-981C-597555B63430}" srcOrd="1" destOrd="0" parTransId="{0267995A-698D-4C23-93D2-B7B2EC7146F0}" sibTransId="{9B6C0A14-DE30-4DBE-9688-F2C6A5501E76}"/>
    <dgm:cxn modelId="{3C1C38EF-FD2A-4964-BA8A-78FEE4C82E3E}" srcId="{5DFC1AFD-ECB2-4562-A602-9455BAA1BA1E}" destId="{1BDB452B-57D7-4A2D-BD18-16139F89E944}" srcOrd="0" destOrd="0" parTransId="{2F6DB839-59BF-4EC1-927C-3D7A7A70DAAB}" sibTransId="{66D6FA96-6DE9-4FEE-ABE5-DEAFCD2511C1}"/>
    <dgm:cxn modelId="{B840D71D-012D-4B62-AB43-CDA0D9E377E0}" type="presParOf" srcId="{12D95E20-E73E-4DAF-BE5C-F34AC4856174}" destId="{81971963-D72D-4266-A249-A9E44D272E86}" srcOrd="0" destOrd="0" presId="urn:microsoft.com/office/officeart/2005/8/layout/lProcess2"/>
    <dgm:cxn modelId="{48CD40E9-0315-4B06-850A-808B6F40BA3A}" type="presParOf" srcId="{81971963-D72D-4266-A249-A9E44D272E86}" destId="{B29B833E-47F6-4D26-B64A-B4C49568A1FD}" srcOrd="0" destOrd="0" presId="urn:microsoft.com/office/officeart/2005/8/layout/lProcess2"/>
    <dgm:cxn modelId="{1725AA55-7B2F-4AC6-AEEF-5BE550E1D301}" type="presParOf" srcId="{81971963-D72D-4266-A249-A9E44D272E86}" destId="{394604C5-6F6A-47E3-8060-75A82F56773E}" srcOrd="1" destOrd="0" presId="urn:microsoft.com/office/officeart/2005/8/layout/lProcess2"/>
    <dgm:cxn modelId="{C135F9C3-57A8-4EA8-B67B-B29D13BFFCA8}" type="presParOf" srcId="{81971963-D72D-4266-A249-A9E44D272E86}" destId="{9F498059-5527-4ADA-B4D1-F9408397A7C1}" srcOrd="2" destOrd="0" presId="urn:microsoft.com/office/officeart/2005/8/layout/lProcess2"/>
    <dgm:cxn modelId="{DB65F8CC-34FF-4ED7-82BA-26638E44D70F}" type="presParOf" srcId="{9F498059-5527-4ADA-B4D1-F9408397A7C1}" destId="{2301E2E5-19B4-4AE4-8BA4-E04001799BC3}" srcOrd="0" destOrd="0" presId="urn:microsoft.com/office/officeart/2005/8/layout/lProcess2"/>
    <dgm:cxn modelId="{5629A5F7-EDCC-4AFD-8E59-D4DFA75A5606}" type="presParOf" srcId="{2301E2E5-19B4-4AE4-8BA4-E04001799BC3}" destId="{8FA60B6E-02EF-405D-8190-BB8305F6624C}" srcOrd="0" destOrd="0" presId="urn:microsoft.com/office/officeart/2005/8/layout/lProcess2"/>
    <dgm:cxn modelId="{C3309319-E384-460F-9995-56B0ACCF1B9F}" type="presParOf" srcId="{2301E2E5-19B4-4AE4-8BA4-E04001799BC3}" destId="{B0F1379F-3CDC-4C80-9514-2143E3420FCF}" srcOrd="1" destOrd="0" presId="urn:microsoft.com/office/officeart/2005/8/layout/lProcess2"/>
    <dgm:cxn modelId="{900388FE-2A3E-4EB5-843C-74A49F32A5BD}" type="presParOf" srcId="{2301E2E5-19B4-4AE4-8BA4-E04001799BC3}" destId="{40B63BFC-E527-4059-BCBE-0149706F4294}" srcOrd="2" destOrd="0" presId="urn:microsoft.com/office/officeart/2005/8/layout/lProcess2"/>
    <dgm:cxn modelId="{3B582752-020A-41BC-9DFC-9AA1B848F863}" type="presParOf" srcId="{2301E2E5-19B4-4AE4-8BA4-E04001799BC3}" destId="{701DF866-D587-42DD-9BD4-670AEAD7C723}" srcOrd="3" destOrd="0" presId="urn:microsoft.com/office/officeart/2005/8/layout/lProcess2"/>
    <dgm:cxn modelId="{DDBE1130-F13B-47B6-A0B5-0F72DCDE6362}" type="presParOf" srcId="{2301E2E5-19B4-4AE4-8BA4-E04001799BC3}" destId="{7A9752FE-9927-4B4D-B42B-DEA59DAA4C5F}" srcOrd="4" destOrd="0" presId="urn:microsoft.com/office/officeart/2005/8/layout/lProcess2"/>
    <dgm:cxn modelId="{CAB86A2D-C907-4F10-9A0B-EB9DEDD4680B}" type="presParOf" srcId="{12D95E20-E73E-4DAF-BE5C-F34AC4856174}" destId="{7CCB6611-E2AA-4093-AEDD-52DEA1082181}" srcOrd="1" destOrd="0" presId="urn:microsoft.com/office/officeart/2005/8/layout/lProcess2"/>
    <dgm:cxn modelId="{3A80EF6B-553A-4A74-B1AA-4EFE54296521}" type="presParOf" srcId="{12D95E20-E73E-4DAF-BE5C-F34AC4856174}" destId="{E9E3DADE-A939-4DBB-A0FF-731AC618A396}" srcOrd="2" destOrd="0" presId="urn:microsoft.com/office/officeart/2005/8/layout/lProcess2"/>
    <dgm:cxn modelId="{9730799A-5CC8-4C99-8399-D540E22C0ABE}" type="presParOf" srcId="{E9E3DADE-A939-4DBB-A0FF-731AC618A396}" destId="{1F0EF0CF-FD4F-4F91-8719-81CBEA43E574}" srcOrd="0" destOrd="0" presId="urn:microsoft.com/office/officeart/2005/8/layout/lProcess2"/>
    <dgm:cxn modelId="{6D248F98-1A74-4018-A744-F411DF1BDFA4}" type="presParOf" srcId="{E9E3DADE-A939-4DBB-A0FF-731AC618A396}" destId="{624EF6D1-38F7-4AA2-8AD9-EE0FC65C915F}" srcOrd="1" destOrd="0" presId="urn:microsoft.com/office/officeart/2005/8/layout/lProcess2"/>
    <dgm:cxn modelId="{9DC64A8E-DB04-4986-B750-A3DCD3F93C83}" type="presParOf" srcId="{E9E3DADE-A939-4DBB-A0FF-731AC618A396}" destId="{604515B6-6B95-4D6A-8E2D-1F79E8C1C699}" srcOrd="2" destOrd="0" presId="urn:microsoft.com/office/officeart/2005/8/layout/lProcess2"/>
    <dgm:cxn modelId="{0619BAEB-6B27-4CFB-8C16-54DDC249BD8D}" type="presParOf" srcId="{604515B6-6B95-4D6A-8E2D-1F79E8C1C699}" destId="{C211583D-0750-43BD-B46C-43CDA4AC75F3}" srcOrd="0" destOrd="0" presId="urn:microsoft.com/office/officeart/2005/8/layout/lProcess2"/>
    <dgm:cxn modelId="{1FD2CD0D-BFAC-4B93-B273-4A4614CBE222}" type="presParOf" srcId="{C211583D-0750-43BD-B46C-43CDA4AC75F3}" destId="{AC7C70F2-5145-4A4B-912D-70CA8079ED78}" srcOrd="0" destOrd="0" presId="urn:microsoft.com/office/officeart/2005/8/layout/lProcess2"/>
    <dgm:cxn modelId="{BD97679A-66D3-4042-BEB0-BA82B6B3622E}" type="presParOf" srcId="{C211583D-0750-43BD-B46C-43CDA4AC75F3}" destId="{6DD649EA-4FF8-43E8-A80D-19FF2E354774}" srcOrd="1" destOrd="0" presId="urn:microsoft.com/office/officeart/2005/8/layout/lProcess2"/>
    <dgm:cxn modelId="{1D35F1F2-F9C4-427B-8046-1EA8AA76F18A}" type="presParOf" srcId="{C211583D-0750-43BD-B46C-43CDA4AC75F3}" destId="{9F97D009-1CF5-41D7-B957-2E46F21E436D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0866B36-4275-4BEE-B16E-56424EE3C1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D3A3661-FC0C-43A4-A53F-F9F5E9F6BD16}">
      <dgm:prSet/>
      <dgm:spPr>
        <a:solidFill>
          <a:srgbClr val="006666"/>
        </a:solidFill>
      </dgm:spPr>
      <dgm:t>
        <a:bodyPr/>
        <a:lstStyle/>
        <a:p>
          <a:r>
            <a:rPr lang="az-Latn-AZ" b="1" i="1" dirty="0"/>
            <a:t>Şübhə</a:t>
          </a:r>
          <a:endParaRPr lang="en-US" dirty="0"/>
        </a:p>
      </dgm:t>
    </dgm:pt>
    <dgm:pt modelId="{7191D413-1964-425F-813F-F69414CBD5EA}" type="parTrans" cxnId="{4542572A-7AD0-4B01-9729-45D8104F1168}">
      <dgm:prSet/>
      <dgm:spPr/>
      <dgm:t>
        <a:bodyPr/>
        <a:lstStyle/>
        <a:p>
          <a:endParaRPr lang="en-US"/>
        </a:p>
      </dgm:t>
    </dgm:pt>
    <dgm:pt modelId="{9977AF60-D40C-4B3B-A03A-00AD8A3B2BA6}" type="sibTrans" cxnId="{4542572A-7AD0-4B01-9729-45D8104F1168}">
      <dgm:prSet/>
      <dgm:spPr/>
      <dgm:t>
        <a:bodyPr/>
        <a:lstStyle/>
        <a:p>
          <a:endParaRPr lang="en-US"/>
        </a:p>
      </dgm:t>
    </dgm:pt>
    <dgm:pt modelId="{8F94303E-A7E4-46B4-B31B-688297BA6A8D}">
      <dgm:prSet/>
      <dgm:spPr/>
      <dgm:t>
        <a:bodyPr/>
        <a:lstStyle/>
        <a:p>
          <a:r>
            <a:rPr lang="az-Latn-AZ" altLang="en-US" dirty="0"/>
            <a:t>Anemiyası, ağrısı olan və kontraseptiv hormon qəbul edən qadınlarda normal qaraciyər </a:t>
          </a:r>
          <a:r>
            <a:rPr lang="az-Latn-AZ" altLang="en-US"/>
            <a:t>fonunda kütlə</a:t>
          </a:r>
          <a:endParaRPr lang="en-US" dirty="0"/>
        </a:p>
      </dgm:t>
    </dgm:pt>
    <dgm:pt modelId="{D0B29EF9-5AAE-490A-B8FB-608254BD072E}" type="parTrans" cxnId="{4287611B-EF6F-42CB-A4CE-5CB81A87DD34}">
      <dgm:prSet/>
      <dgm:spPr/>
      <dgm:t>
        <a:bodyPr/>
        <a:lstStyle/>
        <a:p>
          <a:endParaRPr lang="en-US"/>
        </a:p>
      </dgm:t>
    </dgm:pt>
    <dgm:pt modelId="{E70F1C50-558B-4504-BB44-E05FE1A7CEFA}" type="sibTrans" cxnId="{4287611B-EF6F-42CB-A4CE-5CB81A87DD34}">
      <dgm:prSet/>
      <dgm:spPr/>
      <dgm:t>
        <a:bodyPr/>
        <a:lstStyle/>
        <a:p>
          <a:endParaRPr lang="en-US"/>
        </a:p>
      </dgm:t>
    </dgm:pt>
    <dgm:pt modelId="{CD8DE3B2-6EB0-4554-8676-ECDFC490DF61}">
      <dgm:prSet/>
      <dgm:spPr/>
      <dgm:t>
        <a:bodyPr/>
        <a:lstStyle/>
        <a:p>
          <a:r>
            <a:rPr lang="en-US" altLang="en-US" dirty="0"/>
            <a:t>S</a:t>
          </a:r>
          <a:r>
            <a:rPr lang="az-Latn-AZ" altLang="en-US" dirty="0"/>
            <a:t>pesifik görüntüləmə əlaməti yox</a:t>
          </a:r>
          <a:endParaRPr lang="en-US" dirty="0"/>
        </a:p>
      </dgm:t>
    </dgm:pt>
    <dgm:pt modelId="{2974F2D4-4728-44DB-83AF-18A8D9752748}" type="parTrans" cxnId="{5E51FE24-2FA3-4CD2-8577-D486F9AECD69}">
      <dgm:prSet/>
      <dgm:spPr/>
      <dgm:t>
        <a:bodyPr/>
        <a:lstStyle/>
        <a:p>
          <a:endParaRPr lang="en-US"/>
        </a:p>
      </dgm:t>
    </dgm:pt>
    <dgm:pt modelId="{2B678CA4-3A8A-4CBB-9536-3D9BBEAA3120}" type="sibTrans" cxnId="{5E51FE24-2FA3-4CD2-8577-D486F9AECD69}">
      <dgm:prSet/>
      <dgm:spPr/>
      <dgm:t>
        <a:bodyPr/>
        <a:lstStyle/>
        <a:p>
          <a:endParaRPr lang="en-US"/>
        </a:p>
      </dgm:t>
    </dgm:pt>
    <dgm:pt modelId="{14728FB2-FCCA-4536-8354-EE9D2E294B11}">
      <dgm:prSet/>
      <dgm:spPr>
        <a:solidFill>
          <a:srgbClr val="006666"/>
        </a:solidFill>
      </dgm:spPr>
      <dgm:t>
        <a:bodyPr/>
        <a:lstStyle/>
        <a:p>
          <a:r>
            <a:rPr lang="az-Latn-AZ" b="1" i="1" dirty="0"/>
            <a:t>Dəqiqləşdirmə</a:t>
          </a:r>
          <a:endParaRPr lang="en-US" dirty="0"/>
        </a:p>
      </dgm:t>
    </dgm:pt>
    <dgm:pt modelId="{90626208-1385-4D2D-B90C-A02CDA4DD903}" type="sibTrans" cxnId="{74F44EBF-579D-439D-AB8B-CCD388E72E4F}">
      <dgm:prSet/>
      <dgm:spPr/>
      <dgm:t>
        <a:bodyPr/>
        <a:lstStyle/>
        <a:p>
          <a:endParaRPr lang="en-US"/>
        </a:p>
      </dgm:t>
    </dgm:pt>
    <dgm:pt modelId="{62AA387B-9D20-4920-ACE8-8C1ECED508D7}" type="parTrans" cxnId="{74F44EBF-579D-439D-AB8B-CCD388E72E4F}">
      <dgm:prSet/>
      <dgm:spPr/>
      <dgm:t>
        <a:bodyPr/>
        <a:lstStyle/>
        <a:p>
          <a:endParaRPr lang="en-US"/>
        </a:p>
      </dgm:t>
    </dgm:pt>
    <dgm:pt modelId="{CCE03E71-3D30-4C2D-A26F-85FEAFAE8323}">
      <dgm:prSet/>
      <dgm:spPr/>
      <dgm:t>
        <a:bodyPr/>
        <a:lstStyle/>
        <a:p>
          <a:r>
            <a:rPr lang="az-Latn-AZ" altLang="en-US" dirty="0"/>
            <a:t>Kontrastlı </a:t>
          </a:r>
          <a:r>
            <a:rPr lang="en-US" altLang="en-US" dirty="0"/>
            <a:t>M</a:t>
          </a:r>
          <a:r>
            <a:rPr lang="az-Latn-AZ" altLang="en-US" dirty="0"/>
            <a:t>RT və KT</a:t>
          </a:r>
          <a:endParaRPr lang="en-US" dirty="0"/>
        </a:p>
      </dgm:t>
    </dgm:pt>
    <dgm:pt modelId="{635E8184-7107-44A1-A105-89B7F24CC522}" type="parTrans" cxnId="{47DB28F0-0E48-4F80-A574-4BFA35FDCB34}">
      <dgm:prSet/>
      <dgm:spPr/>
      <dgm:t>
        <a:bodyPr/>
        <a:lstStyle/>
        <a:p>
          <a:endParaRPr lang="en-US"/>
        </a:p>
      </dgm:t>
    </dgm:pt>
    <dgm:pt modelId="{6CF1A9BB-E56F-4783-B54F-C2665378D941}" type="sibTrans" cxnId="{47DB28F0-0E48-4F80-A574-4BFA35FDCB34}">
      <dgm:prSet/>
      <dgm:spPr/>
      <dgm:t>
        <a:bodyPr/>
        <a:lstStyle/>
        <a:p>
          <a:endParaRPr lang="en-US"/>
        </a:p>
      </dgm:t>
    </dgm:pt>
    <dgm:pt modelId="{70295A48-DF59-45F5-B0A4-CDB4C84ABD04}" type="pres">
      <dgm:prSet presAssocID="{E0866B36-4275-4BEE-B16E-56424EE3C165}" presName="linear" presStyleCnt="0">
        <dgm:presLayoutVars>
          <dgm:animLvl val="lvl"/>
          <dgm:resizeHandles val="exact"/>
        </dgm:presLayoutVars>
      </dgm:prSet>
      <dgm:spPr/>
    </dgm:pt>
    <dgm:pt modelId="{635C430C-CE53-4CD7-8DBC-BC14E7253FBF}" type="pres">
      <dgm:prSet presAssocID="{1D3A3661-FC0C-43A4-A53F-F9F5E9F6BD1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E23023B-7DF5-4D2C-AFA9-FC834B93C6EB}" type="pres">
      <dgm:prSet presAssocID="{1D3A3661-FC0C-43A4-A53F-F9F5E9F6BD16}" presName="childText" presStyleLbl="revTx" presStyleIdx="0" presStyleCnt="2">
        <dgm:presLayoutVars>
          <dgm:bulletEnabled val="1"/>
        </dgm:presLayoutVars>
      </dgm:prSet>
      <dgm:spPr/>
    </dgm:pt>
    <dgm:pt modelId="{4199B7CD-9A86-4448-AEA1-F6EBFC432CCB}" type="pres">
      <dgm:prSet presAssocID="{14728FB2-FCCA-4536-8354-EE9D2E294B11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2019AF3D-FC95-4EF6-8BC6-9F18B9DEA80B}" type="pres">
      <dgm:prSet presAssocID="{14728FB2-FCCA-4536-8354-EE9D2E294B11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4287611B-EF6F-42CB-A4CE-5CB81A87DD34}" srcId="{1D3A3661-FC0C-43A4-A53F-F9F5E9F6BD16}" destId="{8F94303E-A7E4-46B4-B31B-688297BA6A8D}" srcOrd="0" destOrd="0" parTransId="{D0B29EF9-5AAE-490A-B8FB-608254BD072E}" sibTransId="{E70F1C50-558B-4504-BB44-E05FE1A7CEFA}"/>
    <dgm:cxn modelId="{5E51FE24-2FA3-4CD2-8577-D486F9AECD69}" srcId="{14728FB2-FCCA-4536-8354-EE9D2E294B11}" destId="{CD8DE3B2-6EB0-4554-8676-ECDFC490DF61}" srcOrd="0" destOrd="0" parTransId="{2974F2D4-4728-44DB-83AF-18A8D9752748}" sibTransId="{2B678CA4-3A8A-4CBB-9536-3D9BBEAA3120}"/>
    <dgm:cxn modelId="{4542572A-7AD0-4B01-9729-45D8104F1168}" srcId="{E0866B36-4275-4BEE-B16E-56424EE3C165}" destId="{1D3A3661-FC0C-43A4-A53F-F9F5E9F6BD16}" srcOrd="0" destOrd="0" parTransId="{7191D413-1964-425F-813F-F69414CBD5EA}" sibTransId="{9977AF60-D40C-4B3B-A03A-00AD8A3B2BA6}"/>
    <dgm:cxn modelId="{9C7ED733-792C-4BD9-8553-8CFB59A27D06}" type="presOf" srcId="{CCE03E71-3D30-4C2D-A26F-85FEAFAE8323}" destId="{2019AF3D-FC95-4EF6-8BC6-9F18B9DEA80B}" srcOrd="0" destOrd="1" presId="urn:microsoft.com/office/officeart/2005/8/layout/vList2"/>
    <dgm:cxn modelId="{6B22EA46-F390-45BC-B9F6-6080D3F354D9}" type="presOf" srcId="{E0866B36-4275-4BEE-B16E-56424EE3C165}" destId="{70295A48-DF59-45F5-B0A4-CDB4C84ABD04}" srcOrd="0" destOrd="0" presId="urn:microsoft.com/office/officeart/2005/8/layout/vList2"/>
    <dgm:cxn modelId="{03209E68-7709-4F8C-8233-556212305036}" type="presOf" srcId="{1D3A3661-FC0C-43A4-A53F-F9F5E9F6BD16}" destId="{635C430C-CE53-4CD7-8DBC-BC14E7253FBF}" srcOrd="0" destOrd="0" presId="urn:microsoft.com/office/officeart/2005/8/layout/vList2"/>
    <dgm:cxn modelId="{0606E448-0A10-4B40-BA8B-DF1DEACC4B64}" type="presOf" srcId="{8F94303E-A7E4-46B4-B31B-688297BA6A8D}" destId="{5E23023B-7DF5-4D2C-AFA9-FC834B93C6EB}" srcOrd="0" destOrd="0" presId="urn:microsoft.com/office/officeart/2005/8/layout/vList2"/>
    <dgm:cxn modelId="{74F44EBF-579D-439D-AB8B-CCD388E72E4F}" srcId="{E0866B36-4275-4BEE-B16E-56424EE3C165}" destId="{14728FB2-FCCA-4536-8354-EE9D2E294B11}" srcOrd="1" destOrd="0" parTransId="{62AA387B-9D20-4920-ACE8-8C1ECED508D7}" sibTransId="{90626208-1385-4D2D-B90C-A02CDA4DD903}"/>
    <dgm:cxn modelId="{F77900DC-1F8B-4708-B59F-4FB7D3951BDE}" type="presOf" srcId="{14728FB2-FCCA-4536-8354-EE9D2E294B11}" destId="{4199B7CD-9A86-4448-AEA1-F6EBFC432CCB}" srcOrd="0" destOrd="0" presId="urn:microsoft.com/office/officeart/2005/8/layout/vList2"/>
    <dgm:cxn modelId="{47DB28F0-0E48-4F80-A574-4BFA35FDCB34}" srcId="{14728FB2-FCCA-4536-8354-EE9D2E294B11}" destId="{CCE03E71-3D30-4C2D-A26F-85FEAFAE8323}" srcOrd="1" destOrd="0" parTransId="{635E8184-7107-44A1-A105-89B7F24CC522}" sibTransId="{6CF1A9BB-E56F-4783-B54F-C2665378D941}"/>
    <dgm:cxn modelId="{95D11CFD-7592-48BA-A706-88FF1CBDEB12}" type="presOf" srcId="{CD8DE3B2-6EB0-4554-8676-ECDFC490DF61}" destId="{2019AF3D-FC95-4EF6-8BC6-9F18B9DEA80B}" srcOrd="0" destOrd="0" presId="urn:microsoft.com/office/officeart/2005/8/layout/vList2"/>
    <dgm:cxn modelId="{19BAB975-EC16-43F6-9F84-EF1C410D2C02}" type="presParOf" srcId="{70295A48-DF59-45F5-B0A4-CDB4C84ABD04}" destId="{635C430C-CE53-4CD7-8DBC-BC14E7253FBF}" srcOrd="0" destOrd="0" presId="urn:microsoft.com/office/officeart/2005/8/layout/vList2"/>
    <dgm:cxn modelId="{DB392938-763A-479A-8A40-218FBCCA758E}" type="presParOf" srcId="{70295A48-DF59-45F5-B0A4-CDB4C84ABD04}" destId="{5E23023B-7DF5-4D2C-AFA9-FC834B93C6EB}" srcOrd="1" destOrd="0" presId="urn:microsoft.com/office/officeart/2005/8/layout/vList2"/>
    <dgm:cxn modelId="{776F81A9-614D-4571-9088-C267F2073332}" type="presParOf" srcId="{70295A48-DF59-45F5-B0A4-CDB4C84ABD04}" destId="{4199B7CD-9A86-4448-AEA1-F6EBFC432CCB}" srcOrd="2" destOrd="0" presId="urn:microsoft.com/office/officeart/2005/8/layout/vList2"/>
    <dgm:cxn modelId="{A1ACB52F-9E31-463A-908E-62FEAF38D7B9}" type="presParOf" srcId="{70295A48-DF59-45F5-B0A4-CDB4C84ABD04}" destId="{2019AF3D-FC95-4EF6-8BC6-9F18B9DEA80B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F24C4CD-B33C-4A28-97B1-445EAAE9AA47}" type="doc">
      <dgm:prSet loTypeId="urn:diagrams.loki3.com/Bracket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D6D3EEC-E715-42E0-AB55-164BC8A6E403}">
      <dgm:prSet phldrT="[Text]" custT="1"/>
      <dgm:spPr/>
      <dgm:t>
        <a:bodyPr/>
        <a:lstStyle/>
        <a:p>
          <a:r>
            <a:rPr lang="ru-RU" altLang="en-US" sz="1600" dirty="0">
              <a:latin typeface="Arial" panose="020B0604020202020204" pitchFamily="34" charset="0"/>
              <a:cs typeface="Arial" panose="020B0604020202020204" pitchFamily="34" charset="0"/>
            </a:rPr>
            <a:t>xoşxassəli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4BF771-E0E4-4373-AC2D-1BA68A6FCA1C}" type="parTrans" cxnId="{073B0389-2CE2-48B4-B244-4F7850F07F96}">
      <dgm:prSet/>
      <dgm:spPr/>
      <dgm:t>
        <a:bodyPr/>
        <a:lstStyle/>
        <a:p>
          <a:endParaRPr lang="en-US"/>
        </a:p>
      </dgm:t>
    </dgm:pt>
    <dgm:pt modelId="{F736AB7E-8333-4B64-BCE9-68DF1956825B}" type="sibTrans" cxnId="{073B0389-2CE2-48B4-B244-4F7850F07F96}">
      <dgm:prSet/>
      <dgm:spPr/>
      <dgm:t>
        <a:bodyPr/>
        <a:lstStyle/>
        <a:p>
          <a:endParaRPr lang="en-US"/>
        </a:p>
      </dgm:t>
    </dgm:pt>
    <dgm:pt modelId="{D0D15543-3F90-4A37-B760-AFD9A8928397}">
      <dgm:prSet custT="1"/>
      <dgm:spPr/>
      <dgm:t>
        <a:bodyPr/>
        <a:lstStyle/>
        <a:p>
          <a:r>
            <a:rPr lang="ru-RU" altLang="en-US" sz="1600" dirty="0">
              <a:latin typeface="Arial" panose="020B0604020202020204" pitchFamily="34" charset="0"/>
              <a:cs typeface="Arial" panose="020B0604020202020204" pitchFamily="34" charset="0"/>
            </a:rPr>
            <a:t>adətən </a:t>
          </a:r>
          <a:r>
            <a:rPr lang="en-US" altLang="en-US" sz="1600" dirty="0">
              <a:latin typeface="Arial" panose="020B0604020202020204" pitchFamily="34" charset="0"/>
              <a:cs typeface="Arial" panose="020B0604020202020204" pitchFamily="34" charset="0"/>
            </a:rPr>
            <a:t>&gt;</a:t>
          </a:r>
          <a:r>
            <a:rPr lang="ru-RU" altLang="en-US" sz="1600" dirty="0">
              <a:latin typeface="Arial" panose="020B0604020202020204" pitchFamily="34" charset="0"/>
              <a:cs typeface="Arial" panose="020B0604020202020204" pitchFamily="34" charset="0"/>
            </a:rPr>
            <a:t>5 sm</a:t>
          </a:r>
          <a:endParaRPr lang="en-US" alt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C12656-32DB-401C-A2DC-3FFC94E383A0}" type="parTrans" cxnId="{18553889-FDBE-4CE7-B0D3-321F97E45FF3}">
      <dgm:prSet/>
      <dgm:spPr/>
      <dgm:t>
        <a:bodyPr/>
        <a:lstStyle/>
        <a:p>
          <a:endParaRPr lang="en-US"/>
        </a:p>
      </dgm:t>
    </dgm:pt>
    <dgm:pt modelId="{CC33302E-6755-4FCC-BF0B-B3B6C8DDAD23}" type="sibTrans" cxnId="{18553889-FDBE-4CE7-B0D3-321F97E45FF3}">
      <dgm:prSet/>
      <dgm:spPr/>
      <dgm:t>
        <a:bodyPr/>
        <a:lstStyle/>
        <a:p>
          <a:endParaRPr lang="en-US"/>
        </a:p>
      </dgm:t>
    </dgm:pt>
    <dgm:pt modelId="{C588E3E7-2917-41A2-9F2C-AC3EC8F5D0F0}">
      <dgm:prSet custT="1"/>
      <dgm:spPr/>
      <dgm:t>
        <a:bodyPr/>
        <a:lstStyle/>
        <a:p>
          <a:r>
            <a:rPr lang="az-Latn-AZ" altLang="en-US" sz="1600" dirty="0">
              <a:latin typeface="Arial" panose="020B0604020202020204" pitchFamily="34" charset="0"/>
              <a:cs typeface="Arial" panose="020B0604020202020204" pitchFamily="34" charset="0"/>
            </a:rPr>
            <a:t>Adətən ağırlaşma yox</a:t>
          </a:r>
          <a:endParaRPr lang="en-US" alt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0DBEF9-AE41-44A0-AE8F-44DF4433A0AC}" type="parTrans" cxnId="{737886CA-B389-452E-9888-126A70FF9840}">
      <dgm:prSet/>
      <dgm:spPr/>
      <dgm:t>
        <a:bodyPr/>
        <a:lstStyle/>
        <a:p>
          <a:endParaRPr lang="en-US"/>
        </a:p>
      </dgm:t>
    </dgm:pt>
    <dgm:pt modelId="{79396FF9-150C-4361-AF9D-1BFBAB01782E}" type="sibTrans" cxnId="{737886CA-B389-452E-9888-126A70FF9840}">
      <dgm:prSet/>
      <dgm:spPr/>
      <dgm:t>
        <a:bodyPr/>
        <a:lstStyle/>
        <a:p>
          <a:endParaRPr lang="en-US"/>
        </a:p>
      </dgm:t>
    </dgm:pt>
    <dgm:pt modelId="{7DE0B283-30DF-4948-8BD0-BA8A7E6E6B6D}">
      <dgm:prSet custT="1"/>
      <dgm:spPr/>
      <dgm:t>
        <a:bodyPr/>
        <a:lstStyle/>
        <a:p>
          <a:r>
            <a:rPr lang="az-Latn-AZ" altLang="en-US" sz="2000" b="1" dirty="0">
              <a:latin typeface="Arial" panose="020B0604020202020204" pitchFamily="34" charset="0"/>
              <a:cs typeface="Arial" panose="020B0604020202020204" pitchFamily="34" charset="0"/>
            </a:rPr>
            <a:t>Klinika</a:t>
          </a:r>
        </a:p>
      </dgm:t>
    </dgm:pt>
    <dgm:pt modelId="{FFC1952D-C4D7-40B9-ABBA-4162A68DFA72}" type="parTrans" cxnId="{38B9C943-3889-4982-9682-A8BBE05AF8DF}">
      <dgm:prSet/>
      <dgm:spPr/>
      <dgm:t>
        <a:bodyPr/>
        <a:lstStyle/>
        <a:p>
          <a:endParaRPr lang="en-US"/>
        </a:p>
      </dgm:t>
    </dgm:pt>
    <dgm:pt modelId="{E8EE8AEE-4D84-45DD-B398-6A83C539CAD4}" type="sibTrans" cxnId="{38B9C943-3889-4982-9682-A8BBE05AF8DF}">
      <dgm:prSet/>
      <dgm:spPr/>
      <dgm:t>
        <a:bodyPr/>
        <a:lstStyle/>
        <a:p>
          <a:endParaRPr lang="en-US"/>
        </a:p>
      </dgm:t>
    </dgm:pt>
    <dgm:pt modelId="{8B1352A2-C0EF-4C2C-8306-8AB6914D8688}">
      <dgm:prSet custT="1"/>
      <dgm:spPr/>
      <dgm:t>
        <a:bodyPr/>
        <a:lstStyle/>
        <a:p>
          <a:r>
            <a:rPr lang="az-Latn-AZ" altLang="en-US" sz="2000" b="1" dirty="0">
              <a:latin typeface="Arial" panose="020B0604020202020204" pitchFamily="34" charset="0"/>
              <a:cs typeface="Arial" panose="020B0604020202020204" pitchFamily="34" charset="0"/>
            </a:rPr>
            <a:t>Diaqnostika</a:t>
          </a:r>
          <a:endParaRPr lang="en-US" altLang="en-US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B770DE-4A06-43C4-B96E-95996DDB320C}" type="parTrans" cxnId="{39775FFF-C9DA-4DF0-BBF5-7D8FE80D86B1}">
      <dgm:prSet/>
      <dgm:spPr/>
      <dgm:t>
        <a:bodyPr/>
        <a:lstStyle/>
        <a:p>
          <a:endParaRPr lang="en-US"/>
        </a:p>
      </dgm:t>
    </dgm:pt>
    <dgm:pt modelId="{3E82D59C-0402-4CDE-84EE-D258430EFDF6}" type="sibTrans" cxnId="{39775FFF-C9DA-4DF0-BBF5-7D8FE80D86B1}">
      <dgm:prSet/>
      <dgm:spPr/>
      <dgm:t>
        <a:bodyPr/>
        <a:lstStyle/>
        <a:p>
          <a:endParaRPr lang="en-US"/>
        </a:p>
      </dgm:t>
    </dgm:pt>
    <dgm:pt modelId="{1C9AFD9A-F7E1-427C-AD1F-F156B9E9DC85}">
      <dgm:prSet custT="1"/>
      <dgm:spPr/>
      <dgm:t>
        <a:bodyPr/>
        <a:lstStyle/>
        <a:p>
          <a:r>
            <a:rPr lang="az-Latn-AZ" altLang="en-US" sz="2000" b="1" dirty="0">
              <a:latin typeface="Arial" panose="020B0604020202020204" pitchFamily="34" charset="0"/>
              <a:cs typeface="Arial" panose="020B0604020202020204" pitchFamily="34" charset="0"/>
            </a:rPr>
            <a:t>Müalicə</a:t>
          </a:r>
          <a:endParaRPr lang="en-US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9B13C4-A838-4928-A423-8365E828DA59}" type="parTrans" cxnId="{FB870D8A-E705-4706-AD4B-64F8305C8689}">
      <dgm:prSet/>
      <dgm:spPr/>
      <dgm:t>
        <a:bodyPr/>
        <a:lstStyle/>
        <a:p>
          <a:endParaRPr lang="en-US"/>
        </a:p>
      </dgm:t>
    </dgm:pt>
    <dgm:pt modelId="{33999FCB-EE86-4DF7-AB2E-877958C8A050}" type="sibTrans" cxnId="{FB870D8A-E705-4706-AD4B-64F8305C8689}">
      <dgm:prSet/>
      <dgm:spPr/>
      <dgm:t>
        <a:bodyPr/>
        <a:lstStyle/>
        <a:p>
          <a:endParaRPr lang="en-US"/>
        </a:p>
      </dgm:t>
    </dgm:pt>
    <dgm:pt modelId="{E98BE2FB-4AE9-4096-8532-E5C4B29B84C2}">
      <dgm:prSet phldrT="[Text]" custT="1"/>
      <dgm:spPr/>
      <dgm:t>
        <a:bodyPr/>
        <a:lstStyle/>
        <a:p>
          <a:r>
            <a:rPr lang="az-Latn-AZ" sz="2000" b="1" dirty="0">
              <a:latin typeface="Arial" panose="020B0604020202020204" pitchFamily="34" charset="0"/>
              <a:cs typeface="Arial" panose="020B0604020202020204" pitchFamily="34" charset="0"/>
            </a:rPr>
            <a:t>Xüsusiyyətlər:</a:t>
          </a:r>
          <a:endParaRPr lang="en-US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8EFD0C-0C61-418B-A9A8-7003BD1C0642}" type="parTrans" cxnId="{AC8AD31A-F05D-4C7E-AF08-1827682C61EE}">
      <dgm:prSet/>
      <dgm:spPr/>
      <dgm:t>
        <a:bodyPr/>
        <a:lstStyle/>
        <a:p>
          <a:endParaRPr lang="en-US"/>
        </a:p>
      </dgm:t>
    </dgm:pt>
    <dgm:pt modelId="{2CDFDA52-82AC-49FF-AB3B-C938F1754382}" type="sibTrans" cxnId="{AC8AD31A-F05D-4C7E-AF08-1827682C61EE}">
      <dgm:prSet/>
      <dgm:spPr/>
      <dgm:t>
        <a:bodyPr/>
        <a:lstStyle/>
        <a:p>
          <a:endParaRPr lang="en-US"/>
        </a:p>
      </dgm:t>
    </dgm:pt>
    <dgm:pt modelId="{FDFDE1AF-1AD0-4704-9F5D-181429C46719}">
      <dgm:prSet phldrT="[Text]" custT="1"/>
      <dgm:spPr/>
      <dgm:t>
        <a:bodyPr/>
        <a:lstStyle/>
        <a:p>
          <a:r>
            <a:rPr lang="ru-RU" altLang="en-US" sz="1600" dirty="0">
              <a:latin typeface="Arial" panose="020B0604020202020204" pitchFamily="34" charset="0"/>
              <a:cs typeface="Arial" panose="020B0604020202020204" pitchFamily="34" charset="0"/>
            </a:rPr>
            <a:t>mikroanevrizmalar, saya əzələ hüceyrələri və yağ toxuması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F53B6A-01A4-4191-B85E-D6572CD3E175}" type="parTrans" cxnId="{5D5CC31D-C5CB-48BD-B3EE-5588951A4844}">
      <dgm:prSet/>
      <dgm:spPr/>
      <dgm:t>
        <a:bodyPr/>
        <a:lstStyle/>
        <a:p>
          <a:endParaRPr lang="en-US"/>
        </a:p>
      </dgm:t>
    </dgm:pt>
    <dgm:pt modelId="{EE5A6729-7B3E-4745-8CFF-B5C9F08D56C5}" type="sibTrans" cxnId="{5D5CC31D-C5CB-48BD-B3EE-5588951A4844}">
      <dgm:prSet/>
      <dgm:spPr/>
      <dgm:t>
        <a:bodyPr/>
        <a:lstStyle/>
        <a:p>
          <a:endParaRPr lang="en-US"/>
        </a:p>
      </dgm:t>
    </dgm:pt>
    <dgm:pt modelId="{CB4CA299-3BFB-47D5-B1B4-A1FD931FE8B4}">
      <dgm:prSet custT="1"/>
      <dgm:spPr/>
      <dgm:t>
        <a:bodyPr/>
        <a:lstStyle/>
        <a:p>
          <a:r>
            <a:rPr lang="az-Latn-AZ" altLang="en-US" sz="2000" b="1" dirty="0">
              <a:latin typeface="Arial" panose="020B0604020202020204" pitchFamily="34" charset="0"/>
              <a:cs typeface="Arial" panose="020B0604020202020204" pitchFamily="34" charset="0"/>
            </a:rPr>
            <a:t>Gediş</a:t>
          </a:r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endParaRPr lang="en-US" alt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78C8A3-576F-46FD-9266-5CCDB4622ACD}" type="parTrans" cxnId="{DE30D81C-E7AD-44D8-9E3D-BB4FD8D94243}">
      <dgm:prSet/>
      <dgm:spPr/>
      <dgm:t>
        <a:bodyPr/>
        <a:lstStyle/>
        <a:p>
          <a:endParaRPr lang="en-US"/>
        </a:p>
      </dgm:t>
    </dgm:pt>
    <dgm:pt modelId="{DD0F5C01-D143-49D2-91C1-2EF2792E47F1}" type="sibTrans" cxnId="{DE30D81C-E7AD-44D8-9E3D-BB4FD8D94243}">
      <dgm:prSet/>
      <dgm:spPr/>
      <dgm:t>
        <a:bodyPr/>
        <a:lstStyle/>
        <a:p>
          <a:endParaRPr lang="en-US"/>
        </a:p>
      </dgm:t>
    </dgm:pt>
    <dgm:pt modelId="{4C1B5167-D59F-403E-9771-520439BAC32D}">
      <dgm:prSet custT="1"/>
      <dgm:spPr/>
      <dgm:t>
        <a:bodyPr/>
        <a:lstStyle/>
        <a:p>
          <a:r>
            <a:rPr lang="az-Latn-AZ" altLang="en-US" sz="1600" dirty="0">
              <a:latin typeface="Arial" panose="020B0604020202020204" pitchFamily="34" charset="0"/>
              <a:cs typeface="Arial" panose="020B0604020202020204" pitchFamily="34" charset="0"/>
            </a:rPr>
            <a:t>as</a:t>
          </a:r>
          <a:r>
            <a:rPr lang="ru-RU" altLang="en-US" sz="1600" dirty="0">
              <a:latin typeface="Arial" panose="020B0604020202020204" pitchFamily="34" charset="0"/>
              <a:cs typeface="Arial" panose="020B0604020202020204" pitchFamily="34" charset="0"/>
            </a:rPr>
            <a:t>imptom</a:t>
          </a:r>
          <a:r>
            <a:rPr lang="az-Latn-AZ" altLang="en-US" sz="1600" dirty="0">
              <a:latin typeface="Arial" panose="020B0604020202020204" pitchFamily="34" charset="0"/>
              <a:cs typeface="Arial" panose="020B0604020202020204" pitchFamily="34" charset="0"/>
            </a:rPr>
            <a:t>atik </a:t>
          </a:r>
        </a:p>
      </dgm:t>
    </dgm:pt>
    <dgm:pt modelId="{A770008A-F463-464A-B4DA-E74A4BB0E5F9}" type="parTrans" cxnId="{AEA39B24-4880-457E-986A-A86987008E3E}">
      <dgm:prSet/>
      <dgm:spPr/>
      <dgm:t>
        <a:bodyPr/>
        <a:lstStyle/>
        <a:p>
          <a:endParaRPr lang="en-US"/>
        </a:p>
      </dgm:t>
    </dgm:pt>
    <dgm:pt modelId="{8D75F6C7-BA55-4535-8140-2CFEDF70B849}" type="sibTrans" cxnId="{AEA39B24-4880-457E-986A-A86987008E3E}">
      <dgm:prSet/>
      <dgm:spPr/>
      <dgm:t>
        <a:bodyPr/>
        <a:lstStyle/>
        <a:p>
          <a:endParaRPr lang="en-US"/>
        </a:p>
      </dgm:t>
    </dgm:pt>
    <dgm:pt modelId="{59E788B2-76AD-4075-B5FA-E1901F0AB0A6}">
      <dgm:prSet custT="1"/>
      <dgm:spPr/>
      <dgm:t>
        <a:bodyPr/>
        <a:lstStyle/>
        <a:p>
          <a:r>
            <a:rPr lang="ru-RU" altLang="en-US" sz="1600" dirty="0">
              <a:latin typeface="Arial" panose="020B0604020202020204" pitchFamily="34" charset="0"/>
              <a:cs typeface="Arial" panose="020B0604020202020204" pitchFamily="34" charset="0"/>
            </a:rPr>
            <a:t>Spesifik görüntüləmə əlaməti yox</a:t>
          </a:r>
          <a:endParaRPr lang="en-US" alt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96E86E-F187-41A6-B7A4-C166C1A9EFA7}" type="parTrans" cxnId="{23F2760D-6446-4C98-A238-69F5B870AB5E}">
      <dgm:prSet/>
      <dgm:spPr/>
      <dgm:t>
        <a:bodyPr/>
        <a:lstStyle/>
        <a:p>
          <a:endParaRPr lang="en-US"/>
        </a:p>
      </dgm:t>
    </dgm:pt>
    <dgm:pt modelId="{BB75AF79-6504-43D4-9423-2AAB319E733A}" type="sibTrans" cxnId="{23F2760D-6446-4C98-A238-69F5B870AB5E}">
      <dgm:prSet/>
      <dgm:spPr/>
      <dgm:t>
        <a:bodyPr/>
        <a:lstStyle/>
        <a:p>
          <a:endParaRPr lang="en-US"/>
        </a:p>
      </dgm:t>
    </dgm:pt>
    <dgm:pt modelId="{60616DA4-90E3-4C9E-AF66-80A675BF309B}">
      <dgm:prSet custT="1"/>
      <dgm:spPr/>
      <dgm:t>
        <a:bodyPr/>
        <a:lstStyle/>
        <a:p>
          <a:r>
            <a:rPr lang="ru-RU" altLang="en-US" sz="1600" dirty="0">
              <a:latin typeface="Arial" panose="020B0604020202020204" pitchFamily="34" charset="0"/>
              <a:cs typeface="Arial" panose="020B0604020202020204" pitchFamily="34" charset="0"/>
            </a:rPr>
            <a:t>MRT T1</a:t>
          </a:r>
          <a:r>
            <a:rPr lang="az-Latn-AZ" altLang="en-US" sz="1600" dirty="0">
              <a:latin typeface="Arial" panose="020B0604020202020204" pitchFamily="34" charset="0"/>
              <a:cs typeface="Arial" panose="020B0604020202020204" pitchFamily="34" charset="0"/>
            </a:rPr>
            <a:t> və </a:t>
          </a:r>
          <a:r>
            <a:rPr lang="ru-RU" altLang="en-US" sz="1600" dirty="0">
              <a:latin typeface="Arial" panose="020B0604020202020204" pitchFamily="34" charset="0"/>
              <a:cs typeface="Arial" panose="020B0604020202020204" pitchFamily="34" charset="0"/>
            </a:rPr>
            <a:t>T2-də hiperintens</a:t>
          </a:r>
          <a:r>
            <a:rPr lang="az-Latn-AZ" altLang="en-US" sz="1600" dirty="0"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ru-RU" altLang="en-US" sz="1600" dirty="0">
              <a:latin typeface="Arial" panose="020B0604020202020204" pitchFamily="34" charset="0"/>
              <a:cs typeface="Arial" panose="020B0604020202020204" pitchFamily="34" charset="0"/>
            </a:rPr>
            <a:t> yağ</a:t>
          </a:r>
          <a:r>
            <a:rPr lang="az-Latn-AZ" alt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altLang="en-US" sz="1600" dirty="0">
              <a:latin typeface="Arial" panose="020B0604020202020204" pitchFamily="34" charset="0"/>
              <a:cs typeface="Arial" panose="020B0604020202020204" pitchFamily="34" charset="0"/>
            </a:rPr>
            <a:t>supressiv </a:t>
          </a:r>
          <a:r>
            <a:rPr lang="az-Latn-AZ" altLang="en-US" sz="1600" dirty="0">
              <a:latin typeface="Arial" panose="020B0604020202020204" pitchFamily="34" charset="0"/>
              <a:cs typeface="Arial" panose="020B0604020202020204" pitchFamily="34" charset="0"/>
            </a:rPr>
            <a:t>rejimdə </a:t>
          </a:r>
          <a:r>
            <a:rPr lang="ru-RU" altLang="en-US" sz="1600" dirty="0">
              <a:latin typeface="Arial" panose="020B0604020202020204" pitchFamily="34" charset="0"/>
              <a:cs typeface="Arial" panose="020B0604020202020204" pitchFamily="34" charset="0"/>
            </a:rPr>
            <a:t>siqnal itir</a:t>
          </a:r>
          <a:endParaRPr lang="en-US" alt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3779CD-B4E8-4A66-89B8-37D6072A0DCF}" type="parTrans" cxnId="{20EFC40C-4492-4660-A9BC-14CFF1AC9D30}">
      <dgm:prSet/>
      <dgm:spPr/>
      <dgm:t>
        <a:bodyPr/>
        <a:lstStyle/>
        <a:p>
          <a:endParaRPr lang="en-US"/>
        </a:p>
      </dgm:t>
    </dgm:pt>
    <dgm:pt modelId="{C0ED2B79-BFCE-4C40-AEE4-FF56ED8AC4E9}" type="sibTrans" cxnId="{20EFC40C-4492-4660-A9BC-14CFF1AC9D30}">
      <dgm:prSet/>
      <dgm:spPr/>
      <dgm:t>
        <a:bodyPr/>
        <a:lstStyle/>
        <a:p>
          <a:endParaRPr lang="en-US"/>
        </a:p>
      </dgm:t>
    </dgm:pt>
    <dgm:pt modelId="{0800A2B2-06AC-4282-85A1-D66AB617B838}">
      <dgm:prSet custT="1"/>
      <dgm:spPr/>
      <dgm:t>
        <a:bodyPr/>
        <a:lstStyle/>
        <a:p>
          <a:r>
            <a:rPr lang="ru-RU" altLang="en-US" sz="1600" dirty="0">
              <a:latin typeface="Arial" panose="020B0604020202020204" pitchFamily="34" charset="0"/>
              <a:cs typeface="Arial" panose="020B0604020202020204" pitchFamily="34" charset="0"/>
            </a:rPr>
            <a:t>izləmək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D61ACB-668E-4AB0-8B93-9F3AFDFC1722}" type="parTrans" cxnId="{E80B97D1-7DE0-49BD-9EF9-7B80AE3C2914}">
      <dgm:prSet/>
      <dgm:spPr/>
      <dgm:t>
        <a:bodyPr/>
        <a:lstStyle/>
        <a:p>
          <a:endParaRPr lang="en-US"/>
        </a:p>
      </dgm:t>
    </dgm:pt>
    <dgm:pt modelId="{524A2340-8CCE-4787-99CC-3529C17D44AC}" type="sibTrans" cxnId="{E80B97D1-7DE0-49BD-9EF9-7B80AE3C2914}">
      <dgm:prSet/>
      <dgm:spPr/>
      <dgm:t>
        <a:bodyPr/>
        <a:lstStyle/>
        <a:p>
          <a:endParaRPr lang="en-US"/>
        </a:p>
      </dgm:t>
    </dgm:pt>
    <dgm:pt modelId="{96811191-D395-4F26-91C1-5AAC698CB1FA}">
      <dgm:prSet custT="1"/>
      <dgm:spPr/>
      <dgm:t>
        <a:bodyPr/>
        <a:lstStyle/>
        <a:p>
          <a:r>
            <a:rPr lang="ru-RU" altLang="en-US" sz="1600" dirty="0">
              <a:latin typeface="Arial" panose="020B0604020202020204" pitchFamily="34" charset="0"/>
              <a:cs typeface="Arial" panose="020B0604020202020204" pitchFamily="34" charset="0"/>
            </a:rPr>
            <a:t>Lipomadan fərq</a:t>
          </a:r>
          <a:r>
            <a:rPr lang="az-Latn-AZ" altLang="en-US" sz="1600" dirty="0">
              <a:latin typeface="Arial" panose="020B0604020202020204" pitchFamily="34" charset="0"/>
              <a:cs typeface="Arial" panose="020B0604020202020204" pitchFamily="34" charset="0"/>
            </a:rPr>
            <a:t>:</a:t>
          </a:r>
          <a:r>
            <a:rPr lang="ru-RU" altLang="en-US" sz="1600" dirty="0">
              <a:latin typeface="Arial" panose="020B0604020202020204" pitchFamily="34" charset="0"/>
              <a:cs typeface="Arial" panose="020B0604020202020204" pitchFamily="34" charset="0"/>
            </a:rPr>
            <a:t> kontrast tutur və geniş damarlar</a:t>
          </a:r>
          <a:endParaRPr lang="en-US" alt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5E9A16-3F31-4F55-BAB8-1F3B927E1473}" type="parTrans" cxnId="{0E19F9E0-8078-42DD-B47E-F833EDE8EDD4}">
      <dgm:prSet/>
      <dgm:spPr/>
      <dgm:t>
        <a:bodyPr/>
        <a:lstStyle/>
        <a:p>
          <a:endParaRPr lang="en-US"/>
        </a:p>
      </dgm:t>
    </dgm:pt>
    <dgm:pt modelId="{102C89C4-29C0-45E0-B55E-82FDCC9DB3F1}" type="sibTrans" cxnId="{0E19F9E0-8078-42DD-B47E-F833EDE8EDD4}">
      <dgm:prSet/>
      <dgm:spPr/>
      <dgm:t>
        <a:bodyPr/>
        <a:lstStyle/>
        <a:p>
          <a:endParaRPr lang="en-US"/>
        </a:p>
      </dgm:t>
    </dgm:pt>
    <dgm:pt modelId="{35B175F6-CAFE-43ED-ABE1-A5A201DD0A3C}">
      <dgm:prSet custT="1"/>
      <dgm:spPr/>
      <dgm:t>
        <a:bodyPr/>
        <a:lstStyle/>
        <a:p>
          <a:r>
            <a:rPr lang="ru-RU" altLang="en-US" sz="1600" dirty="0">
              <a:latin typeface="Arial" panose="020B0604020202020204" pitchFamily="34" charset="0"/>
              <a:cs typeface="Arial" panose="020B0604020202020204" pitchFamily="34" charset="0"/>
            </a:rPr>
            <a:t>10-20%</a:t>
          </a:r>
          <a:r>
            <a:rPr lang="az-Latn-AZ" altLang="en-US" sz="1600" dirty="0">
              <a:latin typeface="Arial" panose="020B0604020202020204" pitchFamily="34" charset="0"/>
              <a:cs typeface="Arial" panose="020B0604020202020204" pitchFamily="34" charset="0"/>
            </a:rPr>
            <a:t> - qaraciyər</a:t>
          </a:r>
          <a:r>
            <a:rPr lang="en-US" altLang="en-US" sz="1600" dirty="0">
              <a:latin typeface="Arial" panose="020B0604020202020204" pitchFamily="34" charset="0"/>
              <a:cs typeface="Arial" panose="020B0604020202020204" pitchFamily="34" charset="0"/>
            </a:rPr>
            <a:t> v</a:t>
          </a:r>
          <a:r>
            <a:rPr lang="az-Latn-AZ" altLang="en-US" sz="16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ru-RU" altLang="en-US" sz="1600" dirty="0">
              <a:latin typeface="Arial" panose="020B0604020202020204" pitchFamily="34" charset="0"/>
              <a:cs typeface="Arial" panose="020B0604020202020204" pitchFamily="34" charset="0"/>
            </a:rPr>
            <a:t> böyrəklərdə</a:t>
          </a:r>
          <a:r>
            <a:rPr lang="az-Latn-AZ" altLang="en-US" sz="1600" dirty="0">
              <a:latin typeface="Arial" panose="020B0604020202020204" pitchFamily="34" charset="0"/>
              <a:cs typeface="Arial" panose="020B0604020202020204" pitchFamily="34" charset="0"/>
            </a:rPr>
            <a:t> birgə</a:t>
          </a:r>
          <a:endParaRPr lang="en-US" alt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72D350D-5E8B-42E9-A2F6-377224308772}" type="sibTrans" cxnId="{5C8A74E2-70B9-40C4-8768-55CF921E6F95}">
      <dgm:prSet/>
      <dgm:spPr/>
      <dgm:t>
        <a:bodyPr/>
        <a:lstStyle/>
        <a:p>
          <a:endParaRPr lang="en-US"/>
        </a:p>
      </dgm:t>
    </dgm:pt>
    <dgm:pt modelId="{8722055F-D525-4086-A153-7A0130C50B18}" type="parTrans" cxnId="{5C8A74E2-70B9-40C4-8768-55CF921E6F95}">
      <dgm:prSet/>
      <dgm:spPr/>
      <dgm:t>
        <a:bodyPr/>
        <a:lstStyle/>
        <a:p>
          <a:endParaRPr lang="en-US"/>
        </a:p>
      </dgm:t>
    </dgm:pt>
    <dgm:pt modelId="{2FA92DF9-8557-451D-A293-3109A1349DF1}" type="pres">
      <dgm:prSet presAssocID="{EF24C4CD-B33C-4A28-97B1-445EAAE9AA47}" presName="Name0" presStyleCnt="0">
        <dgm:presLayoutVars>
          <dgm:dir/>
          <dgm:animLvl val="lvl"/>
          <dgm:resizeHandles val="exact"/>
        </dgm:presLayoutVars>
      </dgm:prSet>
      <dgm:spPr/>
    </dgm:pt>
    <dgm:pt modelId="{ADF20770-58B9-4945-B9FB-2ED4FE3D82B8}" type="pres">
      <dgm:prSet presAssocID="{E98BE2FB-4AE9-4096-8532-E5C4B29B84C2}" presName="linNode" presStyleCnt="0"/>
      <dgm:spPr/>
    </dgm:pt>
    <dgm:pt modelId="{F278EA41-2BD1-4F89-90B8-6D3E1E9A3DF9}" type="pres">
      <dgm:prSet presAssocID="{E98BE2FB-4AE9-4096-8532-E5C4B29B84C2}" presName="parTx" presStyleLbl="revTx" presStyleIdx="0" presStyleCnt="5">
        <dgm:presLayoutVars>
          <dgm:chMax val="1"/>
          <dgm:bulletEnabled val="1"/>
        </dgm:presLayoutVars>
      </dgm:prSet>
      <dgm:spPr/>
    </dgm:pt>
    <dgm:pt modelId="{C484F0CF-D9DB-48FA-AD1E-B1EB4CD88286}" type="pres">
      <dgm:prSet presAssocID="{E98BE2FB-4AE9-4096-8532-E5C4B29B84C2}" presName="bracket" presStyleLbl="parChTrans1D1" presStyleIdx="0" presStyleCnt="5"/>
      <dgm:spPr/>
    </dgm:pt>
    <dgm:pt modelId="{1E3AC5FF-69C6-486A-B3FC-F662CFF067B4}" type="pres">
      <dgm:prSet presAssocID="{E98BE2FB-4AE9-4096-8532-E5C4B29B84C2}" presName="spH" presStyleCnt="0"/>
      <dgm:spPr/>
    </dgm:pt>
    <dgm:pt modelId="{EF9AFE82-672B-4608-BF8A-7519DAF8F85B}" type="pres">
      <dgm:prSet presAssocID="{E98BE2FB-4AE9-4096-8532-E5C4B29B84C2}" presName="desTx" presStyleLbl="node1" presStyleIdx="0" presStyleCnt="5">
        <dgm:presLayoutVars>
          <dgm:bulletEnabled val="1"/>
        </dgm:presLayoutVars>
      </dgm:prSet>
      <dgm:spPr/>
    </dgm:pt>
    <dgm:pt modelId="{57AFD7D7-D2C8-4551-9889-0BEF8C635EA2}" type="pres">
      <dgm:prSet presAssocID="{2CDFDA52-82AC-49FF-AB3B-C938F1754382}" presName="spV" presStyleCnt="0"/>
      <dgm:spPr/>
    </dgm:pt>
    <dgm:pt modelId="{5FE4EDBC-7534-406C-950F-1A128E8DB6FE}" type="pres">
      <dgm:prSet presAssocID="{CB4CA299-3BFB-47D5-B1B4-A1FD931FE8B4}" presName="linNode" presStyleCnt="0"/>
      <dgm:spPr/>
    </dgm:pt>
    <dgm:pt modelId="{366A1A85-6E4F-4C11-A729-2D753FEEFD24}" type="pres">
      <dgm:prSet presAssocID="{CB4CA299-3BFB-47D5-B1B4-A1FD931FE8B4}" presName="parTx" presStyleLbl="revTx" presStyleIdx="1" presStyleCnt="5">
        <dgm:presLayoutVars>
          <dgm:chMax val="1"/>
          <dgm:bulletEnabled val="1"/>
        </dgm:presLayoutVars>
      </dgm:prSet>
      <dgm:spPr/>
    </dgm:pt>
    <dgm:pt modelId="{B3DF109D-9F99-4031-9512-C00F78ADCD7D}" type="pres">
      <dgm:prSet presAssocID="{CB4CA299-3BFB-47D5-B1B4-A1FD931FE8B4}" presName="bracket" presStyleLbl="parChTrans1D1" presStyleIdx="1" presStyleCnt="5"/>
      <dgm:spPr/>
    </dgm:pt>
    <dgm:pt modelId="{542F9EF2-C70B-44FC-A6F2-063D69B3F814}" type="pres">
      <dgm:prSet presAssocID="{CB4CA299-3BFB-47D5-B1B4-A1FD931FE8B4}" presName="spH" presStyleCnt="0"/>
      <dgm:spPr/>
    </dgm:pt>
    <dgm:pt modelId="{D16D747F-611C-4035-A1B7-0E4CDC6942A8}" type="pres">
      <dgm:prSet presAssocID="{CB4CA299-3BFB-47D5-B1B4-A1FD931FE8B4}" presName="desTx" presStyleLbl="node1" presStyleIdx="1" presStyleCnt="5">
        <dgm:presLayoutVars>
          <dgm:bulletEnabled val="1"/>
        </dgm:presLayoutVars>
      </dgm:prSet>
      <dgm:spPr/>
    </dgm:pt>
    <dgm:pt modelId="{24338271-7F59-48E4-87A7-813049A83A1B}" type="pres">
      <dgm:prSet presAssocID="{DD0F5C01-D143-49D2-91C1-2EF2792E47F1}" presName="spV" presStyleCnt="0"/>
      <dgm:spPr/>
    </dgm:pt>
    <dgm:pt modelId="{8FCAD3BD-1F4D-4341-8BD6-20074F1B9126}" type="pres">
      <dgm:prSet presAssocID="{7DE0B283-30DF-4948-8BD0-BA8A7E6E6B6D}" presName="linNode" presStyleCnt="0"/>
      <dgm:spPr/>
    </dgm:pt>
    <dgm:pt modelId="{D7FDA952-15F5-4124-97B7-CC369DEF27BF}" type="pres">
      <dgm:prSet presAssocID="{7DE0B283-30DF-4948-8BD0-BA8A7E6E6B6D}" presName="parTx" presStyleLbl="revTx" presStyleIdx="2" presStyleCnt="5">
        <dgm:presLayoutVars>
          <dgm:chMax val="1"/>
          <dgm:bulletEnabled val="1"/>
        </dgm:presLayoutVars>
      </dgm:prSet>
      <dgm:spPr/>
    </dgm:pt>
    <dgm:pt modelId="{943AA8BF-8188-4A16-9729-D6215A6F1932}" type="pres">
      <dgm:prSet presAssocID="{7DE0B283-30DF-4948-8BD0-BA8A7E6E6B6D}" presName="bracket" presStyleLbl="parChTrans1D1" presStyleIdx="2" presStyleCnt="5"/>
      <dgm:spPr/>
    </dgm:pt>
    <dgm:pt modelId="{C7568622-98B3-4B4E-B89F-F218D0EC41D4}" type="pres">
      <dgm:prSet presAssocID="{7DE0B283-30DF-4948-8BD0-BA8A7E6E6B6D}" presName="spH" presStyleCnt="0"/>
      <dgm:spPr/>
    </dgm:pt>
    <dgm:pt modelId="{FD5C74BB-0453-469E-A41B-937A72E9EF2F}" type="pres">
      <dgm:prSet presAssocID="{7DE0B283-30DF-4948-8BD0-BA8A7E6E6B6D}" presName="desTx" presStyleLbl="node1" presStyleIdx="2" presStyleCnt="5">
        <dgm:presLayoutVars>
          <dgm:bulletEnabled val="1"/>
        </dgm:presLayoutVars>
      </dgm:prSet>
      <dgm:spPr/>
    </dgm:pt>
    <dgm:pt modelId="{A1947CF6-5C33-43D7-8BB5-F4AAFB7EC1CA}" type="pres">
      <dgm:prSet presAssocID="{E8EE8AEE-4D84-45DD-B398-6A83C539CAD4}" presName="spV" presStyleCnt="0"/>
      <dgm:spPr/>
    </dgm:pt>
    <dgm:pt modelId="{D1AEBF18-D4AC-41E4-85DB-8141581FB6D9}" type="pres">
      <dgm:prSet presAssocID="{8B1352A2-C0EF-4C2C-8306-8AB6914D8688}" presName="linNode" presStyleCnt="0"/>
      <dgm:spPr/>
    </dgm:pt>
    <dgm:pt modelId="{A2522BD2-C8E3-4835-8E75-2103DAE2539F}" type="pres">
      <dgm:prSet presAssocID="{8B1352A2-C0EF-4C2C-8306-8AB6914D8688}" presName="parTx" presStyleLbl="revTx" presStyleIdx="3" presStyleCnt="5">
        <dgm:presLayoutVars>
          <dgm:chMax val="1"/>
          <dgm:bulletEnabled val="1"/>
        </dgm:presLayoutVars>
      </dgm:prSet>
      <dgm:spPr/>
    </dgm:pt>
    <dgm:pt modelId="{401B774A-B986-4736-924C-798B09508E01}" type="pres">
      <dgm:prSet presAssocID="{8B1352A2-C0EF-4C2C-8306-8AB6914D8688}" presName="bracket" presStyleLbl="parChTrans1D1" presStyleIdx="3" presStyleCnt="5"/>
      <dgm:spPr/>
    </dgm:pt>
    <dgm:pt modelId="{A1D296CB-8878-4E86-9381-AD30006E82C7}" type="pres">
      <dgm:prSet presAssocID="{8B1352A2-C0EF-4C2C-8306-8AB6914D8688}" presName="spH" presStyleCnt="0"/>
      <dgm:spPr/>
    </dgm:pt>
    <dgm:pt modelId="{889CB728-7093-4B82-9B69-8D717B0AA499}" type="pres">
      <dgm:prSet presAssocID="{8B1352A2-C0EF-4C2C-8306-8AB6914D8688}" presName="desTx" presStyleLbl="node1" presStyleIdx="3" presStyleCnt="5">
        <dgm:presLayoutVars>
          <dgm:bulletEnabled val="1"/>
        </dgm:presLayoutVars>
      </dgm:prSet>
      <dgm:spPr/>
    </dgm:pt>
    <dgm:pt modelId="{119B056E-8231-45AF-BD0E-A9A6F4778CF5}" type="pres">
      <dgm:prSet presAssocID="{3E82D59C-0402-4CDE-84EE-D258430EFDF6}" presName="spV" presStyleCnt="0"/>
      <dgm:spPr/>
    </dgm:pt>
    <dgm:pt modelId="{5ED3935B-5068-4030-98C4-EC4E7E09A234}" type="pres">
      <dgm:prSet presAssocID="{1C9AFD9A-F7E1-427C-AD1F-F156B9E9DC85}" presName="linNode" presStyleCnt="0"/>
      <dgm:spPr/>
    </dgm:pt>
    <dgm:pt modelId="{0EC5C67B-EA7C-4C31-91E5-E6178E698F9C}" type="pres">
      <dgm:prSet presAssocID="{1C9AFD9A-F7E1-427C-AD1F-F156B9E9DC85}" presName="parTx" presStyleLbl="revTx" presStyleIdx="4" presStyleCnt="5">
        <dgm:presLayoutVars>
          <dgm:chMax val="1"/>
          <dgm:bulletEnabled val="1"/>
        </dgm:presLayoutVars>
      </dgm:prSet>
      <dgm:spPr/>
    </dgm:pt>
    <dgm:pt modelId="{A2FD5FE7-9CBF-45C5-AC1F-26D05B203BF9}" type="pres">
      <dgm:prSet presAssocID="{1C9AFD9A-F7E1-427C-AD1F-F156B9E9DC85}" presName="bracket" presStyleLbl="parChTrans1D1" presStyleIdx="4" presStyleCnt="5"/>
      <dgm:spPr/>
    </dgm:pt>
    <dgm:pt modelId="{E9CAA841-8728-4E71-8FBE-2CF49DF1F580}" type="pres">
      <dgm:prSet presAssocID="{1C9AFD9A-F7E1-427C-AD1F-F156B9E9DC85}" presName="spH" presStyleCnt="0"/>
      <dgm:spPr/>
    </dgm:pt>
    <dgm:pt modelId="{BDEB941C-A20D-4962-82EC-ED6DF317F2FB}" type="pres">
      <dgm:prSet presAssocID="{1C9AFD9A-F7E1-427C-AD1F-F156B9E9DC85}" presName="desTx" presStyleLbl="node1" presStyleIdx="4" presStyleCnt="5">
        <dgm:presLayoutVars>
          <dgm:bulletEnabled val="1"/>
        </dgm:presLayoutVars>
      </dgm:prSet>
      <dgm:spPr/>
    </dgm:pt>
  </dgm:ptLst>
  <dgm:cxnLst>
    <dgm:cxn modelId="{20EFC40C-4492-4660-A9BC-14CFF1AC9D30}" srcId="{8B1352A2-C0EF-4C2C-8306-8AB6914D8688}" destId="{60616DA4-90E3-4C9E-AF66-80A675BF309B}" srcOrd="1" destOrd="0" parTransId="{2A3779CD-B4E8-4A66-89B8-37D6072A0DCF}" sibTransId="{C0ED2B79-BFCE-4C40-AEE4-FF56ED8AC4E9}"/>
    <dgm:cxn modelId="{23F2760D-6446-4C98-A238-69F5B870AB5E}" srcId="{8B1352A2-C0EF-4C2C-8306-8AB6914D8688}" destId="{59E788B2-76AD-4075-B5FA-E1901F0AB0A6}" srcOrd="0" destOrd="0" parTransId="{0796E86E-F187-41A6-B7A4-C166C1A9EFA7}" sibTransId="{BB75AF79-6504-43D4-9423-2AAB319E733A}"/>
    <dgm:cxn modelId="{85C9AB19-236C-44AF-BF53-E9520D6ECE96}" type="presOf" srcId="{60616DA4-90E3-4C9E-AF66-80A675BF309B}" destId="{889CB728-7093-4B82-9B69-8D717B0AA499}" srcOrd="0" destOrd="1" presId="urn:diagrams.loki3.com/BracketList"/>
    <dgm:cxn modelId="{AC8AD31A-F05D-4C7E-AF08-1827682C61EE}" srcId="{EF24C4CD-B33C-4A28-97B1-445EAAE9AA47}" destId="{E98BE2FB-4AE9-4096-8532-E5C4B29B84C2}" srcOrd="0" destOrd="0" parTransId="{288EFD0C-0C61-418B-A9A8-7003BD1C0642}" sibTransId="{2CDFDA52-82AC-49FF-AB3B-C938F1754382}"/>
    <dgm:cxn modelId="{DE30D81C-E7AD-44D8-9E3D-BB4FD8D94243}" srcId="{EF24C4CD-B33C-4A28-97B1-445EAAE9AA47}" destId="{CB4CA299-3BFB-47D5-B1B4-A1FD931FE8B4}" srcOrd="1" destOrd="0" parTransId="{8878C8A3-576F-46FD-9266-5CCDB4622ACD}" sibTransId="{DD0F5C01-D143-49D2-91C1-2EF2792E47F1}"/>
    <dgm:cxn modelId="{5D5CC31D-C5CB-48BD-B3EE-5588951A4844}" srcId="{E98BE2FB-4AE9-4096-8532-E5C4B29B84C2}" destId="{FDFDE1AF-1AD0-4704-9F5D-181429C46719}" srcOrd="1" destOrd="0" parTransId="{8EF53B6A-01A4-4191-B85E-D6572CD3E175}" sibTransId="{EE5A6729-7B3E-4745-8CFF-B5C9F08D56C5}"/>
    <dgm:cxn modelId="{AEA39B24-4880-457E-986A-A86987008E3E}" srcId="{7DE0B283-30DF-4948-8BD0-BA8A7E6E6B6D}" destId="{4C1B5167-D59F-403E-9771-520439BAC32D}" srcOrd="0" destOrd="0" parTransId="{A770008A-F463-464A-B4DA-E74A4BB0E5F9}" sibTransId="{8D75F6C7-BA55-4535-8140-2CFEDF70B849}"/>
    <dgm:cxn modelId="{B581C42D-FD51-48BB-8448-CE090DC9ED4E}" type="presOf" srcId="{8B1352A2-C0EF-4C2C-8306-8AB6914D8688}" destId="{A2522BD2-C8E3-4835-8E75-2103DAE2539F}" srcOrd="0" destOrd="0" presId="urn:diagrams.loki3.com/BracketList"/>
    <dgm:cxn modelId="{20D6503C-9986-438E-A479-42B0A3BE5A5A}" type="presOf" srcId="{C588E3E7-2917-41A2-9F2C-AC3EC8F5D0F0}" destId="{D16D747F-611C-4035-A1B7-0E4CDC6942A8}" srcOrd="0" destOrd="0" presId="urn:diagrams.loki3.com/BracketList"/>
    <dgm:cxn modelId="{0C3F8262-96AF-4ABA-A6BF-CB10399D3BBB}" type="presOf" srcId="{1C9AFD9A-F7E1-427C-AD1F-F156B9E9DC85}" destId="{0EC5C67B-EA7C-4C31-91E5-E6178E698F9C}" srcOrd="0" destOrd="0" presId="urn:diagrams.loki3.com/BracketList"/>
    <dgm:cxn modelId="{38B9C943-3889-4982-9682-A8BBE05AF8DF}" srcId="{EF24C4CD-B33C-4A28-97B1-445EAAE9AA47}" destId="{7DE0B283-30DF-4948-8BD0-BA8A7E6E6B6D}" srcOrd="2" destOrd="0" parTransId="{FFC1952D-C4D7-40B9-ABBA-4162A68DFA72}" sibTransId="{E8EE8AEE-4D84-45DD-B398-6A83C539CAD4}"/>
    <dgm:cxn modelId="{DB571574-A108-41B3-82DD-163C6E70AD2C}" type="presOf" srcId="{4C1B5167-D59F-403E-9771-520439BAC32D}" destId="{FD5C74BB-0453-469E-A41B-937A72E9EF2F}" srcOrd="0" destOrd="0" presId="urn:diagrams.loki3.com/BracketList"/>
    <dgm:cxn modelId="{073B0389-2CE2-48B4-B244-4F7850F07F96}" srcId="{E98BE2FB-4AE9-4096-8532-E5C4B29B84C2}" destId="{4D6D3EEC-E715-42E0-AB55-164BC8A6E403}" srcOrd="0" destOrd="0" parTransId="{194BF771-E0E4-4373-AC2D-1BA68A6FCA1C}" sibTransId="{F736AB7E-8333-4B64-BCE9-68DF1956825B}"/>
    <dgm:cxn modelId="{18553889-FDBE-4CE7-B0D3-321F97E45FF3}" srcId="{E98BE2FB-4AE9-4096-8532-E5C4B29B84C2}" destId="{D0D15543-3F90-4A37-B760-AFD9A8928397}" srcOrd="2" destOrd="0" parTransId="{0AC12656-32DB-401C-A2DC-3FFC94E383A0}" sibTransId="{CC33302E-6755-4FCC-BF0B-B3B6C8DDAD23}"/>
    <dgm:cxn modelId="{FB870D8A-E705-4706-AD4B-64F8305C8689}" srcId="{EF24C4CD-B33C-4A28-97B1-445EAAE9AA47}" destId="{1C9AFD9A-F7E1-427C-AD1F-F156B9E9DC85}" srcOrd="4" destOrd="0" parTransId="{989B13C4-A838-4928-A423-8365E828DA59}" sibTransId="{33999FCB-EE86-4DF7-AB2E-877958C8A050}"/>
    <dgm:cxn modelId="{DFC09395-CDA3-4DA4-98B2-9B89777A93FA}" type="presOf" srcId="{96811191-D395-4F26-91C1-5AAC698CB1FA}" destId="{889CB728-7093-4B82-9B69-8D717B0AA499}" srcOrd="0" destOrd="2" presId="urn:diagrams.loki3.com/BracketList"/>
    <dgm:cxn modelId="{79DF179F-EB7E-4FDF-BD59-CF7EEE6693BD}" type="presOf" srcId="{4D6D3EEC-E715-42E0-AB55-164BC8A6E403}" destId="{EF9AFE82-672B-4608-BF8A-7519DAF8F85B}" srcOrd="0" destOrd="0" presId="urn:diagrams.loki3.com/BracketList"/>
    <dgm:cxn modelId="{23BBDFA4-F6FA-469E-A437-CAFD27B642EB}" type="presOf" srcId="{35B175F6-CAFE-43ED-ABE1-A5A201DD0A3C}" destId="{EF9AFE82-672B-4608-BF8A-7519DAF8F85B}" srcOrd="0" destOrd="3" presId="urn:diagrams.loki3.com/BracketList"/>
    <dgm:cxn modelId="{B85CCBA5-5B11-4AE5-A8B2-B10AF5A0066E}" type="presOf" srcId="{E98BE2FB-4AE9-4096-8532-E5C4B29B84C2}" destId="{F278EA41-2BD1-4F89-90B8-6D3E1E9A3DF9}" srcOrd="0" destOrd="0" presId="urn:diagrams.loki3.com/BracketList"/>
    <dgm:cxn modelId="{8DD860AA-21F7-472C-B4C5-E3F839439C29}" type="presOf" srcId="{7DE0B283-30DF-4948-8BD0-BA8A7E6E6B6D}" destId="{D7FDA952-15F5-4124-97B7-CC369DEF27BF}" srcOrd="0" destOrd="0" presId="urn:diagrams.loki3.com/BracketList"/>
    <dgm:cxn modelId="{D82973AB-D1F5-4E88-9309-F56C6139D83A}" type="presOf" srcId="{EF24C4CD-B33C-4A28-97B1-445EAAE9AA47}" destId="{2FA92DF9-8557-451D-A293-3109A1349DF1}" srcOrd="0" destOrd="0" presId="urn:diagrams.loki3.com/BracketList"/>
    <dgm:cxn modelId="{72E7CDB4-0622-4129-A382-CA2AF5FB77AA}" type="presOf" srcId="{FDFDE1AF-1AD0-4704-9F5D-181429C46719}" destId="{EF9AFE82-672B-4608-BF8A-7519DAF8F85B}" srcOrd="0" destOrd="1" presId="urn:diagrams.loki3.com/BracketList"/>
    <dgm:cxn modelId="{737886CA-B389-452E-9888-126A70FF9840}" srcId="{CB4CA299-3BFB-47D5-B1B4-A1FD931FE8B4}" destId="{C588E3E7-2917-41A2-9F2C-AC3EC8F5D0F0}" srcOrd="0" destOrd="0" parTransId="{4D0DBEF9-AE41-44A0-AE8F-44DF4433A0AC}" sibTransId="{79396FF9-150C-4361-AF9D-1BFBAB01782E}"/>
    <dgm:cxn modelId="{D94FF9CD-115A-4C18-9C0E-D3B2A8C70930}" type="presOf" srcId="{0800A2B2-06AC-4282-85A1-D66AB617B838}" destId="{BDEB941C-A20D-4962-82EC-ED6DF317F2FB}" srcOrd="0" destOrd="0" presId="urn:diagrams.loki3.com/BracketList"/>
    <dgm:cxn modelId="{E80B97D1-7DE0-49BD-9EF9-7B80AE3C2914}" srcId="{1C9AFD9A-F7E1-427C-AD1F-F156B9E9DC85}" destId="{0800A2B2-06AC-4282-85A1-D66AB617B838}" srcOrd="0" destOrd="0" parTransId="{34D61ACB-668E-4AB0-8B93-9F3AFDFC1722}" sibTransId="{524A2340-8CCE-4787-99CC-3529C17D44AC}"/>
    <dgm:cxn modelId="{3AD4FDD4-9AD0-43A6-A0C2-90FC3F4736CC}" type="presOf" srcId="{59E788B2-76AD-4075-B5FA-E1901F0AB0A6}" destId="{889CB728-7093-4B82-9B69-8D717B0AA499}" srcOrd="0" destOrd="0" presId="urn:diagrams.loki3.com/BracketList"/>
    <dgm:cxn modelId="{0E19F9E0-8078-42DD-B47E-F833EDE8EDD4}" srcId="{8B1352A2-C0EF-4C2C-8306-8AB6914D8688}" destId="{96811191-D395-4F26-91C1-5AAC698CB1FA}" srcOrd="2" destOrd="0" parTransId="{0C5E9A16-3F31-4F55-BAB8-1F3B927E1473}" sibTransId="{102C89C4-29C0-45E0-B55E-82FDCC9DB3F1}"/>
    <dgm:cxn modelId="{5C8A74E2-70B9-40C4-8768-55CF921E6F95}" srcId="{E98BE2FB-4AE9-4096-8532-E5C4B29B84C2}" destId="{35B175F6-CAFE-43ED-ABE1-A5A201DD0A3C}" srcOrd="3" destOrd="0" parTransId="{8722055F-D525-4086-A153-7A0130C50B18}" sibTransId="{372D350D-5E8B-42E9-A2F6-377224308772}"/>
    <dgm:cxn modelId="{CE3F87E9-E3F1-488F-9B5A-30750F898FA0}" type="presOf" srcId="{CB4CA299-3BFB-47D5-B1B4-A1FD931FE8B4}" destId="{366A1A85-6E4F-4C11-A729-2D753FEEFD24}" srcOrd="0" destOrd="0" presId="urn:diagrams.loki3.com/BracketList"/>
    <dgm:cxn modelId="{3E553AEE-5590-42A9-84EC-C770250341CC}" type="presOf" srcId="{D0D15543-3F90-4A37-B760-AFD9A8928397}" destId="{EF9AFE82-672B-4608-BF8A-7519DAF8F85B}" srcOrd="0" destOrd="2" presId="urn:diagrams.loki3.com/BracketList"/>
    <dgm:cxn modelId="{39775FFF-C9DA-4DF0-BBF5-7D8FE80D86B1}" srcId="{EF24C4CD-B33C-4A28-97B1-445EAAE9AA47}" destId="{8B1352A2-C0EF-4C2C-8306-8AB6914D8688}" srcOrd="3" destOrd="0" parTransId="{F5B770DE-4A06-43C4-B96E-95996DDB320C}" sibTransId="{3E82D59C-0402-4CDE-84EE-D258430EFDF6}"/>
    <dgm:cxn modelId="{645E16EB-3573-4EB9-902B-2807A1294B92}" type="presParOf" srcId="{2FA92DF9-8557-451D-A293-3109A1349DF1}" destId="{ADF20770-58B9-4945-B9FB-2ED4FE3D82B8}" srcOrd="0" destOrd="0" presId="urn:diagrams.loki3.com/BracketList"/>
    <dgm:cxn modelId="{B63C385C-6375-41F1-93B0-6C56636CAEE2}" type="presParOf" srcId="{ADF20770-58B9-4945-B9FB-2ED4FE3D82B8}" destId="{F278EA41-2BD1-4F89-90B8-6D3E1E9A3DF9}" srcOrd="0" destOrd="0" presId="urn:diagrams.loki3.com/BracketList"/>
    <dgm:cxn modelId="{BE9ADF40-656F-4BC7-8EB5-4F614E0957F4}" type="presParOf" srcId="{ADF20770-58B9-4945-B9FB-2ED4FE3D82B8}" destId="{C484F0CF-D9DB-48FA-AD1E-B1EB4CD88286}" srcOrd="1" destOrd="0" presId="urn:diagrams.loki3.com/BracketList"/>
    <dgm:cxn modelId="{31722934-81A1-4F42-B2E5-5BAF0AB885AB}" type="presParOf" srcId="{ADF20770-58B9-4945-B9FB-2ED4FE3D82B8}" destId="{1E3AC5FF-69C6-486A-B3FC-F662CFF067B4}" srcOrd="2" destOrd="0" presId="urn:diagrams.loki3.com/BracketList"/>
    <dgm:cxn modelId="{DC1A2FC7-1968-4168-9AAA-9B1479C2100B}" type="presParOf" srcId="{ADF20770-58B9-4945-B9FB-2ED4FE3D82B8}" destId="{EF9AFE82-672B-4608-BF8A-7519DAF8F85B}" srcOrd="3" destOrd="0" presId="urn:diagrams.loki3.com/BracketList"/>
    <dgm:cxn modelId="{7904529C-C1C2-4AEB-B752-48AEC02470FD}" type="presParOf" srcId="{2FA92DF9-8557-451D-A293-3109A1349DF1}" destId="{57AFD7D7-D2C8-4551-9889-0BEF8C635EA2}" srcOrd="1" destOrd="0" presId="urn:diagrams.loki3.com/BracketList"/>
    <dgm:cxn modelId="{F6EE245E-C6B3-4A1C-A69A-52BDAFAE0DB6}" type="presParOf" srcId="{2FA92DF9-8557-451D-A293-3109A1349DF1}" destId="{5FE4EDBC-7534-406C-950F-1A128E8DB6FE}" srcOrd="2" destOrd="0" presId="urn:diagrams.loki3.com/BracketList"/>
    <dgm:cxn modelId="{CFFD8D6A-4C67-40F3-94FF-61D1695F36CE}" type="presParOf" srcId="{5FE4EDBC-7534-406C-950F-1A128E8DB6FE}" destId="{366A1A85-6E4F-4C11-A729-2D753FEEFD24}" srcOrd="0" destOrd="0" presId="urn:diagrams.loki3.com/BracketList"/>
    <dgm:cxn modelId="{F0C564BF-B6E8-4511-8662-0C4BDBE7570A}" type="presParOf" srcId="{5FE4EDBC-7534-406C-950F-1A128E8DB6FE}" destId="{B3DF109D-9F99-4031-9512-C00F78ADCD7D}" srcOrd="1" destOrd="0" presId="urn:diagrams.loki3.com/BracketList"/>
    <dgm:cxn modelId="{0B41092F-B111-4A05-A1F7-7F2149A7B678}" type="presParOf" srcId="{5FE4EDBC-7534-406C-950F-1A128E8DB6FE}" destId="{542F9EF2-C70B-44FC-A6F2-063D69B3F814}" srcOrd="2" destOrd="0" presId="urn:diagrams.loki3.com/BracketList"/>
    <dgm:cxn modelId="{088148F3-5525-4FE9-A15A-42DA4DFB4BFD}" type="presParOf" srcId="{5FE4EDBC-7534-406C-950F-1A128E8DB6FE}" destId="{D16D747F-611C-4035-A1B7-0E4CDC6942A8}" srcOrd="3" destOrd="0" presId="urn:diagrams.loki3.com/BracketList"/>
    <dgm:cxn modelId="{E5068471-1B72-4C14-A4A2-CA1D0D73882D}" type="presParOf" srcId="{2FA92DF9-8557-451D-A293-3109A1349DF1}" destId="{24338271-7F59-48E4-87A7-813049A83A1B}" srcOrd="3" destOrd="0" presId="urn:diagrams.loki3.com/BracketList"/>
    <dgm:cxn modelId="{F4381A69-7DA1-4867-A712-06ECDEA92044}" type="presParOf" srcId="{2FA92DF9-8557-451D-A293-3109A1349DF1}" destId="{8FCAD3BD-1F4D-4341-8BD6-20074F1B9126}" srcOrd="4" destOrd="0" presId="urn:diagrams.loki3.com/BracketList"/>
    <dgm:cxn modelId="{3913ACED-7CCD-43B3-B896-471E41C74106}" type="presParOf" srcId="{8FCAD3BD-1F4D-4341-8BD6-20074F1B9126}" destId="{D7FDA952-15F5-4124-97B7-CC369DEF27BF}" srcOrd="0" destOrd="0" presId="urn:diagrams.loki3.com/BracketList"/>
    <dgm:cxn modelId="{83EB9535-73E0-4C33-85E4-2E4B46993CEE}" type="presParOf" srcId="{8FCAD3BD-1F4D-4341-8BD6-20074F1B9126}" destId="{943AA8BF-8188-4A16-9729-D6215A6F1932}" srcOrd="1" destOrd="0" presId="urn:diagrams.loki3.com/BracketList"/>
    <dgm:cxn modelId="{1BAC2CC3-FCBE-46A9-848E-B267F2DAD421}" type="presParOf" srcId="{8FCAD3BD-1F4D-4341-8BD6-20074F1B9126}" destId="{C7568622-98B3-4B4E-B89F-F218D0EC41D4}" srcOrd="2" destOrd="0" presId="urn:diagrams.loki3.com/BracketList"/>
    <dgm:cxn modelId="{DD24EA65-F487-4CE1-8FF9-7EA28A209C6C}" type="presParOf" srcId="{8FCAD3BD-1F4D-4341-8BD6-20074F1B9126}" destId="{FD5C74BB-0453-469E-A41B-937A72E9EF2F}" srcOrd="3" destOrd="0" presId="urn:diagrams.loki3.com/BracketList"/>
    <dgm:cxn modelId="{95DA8CF4-5851-4211-AF75-0C54EAB68B9E}" type="presParOf" srcId="{2FA92DF9-8557-451D-A293-3109A1349DF1}" destId="{A1947CF6-5C33-43D7-8BB5-F4AAFB7EC1CA}" srcOrd="5" destOrd="0" presId="urn:diagrams.loki3.com/BracketList"/>
    <dgm:cxn modelId="{2A33EEA5-4BA0-4CB1-81E9-CF0598DF7ED6}" type="presParOf" srcId="{2FA92DF9-8557-451D-A293-3109A1349DF1}" destId="{D1AEBF18-D4AC-41E4-85DB-8141581FB6D9}" srcOrd="6" destOrd="0" presId="urn:diagrams.loki3.com/BracketList"/>
    <dgm:cxn modelId="{23E40D43-5BDE-485B-8CEB-F7CA977DB136}" type="presParOf" srcId="{D1AEBF18-D4AC-41E4-85DB-8141581FB6D9}" destId="{A2522BD2-C8E3-4835-8E75-2103DAE2539F}" srcOrd="0" destOrd="0" presId="urn:diagrams.loki3.com/BracketList"/>
    <dgm:cxn modelId="{1E71A84C-9C39-47D9-B16D-188C04B0EE04}" type="presParOf" srcId="{D1AEBF18-D4AC-41E4-85DB-8141581FB6D9}" destId="{401B774A-B986-4736-924C-798B09508E01}" srcOrd="1" destOrd="0" presId="urn:diagrams.loki3.com/BracketList"/>
    <dgm:cxn modelId="{5B1818E5-443A-4A9D-9BF7-86D926E28EE0}" type="presParOf" srcId="{D1AEBF18-D4AC-41E4-85DB-8141581FB6D9}" destId="{A1D296CB-8878-4E86-9381-AD30006E82C7}" srcOrd="2" destOrd="0" presId="urn:diagrams.loki3.com/BracketList"/>
    <dgm:cxn modelId="{DEFA293F-31CC-49C1-915D-825692AF4BC8}" type="presParOf" srcId="{D1AEBF18-D4AC-41E4-85DB-8141581FB6D9}" destId="{889CB728-7093-4B82-9B69-8D717B0AA499}" srcOrd="3" destOrd="0" presId="urn:diagrams.loki3.com/BracketList"/>
    <dgm:cxn modelId="{49CD4DD3-AF2C-4AEF-A4DC-EB93FEDB96DF}" type="presParOf" srcId="{2FA92DF9-8557-451D-A293-3109A1349DF1}" destId="{119B056E-8231-45AF-BD0E-A9A6F4778CF5}" srcOrd="7" destOrd="0" presId="urn:diagrams.loki3.com/BracketList"/>
    <dgm:cxn modelId="{91CCC6F7-DCEB-4539-9293-249EB18DC7B3}" type="presParOf" srcId="{2FA92DF9-8557-451D-A293-3109A1349DF1}" destId="{5ED3935B-5068-4030-98C4-EC4E7E09A234}" srcOrd="8" destOrd="0" presId="urn:diagrams.loki3.com/BracketList"/>
    <dgm:cxn modelId="{A6D4166B-B288-4612-9881-713853CC84CC}" type="presParOf" srcId="{5ED3935B-5068-4030-98C4-EC4E7E09A234}" destId="{0EC5C67B-EA7C-4C31-91E5-E6178E698F9C}" srcOrd="0" destOrd="0" presId="urn:diagrams.loki3.com/BracketList"/>
    <dgm:cxn modelId="{13051EDD-A5AE-40A4-A9AB-B07B6867AF2A}" type="presParOf" srcId="{5ED3935B-5068-4030-98C4-EC4E7E09A234}" destId="{A2FD5FE7-9CBF-45C5-AC1F-26D05B203BF9}" srcOrd="1" destOrd="0" presId="urn:diagrams.loki3.com/BracketList"/>
    <dgm:cxn modelId="{496B2B39-5675-497E-BEAE-0F00DB24349F}" type="presParOf" srcId="{5ED3935B-5068-4030-98C4-EC4E7E09A234}" destId="{E9CAA841-8728-4E71-8FBE-2CF49DF1F580}" srcOrd="2" destOrd="0" presId="urn:diagrams.loki3.com/BracketList"/>
    <dgm:cxn modelId="{4B278F40-FF32-4FCE-B9F9-6BB854E3E9A2}" type="presParOf" srcId="{5ED3935B-5068-4030-98C4-EC4E7E09A234}" destId="{BDEB941C-A20D-4962-82EC-ED6DF317F2FB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DD99015-10E0-4AEC-8AE7-A223BCA7C19D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C256699-CF30-4D20-85CA-5171038BDF7B}">
      <dgm:prSet phldrT="[Text]"/>
      <dgm:spPr/>
      <dgm:t>
        <a:bodyPr/>
        <a:lstStyle/>
        <a:p>
          <a:r>
            <a:rPr lang="az-Latn-AZ" b="1" dirty="0">
              <a:latin typeface="Arial" panose="020B0604020202020204" pitchFamily="34" charset="0"/>
              <a:cs typeface="Arial" panose="020B0604020202020204" pitchFamily="34" charset="0"/>
            </a:rPr>
            <a:t>Xüsusiyyətləri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AA53BA-A454-4CAC-91CB-EEDE69912490}" type="parTrans" cxnId="{869167FD-B368-4DB2-8C35-822FC02A5C34}">
      <dgm:prSet/>
      <dgm:spPr/>
      <dgm:t>
        <a:bodyPr/>
        <a:lstStyle/>
        <a:p>
          <a:endParaRPr lang="en-US"/>
        </a:p>
      </dgm:t>
    </dgm:pt>
    <dgm:pt modelId="{02619B4F-77EC-4862-AEF5-96C138A23862}" type="sibTrans" cxnId="{869167FD-B368-4DB2-8C35-822FC02A5C34}">
      <dgm:prSet/>
      <dgm:spPr/>
      <dgm:t>
        <a:bodyPr/>
        <a:lstStyle/>
        <a:p>
          <a:endParaRPr lang="en-US"/>
        </a:p>
      </dgm:t>
    </dgm:pt>
    <dgm:pt modelId="{3AF99508-336A-46E0-8A66-F97E2E71701F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amarlanması zəif, yağ toxumasından ibarə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t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D8AE1B-DBCB-4273-B02F-756681FE4CCA}" type="parTrans" cxnId="{4F11F215-6F87-4A7B-9DCD-5DE3975C254C}">
      <dgm:prSet/>
      <dgm:spPr/>
      <dgm:t>
        <a:bodyPr/>
        <a:lstStyle/>
        <a:p>
          <a:endParaRPr lang="en-US"/>
        </a:p>
      </dgm:t>
    </dgm:pt>
    <dgm:pt modelId="{ECEE1930-3C07-403E-92E4-2F757051C1CB}" type="sibTrans" cxnId="{4F11F215-6F87-4A7B-9DCD-5DE3975C254C}">
      <dgm:prSet/>
      <dgm:spPr/>
      <dgm:t>
        <a:bodyPr/>
        <a:lstStyle/>
        <a:p>
          <a:endParaRPr lang="en-US"/>
        </a:p>
      </dgm:t>
    </dgm:pt>
    <dgm:pt modelId="{0E643CF7-929B-4728-91A0-1503B644F987}">
      <dgm:prSet/>
      <dgm:spPr/>
      <dgm:t>
        <a:bodyPr/>
        <a:lstStyle/>
        <a:p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Adətən tək saylı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 və ağırlaşmasız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087D28-D538-46A4-B6C3-519A9CC6A429}" type="parTrans" cxnId="{4AD2A86B-B382-4874-A09D-6AE6ADEF82A6}">
      <dgm:prSet/>
      <dgm:spPr/>
      <dgm:t>
        <a:bodyPr/>
        <a:lstStyle/>
        <a:p>
          <a:endParaRPr lang="en-US"/>
        </a:p>
      </dgm:t>
    </dgm:pt>
    <dgm:pt modelId="{9FCD9752-EE27-4F52-B319-9D3890D38CBF}" type="sibTrans" cxnId="{4AD2A86B-B382-4874-A09D-6AE6ADEF82A6}">
      <dgm:prSet/>
      <dgm:spPr/>
      <dgm:t>
        <a:bodyPr/>
        <a:lstStyle/>
        <a:p>
          <a:endParaRPr lang="en-US"/>
        </a:p>
      </dgm:t>
    </dgm:pt>
    <dgm:pt modelId="{969309E3-CFBD-4C93-9591-B8231C727980}">
      <dgm:prSet/>
      <dgm:spPr/>
      <dgm:t>
        <a:bodyPr/>
        <a:lstStyle/>
        <a:p>
          <a:r>
            <a:rPr lang="az-Latn-AZ" b="1" dirty="0">
              <a:latin typeface="Arial" panose="020B0604020202020204" pitchFamily="34" charset="0"/>
              <a:cs typeface="Arial" panose="020B0604020202020204" pitchFamily="34" charset="0"/>
            </a:rPr>
            <a:t>Klinikası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5C3C64-A580-4786-95BA-C1349CA94C2B}" type="parTrans" cxnId="{033D2571-F0B3-4699-9A84-FF3230FAB622}">
      <dgm:prSet/>
      <dgm:spPr/>
      <dgm:t>
        <a:bodyPr/>
        <a:lstStyle/>
        <a:p>
          <a:endParaRPr lang="en-US"/>
        </a:p>
      </dgm:t>
    </dgm:pt>
    <dgm:pt modelId="{B1E30EE7-5978-488F-8E8E-2668CEBDBC80}" type="sibTrans" cxnId="{033D2571-F0B3-4699-9A84-FF3230FAB622}">
      <dgm:prSet/>
      <dgm:spPr/>
      <dgm:t>
        <a:bodyPr/>
        <a:lstStyle/>
        <a:p>
          <a:endParaRPr lang="en-US"/>
        </a:p>
      </dgm:t>
    </dgm:pt>
    <dgm:pt modelId="{81F9E45C-F6BE-4C1D-BD87-523928D82064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as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imptom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atik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A17049-2376-463E-816F-58FC54E892EB}" type="parTrans" cxnId="{CDE08240-073A-4A8F-AAE6-24A8E9C06D24}">
      <dgm:prSet/>
      <dgm:spPr/>
      <dgm:t>
        <a:bodyPr/>
        <a:lstStyle/>
        <a:p>
          <a:endParaRPr lang="en-US"/>
        </a:p>
      </dgm:t>
    </dgm:pt>
    <dgm:pt modelId="{03C823A3-EAD6-4B59-B4BC-ECEB4FD98558}" type="sibTrans" cxnId="{CDE08240-073A-4A8F-AAE6-24A8E9C06D24}">
      <dgm:prSet/>
      <dgm:spPr/>
      <dgm:t>
        <a:bodyPr/>
        <a:lstStyle/>
        <a:p>
          <a:endParaRPr lang="en-US"/>
        </a:p>
      </dgm:t>
    </dgm:pt>
    <dgm:pt modelId="{3A5716B8-68B4-4AAD-85B1-5C0B5114249E}">
      <dgm:prSet/>
      <dgm:spPr/>
      <dgm:t>
        <a:bodyPr/>
        <a:lstStyle/>
        <a:p>
          <a:r>
            <a:rPr lang="az-Latn-AZ" b="1" dirty="0">
              <a:latin typeface="Arial" panose="020B0604020202020204" pitchFamily="34" charset="0"/>
              <a:cs typeface="Arial" panose="020B0604020202020204" pitchFamily="34" charset="0"/>
            </a:rPr>
            <a:t>Diaqnostika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A35311-883F-4CAE-BECC-2CB4A12BC483}" type="parTrans" cxnId="{F05CBF45-2093-4571-A484-53948C73C156}">
      <dgm:prSet/>
      <dgm:spPr/>
      <dgm:t>
        <a:bodyPr/>
        <a:lstStyle/>
        <a:p>
          <a:endParaRPr lang="en-US"/>
        </a:p>
      </dgm:t>
    </dgm:pt>
    <dgm:pt modelId="{8E11B59F-4962-41EE-9B06-2A7B7A0A06C1}" type="sibTrans" cxnId="{F05CBF45-2093-4571-A484-53948C73C156}">
      <dgm:prSet/>
      <dgm:spPr/>
      <dgm:t>
        <a:bodyPr/>
        <a:lstStyle/>
        <a:p>
          <a:endParaRPr lang="en-US"/>
        </a:p>
      </dgm:t>
    </dgm:pt>
    <dgm:pt modelId="{18A15A83-F336-4F1A-AE41-9EAA0998FF4F}">
      <dgm:prSet/>
      <dgm:spPr/>
      <dgm:t>
        <a:bodyPr/>
        <a:lstStyle/>
        <a:p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dəqiq sərhədli, homogen törəmə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603622-C5BA-4D45-BEEB-83D8B4D06A63}" type="parTrans" cxnId="{7870C70F-3ECB-49FD-B25E-F3C403D3E8FA}">
      <dgm:prSet/>
      <dgm:spPr/>
      <dgm:t>
        <a:bodyPr/>
        <a:lstStyle/>
        <a:p>
          <a:endParaRPr lang="en-US"/>
        </a:p>
      </dgm:t>
    </dgm:pt>
    <dgm:pt modelId="{0AE231CB-FC59-4DCA-BC37-35CA2CD1219F}" type="sibTrans" cxnId="{7870C70F-3ECB-49FD-B25E-F3C403D3E8FA}">
      <dgm:prSet/>
      <dgm:spPr/>
      <dgm:t>
        <a:bodyPr/>
        <a:lstStyle/>
        <a:p>
          <a:endParaRPr lang="en-US"/>
        </a:p>
      </dgm:t>
    </dgm:pt>
    <dgm:pt modelId="{0FE3798A-6736-4B80-9E7E-EEABF7FFCE4C}">
      <dgm:prSet/>
      <dgm:spPr/>
      <dgm:t>
        <a:bodyPr/>
        <a:lstStyle/>
        <a:p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kontrastsız KT-də hipodens və kontrast tutmur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FD3DAF-7161-4426-B1BE-F96A8AA6E3F4}" type="parTrans" cxnId="{8692582D-E584-44DB-A869-C297435AEF19}">
      <dgm:prSet/>
      <dgm:spPr/>
      <dgm:t>
        <a:bodyPr/>
        <a:lstStyle/>
        <a:p>
          <a:endParaRPr lang="en-US"/>
        </a:p>
      </dgm:t>
    </dgm:pt>
    <dgm:pt modelId="{BCD9DF3C-FBC7-49B1-B856-FF501D75626F}" type="sibTrans" cxnId="{8692582D-E584-44DB-A869-C297435AEF19}">
      <dgm:prSet/>
      <dgm:spPr/>
      <dgm:t>
        <a:bodyPr/>
        <a:lstStyle/>
        <a:p>
          <a:endParaRPr lang="en-US"/>
        </a:p>
      </dgm:t>
    </dgm:pt>
    <dgm:pt modelId="{0C16E5B3-19E4-4B7C-971D-92FF4FE65408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MRT 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T1 və T2-də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hiperintens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yağ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supressiya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testində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siqnal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 itir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E5197C2E-7548-471E-9108-B898BF62E205}" type="parTrans" cxnId="{58F7A4A8-B18C-473A-8219-CE0F0BAF582F}">
      <dgm:prSet/>
      <dgm:spPr/>
      <dgm:t>
        <a:bodyPr/>
        <a:lstStyle/>
        <a:p>
          <a:endParaRPr lang="en-US"/>
        </a:p>
      </dgm:t>
    </dgm:pt>
    <dgm:pt modelId="{6AB02CC5-072E-4D59-9E63-ECE67480BF19}" type="sibTrans" cxnId="{58F7A4A8-B18C-473A-8219-CE0F0BAF582F}">
      <dgm:prSet/>
      <dgm:spPr/>
      <dgm:t>
        <a:bodyPr/>
        <a:lstStyle/>
        <a:p>
          <a:endParaRPr lang="en-US"/>
        </a:p>
      </dgm:t>
    </dgm:pt>
    <dgm:pt modelId="{96C2C466-515B-4A3C-B078-4D25A178AECE}">
      <dgm:prSet/>
      <dgm:spPr/>
      <dgm:t>
        <a:bodyPr/>
        <a:lstStyle/>
        <a:p>
          <a:r>
            <a:rPr lang="az-Latn-AZ" b="1" dirty="0">
              <a:latin typeface="Arial" panose="020B0604020202020204" pitchFamily="34" charset="0"/>
              <a:cs typeface="Arial" panose="020B0604020202020204" pitchFamily="34" charset="0"/>
            </a:rPr>
            <a:t>M</a:t>
          </a:r>
          <a:r>
            <a:rPr lang="ru-RU" b="1" dirty="0">
              <a:latin typeface="Arial" panose="020B0604020202020204" pitchFamily="34" charset="0"/>
              <a:cs typeface="Arial" panose="020B0604020202020204" pitchFamily="34" charset="0"/>
            </a:rPr>
            <a:t>üalicə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A10CAF-8DB7-4C05-A474-1BC32E687D20}" type="parTrans" cxnId="{6609715F-0F42-48B0-ABF5-C15ED09F4531}">
      <dgm:prSet/>
      <dgm:spPr/>
      <dgm:t>
        <a:bodyPr/>
        <a:lstStyle/>
        <a:p>
          <a:endParaRPr lang="en-US"/>
        </a:p>
      </dgm:t>
    </dgm:pt>
    <dgm:pt modelId="{E710E6CA-3E42-4D8C-8C12-D521D0A99648}" type="sibTrans" cxnId="{6609715F-0F42-48B0-ABF5-C15ED09F4531}">
      <dgm:prSet/>
      <dgm:spPr/>
      <dgm:t>
        <a:bodyPr/>
        <a:lstStyle/>
        <a:p>
          <a:endParaRPr lang="en-US"/>
        </a:p>
      </dgm:t>
    </dgm:pt>
    <dgm:pt modelId="{63F54240-AF4E-417D-A87E-D560E301057F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adətən</a:t>
          </a:r>
          <a:r>
            <a:rPr lang="ru-RU" dirty="0">
              <a:latin typeface="Arial" panose="020B0604020202020204" pitchFamily="34" charset="0"/>
              <a:cs typeface="Arial" panose="020B0604020202020204" pitchFamily="34" charset="0"/>
            </a:rPr>
            <a:t> ehtiyac yox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684DA3-B210-4964-B315-0CAFB7A812C5}" type="parTrans" cxnId="{A675E5BF-CA7D-4464-B226-D8CF5EE163A0}">
      <dgm:prSet/>
      <dgm:spPr/>
      <dgm:t>
        <a:bodyPr/>
        <a:lstStyle/>
        <a:p>
          <a:endParaRPr lang="en-US"/>
        </a:p>
      </dgm:t>
    </dgm:pt>
    <dgm:pt modelId="{715DCD32-D431-4C38-8B67-F9B336C0D1D6}" type="sibTrans" cxnId="{A675E5BF-CA7D-4464-B226-D8CF5EE163A0}">
      <dgm:prSet/>
      <dgm:spPr/>
      <dgm:t>
        <a:bodyPr/>
        <a:lstStyle/>
        <a:p>
          <a:endParaRPr lang="en-US"/>
        </a:p>
      </dgm:t>
    </dgm:pt>
    <dgm:pt modelId="{42143DAA-760D-4705-932E-7039C2593815}" type="pres">
      <dgm:prSet presAssocID="{0DD99015-10E0-4AEC-8AE7-A223BCA7C19D}" presName="vert0" presStyleCnt="0">
        <dgm:presLayoutVars>
          <dgm:dir/>
          <dgm:animOne val="branch"/>
          <dgm:animLvl val="lvl"/>
        </dgm:presLayoutVars>
      </dgm:prSet>
      <dgm:spPr/>
    </dgm:pt>
    <dgm:pt modelId="{956CBD5A-352B-458B-8D7D-DA3D2684F75C}" type="pres">
      <dgm:prSet presAssocID="{3C256699-CF30-4D20-85CA-5171038BDF7B}" presName="thickLine" presStyleLbl="alignNode1" presStyleIdx="0" presStyleCnt="4"/>
      <dgm:spPr/>
    </dgm:pt>
    <dgm:pt modelId="{603C6C68-BB67-49D3-90C6-4FFCEFB86840}" type="pres">
      <dgm:prSet presAssocID="{3C256699-CF30-4D20-85CA-5171038BDF7B}" presName="horz1" presStyleCnt="0"/>
      <dgm:spPr/>
    </dgm:pt>
    <dgm:pt modelId="{C97671D1-D24D-4B9D-BC09-E3BE1320DE88}" type="pres">
      <dgm:prSet presAssocID="{3C256699-CF30-4D20-85CA-5171038BDF7B}" presName="tx1" presStyleLbl="revTx" presStyleIdx="0" presStyleCnt="11"/>
      <dgm:spPr/>
    </dgm:pt>
    <dgm:pt modelId="{54678C38-4DEB-4871-9DF4-3E47562F28AB}" type="pres">
      <dgm:prSet presAssocID="{3C256699-CF30-4D20-85CA-5171038BDF7B}" presName="vert1" presStyleCnt="0"/>
      <dgm:spPr/>
    </dgm:pt>
    <dgm:pt modelId="{8A4C348B-41BE-48D0-BE76-CA892B1B7E5A}" type="pres">
      <dgm:prSet presAssocID="{3AF99508-336A-46E0-8A66-F97E2E71701F}" presName="vertSpace2a" presStyleCnt="0"/>
      <dgm:spPr/>
    </dgm:pt>
    <dgm:pt modelId="{E6F1A6CA-9BBC-47EC-B5C3-34F5B2265BDC}" type="pres">
      <dgm:prSet presAssocID="{3AF99508-336A-46E0-8A66-F97E2E71701F}" presName="horz2" presStyleCnt="0"/>
      <dgm:spPr/>
    </dgm:pt>
    <dgm:pt modelId="{1D71AD19-AAD8-45D5-93AC-33888141B83A}" type="pres">
      <dgm:prSet presAssocID="{3AF99508-336A-46E0-8A66-F97E2E71701F}" presName="horzSpace2" presStyleCnt="0"/>
      <dgm:spPr/>
    </dgm:pt>
    <dgm:pt modelId="{63462CE5-E780-4CD9-9183-05DA1FAF9D1B}" type="pres">
      <dgm:prSet presAssocID="{3AF99508-336A-46E0-8A66-F97E2E71701F}" presName="tx2" presStyleLbl="revTx" presStyleIdx="1" presStyleCnt="11"/>
      <dgm:spPr/>
    </dgm:pt>
    <dgm:pt modelId="{D2080FD4-A4AC-4F40-9863-2317FD83D6F7}" type="pres">
      <dgm:prSet presAssocID="{3AF99508-336A-46E0-8A66-F97E2E71701F}" presName="vert2" presStyleCnt="0"/>
      <dgm:spPr/>
    </dgm:pt>
    <dgm:pt modelId="{3F719B71-2AFA-43A9-957D-D729F059CAFB}" type="pres">
      <dgm:prSet presAssocID="{3AF99508-336A-46E0-8A66-F97E2E71701F}" presName="thinLine2b" presStyleLbl="callout" presStyleIdx="0" presStyleCnt="7"/>
      <dgm:spPr/>
    </dgm:pt>
    <dgm:pt modelId="{B706711E-0D70-4F96-94A7-AFBFD6AB7DE5}" type="pres">
      <dgm:prSet presAssocID="{3AF99508-336A-46E0-8A66-F97E2E71701F}" presName="vertSpace2b" presStyleCnt="0"/>
      <dgm:spPr/>
    </dgm:pt>
    <dgm:pt modelId="{2825A804-C7BA-42CA-A4BB-348B5087D022}" type="pres">
      <dgm:prSet presAssocID="{0E643CF7-929B-4728-91A0-1503B644F987}" presName="horz2" presStyleCnt="0"/>
      <dgm:spPr/>
    </dgm:pt>
    <dgm:pt modelId="{5EFC03C6-BA27-4335-825C-62A046969B85}" type="pres">
      <dgm:prSet presAssocID="{0E643CF7-929B-4728-91A0-1503B644F987}" presName="horzSpace2" presStyleCnt="0"/>
      <dgm:spPr/>
    </dgm:pt>
    <dgm:pt modelId="{B41FBAAC-E686-4483-AC9E-801422DC71B6}" type="pres">
      <dgm:prSet presAssocID="{0E643CF7-929B-4728-91A0-1503B644F987}" presName="tx2" presStyleLbl="revTx" presStyleIdx="2" presStyleCnt="11"/>
      <dgm:spPr/>
    </dgm:pt>
    <dgm:pt modelId="{B90E0179-7CE3-419A-9FE7-B43636F80E45}" type="pres">
      <dgm:prSet presAssocID="{0E643CF7-929B-4728-91A0-1503B644F987}" presName="vert2" presStyleCnt="0"/>
      <dgm:spPr/>
    </dgm:pt>
    <dgm:pt modelId="{59ABA34E-4359-4567-A328-5EAC009D53D9}" type="pres">
      <dgm:prSet presAssocID="{0E643CF7-929B-4728-91A0-1503B644F987}" presName="thinLine2b" presStyleLbl="callout" presStyleIdx="1" presStyleCnt="7"/>
      <dgm:spPr/>
    </dgm:pt>
    <dgm:pt modelId="{6848CD6B-F130-418A-BB89-862F36B37A17}" type="pres">
      <dgm:prSet presAssocID="{0E643CF7-929B-4728-91A0-1503B644F987}" presName="vertSpace2b" presStyleCnt="0"/>
      <dgm:spPr/>
    </dgm:pt>
    <dgm:pt modelId="{85E1DF66-5A89-4A4B-BB3B-48ACD7FB2ECF}" type="pres">
      <dgm:prSet presAssocID="{969309E3-CFBD-4C93-9591-B8231C727980}" presName="thickLine" presStyleLbl="alignNode1" presStyleIdx="1" presStyleCnt="4"/>
      <dgm:spPr>
        <a:ln>
          <a:solidFill>
            <a:schemeClr val="tx2">
              <a:lumMod val="50000"/>
            </a:schemeClr>
          </a:solidFill>
        </a:ln>
      </dgm:spPr>
    </dgm:pt>
    <dgm:pt modelId="{6255E8C7-54CE-420D-A08E-CA29C7C7EA38}" type="pres">
      <dgm:prSet presAssocID="{969309E3-CFBD-4C93-9591-B8231C727980}" presName="horz1" presStyleCnt="0"/>
      <dgm:spPr/>
    </dgm:pt>
    <dgm:pt modelId="{41E17CC6-24DE-4F89-841F-AF7EBE2F51B5}" type="pres">
      <dgm:prSet presAssocID="{969309E3-CFBD-4C93-9591-B8231C727980}" presName="tx1" presStyleLbl="revTx" presStyleIdx="3" presStyleCnt="11"/>
      <dgm:spPr/>
    </dgm:pt>
    <dgm:pt modelId="{E81256B0-4171-4938-92C1-26667DC1F1D1}" type="pres">
      <dgm:prSet presAssocID="{969309E3-CFBD-4C93-9591-B8231C727980}" presName="vert1" presStyleCnt="0"/>
      <dgm:spPr/>
    </dgm:pt>
    <dgm:pt modelId="{C08A6201-7BCF-422E-BE10-EF88A9EADE72}" type="pres">
      <dgm:prSet presAssocID="{81F9E45C-F6BE-4C1D-BD87-523928D82064}" presName="vertSpace2a" presStyleCnt="0"/>
      <dgm:spPr/>
    </dgm:pt>
    <dgm:pt modelId="{EAA1938E-26D4-43D4-B6D1-713F648B2EBC}" type="pres">
      <dgm:prSet presAssocID="{81F9E45C-F6BE-4C1D-BD87-523928D82064}" presName="horz2" presStyleCnt="0"/>
      <dgm:spPr/>
    </dgm:pt>
    <dgm:pt modelId="{582BAC9E-754B-4107-9134-431A9B36FE25}" type="pres">
      <dgm:prSet presAssocID="{81F9E45C-F6BE-4C1D-BD87-523928D82064}" presName="horzSpace2" presStyleCnt="0"/>
      <dgm:spPr/>
    </dgm:pt>
    <dgm:pt modelId="{79B1D8CD-F95E-42F8-96CF-7C8168513FE7}" type="pres">
      <dgm:prSet presAssocID="{81F9E45C-F6BE-4C1D-BD87-523928D82064}" presName="tx2" presStyleLbl="revTx" presStyleIdx="4" presStyleCnt="11"/>
      <dgm:spPr/>
    </dgm:pt>
    <dgm:pt modelId="{F198CD84-7B78-401F-A1D2-618BA1C8BC27}" type="pres">
      <dgm:prSet presAssocID="{81F9E45C-F6BE-4C1D-BD87-523928D82064}" presName="vert2" presStyleCnt="0"/>
      <dgm:spPr/>
    </dgm:pt>
    <dgm:pt modelId="{C79C88C5-F3C0-4C0A-B3CA-9C882DCE6D25}" type="pres">
      <dgm:prSet presAssocID="{81F9E45C-F6BE-4C1D-BD87-523928D82064}" presName="thinLine2b" presStyleLbl="callout" presStyleIdx="2" presStyleCnt="7"/>
      <dgm:spPr/>
    </dgm:pt>
    <dgm:pt modelId="{942418BA-545F-44EE-A4BD-BFD47A52357F}" type="pres">
      <dgm:prSet presAssocID="{81F9E45C-F6BE-4C1D-BD87-523928D82064}" presName="vertSpace2b" presStyleCnt="0"/>
      <dgm:spPr/>
    </dgm:pt>
    <dgm:pt modelId="{8DE04F47-99FD-4B66-B8BC-2830FC2C5E5C}" type="pres">
      <dgm:prSet presAssocID="{3A5716B8-68B4-4AAD-85B1-5C0B5114249E}" presName="thickLine" presStyleLbl="alignNode1" presStyleIdx="2" presStyleCnt="4"/>
      <dgm:spPr>
        <a:ln>
          <a:solidFill>
            <a:schemeClr val="tx2">
              <a:lumMod val="50000"/>
            </a:schemeClr>
          </a:solidFill>
        </a:ln>
      </dgm:spPr>
    </dgm:pt>
    <dgm:pt modelId="{7B82AB3C-4C9A-449C-A070-257EA29A8A80}" type="pres">
      <dgm:prSet presAssocID="{3A5716B8-68B4-4AAD-85B1-5C0B5114249E}" presName="horz1" presStyleCnt="0"/>
      <dgm:spPr/>
    </dgm:pt>
    <dgm:pt modelId="{1264B1C3-4574-4B75-851D-2D863CCDC372}" type="pres">
      <dgm:prSet presAssocID="{3A5716B8-68B4-4AAD-85B1-5C0B5114249E}" presName="tx1" presStyleLbl="revTx" presStyleIdx="5" presStyleCnt="11"/>
      <dgm:spPr/>
    </dgm:pt>
    <dgm:pt modelId="{E1AB72F6-3E98-4967-A626-1D9A1E732027}" type="pres">
      <dgm:prSet presAssocID="{3A5716B8-68B4-4AAD-85B1-5C0B5114249E}" presName="vert1" presStyleCnt="0"/>
      <dgm:spPr/>
    </dgm:pt>
    <dgm:pt modelId="{FB28A641-58A1-4703-97E7-C9B79F6EB3FC}" type="pres">
      <dgm:prSet presAssocID="{18A15A83-F336-4F1A-AE41-9EAA0998FF4F}" presName="vertSpace2a" presStyleCnt="0"/>
      <dgm:spPr/>
    </dgm:pt>
    <dgm:pt modelId="{80C958D7-A0C1-4791-B264-4B09C9F2DA44}" type="pres">
      <dgm:prSet presAssocID="{18A15A83-F336-4F1A-AE41-9EAA0998FF4F}" presName="horz2" presStyleCnt="0"/>
      <dgm:spPr/>
    </dgm:pt>
    <dgm:pt modelId="{F07137A2-FD16-49DC-9953-BDC1A5BE3078}" type="pres">
      <dgm:prSet presAssocID="{18A15A83-F336-4F1A-AE41-9EAA0998FF4F}" presName="horzSpace2" presStyleCnt="0"/>
      <dgm:spPr/>
    </dgm:pt>
    <dgm:pt modelId="{0F87DE8C-E2A6-45AE-95E0-11DFB4F9FF76}" type="pres">
      <dgm:prSet presAssocID="{18A15A83-F336-4F1A-AE41-9EAA0998FF4F}" presName="tx2" presStyleLbl="revTx" presStyleIdx="6" presStyleCnt="11"/>
      <dgm:spPr/>
    </dgm:pt>
    <dgm:pt modelId="{E624DD61-33E9-432C-8C17-529800276D47}" type="pres">
      <dgm:prSet presAssocID="{18A15A83-F336-4F1A-AE41-9EAA0998FF4F}" presName="vert2" presStyleCnt="0"/>
      <dgm:spPr/>
    </dgm:pt>
    <dgm:pt modelId="{3451B7AA-C92E-4BD3-B52A-9378217BA45E}" type="pres">
      <dgm:prSet presAssocID="{18A15A83-F336-4F1A-AE41-9EAA0998FF4F}" presName="thinLine2b" presStyleLbl="callout" presStyleIdx="3" presStyleCnt="7"/>
      <dgm:spPr/>
    </dgm:pt>
    <dgm:pt modelId="{98872CB2-D319-4C96-891D-D9F69588F85A}" type="pres">
      <dgm:prSet presAssocID="{18A15A83-F336-4F1A-AE41-9EAA0998FF4F}" presName="vertSpace2b" presStyleCnt="0"/>
      <dgm:spPr/>
    </dgm:pt>
    <dgm:pt modelId="{02303002-E1E0-4543-A4B6-E90AF16B5E47}" type="pres">
      <dgm:prSet presAssocID="{0FE3798A-6736-4B80-9E7E-EEABF7FFCE4C}" presName="horz2" presStyleCnt="0"/>
      <dgm:spPr/>
    </dgm:pt>
    <dgm:pt modelId="{064A4357-F6C7-4757-9363-8993A9277419}" type="pres">
      <dgm:prSet presAssocID="{0FE3798A-6736-4B80-9E7E-EEABF7FFCE4C}" presName="horzSpace2" presStyleCnt="0"/>
      <dgm:spPr/>
    </dgm:pt>
    <dgm:pt modelId="{00E2DC24-AC86-4CF7-9E4A-7B77F37D9ED7}" type="pres">
      <dgm:prSet presAssocID="{0FE3798A-6736-4B80-9E7E-EEABF7FFCE4C}" presName="tx2" presStyleLbl="revTx" presStyleIdx="7" presStyleCnt="11"/>
      <dgm:spPr/>
    </dgm:pt>
    <dgm:pt modelId="{43969AB3-2512-45BA-99EF-B44A6F18FDE5}" type="pres">
      <dgm:prSet presAssocID="{0FE3798A-6736-4B80-9E7E-EEABF7FFCE4C}" presName="vert2" presStyleCnt="0"/>
      <dgm:spPr/>
    </dgm:pt>
    <dgm:pt modelId="{C1F55182-DA65-4CDC-A18F-6F8374D2D99C}" type="pres">
      <dgm:prSet presAssocID="{0FE3798A-6736-4B80-9E7E-EEABF7FFCE4C}" presName="thinLine2b" presStyleLbl="callout" presStyleIdx="4" presStyleCnt="7"/>
      <dgm:spPr/>
    </dgm:pt>
    <dgm:pt modelId="{9631D03A-13C1-4498-BE0E-C9EA53A7AB08}" type="pres">
      <dgm:prSet presAssocID="{0FE3798A-6736-4B80-9E7E-EEABF7FFCE4C}" presName="vertSpace2b" presStyleCnt="0"/>
      <dgm:spPr/>
    </dgm:pt>
    <dgm:pt modelId="{CB42DCE2-70A6-419D-8668-2B1FD35498F5}" type="pres">
      <dgm:prSet presAssocID="{0C16E5B3-19E4-4B7C-971D-92FF4FE65408}" presName="horz2" presStyleCnt="0"/>
      <dgm:spPr/>
    </dgm:pt>
    <dgm:pt modelId="{D73FA2B0-F5FE-4F9E-97F3-4246B79E0FE0}" type="pres">
      <dgm:prSet presAssocID="{0C16E5B3-19E4-4B7C-971D-92FF4FE65408}" presName="horzSpace2" presStyleCnt="0"/>
      <dgm:spPr/>
    </dgm:pt>
    <dgm:pt modelId="{B81240BD-71B1-4A2E-A457-27D68B0F60B5}" type="pres">
      <dgm:prSet presAssocID="{0C16E5B3-19E4-4B7C-971D-92FF4FE65408}" presName="tx2" presStyleLbl="revTx" presStyleIdx="8" presStyleCnt="11"/>
      <dgm:spPr/>
    </dgm:pt>
    <dgm:pt modelId="{BBBEC842-27BE-48F0-8B1A-E0C83925F0BC}" type="pres">
      <dgm:prSet presAssocID="{0C16E5B3-19E4-4B7C-971D-92FF4FE65408}" presName="vert2" presStyleCnt="0"/>
      <dgm:spPr/>
    </dgm:pt>
    <dgm:pt modelId="{6B674B66-6D87-4E6E-B55B-C2FFC0EF0CFF}" type="pres">
      <dgm:prSet presAssocID="{0C16E5B3-19E4-4B7C-971D-92FF4FE65408}" presName="thinLine2b" presStyleLbl="callout" presStyleIdx="5" presStyleCnt="7"/>
      <dgm:spPr>
        <a:ln>
          <a:solidFill>
            <a:schemeClr val="tx2">
              <a:lumMod val="50000"/>
            </a:schemeClr>
          </a:solidFill>
        </a:ln>
      </dgm:spPr>
    </dgm:pt>
    <dgm:pt modelId="{7F887537-F7E1-4080-9801-81075560ABE9}" type="pres">
      <dgm:prSet presAssocID="{0C16E5B3-19E4-4B7C-971D-92FF4FE65408}" presName="vertSpace2b" presStyleCnt="0"/>
      <dgm:spPr/>
    </dgm:pt>
    <dgm:pt modelId="{2C08CA9A-F94A-46E4-8CEA-A1840F9DAFA7}" type="pres">
      <dgm:prSet presAssocID="{96C2C466-515B-4A3C-B078-4D25A178AECE}" presName="thickLine" presStyleLbl="alignNode1" presStyleIdx="3" presStyleCnt="4"/>
      <dgm:spPr/>
    </dgm:pt>
    <dgm:pt modelId="{B7CB471B-2E2C-4A15-8007-503EB0AEDEE2}" type="pres">
      <dgm:prSet presAssocID="{96C2C466-515B-4A3C-B078-4D25A178AECE}" presName="horz1" presStyleCnt="0"/>
      <dgm:spPr/>
    </dgm:pt>
    <dgm:pt modelId="{5801F7C8-DE1B-45BE-B298-EF1875A559F3}" type="pres">
      <dgm:prSet presAssocID="{96C2C466-515B-4A3C-B078-4D25A178AECE}" presName="tx1" presStyleLbl="revTx" presStyleIdx="9" presStyleCnt="11"/>
      <dgm:spPr/>
    </dgm:pt>
    <dgm:pt modelId="{6D6C0D3D-AFD9-4103-9CB3-7E674407DED7}" type="pres">
      <dgm:prSet presAssocID="{96C2C466-515B-4A3C-B078-4D25A178AECE}" presName="vert1" presStyleCnt="0"/>
      <dgm:spPr/>
    </dgm:pt>
    <dgm:pt modelId="{F58F9C4B-AD74-46E9-9DF1-9D931F353848}" type="pres">
      <dgm:prSet presAssocID="{63F54240-AF4E-417D-A87E-D560E301057F}" presName="vertSpace2a" presStyleCnt="0"/>
      <dgm:spPr/>
    </dgm:pt>
    <dgm:pt modelId="{A6A26FB0-88FC-4EB4-899D-6E1D13B7FCBB}" type="pres">
      <dgm:prSet presAssocID="{63F54240-AF4E-417D-A87E-D560E301057F}" presName="horz2" presStyleCnt="0"/>
      <dgm:spPr/>
    </dgm:pt>
    <dgm:pt modelId="{7BF22F23-27E2-49F5-8A0D-8D41B7B805E4}" type="pres">
      <dgm:prSet presAssocID="{63F54240-AF4E-417D-A87E-D560E301057F}" presName="horzSpace2" presStyleCnt="0"/>
      <dgm:spPr/>
    </dgm:pt>
    <dgm:pt modelId="{15031CE9-5861-4605-A43F-4DECD7023B00}" type="pres">
      <dgm:prSet presAssocID="{63F54240-AF4E-417D-A87E-D560E301057F}" presName="tx2" presStyleLbl="revTx" presStyleIdx="10" presStyleCnt="11"/>
      <dgm:spPr/>
    </dgm:pt>
    <dgm:pt modelId="{6B1FB95F-AFD1-479F-AC0F-4DD785860546}" type="pres">
      <dgm:prSet presAssocID="{63F54240-AF4E-417D-A87E-D560E301057F}" presName="vert2" presStyleCnt="0"/>
      <dgm:spPr/>
    </dgm:pt>
    <dgm:pt modelId="{A9F9B824-CA5B-4F4A-B69D-6232558812E7}" type="pres">
      <dgm:prSet presAssocID="{63F54240-AF4E-417D-A87E-D560E301057F}" presName="thinLine2b" presStyleLbl="callout" presStyleIdx="6" presStyleCnt="7"/>
      <dgm:spPr/>
    </dgm:pt>
    <dgm:pt modelId="{8FA96639-990F-4155-A05E-0D4BE0E28F64}" type="pres">
      <dgm:prSet presAssocID="{63F54240-AF4E-417D-A87E-D560E301057F}" presName="vertSpace2b" presStyleCnt="0"/>
      <dgm:spPr/>
    </dgm:pt>
  </dgm:ptLst>
  <dgm:cxnLst>
    <dgm:cxn modelId="{EA000100-5C98-4709-9F04-4A32B5E46058}" type="presOf" srcId="{0DD99015-10E0-4AEC-8AE7-A223BCA7C19D}" destId="{42143DAA-760D-4705-932E-7039C2593815}" srcOrd="0" destOrd="0" presId="urn:microsoft.com/office/officeart/2008/layout/LinedList"/>
    <dgm:cxn modelId="{C63E7308-4C92-4D31-8601-0370D8C27FC1}" type="presOf" srcId="{0C16E5B3-19E4-4B7C-971D-92FF4FE65408}" destId="{B81240BD-71B1-4A2E-A457-27D68B0F60B5}" srcOrd="0" destOrd="0" presId="urn:microsoft.com/office/officeart/2008/layout/LinedList"/>
    <dgm:cxn modelId="{7870C70F-3ECB-49FD-B25E-F3C403D3E8FA}" srcId="{3A5716B8-68B4-4AAD-85B1-5C0B5114249E}" destId="{18A15A83-F336-4F1A-AE41-9EAA0998FF4F}" srcOrd="0" destOrd="0" parTransId="{86603622-C5BA-4D45-BEEB-83D8B4D06A63}" sibTransId="{0AE231CB-FC59-4DCA-BC37-35CA2CD1219F}"/>
    <dgm:cxn modelId="{4F11F215-6F87-4A7B-9DCD-5DE3975C254C}" srcId="{3C256699-CF30-4D20-85CA-5171038BDF7B}" destId="{3AF99508-336A-46E0-8A66-F97E2E71701F}" srcOrd="0" destOrd="0" parTransId="{58D8AE1B-DBCB-4273-B02F-756681FE4CCA}" sibTransId="{ECEE1930-3C07-403E-92E4-2F757051C1CB}"/>
    <dgm:cxn modelId="{8692582D-E584-44DB-A869-C297435AEF19}" srcId="{3A5716B8-68B4-4AAD-85B1-5C0B5114249E}" destId="{0FE3798A-6736-4B80-9E7E-EEABF7FFCE4C}" srcOrd="1" destOrd="0" parTransId="{05FD3DAF-7161-4426-B1BE-F96A8AA6E3F4}" sibTransId="{BCD9DF3C-FBC7-49B1-B856-FF501D75626F}"/>
    <dgm:cxn modelId="{47720731-C91B-42E8-803B-02418060B3EA}" type="presOf" srcId="{63F54240-AF4E-417D-A87E-D560E301057F}" destId="{15031CE9-5861-4605-A43F-4DECD7023B00}" srcOrd="0" destOrd="0" presId="urn:microsoft.com/office/officeart/2008/layout/LinedList"/>
    <dgm:cxn modelId="{4C7B9033-2B66-44A3-995F-9596670BFC40}" type="presOf" srcId="{18A15A83-F336-4F1A-AE41-9EAA0998FF4F}" destId="{0F87DE8C-E2A6-45AE-95E0-11DFB4F9FF76}" srcOrd="0" destOrd="0" presId="urn:microsoft.com/office/officeart/2008/layout/LinedList"/>
    <dgm:cxn modelId="{CDE08240-073A-4A8F-AAE6-24A8E9C06D24}" srcId="{969309E3-CFBD-4C93-9591-B8231C727980}" destId="{81F9E45C-F6BE-4C1D-BD87-523928D82064}" srcOrd="0" destOrd="0" parTransId="{67A17049-2376-463E-816F-58FC54E892EB}" sibTransId="{03C823A3-EAD6-4B59-B4BC-ECEB4FD98558}"/>
    <dgm:cxn modelId="{6609715F-0F42-48B0-ABF5-C15ED09F4531}" srcId="{0DD99015-10E0-4AEC-8AE7-A223BCA7C19D}" destId="{96C2C466-515B-4A3C-B078-4D25A178AECE}" srcOrd="3" destOrd="0" parTransId="{EBA10CAF-8DB7-4C05-A474-1BC32E687D20}" sibTransId="{E710E6CA-3E42-4D8C-8C12-D521D0A99648}"/>
    <dgm:cxn modelId="{F05CBF45-2093-4571-A484-53948C73C156}" srcId="{0DD99015-10E0-4AEC-8AE7-A223BCA7C19D}" destId="{3A5716B8-68B4-4AAD-85B1-5C0B5114249E}" srcOrd="2" destOrd="0" parTransId="{16A35311-883F-4CAE-BECC-2CB4A12BC483}" sibTransId="{8E11B59F-4962-41EE-9B06-2A7B7A0A06C1}"/>
    <dgm:cxn modelId="{4AD2A86B-B382-4874-A09D-6AE6ADEF82A6}" srcId="{3C256699-CF30-4D20-85CA-5171038BDF7B}" destId="{0E643CF7-929B-4728-91A0-1503B644F987}" srcOrd="1" destOrd="0" parTransId="{5A087D28-D538-46A4-B6C3-519A9CC6A429}" sibTransId="{9FCD9752-EE27-4F52-B319-9D3890D38CBF}"/>
    <dgm:cxn modelId="{1DEF336E-F30F-4C3F-B40A-A21723A0A10C}" type="presOf" srcId="{3AF99508-336A-46E0-8A66-F97E2E71701F}" destId="{63462CE5-E780-4CD9-9183-05DA1FAF9D1B}" srcOrd="0" destOrd="0" presId="urn:microsoft.com/office/officeart/2008/layout/LinedList"/>
    <dgm:cxn modelId="{C023AA4E-06DE-4D17-8F27-C5783EBDFB04}" type="presOf" srcId="{81F9E45C-F6BE-4C1D-BD87-523928D82064}" destId="{79B1D8CD-F95E-42F8-96CF-7C8168513FE7}" srcOrd="0" destOrd="0" presId="urn:microsoft.com/office/officeart/2008/layout/LinedList"/>
    <dgm:cxn modelId="{033D2571-F0B3-4699-9A84-FF3230FAB622}" srcId="{0DD99015-10E0-4AEC-8AE7-A223BCA7C19D}" destId="{969309E3-CFBD-4C93-9591-B8231C727980}" srcOrd="1" destOrd="0" parTransId="{C85C3C64-A580-4786-95BA-C1349CA94C2B}" sibTransId="{B1E30EE7-5978-488F-8E8E-2668CEBDBC80}"/>
    <dgm:cxn modelId="{49430F55-50B7-4C63-93F3-2D951EE96397}" type="presOf" srcId="{0FE3798A-6736-4B80-9E7E-EEABF7FFCE4C}" destId="{00E2DC24-AC86-4CF7-9E4A-7B77F37D9ED7}" srcOrd="0" destOrd="0" presId="urn:microsoft.com/office/officeart/2008/layout/LinedList"/>
    <dgm:cxn modelId="{B236695A-8497-41F9-A99B-1A4364E6E3CA}" type="presOf" srcId="{0E643CF7-929B-4728-91A0-1503B644F987}" destId="{B41FBAAC-E686-4483-AC9E-801422DC71B6}" srcOrd="0" destOrd="0" presId="urn:microsoft.com/office/officeart/2008/layout/LinedList"/>
    <dgm:cxn modelId="{58F7A4A8-B18C-473A-8219-CE0F0BAF582F}" srcId="{3A5716B8-68B4-4AAD-85B1-5C0B5114249E}" destId="{0C16E5B3-19E4-4B7C-971D-92FF4FE65408}" srcOrd="2" destOrd="0" parTransId="{E5197C2E-7548-471E-9108-B898BF62E205}" sibTransId="{6AB02CC5-072E-4D59-9E63-ECE67480BF19}"/>
    <dgm:cxn modelId="{C31439B4-7148-4228-B28A-5194704B60D1}" type="presOf" srcId="{3C256699-CF30-4D20-85CA-5171038BDF7B}" destId="{C97671D1-D24D-4B9D-BC09-E3BE1320DE88}" srcOrd="0" destOrd="0" presId="urn:microsoft.com/office/officeart/2008/layout/LinedList"/>
    <dgm:cxn modelId="{298236BC-0DD0-45F4-8DF8-9FAD3177C5FD}" type="presOf" srcId="{969309E3-CFBD-4C93-9591-B8231C727980}" destId="{41E17CC6-24DE-4F89-841F-AF7EBE2F51B5}" srcOrd="0" destOrd="0" presId="urn:microsoft.com/office/officeart/2008/layout/LinedList"/>
    <dgm:cxn modelId="{A675E5BF-CA7D-4464-B226-D8CF5EE163A0}" srcId="{96C2C466-515B-4A3C-B078-4D25A178AECE}" destId="{63F54240-AF4E-417D-A87E-D560E301057F}" srcOrd="0" destOrd="0" parTransId="{92684DA3-B210-4964-B315-0CAFB7A812C5}" sibTransId="{715DCD32-D431-4C38-8B67-F9B336C0D1D6}"/>
    <dgm:cxn modelId="{C301D2D5-2606-4D7D-8815-DC87CEFECFB5}" type="presOf" srcId="{3A5716B8-68B4-4AAD-85B1-5C0B5114249E}" destId="{1264B1C3-4574-4B75-851D-2D863CCDC372}" srcOrd="0" destOrd="0" presId="urn:microsoft.com/office/officeart/2008/layout/LinedList"/>
    <dgm:cxn modelId="{1895CDDF-4037-4822-B4D3-BE6EC3A446D2}" type="presOf" srcId="{96C2C466-515B-4A3C-B078-4D25A178AECE}" destId="{5801F7C8-DE1B-45BE-B298-EF1875A559F3}" srcOrd="0" destOrd="0" presId="urn:microsoft.com/office/officeart/2008/layout/LinedList"/>
    <dgm:cxn modelId="{869167FD-B368-4DB2-8C35-822FC02A5C34}" srcId="{0DD99015-10E0-4AEC-8AE7-A223BCA7C19D}" destId="{3C256699-CF30-4D20-85CA-5171038BDF7B}" srcOrd="0" destOrd="0" parTransId="{7CAA53BA-A454-4CAC-91CB-EEDE69912490}" sibTransId="{02619B4F-77EC-4862-AEF5-96C138A23862}"/>
    <dgm:cxn modelId="{4E1E3A76-E0B8-4033-B56F-41FC4174395B}" type="presParOf" srcId="{42143DAA-760D-4705-932E-7039C2593815}" destId="{956CBD5A-352B-458B-8D7D-DA3D2684F75C}" srcOrd="0" destOrd="0" presId="urn:microsoft.com/office/officeart/2008/layout/LinedList"/>
    <dgm:cxn modelId="{028F024D-BABA-4A05-B5AA-E976798B45C5}" type="presParOf" srcId="{42143DAA-760D-4705-932E-7039C2593815}" destId="{603C6C68-BB67-49D3-90C6-4FFCEFB86840}" srcOrd="1" destOrd="0" presId="urn:microsoft.com/office/officeart/2008/layout/LinedList"/>
    <dgm:cxn modelId="{A3A54728-4145-4848-AEA3-9AD808CA331B}" type="presParOf" srcId="{603C6C68-BB67-49D3-90C6-4FFCEFB86840}" destId="{C97671D1-D24D-4B9D-BC09-E3BE1320DE88}" srcOrd="0" destOrd="0" presId="urn:microsoft.com/office/officeart/2008/layout/LinedList"/>
    <dgm:cxn modelId="{EEC05412-6627-4EDF-93A1-ABA5DA993FDE}" type="presParOf" srcId="{603C6C68-BB67-49D3-90C6-4FFCEFB86840}" destId="{54678C38-4DEB-4871-9DF4-3E47562F28AB}" srcOrd="1" destOrd="0" presId="urn:microsoft.com/office/officeart/2008/layout/LinedList"/>
    <dgm:cxn modelId="{7241803C-5251-4F1C-8DC3-05148A1700FB}" type="presParOf" srcId="{54678C38-4DEB-4871-9DF4-3E47562F28AB}" destId="{8A4C348B-41BE-48D0-BE76-CA892B1B7E5A}" srcOrd="0" destOrd="0" presId="urn:microsoft.com/office/officeart/2008/layout/LinedList"/>
    <dgm:cxn modelId="{D94CF071-847D-4DCB-ACED-5F648C2CB9FF}" type="presParOf" srcId="{54678C38-4DEB-4871-9DF4-3E47562F28AB}" destId="{E6F1A6CA-9BBC-47EC-B5C3-34F5B2265BDC}" srcOrd="1" destOrd="0" presId="urn:microsoft.com/office/officeart/2008/layout/LinedList"/>
    <dgm:cxn modelId="{469BF7F8-759B-4724-B908-F0178DBEF294}" type="presParOf" srcId="{E6F1A6CA-9BBC-47EC-B5C3-34F5B2265BDC}" destId="{1D71AD19-AAD8-45D5-93AC-33888141B83A}" srcOrd="0" destOrd="0" presId="urn:microsoft.com/office/officeart/2008/layout/LinedList"/>
    <dgm:cxn modelId="{D613AAEE-1918-4C47-B6C2-B2932C7A5FED}" type="presParOf" srcId="{E6F1A6CA-9BBC-47EC-B5C3-34F5B2265BDC}" destId="{63462CE5-E780-4CD9-9183-05DA1FAF9D1B}" srcOrd="1" destOrd="0" presId="urn:microsoft.com/office/officeart/2008/layout/LinedList"/>
    <dgm:cxn modelId="{1D7572CC-DFB0-498D-9736-5EB29EBABCB1}" type="presParOf" srcId="{E6F1A6CA-9BBC-47EC-B5C3-34F5B2265BDC}" destId="{D2080FD4-A4AC-4F40-9863-2317FD83D6F7}" srcOrd="2" destOrd="0" presId="urn:microsoft.com/office/officeart/2008/layout/LinedList"/>
    <dgm:cxn modelId="{5784D7D1-5291-4A04-8B82-07DDBA0522B0}" type="presParOf" srcId="{54678C38-4DEB-4871-9DF4-3E47562F28AB}" destId="{3F719B71-2AFA-43A9-957D-D729F059CAFB}" srcOrd="2" destOrd="0" presId="urn:microsoft.com/office/officeart/2008/layout/LinedList"/>
    <dgm:cxn modelId="{D4C25E76-144B-4822-AA37-2E3F7320242B}" type="presParOf" srcId="{54678C38-4DEB-4871-9DF4-3E47562F28AB}" destId="{B706711E-0D70-4F96-94A7-AFBFD6AB7DE5}" srcOrd="3" destOrd="0" presId="urn:microsoft.com/office/officeart/2008/layout/LinedList"/>
    <dgm:cxn modelId="{1EA72D37-109B-47CF-9024-51C191C3E089}" type="presParOf" srcId="{54678C38-4DEB-4871-9DF4-3E47562F28AB}" destId="{2825A804-C7BA-42CA-A4BB-348B5087D022}" srcOrd="4" destOrd="0" presId="urn:microsoft.com/office/officeart/2008/layout/LinedList"/>
    <dgm:cxn modelId="{B70DACE4-5268-4EB9-AD25-59ABD0AEA68C}" type="presParOf" srcId="{2825A804-C7BA-42CA-A4BB-348B5087D022}" destId="{5EFC03C6-BA27-4335-825C-62A046969B85}" srcOrd="0" destOrd="0" presId="urn:microsoft.com/office/officeart/2008/layout/LinedList"/>
    <dgm:cxn modelId="{F461F5F6-C3A8-4053-9A38-6126388E9AA2}" type="presParOf" srcId="{2825A804-C7BA-42CA-A4BB-348B5087D022}" destId="{B41FBAAC-E686-4483-AC9E-801422DC71B6}" srcOrd="1" destOrd="0" presId="urn:microsoft.com/office/officeart/2008/layout/LinedList"/>
    <dgm:cxn modelId="{970CA4F1-E96F-422D-B9EC-5023C94762FB}" type="presParOf" srcId="{2825A804-C7BA-42CA-A4BB-348B5087D022}" destId="{B90E0179-7CE3-419A-9FE7-B43636F80E45}" srcOrd="2" destOrd="0" presId="urn:microsoft.com/office/officeart/2008/layout/LinedList"/>
    <dgm:cxn modelId="{A137FE5D-5CD7-44B1-B80C-D3ECBE2CA718}" type="presParOf" srcId="{54678C38-4DEB-4871-9DF4-3E47562F28AB}" destId="{59ABA34E-4359-4567-A328-5EAC009D53D9}" srcOrd="5" destOrd="0" presId="urn:microsoft.com/office/officeart/2008/layout/LinedList"/>
    <dgm:cxn modelId="{5AD238D3-4DCC-4A4D-8539-CF47E9CCA032}" type="presParOf" srcId="{54678C38-4DEB-4871-9DF4-3E47562F28AB}" destId="{6848CD6B-F130-418A-BB89-862F36B37A17}" srcOrd="6" destOrd="0" presId="urn:microsoft.com/office/officeart/2008/layout/LinedList"/>
    <dgm:cxn modelId="{219D0284-514E-46B7-8632-4F5282EE9A4F}" type="presParOf" srcId="{42143DAA-760D-4705-932E-7039C2593815}" destId="{85E1DF66-5A89-4A4B-BB3B-48ACD7FB2ECF}" srcOrd="2" destOrd="0" presId="urn:microsoft.com/office/officeart/2008/layout/LinedList"/>
    <dgm:cxn modelId="{8C9A40D7-BBA2-4214-82E3-1FFBECEB66E4}" type="presParOf" srcId="{42143DAA-760D-4705-932E-7039C2593815}" destId="{6255E8C7-54CE-420D-A08E-CA29C7C7EA38}" srcOrd="3" destOrd="0" presId="urn:microsoft.com/office/officeart/2008/layout/LinedList"/>
    <dgm:cxn modelId="{9EFCFA52-E25C-469F-A2EC-58D813C37A3F}" type="presParOf" srcId="{6255E8C7-54CE-420D-A08E-CA29C7C7EA38}" destId="{41E17CC6-24DE-4F89-841F-AF7EBE2F51B5}" srcOrd="0" destOrd="0" presId="urn:microsoft.com/office/officeart/2008/layout/LinedList"/>
    <dgm:cxn modelId="{68132388-92F4-465A-A784-1E7749EA2C27}" type="presParOf" srcId="{6255E8C7-54CE-420D-A08E-CA29C7C7EA38}" destId="{E81256B0-4171-4938-92C1-26667DC1F1D1}" srcOrd="1" destOrd="0" presId="urn:microsoft.com/office/officeart/2008/layout/LinedList"/>
    <dgm:cxn modelId="{7F2BD52F-4B57-4FDC-985E-51E4D4ABD12B}" type="presParOf" srcId="{E81256B0-4171-4938-92C1-26667DC1F1D1}" destId="{C08A6201-7BCF-422E-BE10-EF88A9EADE72}" srcOrd="0" destOrd="0" presId="urn:microsoft.com/office/officeart/2008/layout/LinedList"/>
    <dgm:cxn modelId="{116B04B1-E6CE-48D1-91AB-F3646881E471}" type="presParOf" srcId="{E81256B0-4171-4938-92C1-26667DC1F1D1}" destId="{EAA1938E-26D4-43D4-B6D1-713F648B2EBC}" srcOrd="1" destOrd="0" presId="urn:microsoft.com/office/officeart/2008/layout/LinedList"/>
    <dgm:cxn modelId="{8411CCD2-D37C-44EE-A8C1-654EEFFFDA49}" type="presParOf" srcId="{EAA1938E-26D4-43D4-B6D1-713F648B2EBC}" destId="{582BAC9E-754B-4107-9134-431A9B36FE25}" srcOrd="0" destOrd="0" presId="urn:microsoft.com/office/officeart/2008/layout/LinedList"/>
    <dgm:cxn modelId="{96C2697C-B532-49B5-B886-57F2AEACC868}" type="presParOf" srcId="{EAA1938E-26D4-43D4-B6D1-713F648B2EBC}" destId="{79B1D8CD-F95E-42F8-96CF-7C8168513FE7}" srcOrd="1" destOrd="0" presId="urn:microsoft.com/office/officeart/2008/layout/LinedList"/>
    <dgm:cxn modelId="{A778E22A-412A-4A54-A4B4-D4998FBB6296}" type="presParOf" srcId="{EAA1938E-26D4-43D4-B6D1-713F648B2EBC}" destId="{F198CD84-7B78-401F-A1D2-618BA1C8BC27}" srcOrd="2" destOrd="0" presId="urn:microsoft.com/office/officeart/2008/layout/LinedList"/>
    <dgm:cxn modelId="{BA774836-80A0-4071-8DE6-1C11B4DE7B43}" type="presParOf" srcId="{E81256B0-4171-4938-92C1-26667DC1F1D1}" destId="{C79C88C5-F3C0-4C0A-B3CA-9C882DCE6D25}" srcOrd="2" destOrd="0" presId="urn:microsoft.com/office/officeart/2008/layout/LinedList"/>
    <dgm:cxn modelId="{A6C9CE26-A3B3-4F2D-9DF4-2078E3855032}" type="presParOf" srcId="{E81256B0-4171-4938-92C1-26667DC1F1D1}" destId="{942418BA-545F-44EE-A4BD-BFD47A52357F}" srcOrd="3" destOrd="0" presId="urn:microsoft.com/office/officeart/2008/layout/LinedList"/>
    <dgm:cxn modelId="{AE393F6D-CB23-4B88-B84E-C90D08F1EC1F}" type="presParOf" srcId="{42143DAA-760D-4705-932E-7039C2593815}" destId="{8DE04F47-99FD-4B66-B8BC-2830FC2C5E5C}" srcOrd="4" destOrd="0" presId="urn:microsoft.com/office/officeart/2008/layout/LinedList"/>
    <dgm:cxn modelId="{63BBDE36-15DC-4BF5-9CDB-70EF7F58B52D}" type="presParOf" srcId="{42143DAA-760D-4705-932E-7039C2593815}" destId="{7B82AB3C-4C9A-449C-A070-257EA29A8A80}" srcOrd="5" destOrd="0" presId="urn:microsoft.com/office/officeart/2008/layout/LinedList"/>
    <dgm:cxn modelId="{8F159F09-CF3C-4D37-A808-AC856FAB80CE}" type="presParOf" srcId="{7B82AB3C-4C9A-449C-A070-257EA29A8A80}" destId="{1264B1C3-4574-4B75-851D-2D863CCDC372}" srcOrd="0" destOrd="0" presId="urn:microsoft.com/office/officeart/2008/layout/LinedList"/>
    <dgm:cxn modelId="{83179812-9DB5-4512-8835-C14CE0E97DEB}" type="presParOf" srcId="{7B82AB3C-4C9A-449C-A070-257EA29A8A80}" destId="{E1AB72F6-3E98-4967-A626-1D9A1E732027}" srcOrd="1" destOrd="0" presId="urn:microsoft.com/office/officeart/2008/layout/LinedList"/>
    <dgm:cxn modelId="{DDB44B1E-BD11-4FDF-A643-1BEC4003D8C9}" type="presParOf" srcId="{E1AB72F6-3E98-4967-A626-1D9A1E732027}" destId="{FB28A641-58A1-4703-97E7-C9B79F6EB3FC}" srcOrd="0" destOrd="0" presId="urn:microsoft.com/office/officeart/2008/layout/LinedList"/>
    <dgm:cxn modelId="{6B8F7C8A-2394-43B4-A5FC-7F71E3AAA72B}" type="presParOf" srcId="{E1AB72F6-3E98-4967-A626-1D9A1E732027}" destId="{80C958D7-A0C1-4791-B264-4B09C9F2DA44}" srcOrd="1" destOrd="0" presId="urn:microsoft.com/office/officeart/2008/layout/LinedList"/>
    <dgm:cxn modelId="{C469AB0E-099B-420C-A7EF-9B00F1B7B1D0}" type="presParOf" srcId="{80C958D7-A0C1-4791-B264-4B09C9F2DA44}" destId="{F07137A2-FD16-49DC-9953-BDC1A5BE3078}" srcOrd="0" destOrd="0" presId="urn:microsoft.com/office/officeart/2008/layout/LinedList"/>
    <dgm:cxn modelId="{FAC2BB26-6866-4697-9E03-E514D324A125}" type="presParOf" srcId="{80C958D7-A0C1-4791-B264-4B09C9F2DA44}" destId="{0F87DE8C-E2A6-45AE-95E0-11DFB4F9FF76}" srcOrd="1" destOrd="0" presId="urn:microsoft.com/office/officeart/2008/layout/LinedList"/>
    <dgm:cxn modelId="{ADFE4498-1786-42A1-8631-DEB197752097}" type="presParOf" srcId="{80C958D7-A0C1-4791-B264-4B09C9F2DA44}" destId="{E624DD61-33E9-432C-8C17-529800276D47}" srcOrd="2" destOrd="0" presId="urn:microsoft.com/office/officeart/2008/layout/LinedList"/>
    <dgm:cxn modelId="{DA0C5DCC-9727-4100-AAC4-FAD0313B3A6C}" type="presParOf" srcId="{E1AB72F6-3E98-4967-A626-1D9A1E732027}" destId="{3451B7AA-C92E-4BD3-B52A-9378217BA45E}" srcOrd="2" destOrd="0" presId="urn:microsoft.com/office/officeart/2008/layout/LinedList"/>
    <dgm:cxn modelId="{DFFEF612-8E53-489A-BFDE-2A20809579CA}" type="presParOf" srcId="{E1AB72F6-3E98-4967-A626-1D9A1E732027}" destId="{98872CB2-D319-4C96-891D-D9F69588F85A}" srcOrd="3" destOrd="0" presId="urn:microsoft.com/office/officeart/2008/layout/LinedList"/>
    <dgm:cxn modelId="{9777A210-4C17-4863-84E5-DC7EF053D9CD}" type="presParOf" srcId="{E1AB72F6-3E98-4967-A626-1D9A1E732027}" destId="{02303002-E1E0-4543-A4B6-E90AF16B5E47}" srcOrd="4" destOrd="0" presId="urn:microsoft.com/office/officeart/2008/layout/LinedList"/>
    <dgm:cxn modelId="{46789ACC-40DA-4945-B1C1-DD064F45D479}" type="presParOf" srcId="{02303002-E1E0-4543-A4B6-E90AF16B5E47}" destId="{064A4357-F6C7-4757-9363-8993A9277419}" srcOrd="0" destOrd="0" presId="urn:microsoft.com/office/officeart/2008/layout/LinedList"/>
    <dgm:cxn modelId="{BD2C21D0-C22D-4DDA-ABB6-14F824180EBD}" type="presParOf" srcId="{02303002-E1E0-4543-A4B6-E90AF16B5E47}" destId="{00E2DC24-AC86-4CF7-9E4A-7B77F37D9ED7}" srcOrd="1" destOrd="0" presId="urn:microsoft.com/office/officeart/2008/layout/LinedList"/>
    <dgm:cxn modelId="{05DAC12D-A5BD-430E-82E5-548829ECF1C7}" type="presParOf" srcId="{02303002-E1E0-4543-A4B6-E90AF16B5E47}" destId="{43969AB3-2512-45BA-99EF-B44A6F18FDE5}" srcOrd="2" destOrd="0" presId="urn:microsoft.com/office/officeart/2008/layout/LinedList"/>
    <dgm:cxn modelId="{ABC15214-3725-45CE-A120-CBAEC4AECD91}" type="presParOf" srcId="{E1AB72F6-3E98-4967-A626-1D9A1E732027}" destId="{C1F55182-DA65-4CDC-A18F-6F8374D2D99C}" srcOrd="5" destOrd="0" presId="urn:microsoft.com/office/officeart/2008/layout/LinedList"/>
    <dgm:cxn modelId="{0E968F7F-6E02-4D12-A3A9-A91DCD64016C}" type="presParOf" srcId="{E1AB72F6-3E98-4967-A626-1D9A1E732027}" destId="{9631D03A-13C1-4498-BE0E-C9EA53A7AB08}" srcOrd="6" destOrd="0" presId="urn:microsoft.com/office/officeart/2008/layout/LinedList"/>
    <dgm:cxn modelId="{AF68ACA8-7690-4BE0-AA8A-71C5801F3FB3}" type="presParOf" srcId="{E1AB72F6-3E98-4967-A626-1D9A1E732027}" destId="{CB42DCE2-70A6-419D-8668-2B1FD35498F5}" srcOrd="7" destOrd="0" presId="urn:microsoft.com/office/officeart/2008/layout/LinedList"/>
    <dgm:cxn modelId="{E57D0C43-243B-422F-BE9E-1A4D5A4C85B4}" type="presParOf" srcId="{CB42DCE2-70A6-419D-8668-2B1FD35498F5}" destId="{D73FA2B0-F5FE-4F9E-97F3-4246B79E0FE0}" srcOrd="0" destOrd="0" presId="urn:microsoft.com/office/officeart/2008/layout/LinedList"/>
    <dgm:cxn modelId="{09A2C32D-F7CF-4AFC-B7CF-E0A600A25426}" type="presParOf" srcId="{CB42DCE2-70A6-419D-8668-2B1FD35498F5}" destId="{B81240BD-71B1-4A2E-A457-27D68B0F60B5}" srcOrd="1" destOrd="0" presId="urn:microsoft.com/office/officeart/2008/layout/LinedList"/>
    <dgm:cxn modelId="{455EA86E-C715-4FB4-83A8-9B0CEB24E770}" type="presParOf" srcId="{CB42DCE2-70A6-419D-8668-2B1FD35498F5}" destId="{BBBEC842-27BE-48F0-8B1A-E0C83925F0BC}" srcOrd="2" destOrd="0" presId="urn:microsoft.com/office/officeart/2008/layout/LinedList"/>
    <dgm:cxn modelId="{20F386EE-338B-4BA2-909F-D61768932559}" type="presParOf" srcId="{E1AB72F6-3E98-4967-A626-1D9A1E732027}" destId="{6B674B66-6D87-4E6E-B55B-C2FFC0EF0CFF}" srcOrd="8" destOrd="0" presId="urn:microsoft.com/office/officeart/2008/layout/LinedList"/>
    <dgm:cxn modelId="{1ECF13C0-363C-42E1-8704-87F8975241DC}" type="presParOf" srcId="{E1AB72F6-3E98-4967-A626-1D9A1E732027}" destId="{7F887537-F7E1-4080-9801-81075560ABE9}" srcOrd="9" destOrd="0" presId="urn:microsoft.com/office/officeart/2008/layout/LinedList"/>
    <dgm:cxn modelId="{F9BC38C7-1B60-4DEF-A2E2-AE70BD98D653}" type="presParOf" srcId="{42143DAA-760D-4705-932E-7039C2593815}" destId="{2C08CA9A-F94A-46E4-8CEA-A1840F9DAFA7}" srcOrd="6" destOrd="0" presId="urn:microsoft.com/office/officeart/2008/layout/LinedList"/>
    <dgm:cxn modelId="{08DC6850-AB46-4B9D-B5FA-90E8463FB54E}" type="presParOf" srcId="{42143DAA-760D-4705-932E-7039C2593815}" destId="{B7CB471B-2E2C-4A15-8007-503EB0AEDEE2}" srcOrd="7" destOrd="0" presId="urn:microsoft.com/office/officeart/2008/layout/LinedList"/>
    <dgm:cxn modelId="{B61781AE-4A61-480F-884B-167413B409D2}" type="presParOf" srcId="{B7CB471B-2E2C-4A15-8007-503EB0AEDEE2}" destId="{5801F7C8-DE1B-45BE-B298-EF1875A559F3}" srcOrd="0" destOrd="0" presId="urn:microsoft.com/office/officeart/2008/layout/LinedList"/>
    <dgm:cxn modelId="{2E51FBFB-1F86-4ED8-90EB-592F04F69DD7}" type="presParOf" srcId="{B7CB471B-2E2C-4A15-8007-503EB0AEDEE2}" destId="{6D6C0D3D-AFD9-4103-9CB3-7E674407DED7}" srcOrd="1" destOrd="0" presId="urn:microsoft.com/office/officeart/2008/layout/LinedList"/>
    <dgm:cxn modelId="{22D156E2-14CD-4354-A95A-05D43F297713}" type="presParOf" srcId="{6D6C0D3D-AFD9-4103-9CB3-7E674407DED7}" destId="{F58F9C4B-AD74-46E9-9DF1-9D931F353848}" srcOrd="0" destOrd="0" presId="urn:microsoft.com/office/officeart/2008/layout/LinedList"/>
    <dgm:cxn modelId="{BA1C2CCA-3643-4B13-A74D-C8D7A7C99B4F}" type="presParOf" srcId="{6D6C0D3D-AFD9-4103-9CB3-7E674407DED7}" destId="{A6A26FB0-88FC-4EB4-899D-6E1D13B7FCBB}" srcOrd="1" destOrd="0" presId="urn:microsoft.com/office/officeart/2008/layout/LinedList"/>
    <dgm:cxn modelId="{3225B259-50A6-4F90-AC8D-D59C29E45D91}" type="presParOf" srcId="{A6A26FB0-88FC-4EB4-899D-6E1D13B7FCBB}" destId="{7BF22F23-27E2-49F5-8A0D-8D41B7B805E4}" srcOrd="0" destOrd="0" presId="urn:microsoft.com/office/officeart/2008/layout/LinedList"/>
    <dgm:cxn modelId="{8CDE83EF-556B-4CEB-9B9F-8960815BBD55}" type="presParOf" srcId="{A6A26FB0-88FC-4EB4-899D-6E1D13B7FCBB}" destId="{15031CE9-5861-4605-A43F-4DECD7023B00}" srcOrd="1" destOrd="0" presId="urn:microsoft.com/office/officeart/2008/layout/LinedList"/>
    <dgm:cxn modelId="{BCD86CB5-57AE-40FB-A5D1-A90497B8B638}" type="presParOf" srcId="{A6A26FB0-88FC-4EB4-899D-6E1D13B7FCBB}" destId="{6B1FB95F-AFD1-479F-AC0F-4DD785860546}" srcOrd="2" destOrd="0" presId="urn:microsoft.com/office/officeart/2008/layout/LinedList"/>
    <dgm:cxn modelId="{DCC0DF54-79FE-4FF4-B0F2-3457EF008C8B}" type="presParOf" srcId="{6D6C0D3D-AFD9-4103-9CB3-7E674407DED7}" destId="{A9F9B824-CA5B-4F4A-B69D-6232558812E7}" srcOrd="2" destOrd="0" presId="urn:microsoft.com/office/officeart/2008/layout/LinedList"/>
    <dgm:cxn modelId="{D6E47061-4C2A-42E6-BB6F-1AE8597FD175}" type="presParOf" srcId="{6D6C0D3D-AFD9-4103-9CB3-7E674407DED7}" destId="{8FA96639-990F-4155-A05E-0D4BE0E28F64}" srcOrd="3" destOrd="0" presId="urn:microsoft.com/office/officeart/2008/layout/LinedList"/>
  </dgm:cxnLst>
  <dgm:bg/>
  <dgm:whole>
    <a:ln>
      <a:solidFill>
        <a:schemeClr val="tx2">
          <a:lumMod val="50000"/>
        </a:schemeClr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F24C4CD-B33C-4A28-97B1-445EAAE9AA47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D6D3EEC-E715-42E0-AB55-164BC8A6E403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Xroniki iltihab hüceyrələrindən, miofibroblastlardan və birləşdirici toxumadan təşkil olun</a:t>
          </a:r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ur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4BF771-E0E4-4373-AC2D-1BA68A6FCA1C}" type="parTrans" cxnId="{073B0389-2CE2-48B4-B244-4F7850F07F96}">
      <dgm:prSet/>
      <dgm:spPr/>
      <dgm:t>
        <a:bodyPr/>
        <a:lstStyle/>
        <a:p>
          <a:endParaRPr lang="en-US"/>
        </a:p>
      </dgm:t>
    </dgm:pt>
    <dgm:pt modelId="{F736AB7E-8333-4B64-BCE9-68DF1956825B}" type="sibTrans" cxnId="{073B0389-2CE2-48B4-B244-4F7850F07F96}">
      <dgm:prSet/>
      <dgm:spPr/>
      <dgm:t>
        <a:bodyPr/>
        <a:lstStyle/>
        <a:p>
          <a:endParaRPr lang="en-US"/>
        </a:p>
      </dgm:t>
    </dgm:pt>
    <dgm:pt modelId="{7DE0B283-30DF-4948-8BD0-BA8A7E6E6B6D}">
      <dgm:prSet custT="1"/>
      <dgm:spPr/>
      <dgm:t>
        <a:bodyPr/>
        <a:lstStyle/>
        <a:p>
          <a:r>
            <a:rPr lang="az-Latn-AZ" altLang="en-US" sz="2000" b="1" dirty="0">
              <a:latin typeface="Arial" panose="020B0604020202020204" pitchFamily="34" charset="0"/>
              <a:cs typeface="Arial" panose="020B0604020202020204" pitchFamily="34" charset="0"/>
            </a:rPr>
            <a:t>Klinika</a:t>
          </a:r>
        </a:p>
      </dgm:t>
    </dgm:pt>
    <dgm:pt modelId="{FFC1952D-C4D7-40B9-ABBA-4162A68DFA72}" type="parTrans" cxnId="{38B9C943-3889-4982-9682-A8BBE05AF8DF}">
      <dgm:prSet/>
      <dgm:spPr/>
      <dgm:t>
        <a:bodyPr/>
        <a:lstStyle/>
        <a:p>
          <a:endParaRPr lang="en-US"/>
        </a:p>
      </dgm:t>
    </dgm:pt>
    <dgm:pt modelId="{E8EE8AEE-4D84-45DD-B398-6A83C539CAD4}" type="sibTrans" cxnId="{38B9C943-3889-4982-9682-A8BBE05AF8DF}">
      <dgm:prSet/>
      <dgm:spPr/>
      <dgm:t>
        <a:bodyPr/>
        <a:lstStyle/>
        <a:p>
          <a:endParaRPr lang="en-US"/>
        </a:p>
      </dgm:t>
    </dgm:pt>
    <dgm:pt modelId="{8B1352A2-C0EF-4C2C-8306-8AB6914D8688}">
      <dgm:prSet custT="1"/>
      <dgm:spPr/>
      <dgm:t>
        <a:bodyPr/>
        <a:lstStyle/>
        <a:p>
          <a:r>
            <a:rPr lang="az-Latn-AZ" altLang="en-US" sz="2000" b="1" dirty="0">
              <a:latin typeface="Arial" panose="020B0604020202020204" pitchFamily="34" charset="0"/>
              <a:cs typeface="Arial" panose="020B0604020202020204" pitchFamily="34" charset="0"/>
            </a:rPr>
            <a:t>Diaqnostika</a:t>
          </a:r>
          <a:endParaRPr lang="en-US" altLang="en-US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B770DE-4A06-43C4-B96E-95996DDB320C}" type="parTrans" cxnId="{39775FFF-C9DA-4DF0-BBF5-7D8FE80D86B1}">
      <dgm:prSet/>
      <dgm:spPr/>
      <dgm:t>
        <a:bodyPr/>
        <a:lstStyle/>
        <a:p>
          <a:endParaRPr lang="en-US"/>
        </a:p>
      </dgm:t>
    </dgm:pt>
    <dgm:pt modelId="{3E82D59C-0402-4CDE-84EE-D258430EFDF6}" type="sibTrans" cxnId="{39775FFF-C9DA-4DF0-BBF5-7D8FE80D86B1}">
      <dgm:prSet/>
      <dgm:spPr/>
      <dgm:t>
        <a:bodyPr/>
        <a:lstStyle/>
        <a:p>
          <a:endParaRPr lang="en-US"/>
        </a:p>
      </dgm:t>
    </dgm:pt>
    <dgm:pt modelId="{1C9AFD9A-F7E1-427C-AD1F-F156B9E9DC85}">
      <dgm:prSet custT="1"/>
      <dgm:spPr/>
      <dgm:t>
        <a:bodyPr/>
        <a:lstStyle/>
        <a:p>
          <a:r>
            <a:rPr lang="az-Latn-AZ" altLang="en-US" sz="2000" b="1" dirty="0">
              <a:latin typeface="Arial" panose="020B0604020202020204" pitchFamily="34" charset="0"/>
              <a:cs typeface="Arial" panose="020B0604020202020204" pitchFamily="34" charset="0"/>
            </a:rPr>
            <a:t>Müalicə</a:t>
          </a:r>
          <a:endParaRPr lang="en-US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9B13C4-A838-4928-A423-8365E828DA59}" type="parTrans" cxnId="{FB870D8A-E705-4706-AD4B-64F8305C8689}">
      <dgm:prSet/>
      <dgm:spPr/>
      <dgm:t>
        <a:bodyPr/>
        <a:lstStyle/>
        <a:p>
          <a:endParaRPr lang="en-US"/>
        </a:p>
      </dgm:t>
    </dgm:pt>
    <dgm:pt modelId="{33999FCB-EE86-4DF7-AB2E-877958C8A050}" type="sibTrans" cxnId="{FB870D8A-E705-4706-AD4B-64F8305C8689}">
      <dgm:prSet/>
      <dgm:spPr/>
      <dgm:t>
        <a:bodyPr/>
        <a:lstStyle/>
        <a:p>
          <a:endParaRPr lang="en-US"/>
        </a:p>
      </dgm:t>
    </dgm:pt>
    <dgm:pt modelId="{E98BE2FB-4AE9-4096-8532-E5C4B29B84C2}">
      <dgm:prSet phldrT="[Text]" custT="1"/>
      <dgm:spPr/>
      <dgm:t>
        <a:bodyPr/>
        <a:lstStyle/>
        <a:p>
          <a:r>
            <a:rPr lang="az-Latn-AZ" sz="2000" b="1" dirty="0">
              <a:latin typeface="Arial" panose="020B0604020202020204" pitchFamily="34" charset="0"/>
              <a:cs typeface="Arial" panose="020B0604020202020204" pitchFamily="34" charset="0"/>
            </a:rPr>
            <a:t>Xüsusiyyətlər:</a:t>
          </a:r>
          <a:endParaRPr lang="en-US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8EFD0C-0C61-418B-A9A8-7003BD1C0642}" type="parTrans" cxnId="{AC8AD31A-F05D-4C7E-AF08-1827682C61EE}">
      <dgm:prSet/>
      <dgm:spPr/>
      <dgm:t>
        <a:bodyPr/>
        <a:lstStyle/>
        <a:p>
          <a:endParaRPr lang="en-US"/>
        </a:p>
      </dgm:t>
    </dgm:pt>
    <dgm:pt modelId="{2CDFDA52-82AC-49FF-AB3B-C938F1754382}" type="sibTrans" cxnId="{AC8AD31A-F05D-4C7E-AF08-1827682C61EE}">
      <dgm:prSet/>
      <dgm:spPr/>
      <dgm:t>
        <a:bodyPr/>
        <a:lstStyle/>
        <a:p>
          <a:endParaRPr lang="en-US"/>
        </a:p>
      </dgm:t>
    </dgm:pt>
    <dgm:pt modelId="{4C1B5167-D59F-403E-9771-520439BAC32D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hərarət, ağrı kimi infeksiya əlamətləri ola bilir</a:t>
          </a:r>
          <a:endParaRPr lang="az-Latn-AZ" alt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70008A-F463-464A-B4DA-E74A4BB0E5F9}" type="parTrans" cxnId="{AEA39B24-4880-457E-986A-A86987008E3E}">
      <dgm:prSet/>
      <dgm:spPr/>
      <dgm:t>
        <a:bodyPr/>
        <a:lstStyle/>
        <a:p>
          <a:endParaRPr lang="en-US"/>
        </a:p>
      </dgm:t>
    </dgm:pt>
    <dgm:pt modelId="{8D75F6C7-BA55-4535-8140-2CFEDF70B849}" type="sibTrans" cxnId="{AEA39B24-4880-457E-986A-A86987008E3E}">
      <dgm:prSet/>
      <dgm:spPr/>
      <dgm:t>
        <a:bodyPr/>
        <a:lstStyle/>
        <a:p>
          <a:endParaRPr lang="en-US"/>
        </a:p>
      </dgm:t>
    </dgm:pt>
    <dgm:pt modelId="{59E788B2-76AD-4075-B5FA-E1901F0AB0A6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Qc enzimlərində dəyişiklik, hətta biliar və portal obstruksiya törədə bilir </a:t>
          </a:r>
          <a:endParaRPr lang="en-US" alt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96E86E-F187-41A6-B7A4-C166C1A9EFA7}" type="parTrans" cxnId="{23F2760D-6446-4C98-A238-69F5B870AB5E}">
      <dgm:prSet/>
      <dgm:spPr/>
      <dgm:t>
        <a:bodyPr/>
        <a:lstStyle/>
        <a:p>
          <a:endParaRPr lang="en-US"/>
        </a:p>
      </dgm:t>
    </dgm:pt>
    <dgm:pt modelId="{BB75AF79-6504-43D4-9423-2AAB319E733A}" type="sibTrans" cxnId="{23F2760D-6446-4C98-A238-69F5B870AB5E}">
      <dgm:prSet/>
      <dgm:spPr/>
      <dgm:t>
        <a:bodyPr/>
        <a:lstStyle/>
        <a:p>
          <a:endParaRPr lang="en-US"/>
        </a:p>
      </dgm:t>
    </dgm:pt>
    <dgm:pt modelId="{0800A2B2-06AC-4282-85A1-D66AB617B838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altLang="en-US" sz="2000" dirty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zləmək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D61ACB-668E-4AB0-8B93-9F3AFDFC1722}" type="parTrans" cxnId="{E80B97D1-7DE0-49BD-9EF9-7B80AE3C2914}">
      <dgm:prSet/>
      <dgm:spPr/>
      <dgm:t>
        <a:bodyPr/>
        <a:lstStyle/>
        <a:p>
          <a:endParaRPr lang="en-US"/>
        </a:p>
      </dgm:t>
    </dgm:pt>
    <dgm:pt modelId="{524A2340-8CCE-4787-99CC-3529C17D44AC}" type="sibTrans" cxnId="{E80B97D1-7DE0-49BD-9EF9-7B80AE3C2914}">
      <dgm:prSet/>
      <dgm:spPr/>
      <dgm:t>
        <a:bodyPr/>
        <a:lstStyle/>
        <a:p>
          <a:endParaRPr lang="en-US"/>
        </a:p>
      </dgm:t>
    </dgm:pt>
    <dgm:pt modelId="{363B97D6-A77D-4E67-9476-86B1C42E2F1A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Adətən hipovaskulyar, kapsulsuz</a:t>
          </a:r>
          <a:endParaRPr lang="en-US" alt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EBBA6E-5B07-427D-A9A4-D0DCC16345CB}" type="parTrans" cxnId="{212700E5-EC02-4AFC-82C1-5D53516DAA1C}">
      <dgm:prSet/>
      <dgm:spPr/>
      <dgm:t>
        <a:bodyPr/>
        <a:lstStyle/>
        <a:p>
          <a:endParaRPr lang="en-US"/>
        </a:p>
      </dgm:t>
    </dgm:pt>
    <dgm:pt modelId="{1DF8D749-681E-4027-8FB9-D95AC4D1B314}" type="sibTrans" cxnId="{212700E5-EC02-4AFC-82C1-5D53516DAA1C}">
      <dgm:prSet/>
      <dgm:spPr/>
      <dgm:t>
        <a:bodyPr/>
        <a:lstStyle/>
        <a:p>
          <a:endParaRPr lang="en-US"/>
        </a:p>
      </dgm:t>
    </dgm:pt>
    <dgm:pt modelId="{77E31B76-05F1-4678-A01D-1A7F4673052E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Etiopatogenezi</a:t>
          </a:r>
          <a:endParaRPr lang="en-US" altLang="en-US" sz="4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154160-3625-4355-AEF4-FACCB7077537}" type="parTrans" cxnId="{0B8A391D-1807-4023-B719-5943B17E8D58}">
      <dgm:prSet/>
      <dgm:spPr/>
      <dgm:t>
        <a:bodyPr/>
        <a:lstStyle/>
        <a:p>
          <a:endParaRPr lang="en-US"/>
        </a:p>
      </dgm:t>
    </dgm:pt>
    <dgm:pt modelId="{9FA726DA-0E11-438D-BAE6-7D917873CE3B}" type="sibTrans" cxnId="{0B8A391D-1807-4023-B719-5943B17E8D58}">
      <dgm:prSet/>
      <dgm:spPr/>
      <dgm:t>
        <a:bodyPr/>
        <a:lstStyle/>
        <a:p>
          <a:endParaRPr lang="en-US"/>
        </a:p>
      </dgm:t>
    </dgm:pt>
    <dgm:pt modelId="{66E70AD2-F6E2-49FE-B751-6786B80ED52B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Spesifik diaqnostik əlamətləri yox </a:t>
          </a:r>
          <a:endParaRPr lang="en-US" alt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3E1197-9D15-41E7-BECB-88B238E819C5}" type="parTrans" cxnId="{3F6EEB6C-A975-46E0-A752-B75CF3692D66}">
      <dgm:prSet/>
      <dgm:spPr/>
      <dgm:t>
        <a:bodyPr/>
        <a:lstStyle/>
        <a:p>
          <a:endParaRPr lang="en-US"/>
        </a:p>
      </dgm:t>
    </dgm:pt>
    <dgm:pt modelId="{3554E285-2DAF-42B0-9BFE-BEAF62CD2737}" type="sibTrans" cxnId="{3F6EEB6C-A975-46E0-A752-B75CF3692D66}">
      <dgm:prSet/>
      <dgm:spPr/>
      <dgm:t>
        <a:bodyPr/>
        <a:lstStyle/>
        <a:p>
          <a:endParaRPr lang="en-US"/>
        </a:p>
      </dgm:t>
    </dgm:pt>
    <dgm:pt modelId="{53A94F33-EF00-4DD0-83AA-EF52D81B4553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B</a:t>
          </a:r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iopsiya</a:t>
          </a:r>
          <a:endParaRPr lang="en-US" alt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BD6BF5-63E9-42D0-BA4C-4FF543C437A9}" type="parTrans" cxnId="{349F33FF-856F-4385-ADFB-27908329FCEE}">
      <dgm:prSet/>
      <dgm:spPr/>
      <dgm:t>
        <a:bodyPr/>
        <a:lstStyle/>
        <a:p>
          <a:endParaRPr lang="en-US"/>
        </a:p>
      </dgm:t>
    </dgm:pt>
    <dgm:pt modelId="{0C0416E7-EEBD-476A-81AD-2FBE918ACA7C}" type="sibTrans" cxnId="{349F33FF-856F-4385-ADFB-27908329FCEE}">
      <dgm:prSet/>
      <dgm:spPr/>
      <dgm:t>
        <a:bodyPr/>
        <a:lstStyle/>
        <a:p>
          <a:endParaRPr lang="en-US"/>
        </a:p>
      </dgm:t>
    </dgm:pt>
    <dgm:pt modelId="{6C7B53D1-DC21-4001-A3A9-BB358FE0A9FC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R</a:t>
          </a:r>
          <a:r>
            <a:rPr lang="en-US" altLang="en-US" sz="2000" dirty="0" err="1">
              <a:latin typeface="Arial" panose="020B0604020202020204" pitchFamily="34" charset="0"/>
              <a:cs typeface="Arial" panose="020B0604020202020204" pitchFamily="34" charset="0"/>
            </a:rPr>
            <a:t>ezeksiya</a:t>
          </a:r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 - d</a:t>
          </a:r>
          <a:r>
            <a:rPr lang="en-US" altLang="en-US" sz="2000" dirty="0" err="1">
              <a:latin typeface="Arial" panose="020B0604020202020204" pitchFamily="34" charset="0"/>
              <a:cs typeface="Arial" panose="020B0604020202020204" pitchFamily="34" charset="0"/>
            </a:rPr>
            <a:t>ifferensiasiya</a:t>
          </a:r>
          <a:r>
            <a:rPr lang="en-US" alt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000" dirty="0" err="1">
              <a:latin typeface="Arial" panose="020B0604020202020204" pitchFamily="34" charset="0"/>
              <a:cs typeface="Arial" panose="020B0604020202020204" pitchFamily="34" charset="0"/>
            </a:rPr>
            <a:t>çətinliyi</a:t>
          </a:r>
          <a:r>
            <a:rPr lang="en-US" alt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000" dirty="0" err="1">
              <a:latin typeface="Arial" panose="020B0604020202020204" pitchFamily="34" charset="0"/>
              <a:cs typeface="Arial" panose="020B0604020202020204" pitchFamily="34" charset="0"/>
            </a:rPr>
            <a:t>varsa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9B42AD-D20D-4ACC-B711-238A8E710BB5}" type="parTrans" cxnId="{B2A61224-74EB-48D1-8CF5-30256D7F9E04}">
      <dgm:prSet/>
      <dgm:spPr/>
      <dgm:t>
        <a:bodyPr/>
        <a:lstStyle/>
        <a:p>
          <a:endParaRPr lang="en-US"/>
        </a:p>
      </dgm:t>
    </dgm:pt>
    <dgm:pt modelId="{5BFEBF0B-F48D-4566-9FEF-EFC128F1848E}" type="sibTrans" cxnId="{B2A61224-74EB-48D1-8CF5-30256D7F9E04}">
      <dgm:prSet/>
      <dgm:spPr/>
      <dgm:t>
        <a:bodyPr/>
        <a:lstStyle/>
        <a:p>
          <a:endParaRPr lang="en-US"/>
        </a:p>
      </dgm:t>
    </dgm:pt>
    <dgm:pt modelId="{2FA92DF9-8557-451D-A293-3109A1349DF1}" type="pres">
      <dgm:prSet presAssocID="{EF24C4CD-B33C-4A28-97B1-445EAAE9AA47}" presName="Name0" presStyleCnt="0">
        <dgm:presLayoutVars>
          <dgm:dir/>
          <dgm:animLvl val="lvl"/>
          <dgm:resizeHandles val="exact"/>
        </dgm:presLayoutVars>
      </dgm:prSet>
      <dgm:spPr/>
    </dgm:pt>
    <dgm:pt modelId="{ADF20770-58B9-4945-B9FB-2ED4FE3D82B8}" type="pres">
      <dgm:prSet presAssocID="{E98BE2FB-4AE9-4096-8532-E5C4B29B84C2}" presName="linNode" presStyleCnt="0"/>
      <dgm:spPr/>
    </dgm:pt>
    <dgm:pt modelId="{F278EA41-2BD1-4F89-90B8-6D3E1E9A3DF9}" type="pres">
      <dgm:prSet presAssocID="{E98BE2FB-4AE9-4096-8532-E5C4B29B84C2}" presName="parTx" presStyleLbl="revTx" presStyleIdx="0" presStyleCnt="4">
        <dgm:presLayoutVars>
          <dgm:chMax val="1"/>
          <dgm:bulletEnabled val="1"/>
        </dgm:presLayoutVars>
      </dgm:prSet>
      <dgm:spPr/>
    </dgm:pt>
    <dgm:pt modelId="{C484F0CF-D9DB-48FA-AD1E-B1EB4CD88286}" type="pres">
      <dgm:prSet presAssocID="{E98BE2FB-4AE9-4096-8532-E5C4B29B84C2}" presName="bracket" presStyleLbl="parChTrans1D1" presStyleIdx="0" presStyleCnt="4"/>
      <dgm:spPr/>
    </dgm:pt>
    <dgm:pt modelId="{1E3AC5FF-69C6-486A-B3FC-F662CFF067B4}" type="pres">
      <dgm:prSet presAssocID="{E98BE2FB-4AE9-4096-8532-E5C4B29B84C2}" presName="spH" presStyleCnt="0"/>
      <dgm:spPr/>
    </dgm:pt>
    <dgm:pt modelId="{EF9AFE82-672B-4608-BF8A-7519DAF8F85B}" type="pres">
      <dgm:prSet presAssocID="{E98BE2FB-4AE9-4096-8532-E5C4B29B84C2}" presName="desTx" presStyleLbl="node1" presStyleIdx="0" presStyleCnt="4" custScaleY="121000">
        <dgm:presLayoutVars>
          <dgm:bulletEnabled val="1"/>
        </dgm:presLayoutVars>
      </dgm:prSet>
      <dgm:spPr/>
    </dgm:pt>
    <dgm:pt modelId="{57AFD7D7-D2C8-4551-9889-0BEF8C635EA2}" type="pres">
      <dgm:prSet presAssocID="{2CDFDA52-82AC-49FF-AB3B-C938F1754382}" presName="spV" presStyleCnt="0"/>
      <dgm:spPr/>
    </dgm:pt>
    <dgm:pt modelId="{8FCAD3BD-1F4D-4341-8BD6-20074F1B9126}" type="pres">
      <dgm:prSet presAssocID="{7DE0B283-30DF-4948-8BD0-BA8A7E6E6B6D}" presName="linNode" presStyleCnt="0"/>
      <dgm:spPr/>
    </dgm:pt>
    <dgm:pt modelId="{D7FDA952-15F5-4124-97B7-CC369DEF27BF}" type="pres">
      <dgm:prSet presAssocID="{7DE0B283-30DF-4948-8BD0-BA8A7E6E6B6D}" presName="parTx" presStyleLbl="revTx" presStyleIdx="1" presStyleCnt="4">
        <dgm:presLayoutVars>
          <dgm:chMax val="1"/>
          <dgm:bulletEnabled val="1"/>
        </dgm:presLayoutVars>
      </dgm:prSet>
      <dgm:spPr/>
    </dgm:pt>
    <dgm:pt modelId="{943AA8BF-8188-4A16-9729-D6215A6F1932}" type="pres">
      <dgm:prSet presAssocID="{7DE0B283-30DF-4948-8BD0-BA8A7E6E6B6D}" presName="bracket" presStyleLbl="parChTrans1D1" presStyleIdx="1" presStyleCnt="4" custScaleY="75132"/>
      <dgm:spPr/>
    </dgm:pt>
    <dgm:pt modelId="{C7568622-98B3-4B4E-B89F-F218D0EC41D4}" type="pres">
      <dgm:prSet presAssocID="{7DE0B283-30DF-4948-8BD0-BA8A7E6E6B6D}" presName="spH" presStyleCnt="0"/>
      <dgm:spPr/>
    </dgm:pt>
    <dgm:pt modelId="{FD5C74BB-0453-469E-A41B-937A72E9EF2F}" type="pres">
      <dgm:prSet presAssocID="{7DE0B283-30DF-4948-8BD0-BA8A7E6E6B6D}" presName="desTx" presStyleLbl="node1" presStyleIdx="1" presStyleCnt="4" custScaleY="82645">
        <dgm:presLayoutVars>
          <dgm:bulletEnabled val="1"/>
        </dgm:presLayoutVars>
      </dgm:prSet>
      <dgm:spPr/>
    </dgm:pt>
    <dgm:pt modelId="{A1947CF6-5C33-43D7-8BB5-F4AAFB7EC1CA}" type="pres">
      <dgm:prSet presAssocID="{E8EE8AEE-4D84-45DD-B398-6A83C539CAD4}" presName="spV" presStyleCnt="0"/>
      <dgm:spPr/>
    </dgm:pt>
    <dgm:pt modelId="{D1AEBF18-D4AC-41E4-85DB-8141581FB6D9}" type="pres">
      <dgm:prSet presAssocID="{8B1352A2-C0EF-4C2C-8306-8AB6914D8688}" presName="linNode" presStyleCnt="0"/>
      <dgm:spPr/>
    </dgm:pt>
    <dgm:pt modelId="{A2522BD2-C8E3-4835-8E75-2103DAE2539F}" type="pres">
      <dgm:prSet presAssocID="{8B1352A2-C0EF-4C2C-8306-8AB6914D8688}" presName="parTx" presStyleLbl="revTx" presStyleIdx="2" presStyleCnt="4">
        <dgm:presLayoutVars>
          <dgm:chMax val="1"/>
          <dgm:bulletEnabled val="1"/>
        </dgm:presLayoutVars>
      </dgm:prSet>
      <dgm:spPr/>
    </dgm:pt>
    <dgm:pt modelId="{401B774A-B986-4736-924C-798B09508E01}" type="pres">
      <dgm:prSet presAssocID="{8B1352A2-C0EF-4C2C-8306-8AB6914D8688}" presName="bracket" presStyleLbl="parChTrans1D1" presStyleIdx="2" presStyleCnt="4"/>
      <dgm:spPr/>
    </dgm:pt>
    <dgm:pt modelId="{A1D296CB-8878-4E86-9381-AD30006E82C7}" type="pres">
      <dgm:prSet presAssocID="{8B1352A2-C0EF-4C2C-8306-8AB6914D8688}" presName="spH" presStyleCnt="0"/>
      <dgm:spPr/>
    </dgm:pt>
    <dgm:pt modelId="{889CB728-7093-4B82-9B69-8D717B0AA499}" type="pres">
      <dgm:prSet presAssocID="{8B1352A2-C0EF-4C2C-8306-8AB6914D8688}" presName="desTx" presStyleLbl="node1" presStyleIdx="2" presStyleCnt="4" custScaleY="110000">
        <dgm:presLayoutVars>
          <dgm:bulletEnabled val="1"/>
        </dgm:presLayoutVars>
      </dgm:prSet>
      <dgm:spPr/>
    </dgm:pt>
    <dgm:pt modelId="{119B056E-8231-45AF-BD0E-A9A6F4778CF5}" type="pres">
      <dgm:prSet presAssocID="{3E82D59C-0402-4CDE-84EE-D258430EFDF6}" presName="spV" presStyleCnt="0"/>
      <dgm:spPr/>
    </dgm:pt>
    <dgm:pt modelId="{5ED3935B-5068-4030-98C4-EC4E7E09A234}" type="pres">
      <dgm:prSet presAssocID="{1C9AFD9A-F7E1-427C-AD1F-F156B9E9DC85}" presName="linNode" presStyleCnt="0"/>
      <dgm:spPr/>
    </dgm:pt>
    <dgm:pt modelId="{0EC5C67B-EA7C-4C31-91E5-E6178E698F9C}" type="pres">
      <dgm:prSet presAssocID="{1C9AFD9A-F7E1-427C-AD1F-F156B9E9DC85}" presName="parTx" presStyleLbl="revTx" presStyleIdx="3" presStyleCnt="4">
        <dgm:presLayoutVars>
          <dgm:chMax val="1"/>
          <dgm:bulletEnabled val="1"/>
        </dgm:presLayoutVars>
      </dgm:prSet>
      <dgm:spPr/>
    </dgm:pt>
    <dgm:pt modelId="{A2FD5FE7-9CBF-45C5-AC1F-26D05B203BF9}" type="pres">
      <dgm:prSet presAssocID="{1C9AFD9A-F7E1-427C-AD1F-F156B9E9DC85}" presName="bracket" presStyleLbl="parChTrans1D1" presStyleIdx="3" presStyleCnt="4" custScaleY="82645" custLinFactNeighborX="-7764"/>
      <dgm:spPr/>
    </dgm:pt>
    <dgm:pt modelId="{E9CAA841-8728-4E71-8FBE-2CF49DF1F580}" type="pres">
      <dgm:prSet presAssocID="{1C9AFD9A-F7E1-427C-AD1F-F156B9E9DC85}" presName="spH" presStyleCnt="0"/>
      <dgm:spPr/>
    </dgm:pt>
    <dgm:pt modelId="{BDEB941C-A20D-4962-82EC-ED6DF317F2FB}" type="pres">
      <dgm:prSet presAssocID="{1C9AFD9A-F7E1-427C-AD1F-F156B9E9DC85}" presName="desTx" presStyleLbl="node1" presStyleIdx="3" presStyleCnt="4" custScaleY="90909">
        <dgm:presLayoutVars>
          <dgm:bulletEnabled val="1"/>
        </dgm:presLayoutVars>
      </dgm:prSet>
      <dgm:spPr/>
    </dgm:pt>
  </dgm:ptLst>
  <dgm:cxnLst>
    <dgm:cxn modelId="{23F2760D-6446-4C98-A238-69F5B870AB5E}" srcId="{8B1352A2-C0EF-4C2C-8306-8AB6914D8688}" destId="{59E788B2-76AD-4075-B5FA-E1901F0AB0A6}" srcOrd="0" destOrd="0" parTransId="{0796E86E-F187-41A6-B7A4-C166C1A9EFA7}" sibTransId="{BB75AF79-6504-43D4-9423-2AAB319E733A}"/>
    <dgm:cxn modelId="{AC8AD31A-F05D-4C7E-AF08-1827682C61EE}" srcId="{EF24C4CD-B33C-4A28-97B1-445EAAE9AA47}" destId="{E98BE2FB-4AE9-4096-8532-E5C4B29B84C2}" srcOrd="0" destOrd="0" parTransId="{288EFD0C-0C61-418B-A9A8-7003BD1C0642}" sibTransId="{2CDFDA52-82AC-49FF-AB3B-C938F1754382}"/>
    <dgm:cxn modelId="{AFF7251B-3500-46A4-9F59-FA9FC17CCF97}" type="presOf" srcId="{6C7B53D1-DC21-4001-A3A9-BB358FE0A9FC}" destId="{BDEB941C-A20D-4962-82EC-ED6DF317F2FB}" srcOrd="0" destOrd="0" presId="urn:diagrams.loki3.com/BracketList"/>
    <dgm:cxn modelId="{0B8A391D-1807-4023-B719-5943B17E8D58}" srcId="{E98BE2FB-4AE9-4096-8532-E5C4B29B84C2}" destId="{77E31B76-05F1-4678-A01D-1A7F4673052E}" srcOrd="2" destOrd="0" parTransId="{8F154160-3625-4355-AEF4-FACCB7077537}" sibTransId="{9FA726DA-0E11-438D-BAE6-7D917873CE3B}"/>
    <dgm:cxn modelId="{B2A61224-74EB-48D1-8CF5-30256D7F9E04}" srcId="{1C9AFD9A-F7E1-427C-AD1F-F156B9E9DC85}" destId="{6C7B53D1-DC21-4001-A3A9-BB358FE0A9FC}" srcOrd="0" destOrd="0" parTransId="{319B42AD-D20D-4ACC-B711-238A8E710BB5}" sibTransId="{5BFEBF0B-F48D-4566-9FEF-EFC128F1848E}"/>
    <dgm:cxn modelId="{AEA39B24-4880-457E-986A-A86987008E3E}" srcId="{7DE0B283-30DF-4948-8BD0-BA8A7E6E6B6D}" destId="{4C1B5167-D59F-403E-9771-520439BAC32D}" srcOrd="0" destOrd="0" parTransId="{A770008A-F463-464A-B4DA-E74A4BB0E5F9}" sibTransId="{8D75F6C7-BA55-4535-8140-2CFEDF70B849}"/>
    <dgm:cxn modelId="{B581C42D-FD51-48BB-8448-CE090DC9ED4E}" type="presOf" srcId="{8B1352A2-C0EF-4C2C-8306-8AB6914D8688}" destId="{A2522BD2-C8E3-4835-8E75-2103DAE2539F}" srcOrd="0" destOrd="0" presId="urn:diagrams.loki3.com/BracketList"/>
    <dgm:cxn modelId="{412ADD33-1450-4439-8AF8-E1E0FEA9E2DB}" type="presOf" srcId="{53A94F33-EF00-4DD0-83AA-EF52D81B4553}" destId="{889CB728-7093-4B82-9B69-8D717B0AA499}" srcOrd="0" destOrd="2" presId="urn:diagrams.loki3.com/BracketList"/>
    <dgm:cxn modelId="{0C3F8262-96AF-4ABA-A6BF-CB10399D3BBB}" type="presOf" srcId="{1C9AFD9A-F7E1-427C-AD1F-F156B9E9DC85}" destId="{0EC5C67B-EA7C-4C31-91E5-E6178E698F9C}" srcOrd="0" destOrd="0" presId="urn:diagrams.loki3.com/BracketList"/>
    <dgm:cxn modelId="{38B9C943-3889-4982-9682-A8BBE05AF8DF}" srcId="{EF24C4CD-B33C-4A28-97B1-445EAAE9AA47}" destId="{7DE0B283-30DF-4948-8BD0-BA8A7E6E6B6D}" srcOrd="1" destOrd="0" parTransId="{FFC1952D-C4D7-40B9-ABBA-4162A68DFA72}" sibTransId="{E8EE8AEE-4D84-45DD-B398-6A83C539CAD4}"/>
    <dgm:cxn modelId="{3F6EEB6C-A975-46E0-A752-B75CF3692D66}" srcId="{8B1352A2-C0EF-4C2C-8306-8AB6914D8688}" destId="{66E70AD2-F6E2-49FE-B751-6786B80ED52B}" srcOrd="1" destOrd="0" parTransId="{1E3E1197-9D15-41E7-BECB-88B238E819C5}" sibTransId="{3554E285-2DAF-42B0-9BFE-BEAF62CD2737}"/>
    <dgm:cxn modelId="{5A88F96E-F441-4118-B5BC-5D64BD508316}" type="presOf" srcId="{363B97D6-A77D-4E67-9476-86B1C42E2F1A}" destId="{EF9AFE82-672B-4608-BF8A-7519DAF8F85B}" srcOrd="0" destOrd="1" presId="urn:diagrams.loki3.com/BracketList"/>
    <dgm:cxn modelId="{DB571574-A108-41B3-82DD-163C6E70AD2C}" type="presOf" srcId="{4C1B5167-D59F-403E-9771-520439BAC32D}" destId="{FD5C74BB-0453-469E-A41B-937A72E9EF2F}" srcOrd="0" destOrd="0" presId="urn:diagrams.loki3.com/BracketList"/>
    <dgm:cxn modelId="{9EC2CF7A-6008-4F38-9758-BA1FA52D10FF}" type="presOf" srcId="{77E31B76-05F1-4678-A01D-1A7F4673052E}" destId="{EF9AFE82-672B-4608-BF8A-7519DAF8F85B}" srcOrd="0" destOrd="2" presId="urn:diagrams.loki3.com/BracketList"/>
    <dgm:cxn modelId="{073B0389-2CE2-48B4-B244-4F7850F07F96}" srcId="{E98BE2FB-4AE9-4096-8532-E5C4B29B84C2}" destId="{4D6D3EEC-E715-42E0-AB55-164BC8A6E403}" srcOrd="0" destOrd="0" parTransId="{194BF771-E0E4-4373-AC2D-1BA68A6FCA1C}" sibTransId="{F736AB7E-8333-4B64-BCE9-68DF1956825B}"/>
    <dgm:cxn modelId="{FB870D8A-E705-4706-AD4B-64F8305C8689}" srcId="{EF24C4CD-B33C-4A28-97B1-445EAAE9AA47}" destId="{1C9AFD9A-F7E1-427C-AD1F-F156B9E9DC85}" srcOrd="3" destOrd="0" parTransId="{989B13C4-A838-4928-A423-8365E828DA59}" sibTransId="{33999FCB-EE86-4DF7-AB2E-877958C8A050}"/>
    <dgm:cxn modelId="{79DF179F-EB7E-4FDF-BD59-CF7EEE6693BD}" type="presOf" srcId="{4D6D3EEC-E715-42E0-AB55-164BC8A6E403}" destId="{EF9AFE82-672B-4608-BF8A-7519DAF8F85B}" srcOrd="0" destOrd="0" presId="urn:diagrams.loki3.com/BracketList"/>
    <dgm:cxn modelId="{B85CCBA5-5B11-4AE5-A8B2-B10AF5A0066E}" type="presOf" srcId="{E98BE2FB-4AE9-4096-8532-E5C4B29B84C2}" destId="{F278EA41-2BD1-4F89-90B8-6D3E1E9A3DF9}" srcOrd="0" destOrd="0" presId="urn:diagrams.loki3.com/BracketList"/>
    <dgm:cxn modelId="{8DD860AA-21F7-472C-B4C5-E3F839439C29}" type="presOf" srcId="{7DE0B283-30DF-4948-8BD0-BA8A7E6E6B6D}" destId="{D7FDA952-15F5-4124-97B7-CC369DEF27BF}" srcOrd="0" destOrd="0" presId="urn:diagrams.loki3.com/BracketList"/>
    <dgm:cxn modelId="{D82973AB-D1F5-4E88-9309-F56C6139D83A}" type="presOf" srcId="{EF24C4CD-B33C-4A28-97B1-445EAAE9AA47}" destId="{2FA92DF9-8557-451D-A293-3109A1349DF1}" srcOrd="0" destOrd="0" presId="urn:diagrams.loki3.com/BracketList"/>
    <dgm:cxn modelId="{D94FF9CD-115A-4C18-9C0E-D3B2A8C70930}" type="presOf" srcId="{0800A2B2-06AC-4282-85A1-D66AB617B838}" destId="{BDEB941C-A20D-4962-82EC-ED6DF317F2FB}" srcOrd="0" destOrd="1" presId="urn:diagrams.loki3.com/BracketList"/>
    <dgm:cxn modelId="{E80B97D1-7DE0-49BD-9EF9-7B80AE3C2914}" srcId="{1C9AFD9A-F7E1-427C-AD1F-F156B9E9DC85}" destId="{0800A2B2-06AC-4282-85A1-D66AB617B838}" srcOrd="1" destOrd="0" parTransId="{34D61ACB-668E-4AB0-8B93-9F3AFDFC1722}" sibTransId="{524A2340-8CCE-4787-99CC-3529C17D44AC}"/>
    <dgm:cxn modelId="{3AD4FDD4-9AD0-43A6-A0C2-90FC3F4736CC}" type="presOf" srcId="{59E788B2-76AD-4075-B5FA-E1901F0AB0A6}" destId="{889CB728-7093-4B82-9B69-8D717B0AA499}" srcOrd="0" destOrd="0" presId="urn:diagrams.loki3.com/BracketList"/>
    <dgm:cxn modelId="{212700E5-EC02-4AFC-82C1-5D53516DAA1C}" srcId="{E98BE2FB-4AE9-4096-8532-E5C4B29B84C2}" destId="{363B97D6-A77D-4E67-9476-86B1C42E2F1A}" srcOrd="1" destOrd="0" parTransId="{C0EBBA6E-5B07-427D-A9A4-D0DCC16345CB}" sibTransId="{1DF8D749-681E-4027-8FB9-D95AC4D1B314}"/>
    <dgm:cxn modelId="{9C29A3F7-46E3-40E8-A7C7-9EF0147A4E47}" type="presOf" srcId="{66E70AD2-F6E2-49FE-B751-6786B80ED52B}" destId="{889CB728-7093-4B82-9B69-8D717B0AA499}" srcOrd="0" destOrd="1" presId="urn:diagrams.loki3.com/BracketList"/>
    <dgm:cxn modelId="{349F33FF-856F-4385-ADFB-27908329FCEE}" srcId="{8B1352A2-C0EF-4C2C-8306-8AB6914D8688}" destId="{53A94F33-EF00-4DD0-83AA-EF52D81B4553}" srcOrd="2" destOrd="0" parTransId="{FBBD6BF5-63E9-42D0-BA4C-4FF543C437A9}" sibTransId="{0C0416E7-EEBD-476A-81AD-2FBE918ACA7C}"/>
    <dgm:cxn modelId="{39775FFF-C9DA-4DF0-BBF5-7D8FE80D86B1}" srcId="{EF24C4CD-B33C-4A28-97B1-445EAAE9AA47}" destId="{8B1352A2-C0EF-4C2C-8306-8AB6914D8688}" srcOrd="2" destOrd="0" parTransId="{F5B770DE-4A06-43C4-B96E-95996DDB320C}" sibTransId="{3E82D59C-0402-4CDE-84EE-D258430EFDF6}"/>
    <dgm:cxn modelId="{645E16EB-3573-4EB9-902B-2807A1294B92}" type="presParOf" srcId="{2FA92DF9-8557-451D-A293-3109A1349DF1}" destId="{ADF20770-58B9-4945-B9FB-2ED4FE3D82B8}" srcOrd="0" destOrd="0" presId="urn:diagrams.loki3.com/BracketList"/>
    <dgm:cxn modelId="{B63C385C-6375-41F1-93B0-6C56636CAEE2}" type="presParOf" srcId="{ADF20770-58B9-4945-B9FB-2ED4FE3D82B8}" destId="{F278EA41-2BD1-4F89-90B8-6D3E1E9A3DF9}" srcOrd="0" destOrd="0" presId="urn:diagrams.loki3.com/BracketList"/>
    <dgm:cxn modelId="{BE9ADF40-656F-4BC7-8EB5-4F614E0957F4}" type="presParOf" srcId="{ADF20770-58B9-4945-B9FB-2ED4FE3D82B8}" destId="{C484F0CF-D9DB-48FA-AD1E-B1EB4CD88286}" srcOrd="1" destOrd="0" presId="urn:diagrams.loki3.com/BracketList"/>
    <dgm:cxn modelId="{31722934-81A1-4F42-B2E5-5BAF0AB885AB}" type="presParOf" srcId="{ADF20770-58B9-4945-B9FB-2ED4FE3D82B8}" destId="{1E3AC5FF-69C6-486A-B3FC-F662CFF067B4}" srcOrd="2" destOrd="0" presId="urn:diagrams.loki3.com/BracketList"/>
    <dgm:cxn modelId="{DC1A2FC7-1968-4168-9AAA-9B1479C2100B}" type="presParOf" srcId="{ADF20770-58B9-4945-B9FB-2ED4FE3D82B8}" destId="{EF9AFE82-672B-4608-BF8A-7519DAF8F85B}" srcOrd="3" destOrd="0" presId="urn:diagrams.loki3.com/BracketList"/>
    <dgm:cxn modelId="{7904529C-C1C2-4AEB-B752-48AEC02470FD}" type="presParOf" srcId="{2FA92DF9-8557-451D-A293-3109A1349DF1}" destId="{57AFD7D7-D2C8-4551-9889-0BEF8C635EA2}" srcOrd="1" destOrd="0" presId="urn:diagrams.loki3.com/BracketList"/>
    <dgm:cxn modelId="{F4381A69-7DA1-4867-A712-06ECDEA92044}" type="presParOf" srcId="{2FA92DF9-8557-451D-A293-3109A1349DF1}" destId="{8FCAD3BD-1F4D-4341-8BD6-20074F1B9126}" srcOrd="2" destOrd="0" presId="urn:diagrams.loki3.com/BracketList"/>
    <dgm:cxn modelId="{3913ACED-7CCD-43B3-B896-471E41C74106}" type="presParOf" srcId="{8FCAD3BD-1F4D-4341-8BD6-20074F1B9126}" destId="{D7FDA952-15F5-4124-97B7-CC369DEF27BF}" srcOrd="0" destOrd="0" presId="urn:diagrams.loki3.com/BracketList"/>
    <dgm:cxn modelId="{83EB9535-73E0-4C33-85E4-2E4B46993CEE}" type="presParOf" srcId="{8FCAD3BD-1F4D-4341-8BD6-20074F1B9126}" destId="{943AA8BF-8188-4A16-9729-D6215A6F1932}" srcOrd="1" destOrd="0" presId="urn:diagrams.loki3.com/BracketList"/>
    <dgm:cxn modelId="{1BAC2CC3-FCBE-46A9-848E-B267F2DAD421}" type="presParOf" srcId="{8FCAD3BD-1F4D-4341-8BD6-20074F1B9126}" destId="{C7568622-98B3-4B4E-B89F-F218D0EC41D4}" srcOrd="2" destOrd="0" presId="urn:diagrams.loki3.com/BracketList"/>
    <dgm:cxn modelId="{DD24EA65-F487-4CE1-8FF9-7EA28A209C6C}" type="presParOf" srcId="{8FCAD3BD-1F4D-4341-8BD6-20074F1B9126}" destId="{FD5C74BB-0453-469E-A41B-937A72E9EF2F}" srcOrd="3" destOrd="0" presId="urn:diagrams.loki3.com/BracketList"/>
    <dgm:cxn modelId="{95DA8CF4-5851-4211-AF75-0C54EAB68B9E}" type="presParOf" srcId="{2FA92DF9-8557-451D-A293-3109A1349DF1}" destId="{A1947CF6-5C33-43D7-8BB5-F4AAFB7EC1CA}" srcOrd="3" destOrd="0" presId="urn:diagrams.loki3.com/BracketList"/>
    <dgm:cxn modelId="{2A33EEA5-4BA0-4CB1-81E9-CF0598DF7ED6}" type="presParOf" srcId="{2FA92DF9-8557-451D-A293-3109A1349DF1}" destId="{D1AEBF18-D4AC-41E4-85DB-8141581FB6D9}" srcOrd="4" destOrd="0" presId="urn:diagrams.loki3.com/BracketList"/>
    <dgm:cxn modelId="{23E40D43-5BDE-485B-8CEB-F7CA977DB136}" type="presParOf" srcId="{D1AEBF18-D4AC-41E4-85DB-8141581FB6D9}" destId="{A2522BD2-C8E3-4835-8E75-2103DAE2539F}" srcOrd="0" destOrd="0" presId="urn:diagrams.loki3.com/BracketList"/>
    <dgm:cxn modelId="{1E71A84C-9C39-47D9-B16D-188C04B0EE04}" type="presParOf" srcId="{D1AEBF18-D4AC-41E4-85DB-8141581FB6D9}" destId="{401B774A-B986-4736-924C-798B09508E01}" srcOrd="1" destOrd="0" presId="urn:diagrams.loki3.com/BracketList"/>
    <dgm:cxn modelId="{5B1818E5-443A-4A9D-9BF7-86D926E28EE0}" type="presParOf" srcId="{D1AEBF18-D4AC-41E4-85DB-8141581FB6D9}" destId="{A1D296CB-8878-4E86-9381-AD30006E82C7}" srcOrd="2" destOrd="0" presId="urn:diagrams.loki3.com/BracketList"/>
    <dgm:cxn modelId="{DEFA293F-31CC-49C1-915D-825692AF4BC8}" type="presParOf" srcId="{D1AEBF18-D4AC-41E4-85DB-8141581FB6D9}" destId="{889CB728-7093-4B82-9B69-8D717B0AA499}" srcOrd="3" destOrd="0" presId="urn:diagrams.loki3.com/BracketList"/>
    <dgm:cxn modelId="{49CD4DD3-AF2C-4AEF-A4DC-EB93FEDB96DF}" type="presParOf" srcId="{2FA92DF9-8557-451D-A293-3109A1349DF1}" destId="{119B056E-8231-45AF-BD0E-A9A6F4778CF5}" srcOrd="5" destOrd="0" presId="urn:diagrams.loki3.com/BracketList"/>
    <dgm:cxn modelId="{91CCC6F7-DCEB-4539-9293-249EB18DC7B3}" type="presParOf" srcId="{2FA92DF9-8557-451D-A293-3109A1349DF1}" destId="{5ED3935B-5068-4030-98C4-EC4E7E09A234}" srcOrd="6" destOrd="0" presId="urn:diagrams.loki3.com/BracketList"/>
    <dgm:cxn modelId="{A6D4166B-B288-4612-9881-713853CC84CC}" type="presParOf" srcId="{5ED3935B-5068-4030-98C4-EC4E7E09A234}" destId="{0EC5C67B-EA7C-4C31-91E5-E6178E698F9C}" srcOrd="0" destOrd="0" presId="urn:diagrams.loki3.com/BracketList"/>
    <dgm:cxn modelId="{13051EDD-A5AE-40A4-A9AB-B07B6867AF2A}" type="presParOf" srcId="{5ED3935B-5068-4030-98C4-EC4E7E09A234}" destId="{A2FD5FE7-9CBF-45C5-AC1F-26D05B203BF9}" srcOrd="1" destOrd="0" presId="urn:diagrams.loki3.com/BracketList"/>
    <dgm:cxn modelId="{496B2B39-5675-497E-BEAE-0F00DB24349F}" type="presParOf" srcId="{5ED3935B-5068-4030-98C4-EC4E7E09A234}" destId="{E9CAA841-8728-4E71-8FBE-2CF49DF1F580}" srcOrd="2" destOrd="0" presId="urn:diagrams.loki3.com/BracketList"/>
    <dgm:cxn modelId="{4B278F40-FF32-4FCE-B9F9-6BB854E3E9A2}" type="presParOf" srcId="{5ED3935B-5068-4030-98C4-EC4E7E09A234}" destId="{BDEB941C-A20D-4962-82EC-ED6DF317F2FB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03BDCA1-CAA1-41CB-B718-9CD5D0F15180}" type="doc">
      <dgm:prSet loTypeId="urn:microsoft.com/office/officeart/2005/8/layout/lProcess2" loCatId="relationship" qsTypeId="urn:microsoft.com/office/officeart/2005/8/quickstyle/simple3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93B7E068-946B-428E-8780-D360FE1B4F0C}">
      <dgm:prSet phldrT="[Text]"/>
      <dgm:spPr/>
      <dgm:t>
        <a:bodyPr/>
        <a:lstStyle/>
        <a:p>
          <a:r>
            <a:rPr lang="en-US" altLang="en-US" b="1" dirty="0" err="1">
              <a:latin typeface="Arial" panose="020B0604020202020204" pitchFamily="34" charset="0"/>
              <a:cs typeface="Arial" panose="020B0604020202020204" pitchFamily="34" charset="0"/>
            </a:rPr>
            <a:t>Biliar</a:t>
          </a:r>
          <a:r>
            <a:rPr lang="en-US" altLang="en-US" b="1" dirty="0">
              <a:latin typeface="Arial" panose="020B0604020202020204" pitchFamily="34" charset="0"/>
              <a:cs typeface="Arial" panose="020B0604020202020204" pitchFamily="34" charset="0"/>
            </a:rPr>
            <a:t> adenoma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66BEF7A-E726-4632-B3D9-7A768B0E0854}" type="parTrans" cxnId="{FEF80D92-B7A1-491F-868A-8161884611CF}">
      <dgm:prSet/>
      <dgm:spPr/>
      <dgm:t>
        <a:bodyPr/>
        <a:lstStyle/>
        <a:p>
          <a:endParaRPr lang="en-US"/>
        </a:p>
      </dgm:t>
    </dgm:pt>
    <dgm:pt modelId="{81807ED9-3FEF-4928-B921-34A36077D3AD}" type="sibTrans" cxnId="{FEF80D92-B7A1-491F-868A-8161884611CF}">
      <dgm:prSet/>
      <dgm:spPr/>
      <dgm:t>
        <a:bodyPr/>
        <a:lstStyle/>
        <a:p>
          <a:endParaRPr lang="en-US"/>
        </a:p>
      </dgm:t>
    </dgm:pt>
    <dgm:pt modelId="{ACD8BE5B-88D3-4CC9-8A7B-42DDBF5171F8}">
      <dgm:prSet phldrT="[Text]"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X</a:t>
          </a:r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olangioma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C4F2D2-E723-415D-8079-746A95356AA0}" type="parTrans" cxnId="{8B14C38D-9E6F-4CAF-8FA7-28C21D6A1D26}">
      <dgm:prSet/>
      <dgm:spPr/>
      <dgm:t>
        <a:bodyPr/>
        <a:lstStyle/>
        <a:p>
          <a:endParaRPr lang="en-US"/>
        </a:p>
      </dgm:t>
    </dgm:pt>
    <dgm:pt modelId="{32A26E3A-624E-44BF-85BB-9EED0386FC53}" type="sibTrans" cxnId="{8B14C38D-9E6F-4CAF-8FA7-28C21D6A1D26}">
      <dgm:prSet/>
      <dgm:spPr/>
      <dgm:t>
        <a:bodyPr/>
        <a:lstStyle/>
        <a:p>
          <a:endParaRPr lang="en-US"/>
        </a:p>
      </dgm:t>
    </dgm:pt>
    <dgm:pt modelId="{DDB2DD00-A8E2-499F-ACE2-63E21CBBCFFF}">
      <dgm:prSet phldrT="[Text]"/>
      <dgm:spPr/>
      <dgm:t>
        <a:bodyPr/>
        <a:lstStyle/>
        <a:p>
          <a:r>
            <a:rPr lang="ru-RU" altLang="en-US" b="1">
              <a:latin typeface="Arial" panose="020B0604020202020204" pitchFamily="34" charset="0"/>
              <a:cs typeface="Arial" panose="020B0604020202020204" pitchFamily="34" charset="0"/>
            </a:rPr>
            <a:t>Biliar hamartoma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E429A1-2C6A-41A1-843A-6FF19C9B4F8C}" type="parTrans" cxnId="{A4E6CC0C-68EC-4887-A035-55A26D1F8A0D}">
      <dgm:prSet/>
      <dgm:spPr/>
      <dgm:t>
        <a:bodyPr/>
        <a:lstStyle/>
        <a:p>
          <a:endParaRPr lang="en-US"/>
        </a:p>
      </dgm:t>
    </dgm:pt>
    <dgm:pt modelId="{10C1D622-0F97-4133-B429-E2ECF8F991CC}" type="sibTrans" cxnId="{A4E6CC0C-68EC-4887-A035-55A26D1F8A0D}">
      <dgm:prSet/>
      <dgm:spPr/>
      <dgm:t>
        <a:bodyPr/>
        <a:lstStyle/>
        <a:p>
          <a:endParaRPr lang="en-US"/>
        </a:p>
      </dgm:t>
    </dgm:pt>
    <dgm:pt modelId="{D1CA6E95-C2A0-47B1-8511-6595DFA5A0C7}">
      <dgm:prSet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Öd epitelindən inkişaf və fibroz toxuma ilə zəngin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47EE38-02C4-4EDF-AAB8-DFEFD1019EF9}" type="parTrans" cxnId="{8A083D5C-D368-4641-87C7-DA025661565F}">
      <dgm:prSet/>
      <dgm:spPr/>
      <dgm:t>
        <a:bodyPr/>
        <a:lstStyle/>
        <a:p>
          <a:endParaRPr lang="en-US"/>
        </a:p>
      </dgm:t>
    </dgm:pt>
    <dgm:pt modelId="{072FCFD6-89CA-4024-9573-5A75A505C3A6}" type="sibTrans" cxnId="{8A083D5C-D368-4641-87C7-DA025661565F}">
      <dgm:prSet/>
      <dgm:spPr/>
      <dgm:t>
        <a:bodyPr/>
        <a:lstStyle/>
        <a:p>
          <a:endParaRPr lang="en-US"/>
        </a:p>
      </dgm:t>
    </dgm:pt>
    <dgm:pt modelId="{4165E1E9-5672-4990-8C8E-72BDB784EFB0}">
      <dgm:prSet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Adətən </a:t>
          </a:r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&lt;1 sm, subkapsulyar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26C210-D59E-439B-AEF1-4957D339D19B}" type="parTrans" cxnId="{4F431F71-2295-4385-84A7-C44FE332F06F}">
      <dgm:prSet/>
      <dgm:spPr/>
      <dgm:t>
        <a:bodyPr/>
        <a:lstStyle/>
        <a:p>
          <a:endParaRPr lang="en-US"/>
        </a:p>
      </dgm:t>
    </dgm:pt>
    <dgm:pt modelId="{8EC3BEA8-6DF4-4D4C-9A57-A9ADF615552E}" type="sibTrans" cxnId="{4F431F71-2295-4385-84A7-C44FE332F06F}">
      <dgm:prSet/>
      <dgm:spPr/>
      <dgm:t>
        <a:bodyPr/>
        <a:lstStyle/>
        <a:p>
          <a:endParaRPr lang="en-US"/>
        </a:p>
      </dgm:t>
    </dgm:pt>
    <dgm:pt modelId="{F8B04C86-DCD3-4A5C-8151-71E0A5AB84C2}">
      <dgm:prSet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Metastazdan 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differensiasiya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EF4CA9-EFC7-4503-A373-F0BC7F679115}" type="parTrans" cxnId="{A65BB22A-4058-4BF5-908B-8E1DD2304809}">
      <dgm:prSet/>
      <dgm:spPr/>
      <dgm:t>
        <a:bodyPr/>
        <a:lstStyle/>
        <a:p>
          <a:endParaRPr lang="en-US"/>
        </a:p>
      </dgm:t>
    </dgm:pt>
    <dgm:pt modelId="{63C335C8-055F-468A-97A9-D413CCEACC95}" type="sibTrans" cxnId="{A65BB22A-4058-4BF5-908B-8E1DD2304809}">
      <dgm:prSet/>
      <dgm:spPr/>
      <dgm:t>
        <a:bodyPr/>
        <a:lstStyle/>
        <a:p>
          <a:endParaRPr lang="en-US"/>
        </a:p>
      </dgm:t>
    </dgm:pt>
    <dgm:pt modelId="{A040BD57-84B3-4305-8058-22B9EB049B49}">
      <dgm:prSet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Mü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licə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yə</a:t>
          </a:r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 ehtiyac yoxdur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3C1C1E-D2B6-475B-AACF-9B4DC4EC0319}" type="parTrans" cxnId="{955F4D73-D573-4DCF-8D8D-3A4BB5109E80}">
      <dgm:prSet/>
      <dgm:spPr/>
      <dgm:t>
        <a:bodyPr/>
        <a:lstStyle/>
        <a:p>
          <a:endParaRPr lang="en-US"/>
        </a:p>
      </dgm:t>
    </dgm:pt>
    <dgm:pt modelId="{B902F76D-4ADE-457E-8A30-02B0B25EC2FB}" type="sibTrans" cxnId="{955F4D73-D573-4DCF-8D8D-3A4BB5109E80}">
      <dgm:prSet/>
      <dgm:spPr/>
      <dgm:t>
        <a:bodyPr/>
        <a:lstStyle/>
        <a:p>
          <a:endParaRPr lang="en-US"/>
        </a:p>
      </dgm:t>
    </dgm:pt>
    <dgm:pt modelId="{6850F11A-85C5-4A9E-BE1B-E705B6D8ECB1}">
      <dgm:prSet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Asimptomatik,</a:t>
          </a:r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 ağırlaşma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sız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6B7179-97A4-470D-A5F9-59EB5BFBE9A6}" type="parTrans" cxnId="{99A1A440-6856-4C14-83AE-A832BEA2D361}">
      <dgm:prSet/>
      <dgm:spPr/>
      <dgm:t>
        <a:bodyPr/>
        <a:lstStyle/>
        <a:p>
          <a:endParaRPr lang="en-US"/>
        </a:p>
      </dgm:t>
    </dgm:pt>
    <dgm:pt modelId="{84ADE9E9-A1AF-494C-B56E-6EE1EE4F1E31}" type="sibTrans" cxnId="{99A1A440-6856-4C14-83AE-A832BEA2D361}">
      <dgm:prSet/>
      <dgm:spPr/>
      <dgm:t>
        <a:bodyPr/>
        <a:lstStyle/>
        <a:p>
          <a:endParaRPr lang="en-US"/>
        </a:p>
      </dgm:t>
    </dgm:pt>
    <dgm:pt modelId="{0A2BC205-D1B0-456D-BE92-714F81B8DB51}">
      <dgm:prSet phldrT="[Text]"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Öd axacağı, fibroz toxuma və iltihab hüceyrələrindən ibarət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30BB68-4321-4208-AF0C-F5852A158D66}" type="parTrans" cxnId="{1FAC53D7-C926-46DA-9C64-007EA6A16E1C}">
      <dgm:prSet/>
      <dgm:spPr/>
      <dgm:t>
        <a:bodyPr/>
        <a:lstStyle/>
        <a:p>
          <a:endParaRPr lang="en-US"/>
        </a:p>
      </dgm:t>
    </dgm:pt>
    <dgm:pt modelId="{15FBA707-80B5-469F-B2F8-1DEFDD30686B}" type="sibTrans" cxnId="{1FAC53D7-C926-46DA-9C64-007EA6A16E1C}">
      <dgm:prSet/>
      <dgm:spPr/>
      <dgm:t>
        <a:bodyPr/>
        <a:lstStyle/>
        <a:p>
          <a:endParaRPr lang="en-US"/>
        </a:p>
      </dgm:t>
    </dgm:pt>
    <dgm:pt modelId="{499BEFE8-46C0-44A5-A981-23E68B8E0871}">
      <dgm:prSet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Kiçik, subkapsulyar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C8F1E8-DCE5-4637-8B92-129A14DA23B2}" type="parTrans" cxnId="{A012181E-EDE3-4A7B-8698-CBF6E4C3A444}">
      <dgm:prSet/>
      <dgm:spPr/>
      <dgm:t>
        <a:bodyPr/>
        <a:lstStyle/>
        <a:p>
          <a:endParaRPr lang="en-US"/>
        </a:p>
      </dgm:t>
    </dgm:pt>
    <dgm:pt modelId="{CE244437-26C7-4FB4-BEDE-4DA373886F82}" type="sibTrans" cxnId="{A012181E-EDE3-4A7B-8698-CBF6E4C3A444}">
      <dgm:prSet/>
      <dgm:spPr/>
      <dgm:t>
        <a:bodyPr/>
        <a:lstStyle/>
        <a:p>
          <a:endParaRPr lang="en-US"/>
        </a:p>
      </dgm:t>
    </dgm:pt>
    <dgm:pt modelId="{9CB681CC-CAE9-43A6-B9D0-2362949E17E1}">
      <dgm:prSet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Adətən 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asimptomatik</a:t>
          </a:r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, ağırlaşma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sız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A3F580-8AE9-4DE7-B726-DAC979AA7579}" type="parTrans" cxnId="{CF553A9D-7547-4414-B18D-9BE5173C6FF2}">
      <dgm:prSet/>
      <dgm:spPr/>
      <dgm:t>
        <a:bodyPr/>
        <a:lstStyle/>
        <a:p>
          <a:endParaRPr lang="en-US"/>
        </a:p>
      </dgm:t>
    </dgm:pt>
    <dgm:pt modelId="{7E5F90AD-606E-4BBA-B80A-7D9F6E291086}" type="sibTrans" cxnId="{CF553A9D-7547-4414-B18D-9BE5173C6FF2}">
      <dgm:prSet/>
      <dgm:spPr/>
      <dgm:t>
        <a:bodyPr/>
        <a:lstStyle/>
        <a:p>
          <a:endParaRPr lang="en-US"/>
        </a:p>
      </dgm:t>
    </dgm:pt>
    <dgm:pt modelId="{B41DCBDB-B4AE-4EAF-88E9-DF75FCD7383C}">
      <dgm:prSet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Metastazdan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 differensiasiya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B037A3-F73B-435A-82D7-BDBDF805E840}" type="parTrans" cxnId="{532013BF-CA78-43A9-8901-6E8B5FFA1E16}">
      <dgm:prSet/>
      <dgm:spPr/>
      <dgm:t>
        <a:bodyPr/>
        <a:lstStyle/>
        <a:p>
          <a:endParaRPr lang="en-US"/>
        </a:p>
      </dgm:t>
    </dgm:pt>
    <dgm:pt modelId="{B1ABE1E2-5C13-444E-9542-3A133751AECA}" type="sibTrans" cxnId="{532013BF-CA78-43A9-8901-6E8B5FFA1E16}">
      <dgm:prSet/>
      <dgm:spPr/>
      <dgm:t>
        <a:bodyPr/>
        <a:lstStyle/>
        <a:p>
          <a:endParaRPr lang="en-US"/>
        </a:p>
      </dgm:t>
    </dgm:pt>
    <dgm:pt modelId="{26E75011-DC85-4DDE-B28B-BADF0D455701}">
      <dgm:prSet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Mü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licə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yə</a:t>
          </a:r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 ehtiyac yox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B88397-3837-41E7-BD64-EFD1D076BAB6}" type="parTrans" cxnId="{398372B7-6D62-4FD6-8FF6-E0013B07982F}">
      <dgm:prSet/>
      <dgm:spPr/>
      <dgm:t>
        <a:bodyPr/>
        <a:lstStyle/>
        <a:p>
          <a:endParaRPr lang="en-US"/>
        </a:p>
      </dgm:t>
    </dgm:pt>
    <dgm:pt modelId="{9C792652-3454-4245-8E88-AC7754744F5F}" type="sibTrans" cxnId="{398372B7-6D62-4FD6-8FF6-E0013B07982F}">
      <dgm:prSet/>
      <dgm:spPr/>
      <dgm:t>
        <a:bodyPr/>
        <a:lstStyle/>
        <a:p>
          <a:endParaRPr lang="en-US"/>
        </a:p>
      </dgm:t>
    </dgm:pt>
    <dgm:pt modelId="{6E6FAE65-D6EE-4C7A-AA09-4CA3BA75F139}" type="pres">
      <dgm:prSet presAssocID="{E03BDCA1-CAA1-41CB-B718-9CD5D0F15180}" presName="theList" presStyleCnt="0">
        <dgm:presLayoutVars>
          <dgm:dir/>
          <dgm:animLvl val="lvl"/>
          <dgm:resizeHandles val="exact"/>
        </dgm:presLayoutVars>
      </dgm:prSet>
      <dgm:spPr/>
    </dgm:pt>
    <dgm:pt modelId="{0B1BF790-49CE-4F72-AC50-9F2B95BD3F43}" type="pres">
      <dgm:prSet presAssocID="{93B7E068-946B-428E-8780-D360FE1B4F0C}" presName="compNode" presStyleCnt="0"/>
      <dgm:spPr/>
    </dgm:pt>
    <dgm:pt modelId="{EF222927-1D4A-4084-9CDD-443A09A88F58}" type="pres">
      <dgm:prSet presAssocID="{93B7E068-946B-428E-8780-D360FE1B4F0C}" presName="aNode" presStyleLbl="bgShp" presStyleIdx="0" presStyleCnt="2"/>
      <dgm:spPr/>
    </dgm:pt>
    <dgm:pt modelId="{3B8BD27A-3282-4919-B460-FF223B6EC409}" type="pres">
      <dgm:prSet presAssocID="{93B7E068-946B-428E-8780-D360FE1B4F0C}" presName="textNode" presStyleLbl="bgShp" presStyleIdx="0" presStyleCnt="2"/>
      <dgm:spPr/>
    </dgm:pt>
    <dgm:pt modelId="{485DEB57-743F-48B8-A665-4AE1BFAAA383}" type="pres">
      <dgm:prSet presAssocID="{93B7E068-946B-428E-8780-D360FE1B4F0C}" presName="compChildNode" presStyleCnt="0"/>
      <dgm:spPr/>
    </dgm:pt>
    <dgm:pt modelId="{F7D572CB-D7F6-40E7-8AE5-7801C66F308C}" type="pres">
      <dgm:prSet presAssocID="{93B7E068-946B-428E-8780-D360FE1B4F0C}" presName="theInnerList" presStyleCnt="0"/>
      <dgm:spPr/>
    </dgm:pt>
    <dgm:pt modelId="{0D998356-AFB2-41FB-873F-858D3B2BC6AE}" type="pres">
      <dgm:prSet presAssocID="{ACD8BE5B-88D3-4CC9-8A7B-42DDBF5171F8}" presName="childNode" presStyleLbl="node1" presStyleIdx="0" presStyleCnt="11">
        <dgm:presLayoutVars>
          <dgm:bulletEnabled val="1"/>
        </dgm:presLayoutVars>
      </dgm:prSet>
      <dgm:spPr/>
    </dgm:pt>
    <dgm:pt modelId="{1959FDF5-BBCA-44D1-9D2B-40AD9CF4BBEC}" type="pres">
      <dgm:prSet presAssocID="{ACD8BE5B-88D3-4CC9-8A7B-42DDBF5171F8}" presName="aSpace2" presStyleCnt="0"/>
      <dgm:spPr/>
    </dgm:pt>
    <dgm:pt modelId="{2232DB66-963C-4AC1-A1DA-F6A98F5EE713}" type="pres">
      <dgm:prSet presAssocID="{D1CA6E95-C2A0-47B1-8511-6595DFA5A0C7}" presName="childNode" presStyleLbl="node1" presStyleIdx="1" presStyleCnt="11">
        <dgm:presLayoutVars>
          <dgm:bulletEnabled val="1"/>
        </dgm:presLayoutVars>
      </dgm:prSet>
      <dgm:spPr/>
    </dgm:pt>
    <dgm:pt modelId="{C1FAF174-F1F5-4F56-92A5-5BF1977BB369}" type="pres">
      <dgm:prSet presAssocID="{D1CA6E95-C2A0-47B1-8511-6595DFA5A0C7}" presName="aSpace2" presStyleCnt="0"/>
      <dgm:spPr/>
    </dgm:pt>
    <dgm:pt modelId="{3FB4768B-00CD-46BA-B049-F6368497A675}" type="pres">
      <dgm:prSet presAssocID="{4165E1E9-5672-4990-8C8E-72BDB784EFB0}" presName="childNode" presStyleLbl="node1" presStyleIdx="2" presStyleCnt="11">
        <dgm:presLayoutVars>
          <dgm:bulletEnabled val="1"/>
        </dgm:presLayoutVars>
      </dgm:prSet>
      <dgm:spPr/>
    </dgm:pt>
    <dgm:pt modelId="{E557C027-7E01-4C26-8652-04534E255663}" type="pres">
      <dgm:prSet presAssocID="{4165E1E9-5672-4990-8C8E-72BDB784EFB0}" presName="aSpace2" presStyleCnt="0"/>
      <dgm:spPr/>
    </dgm:pt>
    <dgm:pt modelId="{3BB1FD7B-C0D1-494D-BF55-1765696AC5CC}" type="pres">
      <dgm:prSet presAssocID="{6850F11A-85C5-4A9E-BE1B-E705B6D8ECB1}" presName="childNode" presStyleLbl="node1" presStyleIdx="3" presStyleCnt="11">
        <dgm:presLayoutVars>
          <dgm:bulletEnabled val="1"/>
        </dgm:presLayoutVars>
      </dgm:prSet>
      <dgm:spPr/>
    </dgm:pt>
    <dgm:pt modelId="{D2A1855E-DF91-4B8F-AD58-A812F1FFD9DF}" type="pres">
      <dgm:prSet presAssocID="{6850F11A-85C5-4A9E-BE1B-E705B6D8ECB1}" presName="aSpace2" presStyleCnt="0"/>
      <dgm:spPr/>
    </dgm:pt>
    <dgm:pt modelId="{CDFE01EC-37FB-469D-89F7-5EB48B4BF516}" type="pres">
      <dgm:prSet presAssocID="{F8B04C86-DCD3-4A5C-8151-71E0A5AB84C2}" presName="childNode" presStyleLbl="node1" presStyleIdx="4" presStyleCnt="11">
        <dgm:presLayoutVars>
          <dgm:bulletEnabled val="1"/>
        </dgm:presLayoutVars>
      </dgm:prSet>
      <dgm:spPr/>
    </dgm:pt>
    <dgm:pt modelId="{1E36FAD2-B91F-45E9-AF53-1249A60AE5D8}" type="pres">
      <dgm:prSet presAssocID="{F8B04C86-DCD3-4A5C-8151-71E0A5AB84C2}" presName="aSpace2" presStyleCnt="0"/>
      <dgm:spPr/>
    </dgm:pt>
    <dgm:pt modelId="{06311A56-EFEA-44DF-A779-2958A4DA9E1D}" type="pres">
      <dgm:prSet presAssocID="{A040BD57-84B3-4305-8058-22B9EB049B49}" presName="childNode" presStyleLbl="node1" presStyleIdx="5" presStyleCnt="11">
        <dgm:presLayoutVars>
          <dgm:bulletEnabled val="1"/>
        </dgm:presLayoutVars>
      </dgm:prSet>
      <dgm:spPr/>
    </dgm:pt>
    <dgm:pt modelId="{03F2EC76-6D20-481E-B184-40BE3D48BDFC}" type="pres">
      <dgm:prSet presAssocID="{93B7E068-946B-428E-8780-D360FE1B4F0C}" presName="aSpace" presStyleCnt="0"/>
      <dgm:spPr/>
    </dgm:pt>
    <dgm:pt modelId="{05BB0C33-6F54-406B-8B3C-6534D1896B7F}" type="pres">
      <dgm:prSet presAssocID="{DDB2DD00-A8E2-499F-ACE2-63E21CBBCFFF}" presName="compNode" presStyleCnt="0"/>
      <dgm:spPr/>
    </dgm:pt>
    <dgm:pt modelId="{C71A78B6-4F15-496A-B9DF-49637800BED5}" type="pres">
      <dgm:prSet presAssocID="{DDB2DD00-A8E2-499F-ACE2-63E21CBBCFFF}" presName="aNode" presStyleLbl="bgShp" presStyleIdx="1" presStyleCnt="2"/>
      <dgm:spPr/>
    </dgm:pt>
    <dgm:pt modelId="{3062AF5B-FE2A-4165-B900-05C78F70982C}" type="pres">
      <dgm:prSet presAssocID="{DDB2DD00-A8E2-499F-ACE2-63E21CBBCFFF}" presName="textNode" presStyleLbl="bgShp" presStyleIdx="1" presStyleCnt="2"/>
      <dgm:spPr/>
    </dgm:pt>
    <dgm:pt modelId="{76E61B0E-8570-4BE4-9EA3-D85FFF717618}" type="pres">
      <dgm:prSet presAssocID="{DDB2DD00-A8E2-499F-ACE2-63E21CBBCFFF}" presName="compChildNode" presStyleCnt="0"/>
      <dgm:spPr/>
    </dgm:pt>
    <dgm:pt modelId="{DEFBC2AE-D105-47BC-A107-63A29DFBB57D}" type="pres">
      <dgm:prSet presAssocID="{DDB2DD00-A8E2-499F-ACE2-63E21CBBCFFF}" presName="theInnerList" presStyleCnt="0"/>
      <dgm:spPr/>
    </dgm:pt>
    <dgm:pt modelId="{3BAE990E-745D-4F43-9AEE-FE615830B065}" type="pres">
      <dgm:prSet presAssocID="{0A2BC205-D1B0-456D-BE92-714F81B8DB51}" presName="childNode" presStyleLbl="node1" presStyleIdx="6" presStyleCnt="11">
        <dgm:presLayoutVars>
          <dgm:bulletEnabled val="1"/>
        </dgm:presLayoutVars>
      </dgm:prSet>
      <dgm:spPr/>
    </dgm:pt>
    <dgm:pt modelId="{BEC7DF6A-D483-48FB-9797-28B1205EF543}" type="pres">
      <dgm:prSet presAssocID="{0A2BC205-D1B0-456D-BE92-714F81B8DB51}" presName="aSpace2" presStyleCnt="0"/>
      <dgm:spPr/>
    </dgm:pt>
    <dgm:pt modelId="{E209B22C-4B18-4FC9-8543-F567859FF42E}" type="pres">
      <dgm:prSet presAssocID="{499BEFE8-46C0-44A5-A981-23E68B8E0871}" presName="childNode" presStyleLbl="node1" presStyleIdx="7" presStyleCnt="11">
        <dgm:presLayoutVars>
          <dgm:bulletEnabled val="1"/>
        </dgm:presLayoutVars>
      </dgm:prSet>
      <dgm:spPr/>
    </dgm:pt>
    <dgm:pt modelId="{6FFB5714-58AA-4280-A929-5BDBD74ABDE3}" type="pres">
      <dgm:prSet presAssocID="{499BEFE8-46C0-44A5-A981-23E68B8E0871}" presName="aSpace2" presStyleCnt="0"/>
      <dgm:spPr/>
    </dgm:pt>
    <dgm:pt modelId="{2CF5A7B5-CE28-4303-9EC4-00D36132431F}" type="pres">
      <dgm:prSet presAssocID="{9CB681CC-CAE9-43A6-B9D0-2362949E17E1}" presName="childNode" presStyleLbl="node1" presStyleIdx="8" presStyleCnt="11">
        <dgm:presLayoutVars>
          <dgm:bulletEnabled val="1"/>
        </dgm:presLayoutVars>
      </dgm:prSet>
      <dgm:spPr/>
    </dgm:pt>
    <dgm:pt modelId="{6A96350C-BFD6-4F99-BCE5-D490699188F6}" type="pres">
      <dgm:prSet presAssocID="{9CB681CC-CAE9-43A6-B9D0-2362949E17E1}" presName="aSpace2" presStyleCnt="0"/>
      <dgm:spPr/>
    </dgm:pt>
    <dgm:pt modelId="{028E07E6-D9E0-4D7E-BAA0-1EA099FA7C1C}" type="pres">
      <dgm:prSet presAssocID="{B41DCBDB-B4AE-4EAF-88E9-DF75FCD7383C}" presName="childNode" presStyleLbl="node1" presStyleIdx="9" presStyleCnt="11">
        <dgm:presLayoutVars>
          <dgm:bulletEnabled val="1"/>
        </dgm:presLayoutVars>
      </dgm:prSet>
      <dgm:spPr/>
    </dgm:pt>
    <dgm:pt modelId="{D0DD93B9-C413-4482-A669-D8E79F40C971}" type="pres">
      <dgm:prSet presAssocID="{B41DCBDB-B4AE-4EAF-88E9-DF75FCD7383C}" presName="aSpace2" presStyleCnt="0"/>
      <dgm:spPr/>
    </dgm:pt>
    <dgm:pt modelId="{858EA1F3-99EB-4452-8357-7BEB53B6E50B}" type="pres">
      <dgm:prSet presAssocID="{26E75011-DC85-4DDE-B28B-BADF0D455701}" presName="childNode" presStyleLbl="node1" presStyleIdx="10" presStyleCnt="11">
        <dgm:presLayoutVars>
          <dgm:bulletEnabled val="1"/>
        </dgm:presLayoutVars>
      </dgm:prSet>
      <dgm:spPr/>
    </dgm:pt>
  </dgm:ptLst>
  <dgm:cxnLst>
    <dgm:cxn modelId="{A4E6CC0C-68EC-4887-A035-55A26D1F8A0D}" srcId="{E03BDCA1-CAA1-41CB-B718-9CD5D0F15180}" destId="{DDB2DD00-A8E2-499F-ACE2-63E21CBBCFFF}" srcOrd="1" destOrd="0" parTransId="{55E429A1-2C6A-41A1-843A-6FF19C9B4F8C}" sibTransId="{10C1D622-0F97-4133-B429-E2ECF8F991CC}"/>
    <dgm:cxn modelId="{A012181E-EDE3-4A7B-8698-CBF6E4C3A444}" srcId="{DDB2DD00-A8E2-499F-ACE2-63E21CBBCFFF}" destId="{499BEFE8-46C0-44A5-A981-23E68B8E0871}" srcOrd="1" destOrd="0" parTransId="{1AC8F1E8-DCE5-4637-8B92-129A14DA23B2}" sibTransId="{CE244437-26C7-4FB4-BEDE-4DA373886F82}"/>
    <dgm:cxn modelId="{A65BB22A-4058-4BF5-908B-8E1DD2304809}" srcId="{93B7E068-946B-428E-8780-D360FE1B4F0C}" destId="{F8B04C86-DCD3-4A5C-8151-71E0A5AB84C2}" srcOrd="4" destOrd="0" parTransId="{1CEF4CA9-EFC7-4503-A373-F0BC7F679115}" sibTransId="{63C335C8-055F-468A-97A9-D413CCEACC95}"/>
    <dgm:cxn modelId="{D635AF2F-C1E9-4A30-9965-963C5DB1623F}" type="presOf" srcId="{D1CA6E95-C2A0-47B1-8511-6595DFA5A0C7}" destId="{2232DB66-963C-4AC1-A1DA-F6A98F5EE713}" srcOrd="0" destOrd="0" presId="urn:microsoft.com/office/officeart/2005/8/layout/lProcess2"/>
    <dgm:cxn modelId="{1D1BCE3C-603B-4F69-B2EC-E272B3BAB386}" type="presOf" srcId="{4165E1E9-5672-4990-8C8E-72BDB784EFB0}" destId="{3FB4768B-00CD-46BA-B049-F6368497A675}" srcOrd="0" destOrd="0" presId="urn:microsoft.com/office/officeart/2005/8/layout/lProcess2"/>
    <dgm:cxn modelId="{99A1A440-6856-4C14-83AE-A832BEA2D361}" srcId="{93B7E068-946B-428E-8780-D360FE1B4F0C}" destId="{6850F11A-85C5-4A9E-BE1B-E705B6D8ECB1}" srcOrd="3" destOrd="0" parTransId="{1A6B7179-97A4-470D-A5F9-59EB5BFBE9A6}" sibTransId="{84ADE9E9-A1AF-494C-B56E-6EE1EE4F1E31}"/>
    <dgm:cxn modelId="{8A083D5C-D368-4641-87C7-DA025661565F}" srcId="{93B7E068-946B-428E-8780-D360FE1B4F0C}" destId="{D1CA6E95-C2A0-47B1-8511-6595DFA5A0C7}" srcOrd="1" destOrd="0" parTransId="{1B47EE38-02C4-4EDF-AAB8-DFEFD1019EF9}" sibTransId="{072FCFD6-89CA-4024-9573-5A75A505C3A6}"/>
    <dgm:cxn modelId="{37C4DC61-227E-46AB-9105-76B625A42860}" type="presOf" srcId="{DDB2DD00-A8E2-499F-ACE2-63E21CBBCFFF}" destId="{C71A78B6-4F15-496A-B9DF-49637800BED5}" srcOrd="0" destOrd="0" presId="urn:microsoft.com/office/officeart/2005/8/layout/lProcess2"/>
    <dgm:cxn modelId="{3F8A924C-5B58-49CE-B8CA-D94AF4BB0CF5}" type="presOf" srcId="{E03BDCA1-CAA1-41CB-B718-9CD5D0F15180}" destId="{6E6FAE65-D6EE-4C7A-AA09-4CA3BA75F139}" srcOrd="0" destOrd="0" presId="urn:microsoft.com/office/officeart/2005/8/layout/lProcess2"/>
    <dgm:cxn modelId="{4F431F71-2295-4385-84A7-C44FE332F06F}" srcId="{93B7E068-946B-428E-8780-D360FE1B4F0C}" destId="{4165E1E9-5672-4990-8C8E-72BDB784EFB0}" srcOrd="2" destOrd="0" parTransId="{6126C210-D59E-439B-AEF1-4957D339D19B}" sibTransId="{8EC3BEA8-6DF4-4D4C-9A57-A9ADF615552E}"/>
    <dgm:cxn modelId="{38D4D471-DD7E-4EC0-865F-193D1B5F72F4}" type="presOf" srcId="{26E75011-DC85-4DDE-B28B-BADF0D455701}" destId="{858EA1F3-99EB-4452-8357-7BEB53B6E50B}" srcOrd="0" destOrd="0" presId="urn:microsoft.com/office/officeart/2005/8/layout/lProcess2"/>
    <dgm:cxn modelId="{955F4D73-D573-4DCF-8D8D-3A4BB5109E80}" srcId="{93B7E068-946B-428E-8780-D360FE1B4F0C}" destId="{A040BD57-84B3-4305-8058-22B9EB049B49}" srcOrd="5" destOrd="0" parTransId="{D43C1C1E-D2B6-475B-AACF-9B4DC4EC0319}" sibTransId="{B902F76D-4ADE-457E-8A30-02B0B25EC2FB}"/>
    <dgm:cxn modelId="{DB9CF67D-A09C-4FA2-95C7-99FA38244BF5}" type="presOf" srcId="{93B7E068-946B-428E-8780-D360FE1B4F0C}" destId="{3B8BD27A-3282-4919-B460-FF223B6EC409}" srcOrd="1" destOrd="0" presId="urn:microsoft.com/office/officeart/2005/8/layout/lProcess2"/>
    <dgm:cxn modelId="{54B37E82-8565-4F8D-B776-6E121E25E2C8}" type="presOf" srcId="{0A2BC205-D1B0-456D-BE92-714F81B8DB51}" destId="{3BAE990E-745D-4F43-9AEE-FE615830B065}" srcOrd="0" destOrd="0" presId="urn:microsoft.com/office/officeart/2005/8/layout/lProcess2"/>
    <dgm:cxn modelId="{8B14C38D-9E6F-4CAF-8FA7-28C21D6A1D26}" srcId="{93B7E068-946B-428E-8780-D360FE1B4F0C}" destId="{ACD8BE5B-88D3-4CC9-8A7B-42DDBF5171F8}" srcOrd="0" destOrd="0" parTransId="{8CC4F2D2-E723-415D-8079-746A95356AA0}" sibTransId="{32A26E3A-624E-44BF-85BB-9EED0386FC53}"/>
    <dgm:cxn modelId="{FEF80D92-B7A1-491F-868A-8161884611CF}" srcId="{E03BDCA1-CAA1-41CB-B718-9CD5D0F15180}" destId="{93B7E068-946B-428E-8780-D360FE1B4F0C}" srcOrd="0" destOrd="0" parTransId="{C66BEF7A-E726-4632-B3D9-7A768B0E0854}" sibTransId="{81807ED9-3FEF-4928-B921-34A36077D3AD}"/>
    <dgm:cxn modelId="{840B079C-7958-46D7-8149-9CC156972C30}" type="presOf" srcId="{93B7E068-946B-428E-8780-D360FE1B4F0C}" destId="{EF222927-1D4A-4084-9CDD-443A09A88F58}" srcOrd="0" destOrd="0" presId="urn:microsoft.com/office/officeart/2005/8/layout/lProcess2"/>
    <dgm:cxn modelId="{CF553A9D-7547-4414-B18D-9BE5173C6FF2}" srcId="{DDB2DD00-A8E2-499F-ACE2-63E21CBBCFFF}" destId="{9CB681CC-CAE9-43A6-B9D0-2362949E17E1}" srcOrd="2" destOrd="0" parTransId="{DFA3F580-8AE9-4DE7-B726-DAC979AA7579}" sibTransId="{7E5F90AD-606E-4BBA-B80A-7D9F6E291086}"/>
    <dgm:cxn modelId="{74BE649D-8ECC-4FA8-B4C6-1594B7715E7B}" type="presOf" srcId="{A040BD57-84B3-4305-8058-22B9EB049B49}" destId="{06311A56-EFEA-44DF-A779-2958A4DA9E1D}" srcOrd="0" destOrd="0" presId="urn:microsoft.com/office/officeart/2005/8/layout/lProcess2"/>
    <dgm:cxn modelId="{637018A2-B093-4989-9BC4-5FDE12100CA7}" type="presOf" srcId="{ACD8BE5B-88D3-4CC9-8A7B-42DDBF5171F8}" destId="{0D998356-AFB2-41FB-873F-858D3B2BC6AE}" srcOrd="0" destOrd="0" presId="urn:microsoft.com/office/officeart/2005/8/layout/lProcess2"/>
    <dgm:cxn modelId="{1A5E77B3-431B-4C9F-8CA1-C536547C6604}" type="presOf" srcId="{B41DCBDB-B4AE-4EAF-88E9-DF75FCD7383C}" destId="{028E07E6-D9E0-4D7E-BAA0-1EA099FA7C1C}" srcOrd="0" destOrd="0" presId="urn:microsoft.com/office/officeart/2005/8/layout/lProcess2"/>
    <dgm:cxn modelId="{021B99B3-42CC-4A85-8836-7CA1ED0EC44C}" type="presOf" srcId="{6850F11A-85C5-4A9E-BE1B-E705B6D8ECB1}" destId="{3BB1FD7B-C0D1-494D-BF55-1765696AC5CC}" srcOrd="0" destOrd="0" presId="urn:microsoft.com/office/officeart/2005/8/layout/lProcess2"/>
    <dgm:cxn modelId="{398372B7-6D62-4FD6-8FF6-E0013B07982F}" srcId="{DDB2DD00-A8E2-499F-ACE2-63E21CBBCFFF}" destId="{26E75011-DC85-4DDE-B28B-BADF0D455701}" srcOrd="4" destOrd="0" parTransId="{EBB88397-3837-41E7-BD64-EFD1D076BAB6}" sibTransId="{9C792652-3454-4245-8E88-AC7754744F5F}"/>
    <dgm:cxn modelId="{F0B36ABA-C0D4-4FEC-B629-DA6262A86872}" type="presOf" srcId="{9CB681CC-CAE9-43A6-B9D0-2362949E17E1}" destId="{2CF5A7B5-CE28-4303-9EC4-00D36132431F}" srcOrd="0" destOrd="0" presId="urn:microsoft.com/office/officeart/2005/8/layout/lProcess2"/>
    <dgm:cxn modelId="{532013BF-CA78-43A9-8901-6E8B5FFA1E16}" srcId="{DDB2DD00-A8E2-499F-ACE2-63E21CBBCFFF}" destId="{B41DCBDB-B4AE-4EAF-88E9-DF75FCD7383C}" srcOrd="3" destOrd="0" parTransId="{46B037A3-F73B-435A-82D7-BDBDF805E840}" sibTransId="{B1ABE1E2-5C13-444E-9542-3A133751AECA}"/>
    <dgm:cxn modelId="{8A0528CF-2B4A-4BD2-9F23-D8EB575B6499}" type="presOf" srcId="{499BEFE8-46C0-44A5-A981-23E68B8E0871}" destId="{E209B22C-4B18-4FC9-8543-F567859FF42E}" srcOrd="0" destOrd="0" presId="urn:microsoft.com/office/officeart/2005/8/layout/lProcess2"/>
    <dgm:cxn modelId="{BF60A6D2-D6A7-45C3-8417-7324B761D3CB}" type="presOf" srcId="{F8B04C86-DCD3-4A5C-8151-71E0A5AB84C2}" destId="{CDFE01EC-37FB-469D-89F7-5EB48B4BF516}" srcOrd="0" destOrd="0" presId="urn:microsoft.com/office/officeart/2005/8/layout/lProcess2"/>
    <dgm:cxn modelId="{1FAC53D7-C926-46DA-9C64-007EA6A16E1C}" srcId="{DDB2DD00-A8E2-499F-ACE2-63E21CBBCFFF}" destId="{0A2BC205-D1B0-456D-BE92-714F81B8DB51}" srcOrd="0" destOrd="0" parTransId="{2D30BB68-4321-4208-AF0C-F5852A158D66}" sibTransId="{15FBA707-80B5-469F-B2F8-1DEFDD30686B}"/>
    <dgm:cxn modelId="{B93445E0-8C3D-4C59-B477-821D35B262FF}" type="presOf" srcId="{DDB2DD00-A8E2-499F-ACE2-63E21CBBCFFF}" destId="{3062AF5B-FE2A-4165-B900-05C78F70982C}" srcOrd="1" destOrd="0" presId="urn:microsoft.com/office/officeart/2005/8/layout/lProcess2"/>
    <dgm:cxn modelId="{62F176D0-DFA5-40E0-B8E2-FD4BCDE7FEDB}" type="presParOf" srcId="{6E6FAE65-D6EE-4C7A-AA09-4CA3BA75F139}" destId="{0B1BF790-49CE-4F72-AC50-9F2B95BD3F43}" srcOrd="0" destOrd="0" presId="urn:microsoft.com/office/officeart/2005/8/layout/lProcess2"/>
    <dgm:cxn modelId="{8178F943-C1E2-40FE-838D-084A18BC5D73}" type="presParOf" srcId="{0B1BF790-49CE-4F72-AC50-9F2B95BD3F43}" destId="{EF222927-1D4A-4084-9CDD-443A09A88F58}" srcOrd="0" destOrd="0" presId="urn:microsoft.com/office/officeart/2005/8/layout/lProcess2"/>
    <dgm:cxn modelId="{DCFD14AD-1F3E-482D-9F12-A82846710397}" type="presParOf" srcId="{0B1BF790-49CE-4F72-AC50-9F2B95BD3F43}" destId="{3B8BD27A-3282-4919-B460-FF223B6EC409}" srcOrd="1" destOrd="0" presId="urn:microsoft.com/office/officeart/2005/8/layout/lProcess2"/>
    <dgm:cxn modelId="{40292656-EEF8-4C85-AC3D-99150B446D7A}" type="presParOf" srcId="{0B1BF790-49CE-4F72-AC50-9F2B95BD3F43}" destId="{485DEB57-743F-48B8-A665-4AE1BFAAA383}" srcOrd="2" destOrd="0" presId="urn:microsoft.com/office/officeart/2005/8/layout/lProcess2"/>
    <dgm:cxn modelId="{5DFDC2C8-9CA6-4DA0-8CFD-2DD020B7636C}" type="presParOf" srcId="{485DEB57-743F-48B8-A665-4AE1BFAAA383}" destId="{F7D572CB-D7F6-40E7-8AE5-7801C66F308C}" srcOrd="0" destOrd="0" presId="urn:microsoft.com/office/officeart/2005/8/layout/lProcess2"/>
    <dgm:cxn modelId="{46C85295-8085-433D-A95C-6BC939F675E0}" type="presParOf" srcId="{F7D572CB-D7F6-40E7-8AE5-7801C66F308C}" destId="{0D998356-AFB2-41FB-873F-858D3B2BC6AE}" srcOrd="0" destOrd="0" presId="urn:microsoft.com/office/officeart/2005/8/layout/lProcess2"/>
    <dgm:cxn modelId="{726105A5-F8CE-4C4C-B4F7-C6FCD0B858C8}" type="presParOf" srcId="{F7D572CB-D7F6-40E7-8AE5-7801C66F308C}" destId="{1959FDF5-BBCA-44D1-9D2B-40AD9CF4BBEC}" srcOrd="1" destOrd="0" presId="urn:microsoft.com/office/officeart/2005/8/layout/lProcess2"/>
    <dgm:cxn modelId="{D3B8F254-2051-4B35-9720-93AD40DD6BEA}" type="presParOf" srcId="{F7D572CB-D7F6-40E7-8AE5-7801C66F308C}" destId="{2232DB66-963C-4AC1-A1DA-F6A98F5EE713}" srcOrd="2" destOrd="0" presId="urn:microsoft.com/office/officeart/2005/8/layout/lProcess2"/>
    <dgm:cxn modelId="{2454D9B0-2042-41DC-ABCD-8BD8DD55786A}" type="presParOf" srcId="{F7D572CB-D7F6-40E7-8AE5-7801C66F308C}" destId="{C1FAF174-F1F5-4F56-92A5-5BF1977BB369}" srcOrd="3" destOrd="0" presId="urn:microsoft.com/office/officeart/2005/8/layout/lProcess2"/>
    <dgm:cxn modelId="{E8FADD41-267F-4A69-865D-D2CB611152C9}" type="presParOf" srcId="{F7D572CB-D7F6-40E7-8AE5-7801C66F308C}" destId="{3FB4768B-00CD-46BA-B049-F6368497A675}" srcOrd="4" destOrd="0" presId="urn:microsoft.com/office/officeart/2005/8/layout/lProcess2"/>
    <dgm:cxn modelId="{D69054E8-EBA8-4DFB-A2B8-DA40A92386E8}" type="presParOf" srcId="{F7D572CB-D7F6-40E7-8AE5-7801C66F308C}" destId="{E557C027-7E01-4C26-8652-04534E255663}" srcOrd="5" destOrd="0" presId="urn:microsoft.com/office/officeart/2005/8/layout/lProcess2"/>
    <dgm:cxn modelId="{99652B44-E445-4D8B-A6CD-86167AF4E444}" type="presParOf" srcId="{F7D572CB-D7F6-40E7-8AE5-7801C66F308C}" destId="{3BB1FD7B-C0D1-494D-BF55-1765696AC5CC}" srcOrd="6" destOrd="0" presId="urn:microsoft.com/office/officeart/2005/8/layout/lProcess2"/>
    <dgm:cxn modelId="{57391CB1-2E81-4994-8359-20A93A22D26C}" type="presParOf" srcId="{F7D572CB-D7F6-40E7-8AE5-7801C66F308C}" destId="{D2A1855E-DF91-4B8F-AD58-A812F1FFD9DF}" srcOrd="7" destOrd="0" presId="urn:microsoft.com/office/officeart/2005/8/layout/lProcess2"/>
    <dgm:cxn modelId="{EE509065-CBAE-4062-9732-6F4E225A5B3F}" type="presParOf" srcId="{F7D572CB-D7F6-40E7-8AE5-7801C66F308C}" destId="{CDFE01EC-37FB-469D-89F7-5EB48B4BF516}" srcOrd="8" destOrd="0" presId="urn:microsoft.com/office/officeart/2005/8/layout/lProcess2"/>
    <dgm:cxn modelId="{77E381A7-07A8-4C32-856C-B35F5A6DD041}" type="presParOf" srcId="{F7D572CB-D7F6-40E7-8AE5-7801C66F308C}" destId="{1E36FAD2-B91F-45E9-AF53-1249A60AE5D8}" srcOrd="9" destOrd="0" presId="urn:microsoft.com/office/officeart/2005/8/layout/lProcess2"/>
    <dgm:cxn modelId="{D68FB64F-68A4-4E50-99FC-E3654120411E}" type="presParOf" srcId="{F7D572CB-D7F6-40E7-8AE5-7801C66F308C}" destId="{06311A56-EFEA-44DF-A779-2958A4DA9E1D}" srcOrd="10" destOrd="0" presId="urn:microsoft.com/office/officeart/2005/8/layout/lProcess2"/>
    <dgm:cxn modelId="{6B502626-043A-408F-BC31-6E01FC239F52}" type="presParOf" srcId="{6E6FAE65-D6EE-4C7A-AA09-4CA3BA75F139}" destId="{03F2EC76-6D20-481E-B184-40BE3D48BDFC}" srcOrd="1" destOrd="0" presId="urn:microsoft.com/office/officeart/2005/8/layout/lProcess2"/>
    <dgm:cxn modelId="{28DF7556-249B-4E4B-9939-509C45FFC51E}" type="presParOf" srcId="{6E6FAE65-D6EE-4C7A-AA09-4CA3BA75F139}" destId="{05BB0C33-6F54-406B-8B3C-6534D1896B7F}" srcOrd="2" destOrd="0" presId="urn:microsoft.com/office/officeart/2005/8/layout/lProcess2"/>
    <dgm:cxn modelId="{36A127F1-978B-4C28-8981-3A7B353864AA}" type="presParOf" srcId="{05BB0C33-6F54-406B-8B3C-6534D1896B7F}" destId="{C71A78B6-4F15-496A-B9DF-49637800BED5}" srcOrd="0" destOrd="0" presId="urn:microsoft.com/office/officeart/2005/8/layout/lProcess2"/>
    <dgm:cxn modelId="{80002A04-49D9-4EFE-B2D5-1DC4597CFF11}" type="presParOf" srcId="{05BB0C33-6F54-406B-8B3C-6534D1896B7F}" destId="{3062AF5B-FE2A-4165-B900-05C78F70982C}" srcOrd="1" destOrd="0" presId="urn:microsoft.com/office/officeart/2005/8/layout/lProcess2"/>
    <dgm:cxn modelId="{9E05F734-989E-4560-92A3-0BF7028D8D42}" type="presParOf" srcId="{05BB0C33-6F54-406B-8B3C-6534D1896B7F}" destId="{76E61B0E-8570-4BE4-9EA3-D85FFF717618}" srcOrd="2" destOrd="0" presId="urn:microsoft.com/office/officeart/2005/8/layout/lProcess2"/>
    <dgm:cxn modelId="{AA200D79-5243-42F3-AB42-82D86558FA81}" type="presParOf" srcId="{76E61B0E-8570-4BE4-9EA3-D85FFF717618}" destId="{DEFBC2AE-D105-47BC-A107-63A29DFBB57D}" srcOrd="0" destOrd="0" presId="urn:microsoft.com/office/officeart/2005/8/layout/lProcess2"/>
    <dgm:cxn modelId="{99F8D34D-DC38-4BD5-B728-49ABE5520CB4}" type="presParOf" srcId="{DEFBC2AE-D105-47BC-A107-63A29DFBB57D}" destId="{3BAE990E-745D-4F43-9AEE-FE615830B065}" srcOrd="0" destOrd="0" presId="urn:microsoft.com/office/officeart/2005/8/layout/lProcess2"/>
    <dgm:cxn modelId="{9467A812-C292-4769-8CDC-C9E5E3A0D6BC}" type="presParOf" srcId="{DEFBC2AE-D105-47BC-A107-63A29DFBB57D}" destId="{BEC7DF6A-D483-48FB-9797-28B1205EF543}" srcOrd="1" destOrd="0" presId="urn:microsoft.com/office/officeart/2005/8/layout/lProcess2"/>
    <dgm:cxn modelId="{4DCAF329-126D-44B4-8EA6-2857B539F472}" type="presParOf" srcId="{DEFBC2AE-D105-47BC-A107-63A29DFBB57D}" destId="{E209B22C-4B18-4FC9-8543-F567859FF42E}" srcOrd="2" destOrd="0" presId="urn:microsoft.com/office/officeart/2005/8/layout/lProcess2"/>
    <dgm:cxn modelId="{3C36D9D7-B6B1-4073-A689-27596395215E}" type="presParOf" srcId="{DEFBC2AE-D105-47BC-A107-63A29DFBB57D}" destId="{6FFB5714-58AA-4280-A929-5BDBD74ABDE3}" srcOrd="3" destOrd="0" presId="urn:microsoft.com/office/officeart/2005/8/layout/lProcess2"/>
    <dgm:cxn modelId="{CE25050A-ED89-4F96-8D47-D5EEC9928E3F}" type="presParOf" srcId="{DEFBC2AE-D105-47BC-A107-63A29DFBB57D}" destId="{2CF5A7B5-CE28-4303-9EC4-00D36132431F}" srcOrd="4" destOrd="0" presId="urn:microsoft.com/office/officeart/2005/8/layout/lProcess2"/>
    <dgm:cxn modelId="{09B5E74C-DED6-4CA7-BDBC-606520659051}" type="presParOf" srcId="{DEFBC2AE-D105-47BC-A107-63A29DFBB57D}" destId="{6A96350C-BFD6-4F99-BCE5-D490699188F6}" srcOrd="5" destOrd="0" presId="urn:microsoft.com/office/officeart/2005/8/layout/lProcess2"/>
    <dgm:cxn modelId="{9BBED90D-C91C-4405-84FB-7E87616F9D45}" type="presParOf" srcId="{DEFBC2AE-D105-47BC-A107-63A29DFBB57D}" destId="{028E07E6-D9E0-4D7E-BAA0-1EA099FA7C1C}" srcOrd="6" destOrd="0" presId="urn:microsoft.com/office/officeart/2005/8/layout/lProcess2"/>
    <dgm:cxn modelId="{17F628F1-9AF4-4650-9E1B-3338942A79BE}" type="presParOf" srcId="{DEFBC2AE-D105-47BC-A107-63A29DFBB57D}" destId="{D0DD93B9-C413-4482-A669-D8E79F40C971}" srcOrd="7" destOrd="0" presId="urn:microsoft.com/office/officeart/2005/8/layout/lProcess2"/>
    <dgm:cxn modelId="{577BBBBD-1D9E-4098-9110-8929114652B0}" type="presParOf" srcId="{DEFBC2AE-D105-47BC-A107-63A29DFBB57D}" destId="{858EA1F3-99EB-4452-8357-7BEB53B6E50B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0866B36-4275-4BEE-B16E-56424EE3C1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D3A3661-FC0C-43A4-A53F-F9F5E9F6BD16}">
      <dgm:prSet/>
      <dgm:spPr>
        <a:solidFill>
          <a:srgbClr val="006666"/>
        </a:solidFill>
      </dgm:spPr>
      <dgm:t>
        <a:bodyPr/>
        <a:lstStyle/>
        <a:p>
          <a:r>
            <a:rPr lang="az-Latn-AZ" b="1" i="1" dirty="0"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91D413-1964-425F-813F-F69414CBD5EA}" type="parTrans" cxnId="{4542572A-7AD0-4B01-9729-45D8104F1168}">
      <dgm:prSet/>
      <dgm:spPr/>
      <dgm:t>
        <a:bodyPr/>
        <a:lstStyle/>
        <a:p>
          <a:endParaRPr lang="en-US"/>
        </a:p>
      </dgm:t>
    </dgm:pt>
    <dgm:pt modelId="{9977AF60-D40C-4B3B-A03A-00AD8A3B2BA6}" type="sibTrans" cxnId="{4542572A-7AD0-4B01-9729-45D8104F1168}">
      <dgm:prSet/>
      <dgm:spPr/>
      <dgm:t>
        <a:bodyPr/>
        <a:lstStyle/>
        <a:p>
          <a:endParaRPr lang="en-US"/>
        </a:p>
      </dgm:t>
    </dgm:pt>
    <dgm:pt modelId="{CD8DE3B2-6EB0-4554-8676-ECDFC490DF61}">
      <dgm:prSet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Spesifik kontrastlaşma xüsusiyyəti: arterial fazada hipervaskul­yar, venoz fazada yuyulma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74F2D4-4728-44DB-83AF-18A8D9752748}" type="parTrans" cxnId="{5E51FE24-2FA3-4CD2-8577-D486F9AECD69}">
      <dgm:prSet/>
      <dgm:spPr/>
      <dgm:t>
        <a:bodyPr/>
        <a:lstStyle/>
        <a:p>
          <a:endParaRPr lang="en-US"/>
        </a:p>
      </dgm:t>
    </dgm:pt>
    <dgm:pt modelId="{2B678CA4-3A8A-4CBB-9536-3D9BBEAA3120}" type="sibTrans" cxnId="{5E51FE24-2FA3-4CD2-8577-D486F9AECD69}">
      <dgm:prSet/>
      <dgm:spPr/>
      <dgm:t>
        <a:bodyPr/>
        <a:lstStyle/>
        <a:p>
          <a:endParaRPr lang="en-US"/>
        </a:p>
      </dgm:t>
    </dgm:pt>
    <dgm:pt modelId="{14728FB2-FCCA-4536-8354-EE9D2E294B11}">
      <dgm:prSet/>
      <dgm:spPr>
        <a:solidFill>
          <a:srgbClr val="006666"/>
        </a:solidFill>
      </dgm:spPr>
      <dgm:t>
        <a:bodyPr/>
        <a:lstStyle/>
        <a:p>
          <a:r>
            <a:rPr lang="az-Latn-AZ" b="1" i="1" dirty="0">
              <a:latin typeface="Arial" panose="020B0604020202020204" pitchFamily="34" charset="0"/>
              <a:cs typeface="Arial" panose="020B0604020202020204" pitchFamily="34" charset="0"/>
            </a:rPr>
            <a:t>Dəqiqləşdirmə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626208-1385-4D2D-B90C-A02CDA4DD903}" type="sibTrans" cxnId="{74F44EBF-579D-439D-AB8B-CCD388E72E4F}">
      <dgm:prSet/>
      <dgm:spPr/>
      <dgm:t>
        <a:bodyPr/>
        <a:lstStyle/>
        <a:p>
          <a:endParaRPr lang="en-US"/>
        </a:p>
      </dgm:t>
    </dgm:pt>
    <dgm:pt modelId="{62AA387B-9D20-4920-ACE8-8C1ECED508D7}" type="parTrans" cxnId="{74F44EBF-579D-439D-AB8B-CCD388E72E4F}">
      <dgm:prSet/>
      <dgm:spPr/>
      <dgm:t>
        <a:bodyPr/>
        <a:lstStyle/>
        <a:p>
          <a:endParaRPr lang="en-US"/>
        </a:p>
      </dgm:t>
    </dgm:pt>
    <dgm:pt modelId="{F8A1F2B4-2E6F-4198-9AFE-890529961E38}">
      <dgm:prSet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Sirrotik xəstələrdə qaraciyərdə törəmə və AFP artması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572CE1-764E-4C57-8136-D776DB92231D}" type="parTrans" cxnId="{855D1CA1-39A2-452C-A9C6-5A8E1BFABDD7}">
      <dgm:prSet/>
      <dgm:spPr/>
      <dgm:t>
        <a:bodyPr/>
        <a:lstStyle/>
        <a:p>
          <a:endParaRPr lang="en-US"/>
        </a:p>
      </dgm:t>
    </dgm:pt>
    <dgm:pt modelId="{7968B4F6-29F7-470A-94E9-131BD36D6EDF}" type="sibTrans" cxnId="{855D1CA1-39A2-452C-A9C6-5A8E1BFABDD7}">
      <dgm:prSet/>
      <dgm:spPr/>
      <dgm:t>
        <a:bodyPr/>
        <a:lstStyle/>
        <a:p>
          <a:endParaRPr lang="en-US"/>
        </a:p>
      </dgm:t>
    </dgm:pt>
    <dgm:pt modelId="{9AA68672-B8F5-41E7-9F9C-A1624C6B0B4F}">
      <dgm:prSet/>
      <dgm:spPr/>
      <dgm:t>
        <a:bodyPr/>
        <a:lstStyle/>
        <a:p>
          <a:r>
            <a:rPr lang="az-Latn-AZ" altLang="en-US" dirty="0"/>
            <a:t>Biopsiya</a:t>
          </a:r>
          <a:endParaRPr lang="en-US" dirty="0"/>
        </a:p>
      </dgm:t>
    </dgm:pt>
    <dgm:pt modelId="{156306D9-1C31-4E30-8F16-7F321649F8F8}" type="parTrans" cxnId="{1A79DCA8-E3DB-4503-B084-01D8CE681135}">
      <dgm:prSet/>
      <dgm:spPr/>
      <dgm:t>
        <a:bodyPr/>
        <a:lstStyle/>
        <a:p>
          <a:endParaRPr lang="en-US"/>
        </a:p>
      </dgm:t>
    </dgm:pt>
    <dgm:pt modelId="{C0148102-6C07-4177-B522-3A54F8E4ABC2}" type="sibTrans" cxnId="{1A79DCA8-E3DB-4503-B084-01D8CE681135}">
      <dgm:prSet/>
      <dgm:spPr/>
      <dgm:t>
        <a:bodyPr/>
        <a:lstStyle/>
        <a:p>
          <a:endParaRPr lang="en-US"/>
        </a:p>
      </dgm:t>
    </dgm:pt>
    <dgm:pt modelId="{70295A48-DF59-45F5-B0A4-CDB4C84ABD04}" type="pres">
      <dgm:prSet presAssocID="{E0866B36-4275-4BEE-B16E-56424EE3C165}" presName="linear" presStyleCnt="0">
        <dgm:presLayoutVars>
          <dgm:animLvl val="lvl"/>
          <dgm:resizeHandles val="exact"/>
        </dgm:presLayoutVars>
      </dgm:prSet>
      <dgm:spPr/>
    </dgm:pt>
    <dgm:pt modelId="{635C430C-CE53-4CD7-8DBC-BC14E7253FBF}" type="pres">
      <dgm:prSet presAssocID="{1D3A3661-FC0C-43A4-A53F-F9F5E9F6BD1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E23023B-7DF5-4D2C-AFA9-FC834B93C6EB}" type="pres">
      <dgm:prSet presAssocID="{1D3A3661-FC0C-43A4-A53F-F9F5E9F6BD16}" presName="childText" presStyleLbl="revTx" presStyleIdx="0" presStyleCnt="2">
        <dgm:presLayoutVars>
          <dgm:bulletEnabled val="1"/>
        </dgm:presLayoutVars>
      </dgm:prSet>
      <dgm:spPr/>
    </dgm:pt>
    <dgm:pt modelId="{4199B7CD-9A86-4448-AEA1-F6EBFC432CCB}" type="pres">
      <dgm:prSet presAssocID="{14728FB2-FCCA-4536-8354-EE9D2E294B11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2019AF3D-FC95-4EF6-8BC6-9F18B9DEA80B}" type="pres">
      <dgm:prSet presAssocID="{14728FB2-FCCA-4536-8354-EE9D2E294B11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5E51FE24-2FA3-4CD2-8577-D486F9AECD69}" srcId="{14728FB2-FCCA-4536-8354-EE9D2E294B11}" destId="{CD8DE3B2-6EB0-4554-8676-ECDFC490DF61}" srcOrd="0" destOrd="0" parTransId="{2974F2D4-4728-44DB-83AF-18A8D9752748}" sibTransId="{2B678CA4-3A8A-4CBB-9536-3D9BBEAA3120}"/>
    <dgm:cxn modelId="{4542572A-7AD0-4B01-9729-45D8104F1168}" srcId="{E0866B36-4275-4BEE-B16E-56424EE3C165}" destId="{1D3A3661-FC0C-43A4-A53F-F9F5E9F6BD16}" srcOrd="0" destOrd="0" parTransId="{7191D413-1964-425F-813F-F69414CBD5EA}" sibTransId="{9977AF60-D40C-4B3B-A03A-00AD8A3B2BA6}"/>
    <dgm:cxn modelId="{6B22EA46-F390-45BC-B9F6-6080D3F354D9}" type="presOf" srcId="{E0866B36-4275-4BEE-B16E-56424EE3C165}" destId="{70295A48-DF59-45F5-B0A4-CDB4C84ABD04}" srcOrd="0" destOrd="0" presId="urn:microsoft.com/office/officeart/2005/8/layout/vList2"/>
    <dgm:cxn modelId="{03209E68-7709-4F8C-8233-556212305036}" type="presOf" srcId="{1D3A3661-FC0C-43A4-A53F-F9F5E9F6BD16}" destId="{635C430C-CE53-4CD7-8DBC-BC14E7253FBF}" srcOrd="0" destOrd="0" presId="urn:microsoft.com/office/officeart/2005/8/layout/vList2"/>
    <dgm:cxn modelId="{855D1CA1-39A2-452C-A9C6-5A8E1BFABDD7}" srcId="{1D3A3661-FC0C-43A4-A53F-F9F5E9F6BD16}" destId="{F8A1F2B4-2E6F-4198-9AFE-890529961E38}" srcOrd="0" destOrd="0" parTransId="{B4572CE1-764E-4C57-8136-D776DB92231D}" sibTransId="{7968B4F6-29F7-470A-94E9-131BD36D6EDF}"/>
    <dgm:cxn modelId="{1A79DCA8-E3DB-4503-B084-01D8CE681135}" srcId="{14728FB2-FCCA-4536-8354-EE9D2E294B11}" destId="{9AA68672-B8F5-41E7-9F9C-A1624C6B0B4F}" srcOrd="1" destOrd="0" parTransId="{156306D9-1C31-4E30-8F16-7F321649F8F8}" sibTransId="{C0148102-6C07-4177-B522-3A54F8E4ABC2}"/>
    <dgm:cxn modelId="{74F44EBF-579D-439D-AB8B-CCD388E72E4F}" srcId="{E0866B36-4275-4BEE-B16E-56424EE3C165}" destId="{14728FB2-FCCA-4536-8354-EE9D2E294B11}" srcOrd="1" destOrd="0" parTransId="{62AA387B-9D20-4920-ACE8-8C1ECED508D7}" sibTransId="{90626208-1385-4D2D-B90C-A02CDA4DD903}"/>
    <dgm:cxn modelId="{E5F9DFCB-F24F-498D-8843-485EC1F460B4}" type="presOf" srcId="{9AA68672-B8F5-41E7-9F9C-A1624C6B0B4F}" destId="{2019AF3D-FC95-4EF6-8BC6-9F18B9DEA80B}" srcOrd="0" destOrd="1" presId="urn:microsoft.com/office/officeart/2005/8/layout/vList2"/>
    <dgm:cxn modelId="{16D2DFD2-DDC4-48F4-B5D5-0076862B0F3E}" type="presOf" srcId="{F8A1F2B4-2E6F-4198-9AFE-890529961E38}" destId="{5E23023B-7DF5-4D2C-AFA9-FC834B93C6EB}" srcOrd="0" destOrd="0" presId="urn:microsoft.com/office/officeart/2005/8/layout/vList2"/>
    <dgm:cxn modelId="{F77900DC-1F8B-4708-B59F-4FB7D3951BDE}" type="presOf" srcId="{14728FB2-FCCA-4536-8354-EE9D2E294B11}" destId="{4199B7CD-9A86-4448-AEA1-F6EBFC432CCB}" srcOrd="0" destOrd="0" presId="urn:microsoft.com/office/officeart/2005/8/layout/vList2"/>
    <dgm:cxn modelId="{95D11CFD-7592-48BA-A706-88FF1CBDEB12}" type="presOf" srcId="{CD8DE3B2-6EB0-4554-8676-ECDFC490DF61}" destId="{2019AF3D-FC95-4EF6-8BC6-9F18B9DEA80B}" srcOrd="0" destOrd="0" presId="urn:microsoft.com/office/officeart/2005/8/layout/vList2"/>
    <dgm:cxn modelId="{19BAB975-EC16-43F6-9F84-EF1C410D2C02}" type="presParOf" srcId="{70295A48-DF59-45F5-B0A4-CDB4C84ABD04}" destId="{635C430C-CE53-4CD7-8DBC-BC14E7253FBF}" srcOrd="0" destOrd="0" presId="urn:microsoft.com/office/officeart/2005/8/layout/vList2"/>
    <dgm:cxn modelId="{DB392938-763A-479A-8A40-218FBCCA758E}" type="presParOf" srcId="{70295A48-DF59-45F5-B0A4-CDB4C84ABD04}" destId="{5E23023B-7DF5-4D2C-AFA9-FC834B93C6EB}" srcOrd="1" destOrd="0" presId="urn:microsoft.com/office/officeart/2005/8/layout/vList2"/>
    <dgm:cxn modelId="{776F81A9-614D-4571-9088-C267F2073332}" type="presParOf" srcId="{70295A48-DF59-45F5-B0A4-CDB4C84ABD04}" destId="{4199B7CD-9A86-4448-AEA1-F6EBFC432CCB}" srcOrd="2" destOrd="0" presId="urn:microsoft.com/office/officeart/2005/8/layout/vList2"/>
    <dgm:cxn modelId="{A1ACB52F-9E31-463A-908E-62FEAF38D7B9}" type="presParOf" srcId="{70295A48-DF59-45F5-B0A4-CDB4C84ABD04}" destId="{2019AF3D-FC95-4EF6-8BC6-9F18B9DEA80B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397E39D-6D2E-43C7-A215-F31DA080E75D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86C095-0D37-433C-9B11-C5CC8462933B}">
      <dgm:prSet custT="1"/>
      <dgm:spPr/>
      <dgm:t>
        <a:bodyPr/>
        <a:lstStyle/>
        <a:p>
          <a:r>
            <a:rPr lang="ru-RU" sz="2000" b="1" i="1" dirty="0">
              <a:latin typeface="Arial" panose="020B0604020202020204" pitchFamily="34" charset="0"/>
              <a:cs typeface="Arial" panose="020B0604020202020204" pitchFamily="34" charset="0"/>
            </a:rPr>
            <a:t>Çox erkən mərhələ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BE4A18-BDA0-4B4E-BB5D-75F09BE8EF0F}" type="parTrans" cxnId="{B7D2C632-ED5B-48BA-90B2-C4214DE55CA2}">
      <dgm:prSet/>
      <dgm:spPr/>
      <dgm:t>
        <a:bodyPr/>
        <a:lstStyle/>
        <a:p>
          <a:endParaRPr lang="en-US"/>
        </a:p>
      </dgm:t>
    </dgm:pt>
    <dgm:pt modelId="{21A60265-735B-4A09-A7C5-69032F750669}" type="sibTrans" cxnId="{B7D2C632-ED5B-48BA-90B2-C4214DE55CA2}">
      <dgm:prSet/>
      <dgm:spPr/>
      <dgm:t>
        <a:bodyPr/>
        <a:lstStyle/>
        <a:p>
          <a:endParaRPr lang="en-US"/>
        </a:p>
      </dgm:t>
    </dgm:pt>
    <dgm:pt modelId="{A7353E42-7A25-421C-B223-FEB562C308F3}">
      <dgm:prSet custT="1"/>
      <dgm:spPr/>
      <dgm:t>
        <a:bodyPr/>
        <a:lstStyle/>
        <a:p>
          <a:r>
            <a:rPr lang="en-US" sz="2000" b="1" i="1" dirty="0" err="1">
              <a:latin typeface="Arial" panose="020B0604020202020204" pitchFamily="34" charset="0"/>
              <a:cs typeface="Arial" panose="020B0604020202020204" pitchFamily="34" charset="0"/>
            </a:rPr>
            <a:t>Erk</a:t>
          </a:r>
          <a:r>
            <a:rPr lang="ru-RU" sz="2000" b="1" i="1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b="1" i="1" dirty="0">
              <a:latin typeface="Arial" panose="020B0604020202020204" pitchFamily="34" charset="0"/>
              <a:cs typeface="Arial" panose="020B0604020202020204" pitchFamily="34" charset="0"/>
            </a:rPr>
            <a:t>n m</a:t>
          </a:r>
          <a:r>
            <a:rPr lang="ru-RU" sz="2000" b="1" i="1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b="1" i="1" dirty="0">
              <a:latin typeface="Arial" panose="020B0604020202020204" pitchFamily="34" charset="0"/>
              <a:cs typeface="Arial" panose="020B0604020202020204" pitchFamily="34" charset="0"/>
            </a:rPr>
            <a:t>rh</a:t>
          </a:r>
          <a:r>
            <a:rPr lang="ru-RU" sz="2000" b="1" i="1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b="1" i="1" dirty="0">
              <a:latin typeface="Arial" panose="020B0604020202020204" pitchFamily="34" charset="0"/>
              <a:cs typeface="Arial" panose="020B0604020202020204" pitchFamily="34" charset="0"/>
            </a:rPr>
            <a:t>l</a:t>
          </a:r>
          <a:r>
            <a:rPr lang="ru-RU" sz="2000" b="1" i="1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008DBB-5624-42E3-8CDF-A3D0253E213E}" type="parTrans" cxnId="{5F9FB85C-6986-446E-8240-3FC3398B846D}">
      <dgm:prSet/>
      <dgm:spPr/>
      <dgm:t>
        <a:bodyPr/>
        <a:lstStyle/>
        <a:p>
          <a:endParaRPr lang="en-US"/>
        </a:p>
      </dgm:t>
    </dgm:pt>
    <dgm:pt modelId="{CD50F6EC-F2C7-4B39-95C3-65DD9481762C}" type="sibTrans" cxnId="{5F9FB85C-6986-446E-8240-3FC3398B846D}">
      <dgm:prSet/>
      <dgm:spPr/>
      <dgm:t>
        <a:bodyPr/>
        <a:lstStyle/>
        <a:p>
          <a:endParaRPr lang="en-US"/>
        </a:p>
      </dgm:t>
    </dgm:pt>
    <dgm:pt modelId="{88449B6C-552E-452E-8D2E-D2B0E59F923A}">
      <dgm:prSet custT="1"/>
      <dgm:spPr/>
      <dgm:t>
        <a:bodyPr/>
        <a:lstStyle/>
        <a:p>
          <a:r>
            <a:rPr lang="az-Latn-AZ" sz="2000" b="1" i="1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en-US" sz="2000" b="1" i="1" dirty="0" err="1">
              <a:latin typeface="Arial" panose="020B0604020202020204" pitchFamily="34" charset="0"/>
              <a:cs typeface="Arial" panose="020B0604020202020204" pitchFamily="34" charset="0"/>
            </a:rPr>
            <a:t>ral</a:t>
          </a:r>
          <a:r>
            <a:rPr lang="ru-RU" sz="2000" b="1" i="1" dirty="0">
              <a:latin typeface="Arial" panose="020B0604020202020204" pitchFamily="34" charset="0"/>
              <a:cs typeface="Arial" panose="020B0604020202020204" pitchFamily="34" charset="0"/>
            </a:rPr>
            <a:t>ı</a:t>
          </a:r>
          <a:r>
            <a:rPr lang="en-US" sz="2000" b="1" i="1" dirty="0">
              <a:latin typeface="Arial" panose="020B0604020202020204" pitchFamily="34" charset="0"/>
              <a:cs typeface="Arial" panose="020B0604020202020204" pitchFamily="34" charset="0"/>
            </a:rPr>
            <a:t>q m</a:t>
          </a:r>
          <a:r>
            <a:rPr lang="ru-RU" sz="2000" b="1" i="1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b="1" i="1" dirty="0">
              <a:latin typeface="Arial" panose="020B0604020202020204" pitchFamily="34" charset="0"/>
              <a:cs typeface="Arial" panose="020B0604020202020204" pitchFamily="34" charset="0"/>
            </a:rPr>
            <a:t>rh</a:t>
          </a:r>
          <a:r>
            <a:rPr lang="ru-RU" sz="2000" b="1" i="1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b="1" i="1" dirty="0">
              <a:latin typeface="Arial" panose="020B0604020202020204" pitchFamily="34" charset="0"/>
              <a:cs typeface="Arial" panose="020B0604020202020204" pitchFamily="34" charset="0"/>
            </a:rPr>
            <a:t>l</a:t>
          </a:r>
          <a:r>
            <a:rPr lang="ru-RU" sz="2000" b="1" i="1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60CE71-259F-4DAF-A67E-EA3CF0B147D1}" type="parTrans" cxnId="{B68C095D-32C6-44DB-BBDE-203FBC72FF4F}">
      <dgm:prSet/>
      <dgm:spPr/>
      <dgm:t>
        <a:bodyPr/>
        <a:lstStyle/>
        <a:p>
          <a:endParaRPr lang="en-US"/>
        </a:p>
      </dgm:t>
    </dgm:pt>
    <dgm:pt modelId="{26BD2A45-C780-4842-B2FF-88F04E8F6131}" type="sibTrans" cxnId="{B68C095D-32C6-44DB-BBDE-203FBC72FF4F}">
      <dgm:prSet/>
      <dgm:spPr/>
      <dgm:t>
        <a:bodyPr/>
        <a:lstStyle/>
        <a:p>
          <a:endParaRPr lang="en-US"/>
        </a:p>
      </dgm:t>
    </dgm:pt>
    <dgm:pt modelId="{78A4A686-FCD6-4BB6-95BC-07B51BC74FB5}">
      <dgm:prSet custT="1"/>
      <dgm:spPr/>
      <dgm:t>
        <a:bodyPr/>
        <a:lstStyle/>
        <a:p>
          <a:r>
            <a:rPr lang="az-Latn-AZ" sz="2000" b="1" i="1" dirty="0">
              <a:latin typeface="Arial" panose="020B0604020202020204" pitchFamily="34" charset="0"/>
              <a:cs typeface="Arial" panose="020B0604020202020204" pitchFamily="34" charset="0"/>
            </a:rPr>
            <a:t>İ</a:t>
          </a:r>
          <a:r>
            <a:rPr lang="en-US" sz="2000" b="1" i="1" dirty="0">
              <a:latin typeface="Arial" panose="020B0604020202020204" pitchFamily="34" charset="0"/>
              <a:cs typeface="Arial" panose="020B0604020202020204" pitchFamily="34" charset="0"/>
            </a:rPr>
            <a:t>r</a:t>
          </a:r>
          <a:r>
            <a:rPr lang="ru-RU" sz="2000" b="1" i="1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b="1" i="1" dirty="0" err="1">
              <a:latin typeface="Arial" panose="020B0604020202020204" pitchFamily="34" charset="0"/>
              <a:cs typeface="Arial" panose="020B0604020202020204" pitchFamily="34" charset="0"/>
            </a:rPr>
            <a:t>lil</a:t>
          </a:r>
          <a:r>
            <a:rPr lang="ru-RU" sz="2000" b="1" i="1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b="1" i="1" dirty="0">
              <a:latin typeface="Arial" panose="020B0604020202020204" pitchFamily="34" charset="0"/>
              <a:cs typeface="Arial" panose="020B0604020202020204" pitchFamily="34" charset="0"/>
            </a:rPr>
            <a:t>mi</a:t>
          </a:r>
          <a:r>
            <a:rPr lang="ru-RU" sz="2000" b="1" i="1" dirty="0">
              <a:latin typeface="Arial" panose="020B0604020202020204" pitchFamily="34" charset="0"/>
              <a:cs typeface="Arial" panose="020B0604020202020204" pitchFamily="34" charset="0"/>
            </a:rPr>
            <a:t>ş </a:t>
          </a:r>
          <a:r>
            <a:rPr lang="en-US" sz="2000" b="1" i="1" dirty="0">
              <a:latin typeface="Arial" panose="020B0604020202020204" pitchFamily="34" charset="0"/>
              <a:cs typeface="Arial" panose="020B0604020202020204" pitchFamily="34" charset="0"/>
            </a:rPr>
            <a:t>m</a:t>
          </a:r>
          <a:r>
            <a:rPr lang="ru-RU" sz="2000" b="1" i="1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b="1" i="1" dirty="0">
              <a:latin typeface="Arial" panose="020B0604020202020204" pitchFamily="34" charset="0"/>
              <a:cs typeface="Arial" panose="020B0604020202020204" pitchFamily="34" charset="0"/>
            </a:rPr>
            <a:t>rh</a:t>
          </a:r>
          <a:r>
            <a:rPr lang="ru-RU" sz="2000" b="1" i="1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b="1" i="1" dirty="0">
              <a:latin typeface="Arial" panose="020B0604020202020204" pitchFamily="34" charset="0"/>
              <a:cs typeface="Arial" panose="020B0604020202020204" pitchFamily="34" charset="0"/>
            </a:rPr>
            <a:t>l</a:t>
          </a:r>
          <a:r>
            <a:rPr lang="ru-RU" sz="2000" b="1" i="1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1CAC62-1A5D-42E1-AC4A-6F6C01873ADA}" type="parTrans" cxnId="{81D7B916-0FFC-4194-9D4E-DA6CD7F3EDE1}">
      <dgm:prSet/>
      <dgm:spPr/>
      <dgm:t>
        <a:bodyPr/>
        <a:lstStyle/>
        <a:p>
          <a:endParaRPr lang="en-US"/>
        </a:p>
      </dgm:t>
    </dgm:pt>
    <dgm:pt modelId="{B0E0FE3B-19DA-4F7A-AC38-5CA8329A7C5B}" type="sibTrans" cxnId="{81D7B916-0FFC-4194-9D4E-DA6CD7F3EDE1}">
      <dgm:prSet/>
      <dgm:spPr/>
      <dgm:t>
        <a:bodyPr/>
        <a:lstStyle/>
        <a:p>
          <a:endParaRPr lang="en-US"/>
        </a:p>
      </dgm:t>
    </dgm:pt>
    <dgm:pt modelId="{EC812C07-A46A-4D56-85F7-EAB77F05B9F2}">
      <dgm:prSet custT="1"/>
      <dgm:spPr/>
      <dgm:t>
        <a:bodyPr/>
        <a:lstStyle/>
        <a:p>
          <a:r>
            <a:rPr lang="az-Latn-AZ" sz="2000" b="1" i="1" dirty="0">
              <a:latin typeface="Arial" panose="020B0604020202020204" pitchFamily="34" charset="0"/>
              <a:cs typeface="Arial" panose="020B0604020202020204" pitchFamily="34" charset="0"/>
            </a:rPr>
            <a:t>T</a:t>
          </a:r>
          <a:r>
            <a:rPr lang="ru-RU" sz="2000" b="1" i="1" dirty="0">
              <a:latin typeface="Arial" panose="020B0604020202020204" pitchFamily="34" charset="0"/>
              <a:cs typeface="Arial" panose="020B0604020202020204" pitchFamily="34" charset="0"/>
            </a:rPr>
            <a:t>erminal mərhələ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E421C6-A936-4866-B47D-B737396C5BB6}" type="parTrans" cxnId="{337152E1-DA35-445E-A496-9A7CE799E091}">
      <dgm:prSet/>
      <dgm:spPr/>
      <dgm:t>
        <a:bodyPr/>
        <a:lstStyle/>
        <a:p>
          <a:endParaRPr lang="en-US"/>
        </a:p>
      </dgm:t>
    </dgm:pt>
    <dgm:pt modelId="{1B167494-01A5-4F75-9FA6-AC13FBBDEB09}" type="sibTrans" cxnId="{337152E1-DA35-445E-A496-9A7CE799E091}">
      <dgm:prSet/>
      <dgm:spPr/>
      <dgm:t>
        <a:bodyPr/>
        <a:lstStyle/>
        <a:p>
          <a:endParaRPr lang="en-US"/>
        </a:p>
      </dgm:t>
    </dgm:pt>
    <dgm:pt modelId="{16FC4F18-50DF-48F6-B077-015DA0F235E1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tək şiş &lt;2 sm və ya karsinoma in situ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44A5FB-C2D9-4233-A8AB-00B70FB47F0C}" type="parTrans" cxnId="{8DA3F2D6-C9F6-41A0-98D1-CD5EAAC1A101}">
      <dgm:prSet/>
      <dgm:spPr/>
      <dgm:t>
        <a:bodyPr/>
        <a:lstStyle/>
        <a:p>
          <a:endParaRPr lang="en-US"/>
        </a:p>
      </dgm:t>
    </dgm:pt>
    <dgm:pt modelId="{4074D24D-1705-406B-9EC1-489E872E3783}" type="sibTrans" cxnId="{8DA3F2D6-C9F6-41A0-98D1-CD5EAAC1A101}">
      <dgm:prSet/>
      <dgm:spPr/>
      <dgm:t>
        <a:bodyPr/>
        <a:lstStyle/>
        <a:p>
          <a:endParaRPr lang="en-US"/>
        </a:p>
      </dgm:t>
    </dgm:pt>
    <dgm:pt modelId="{D2319C03-79BD-4EB8-A2A0-E1E293D42764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az-Latn-AZ" sz="2000" dirty="0">
              <a:latin typeface="Arial" panose="020B0604020202020204" pitchFamily="34" charset="0"/>
              <a:cs typeface="Arial" panose="020B0604020202020204" pitchFamily="34" charset="0"/>
            </a:rPr>
            <a:t>Qc 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normal v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ə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kompensator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sirroz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Child A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27FB47-0AB1-4A20-82BE-BBDC7929B378}" type="parTrans" cxnId="{7D168BFD-93F9-4310-AFCA-AEB793EBBAE1}">
      <dgm:prSet/>
      <dgm:spPr/>
      <dgm:t>
        <a:bodyPr/>
        <a:lstStyle/>
        <a:p>
          <a:endParaRPr lang="en-US"/>
        </a:p>
      </dgm:t>
    </dgm:pt>
    <dgm:pt modelId="{D13FE6FF-1F44-45C1-80ED-E30AFBD84C02}" type="sibTrans" cxnId="{7D168BFD-93F9-4310-AFCA-AEB793EBBAE1}">
      <dgm:prSet/>
      <dgm:spPr/>
      <dgm:t>
        <a:bodyPr/>
        <a:lstStyle/>
        <a:p>
          <a:endParaRPr lang="en-US"/>
        </a:p>
      </dgm:t>
    </dgm:pt>
    <dgm:pt modelId="{F0C42611-0ADF-4C64-8ADD-52E02751FB26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ü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mumi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v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ziyy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ti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normal</a:t>
          </a:r>
        </a:p>
      </dgm:t>
    </dgm:pt>
    <dgm:pt modelId="{FD2EA146-A5E6-4C9B-B93E-59DBED6A6D79}" type="parTrans" cxnId="{4CB6F6EB-7769-4054-87B1-D28AE938039E}">
      <dgm:prSet/>
      <dgm:spPr/>
      <dgm:t>
        <a:bodyPr/>
        <a:lstStyle/>
        <a:p>
          <a:endParaRPr lang="en-US"/>
        </a:p>
      </dgm:t>
    </dgm:pt>
    <dgm:pt modelId="{CE8C2276-FF99-487F-9BF4-960B9D933911}" type="sibTrans" cxnId="{4CB6F6EB-7769-4054-87B1-D28AE938039E}">
      <dgm:prSet/>
      <dgm:spPr/>
      <dgm:t>
        <a:bodyPr/>
        <a:lstStyle/>
        <a:p>
          <a:endParaRPr lang="en-US"/>
        </a:p>
      </dgm:t>
    </dgm:pt>
    <dgm:pt modelId="{53F3F02F-8CDC-4D10-8106-FA0314AD3EFF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t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ş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ş &lt;5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sm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v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ə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3-ə 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q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r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3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sm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n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ki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ç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ik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ş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ş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l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r</a:t>
          </a:r>
        </a:p>
      </dgm:t>
    </dgm:pt>
    <dgm:pt modelId="{08F8AF31-B1BF-433A-92E2-628C17C9FFA7}" type="parTrans" cxnId="{1E9C399D-0B47-433D-BB8C-C4D273D8410D}">
      <dgm:prSet/>
      <dgm:spPr/>
      <dgm:t>
        <a:bodyPr/>
        <a:lstStyle/>
        <a:p>
          <a:endParaRPr lang="en-US"/>
        </a:p>
      </dgm:t>
    </dgm:pt>
    <dgm:pt modelId="{B2AF2B0D-151E-41AC-A5D0-22A0974CEA8C}" type="sibTrans" cxnId="{1E9C399D-0B47-433D-BB8C-C4D273D8410D}">
      <dgm:prSet/>
      <dgm:spPr/>
      <dgm:t>
        <a:bodyPr/>
        <a:lstStyle/>
        <a:p>
          <a:endParaRPr lang="en-US"/>
        </a:p>
      </dgm:t>
    </dgm:pt>
    <dgm:pt modelId="{B4141E57-63A8-4C42-856B-4CAAB9CF7067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az-Latn-AZ" sz="2000" dirty="0">
              <a:latin typeface="Arial" panose="020B0604020202020204" pitchFamily="34" charset="0"/>
              <a:cs typeface="Arial" panose="020B0604020202020204" pitchFamily="34" charset="0"/>
            </a:rPr>
            <a:t>Qc 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normal v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ə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kompensator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sirroz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Child A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8E7060-26FB-44D9-8F94-74230FE71A86}" type="parTrans" cxnId="{7AC35544-852A-435D-8B8D-65BCD7CAAF3E}">
      <dgm:prSet/>
      <dgm:spPr/>
      <dgm:t>
        <a:bodyPr/>
        <a:lstStyle/>
        <a:p>
          <a:endParaRPr lang="en-US"/>
        </a:p>
      </dgm:t>
    </dgm:pt>
    <dgm:pt modelId="{D906E8FF-7FBC-46BD-92E1-CFBC4AD32535}" type="sibTrans" cxnId="{7AC35544-852A-435D-8B8D-65BCD7CAAF3E}">
      <dgm:prSet/>
      <dgm:spPr/>
      <dgm:t>
        <a:bodyPr/>
        <a:lstStyle/>
        <a:p>
          <a:endParaRPr lang="en-US"/>
        </a:p>
      </dgm:t>
    </dgm:pt>
    <dgm:pt modelId="{6F1718CA-021D-497B-A9D4-1637210CFE40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ü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mumi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v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ziyy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ti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normal</a:t>
          </a:r>
        </a:p>
      </dgm:t>
    </dgm:pt>
    <dgm:pt modelId="{465FCAFF-DBA2-4932-A25A-AEF22B5A4BC5}" type="parTrans" cxnId="{A31305C3-CBA7-4288-A206-0D9F1F852E6E}">
      <dgm:prSet/>
      <dgm:spPr/>
      <dgm:t>
        <a:bodyPr/>
        <a:lstStyle/>
        <a:p>
          <a:endParaRPr lang="en-US"/>
        </a:p>
      </dgm:t>
    </dgm:pt>
    <dgm:pt modelId="{E6D36AFA-4A52-4CD6-B38E-FCB40CCFCD53}" type="sibTrans" cxnId="{A31305C3-CBA7-4288-A206-0D9F1F852E6E}">
      <dgm:prSet/>
      <dgm:spPr/>
      <dgm:t>
        <a:bodyPr/>
        <a:lstStyle/>
        <a:p>
          <a:endParaRPr lang="en-US"/>
        </a:p>
      </dgm:t>
    </dgm:pt>
    <dgm:pt modelId="{1F83B898-DB63-4E3E-B45E-899620495085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b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ö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y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ü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(&gt;5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sm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) 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v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ə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ç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oxlu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(&gt;3) ş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ş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78743E-373A-4E33-A1A0-9DBB54765A20}" type="parTrans" cxnId="{A3A50E6E-0D44-40E8-96FE-83C78F2E9833}">
      <dgm:prSet/>
      <dgm:spPr/>
      <dgm:t>
        <a:bodyPr/>
        <a:lstStyle/>
        <a:p>
          <a:endParaRPr lang="en-US"/>
        </a:p>
      </dgm:t>
    </dgm:pt>
    <dgm:pt modelId="{DAE4C069-B851-4B3E-8354-78344463C454}" type="sibTrans" cxnId="{A3A50E6E-0D44-40E8-96FE-83C78F2E9833}">
      <dgm:prSet/>
      <dgm:spPr/>
      <dgm:t>
        <a:bodyPr/>
        <a:lstStyle/>
        <a:p>
          <a:endParaRPr lang="en-US"/>
        </a:p>
      </dgm:t>
    </dgm:pt>
    <dgm:pt modelId="{BFED82AA-FE62-4AA2-A15F-53505EEE1B47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damar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invaziyas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ı </a:t>
          </a:r>
          <a:r>
            <a:rPr lang="az-Latn-AZ" sz="2000" dirty="0">
              <a:latin typeface="Arial" panose="020B0604020202020204" pitchFamily="34" charset="0"/>
              <a:cs typeface="Arial" panose="020B0604020202020204" pitchFamily="34" charset="0"/>
            </a:rPr>
            <a:t>yox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78F573-76D5-40EB-A9D6-CCC126BD6018}" type="parTrans" cxnId="{83E68CC2-C13E-4F8D-91F9-14961B263613}">
      <dgm:prSet/>
      <dgm:spPr/>
      <dgm:t>
        <a:bodyPr/>
        <a:lstStyle/>
        <a:p>
          <a:endParaRPr lang="en-US"/>
        </a:p>
      </dgm:t>
    </dgm:pt>
    <dgm:pt modelId="{C3052913-E7F9-450B-A427-0D775601C5CB}" type="sibTrans" cxnId="{83E68CC2-C13E-4F8D-91F9-14961B263613}">
      <dgm:prSet/>
      <dgm:spPr/>
      <dgm:t>
        <a:bodyPr/>
        <a:lstStyle/>
        <a:p>
          <a:endParaRPr lang="en-US"/>
        </a:p>
      </dgm:t>
    </dgm:pt>
    <dgm:pt modelId="{ADC13DC3-232B-446F-B4E1-C8A55BF198E3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az-Latn-AZ" sz="2000" dirty="0">
              <a:latin typeface="Arial" panose="020B0604020202020204" pitchFamily="34" charset="0"/>
              <a:cs typeface="Arial" panose="020B0604020202020204" pitchFamily="34" charset="0"/>
            </a:rPr>
            <a:t>Qc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funksiyas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ı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saxlan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ı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l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ı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r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Child A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B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88FD5F-7A29-492F-94AE-A00C8CA0D129}" type="parTrans" cxnId="{03862DCD-87D9-4A90-A967-F20C4146375B}">
      <dgm:prSet/>
      <dgm:spPr/>
      <dgm:t>
        <a:bodyPr/>
        <a:lstStyle/>
        <a:p>
          <a:endParaRPr lang="en-US"/>
        </a:p>
      </dgm:t>
    </dgm:pt>
    <dgm:pt modelId="{60A8836D-523D-428F-9CE7-EB2732D5ADBE}" type="sibTrans" cxnId="{03862DCD-87D9-4A90-A967-F20C4146375B}">
      <dgm:prSet/>
      <dgm:spPr/>
      <dgm:t>
        <a:bodyPr/>
        <a:lstStyle/>
        <a:p>
          <a:endParaRPr lang="en-US"/>
        </a:p>
      </dgm:t>
    </dgm:pt>
    <dgm:pt modelId="{5246E2C7-38DB-44FC-953F-C468E10D30FC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ü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mumi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v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ziyy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ti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stabildir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5077AC-8470-458C-B6F5-46A03959BE24}" type="parTrans" cxnId="{A565D075-06EB-42B9-B7EF-750E3A5EEB56}">
      <dgm:prSet/>
      <dgm:spPr/>
      <dgm:t>
        <a:bodyPr/>
        <a:lstStyle/>
        <a:p>
          <a:endParaRPr lang="en-US"/>
        </a:p>
      </dgm:t>
    </dgm:pt>
    <dgm:pt modelId="{A16A257E-DFF2-411A-8088-71CDEBEEFC30}" type="sibTrans" cxnId="{A565D075-06EB-42B9-B7EF-750E3A5EEB56}">
      <dgm:prSet/>
      <dgm:spPr/>
      <dgm:t>
        <a:bodyPr/>
        <a:lstStyle/>
        <a:p>
          <a:endParaRPr lang="en-US"/>
        </a:p>
      </dgm:t>
    </dgm:pt>
    <dgm:pt modelId="{CAE3DE84-A15F-4A85-A52E-3DC4E670A27D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az-Latn-AZ" sz="2000" dirty="0">
              <a:latin typeface="Arial" panose="020B0604020202020204" pitchFamily="34" charset="0"/>
              <a:cs typeface="Arial" panose="020B0604020202020204" pitchFamily="34" charset="0"/>
            </a:rPr>
            <a:t>Qc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funksiyas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ı </a:t>
          </a:r>
          <a:r>
            <a:rPr lang="en-US" sz="2000" dirty="0" err="1">
              <a:latin typeface="Arial" panose="020B0604020202020204" pitchFamily="34" charset="0"/>
              <a:cs typeface="Arial" panose="020B0604020202020204" pitchFamily="34" charset="0"/>
            </a:rPr>
            <a:t>saxlan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ı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l</a:t>
          </a:r>
          <a:r>
            <a:rPr lang="az-Latn-AZ" sz="2000" dirty="0">
              <a:latin typeface="Arial" panose="020B0604020202020204" pitchFamily="34" charset="0"/>
              <a:cs typeface="Arial" panose="020B0604020202020204" pitchFamily="34" charset="0"/>
            </a:rPr>
            <a:t>ır 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Child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A, B)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2BDC15-08F8-4FF7-A0C7-71061851461D}" type="parTrans" cxnId="{6C8CEF71-239A-40E0-8AA0-6FE10283B72A}">
      <dgm:prSet/>
      <dgm:spPr/>
      <dgm:t>
        <a:bodyPr/>
        <a:lstStyle/>
        <a:p>
          <a:endParaRPr lang="en-US"/>
        </a:p>
      </dgm:t>
    </dgm:pt>
    <dgm:pt modelId="{D77869CD-40CD-4FCD-B288-5B94119BF1A2}" type="sibTrans" cxnId="{6C8CEF71-239A-40E0-8AA0-6FE10283B72A}">
      <dgm:prSet/>
      <dgm:spPr/>
      <dgm:t>
        <a:bodyPr/>
        <a:lstStyle/>
        <a:p>
          <a:endParaRPr lang="en-US"/>
        </a:p>
      </dgm:t>
    </dgm:pt>
    <dgm:pt modelId="{EAD08CA0-91B4-4788-94D5-C9AB9FEA2783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damar invaziyası, ekstrahepatik yayılma və ya xərçənglə əlaqədar ümumi və yerli əlamətlərdən ən azı biri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A2CB6B-4058-4646-A1C9-1C7C761D1019}" type="parTrans" cxnId="{BCE204F2-5DF4-4D31-A171-48770086EA70}">
      <dgm:prSet/>
      <dgm:spPr/>
      <dgm:t>
        <a:bodyPr/>
        <a:lstStyle/>
        <a:p>
          <a:endParaRPr lang="en-US"/>
        </a:p>
      </dgm:t>
    </dgm:pt>
    <dgm:pt modelId="{9FB94041-FCA9-4FB1-B9E1-D0F62C8E17B6}" type="sibTrans" cxnId="{BCE204F2-5DF4-4D31-A171-48770086EA70}">
      <dgm:prSet/>
      <dgm:spPr/>
      <dgm:t>
        <a:bodyPr/>
        <a:lstStyle/>
        <a:p>
          <a:endParaRPr lang="en-US"/>
        </a:p>
      </dgm:t>
    </dgm:pt>
    <dgm:pt modelId="{FE12E69E-29BB-4186-9096-2FFB593F5C15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az-Latn-AZ" sz="2000" dirty="0">
              <a:latin typeface="Arial" panose="020B0604020202020204" pitchFamily="34" charset="0"/>
              <a:cs typeface="Arial" panose="020B0604020202020204" pitchFamily="34" charset="0"/>
            </a:rPr>
            <a:t>Qc</a:t>
          </a:r>
          <a:r>
            <a:rPr lang="ru-RU" sz="2000" dirty="0">
              <a:latin typeface="Arial" panose="020B0604020202020204" pitchFamily="34" charset="0"/>
              <a:cs typeface="Arial" panose="020B0604020202020204" pitchFamily="34" charset="0"/>
            </a:rPr>
            <a:t> dekompensasiya və ya ümumi vəziyyətin ciddi pisləşməsi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538A6C-DD77-450C-B2C2-8F0F14C1C056}" type="parTrans" cxnId="{5C7C3E89-02BB-4328-AEEA-E721EDBE753C}">
      <dgm:prSet/>
      <dgm:spPr/>
      <dgm:t>
        <a:bodyPr/>
        <a:lstStyle/>
        <a:p>
          <a:endParaRPr lang="en-US"/>
        </a:p>
      </dgm:t>
    </dgm:pt>
    <dgm:pt modelId="{2520B590-2DF4-4692-9F71-142EF49F6F9E}" type="sibTrans" cxnId="{5C7C3E89-02BB-4328-AEEA-E721EDBE753C}">
      <dgm:prSet/>
      <dgm:spPr/>
      <dgm:t>
        <a:bodyPr/>
        <a:lstStyle/>
        <a:p>
          <a:endParaRPr lang="en-US"/>
        </a:p>
      </dgm:t>
    </dgm:pt>
    <dgm:pt modelId="{992A167A-6FE9-47B0-8D1B-62B331830F2C}" type="pres">
      <dgm:prSet presAssocID="{D397E39D-6D2E-43C7-A215-F31DA080E75D}" presName="Name0" presStyleCnt="0">
        <dgm:presLayoutVars>
          <dgm:dir/>
          <dgm:animLvl val="lvl"/>
          <dgm:resizeHandles val="exact"/>
        </dgm:presLayoutVars>
      </dgm:prSet>
      <dgm:spPr/>
    </dgm:pt>
    <dgm:pt modelId="{7DC27A60-8E5E-4E50-B895-FE3610DA2C0E}" type="pres">
      <dgm:prSet presAssocID="{9A86C095-0D37-433C-9B11-C5CC8462933B}" presName="linNode" presStyleCnt="0"/>
      <dgm:spPr/>
    </dgm:pt>
    <dgm:pt modelId="{BA76D988-098D-4EC8-8D23-15B71F68B3A7}" type="pres">
      <dgm:prSet presAssocID="{9A86C095-0D37-433C-9B11-C5CC8462933B}" presName="parTx" presStyleLbl="revTx" presStyleIdx="0" presStyleCnt="5">
        <dgm:presLayoutVars>
          <dgm:chMax val="1"/>
          <dgm:bulletEnabled val="1"/>
        </dgm:presLayoutVars>
      </dgm:prSet>
      <dgm:spPr/>
    </dgm:pt>
    <dgm:pt modelId="{64E548A4-2443-4814-A51D-B2F352AEAD48}" type="pres">
      <dgm:prSet presAssocID="{9A86C095-0D37-433C-9B11-C5CC8462933B}" presName="bracket" presStyleLbl="parChTrans1D1" presStyleIdx="0" presStyleCnt="5"/>
      <dgm:spPr>
        <a:ln>
          <a:solidFill>
            <a:schemeClr val="tx2">
              <a:lumMod val="50000"/>
            </a:schemeClr>
          </a:solidFill>
        </a:ln>
      </dgm:spPr>
    </dgm:pt>
    <dgm:pt modelId="{9402F793-4D96-47BF-99E3-FF8C7A1F2135}" type="pres">
      <dgm:prSet presAssocID="{9A86C095-0D37-433C-9B11-C5CC8462933B}" presName="spH" presStyleCnt="0"/>
      <dgm:spPr/>
    </dgm:pt>
    <dgm:pt modelId="{AA8A2787-6897-48A2-8506-FD89051A18DF}" type="pres">
      <dgm:prSet presAssocID="{9A86C095-0D37-433C-9B11-C5CC8462933B}" presName="desTx" presStyleLbl="node1" presStyleIdx="0" presStyleCnt="5" custScaleY="113095">
        <dgm:presLayoutVars>
          <dgm:bulletEnabled val="1"/>
        </dgm:presLayoutVars>
      </dgm:prSet>
      <dgm:spPr/>
    </dgm:pt>
    <dgm:pt modelId="{60DA1C95-4006-4DEC-9F70-F4ABD81AFBEA}" type="pres">
      <dgm:prSet presAssocID="{21A60265-735B-4A09-A7C5-69032F750669}" presName="spV" presStyleCnt="0"/>
      <dgm:spPr/>
    </dgm:pt>
    <dgm:pt modelId="{215517B0-1D93-460A-AD6F-E5A0CEE71A6D}" type="pres">
      <dgm:prSet presAssocID="{A7353E42-7A25-421C-B223-FEB562C308F3}" presName="linNode" presStyleCnt="0"/>
      <dgm:spPr/>
    </dgm:pt>
    <dgm:pt modelId="{AEED5D06-5601-42BB-8C62-9C0C9E797972}" type="pres">
      <dgm:prSet presAssocID="{A7353E42-7A25-421C-B223-FEB562C308F3}" presName="parTx" presStyleLbl="revTx" presStyleIdx="1" presStyleCnt="5">
        <dgm:presLayoutVars>
          <dgm:chMax val="1"/>
          <dgm:bulletEnabled val="1"/>
        </dgm:presLayoutVars>
      </dgm:prSet>
      <dgm:spPr/>
    </dgm:pt>
    <dgm:pt modelId="{2D9147E5-0BA7-44FC-B0B0-91E6A920B169}" type="pres">
      <dgm:prSet presAssocID="{A7353E42-7A25-421C-B223-FEB562C308F3}" presName="bracket" presStyleLbl="parChTrans1D1" presStyleIdx="1" presStyleCnt="5"/>
      <dgm:spPr>
        <a:ln>
          <a:solidFill>
            <a:schemeClr val="tx2">
              <a:lumMod val="50000"/>
            </a:schemeClr>
          </a:solidFill>
        </a:ln>
      </dgm:spPr>
    </dgm:pt>
    <dgm:pt modelId="{D372DFF7-9691-495F-9C8C-FF3B5A654D3C}" type="pres">
      <dgm:prSet presAssocID="{A7353E42-7A25-421C-B223-FEB562C308F3}" presName="spH" presStyleCnt="0"/>
      <dgm:spPr/>
    </dgm:pt>
    <dgm:pt modelId="{BA420BC9-AF5D-4572-9073-2E821D3CEB0C}" type="pres">
      <dgm:prSet presAssocID="{A7353E42-7A25-421C-B223-FEB562C308F3}" presName="desTx" presStyleLbl="node1" presStyleIdx="1" presStyleCnt="5">
        <dgm:presLayoutVars>
          <dgm:bulletEnabled val="1"/>
        </dgm:presLayoutVars>
      </dgm:prSet>
      <dgm:spPr/>
    </dgm:pt>
    <dgm:pt modelId="{98170C9E-4F96-4649-B8EE-33A4CC02CA06}" type="pres">
      <dgm:prSet presAssocID="{CD50F6EC-F2C7-4B39-95C3-65DD9481762C}" presName="spV" presStyleCnt="0"/>
      <dgm:spPr/>
    </dgm:pt>
    <dgm:pt modelId="{504F9538-F4C3-4F11-B519-6330ABAB3B78}" type="pres">
      <dgm:prSet presAssocID="{88449B6C-552E-452E-8D2E-D2B0E59F923A}" presName="linNode" presStyleCnt="0"/>
      <dgm:spPr/>
    </dgm:pt>
    <dgm:pt modelId="{5FCEC92E-0149-4214-949C-20225D3DD978}" type="pres">
      <dgm:prSet presAssocID="{88449B6C-552E-452E-8D2E-D2B0E59F923A}" presName="parTx" presStyleLbl="revTx" presStyleIdx="2" presStyleCnt="5">
        <dgm:presLayoutVars>
          <dgm:chMax val="1"/>
          <dgm:bulletEnabled val="1"/>
        </dgm:presLayoutVars>
      </dgm:prSet>
      <dgm:spPr/>
    </dgm:pt>
    <dgm:pt modelId="{50C7ED23-85B0-4262-877B-DF7C0C9D023B}" type="pres">
      <dgm:prSet presAssocID="{88449B6C-552E-452E-8D2E-D2B0E59F923A}" presName="bracket" presStyleLbl="parChTrans1D1" presStyleIdx="2" presStyleCnt="5"/>
      <dgm:spPr>
        <a:ln>
          <a:solidFill>
            <a:schemeClr val="tx2">
              <a:lumMod val="50000"/>
            </a:schemeClr>
          </a:solidFill>
        </a:ln>
      </dgm:spPr>
    </dgm:pt>
    <dgm:pt modelId="{C646B844-BF85-4BF8-A8DD-B8F013076FA4}" type="pres">
      <dgm:prSet presAssocID="{88449B6C-552E-452E-8D2E-D2B0E59F923A}" presName="spH" presStyleCnt="0"/>
      <dgm:spPr/>
    </dgm:pt>
    <dgm:pt modelId="{DAE4CE75-34C1-431B-AC10-168D0D12B25F}" type="pres">
      <dgm:prSet presAssocID="{88449B6C-552E-452E-8D2E-D2B0E59F923A}" presName="desTx" presStyleLbl="node1" presStyleIdx="2" presStyleCnt="5">
        <dgm:presLayoutVars>
          <dgm:bulletEnabled val="1"/>
        </dgm:presLayoutVars>
      </dgm:prSet>
      <dgm:spPr/>
    </dgm:pt>
    <dgm:pt modelId="{BE09C4CE-FC28-4391-827D-D2CF757C36E7}" type="pres">
      <dgm:prSet presAssocID="{26BD2A45-C780-4842-B2FF-88F04E8F6131}" presName="spV" presStyleCnt="0"/>
      <dgm:spPr/>
    </dgm:pt>
    <dgm:pt modelId="{AD136924-43E7-4834-ABD9-EA7313498ECE}" type="pres">
      <dgm:prSet presAssocID="{78A4A686-FCD6-4BB6-95BC-07B51BC74FB5}" presName="linNode" presStyleCnt="0"/>
      <dgm:spPr/>
    </dgm:pt>
    <dgm:pt modelId="{F0565F15-E383-4349-8D18-9385DA4BBB6F}" type="pres">
      <dgm:prSet presAssocID="{78A4A686-FCD6-4BB6-95BC-07B51BC74FB5}" presName="parTx" presStyleLbl="revTx" presStyleIdx="3" presStyleCnt="5">
        <dgm:presLayoutVars>
          <dgm:chMax val="1"/>
          <dgm:bulletEnabled val="1"/>
        </dgm:presLayoutVars>
      </dgm:prSet>
      <dgm:spPr/>
    </dgm:pt>
    <dgm:pt modelId="{66BAFCCB-9EF7-4BC4-B719-F114702B8FF1}" type="pres">
      <dgm:prSet presAssocID="{78A4A686-FCD6-4BB6-95BC-07B51BC74FB5}" presName="bracket" presStyleLbl="parChTrans1D1" presStyleIdx="3" presStyleCnt="5"/>
      <dgm:spPr>
        <a:ln>
          <a:solidFill>
            <a:schemeClr val="tx2">
              <a:lumMod val="50000"/>
            </a:schemeClr>
          </a:solidFill>
        </a:ln>
      </dgm:spPr>
    </dgm:pt>
    <dgm:pt modelId="{A1D49187-A976-4867-98BF-9CCDC6A1716E}" type="pres">
      <dgm:prSet presAssocID="{78A4A686-FCD6-4BB6-95BC-07B51BC74FB5}" presName="spH" presStyleCnt="0"/>
      <dgm:spPr/>
    </dgm:pt>
    <dgm:pt modelId="{99CB763D-EA5B-42C2-A239-F2AA1AFD3591}" type="pres">
      <dgm:prSet presAssocID="{78A4A686-FCD6-4BB6-95BC-07B51BC74FB5}" presName="desTx" presStyleLbl="node1" presStyleIdx="3" presStyleCnt="5">
        <dgm:presLayoutVars>
          <dgm:bulletEnabled val="1"/>
        </dgm:presLayoutVars>
      </dgm:prSet>
      <dgm:spPr/>
    </dgm:pt>
    <dgm:pt modelId="{AE0C017A-99E7-40D3-A16A-5D11786A273A}" type="pres">
      <dgm:prSet presAssocID="{B0E0FE3B-19DA-4F7A-AC38-5CA8329A7C5B}" presName="spV" presStyleCnt="0"/>
      <dgm:spPr/>
    </dgm:pt>
    <dgm:pt modelId="{567F7D22-277E-4BFB-A365-C384D5F5FC34}" type="pres">
      <dgm:prSet presAssocID="{EC812C07-A46A-4D56-85F7-EAB77F05B9F2}" presName="linNode" presStyleCnt="0"/>
      <dgm:spPr/>
    </dgm:pt>
    <dgm:pt modelId="{F19AF3D2-3836-469F-B010-8777808CFF81}" type="pres">
      <dgm:prSet presAssocID="{EC812C07-A46A-4D56-85F7-EAB77F05B9F2}" presName="parTx" presStyleLbl="revTx" presStyleIdx="4" presStyleCnt="5">
        <dgm:presLayoutVars>
          <dgm:chMax val="1"/>
          <dgm:bulletEnabled val="1"/>
        </dgm:presLayoutVars>
      </dgm:prSet>
      <dgm:spPr/>
    </dgm:pt>
    <dgm:pt modelId="{5BB9EB49-C708-47F9-AE02-DAAEE5160447}" type="pres">
      <dgm:prSet presAssocID="{EC812C07-A46A-4D56-85F7-EAB77F05B9F2}" presName="bracket" presStyleLbl="parChTrans1D1" presStyleIdx="4" presStyleCnt="5"/>
      <dgm:spPr>
        <a:ln>
          <a:solidFill>
            <a:schemeClr val="tx2">
              <a:lumMod val="50000"/>
            </a:schemeClr>
          </a:solidFill>
        </a:ln>
      </dgm:spPr>
    </dgm:pt>
    <dgm:pt modelId="{ED1105FF-3D16-4293-B4EB-B498F27F059C}" type="pres">
      <dgm:prSet presAssocID="{EC812C07-A46A-4D56-85F7-EAB77F05B9F2}" presName="spH" presStyleCnt="0"/>
      <dgm:spPr/>
    </dgm:pt>
    <dgm:pt modelId="{8F3A4711-EEA2-48F3-932B-4D6BB131C7B6}" type="pres">
      <dgm:prSet presAssocID="{EC812C07-A46A-4D56-85F7-EAB77F05B9F2}" presName="desTx" presStyleLbl="node1" presStyleIdx="4" presStyleCnt="5">
        <dgm:presLayoutVars>
          <dgm:bulletEnabled val="1"/>
        </dgm:presLayoutVars>
      </dgm:prSet>
      <dgm:spPr/>
    </dgm:pt>
  </dgm:ptLst>
  <dgm:cxnLst>
    <dgm:cxn modelId="{4D1CCB02-8B9F-423C-A9C8-C8C51D85E88A}" type="presOf" srcId="{F0C42611-0ADF-4C64-8ADD-52E02751FB26}" destId="{AA8A2787-6897-48A2-8506-FD89051A18DF}" srcOrd="0" destOrd="2" presId="urn:diagrams.loki3.com/BracketList"/>
    <dgm:cxn modelId="{3208D302-CC82-4C6E-8106-3BD0DE477491}" type="presOf" srcId="{5246E2C7-38DB-44FC-953F-C468E10D30FC}" destId="{DAE4CE75-34C1-431B-AC10-168D0D12B25F}" srcOrd="0" destOrd="3" presId="urn:diagrams.loki3.com/BracketList"/>
    <dgm:cxn modelId="{81D7B916-0FFC-4194-9D4E-DA6CD7F3EDE1}" srcId="{D397E39D-6D2E-43C7-A215-F31DA080E75D}" destId="{78A4A686-FCD6-4BB6-95BC-07B51BC74FB5}" srcOrd="3" destOrd="0" parTransId="{AA1CAC62-1A5D-42E1-AC4A-6F6C01873ADA}" sibTransId="{B0E0FE3B-19DA-4F7A-AC38-5CA8329A7C5B}"/>
    <dgm:cxn modelId="{059EA41E-9301-4F67-BF86-41C9CA68DD0D}" type="presOf" srcId="{78A4A686-FCD6-4BB6-95BC-07B51BC74FB5}" destId="{F0565F15-E383-4349-8D18-9385DA4BBB6F}" srcOrd="0" destOrd="0" presId="urn:diagrams.loki3.com/BracketList"/>
    <dgm:cxn modelId="{5031682D-8323-4FEB-8066-CB62BD9DEAC0}" type="presOf" srcId="{D2319C03-79BD-4EB8-A2A0-E1E293D42764}" destId="{AA8A2787-6897-48A2-8506-FD89051A18DF}" srcOrd="0" destOrd="1" presId="urn:diagrams.loki3.com/BracketList"/>
    <dgm:cxn modelId="{B7D2C632-ED5B-48BA-90B2-C4214DE55CA2}" srcId="{D397E39D-6D2E-43C7-A215-F31DA080E75D}" destId="{9A86C095-0D37-433C-9B11-C5CC8462933B}" srcOrd="0" destOrd="0" parTransId="{54BE4A18-BDA0-4B4E-BB5D-75F09BE8EF0F}" sibTransId="{21A60265-735B-4A09-A7C5-69032F750669}"/>
    <dgm:cxn modelId="{A74A203F-44DB-41DC-93F2-8DC9FA71AC78}" type="presOf" srcId="{1F83B898-DB63-4E3E-B45E-899620495085}" destId="{DAE4CE75-34C1-431B-AC10-168D0D12B25F}" srcOrd="0" destOrd="0" presId="urn:diagrams.loki3.com/BracketList"/>
    <dgm:cxn modelId="{23108B5C-25B5-4A79-B338-C52F0C5A31FB}" type="presOf" srcId="{BFED82AA-FE62-4AA2-A15F-53505EEE1B47}" destId="{DAE4CE75-34C1-431B-AC10-168D0D12B25F}" srcOrd="0" destOrd="1" presId="urn:diagrams.loki3.com/BracketList"/>
    <dgm:cxn modelId="{5F9FB85C-6986-446E-8240-3FC3398B846D}" srcId="{D397E39D-6D2E-43C7-A215-F31DA080E75D}" destId="{A7353E42-7A25-421C-B223-FEB562C308F3}" srcOrd="1" destOrd="0" parTransId="{6D008DBB-5624-42E3-8CDF-A3D0253E213E}" sibTransId="{CD50F6EC-F2C7-4B39-95C3-65DD9481762C}"/>
    <dgm:cxn modelId="{B68C095D-32C6-44DB-BBDE-203FBC72FF4F}" srcId="{D397E39D-6D2E-43C7-A215-F31DA080E75D}" destId="{88449B6C-552E-452E-8D2E-D2B0E59F923A}" srcOrd="2" destOrd="0" parTransId="{3D60CE71-259F-4DAF-A67E-EA3CF0B147D1}" sibTransId="{26BD2A45-C780-4842-B2FF-88F04E8F6131}"/>
    <dgm:cxn modelId="{39BEBA42-3E31-46BE-A64F-2E3B742FF189}" type="presOf" srcId="{9A86C095-0D37-433C-9B11-C5CC8462933B}" destId="{BA76D988-098D-4EC8-8D23-15B71F68B3A7}" srcOrd="0" destOrd="0" presId="urn:diagrams.loki3.com/BracketList"/>
    <dgm:cxn modelId="{7AC35544-852A-435D-8B8D-65BCD7CAAF3E}" srcId="{A7353E42-7A25-421C-B223-FEB562C308F3}" destId="{B4141E57-63A8-4C42-856B-4CAAB9CF7067}" srcOrd="1" destOrd="0" parTransId="{3A8E7060-26FB-44D9-8F94-74230FE71A86}" sibTransId="{D906E8FF-7FBC-46BD-92E1-CFBC4AD32535}"/>
    <dgm:cxn modelId="{CAC57C46-E1BD-4C7D-9037-B051D1BA6E03}" type="presOf" srcId="{CAE3DE84-A15F-4A85-A52E-3DC4E670A27D}" destId="{99CB763D-EA5B-42C2-A239-F2AA1AFD3591}" srcOrd="0" destOrd="0" presId="urn:diagrams.loki3.com/BracketList"/>
    <dgm:cxn modelId="{A3A50E6E-0D44-40E8-96FE-83C78F2E9833}" srcId="{88449B6C-552E-452E-8D2E-D2B0E59F923A}" destId="{1F83B898-DB63-4E3E-B45E-899620495085}" srcOrd="0" destOrd="0" parTransId="{B378743E-373A-4E33-A1A0-9DBB54765A20}" sibTransId="{DAE4C069-B851-4B3E-8354-78344463C454}"/>
    <dgm:cxn modelId="{6C8CEF71-239A-40E0-8AA0-6FE10283B72A}" srcId="{78A4A686-FCD6-4BB6-95BC-07B51BC74FB5}" destId="{CAE3DE84-A15F-4A85-A52E-3DC4E670A27D}" srcOrd="0" destOrd="0" parTransId="{C82BDC15-08F8-4FF7-A0C7-71061851461D}" sibTransId="{D77869CD-40CD-4FCD-B288-5B94119BF1A2}"/>
    <dgm:cxn modelId="{48196072-43B7-4AA2-90AC-84D971F4E56E}" type="presOf" srcId="{EC812C07-A46A-4D56-85F7-EAB77F05B9F2}" destId="{F19AF3D2-3836-469F-B010-8777808CFF81}" srcOrd="0" destOrd="0" presId="urn:diagrams.loki3.com/BracketList"/>
    <dgm:cxn modelId="{9AA86174-C6E4-4D57-9063-1673C74FB732}" type="presOf" srcId="{ADC13DC3-232B-446F-B4E1-C8A55BF198E3}" destId="{DAE4CE75-34C1-431B-AC10-168D0D12B25F}" srcOrd="0" destOrd="2" presId="urn:diagrams.loki3.com/BracketList"/>
    <dgm:cxn modelId="{A565D075-06EB-42B9-B7EF-750E3A5EEB56}" srcId="{88449B6C-552E-452E-8D2E-D2B0E59F923A}" destId="{5246E2C7-38DB-44FC-953F-C468E10D30FC}" srcOrd="3" destOrd="0" parTransId="{1D5077AC-8470-458C-B6F5-46A03959BE24}" sibTransId="{A16A257E-DFF2-411A-8088-71CDEBEEFC30}"/>
    <dgm:cxn modelId="{EAEFF682-E8B6-4981-A471-33443F1F343D}" type="presOf" srcId="{53F3F02F-8CDC-4D10-8106-FA0314AD3EFF}" destId="{BA420BC9-AF5D-4572-9073-2E821D3CEB0C}" srcOrd="0" destOrd="0" presId="urn:diagrams.loki3.com/BracketList"/>
    <dgm:cxn modelId="{5C7C3E89-02BB-4328-AEEA-E721EDBE753C}" srcId="{EC812C07-A46A-4D56-85F7-EAB77F05B9F2}" destId="{FE12E69E-29BB-4186-9096-2FFB593F5C15}" srcOrd="0" destOrd="0" parTransId="{A4538A6C-DD77-450C-B2C2-8F0F14C1C056}" sibTransId="{2520B590-2DF4-4692-9F71-142EF49F6F9E}"/>
    <dgm:cxn modelId="{A112DD9A-CC98-4922-AAAE-5650F7153C41}" type="presOf" srcId="{D397E39D-6D2E-43C7-A215-F31DA080E75D}" destId="{992A167A-6FE9-47B0-8D1B-62B331830F2C}" srcOrd="0" destOrd="0" presId="urn:diagrams.loki3.com/BracketList"/>
    <dgm:cxn modelId="{1E9C399D-0B47-433D-BB8C-C4D273D8410D}" srcId="{A7353E42-7A25-421C-B223-FEB562C308F3}" destId="{53F3F02F-8CDC-4D10-8106-FA0314AD3EFF}" srcOrd="0" destOrd="0" parTransId="{08F8AF31-B1BF-433A-92E2-628C17C9FFA7}" sibTransId="{B2AF2B0D-151E-41AC-A5D0-22A0974CEA8C}"/>
    <dgm:cxn modelId="{32C15AA2-FBEC-42BF-9849-B85F185E3AE4}" type="presOf" srcId="{B4141E57-63A8-4C42-856B-4CAAB9CF7067}" destId="{BA420BC9-AF5D-4572-9073-2E821D3CEB0C}" srcOrd="0" destOrd="1" presId="urn:diagrams.loki3.com/BracketList"/>
    <dgm:cxn modelId="{6D52D5AE-9DE8-4F54-A2BE-14D63BF2429B}" type="presOf" srcId="{88449B6C-552E-452E-8D2E-D2B0E59F923A}" destId="{5FCEC92E-0149-4214-949C-20225D3DD978}" srcOrd="0" destOrd="0" presId="urn:diagrams.loki3.com/BracketList"/>
    <dgm:cxn modelId="{849485C1-C336-4E17-88D0-3574EBF22A90}" type="presOf" srcId="{A7353E42-7A25-421C-B223-FEB562C308F3}" destId="{AEED5D06-5601-42BB-8C62-9C0C9E797972}" srcOrd="0" destOrd="0" presId="urn:diagrams.loki3.com/BracketList"/>
    <dgm:cxn modelId="{83E68CC2-C13E-4F8D-91F9-14961B263613}" srcId="{88449B6C-552E-452E-8D2E-D2B0E59F923A}" destId="{BFED82AA-FE62-4AA2-A15F-53505EEE1B47}" srcOrd="1" destOrd="0" parTransId="{1778F573-76D5-40EB-A9D6-CCC126BD6018}" sibTransId="{C3052913-E7F9-450B-A427-0D775601C5CB}"/>
    <dgm:cxn modelId="{A31305C3-CBA7-4288-A206-0D9F1F852E6E}" srcId="{A7353E42-7A25-421C-B223-FEB562C308F3}" destId="{6F1718CA-021D-497B-A9D4-1637210CFE40}" srcOrd="2" destOrd="0" parTransId="{465FCAFF-DBA2-4932-A25A-AEF22B5A4BC5}" sibTransId="{E6D36AFA-4A52-4CD6-B38E-FCB40CCFCD53}"/>
    <dgm:cxn modelId="{E2BA94CA-31D1-4601-90BC-BF4DD545C884}" type="presOf" srcId="{16FC4F18-50DF-48F6-B077-015DA0F235E1}" destId="{AA8A2787-6897-48A2-8506-FD89051A18DF}" srcOrd="0" destOrd="0" presId="urn:diagrams.loki3.com/BracketList"/>
    <dgm:cxn modelId="{D7E2F6CC-B346-472E-8E35-CC48EF2A2C1A}" type="presOf" srcId="{EAD08CA0-91B4-4788-94D5-C9AB9FEA2783}" destId="{99CB763D-EA5B-42C2-A239-F2AA1AFD3591}" srcOrd="0" destOrd="1" presId="urn:diagrams.loki3.com/BracketList"/>
    <dgm:cxn modelId="{03862DCD-87D9-4A90-A967-F20C4146375B}" srcId="{88449B6C-552E-452E-8D2E-D2B0E59F923A}" destId="{ADC13DC3-232B-446F-B4E1-C8A55BF198E3}" srcOrd="2" destOrd="0" parTransId="{4088FD5F-7A29-492F-94AE-A00C8CA0D129}" sibTransId="{60A8836D-523D-428F-9CE7-EB2732D5ADBE}"/>
    <dgm:cxn modelId="{8DA3F2D6-C9F6-41A0-98D1-CD5EAAC1A101}" srcId="{9A86C095-0D37-433C-9B11-C5CC8462933B}" destId="{16FC4F18-50DF-48F6-B077-015DA0F235E1}" srcOrd="0" destOrd="0" parTransId="{A644A5FB-C2D9-4233-A8AB-00B70FB47F0C}" sibTransId="{4074D24D-1705-406B-9EC1-489E872E3783}"/>
    <dgm:cxn modelId="{784DF9D8-7BE2-4B1D-90E5-867BBFE93592}" type="presOf" srcId="{FE12E69E-29BB-4186-9096-2FFB593F5C15}" destId="{8F3A4711-EEA2-48F3-932B-4D6BB131C7B6}" srcOrd="0" destOrd="0" presId="urn:diagrams.loki3.com/BracketList"/>
    <dgm:cxn modelId="{337152E1-DA35-445E-A496-9A7CE799E091}" srcId="{D397E39D-6D2E-43C7-A215-F31DA080E75D}" destId="{EC812C07-A46A-4D56-85F7-EAB77F05B9F2}" srcOrd="4" destOrd="0" parTransId="{70E421C6-A936-4866-B47D-B737396C5BB6}" sibTransId="{1B167494-01A5-4F75-9FA6-AC13FBBDEB09}"/>
    <dgm:cxn modelId="{6112F8E2-F5C5-4D38-B2F9-1747C951EA4A}" type="presOf" srcId="{6F1718CA-021D-497B-A9D4-1637210CFE40}" destId="{BA420BC9-AF5D-4572-9073-2E821D3CEB0C}" srcOrd="0" destOrd="2" presId="urn:diagrams.loki3.com/BracketList"/>
    <dgm:cxn modelId="{4CB6F6EB-7769-4054-87B1-D28AE938039E}" srcId="{9A86C095-0D37-433C-9B11-C5CC8462933B}" destId="{F0C42611-0ADF-4C64-8ADD-52E02751FB26}" srcOrd="2" destOrd="0" parTransId="{FD2EA146-A5E6-4C9B-B93E-59DBED6A6D79}" sibTransId="{CE8C2276-FF99-487F-9BF4-960B9D933911}"/>
    <dgm:cxn modelId="{BCE204F2-5DF4-4D31-A171-48770086EA70}" srcId="{78A4A686-FCD6-4BB6-95BC-07B51BC74FB5}" destId="{EAD08CA0-91B4-4788-94D5-C9AB9FEA2783}" srcOrd="1" destOrd="0" parTransId="{ADA2CB6B-4058-4646-A1C9-1C7C761D1019}" sibTransId="{9FB94041-FCA9-4FB1-B9E1-D0F62C8E17B6}"/>
    <dgm:cxn modelId="{7D168BFD-93F9-4310-AFCA-AEB793EBBAE1}" srcId="{9A86C095-0D37-433C-9B11-C5CC8462933B}" destId="{D2319C03-79BD-4EB8-A2A0-E1E293D42764}" srcOrd="1" destOrd="0" parTransId="{2127FB47-0AB1-4A20-82BE-BBDC7929B378}" sibTransId="{D13FE6FF-1F44-45C1-80ED-E30AFBD84C02}"/>
    <dgm:cxn modelId="{173CF88F-F76C-4107-9C0B-6067B4794AE4}" type="presParOf" srcId="{992A167A-6FE9-47B0-8D1B-62B331830F2C}" destId="{7DC27A60-8E5E-4E50-B895-FE3610DA2C0E}" srcOrd="0" destOrd="0" presId="urn:diagrams.loki3.com/BracketList"/>
    <dgm:cxn modelId="{FB3EF1B5-BC79-42C7-BE97-AF188D98CD99}" type="presParOf" srcId="{7DC27A60-8E5E-4E50-B895-FE3610DA2C0E}" destId="{BA76D988-098D-4EC8-8D23-15B71F68B3A7}" srcOrd="0" destOrd="0" presId="urn:diagrams.loki3.com/BracketList"/>
    <dgm:cxn modelId="{44C39D3A-FCC1-4B5E-8216-0557EC4DA368}" type="presParOf" srcId="{7DC27A60-8E5E-4E50-B895-FE3610DA2C0E}" destId="{64E548A4-2443-4814-A51D-B2F352AEAD48}" srcOrd="1" destOrd="0" presId="urn:diagrams.loki3.com/BracketList"/>
    <dgm:cxn modelId="{E4D4C140-811F-4594-A349-FB5ACA0DA6A0}" type="presParOf" srcId="{7DC27A60-8E5E-4E50-B895-FE3610DA2C0E}" destId="{9402F793-4D96-47BF-99E3-FF8C7A1F2135}" srcOrd="2" destOrd="0" presId="urn:diagrams.loki3.com/BracketList"/>
    <dgm:cxn modelId="{059ACCA5-5FAC-44AA-9A5B-7C3E5C38417E}" type="presParOf" srcId="{7DC27A60-8E5E-4E50-B895-FE3610DA2C0E}" destId="{AA8A2787-6897-48A2-8506-FD89051A18DF}" srcOrd="3" destOrd="0" presId="urn:diagrams.loki3.com/BracketList"/>
    <dgm:cxn modelId="{6FEE0E0B-8E88-4760-B24E-413D3AAEC537}" type="presParOf" srcId="{992A167A-6FE9-47B0-8D1B-62B331830F2C}" destId="{60DA1C95-4006-4DEC-9F70-F4ABD81AFBEA}" srcOrd="1" destOrd="0" presId="urn:diagrams.loki3.com/BracketList"/>
    <dgm:cxn modelId="{25AE978E-DEE3-4363-BCE5-81CCF0BDA740}" type="presParOf" srcId="{992A167A-6FE9-47B0-8D1B-62B331830F2C}" destId="{215517B0-1D93-460A-AD6F-E5A0CEE71A6D}" srcOrd="2" destOrd="0" presId="urn:diagrams.loki3.com/BracketList"/>
    <dgm:cxn modelId="{A27337AF-0A97-49B1-AB43-3D80AE64DE90}" type="presParOf" srcId="{215517B0-1D93-460A-AD6F-E5A0CEE71A6D}" destId="{AEED5D06-5601-42BB-8C62-9C0C9E797972}" srcOrd="0" destOrd="0" presId="urn:diagrams.loki3.com/BracketList"/>
    <dgm:cxn modelId="{091D7834-0349-47C7-AAD5-0823E9FCE311}" type="presParOf" srcId="{215517B0-1D93-460A-AD6F-E5A0CEE71A6D}" destId="{2D9147E5-0BA7-44FC-B0B0-91E6A920B169}" srcOrd="1" destOrd="0" presId="urn:diagrams.loki3.com/BracketList"/>
    <dgm:cxn modelId="{8286CBD8-CAA4-418D-B18D-38D62EF5C53D}" type="presParOf" srcId="{215517B0-1D93-460A-AD6F-E5A0CEE71A6D}" destId="{D372DFF7-9691-495F-9C8C-FF3B5A654D3C}" srcOrd="2" destOrd="0" presId="urn:diagrams.loki3.com/BracketList"/>
    <dgm:cxn modelId="{C75C6081-F0F6-462D-B067-0CD9737085C9}" type="presParOf" srcId="{215517B0-1D93-460A-AD6F-E5A0CEE71A6D}" destId="{BA420BC9-AF5D-4572-9073-2E821D3CEB0C}" srcOrd="3" destOrd="0" presId="urn:diagrams.loki3.com/BracketList"/>
    <dgm:cxn modelId="{2A3B5CF2-1B2D-41E2-B90C-A951FEF4917E}" type="presParOf" srcId="{992A167A-6FE9-47B0-8D1B-62B331830F2C}" destId="{98170C9E-4F96-4649-B8EE-33A4CC02CA06}" srcOrd="3" destOrd="0" presId="urn:diagrams.loki3.com/BracketList"/>
    <dgm:cxn modelId="{FA18BE31-45A1-4005-8A5A-2ABD66CF3656}" type="presParOf" srcId="{992A167A-6FE9-47B0-8D1B-62B331830F2C}" destId="{504F9538-F4C3-4F11-B519-6330ABAB3B78}" srcOrd="4" destOrd="0" presId="urn:diagrams.loki3.com/BracketList"/>
    <dgm:cxn modelId="{1CA662FB-B691-4198-B5D2-2D664127E456}" type="presParOf" srcId="{504F9538-F4C3-4F11-B519-6330ABAB3B78}" destId="{5FCEC92E-0149-4214-949C-20225D3DD978}" srcOrd="0" destOrd="0" presId="urn:diagrams.loki3.com/BracketList"/>
    <dgm:cxn modelId="{7F2F2295-4813-44B6-BB5E-984A48EAB73B}" type="presParOf" srcId="{504F9538-F4C3-4F11-B519-6330ABAB3B78}" destId="{50C7ED23-85B0-4262-877B-DF7C0C9D023B}" srcOrd="1" destOrd="0" presId="urn:diagrams.loki3.com/BracketList"/>
    <dgm:cxn modelId="{F2B02788-EC71-4708-B7B5-06A3BE7C82CC}" type="presParOf" srcId="{504F9538-F4C3-4F11-B519-6330ABAB3B78}" destId="{C646B844-BF85-4BF8-A8DD-B8F013076FA4}" srcOrd="2" destOrd="0" presId="urn:diagrams.loki3.com/BracketList"/>
    <dgm:cxn modelId="{AF4FB25E-11D7-497D-9FA6-AFB6A87F02CF}" type="presParOf" srcId="{504F9538-F4C3-4F11-B519-6330ABAB3B78}" destId="{DAE4CE75-34C1-431B-AC10-168D0D12B25F}" srcOrd="3" destOrd="0" presId="urn:diagrams.loki3.com/BracketList"/>
    <dgm:cxn modelId="{5A2FF9B8-BEA4-4EFF-9263-35B0903CC9C2}" type="presParOf" srcId="{992A167A-6FE9-47B0-8D1B-62B331830F2C}" destId="{BE09C4CE-FC28-4391-827D-D2CF757C36E7}" srcOrd="5" destOrd="0" presId="urn:diagrams.loki3.com/BracketList"/>
    <dgm:cxn modelId="{770BDC98-2987-416F-BB0D-8C10BC049DF7}" type="presParOf" srcId="{992A167A-6FE9-47B0-8D1B-62B331830F2C}" destId="{AD136924-43E7-4834-ABD9-EA7313498ECE}" srcOrd="6" destOrd="0" presId="urn:diagrams.loki3.com/BracketList"/>
    <dgm:cxn modelId="{F908A92B-A647-4B41-B118-A6C453DBDDFF}" type="presParOf" srcId="{AD136924-43E7-4834-ABD9-EA7313498ECE}" destId="{F0565F15-E383-4349-8D18-9385DA4BBB6F}" srcOrd="0" destOrd="0" presId="urn:diagrams.loki3.com/BracketList"/>
    <dgm:cxn modelId="{2ABD0F11-E960-4176-948F-77E3FC42519A}" type="presParOf" srcId="{AD136924-43E7-4834-ABD9-EA7313498ECE}" destId="{66BAFCCB-9EF7-4BC4-B719-F114702B8FF1}" srcOrd="1" destOrd="0" presId="urn:diagrams.loki3.com/BracketList"/>
    <dgm:cxn modelId="{457F8152-14B7-4B0C-9A91-F7270E155929}" type="presParOf" srcId="{AD136924-43E7-4834-ABD9-EA7313498ECE}" destId="{A1D49187-A976-4867-98BF-9CCDC6A1716E}" srcOrd="2" destOrd="0" presId="urn:diagrams.loki3.com/BracketList"/>
    <dgm:cxn modelId="{01F3062E-82D5-42BC-8C64-2E93374CD6F2}" type="presParOf" srcId="{AD136924-43E7-4834-ABD9-EA7313498ECE}" destId="{99CB763D-EA5B-42C2-A239-F2AA1AFD3591}" srcOrd="3" destOrd="0" presId="urn:diagrams.loki3.com/BracketList"/>
    <dgm:cxn modelId="{B8D7D7EA-8FAB-4212-9F6A-BFE963EBDF60}" type="presParOf" srcId="{992A167A-6FE9-47B0-8D1B-62B331830F2C}" destId="{AE0C017A-99E7-40D3-A16A-5D11786A273A}" srcOrd="7" destOrd="0" presId="urn:diagrams.loki3.com/BracketList"/>
    <dgm:cxn modelId="{965227A1-E3E0-4109-A598-7EB58094E7CB}" type="presParOf" srcId="{992A167A-6FE9-47B0-8D1B-62B331830F2C}" destId="{567F7D22-277E-4BFB-A365-C384D5F5FC34}" srcOrd="8" destOrd="0" presId="urn:diagrams.loki3.com/BracketList"/>
    <dgm:cxn modelId="{554F040B-6E7C-45A2-B91E-16A751D9AD9A}" type="presParOf" srcId="{567F7D22-277E-4BFB-A365-C384D5F5FC34}" destId="{F19AF3D2-3836-469F-B010-8777808CFF81}" srcOrd="0" destOrd="0" presId="urn:diagrams.loki3.com/BracketList"/>
    <dgm:cxn modelId="{DAF1A170-F130-4F26-BCB1-C562866410F7}" type="presParOf" srcId="{567F7D22-277E-4BFB-A365-C384D5F5FC34}" destId="{5BB9EB49-C708-47F9-AE02-DAAEE5160447}" srcOrd="1" destOrd="0" presId="urn:diagrams.loki3.com/BracketList"/>
    <dgm:cxn modelId="{853CE3F2-0479-4146-895F-EAD136201414}" type="presParOf" srcId="{567F7D22-277E-4BFB-A365-C384D5F5FC34}" destId="{ED1105FF-3D16-4293-B4EB-B498F27F059C}" srcOrd="2" destOrd="0" presId="urn:diagrams.loki3.com/BracketList"/>
    <dgm:cxn modelId="{A73CACDD-E4C8-4538-8BA4-06A15136DDF7}" type="presParOf" srcId="{567F7D22-277E-4BFB-A365-C384D5F5FC34}" destId="{8F3A4711-EEA2-48F3-932B-4D6BB131C7B6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B6D18FC-9A68-4199-91E9-9B52208DA417}" type="doc">
      <dgm:prSet loTypeId="urn:microsoft.com/office/officeart/2005/8/layout/arrow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BF41BCE-D73B-4A66-AA95-A87AB9F4549E}">
      <dgm:prSet custT="1"/>
      <dgm:spPr/>
      <dgm:t>
        <a:bodyPr/>
        <a:lstStyle/>
        <a:p>
          <a:r>
            <a:rPr lang="az-Latn-AZ" sz="2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HSK kimi İHX da:</a:t>
          </a:r>
          <a:endParaRPr lang="en-US" sz="2400" b="1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87D6EF-1F1D-4F17-8CFA-18BBA0C8953A}" type="parTrans" cxnId="{DE2BFC76-B351-4455-BD2C-E0B97A024481}">
      <dgm:prSet/>
      <dgm:spPr/>
      <dgm:t>
        <a:bodyPr/>
        <a:lstStyle/>
        <a:p>
          <a:endParaRPr lang="en-US"/>
        </a:p>
      </dgm:t>
    </dgm:pt>
    <dgm:pt modelId="{F93E80B9-5A74-4184-BD3F-FFA1E6AA0B43}" type="sibTrans" cxnId="{DE2BFC76-B351-4455-BD2C-E0B97A024481}">
      <dgm:prSet/>
      <dgm:spPr/>
      <dgm:t>
        <a:bodyPr/>
        <a:lstStyle/>
        <a:p>
          <a:endParaRPr lang="en-US"/>
        </a:p>
      </dgm:t>
    </dgm:pt>
    <dgm:pt modelId="{4DEBD76E-8379-4C9A-A4E2-CDE9819F8AFE}">
      <dgm:prSet custT="1"/>
      <dgm:spPr/>
      <dgm:t>
        <a:bodyPr/>
        <a:lstStyle/>
        <a:p>
          <a:r>
            <a:rPr lang="az-Latn-AZ" sz="1800" dirty="0">
              <a:latin typeface="Arial" panose="020B0604020202020204" pitchFamily="34" charset="0"/>
              <a:cs typeface="Arial" panose="020B0604020202020204" pitchFamily="34" charset="0"/>
            </a:rPr>
            <a:t>tək kütlə, düyünlü və diffuz tipli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4833D0-161F-4C56-98F8-01F7E59D7F3B}" type="parTrans" cxnId="{2FA11FD2-48D1-4BAB-BEDB-B1D5BF450813}">
      <dgm:prSet/>
      <dgm:spPr/>
      <dgm:t>
        <a:bodyPr/>
        <a:lstStyle/>
        <a:p>
          <a:endParaRPr lang="en-US"/>
        </a:p>
      </dgm:t>
    </dgm:pt>
    <dgm:pt modelId="{2CF42C49-5ABF-47DF-AABC-1B61A9707A28}" type="sibTrans" cxnId="{2FA11FD2-48D1-4BAB-BEDB-B1D5BF450813}">
      <dgm:prSet/>
      <dgm:spPr/>
      <dgm:t>
        <a:bodyPr/>
        <a:lstStyle/>
        <a:p>
          <a:endParaRPr lang="en-US"/>
        </a:p>
      </dgm:t>
    </dgm:pt>
    <dgm:pt modelId="{501EA5F9-0B21-4E31-8CA4-1CF1A76D04C8}">
      <dgm:prSet custT="1"/>
      <dgm:spPr/>
      <dgm:t>
        <a:bodyPr/>
        <a:lstStyle/>
        <a:p>
          <a:r>
            <a:rPr lang="az-Latn-AZ" sz="1800" dirty="0">
              <a:latin typeface="Arial" panose="020B0604020202020204" pitchFamily="34" charset="0"/>
              <a:cs typeface="Arial" panose="020B0604020202020204" pitchFamily="34" charset="0"/>
            </a:rPr>
            <a:t>intrahepatik yayılmağa meyilli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122074-7152-41D5-89D2-9CED2EA19CDE}" type="parTrans" cxnId="{72EBAB82-9FB6-4714-9638-72190B9C687A}">
      <dgm:prSet/>
      <dgm:spPr/>
      <dgm:t>
        <a:bodyPr/>
        <a:lstStyle/>
        <a:p>
          <a:endParaRPr lang="en-US"/>
        </a:p>
      </dgm:t>
    </dgm:pt>
    <dgm:pt modelId="{B2CFF141-411B-4A64-B6E5-F8690C87F1BC}" type="sibTrans" cxnId="{72EBAB82-9FB6-4714-9638-72190B9C687A}">
      <dgm:prSet/>
      <dgm:spPr/>
      <dgm:t>
        <a:bodyPr/>
        <a:lstStyle/>
        <a:p>
          <a:endParaRPr lang="en-US"/>
        </a:p>
      </dgm:t>
    </dgm:pt>
    <dgm:pt modelId="{EDF01E5F-E57B-4C72-BFB1-766A42CE0A4F}">
      <dgm:prSet custT="1"/>
      <dgm:spPr/>
      <dgm:t>
        <a:bodyPr/>
        <a:lstStyle/>
        <a:p>
          <a:r>
            <a:rPr lang="en-US" sz="2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HS</a:t>
          </a:r>
          <a:r>
            <a:rPr lang="az-Latn-AZ" sz="2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en-US" sz="2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-dan </a:t>
          </a:r>
          <a:r>
            <a:rPr lang="en-US" sz="2400" b="1" dirty="0" err="1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fərqli</a:t>
          </a:r>
          <a:r>
            <a:rPr lang="en-US" sz="2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olaraq</a:t>
          </a:r>
          <a:r>
            <a:rPr lang="en-US" sz="2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İHX:</a:t>
          </a:r>
        </a:p>
      </dgm:t>
    </dgm:pt>
    <dgm:pt modelId="{A690AAAA-8952-41F8-8397-7CAFC58B41E8}" type="parTrans" cxnId="{1E334332-92CF-4255-A1F6-B668FB99BEF9}">
      <dgm:prSet/>
      <dgm:spPr/>
      <dgm:t>
        <a:bodyPr/>
        <a:lstStyle/>
        <a:p>
          <a:endParaRPr lang="en-US"/>
        </a:p>
      </dgm:t>
    </dgm:pt>
    <dgm:pt modelId="{65057D03-B919-40E8-832B-10FDAB934C9B}" type="sibTrans" cxnId="{1E334332-92CF-4255-A1F6-B668FB99BEF9}">
      <dgm:prSet/>
      <dgm:spPr/>
      <dgm:t>
        <a:bodyPr/>
        <a:lstStyle/>
        <a:p>
          <a:endParaRPr lang="en-US"/>
        </a:p>
      </dgm:t>
    </dgm:pt>
    <dgm:pt modelId="{F711C022-0D53-4058-9BE2-AC968A921485}">
      <dgm:prSet custT="1"/>
      <dgm:spPr/>
      <dgm:t>
        <a:bodyPr/>
        <a:lstStyle/>
        <a:p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xroniki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qaraciyər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xəstəlikləri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ilə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əlaqəsi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zəif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E6002B-8DA9-43A4-B344-58E50CBDF8E4}" type="parTrans" cxnId="{E78C5DDF-F6F3-434D-9964-AEB721F0EABC}">
      <dgm:prSet/>
      <dgm:spPr/>
      <dgm:t>
        <a:bodyPr/>
        <a:lstStyle/>
        <a:p>
          <a:endParaRPr lang="en-US"/>
        </a:p>
      </dgm:t>
    </dgm:pt>
    <dgm:pt modelId="{D3B2DB11-F4B9-4164-9F87-F3C618AB5C9E}" type="sibTrans" cxnId="{E78C5DDF-F6F3-434D-9964-AEB721F0EABC}">
      <dgm:prSet/>
      <dgm:spPr/>
      <dgm:t>
        <a:bodyPr/>
        <a:lstStyle/>
        <a:p>
          <a:endParaRPr lang="en-US"/>
        </a:p>
      </dgm:t>
    </dgm:pt>
    <dgm:pt modelId="{CBCFC361-F5CB-4232-B4C8-FBF29986AE55}">
      <dgm:prSet custT="1"/>
      <dgm:spPr/>
      <dgm:t>
        <a:bodyPr/>
        <a:lstStyle/>
        <a:p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daha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çox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mərkəzdə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və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öd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yolları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ətrafında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81E595-F0F3-4D5D-81A2-3DC3EC6BFFF3}" type="parTrans" cxnId="{E745F10B-8730-466D-88A5-79BA7C755263}">
      <dgm:prSet/>
      <dgm:spPr/>
      <dgm:t>
        <a:bodyPr/>
        <a:lstStyle/>
        <a:p>
          <a:endParaRPr lang="en-US"/>
        </a:p>
      </dgm:t>
    </dgm:pt>
    <dgm:pt modelId="{4204B84D-07EF-4562-AF48-1EFCA5BB2EEA}" type="sibTrans" cxnId="{E745F10B-8730-466D-88A5-79BA7C755263}">
      <dgm:prSet/>
      <dgm:spPr/>
      <dgm:t>
        <a:bodyPr/>
        <a:lstStyle/>
        <a:p>
          <a:endParaRPr lang="en-US"/>
        </a:p>
      </dgm:t>
    </dgm:pt>
    <dgm:pt modelId="{7D9E63BD-9368-494D-99E4-EC2C4CCBE598}">
      <dgm:prSet custT="1"/>
      <dgm:spPr/>
      <dgm:t>
        <a:bodyPr/>
        <a:lstStyle/>
        <a:p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portal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strukturlara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invaziyaya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və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atrofiya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törətməyə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meyillidir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6C5CBF2-4589-44C2-8B96-75566AA9968B}" type="parTrans" cxnId="{4460ECDC-0641-4B5B-8BB8-C2806C96AA39}">
      <dgm:prSet/>
      <dgm:spPr/>
      <dgm:t>
        <a:bodyPr/>
        <a:lstStyle/>
        <a:p>
          <a:endParaRPr lang="en-US"/>
        </a:p>
      </dgm:t>
    </dgm:pt>
    <dgm:pt modelId="{491A04DB-A37D-425A-8709-607C84D84645}" type="sibTrans" cxnId="{4460ECDC-0641-4B5B-8BB8-C2806C96AA39}">
      <dgm:prSet/>
      <dgm:spPr/>
      <dgm:t>
        <a:bodyPr/>
        <a:lstStyle/>
        <a:p>
          <a:endParaRPr lang="en-US"/>
        </a:p>
      </dgm:t>
    </dgm:pt>
    <dgm:pt modelId="{D456C819-1595-4EDA-AEE3-C463D2865E32}">
      <dgm:prSet custT="1"/>
      <dgm:spPr/>
      <dgm:t>
        <a:bodyPr/>
        <a:lstStyle/>
        <a:p>
          <a:r>
            <a:rPr lang="az-Latn-AZ" sz="1800" dirty="0">
              <a:latin typeface="Arial" panose="020B0604020202020204" pitchFamily="34" charset="0"/>
              <a:cs typeface="Arial" panose="020B0604020202020204" pitchFamily="34" charset="0"/>
            </a:rPr>
            <a:t>ekstrahepatik yayılma az (20%).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D6577A-A2B8-4760-AA1C-E43BD4C6E7FF}" type="parTrans" cxnId="{107C05C9-0B4E-41F5-819C-D327E63B5A09}">
      <dgm:prSet/>
      <dgm:spPr/>
      <dgm:t>
        <a:bodyPr/>
        <a:lstStyle/>
        <a:p>
          <a:endParaRPr lang="en-US"/>
        </a:p>
      </dgm:t>
    </dgm:pt>
    <dgm:pt modelId="{58F710EF-8739-4BF4-AC56-48C23FAB77E4}" type="sibTrans" cxnId="{107C05C9-0B4E-41F5-819C-D327E63B5A09}">
      <dgm:prSet/>
      <dgm:spPr/>
      <dgm:t>
        <a:bodyPr/>
        <a:lstStyle/>
        <a:p>
          <a:endParaRPr lang="en-US"/>
        </a:p>
      </dgm:t>
    </dgm:pt>
    <dgm:pt modelId="{70CC5A55-D879-436C-8AF2-DA9A376971AA}">
      <dgm:prSet custT="1"/>
      <dgm:spPr/>
      <dgm:t>
        <a:bodyPr/>
        <a:lstStyle/>
        <a:p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lakin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birincili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biliar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sirrozda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və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skleroz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xolangitdə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İHX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riski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var.</a:t>
          </a:r>
        </a:p>
      </dgm:t>
    </dgm:pt>
    <dgm:pt modelId="{B5BAD1C5-221E-4F73-8C9E-08E12D98DF7F}" type="parTrans" cxnId="{E16A26A5-9235-4ADB-B2F3-4B8A728B5DEA}">
      <dgm:prSet/>
      <dgm:spPr/>
      <dgm:t>
        <a:bodyPr/>
        <a:lstStyle/>
        <a:p>
          <a:endParaRPr lang="en-US"/>
        </a:p>
      </dgm:t>
    </dgm:pt>
    <dgm:pt modelId="{E29DC91A-0F51-4CCE-8FB8-56518729F8A8}" type="sibTrans" cxnId="{E16A26A5-9235-4ADB-B2F3-4B8A728B5DEA}">
      <dgm:prSet/>
      <dgm:spPr/>
      <dgm:t>
        <a:bodyPr/>
        <a:lstStyle/>
        <a:p>
          <a:endParaRPr lang="en-US"/>
        </a:p>
      </dgm:t>
    </dgm:pt>
    <dgm:pt modelId="{81964720-1E01-4DF7-B316-BEC3D3971950}" type="pres">
      <dgm:prSet presAssocID="{0B6D18FC-9A68-4199-91E9-9B52208DA417}" presName="compositeShape" presStyleCnt="0">
        <dgm:presLayoutVars>
          <dgm:chMax val="2"/>
          <dgm:dir/>
          <dgm:resizeHandles val="exact"/>
        </dgm:presLayoutVars>
      </dgm:prSet>
      <dgm:spPr/>
    </dgm:pt>
    <dgm:pt modelId="{E9288E32-D97A-4B40-9F52-42270F7E403E}" type="pres">
      <dgm:prSet presAssocID="{0B6D18FC-9A68-4199-91E9-9B52208DA417}" presName="divider" presStyleLbl="fgShp" presStyleIdx="0" presStyleCnt="1" custLinFactNeighborY="-12476"/>
      <dgm:spPr>
        <a:solidFill>
          <a:schemeClr val="accent6">
            <a:lumMod val="20000"/>
            <a:lumOff val="80000"/>
          </a:schemeClr>
        </a:solidFill>
      </dgm:spPr>
    </dgm:pt>
    <dgm:pt modelId="{36FAB1CA-4495-4507-9DA6-36973067DEA5}" type="pres">
      <dgm:prSet presAssocID="{BBF41BCE-D73B-4A66-AA95-A87AB9F4549E}" presName="downArrow" presStyleLbl="node1" presStyleIdx="0" presStyleCnt="2" custScaleX="82645" custScaleY="90909" custLinFactNeighborY="-12500"/>
      <dgm:spPr>
        <a:solidFill>
          <a:srgbClr val="006666"/>
        </a:solidFill>
      </dgm:spPr>
    </dgm:pt>
    <dgm:pt modelId="{B819F9B6-B8B1-4ECB-B3F9-085E3F015423}" type="pres">
      <dgm:prSet presAssocID="{BBF41BCE-D73B-4A66-AA95-A87AB9F4549E}" presName="downArrowText" presStyleLbl="revTx" presStyleIdx="0" presStyleCnt="2" custScaleX="110000">
        <dgm:presLayoutVars>
          <dgm:bulletEnabled val="1"/>
        </dgm:presLayoutVars>
      </dgm:prSet>
      <dgm:spPr/>
    </dgm:pt>
    <dgm:pt modelId="{47A40576-0B4F-4C26-B3E9-72A85425A48D}" type="pres">
      <dgm:prSet presAssocID="{EDF01E5F-E57B-4C72-BFB1-766A42CE0A4F}" presName="upArrow" presStyleLbl="node1" presStyleIdx="1" presStyleCnt="2" custScaleX="82645" custLinFactNeighborX="-2116" custLinFactNeighborY="-7837"/>
      <dgm:spPr>
        <a:solidFill>
          <a:srgbClr val="006666"/>
        </a:solidFill>
      </dgm:spPr>
    </dgm:pt>
    <dgm:pt modelId="{73D0E9FF-D1B9-454E-844B-C6D4B996EFB7}" type="pres">
      <dgm:prSet presAssocID="{EDF01E5F-E57B-4C72-BFB1-766A42CE0A4F}" presName="upArrowText" presStyleLbl="revTx" presStyleIdx="1" presStyleCnt="2" custScaleX="133100">
        <dgm:presLayoutVars>
          <dgm:bulletEnabled val="1"/>
        </dgm:presLayoutVars>
      </dgm:prSet>
      <dgm:spPr/>
    </dgm:pt>
  </dgm:ptLst>
  <dgm:cxnLst>
    <dgm:cxn modelId="{C8AF5104-1A86-4C51-94EE-CA115236BF74}" type="presOf" srcId="{501EA5F9-0B21-4E31-8CA4-1CF1A76D04C8}" destId="{B819F9B6-B8B1-4ECB-B3F9-085E3F015423}" srcOrd="0" destOrd="2" presId="urn:microsoft.com/office/officeart/2005/8/layout/arrow3"/>
    <dgm:cxn modelId="{9367330B-4438-44F7-9CCF-5D861BA87E00}" type="presOf" srcId="{70CC5A55-D879-436C-8AF2-DA9A376971AA}" destId="{73D0E9FF-D1B9-454E-844B-C6D4B996EFB7}" srcOrd="0" destOrd="2" presId="urn:microsoft.com/office/officeart/2005/8/layout/arrow3"/>
    <dgm:cxn modelId="{E745F10B-8730-466D-88A5-79BA7C755263}" srcId="{EDF01E5F-E57B-4C72-BFB1-766A42CE0A4F}" destId="{CBCFC361-F5CB-4232-B4C8-FBF29986AE55}" srcOrd="2" destOrd="0" parTransId="{0C81E595-F0F3-4D5D-81A2-3DC3EC6BFFF3}" sibTransId="{4204B84D-07EF-4562-AF48-1EFCA5BB2EEA}"/>
    <dgm:cxn modelId="{324F0D16-BEB5-40A7-9CBC-93388979295A}" type="presOf" srcId="{4DEBD76E-8379-4C9A-A4E2-CDE9819F8AFE}" destId="{B819F9B6-B8B1-4ECB-B3F9-085E3F015423}" srcOrd="0" destOrd="1" presId="urn:microsoft.com/office/officeart/2005/8/layout/arrow3"/>
    <dgm:cxn modelId="{1E334332-92CF-4255-A1F6-B668FB99BEF9}" srcId="{0B6D18FC-9A68-4199-91E9-9B52208DA417}" destId="{EDF01E5F-E57B-4C72-BFB1-766A42CE0A4F}" srcOrd="1" destOrd="0" parTransId="{A690AAAA-8952-41F8-8397-7CAFC58B41E8}" sibTransId="{65057D03-B919-40E8-832B-10FDAB934C9B}"/>
    <dgm:cxn modelId="{DE2BFC76-B351-4455-BD2C-E0B97A024481}" srcId="{0B6D18FC-9A68-4199-91E9-9B52208DA417}" destId="{BBF41BCE-D73B-4A66-AA95-A87AB9F4549E}" srcOrd="0" destOrd="0" parTransId="{AD87D6EF-1F1D-4F17-8CFA-18BBA0C8953A}" sibTransId="{F93E80B9-5A74-4184-BD3F-FFA1E6AA0B43}"/>
    <dgm:cxn modelId="{890AF959-8453-4759-BF24-44F6D03EFD0B}" type="presOf" srcId="{EDF01E5F-E57B-4C72-BFB1-766A42CE0A4F}" destId="{73D0E9FF-D1B9-454E-844B-C6D4B996EFB7}" srcOrd="0" destOrd="0" presId="urn:microsoft.com/office/officeart/2005/8/layout/arrow3"/>
    <dgm:cxn modelId="{72EBAB82-9FB6-4714-9638-72190B9C687A}" srcId="{BBF41BCE-D73B-4A66-AA95-A87AB9F4549E}" destId="{501EA5F9-0B21-4E31-8CA4-1CF1A76D04C8}" srcOrd="1" destOrd="0" parTransId="{01122074-7152-41D5-89D2-9CED2EA19CDE}" sibTransId="{B2CFF141-411B-4A64-B6E5-F8690C87F1BC}"/>
    <dgm:cxn modelId="{298A8784-C4BC-4CBC-AE2F-A0FB651DC580}" type="presOf" srcId="{BBF41BCE-D73B-4A66-AA95-A87AB9F4549E}" destId="{B819F9B6-B8B1-4ECB-B3F9-085E3F015423}" srcOrd="0" destOrd="0" presId="urn:microsoft.com/office/officeart/2005/8/layout/arrow3"/>
    <dgm:cxn modelId="{E16A26A5-9235-4ADB-B2F3-4B8A728B5DEA}" srcId="{EDF01E5F-E57B-4C72-BFB1-766A42CE0A4F}" destId="{70CC5A55-D879-436C-8AF2-DA9A376971AA}" srcOrd="1" destOrd="0" parTransId="{B5BAD1C5-221E-4F73-8C9E-08E12D98DF7F}" sibTransId="{E29DC91A-0F51-4CCE-8FB8-56518729F8A8}"/>
    <dgm:cxn modelId="{4B4FD9B7-169A-49FA-B140-B807A14F999F}" type="presOf" srcId="{F711C022-0D53-4058-9BE2-AC968A921485}" destId="{73D0E9FF-D1B9-454E-844B-C6D4B996EFB7}" srcOrd="0" destOrd="1" presId="urn:microsoft.com/office/officeart/2005/8/layout/arrow3"/>
    <dgm:cxn modelId="{7C8FE7C5-3026-4C73-9BF3-77487886148F}" type="presOf" srcId="{7D9E63BD-9368-494D-99E4-EC2C4CCBE598}" destId="{73D0E9FF-D1B9-454E-844B-C6D4B996EFB7}" srcOrd="0" destOrd="4" presId="urn:microsoft.com/office/officeart/2005/8/layout/arrow3"/>
    <dgm:cxn modelId="{107C05C9-0B4E-41F5-819C-D327E63B5A09}" srcId="{BBF41BCE-D73B-4A66-AA95-A87AB9F4549E}" destId="{D456C819-1595-4EDA-AEE3-C463D2865E32}" srcOrd="2" destOrd="0" parTransId="{E1D6577A-A2B8-4760-AA1C-E43BD4C6E7FF}" sibTransId="{58F710EF-8739-4BF4-AC56-48C23FAB77E4}"/>
    <dgm:cxn modelId="{369140D0-B33E-411E-A752-F71442A6C5D4}" type="presOf" srcId="{0B6D18FC-9A68-4199-91E9-9B52208DA417}" destId="{81964720-1E01-4DF7-B316-BEC3D3971950}" srcOrd="0" destOrd="0" presId="urn:microsoft.com/office/officeart/2005/8/layout/arrow3"/>
    <dgm:cxn modelId="{2FA11FD2-48D1-4BAB-BEDB-B1D5BF450813}" srcId="{BBF41BCE-D73B-4A66-AA95-A87AB9F4549E}" destId="{4DEBD76E-8379-4C9A-A4E2-CDE9819F8AFE}" srcOrd="0" destOrd="0" parTransId="{184833D0-161F-4C56-98F8-01F7E59D7F3B}" sibTransId="{2CF42C49-5ABF-47DF-AABC-1B61A9707A28}"/>
    <dgm:cxn modelId="{4460ECDC-0641-4B5B-8BB8-C2806C96AA39}" srcId="{EDF01E5F-E57B-4C72-BFB1-766A42CE0A4F}" destId="{7D9E63BD-9368-494D-99E4-EC2C4CCBE598}" srcOrd="3" destOrd="0" parTransId="{C6C5CBF2-4589-44C2-8B96-75566AA9968B}" sibTransId="{491A04DB-A37D-425A-8709-607C84D84645}"/>
    <dgm:cxn modelId="{E78C5DDF-F6F3-434D-9964-AEB721F0EABC}" srcId="{EDF01E5F-E57B-4C72-BFB1-766A42CE0A4F}" destId="{F711C022-0D53-4058-9BE2-AC968A921485}" srcOrd="0" destOrd="0" parTransId="{5AE6002B-8DA9-43A4-B344-58E50CBDF8E4}" sibTransId="{D3B2DB11-F4B9-4164-9F87-F3C618AB5C9E}"/>
    <dgm:cxn modelId="{345F34E7-8155-4417-88DE-CF21CC77C578}" type="presOf" srcId="{D456C819-1595-4EDA-AEE3-C463D2865E32}" destId="{B819F9B6-B8B1-4ECB-B3F9-085E3F015423}" srcOrd="0" destOrd="3" presId="urn:microsoft.com/office/officeart/2005/8/layout/arrow3"/>
    <dgm:cxn modelId="{E03F5DF8-7ACB-4693-90D1-C885C1EF4E76}" type="presOf" srcId="{CBCFC361-F5CB-4232-B4C8-FBF29986AE55}" destId="{73D0E9FF-D1B9-454E-844B-C6D4B996EFB7}" srcOrd="0" destOrd="3" presId="urn:microsoft.com/office/officeart/2005/8/layout/arrow3"/>
    <dgm:cxn modelId="{6928FD47-B847-4194-A19B-1B2341F1CEAC}" type="presParOf" srcId="{81964720-1E01-4DF7-B316-BEC3D3971950}" destId="{E9288E32-D97A-4B40-9F52-42270F7E403E}" srcOrd="0" destOrd="0" presId="urn:microsoft.com/office/officeart/2005/8/layout/arrow3"/>
    <dgm:cxn modelId="{8349AC9E-3170-4247-B0DD-30B629138091}" type="presParOf" srcId="{81964720-1E01-4DF7-B316-BEC3D3971950}" destId="{36FAB1CA-4495-4507-9DA6-36973067DEA5}" srcOrd="1" destOrd="0" presId="urn:microsoft.com/office/officeart/2005/8/layout/arrow3"/>
    <dgm:cxn modelId="{9DB458BE-445A-403D-BDEE-A1D49EE95535}" type="presParOf" srcId="{81964720-1E01-4DF7-B316-BEC3D3971950}" destId="{B819F9B6-B8B1-4ECB-B3F9-085E3F015423}" srcOrd="2" destOrd="0" presId="urn:microsoft.com/office/officeart/2005/8/layout/arrow3"/>
    <dgm:cxn modelId="{7735313A-5306-41E2-85A6-5AEEA78EAD80}" type="presParOf" srcId="{81964720-1E01-4DF7-B316-BEC3D3971950}" destId="{47A40576-0B4F-4C26-B3E9-72A85425A48D}" srcOrd="3" destOrd="0" presId="urn:microsoft.com/office/officeart/2005/8/layout/arrow3"/>
    <dgm:cxn modelId="{9C569337-0EEE-411D-8753-F8D9C69EF4BC}" type="presParOf" srcId="{81964720-1E01-4DF7-B316-BEC3D3971950}" destId="{73D0E9FF-D1B9-454E-844B-C6D4B996EFB7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0866B36-4275-4BEE-B16E-56424EE3C1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D3A3661-FC0C-43A4-A53F-F9F5E9F6BD16}">
      <dgm:prSet/>
      <dgm:spPr>
        <a:solidFill>
          <a:srgbClr val="006666"/>
        </a:solidFill>
      </dgm:spPr>
      <dgm:t>
        <a:bodyPr/>
        <a:lstStyle/>
        <a:p>
          <a:r>
            <a:rPr lang="az-Latn-AZ" b="1" i="1" dirty="0"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91D413-1964-425F-813F-F69414CBD5EA}" type="parTrans" cxnId="{4542572A-7AD0-4B01-9729-45D8104F1168}">
      <dgm:prSet/>
      <dgm:spPr/>
      <dgm:t>
        <a:bodyPr/>
        <a:lstStyle/>
        <a:p>
          <a:endParaRPr lang="en-US"/>
        </a:p>
      </dgm:t>
    </dgm:pt>
    <dgm:pt modelId="{9977AF60-D40C-4B3B-A03A-00AD8A3B2BA6}" type="sibTrans" cxnId="{4542572A-7AD0-4B01-9729-45D8104F1168}">
      <dgm:prSet/>
      <dgm:spPr/>
      <dgm:t>
        <a:bodyPr/>
        <a:lstStyle/>
        <a:p>
          <a:endParaRPr lang="en-US"/>
        </a:p>
      </dgm:t>
    </dgm:pt>
    <dgm:pt modelId="{CD8DE3B2-6EB0-4554-8676-ECDFC490DF61}">
      <dgm:prSet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spesisfik diaqnostik əlamətləri yox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74F2D4-4728-44DB-83AF-18A8D9752748}" type="parTrans" cxnId="{5E51FE24-2FA3-4CD2-8577-D486F9AECD69}">
      <dgm:prSet/>
      <dgm:spPr/>
      <dgm:t>
        <a:bodyPr/>
        <a:lstStyle/>
        <a:p>
          <a:endParaRPr lang="en-US"/>
        </a:p>
      </dgm:t>
    </dgm:pt>
    <dgm:pt modelId="{2B678CA4-3A8A-4CBB-9536-3D9BBEAA3120}" type="sibTrans" cxnId="{5E51FE24-2FA3-4CD2-8577-D486F9AECD69}">
      <dgm:prSet/>
      <dgm:spPr/>
      <dgm:t>
        <a:bodyPr/>
        <a:lstStyle/>
        <a:p>
          <a:endParaRPr lang="en-US"/>
        </a:p>
      </dgm:t>
    </dgm:pt>
    <dgm:pt modelId="{14728FB2-FCCA-4536-8354-EE9D2E294B11}">
      <dgm:prSet/>
      <dgm:spPr>
        <a:solidFill>
          <a:srgbClr val="006666"/>
        </a:solidFill>
      </dgm:spPr>
      <dgm:t>
        <a:bodyPr/>
        <a:lstStyle/>
        <a:p>
          <a:r>
            <a:rPr lang="az-Latn-AZ" b="1" i="1" dirty="0">
              <a:latin typeface="Arial" panose="020B0604020202020204" pitchFamily="34" charset="0"/>
              <a:cs typeface="Arial" panose="020B0604020202020204" pitchFamily="34" charset="0"/>
            </a:rPr>
            <a:t>Dəqiqləşdirmə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626208-1385-4D2D-B90C-A02CDA4DD903}" type="sibTrans" cxnId="{74F44EBF-579D-439D-AB8B-CCD388E72E4F}">
      <dgm:prSet/>
      <dgm:spPr/>
      <dgm:t>
        <a:bodyPr/>
        <a:lstStyle/>
        <a:p>
          <a:endParaRPr lang="en-US"/>
        </a:p>
      </dgm:t>
    </dgm:pt>
    <dgm:pt modelId="{62AA387B-9D20-4920-ACE8-8C1ECED508D7}" type="parTrans" cxnId="{74F44EBF-579D-439D-AB8B-CCD388E72E4F}">
      <dgm:prSet/>
      <dgm:spPr/>
      <dgm:t>
        <a:bodyPr/>
        <a:lstStyle/>
        <a:p>
          <a:endParaRPr lang="en-US"/>
        </a:p>
      </dgm:t>
    </dgm:pt>
    <dgm:pt modelId="{7443BBC3-B982-40B1-865D-09F79A139E35}">
      <dgm:prSet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Qc-də kütlə tapılan xəstələr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E2F569-0789-4839-B609-707CAC6B9B04}" type="parTrans" cxnId="{C81B315E-6C6B-490D-9007-FD07A14CE963}">
      <dgm:prSet/>
      <dgm:spPr/>
      <dgm:t>
        <a:bodyPr/>
        <a:lstStyle/>
        <a:p>
          <a:endParaRPr lang="en-US"/>
        </a:p>
      </dgm:t>
    </dgm:pt>
    <dgm:pt modelId="{13D95B23-B652-4429-B22A-661D15F10AEB}" type="sibTrans" cxnId="{C81B315E-6C6B-490D-9007-FD07A14CE963}">
      <dgm:prSet/>
      <dgm:spPr/>
      <dgm:t>
        <a:bodyPr/>
        <a:lstStyle/>
        <a:p>
          <a:endParaRPr lang="en-US"/>
        </a:p>
      </dgm:t>
    </dgm:pt>
    <dgm:pt modelId="{71344DC6-6DA0-4DCA-8FA4-C7B2972B98B1}">
      <dgm:prSet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Perihil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ar yerləşmiş, kapsulyar retraksiyası olan, hipovaskulyar kütlə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AFFCDD-EF67-49D0-B250-1F047BEAB2FD}" type="parTrans" cxnId="{D2939B55-7A4D-479E-AA83-23216E5361D0}">
      <dgm:prSet/>
      <dgm:spPr/>
      <dgm:t>
        <a:bodyPr/>
        <a:lstStyle/>
        <a:p>
          <a:endParaRPr lang="en-US"/>
        </a:p>
      </dgm:t>
    </dgm:pt>
    <dgm:pt modelId="{F11365DE-B4B3-45A4-90D1-8652BB7E7862}" type="sibTrans" cxnId="{D2939B55-7A4D-479E-AA83-23216E5361D0}">
      <dgm:prSet/>
      <dgm:spPr/>
      <dgm:t>
        <a:bodyPr/>
        <a:lstStyle/>
        <a:p>
          <a:endParaRPr lang="en-US"/>
        </a:p>
      </dgm:t>
    </dgm:pt>
    <dgm:pt modelId="{35339621-116F-4DF1-8FB9-058506BD61D4}">
      <dgm:prSet/>
      <dgm:spPr/>
      <dgm:t>
        <a:bodyPr/>
        <a:lstStyle/>
        <a:p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Birincili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biliar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sirroz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və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skleroz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xolangiti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olan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xəstələrdə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D7A57E-BF69-430E-92FA-6620A49ADA28}" type="parTrans" cxnId="{474A209D-6B37-417E-94B2-FC621DF325EC}">
      <dgm:prSet/>
      <dgm:spPr/>
      <dgm:t>
        <a:bodyPr/>
        <a:lstStyle/>
        <a:p>
          <a:endParaRPr lang="en-US"/>
        </a:p>
      </dgm:t>
    </dgm:pt>
    <dgm:pt modelId="{B0A452D8-F3F6-4201-919E-F346FAE7C7B8}" type="sibTrans" cxnId="{474A209D-6B37-417E-94B2-FC621DF325EC}">
      <dgm:prSet/>
      <dgm:spPr/>
      <dgm:t>
        <a:bodyPr/>
        <a:lstStyle/>
        <a:p>
          <a:endParaRPr lang="en-US"/>
        </a:p>
      </dgm:t>
    </dgm:pt>
    <dgm:pt modelId="{AF454AE0-363A-4E83-AB1C-AA835D4782FE}">
      <dgm:prSet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Sarılıq və xolestaz əlaməti olanlarda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46FE73-E3BE-4AC1-8B20-7A70F8526A6B}" type="parTrans" cxnId="{CEF0EB4E-F968-4FB5-AFCE-6D6E96666AE8}">
      <dgm:prSet/>
      <dgm:spPr/>
      <dgm:t>
        <a:bodyPr/>
        <a:lstStyle/>
        <a:p>
          <a:endParaRPr lang="en-US"/>
        </a:p>
      </dgm:t>
    </dgm:pt>
    <dgm:pt modelId="{ADC26C86-EC18-4390-B2D0-BD4A254C9514}" type="sibTrans" cxnId="{CEF0EB4E-F968-4FB5-AFCE-6D6E96666AE8}">
      <dgm:prSet/>
      <dgm:spPr/>
      <dgm:t>
        <a:bodyPr/>
        <a:lstStyle/>
        <a:p>
          <a:endParaRPr lang="en-US"/>
        </a:p>
      </dgm:t>
    </dgm:pt>
    <dgm:pt modelId="{1DB68D89-B7C5-4054-9C08-74EE9351343F}">
      <dgm:prSet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patoloji müayinə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D5468F-96B7-428E-829D-94200A0CE34C}" type="parTrans" cxnId="{404421A7-F092-4B34-B599-2699AA3BEB3A}">
      <dgm:prSet/>
      <dgm:spPr/>
      <dgm:t>
        <a:bodyPr/>
        <a:lstStyle/>
        <a:p>
          <a:endParaRPr lang="en-US"/>
        </a:p>
      </dgm:t>
    </dgm:pt>
    <dgm:pt modelId="{45255DE0-7F29-4397-8E2D-2E29AA7A317A}" type="sibTrans" cxnId="{404421A7-F092-4B34-B599-2699AA3BEB3A}">
      <dgm:prSet/>
      <dgm:spPr/>
      <dgm:t>
        <a:bodyPr/>
        <a:lstStyle/>
        <a:p>
          <a:endParaRPr lang="en-US"/>
        </a:p>
      </dgm:t>
    </dgm:pt>
    <dgm:pt modelId="{EA6E13E1-563C-4C91-91FF-6C7B2D2B2E8B}">
      <dgm:prSet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X</a:t>
          </a:r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arakterik bədxassəlik əlaməti: arterial kontrastlaşma, venoz yuyulma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2325FF-504F-4F1B-9FCB-8BDE022E36DC}" type="parTrans" cxnId="{A3FD1F92-9C8A-49BB-B99F-231C99341636}">
      <dgm:prSet/>
      <dgm:spPr/>
      <dgm:t>
        <a:bodyPr/>
        <a:lstStyle/>
        <a:p>
          <a:endParaRPr lang="en-US"/>
        </a:p>
      </dgm:t>
    </dgm:pt>
    <dgm:pt modelId="{66E8B749-964F-484D-942E-0F491169CBD0}" type="sibTrans" cxnId="{A3FD1F92-9C8A-49BB-B99F-231C99341636}">
      <dgm:prSet/>
      <dgm:spPr/>
      <dgm:t>
        <a:bodyPr/>
        <a:lstStyle/>
        <a:p>
          <a:endParaRPr lang="en-US"/>
        </a:p>
      </dgm:t>
    </dgm:pt>
    <dgm:pt modelId="{B9047A7C-878B-46A1-8D2A-5CD607321D8C}">
      <dgm:prSet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HSX-dan fərqli olaraq: hipovaskulyardır, perihiliar yerləşmə və “kapsulyar retraksiya” əlaməti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8235D3-5830-446E-8E2C-91A3C3F88104}" type="parTrans" cxnId="{BEEC7398-332E-4003-AFBE-4AC6F039D7FC}">
      <dgm:prSet/>
      <dgm:spPr/>
      <dgm:t>
        <a:bodyPr/>
        <a:lstStyle/>
        <a:p>
          <a:endParaRPr lang="en-US"/>
        </a:p>
      </dgm:t>
    </dgm:pt>
    <dgm:pt modelId="{9D47F800-7621-4F5F-8100-D03CEFF4891B}" type="sibTrans" cxnId="{BEEC7398-332E-4003-AFBE-4AC6F039D7FC}">
      <dgm:prSet/>
      <dgm:spPr/>
      <dgm:t>
        <a:bodyPr/>
        <a:lstStyle/>
        <a:p>
          <a:endParaRPr lang="en-US"/>
        </a:p>
      </dgm:t>
    </dgm:pt>
    <dgm:pt modelId="{70295A48-DF59-45F5-B0A4-CDB4C84ABD04}" type="pres">
      <dgm:prSet presAssocID="{E0866B36-4275-4BEE-B16E-56424EE3C165}" presName="linear" presStyleCnt="0">
        <dgm:presLayoutVars>
          <dgm:animLvl val="lvl"/>
          <dgm:resizeHandles val="exact"/>
        </dgm:presLayoutVars>
      </dgm:prSet>
      <dgm:spPr/>
    </dgm:pt>
    <dgm:pt modelId="{635C430C-CE53-4CD7-8DBC-BC14E7253FBF}" type="pres">
      <dgm:prSet presAssocID="{1D3A3661-FC0C-43A4-A53F-F9F5E9F6BD1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96CB683-A53F-4CCC-B32B-7C1E40F89D98}" type="pres">
      <dgm:prSet presAssocID="{1D3A3661-FC0C-43A4-A53F-F9F5E9F6BD16}" presName="childText" presStyleLbl="revTx" presStyleIdx="0" presStyleCnt="2">
        <dgm:presLayoutVars>
          <dgm:bulletEnabled val="1"/>
        </dgm:presLayoutVars>
      </dgm:prSet>
      <dgm:spPr/>
    </dgm:pt>
    <dgm:pt modelId="{4199B7CD-9A86-4448-AEA1-F6EBFC432CCB}" type="pres">
      <dgm:prSet presAssocID="{14728FB2-FCCA-4536-8354-EE9D2E294B11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2019AF3D-FC95-4EF6-8BC6-9F18B9DEA80B}" type="pres">
      <dgm:prSet presAssocID="{14728FB2-FCCA-4536-8354-EE9D2E294B11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5E51FE24-2FA3-4CD2-8577-D486F9AECD69}" srcId="{14728FB2-FCCA-4536-8354-EE9D2E294B11}" destId="{CD8DE3B2-6EB0-4554-8676-ECDFC490DF61}" srcOrd="0" destOrd="0" parTransId="{2974F2D4-4728-44DB-83AF-18A8D9752748}" sibTransId="{2B678CA4-3A8A-4CBB-9536-3D9BBEAA3120}"/>
    <dgm:cxn modelId="{4542572A-7AD0-4B01-9729-45D8104F1168}" srcId="{E0866B36-4275-4BEE-B16E-56424EE3C165}" destId="{1D3A3661-FC0C-43A4-A53F-F9F5E9F6BD16}" srcOrd="0" destOrd="0" parTransId="{7191D413-1964-425F-813F-F69414CBD5EA}" sibTransId="{9977AF60-D40C-4B3B-A03A-00AD8A3B2BA6}"/>
    <dgm:cxn modelId="{48A2C02B-A3A9-4D17-A28C-860C6A0D41A5}" type="presOf" srcId="{35339621-116F-4DF1-8FB9-058506BD61D4}" destId="{096CB683-A53F-4CCC-B32B-7C1E40F89D98}" srcOrd="0" destOrd="2" presId="urn:microsoft.com/office/officeart/2005/8/layout/vList2"/>
    <dgm:cxn modelId="{6AF7635D-34CF-458B-BAB3-36D0EEE79244}" type="presOf" srcId="{71344DC6-6DA0-4DCA-8FA4-C7B2972B98B1}" destId="{096CB683-A53F-4CCC-B32B-7C1E40F89D98}" srcOrd="0" destOrd="1" presId="urn:microsoft.com/office/officeart/2005/8/layout/vList2"/>
    <dgm:cxn modelId="{C81B315E-6C6B-490D-9007-FD07A14CE963}" srcId="{1D3A3661-FC0C-43A4-A53F-F9F5E9F6BD16}" destId="{7443BBC3-B982-40B1-865D-09F79A139E35}" srcOrd="0" destOrd="0" parTransId="{B1E2F569-0789-4839-B609-707CAC6B9B04}" sibTransId="{13D95B23-B652-4429-B22A-661D15F10AEB}"/>
    <dgm:cxn modelId="{6B22EA46-F390-45BC-B9F6-6080D3F354D9}" type="presOf" srcId="{E0866B36-4275-4BEE-B16E-56424EE3C165}" destId="{70295A48-DF59-45F5-B0A4-CDB4C84ABD04}" srcOrd="0" destOrd="0" presId="urn:microsoft.com/office/officeart/2005/8/layout/vList2"/>
    <dgm:cxn modelId="{03209E68-7709-4F8C-8233-556212305036}" type="presOf" srcId="{1D3A3661-FC0C-43A4-A53F-F9F5E9F6BD16}" destId="{635C430C-CE53-4CD7-8DBC-BC14E7253FBF}" srcOrd="0" destOrd="0" presId="urn:microsoft.com/office/officeart/2005/8/layout/vList2"/>
    <dgm:cxn modelId="{CEF0EB4E-F968-4FB5-AFCE-6D6E96666AE8}" srcId="{1D3A3661-FC0C-43A4-A53F-F9F5E9F6BD16}" destId="{AF454AE0-363A-4E83-AB1C-AA835D4782FE}" srcOrd="3" destOrd="0" parTransId="{DF46FE73-E3BE-4AC1-8B20-7A70F8526A6B}" sibTransId="{ADC26C86-EC18-4390-B2D0-BD4A254C9514}"/>
    <dgm:cxn modelId="{D2939B55-7A4D-479E-AA83-23216E5361D0}" srcId="{1D3A3661-FC0C-43A4-A53F-F9F5E9F6BD16}" destId="{71344DC6-6DA0-4DCA-8FA4-C7B2972B98B1}" srcOrd="1" destOrd="0" parTransId="{0FAFFCDD-EF67-49D0-B250-1F047BEAB2FD}" sibTransId="{F11365DE-B4B3-45A4-90D1-8652BB7E7862}"/>
    <dgm:cxn modelId="{F3730C7B-AF40-49C0-87E5-945BCA800695}" type="presOf" srcId="{1DB68D89-B7C5-4054-9C08-74EE9351343F}" destId="{2019AF3D-FC95-4EF6-8BC6-9F18B9DEA80B}" srcOrd="0" destOrd="3" presId="urn:microsoft.com/office/officeart/2005/8/layout/vList2"/>
    <dgm:cxn modelId="{A3FD1F92-9C8A-49BB-B99F-231C99341636}" srcId="{14728FB2-FCCA-4536-8354-EE9D2E294B11}" destId="{EA6E13E1-563C-4C91-91FF-6C7B2D2B2E8B}" srcOrd="1" destOrd="0" parTransId="{EA2325FF-504F-4F1B-9FCB-8BDE022E36DC}" sibTransId="{66E8B749-964F-484D-942E-0F491169CBD0}"/>
    <dgm:cxn modelId="{BEEC7398-332E-4003-AFBE-4AC6F039D7FC}" srcId="{14728FB2-FCCA-4536-8354-EE9D2E294B11}" destId="{B9047A7C-878B-46A1-8D2A-5CD607321D8C}" srcOrd="2" destOrd="0" parTransId="{A38235D3-5830-446E-8E2C-91A3C3F88104}" sibTransId="{9D47F800-7621-4F5F-8100-D03CEFF4891B}"/>
    <dgm:cxn modelId="{474A209D-6B37-417E-94B2-FC621DF325EC}" srcId="{1D3A3661-FC0C-43A4-A53F-F9F5E9F6BD16}" destId="{35339621-116F-4DF1-8FB9-058506BD61D4}" srcOrd="2" destOrd="0" parTransId="{4ED7A57E-BF69-430E-92FA-6620A49ADA28}" sibTransId="{B0A452D8-F3F6-4201-919E-F346FAE7C7B8}"/>
    <dgm:cxn modelId="{404421A7-F092-4B34-B599-2699AA3BEB3A}" srcId="{14728FB2-FCCA-4536-8354-EE9D2E294B11}" destId="{1DB68D89-B7C5-4054-9C08-74EE9351343F}" srcOrd="3" destOrd="0" parTransId="{1CD5468F-96B7-428E-829D-94200A0CE34C}" sibTransId="{45255DE0-7F29-4397-8E2D-2E29AA7A317A}"/>
    <dgm:cxn modelId="{BD03E3AE-3E7E-481D-81A9-26F7E949138F}" type="presOf" srcId="{7443BBC3-B982-40B1-865D-09F79A139E35}" destId="{096CB683-A53F-4CCC-B32B-7C1E40F89D98}" srcOrd="0" destOrd="0" presId="urn:microsoft.com/office/officeart/2005/8/layout/vList2"/>
    <dgm:cxn modelId="{799C92B6-477A-4B1B-B801-FDE8BE1023CC}" type="presOf" srcId="{EA6E13E1-563C-4C91-91FF-6C7B2D2B2E8B}" destId="{2019AF3D-FC95-4EF6-8BC6-9F18B9DEA80B}" srcOrd="0" destOrd="1" presId="urn:microsoft.com/office/officeart/2005/8/layout/vList2"/>
    <dgm:cxn modelId="{74F44EBF-579D-439D-AB8B-CCD388E72E4F}" srcId="{E0866B36-4275-4BEE-B16E-56424EE3C165}" destId="{14728FB2-FCCA-4536-8354-EE9D2E294B11}" srcOrd="1" destOrd="0" parTransId="{62AA387B-9D20-4920-ACE8-8C1ECED508D7}" sibTransId="{90626208-1385-4D2D-B90C-A02CDA4DD903}"/>
    <dgm:cxn modelId="{E892DABF-3B20-40E9-9A56-2ACB41F90E66}" type="presOf" srcId="{AF454AE0-363A-4E83-AB1C-AA835D4782FE}" destId="{096CB683-A53F-4CCC-B32B-7C1E40F89D98}" srcOrd="0" destOrd="3" presId="urn:microsoft.com/office/officeart/2005/8/layout/vList2"/>
    <dgm:cxn modelId="{74EBE5C6-CFFB-4462-ACAF-7CC1D7DD40CF}" type="presOf" srcId="{B9047A7C-878B-46A1-8D2A-5CD607321D8C}" destId="{2019AF3D-FC95-4EF6-8BC6-9F18B9DEA80B}" srcOrd="0" destOrd="2" presId="urn:microsoft.com/office/officeart/2005/8/layout/vList2"/>
    <dgm:cxn modelId="{F77900DC-1F8B-4708-B59F-4FB7D3951BDE}" type="presOf" srcId="{14728FB2-FCCA-4536-8354-EE9D2E294B11}" destId="{4199B7CD-9A86-4448-AEA1-F6EBFC432CCB}" srcOrd="0" destOrd="0" presId="urn:microsoft.com/office/officeart/2005/8/layout/vList2"/>
    <dgm:cxn modelId="{95D11CFD-7592-48BA-A706-88FF1CBDEB12}" type="presOf" srcId="{CD8DE3B2-6EB0-4554-8676-ECDFC490DF61}" destId="{2019AF3D-FC95-4EF6-8BC6-9F18B9DEA80B}" srcOrd="0" destOrd="0" presId="urn:microsoft.com/office/officeart/2005/8/layout/vList2"/>
    <dgm:cxn modelId="{19BAB975-EC16-43F6-9F84-EF1C410D2C02}" type="presParOf" srcId="{70295A48-DF59-45F5-B0A4-CDB4C84ABD04}" destId="{635C430C-CE53-4CD7-8DBC-BC14E7253FBF}" srcOrd="0" destOrd="0" presId="urn:microsoft.com/office/officeart/2005/8/layout/vList2"/>
    <dgm:cxn modelId="{151C69B4-460D-4F13-9C7F-17C9EE6A2A02}" type="presParOf" srcId="{70295A48-DF59-45F5-B0A4-CDB4C84ABD04}" destId="{096CB683-A53F-4CCC-B32B-7C1E40F89D98}" srcOrd="1" destOrd="0" presId="urn:microsoft.com/office/officeart/2005/8/layout/vList2"/>
    <dgm:cxn modelId="{776F81A9-614D-4571-9088-C267F2073332}" type="presParOf" srcId="{70295A48-DF59-45F5-B0A4-CDB4C84ABD04}" destId="{4199B7CD-9A86-4448-AEA1-F6EBFC432CCB}" srcOrd="2" destOrd="0" presId="urn:microsoft.com/office/officeart/2005/8/layout/vList2"/>
    <dgm:cxn modelId="{A1ACB52F-9E31-463A-908E-62FEAF38D7B9}" type="presParOf" srcId="{70295A48-DF59-45F5-B0A4-CDB4C84ABD04}" destId="{2019AF3D-FC95-4EF6-8BC6-9F18B9DEA80B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E0866B36-4275-4BEE-B16E-56424EE3C1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D3A3661-FC0C-43A4-A53F-F9F5E9F6BD16}">
      <dgm:prSet/>
      <dgm:spPr>
        <a:solidFill>
          <a:srgbClr val="006666"/>
        </a:solidFill>
      </dgm:spPr>
      <dgm:t>
        <a:bodyPr/>
        <a:lstStyle/>
        <a:p>
          <a:r>
            <a:rPr lang="az-Latn-AZ" b="1" i="1" dirty="0"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91D413-1964-425F-813F-F69414CBD5EA}" type="parTrans" cxnId="{4542572A-7AD0-4B01-9729-45D8104F1168}">
      <dgm:prSet/>
      <dgm:spPr/>
      <dgm:t>
        <a:bodyPr/>
        <a:lstStyle/>
        <a:p>
          <a:endParaRPr lang="en-US"/>
        </a:p>
      </dgm:t>
    </dgm:pt>
    <dgm:pt modelId="{9977AF60-D40C-4B3B-A03A-00AD8A3B2BA6}" type="sibTrans" cxnId="{4542572A-7AD0-4B01-9729-45D8104F1168}">
      <dgm:prSet/>
      <dgm:spPr/>
      <dgm:t>
        <a:bodyPr/>
        <a:lstStyle/>
        <a:p>
          <a:endParaRPr lang="en-US"/>
        </a:p>
      </dgm:t>
    </dgm:pt>
    <dgm:pt modelId="{14728FB2-FCCA-4536-8354-EE9D2E294B11}">
      <dgm:prSet/>
      <dgm:spPr>
        <a:solidFill>
          <a:srgbClr val="006666"/>
        </a:solidFill>
      </dgm:spPr>
      <dgm:t>
        <a:bodyPr/>
        <a:lstStyle/>
        <a:p>
          <a:r>
            <a:rPr lang="az-Latn-AZ" b="1" i="1" dirty="0">
              <a:latin typeface="Arial" panose="020B0604020202020204" pitchFamily="34" charset="0"/>
              <a:cs typeface="Arial" panose="020B0604020202020204" pitchFamily="34" charset="0"/>
            </a:rPr>
            <a:t>Dəqiqləşdirmə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626208-1385-4D2D-B90C-A02CDA4DD903}" type="sibTrans" cxnId="{74F44EBF-579D-439D-AB8B-CCD388E72E4F}">
      <dgm:prSet/>
      <dgm:spPr/>
      <dgm:t>
        <a:bodyPr/>
        <a:lstStyle/>
        <a:p>
          <a:endParaRPr lang="en-US"/>
        </a:p>
      </dgm:t>
    </dgm:pt>
    <dgm:pt modelId="{62AA387B-9D20-4920-ACE8-8C1ECED508D7}" type="parTrans" cxnId="{74F44EBF-579D-439D-AB8B-CCD388E72E4F}">
      <dgm:prSet/>
      <dgm:spPr/>
      <dgm:t>
        <a:bodyPr/>
        <a:lstStyle/>
        <a:p>
          <a:endParaRPr lang="en-US"/>
        </a:p>
      </dgm:t>
    </dgm:pt>
    <dgm:pt modelId="{7443BBC3-B982-40B1-865D-09F79A139E35}">
      <dgm:prSet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Uşaq yaşlarında qaraciyərdə törəmə tapılarsa ilk növbədə hepatoblastomadan şübhələnmək lazımdır.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E2F569-0789-4839-B609-707CAC6B9B04}" type="parTrans" cxnId="{C81B315E-6C6B-490D-9007-FD07A14CE963}">
      <dgm:prSet/>
      <dgm:spPr/>
      <dgm:t>
        <a:bodyPr/>
        <a:lstStyle/>
        <a:p>
          <a:endParaRPr lang="en-US"/>
        </a:p>
      </dgm:t>
    </dgm:pt>
    <dgm:pt modelId="{13D95B23-B652-4429-B22A-661D15F10AEB}" type="sibTrans" cxnId="{C81B315E-6C6B-490D-9007-FD07A14CE963}">
      <dgm:prSet/>
      <dgm:spPr/>
      <dgm:t>
        <a:bodyPr/>
        <a:lstStyle/>
        <a:p>
          <a:endParaRPr lang="en-US"/>
        </a:p>
      </dgm:t>
    </dgm:pt>
    <dgm:pt modelId="{93369A60-7143-45CD-B221-1A56FF865BB4}">
      <dgm:prSet/>
      <dgm:spPr/>
      <dgm:t>
        <a:bodyPr/>
        <a:lstStyle/>
        <a:p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Alfa-fetoprotein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əksər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hallarda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yüksəlir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9FA4C7-0CE4-49DB-89EE-AA339F1A67C3}" type="parTrans" cxnId="{42D44E8E-3215-4D54-BD4C-CBDF535EBBA8}">
      <dgm:prSet/>
      <dgm:spPr/>
      <dgm:t>
        <a:bodyPr/>
        <a:lstStyle/>
        <a:p>
          <a:endParaRPr lang="en-US"/>
        </a:p>
      </dgm:t>
    </dgm:pt>
    <dgm:pt modelId="{0CD7D73D-AD6E-49FA-B832-B20659304334}" type="sibTrans" cxnId="{42D44E8E-3215-4D54-BD4C-CBDF535EBBA8}">
      <dgm:prSet/>
      <dgm:spPr/>
      <dgm:t>
        <a:bodyPr/>
        <a:lstStyle/>
        <a:p>
          <a:endParaRPr lang="en-US"/>
        </a:p>
      </dgm:t>
    </dgm:pt>
    <dgm:pt modelId="{19D6CB38-E09C-4E13-B620-6AC19C0613F6}">
      <dgm:prSet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H</a:t>
          </a:r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ipoexoik, hipodens, hipervaskulyar, T1-də hipointens, T2-də hiperintens, heterogen.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BD0D78-41E8-4F02-9836-4D61515272DF}" type="parTrans" cxnId="{30DEA7AD-D120-4DA9-A76A-4BD7F086AB90}">
      <dgm:prSet/>
      <dgm:spPr/>
      <dgm:t>
        <a:bodyPr/>
        <a:lstStyle/>
        <a:p>
          <a:endParaRPr lang="en-US"/>
        </a:p>
      </dgm:t>
    </dgm:pt>
    <dgm:pt modelId="{9CA694CD-2639-4AFB-B6AB-4C0102368BEA}" type="sibTrans" cxnId="{30DEA7AD-D120-4DA9-A76A-4BD7F086AB90}">
      <dgm:prSet/>
      <dgm:spPr/>
      <dgm:t>
        <a:bodyPr/>
        <a:lstStyle/>
        <a:p>
          <a:endParaRPr lang="en-US"/>
        </a:p>
      </dgm:t>
    </dgm:pt>
    <dgm:pt modelId="{9F050017-E612-4A1B-9F0A-FCEE347E43DB}">
      <dgm:prSet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P</a:t>
          </a:r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atohistoloji müayinə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A67446-39B2-4AB9-98ED-A1220BDAD019}" type="parTrans" cxnId="{BAD91E0A-F766-44D1-858C-F79983C0876F}">
      <dgm:prSet/>
      <dgm:spPr/>
      <dgm:t>
        <a:bodyPr/>
        <a:lstStyle/>
        <a:p>
          <a:endParaRPr lang="en-US"/>
        </a:p>
      </dgm:t>
    </dgm:pt>
    <dgm:pt modelId="{7FFA9018-58F1-46CA-B304-C4D5C4E39C58}" type="sibTrans" cxnId="{BAD91E0A-F766-44D1-858C-F79983C0876F}">
      <dgm:prSet/>
      <dgm:spPr/>
      <dgm:t>
        <a:bodyPr/>
        <a:lstStyle/>
        <a:p>
          <a:endParaRPr lang="en-US"/>
        </a:p>
      </dgm:t>
    </dgm:pt>
    <dgm:pt modelId="{70295A48-DF59-45F5-B0A4-CDB4C84ABD04}" type="pres">
      <dgm:prSet presAssocID="{E0866B36-4275-4BEE-B16E-56424EE3C165}" presName="linear" presStyleCnt="0">
        <dgm:presLayoutVars>
          <dgm:animLvl val="lvl"/>
          <dgm:resizeHandles val="exact"/>
        </dgm:presLayoutVars>
      </dgm:prSet>
      <dgm:spPr/>
    </dgm:pt>
    <dgm:pt modelId="{635C430C-CE53-4CD7-8DBC-BC14E7253FBF}" type="pres">
      <dgm:prSet presAssocID="{1D3A3661-FC0C-43A4-A53F-F9F5E9F6BD1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96CB683-A53F-4CCC-B32B-7C1E40F89D98}" type="pres">
      <dgm:prSet presAssocID="{1D3A3661-FC0C-43A4-A53F-F9F5E9F6BD16}" presName="childText" presStyleLbl="revTx" presStyleIdx="0" presStyleCnt="2">
        <dgm:presLayoutVars>
          <dgm:bulletEnabled val="1"/>
        </dgm:presLayoutVars>
      </dgm:prSet>
      <dgm:spPr/>
    </dgm:pt>
    <dgm:pt modelId="{4199B7CD-9A86-4448-AEA1-F6EBFC432CCB}" type="pres">
      <dgm:prSet presAssocID="{14728FB2-FCCA-4536-8354-EE9D2E294B11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28A478A1-B7B5-48AF-AD0A-A3241B4E06CE}" type="pres">
      <dgm:prSet presAssocID="{14728FB2-FCCA-4536-8354-EE9D2E294B11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BAD91E0A-F766-44D1-858C-F79983C0876F}" srcId="{14728FB2-FCCA-4536-8354-EE9D2E294B11}" destId="{9F050017-E612-4A1B-9F0A-FCEE347E43DB}" srcOrd="1" destOrd="0" parTransId="{7BA67446-39B2-4AB9-98ED-A1220BDAD019}" sibTransId="{7FFA9018-58F1-46CA-B304-C4D5C4E39C58}"/>
    <dgm:cxn modelId="{90737912-5443-4EC0-B011-D655F1274C75}" type="presOf" srcId="{19D6CB38-E09C-4E13-B620-6AC19C0613F6}" destId="{28A478A1-B7B5-48AF-AD0A-A3241B4E06CE}" srcOrd="0" destOrd="0" presId="urn:microsoft.com/office/officeart/2005/8/layout/vList2"/>
    <dgm:cxn modelId="{4542572A-7AD0-4B01-9729-45D8104F1168}" srcId="{E0866B36-4275-4BEE-B16E-56424EE3C165}" destId="{1D3A3661-FC0C-43A4-A53F-F9F5E9F6BD16}" srcOrd="0" destOrd="0" parTransId="{7191D413-1964-425F-813F-F69414CBD5EA}" sibTransId="{9977AF60-D40C-4B3B-A03A-00AD8A3B2BA6}"/>
    <dgm:cxn modelId="{C81B315E-6C6B-490D-9007-FD07A14CE963}" srcId="{1D3A3661-FC0C-43A4-A53F-F9F5E9F6BD16}" destId="{7443BBC3-B982-40B1-865D-09F79A139E35}" srcOrd="0" destOrd="0" parTransId="{B1E2F569-0789-4839-B609-707CAC6B9B04}" sibTransId="{13D95B23-B652-4429-B22A-661D15F10AEB}"/>
    <dgm:cxn modelId="{6B22EA46-F390-45BC-B9F6-6080D3F354D9}" type="presOf" srcId="{E0866B36-4275-4BEE-B16E-56424EE3C165}" destId="{70295A48-DF59-45F5-B0A4-CDB4C84ABD04}" srcOrd="0" destOrd="0" presId="urn:microsoft.com/office/officeart/2005/8/layout/vList2"/>
    <dgm:cxn modelId="{03209E68-7709-4F8C-8233-556212305036}" type="presOf" srcId="{1D3A3661-FC0C-43A4-A53F-F9F5E9F6BD16}" destId="{635C430C-CE53-4CD7-8DBC-BC14E7253FBF}" srcOrd="0" destOrd="0" presId="urn:microsoft.com/office/officeart/2005/8/layout/vList2"/>
    <dgm:cxn modelId="{A142376D-B4F9-4A03-8ED4-D8F13966B950}" type="presOf" srcId="{9F050017-E612-4A1B-9F0A-FCEE347E43DB}" destId="{28A478A1-B7B5-48AF-AD0A-A3241B4E06CE}" srcOrd="0" destOrd="1" presId="urn:microsoft.com/office/officeart/2005/8/layout/vList2"/>
    <dgm:cxn modelId="{891A3487-2216-421C-80F7-DC97391ED923}" type="presOf" srcId="{93369A60-7143-45CD-B221-1A56FF865BB4}" destId="{096CB683-A53F-4CCC-B32B-7C1E40F89D98}" srcOrd="0" destOrd="1" presId="urn:microsoft.com/office/officeart/2005/8/layout/vList2"/>
    <dgm:cxn modelId="{42D44E8E-3215-4D54-BD4C-CBDF535EBBA8}" srcId="{1D3A3661-FC0C-43A4-A53F-F9F5E9F6BD16}" destId="{93369A60-7143-45CD-B221-1A56FF865BB4}" srcOrd="1" destOrd="0" parTransId="{0F9FA4C7-0CE4-49DB-89EE-AA339F1A67C3}" sibTransId="{0CD7D73D-AD6E-49FA-B832-B20659304334}"/>
    <dgm:cxn modelId="{30DEA7AD-D120-4DA9-A76A-4BD7F086AB90}" srcId="{14728FB2-FCCA-4536-8354-EE9D2E294B11}" destId="{19D6CB38-E09C-4E13-B620-6AC19C0613F6}" srcOrd="0" destOrd="0" parTransId="{E8BD0D78-41E8-4F02-9836-4D61515272DF}" sibTransId="{9CA694CD-2639-4AFB-B6AB-4C0102368BEA}"/>
    <dgm:cxn modelId="{BD03E3AE-3E7E-481D-81A9-26F7E949138F}" type="presOf" srcId="{7443BBC3-B982-40B1-865D-09F79A139E35}" destId="{096CB683-A53F-4CCC-B32B-7C1E40F89D98}" srcOrd="0" destOrd="0" presId="urn:microsoft.com/office/officeart/2005/8/layout/vList2"/>
    <dgm:cxn modelId="{74F44EBF-579D-439D-AB8B-CCD388E72E4F}" srcId="{E0866B36-4275-4BEE-B16E-56424EE3C165}" destId="{14728FB2-FCCA-4536-8354-EE9D2E294B11}" srcOrd="1" destOrd="0" parTransId="{62AA387B-9D20-4920-ACE8-8C1ECED508D7}" sibTransId="{90626208-1385-4D2D-B90C-A02CDA4DD903}"/>
    <dgm:cxn modelId="{F77900DC-1F8B-4708-B59F-4FB7D3951BDE}" type="presOf" srcId="{14728FB2-FCCA-4536-8354-EE9D2E294B11}" destId="{4199B7CD-9A86-4448-AEA1-F6EBFC432CCB}" srcOrd="0" destOrd="0" presId="urn:microsoft.com/office/officeart/2005/8/layout/vList2"/>
    <dgm:cxn modelId="{19BAB975-EC16-43F6-9F84-EF1C410D2C02}" type="presParOf" srcId="{70295A48-DF59-45F5-B0A4-CDB4C84ABD04}" destId="{635C430C-CE53-4CD7-8DBC-BC14E7253FBF}" srcOrd="0" destOrd="0" presId="urn:microsoft.com/office/officeart/2005/8/layout/vList2"/>
    <dgm:cxn modelId="{151C69B4-460D-4F13-9C7F-17C9EE6A2A02}" type="presParOf" srcId="{70295A48-DF59-45F5-B0A4-CDB4C84ABD04}" destId="{096CB683-A53F-4CCC-B32B-7C1E40F89D98}" srcOrd="1" destOrd="0" presId="urn:microsoft.com/office/officeart/2005/8/layout/vList2"/>
    <dgm:cxn modelId="{776F81A9-614D-4571-9088-C267F2073332}" type="presParOf" srcId="{70295A48-DF59-45F5-B0A4-CDB4C84ABD04}" destId="{4199B7CD-9A86-4448-AEA1-F6EBFC432CCB}" srcOrd="2" destOrd="0" presId="urn:microsoft.com/office/officeart/2005/8/layout/vList2"/>
    <dgm:cxn modelId="{BCE55E22-0989-4DC8-8511-B8D65A12B4E6}" type="presParOf" srcId="{70295A48-DF59-45F5-B0A4-CDB4C84ABD04}" destId="{28A478A1-B7B5-48AF-AD0A-A3241B4E06CE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0866B36-4275-4BEE-B16E-56424EE3C1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D3A3661-FC0C-43A4-A53F-F9F5E9F6BD16}">
      <dgm:prSet/>
      <dgm:spPr>
        <a:solidFill>
          <a:srgbClr val="006666"/>
        </a:solidFill>
      </dgm:spPr>
      <dgm:t>
        <a:bodyPr/>
        <a:lstStyle/>
        <a:p>
          <a:r>
            <a:rPr lang="az-Latn-AZ" b="1" i="1" dirty="0"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91D413-1964-425F-813F-F69414CBD5EA}" type="parTrans" cxnId="{4542572A-7AD0-4B01-9729-45D8104F1168}">
      <dgm:prSet/>
      <dgm:spPr/>
      <dgm:t>
        <a:bodyPr/>
        <a:lstStyle/>
        <a:p>
          <a:endParaRPr lang="en-US"/>
        </a:p>
      </dgm:t>
    </dgm:pt>
    <dgm:pt modelId="{9977AF60-D40C-4B3B-A03A-00AD8A3B2BA6}" type="sibTrans" cxnId="{4542572A-7AD0-4B01-9729-45D8104F1168}">
      <dgm:prSet/>
      <dgm:spPr/>
      <dgm:t>
        <a:bodyPr/>
        <a:lstStyle/>
        <a:p>
          <a:endParaRPr lang="en-US"/>
        </a:p>
      </dgm:t>
    </dgm:pt>
    <dgm:pt modelId="{14728FB2-FCCA-4536-8354-EE9D2E294B11}">
      <dgm:prSet/>
      <dgm:spPr>
        <a:solidFill>
          <a:srgbClr val="006666"/>
        </a:solidFill>
      </dgm:spPr>
      <dgm:t>
        <a:bodyPr/>
        <a:lstStyle/>
        <a:p>
          <a:r>
            <a:rPr lang="az-Latn-AZ" b="1" i="1" dirty="0">
              <a:latin typeface="Arial" panose="020B0604020202020204" pitchFamily="34" charset="0"/>
              <a:cs typeface="Arial" panose="020B0604020202020204" pitchFamily="34" charset="0"/>
            </a:rPr>
            <a:t>Dəqiqləşdirmə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626208-1385-4D2D-B90C-A02CDA4DD903}" type="sibTrans" cxnId="{74F44EBF-579D-439D-AB8B-CCD388E72E4F}">
      <dgm:prSet/>
      <dgm:spPr/>
      <dgm:t>
        <a:bodyPr/>
        <a:lstStyle/>
        <a:p>
          <a:endParaRPr lang="en-US"/>
        </a:p>
      </dgm:t>
    </dgm:pt>
    <dgm:pt modelId="{62AA387B-9D20-4920-ACE8-8C1ECED508D7}" type="parTrans" cxnId="{74F44EBF-579D-439D-AB8B-CCD388E72E4F}">
      <dgm:prSet/>
      <dgm:spPr/>
      <dgm:t>
        <a:bodyPr/>
        <a:lstStyle/>
        <a:p>
          <a:endParaRPr lang="en-US"/>
        </a:p>
      </dgm:t>
    </dgm:pt>
    <dgm:pt modelId="{7443BBC3-B982-40B1-865D-09F79A139E35}">
      <dgm:prSet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Qc-də çoxsaylı düyünlər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E2F569-0789-4839-B609-707CAC6B9B04}" type="parTrans" cxnId="{C81B315E-6C6B-490D-9007-FD07A14CE963}">
      <dgm:prSet/>
      <dgm:spPr/>
      <dgm:t>
        <a:bodyPr/>
        <a:lstStyle/>
        <a:p>
          <a:endParaRPr lang="en-US"/>
        </a:p>
      </dgm:t>
    </dgm:pt>
    <dgm:pt modelId="{13D95B23-B652-4429-B22A-661D15F10AEB}" type="sibTrans" cxnId="{C81B315E-6C6B-490D-9007-FD07A14CE963}">
      <dgm:prSet/>
      <dgm:spPr/>
      <dgm:t>
        <a:bodyPr/>
        <a:lstStyle/>
        <a:p>
          <a:endParaRPr lang="en-US"/>
        </a:p>
      </dgm:t>
    </dgm:pt>
    <dgm:pt modelId="{19D6CB38-E09C-4E13-B620-6AC19C0613F6}">
      <dgm:prSet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Xarakterik görüntüləmə əlaməti yoxdur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BD0D78-41E8-4F02-9836-4D61515272DF}" type="parTrans" cxnId="{30DEA7AD-D120-4DA9-A76A-4BD7F086AB90}">
      <dgm:prSet/>
      <dgm:spPr/>
      <dgm:t>
        <a:bodyPr/>
        <a:lstStyle/>
        <a:p>
          <a:endParaRPr lang="en-US"/>
        </a:p>
      </dgm:t>
    </dgm:pt>
    <dgm:pt modelId="{9CA694CD-2639-4AFB-B6AB-4C0102368BEA}" type="sibTrans" cxnId="{30DEA7AD-D120-4DA9-A76A-4BD7F086AB90}">
      <dgm:prSet/>
      <dgm:spPr/>
      <dgm:t>
        <a:bodyPr/>
        <a:lstStyle/>
        <a:p>
          <a:endParaRPr lang="en-US"/>
        </a:p>
      </dgm:t>
    </dgm:pt>
    <dgm:pt modelId="{4D0A0E02-1A07-4722-801A-C27B1A40FBC8}">
      <dgm:prSet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Ağrı, hepatomeqaliya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DAF00F-7BB4-460C-94B1-387CB2D77A21}" type="parTrans" cxnId="{2B072599-6519-41B1-8891-0AF7FD8CE9CE}">
      <dgm:prSet/>
      <dgm:spPr/>
      <dgm:t>
        <a:bodyPr/>
        <a:lstStyle/>
        <a:p>
          <a:endParaRPr lang="en-US"/>
        </a:p>
      </dgm:t>
    </dgm:pt>
    <dgm:pt modelId="{427FC84C-E843-46D6-A276-91A3885754DE}" type="sibTrans" cxnId="{2B072599-6519-41B1-8891-0AF7FD8CE9CE}">
      <dgm:prSet/>
      <dgm:spPr/>
      <dgm:t>
        <a:bodyPr/>
        <a:lstStyle/>
        <a:p>
          <a:endParaRPr lang="en-US"/>
        </a:p>
      </dgm:t>
    </dgm:pt>
    <dgm:pt modelId="{B614D53B-C54D-4D35-9DC5-DC777F2CB76B}">
      <dgm:prSet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Qc enzimlərində dəyişmə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5DAFF1-4561-4680-B95A-2612D65BAE27}" type="parTrans" cxnId="{A3BD69B9-34A3-4DE4-9410-727B029F0BF8}">
      <dgm:prSet/>
      <dgm:spPr/>
      <dgm:t>
        <a:bodyPr/>
        <a:lstStyle/>
        <a:p>
          <a:endParaRPr lang="en-US"/>
        </a:p>
      </dgm:t>
    </dgm:pt>
    <dgm:pt modelId="{39B7F57F-96D2-4E43-AFA3-60411969760D}" type="sibTrans" cxnId="{A3BD69B9-34A3-4DE4-9410-727B029F0BF8}">
      <dgm:prSet/>
      <dgm:spPr/>
      <dgm:t>
        <a:bodyPr/>
        <a:lstStyle/>
        <a:p>
          <a:endParaRPr lang="en-US"/>
        </a:p>
      </dgm:t>
    </dgm:pt>
    <dgm:pt modelId="{0BEC600D-6620-4E52-BE02-3382BB94B08E}">
      <dgm:prSet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biopsiya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96784E-226F-4D92-9656-88455726B95B}" type="parTrans" cxnId="{0451B18B-DFAC-44F7-882E-83E68E63A027}">
      <dgm:prSet/>
      <dgm:spPr/>
      <dgm:t>
        <a:bodyPr/>
        <a:lstStyle/>
        <a:p>
          <a:endParaRPr lang="en-US"/>
        </a:p>
      </dgm:t>
    </dgm:pt>
    <dgm:pt modelId="{C0A97292-BE46-4344-B08E-F05B33D6FA08}" type="sibTrans" cxnId="{0451B18B-DFAC-44F7-882E-83E68E63A027}">
      <dgm:prSet/>
      <dgm:spPr/>
      <dgm:t>
        <a:bodyPr/>
        <a:lstStyle/>
        <a:p>
          <a:endParaRPr lang="en-US"/>
        </a:p>
      </dgm:t>
    </dgm:pt>
    <dgm:pt modelId="{E6508948-A5C3-471F-B05D-DCC9E01A1CAF}">
      <dgm:prSet/>
      <dgm:spPr/>
      <dgm:t>
        <a:bodyPr/>
        <a:lstStyle/>
        <a:p>
          <a:r>
            <a:rPr lang="ru-RU" altLang="en-US" dirty="0">
              <a:latin typeface="Arial" panose="020B0604020202020204" pitchFamily="34" charset="0"/>
              <a:cs typeface="Arial" panose="020B0604020202020204" pitchFamily="34" charset="0"/>
            </a:rPr>
            <a:t>normal Qc fonu, çoxsaylı düyünlər, USM- də hiper- və ya hipoexoik, kapsulyar retraksiya, periferik haşıyə, T1-də hipointens, T2-də hiperintens,  kalsifikasiya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FC0D01-77B6-4679-943F-EDF46451C251}" type="parTrans" cxnId="{41858B3B-3C73-450A-806C-D5C3E8C8AB05}">
      <dgm:prSet/>
      <dgm:spPr/>
      <dgm:t>
        <a:bodyPr/>
        <a:lstStyle/>
        <a:p>
          <a:endParaRPr lang="en-US"/>
        </a:p>
      </dgm:t>
    </dgm:pt>
    <dgm:pt modelId="{21DB7A8F-993B-4AC1-ACFB-F34556095B39}" type="sibTrans" cxnId="{41858B3B-3C73-450A-806C-D5C3E8C8AB05}">
      <dgm:prSet/>
      <dgm:spPr/>
      <dgm:t>
        <a:bodyPr/>
        <a:lstStyle/>
        <a:p>
          <a:endParaRPr lang="en-US"/>
        </a:p>
      </dgm:t>
    </dgm:pt>
    <dgm:pt modelId="{70295A48-DF59-45F5-B0A4-CDB4C84ABD04}" type="pres">
      <dgm:prSet presAssocID="{E0866B36-4275-4BEE-B16E-56424EE3C165}" presName="linear" presStyleCnt="0">
        <dgm:presLayoutVars>
          <dgm:animLvl val="lvl"/>
          <dgm:resizeHandles val="exact"/>
        </dgm:presLayoutVars>
      </dgm:prSet>
      <dgm:spPr/>
    </dgm:pt>
    <dgm:pt modelId="{635C430C-CE53-4CD7-8DBC-BC14E7253FBF}" type="pres">
      <dgm:prSet presAssocID="{1D3A3661-FC0C-43A4-A53F-F9F5E9F6BD1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96CB683-A53F-4CCC-B32B-7C1E40F89D98}" type="pres">
      <dgm:prSet presAssocID="{1D3A3661-FC0C-43A4-A53F-F9F5E9F6BD16}" presName="childText" presStyleLbl="revTx" presStyleIdx="0" presStyleCnt="2">
        <dgm:presLayoutVars>
          <dgm:bulletEnabled val="1"/>
        </dgm:presLayoutVars>
      </dgm:prSet>
      <dgm:spPr/>
    </dgm:pt>
    <dgm:pt modelId="{4199B7CD-9A86-4448-AEA1-F6EBFC432CCB}" type="pres">
      <dgm:prSet presAssocID="{14728FB2-FCCA-4536-8354-EE9D2E294B11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28A478A1-B7B5-48AF-AD0A-A3241B4E06CE}" type="pres">
      <dgm:prSet presAssocID="{14728FB2-FCCA-4536-8354-EE9D2E294B11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4BB5FA09-4120-4D21-8608-FA40B63BEC0F}" type="presOf" srcId="{B614D53B-C54D-4D35-9DC5-DC777F2CB76B}" destId="{096CB683-A53F-4CCC-B32B-7C1E40F89D98}" srcOrd="0" destOrd="2" presId="urn:microsoft.com/office/officeart/2005/8/layout/vList2"/>
    <dgm:cxn modelId="{90737912-5443-4EC0-B011-D655F1274C75}" type="presOf" srcId="{19D6CB38-E09C-4E13-B620-6AC19C0613F6}" destId="{28A478A1-B7B5-48AF-AD0A-A3241B4E06CE}" srcOrd="0" destOrd="0" presId="urn:microsoft.com/office/officeart/2005/8/layout/vList2"/>
    <dgm:cxn modelId="{4542572A-7AD0-4B01-9729-45D8104F1168}" srcId="{E0866B36-4275-4BEE-B16E-56424EE3C165}" destId="{1D3A3661-FC0C-43A4-A53F-F9F5E9F6BD16}" srcOrd="0" destOrd="0" parTransId="{7191D413-1964-425F-813F-F69414CBD5EA}" sibTransId="{9977AF60-D40C-4B3B-A03A-00AD8A3B2BA6}"/>
    <dgm:cxn modelId="{41858B3B-3C73-450A-806C-D5C3E8C8AB05}" srcId="{14728FB2-FCCA-4536-8354-EE9D2E294B11}" destId="{E6508948-A5C3-471F-B05D-DCC9E01A1CAF}" srcOrd="1" destOrd="0" parTransId="{36FC0D01-77B6-4679-943F-EDF46451C251}" sibTransId="{21DB7A8F-993B-4AC1-ACFB-F34556095B39}"/>
    <dgm:cxn modelId="{C81B315E-6C6B-490D-9007-FD07A14CE963}" srcId="{1D3A3661-FC0C-43A4-A53F-F9F5E9F6BD16}" destId="{7443BBC3-B982-40B1-865D-09F79A139E35}" srcOrd="0" destOrd="0" parTransId="{B1E2F569-0789-4839-B609-707CAC6B9B04}" sibTransId="{13D95B23-B652-4429-B22A-661D15F10AEB}"/>
    <dgm:cxn modelId="{6B22EA46-F390-45BC-B9F6-6080D3F354D9}" type="presOf" srcId="{E0866B36-4275-4BEE-B16E-56424EE3C165}" destId="{70295A48-DF59-45F5-B0A4-CDB4C84ABD04}" srcOrd="0" destOrd="0" presId="urn:microsoft.com/office/officeart/2005/8/layout/vList2"/>
    <dgm:cxn modelId="{03209E68-7709-4F8C-8233-556212305036}" type="presOf" srcId="{1D3A3661-FC0C-43A4-A53F-F9F5E9F6BD16}" destId="{635C430C-CE53-4CD7-8DBC-BC14E7253FBF}" srcOrd="0" destOrd="0" presId="urn:microsoft.com/office/officeart/2005/8/layout/vList2"/>
    <dgm:cxn modelId="{0451B18B-DFAC-44F7-882E-83E68E63A027}" srcId="{14728FB2-FCCA-4536-8354-EE9D2E294B11}" destId="{0BEC600D-6620-4E52-BE02-3382BB94B08E}" srcOrd="2" destOrd="0" parTransId="{0496784E-226F-4D92-9656-88455726B95B}" sibTransId="{C0A97292-BE46-4344-B08E-F05B33D6FA08}"/>
    <dgm:cxn modelId="{935E0296-991B-4EC2-A51E-079D2904EBF8}" type="presOf" srcId="{0BEC600D-6620-4E52-BE02-3382BB94B08E}" destId="{28A478A1-B7B5-48AF-AD0A-A3241B4E06CE}" srcOrd="0" destOrd="2" presId="urn:microsoft.com/office/officeart/2005/8/layout/vList2"/>
    <dgm:cxn modelId="{2B072599-6519-41B1-8891-0AF7FD8CE9CE}" srcId="{1D3A3661-FC0C-43A4-A53F-F9F5E9F6BD16}" destId="{4D0A0E02-1A07-4722-801A-C27B1A40FBC8}" srcOrd="1" destOrd="0" parTransId="{16DAF00F-7BB4-460C-94B1-387CB2D77A21}" sibTransId="{427FC84C-E843-46D6-A276-91A3885754DE}"/>
    <dgm:cxn modelId="{30DEA7AD-D120-4DA9-A76A-4BD7F086AB90}" srcId="{14728FB2-FCCA-4536-8354-EE9D2E294B11}" destId="{19D6CB38-E09C-4E13-B620-6AC19C0613F6}" srcOrd="0" destOrd="0" parTransId="{E8BD0D78-41E8-4F02-9836-4D61515272DF}" sibTransId="{9CA694CD-2639-4AFB-B6AB-4C0102368BEA}"/>
    <dgm:cxn modelId="{BD03E3AE-3E7E-481D-81A9-26F7E949138F}" type="presOf" srcId="{7443BBC3-B982-40B1-865D-09F79A139E35}" destId="{096CB683-A53F-4CCC-B32B-7C1E40F89D98}" srcOrd="0" destOrd="0" presId="urn:microsoft.com/office/officeart/2005/8/layout/vList2"/>
    <dgm:cxn modelId="{A3BD69B9-34A3-4DE4-9410-727B029F0BF8}" srcId="{1D3A3661-FC0C-43A4-A53F-F9F5E9F6BD16}" destId="{B614D53B-C54D-4D35-9DC5-DC777F2CB76B}" srcOrd="2" destOrd="0" parTransId="{395DAFF1-4561-4680-B95A-2612D65BAE27}" sibTransId="{39B7F57F-96D2-4E43-AFA3-60411969760D}"/>
    <dgm:cxn modelId="{74F44EBF-579D-439D-AB8B-CCD388E72E4F}" srcId="{E0866B36-4275-4BEE-B16E-56424EE3C165}" destId="{14728FB2-FCCA-4536-8354-EE9D2E294B11}" srcOrd="1" destOrd="0" parTransId="{62AA387B-9D20-4920-ACE8-8C1ECED508D7}" sibTransId="{90626208-1385-4D2D-B90C-A02CDA4DD903}"/>
    <dgm:cxn modelId="{5D83B1D8-D951-422F-A33B-90F15C2B3A5C}" type="presOf" srcId="{E6508948-A5C3-471F-B05D-DCC9E01A1CAF}" destId="{28A478A1-B7B5-48AF-AD0A-A3241B4E06CE}" srcOrd="0" destOrd="1" presId="urn:microsoft.com/office/officeart/2005/8/layout/vList2"/>
    <dgm:cxn modelId="{F77900DC-1F8B-4708-B59F-4FB7D3951BDE}" type="presOf" srcId="{14728FB2-FCCA-4536-8354-EE9D2E294B11}" destId="{4199B7CD-9A86-4448-AEA1-F6EBFC432CCB}" srcOrd="0" destOrd="0" presId="urn:microsoft.com/office/officeart/2005/8/layout/vList2"/>
    <dgm:cxn modelId="{4AF362E8-1B96-4736-B8A3-1B6848EB6878}" type="presOf" srcId="{4D0A0E02-1A07-4722-801A-C27B1A40FBC8}" destId="{096CB683-A53F-4CCC-B32B-7C1E40F89D98}" srcOrd="0" destOrd="1" presId="urn:microsoft.com/office/officeart/2005/8/layout/vList2"/>
    <dgm:cxn modelId="{19BAB975-EC16-43F6-9F84-EF1C410D2C02}" type="presParOf" srcId="{70295A48-DF59-45F5-B0A4-CDB4C84ABD04}" destId="{635C430C-CE53-4CD7-8DBC-BC14E7253FBF}" srcOrd="0" destOrd="0" presId="urn:microsoft.com/office/officeart/2005/8/layout/vList2"/>
    <dgm:cxn modelId="{151C69B4-460D-4F13-9C7F-17C9EE6A2A02}" type="presParOf" srcId="{70295A48-DF59-45F5-B0A4-CDB4C84ABD04}" destId="{096CB683-A53F-4CCC-B32B-7C1E40F89D98}" srcOrd="1" destOrd="0" presId="urn:microsoft.com/office/officeart/2005/8/layout/vList2"/>
    <dgm:cxn modelId="{776F81A9-614D-4571-9088-C267F2073332}" type="presParOf" srcId="{70295A48-DF59-45F5-B0A4-CDB4C84ABD04}" destId="{4199B7CD-9A86-4448-AEA1-F6EBFC432CCB}" srcOrd="2" destOrd="0" presId="urn:microsoft.com/office/officeart/2005/8/layout/vList2"/>
    <dgm:cxn modelId="{BCE55E22-0989-4DC8-8511-B8D65A12B4E6}" type="presParOf" srcId="{70295A48-DF59-45F5-B0A4-CDB4C84ABD04}" destId="{28A478A1-B7B5-48AF-AD0A-A3241B4E06CE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EB4D551-9983-47C5-83DA-2756ACD3D7C6}" type="doc">
      <dgm:prSet loTypeId="urn:microsoft.com/office/officeart/2005/8/layout/process4" loCatId="process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3339143E-B942-4B13-9CBF-11AE04EC49C4}">
      <dgm:prSet custT="1"/>
      <dgm:spPr/>
      <dgm:t>
        <a:bodyPr/>
        <a:lstStyle/>
        <a:p>
          <a:r>
            <a:rPr lang="az-Latn-AZ" sz="1600" b="1" dirty="0">
              <a:latin typeface="Arial" panose="020B0604020202020204" pitchFamily="34" charset="0"/>
              <a:cs typeface="Arial" panose="020B0604020202020204" pitchFamily="34" charset="0"/>
            </a:rPr>
            <a:t>Tərifi</a:t>
          </a:r>
          <a:endParaRPr lang="en-US" sz="1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00134E-7DED-453E-B42F-0CE57F3A0DD9}" type="parTrans" cxnId="{EFD6B6BA-E3E9-4815-908A-842E30941A2A}">
      <dgm:prSet/>
      <dgm:spPr/>
      <dgm:t>
        <a:bodyPr/>
        <a:lstStyle/>
        <a:p>
          <a:endParaRPr lang="en-US"/>
        </a:p>
      </dgm:t>
    </dgm:pt>
    <dgm:pt modelId="{E998C685-388F-4E39-AA4C-892C415F95D2}" type="sibTrans" cxnId="{EFD6B6BA-E3E9-4815-908A-842E30941A2A}">
      <dgm:prSet/>
      <dgm:spPr/>
      <dgm:t>
        <a:bodyPr/>
        <a:lstStyle/>
        <a:p>
          <a:endParaRPr lang="en-US"/>
        </a:p>
      </dgm:t>
    </dgm:pt>
    <dgm:pt modelId="{2D171119-98BA-4E1B-807A-B70855C1C09D}">
      <dgm:prSet custT="1"/>
      <dgm:spPr/>
      <dgm:t>
        <a:bodyPr/>
        <a:lstStyle/>
        <a:p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Qaraciyərin </a:t>
          </a:r>
          <a:r>
            <a:rPr lang="ru-RU" sz="1600" dirty="0">
              <a:latin typeface="Arial" panose="020B0604020202020204" pitchFamily="34" charset="0"/>
              <a:cs typeface="Arial" panose="020B0604020202020204" pitchFamily="34" charset="0"/>
            </a:rPr>
            <a:t>Kupffer hüceyrələrindən inkişaf</a:t>
          </a:r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 edən nadir rast gəlinən və ən pis gedişli bəd xassəli törəməsi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F537F6-983C-4DF5-A7FC-A239D1EAD54F}" type="parTrans" cxnId="{7BECE3DD-91B3-4CE0-8188-B912032C01A9}">
      <dgm:prSet/>
      <dgm:spPr/>
      <dgm:t>
        <a:bodyPr/>
        <a:lstStyle/>
        <a:p>
          <a:endParaRPr lang="en-US"/>
        </a:p>
      </dgm:t>
    </dgm:pt>
    <dgm:pt modelId="{60BC6D19-F36C-4334-8CDB-A4A5A2958E46}" type="sibTrans" cxnId="{7BECE3DD-91B3-4CE0-8188-B912032C01A9}">
      <dgm:prSet/>
      <dgm:spPr/>
      <dgm:t>
        <a:bodyPr/>
        <a:lstStyle/>
        <a:p>
          <a:endParaRPr lang="en-US"/>
        </a:p>
      </dgm:t>
    </dgm:pt>
    <dgm:pt modelId="{7321ACCE-78F6-4F17-8030-7A9BECACE506}">
      <dgm:prSet custT="1"/>
      <dgm:spPr/>
      <dgm:t>
        <a:bodyPr/>
        <a:lstStyle/>
        <a:p>
          <a:r>
            <a:rPr lang="en-US" sz="1600" b="1" dirty="0" err="1">
              <a:latin typeface="Arial" panose="020B0604020202020204" pitchFamily="34" charset="0"/>
              <a:cs typeface="Arial" panose="020B0604020202020204" pitchFamily="34" charset="0"/>
            </a:rPr>
            <a:t>Etiologiya</a:t>
          </a:r>
          <a:r>
            <a:rPr lang="az-Latn-AZ" sz="1600" b="1" dirty="0">
              <a:latin typeface="Arial" panose="020B0604020202020204" pitchFamily="34" charset="0"/>
              <a:cs typeface="Arial" panose="020B0604020202020204" pitchFamily="34" charset="0"/>
            </a:rPr>
            <a:t>sı</a:t>
          </a:r>
          <a:endParaRPr lang="en-US" sz="1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9A0475-C2CE-4AD9-AD01-788D5B56DC92}" type="parTrans" cxnId="{953FB32E-C19F-41A1-867B-17023F8144A8}">
      <dgm:prSet/>
      <dgm:spPr/>
      <dgm:t>
        <a:bodyPr/>
        <a:lstStyle/>
        <a:p>
          <a:endParaRPr lang="en-US"/>
        </a:p>
      </dgm:t>
    </dgm:pt>
    <dgm:pt modelId="{CEA044BB-AE3D-46BD-A380-178C0B3E8C69}" type="sibTrans" cxnId="{953FB32E-C19F-41A1-867B-17023F8144A8}">
      <dgm:prSet/>
      <dgm:spPr/>
      <dgm:t>
        <a:bodyPr/>
        <a:lstStyle/>
        <a:p>
          <a:endParaRPr lang="en-US"/>
        </a:p>
      </dgm:t>
    </dgm:pt>
    <dgm:pt modelId="{55D81A3F-E169-41A6-A0CD-E1A8AE9E78AB}">
      <dgm:prSet custT="1"/>
      <dgm:spPr/>
      <dgm:t>
        <a:bodyPr/>
        <a:lstStyle/>
        <a:p>
          <a:r>
            <a:rPr lang="az-Latn-AZ" sz="1600" b="1" dirty="0">
              <a:latin typeface="Arial" panose="020B0604020202020204" pitchFamily="34" charset="0"/>
              <a:cs typeface="Arial" panose="020B0604020202020204" pitchFamily="34" charset="0"/>
            </a:rPr>
            <a:t>Gedişi</a:t>
          </a:r>
          <a:endParaRPr lang="en-US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65D0C8-5F6D-44A4-A41F-CF77C76877D3}" type="parTrans" cxnId="{13A95B24-AC3A-461E-A7FF-F615B5B96B70}">
      <dgm:prSet/>
      <dgm:spPr/>
      <dgm:t>
        <a:bodyPr/>
        <a:lstStyle/>
        <a:p>
          <a:endParaRPr lang="en-US"/>
        </a:p>
      </dgm:t>
    </dgm:pt>
    <dgm:pt modelId="{CEFDE22B-84AA-4CF6-B949-ED771C4EC282}" type="sibTrans" cxnId="{13A95B24-AC3A-461E-A7FF-F615B5B96B70}">
      <dgm:prSet/>
      <dgm:spPr/>
      <dgm:t>
        <a:bodyPr/>
        <a:lstStyle/>
        <a:p>
          <a:endParaRPr lang="en-US"/>
        </a:p>
      </dgm:t>
    </dgm:pt>
    <dgm:pt modelId="{E7B407E6-60FD-412F-95FA-D7B1B963F5A0}">
      <dgm:prSet custT="1"/>
      <dgm:spPr/>
      <dgm:t>
        <a:bodyPr/>
        <a:lstStyle/>
        <a:p>
          <a:r>
            <a:rPr lang="az-Latn-AZ" sz="1600" b="1" dirty="0">
              <a:latin typeface="Arial" panose="020B0604020202020204" pitchFamily="34" charset="0"/>
              <a:cs typeface="Arial" panose="020B0604020202020204" pitchFamily="34" charset="0"/>
            </a:rPr>
            <a:t>Diaqnostikası </a:t>
          </a:r>
          <a:endParaRPr lang="en-US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CA2A87-A6CD-44AF-B016-964A760C07F1}" type="parTrans" cxnId="{61941E41-FEC8-48CD-B2AD-935916E29C77}">
      <dgm:prSet/>
      <dgm:spPr/>
      <dgm:t>
        <a:bodyPr/>
        <a:lstStyle/>
        <a:p>
          <a:endParaRPr lang="en-US"/>
        </a:p>
      </dgm:t>
    </dgm:pt>
    <dgm:pt modelId="{4C1EBB98-553E-4E58-9A39-26C61ED2E784}" type="sibTrans" cxnId="{61941E41-FEC8-48CD-B2AD-935916E29C77}">
      <dgm:prSet/>
      <dgm:spPr/>
      <dgm:t>
        <a:bodyPr/>
        <a:lstStyle/>
        <a:p>
          <a:endParaRPr lang="en-US"/>
        </a:p>
      </dgm:t>
    </dgm:pt>
    <dgm:pt modelId="{3DF69726-3060-4A45-B5AF-672B3B644231}">
      <dgm:prSet custT="1"/>
      <dgm:spPr/>
      <dgm:t>
        <a:bodyPr/>
        <a:lstStyle/>
        <a:p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Hüceyrə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spesifik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kontrastlı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MRT</a:t>
          </a:r>
        </a:p>
      </dgm:t>
    </dgm:pt>
    <dgm:pt modelId="{3B947FDD-B9ED-44AE-B293-C2266E35414F}" type="parTrans" cxnId="{1BEA69F8-400E-4FF1-AC64-239E81460546}">
      <dgm:prSet/>
      <dgm:spPr/>
      <dgm:t>
        <a:bodyPr/>
        <a:lstStyle/>
        <a:p>
          <a:endParaRPr lang="en-US"/>
        </a:p>
      </dgm:t>
    </dgm:pt>
    <dgm:pt modelId="{FCAA2FE3-1861-41F8-BAC1-73D2A4EAC2A6}" type="sibTrans" cxnId="{1BEA69F8-400E-4FF1-AC64-239E81460546}">
      <dgm:prSet/>
      <dgm:spPr/>
      <dgm:t>
        <a:bodyPr/>
        <a:lstStyle/>
        <a:p>
          <a:endParaRPr lang="en-US"/>
        </a:p>
      </dgm:t>
    </dgm:pt>
    <dgm:pt modelId="{E98CC3A5-A8B8-4F0F-86DE-5959A72203F0}">
      <dgm:prSet custT="1"/>
      <dgm:spPr/>
      <dgm:t>
        <a:bodyPr/>
        <a:lstStyle/>
        <a:p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əqiq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diaqnoz</a:t>
          </a:r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patohistoloji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müayinə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ilə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6C4CDB-C089-4847-A3AB-04AD2B3714E0}" type="parTrans" cxnId="{DB5A631F-E450-4716-A886-B246E4D82B75}">
      <dgm:prSet/>
      <dgm:spPr/>
      <dgm:t>
        <a:bodyPr/>
        <a:lstStyle/>
        <a:p>
          <a:endParaRPr lang="en-US"/>
        </a:p>
      </dgm:t>
    </dgm:pt>
    <dgm:pt modelId="{C350C756-D792-496F-AAFA-95FE3A3F8FEB}" type="sibTrans" cxnId="{DB5A631F-E450-4716-A886-B246E4D82B75}">
      <dgm:prSet/>
      <dgm:spPr/>
      <dgm:t>
        <a:bodyPr/>
        <a:lstStyle/>
        <a:p>
          <a:endParaRPr lang="en-US"/>
        </a:p>
      </dgm:t>
    </dgm:pt>
    <dgm:pt modelId="{0F15CFCC-1601-4512-A8E5-F7435169A985}">
      <dgm:prSet custT="1"/>
      <dgm:spPr/>
      <dgm:t>
        <a:bodyPr/>
        <a:lstStyle/>
        <a:p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Müalicəsi</a:t>
          </a:r>
          <a:endParaRPr lang="en-US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68C246-5677-4A8D-B98C-A435229B7A48}" type="parTrans" cxnId="{024CCDCA-A5EF-46CA-979E-FE360525F85F}">
      <dgm:prSet/>
      <dgm:spPr/>
      <dgm:t>
        <a:bodyPr/>
        <a:lstStyle/>
        <a:p>
          <a:endParaRPr lang="en-US"/>
        </a:p>
      </dgm:t>
    </dgm:pt>
    <dgm:pt modelId="{B218AB02-33FC-4A34-BD46-838F07E6FF5A}" type="sibTrans" cxnId="{024CCDCA-A5EF-46CA-979E-FE360525F85F}">
      <dgm:prSet/>
      <dgm:spPr/>
      <dgm:t>
        <a:bodyPr/>
        <a:lstStyle/>
        <a:p>
          <a:endParaRPr lang="en-US"/>
        </a:p>
      </dgm:t>
    </dgm:pt>
    <dgm:pt modelId="{247B11DD-616E-4F52-B436-0B214E2454BB}">
      <dgm:prSet custT="1"/>
      <dgm:spPr/>
      <dgm:t>
        <a:bodyPr/>
        <a:lstStyle/>
        <a:p>
          <a:r>
            <a:rPr lang="az-Latn-AZ" sz="1600" b="1" dirty="0">
              <a:latin typeface="Arial" panose="020B0604020202020204" pitchFamily="34" charset="0"/>
              <a:cs typeface="Arial" panose="020B0604020202020204" pitchFamily="34" charset="0"/>
            </a:rPr>
            <a:t>Proqnozu</a:t>
          </a:r>
          <a:endParaRPr lang="en-US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1BD711-582E-477D-9AF4-885E14F0B820}" type="parTrans" cxnId="{63FCAF67-66D8-4BDB-A59A-9EB979F44F21}">
      <dgm:prSet/>
      <dgm:spPr/>
      <dgm:t>
        <a:bodyPr/>
        <a:lstStyle/>
        <a:p>
          <a:endParaRPr lang="en-US"/>
        </a:p>
      </dgm:t>
    </dgm:pt>
    <dgm:pt modelId="{B692857C-5699-42B9-974F-EA2BE67E036A}" type="sibTrans" cxnId="{63FCAF67-66D8-4BDB-A59A-9EB979F44F21}">
      <dgm:prSet/>
      <dgm:spPr/>
      <dgm:t>
        <a:bodyPr/>
        <a:lstStyle/>
        <a:p>
          <a:endParaRPr lang="en-US"/>
        </a:p>
      </dgm:t>
    </dgm:pt>
    <dgm:pt modelId="{B0175478-4DD6-4F77-83AB-8CD791460088}">
      <dgm:prSet custT="1"/>
      <dgm:spPr/>
      <dgm:t>
        <a:bodyPr/>
        <a:lstStyle/>
        <a:p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torotrast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arsenid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vinil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xlorid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0589EDA-816D-48F6-854F-81773C7A6A77}" type="parTrans" cxnId="{8C2846C5-94AB-4206-968A-C6788AC18A26}">
      <dgm:prSet/>
      <dgm:spPr/>
      <dgm:t>
        <a:bodyPr/>
        <a:lstStyle/>
        <a:p>
          <a:endParaRPr lang="en-US"/>
        </a:p>
      </dgm:t>
    </dgm:pt>
    <dgm:pt modelId="{66B66106-36DB-4CFD-9274-6F7A081031A7}" type="sibTrans" cxnId="{8C2846C5-94AB-4206-968A-C6788AC18A26}">
      <dgm:prSet/>
      <dgm:spPr/>
      <dgm:t>
        <a:bodyPr/>
        <a:lstStyle/>
        <a:p>
          <a:endParaRPr lang="en-US"/>
        </a:p>
      </dgm:t>
    </dgm:pt>
    <dgm:pt modelId="{754228B3-6AF8-4B50-A437-7A80D9D6E4E9}">
      <dgm:prSet custT="1"/>
      <dgm:spPr/>
      <dgm:t>
        <a:bodyPr/>
        <a:lstStyle/>
        <a:p>
          <a:r>
            <a:rPr lang="az-Latn-AZ" sz="1800" dirty="0">
              <a:latin typeface="Arial" panose="020B0604020202020204" pitchFamily="34" charset="0"/>
              <a:cs typeface="Arial" panose="020B0604020202020204" pitchFamily="34" charset="0"/>
            </a:rPr>
            <a:t>H</a:t>
          </a:r>
          <a:r>
            <a:rPr lang="ru-RU" sz="1800" dirty="0">
              <a:latin typeface="Arial" panose="020B0604020202020204" pitchFamily="34" charset="0"/>
              <a:cs typeface="Arial" panose="020B0604020202020204" pitchFamily="34" charset="0"/>
            </a:rPr>
            <a:t>epatik angiosarkoma, hemangioendotelial sarkoma, Kupffer hüceyrə sarkoması, hemangiosarkom</a:t>
          </a:r>
          <a:r>
            <a:rPr lang="az-Latn-AZ" sz="1800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3304A5-338C-4420-8D52-24FADD3AE4C1}" type="parTrans" cxnId="{A7BD6995-B6C6-4854-8D3D-6BAA5804B308}">
      <dgm:prSet/>
      <dgm:spPr/>
      <dgm:t>
        <a:bodyPr/>
        <a:lstStyle/>
        <a:p>
          <a:endParaRPr lang="en-US"/>
        </a:p>
      </dgm:t>
    </dgm:pt>
    <dgm:pt modelId="{9F3C212E-F642-4CAA-85A8-03F0A4E28951}" type="sibTrans" cxnId="{A7BD6995-B6C6-4854-8D3D-6BAA5804B308}">
      <dgm:prSet/>
      <dgm:spPr/>
      <dgm:t>
        <a:bodyPr/>
        <a:lstStyle/>
        <a:p>
          <a:endParaRPr lang="en-US"/>
        </a:p>
      </dgm:t>
    </dgm:pt>
    <dgm:pt modelId="{C9C30747-7215-4A1D-8712-9C3A65C08773}">
      <dgm:prSet custT="1"/>
      <dgm:spPr/>
      <dgm:t>
        <a:bodyPr/>
        <a:lstStyle/>
        <a:p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Sürətlə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böyü</a:t>
          </a:r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mə və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çox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erkən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metastaz</a:t>
          </a:r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80%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dalağa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və 60%</a:t>
          </a:r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ağciyərə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</a:p>
      </dgm:t>
    </dgm:pt>
    <dgm:pt modelId="{02AF932C-D765-45DC-81CB-70B2D58E8DCB}" type="parTrans" cxnId="{9F674CD7-4B3C-4010-AD19-8DB37AE7884C}">
      <dgm:prSet/>
      <dgm:spPr/>
      <dgm:t>
        <a:bodyPr/>
        <a:lstStyle/>
        <a:p>
          <a:endParaRPr lang="en-US"/>
        </a:p>
      </dgm:t>
    </dgm:pt>
    <dgm:pt modelId="{1FE14349-8D5C-4258-9690-BA4002716794}" type="sibTrans" cxnId="{9F674CD7-4B3C-4010-AD19-8DB37AE7884C}">
      <dgm:prSet/>
      <dgm:spPr/>
      <dgm:t>
        <a:bodyPr/>
        <a:lstStyle/>
        <a:p>
          <a:endParaRPr lang="en-US"/>
        </a:p>
      </dgm:t>
    </dgm:pt>
    <dgm:pt modelId="{4D6F18AA-E30D-41A2-BD10-0681BF6B3B98}">
      <dgm:prSet custT="1"/>
      <dgm:spPr/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R</a:t>
          </a:r>
          <a:r>
            <a:rPr lang="ru-RU" sz="1600" dirty="0">
              <a:latin typeface="Arial" panose="020B0604020202020204" pitchFamily="34" charset="0"/>
              <a:cs typeface="Arial" panose="020B0604020202020204" pitchFamily="34" charset="0"/>
            </a:rPr>
            <a:t>ezeksiya</a:t>
          </a:r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ru-RU" sz="1600" dirty="0">
              <a:latin typeface="Arial" panose="020B0604020202020204" pitchFamily="34" charset="0"/>
              <a:cs typeface="Arial" panose="020B0604020202020204" pitchFamily="34" charset="0"/>
            </a:rPr>
            <a:t>erkən dövrlərdə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8C7A77-C837-4F03-B5E9-350133111901}" type="parTrans" cxnId="{2445CBC5-FBCF-421E-90A2-7D92BB025578}">
      <dgm:prSet/>
      <dgm:spPr/>
      <dgm:t>
        <a:bodyPr/>
        <a:lstStyle/>
        <a:p>
          <a:endParaRPr lang="en-US"/>
        </a:p>
      </dgm:t>
    </dgm:pt>
    <dgm:pt modelId="{DCB35395-2569-4E39-8416-ED71F613468D}" type="sibTrans" cxnId="{2445CBC5-FBCF-421E-90A2-7D92BB025578}">
      <dgm:prSet/>
      <dgm:spPr/>
      <dgm:t>
        <a:bodyPr/>
        <a:lstStyle/>
        <a:p>
          <a:endParaRPr lang="en-US"/>
        </a:p>
      </dgm:t>
    </dgm:pt>
    <dgm:pt modelId="{2886B191-5337-4C52-A465-AD55010B7952}">
      <dgm:prSet custT="1"/>
      <dgm:spPr/>
      <dgm:t>
        <a:bodyPr/>
        <a:lstStyle/>
        <a:p>
          <a:r>
            <a:rPr lang="ru-RU" sz="1600" dirty="0">
              <a:latin typeface="Arial" panose="020B0604020202020204" pitchFamily="34" charset="0"/>
              <a:cs typeface="Arial" panose="020B0604020202020204" pitchFamily="34" charset="0"/>
            </a:rPr>
            <a:t>Əksər</a:t>
          </a:r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ən</a:t>
          </a:r>
          <a:r>
            <a:rPr lang="ru-RU" sz="1600" dirty="0">
              <a:latin typeface="Arial" panose="020B0604020202020204" pitchFamily="34" charset="0"/>
              <a:cs typeface="Arial" panose="020B0604020202020204" pitchFamily="34" charset="0"/>
            </a:rPr>
            <a:t> qeyri-rezektabel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4E3EE6-A984-46D8-8BF6-99A7BC5A75C5}" type="parTrans" cxnId="{B663AEB7-0AFC-4E4B-BF1C-AB4070D45DA9}">
      <dgm:prSet/>
      <dgm:spPr/>
      <dgm:t>
        <a:bodyPr/>
        <a:lstStyle/>
        <a:p>
          <a:endParaRPr lang="en-US"/>
        </a:p>
      </dgm:t>
    </dgm:pt>
    <dgm:pt modelId="{9A853725-CA2B-4FD4-AE79-04E1B22F45A8}" type="sibTrans" cxnId="{B663AEB7-0AFC-4E4B-BF1C-AB4070D45DA9}">
      <dgm:prSet/>
      <dgm:spPr/>
      <dgm:t>
        <a:bodyPr/>
        <a:lstStyle/>
        <a:p>
          <a:endParaRPr lang="en-US"/>
        </a:p>
      </dgm:t>
    </dgm:pt>
    <dgm:pt modelId="{C1A20968-C0BC-461D-B678-7ED09FCBD344}">
      <dgm:prSet custT="1"/>
      <dgm:spPr/>
      <dgm:t>
        <a:bodyPr/>
        <a:lstStyle/>
        <a:p>
          <a:r>
            <a:rPr lang="ru-RU" sz="1600" dirty="0">
              <a:latin typeface="Arial" panose="020B0604020202020204" pitchFamily="34" charset="0"/>
              <a:cs typeface="Arial" panose="020B0604020202020204" pitchFamily="34" charset="0"/>
            </a:rPr>
            <a:t>orta yaşama müddəti</a:t>
          </a:r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 &lt;</a:t>
          </a:r>
          <a:r>
            <a:rPr lang="ru-RU" sz="1600" dirty="0">
              <a:latin typeface="Arial" panose="020B0604020202020204" pitchFamily="34" charset="0"/>
              <a:cs typeface="Arial" panose="020B0604020202020204" pitchFamily="34" charset="0"/>
            </a:rPr>
            <a:t>1</a:t>
          </a:r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dirty="0">
              <a:latin typeface="Arial" panose="020B0604020202020204" pitchFamily="34" charset="0"/>
              <a:cs typeface="Arial" panose="020B0604020202020204" pitchFamily="34" charset="0"/>
            </a:rPr>
            <a:t>il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AAD74E-C1FE-41B1-B93C-456E4F8B1E8C}" type="parTrans" cxnId="{25DF4652-3EFB-4D3D-9EDA-98CC345D4011}">
      <dgm:prSet/>
      <dgm:spPr/>
      <dgm:t>
        <a:bodyPr/>
        <a:lstStyle/>
        <a:p>
          <a:endParaRPr lang="en-US"/>
        </a:p>
      </dgm:t>
    </dgm:pt>
    <dgm:pt modelId="{7FC110DE-650E-49A3-BBBB-AC45404495D6}" type="sibTrans" cxnId="{25DF4652-3EFB-4D3D-9EDA-98CC345D4011}">
      <dgm:prSet/>
      <dgm:spPr/>
      <dgm:t>
        <a:bodyPr/>
        <a:lstStyle/>
        <a:p>
          <a:endParaRPr lang="en-US"/>
        </a:p>
      </dgm:t>
    </dgm:pt>
    <dgm:pt modelId="{743BA0AB-F978-4BF4-8396-EFC4EC61767B}" type="pres">
      <dgm:prSet presAssocID="{BEB4D551-9983-47C5-83DA-2756ACD3D7C6}" presName="Name0" presStyleCnt="0">
        <dgm:presLayoutVars>
          <dgm:dir/>
          <dgm:animLvl val="lvl"/>
          <dgm:resizeHandles val="exact"/>
        </dgm:presLayoutVars>
      </dgm:prSet>
      <dgm:spPr/>
    </dgm:pt>
    <dgm:pt modelId="{1B9CB81C-F4D6-4D2B-8C36-9131A49E3055}" type="pres">
      <dgm:prSet presAssocID="{247B11DD-616E-4F52-B436-0B214E2454BB}" presName="boxAndChildren" presStyleCnt="0"/>
      <dgm:spPr/>
    </dgm:pt>
    <dgm:pt modelId="{E509D052-B778-45E7-87B3-8CF8FB25B04A}" type="pres">
      <dgm:prSet presAssocID="{247B11DD-616E-4F52-B436-0B214E2454BB}" presName="parentTextBox" presStyleLbl="node1" presStyleIdx="0" presStyleCnt="7"/>
      <dgm:spPr/>
    </dgm:pt>
    <dgm:pt modelId="{45918CC6-24E8-4687-8BDE-4C2096870B50}" type="pres">
      <dgm:prSet presAssocID="{247B11DD-616E-4F52-B436-0B214E2454BB}" presName="entireBox" presStyleLbl="node1" presStyleIdx="0" presStyleCnt="7" custScaleY="121000"/>
      <dgm:spPr/>
    </dgm:pt>
    <dgm:pt modelId="{89890A5B-2F48-4630-8A5C-F7903D5375EC}" type="pres">
      <dgm:prSet presAssocID="{247B11DD-616E-4F52-B436-0B214E2454BB}" presName="descendantBox" presStyleCnt="0"/>
      <dgm:spPr/>
    </dgm:pt>
    <dgm:pt modelId="{B6F3A2D0-18E5-4212-B6C4-64F8CADDA94F}" type="pres">
      <dgm:prSet presAssocID="{2886B191-5337-4C52-A465-AD55010B7952}" presName="childTextBox" presStyleLbl="fgAccFollowNode1" presStyleIdx="0" presStyleCnt="8" custScaleY="121000">
        <dgm:presLayoutVars>
          <dgm:bulletEnabled val="1"/>
        </dgm:presLayoutVars>
      </dgm:prSet>
      <dgm:spPr/>
    </dgm:pt>
    <dgm:pt modelId="{9080F68C-6E8B-460C-A41F-D3E97BCEE98C}" type="pres">
      <dgm:prSet presAssocID="{C1A20968-C0BC-461D-B678-7ED09FCBD344}" presName="childTextBox" presStyleLbl="fgAccFollowNode1" presStyleIdx="1" presStyleCnt="8" custScaleY="121000">
        <dgm:presLayoutVars>
          <dgm:bulletEnabled val="1"/>
        </dgm:presLayoutVars>
      </dgm:prSet>
      <dgm:spPr/>
    </dgm:pt>
    <dgm:pt modelId="{C31D15FF-B4CC-4D66-A69E-98B893C72E89}" type="pres">
      <dgm:prSet presAssocID="{B218AB02-33FC-4A34-BD46-838F07E6FF5A}" presName="sp" presStyleCnt="0"/>
      <dgm:spPr/>
    </dgm:pt>
    <dgm:pt modelId="{6A32065D-0743-4686-8B35-0C63D50B1A7D}" type="pres">
      <dgm:prSet presAssocID="{0F15CFCC-1601-4512-A8E5-F7435169A985}" presName="arrowAndChildren" presStyleCnt="0"/>
      <dgm:spPr/>
    </dgm:pt>
    <dgm:pt modelId="{8D956082-CED3-4514-B03F-6DDF31E07D37}" type="pres">
      <dgm:prSet presAssocID="{0F15CFCC-1601-4512-A8E5-F7435169A985}" presName="parentTextArrow" presStyleLbl="node1" presStyleIdx="0" presStyleCnt="7"/>
      <dgm:spPr/>
    </dgm:pt>
    <dgm:pt modelId="{47D8E8F7-0BFE-4976-8F79-C46C68F3D129}" type="pres">
      <dgm:prSet presAssocID="{0F15CFCC-1601-4512-A8E5-F7435169A985}" presName="arrow" presStyleLbl="node1" presStyleIdx="1" presStyleCnt="7" custScaleY="121000"/>
      <dgm:spPr/>
    </dgm:pt>
    <dgm:pt modelId="{0BAEE08F-D7AE-4AD3-8F4C-5F267A92A99E}" type="pres">
      <dgm:prSet presAssocID="{0F15CFCC-1601-4512-A8E5-F7435169A985}" presName="descendantArrow" presStyleCnt="0"/>
      <dgm:spPr/>
    </dgm:pt>
    <dgm:pt modelId="{12F4EDE8-537D-42C0-8630-08EEE5EEE97E}" type="pres">
      <dgm:prSet presAssocID="{4D6F18AA-E30D-41A2-BD10-0681BF6B3B98}" presName="childTextArrow" presStyleLbl="fgAccFollowNode1" presStyleIdx="2" presStyleCnt="8" custScaleY="121000">
        <dgm:presLayoutVars>
          <dgm:bulletEnabled val="1"/>
        </dgm:presLayoutVars>
      </dgm:prSet>
      <dgm:spPr/>
    </dgm:pt>
    <dgm:pt modelId="{682E4697-9B60-4962-A419-43648A156F20}" type="pres">
      <dgm:prSet presAssocID="{4C1EBB98-553E-4E58-9A39-26C61ED2E784}" presName="sp" presStyleCnt="0"/>
      <dgm:spPr/>
    </dgm:pt>
    <dgm:pt modelId="{4B36CEF8-1D83-4894-8EB4-BBBE29847D3A}" type="pres">
      <dgm:prSet presAssocID="{E7B407E6-60FD-412F-95FA-D7B1B963F5A0}" presName="arrowAndChildren" presStyleCnt="0"/>
      <dgm:spPr/>
    </dgm:pt>
    <dgm:pt modelId="{358DFB4D-4DE6-4649-BF33-289D71BDC566}" type="pres">
      <dgm:prSet presAssocID="{E7B407E6-60FD-412F-95FA-D7B1B963F5A0}" presName="parentTextArrow" presStyleLbl="node1" presStyleIdx="1" presStyleCnt="7"/>
      <dgm:spPr/>
    </dgm:pt>
    <dgm:pt modelId="{54474C3F-91F2-4346-B4D6-21F95B0E81CA}" type="pres">
      <dgm:prSet presAssocID="{E7B407E6-60FD-412F-95FA-D7B1B963F5A0}" presName="arrow" presStyleLbl="node1" presStyleIdx="2" presStyleCnt="7" custScaleY="121000"/>
      <dgm:spPr/>
    </dgm:pt>
    <dgm:pt modelId="{2D189F9D-EA44-49F5-BB38-EF9AE8166AFD}" type="pres">
      <dgm:prSet presAssocID="{E7B407E6-60FD-412F-95FA-D7B1B963F5A0}" presName="descendantArrow" presStyleCnt="0"/>
      <dgm:spPr/>
    </dgm:pt>
    <dgm:pt modelId="{F4078C66-F550-47B7-B0F4-EF66466AF6C8}" type="pres">
      <dgm:prSet presAssocID="{3DF69726-3060-4A45-B5AF-672B3B644231}" presName="childTextArrow" presStyleLbl="fgAccFollowNode1" presStyleIdx="3" presStyleCnt="8" custScaleY="121000">
        <dgm:presLayoutVars>
          <dgm:bulletEnabled val="1"/>
        </dgm:presLayoutVars>
      </dgm:prSet>
      <dgm:spPr/>
    </dgm:pt>
    <dgm:pt modelId="{A0667F28-3B38-400E-B956-490BF7C93E1C}" type="pres">
      <dgm:prSet presAssocID="{E98CC3A5-A8B8-4F0F-86DE-5959A72203F0}" presName="childTextArrow" presStyleLbl="fgAccFollowNode1" presStyleIdx="4" presStyleCnt="8" custScaleY="121000">
        <dgm:presLayoutVars>
          <dgm:bulletEnabled val="1"/>
        </dgm:presLayoutVars>
      </dgm:prSet>
      <dgm:spPr/>
    </dgm:pt>
    <dgm:pt modelId="{E1BB8354-058E-48B7-9994-BE685112798D}" type="pres">
      <dgm:prSet presAssocID="{CEFDE22B-84AA-4CF6-B949-ED771C4EC282}" presName="sp" presStyleCnt="0"/>
      <dgm:spPr/>
    </dgm:pt>
    <dgm:pt modelId="{B78B7425-4489-4BB3-B993-E4914261A90A}" type="pres">
      <dgm:prSet presAssocID="{55D81A3F-E169-41A6-A0CD-E1A8AE9E78AB}" presName="arrowAndChildren" presStyleCnt="0"/>
      <dgm:spPr/>
    </dgm:pt>
    <dgm:pt modelId="{1622B5D6-E78D-49F4-8D10-7FDC7B08A660}" type="pres">
      <dgm:prSet presAssocID="{55D81A3F-E169-41A6-A0CD-E1A8AE9E78AB}" presName="parentTextArrow" presStyleLbl="node1" presStyleIdx="2" presStyleCnt="7"/>
      <dgm:spPr/>
    </dgm:pt>
    <dgm:pt modelId="{0B94717C-7FBA-4E0E-B71A-69B99ED5A706}" type="pres">
      <dgm:prSet presAssocID="{55D81A3F-E169-41A6-A0CD-E1A8AE9E78AB}" presName="arrow" presStyleLbl="node1" presStyleIdx="3" presStyleCnt="7" custScaleY="121000"/>
      <dgm:spPr/>
    </dgm:pt>
    <dgm:pt modelId="{426BF13C-3111-45F9-8CC4-0D7B0868B8FB}" type="pres">
      <dgm:prSet presAssocID="{55D81A3F-E169-41A6-A0CD-E1A8AE9E78AB}" presName="descendantArrow" presStyleCnt="0"/>
      <dgm:spPr/>
    </dgm:pt>
    <dgm:pt modelId="{019F2421-3A73-4298-8E3A-F79A4B7203FF}" type="pres">
      <dgm:prSet presAssocID="{C9C30747-7215-4A1D-8712-9C3A65C08773}" presName="childTextArrow" presStyleLbl="fgAccFollowNode1" presStyleIdx="5" presStyleCnt="8" custScaleY="121000">
        <dgm:presLayoutVars>
          <dgm:bulletEnabled val="1"/>
        </dgm:presLayoutVars>
      </dgm:prSet>
      <dgm:spPr/>
    </dgm:pt>
    <dgm:pt modelId="{7465DE4B-5BBE-469B-BC7C-5C1DFD4F7BB7}" type="pres">
      <dgm:prSet presAssocID="{CEA044BB-AE3D-46BD-A380-178C0B3E8C69}" presName="sp" presStyleCnt="0"/>
      <dgm:spPr/>
    </dgm:pt>
    <dgm:pt modelId="{80FBD5AA-93F5-4BA5-9EC3-04207F6550F8}" type="pres">
      <dgm:prSet presAssocID="{7321ACCE-78F6-4F17-8030-7A9BECACE506}" presName="arrowAndChildren" presStyleCnt="0"/>
      <dgm:spPr/>
    </dgm:pt>
    <dgm:pt modelId="{07DE6C6F-D480-4DCC-835B-D63A24B1EFAB}" type="pres">
      <dgm:prSet presAssocID="{7321ACCE-78F6-4F17-8030-7A9BECACE506}" presName="parentTextArrow" presStyleLbl="node1" presStyleIdx="3" presStyleCnt="7"/>
      <dgm:spPr/>
    </dgm:pt>
    <dgm:pt modelId="{8D7D8196-4FA3-499C-97CF-5775CE43EBE4}" type="pres">
      <dgm:prSet presAssocID="{7321ACCE-78F6-4F17-8030-7A9BECACE506}" presName="arrow" presStyleLbl="node1" presStyleIdx="4" presStyleCnt="7" custScaleY="121000"/>
      <dgm:spPr/>
    </dgm:pt>
    <dgm:pt modelId="{B66E2797-FA0C-436B-AA25-21FC49AB5D47}" type="pres">
      <dgm:prSet presAssocID="{7321ACCE-78F6-4F17-8030-7A9BECACE506}" presName="descendantArrow" presStyleCnt="0"/>
      <dgm:spPr/>
    </dgm:pt>
    <dgm:pt modelId="{7EC7A104-2118-47F5-80C2-F29183498695}" type="pres">
      <dgm:prSet presAssocID="{B0175478-4DD6-4F77-83AB-8CD791460088}" presName="childTextArrow" presStyleLbl="fgAccFollowNode1" presStyleIdx="6" presStyleCnt="8" custScaleY="121000">
        <dgm:presLayoutVars>
          <dgm:bulletEnabled val="1"/>
        </dgm:presLayoutVars>
      </dgm:prSet>
      <dgm:spPr/>
    </dgm:pt>
    <dgm:pt modelId="{F54DD05C-3B7E-4DA6-B7FA-3218637B0826}" type="pres">
      <dgm:prSet presAssocID="{E998C685-388F-4E39-AA4C-892C415F95D2}" presName="sp" presStyleCnt="0"/>
      <dgm:spPr/>
    </dgm:pt>
    <dgm:pt modelId="{0D0B851B-3410-4C8B-9090-BA054B3F61EF}" type="pres">
      <dgm:prSet presAssocID="{3339143E-B942-4B13-9CBF-11AE04EC49C4}" presName="arrowAndChildren" presStyleCnt="0"/>
      <dgm:spPr/>
    </dgm:pt>
    <dgm:pt modelId="{CB1F0FA7-13B2-4868-AA8B-FA3647D87B30}" type="pres">
      <dgm:prSet presAssocID="{3339143E-B942-4B13-9CBF-11AE04EC49C4}" presName="parentTextArrow" presStyleLbl="node1" presStyleIdx="4" presStyleCnt="7"/>
      <dgm:spPr/>
    </dgm:pt>
    <dgm:pt modelId="{E33C3BB1-88AD-4690-93D9-BFC35E955EF7}" type="pres">
      <dgm:prSet presAssocID="{3339143E-B942-4B13-9CBF-11AE04EC49C4}" presName="arrow" presStyleLbl="node1" presStyleIdx="5" presStyleCnt="7" custScaleY="121000"/>
      <dgm:spPr/>
    </dgm:pt>
    <dgm:pt modelId="{CD97CF5B-9C53-45A2-B402-74883DEA74BD}" type="pres">
      <dgm:prSet presAssocID="{3339143E-B942-4B13-9CBF-11AE04EC49C4}" presName="descendantArrow" presStyleCnt="0"/>
      <dgm:spPr/>
    </dgm:pt>
    <dgm:pt modelId="{B87A9B91-1019-4B43-BBA6-4314C1B6CCFA}" type="pres">
      <dgm:prSet presAssocID="{2D171119-98BA-4E1B-807A-B70855C1C09D}" presName="childTextArrow" presStyleLbl="fgAccFollowNode1" presStyleIdx="7" presStyleCnt="8" custScaleY="121000">
        <dgm:presLayoutVars>
          <dgm:bulletEnabled val="1"/>
        </dgm:presLayoutVars>
      </dgm:prSet>
      <dgm:spPr/>
    </dgm:pt>
    <dgm:pt modelId="{DE427E8A-433D-438C-9C3D-0306745DB888}" type="pres">
      <dgm:prSet presAssocID="{9F3C212E-F642-4CAA-85A8-03F0A4E28951}" presName="sp" presStyleCnt="0"/>
      <dgm:spPr/>
    </dgm:pt>
    <dgm:pt modelId="{F741759D-DB48-4C90-ADCE-F412C5688A26}" type="pres">
      <dgm:prSet presAssocID="{754228B3-6AF8-4B50-A437-7A80D9D6E4E9}" presName="arrowAndChildren" presStyleCnt="0"/>
      <dgm:spPr/>
    </dgm:pt>
    <dgm:pt modelId="{7613B72C-CE29-4F7C-936E-CC99DF46AC14}" type="pres">
      <dgm:prSet presAssocID="{754228B3-6AF8-4B50-A437-7A80D9D6E4E9}" presName="parentTextArrow" presStyleLbl="node1" presStyleIdx="6" presStyleCnt="7" custScaleY="121000"/>
      <dgm:spPr/>
    </dgm:pt>
  </dgm:ptLst>
  <dgm:cxnLst>
    <dgm:cxn modelId="{74C28907-F38E-4078-BD5A-074E87EE1EE3}" type="presOf" srcId="{247B11DD-616E-4F52-B436-0B214E2454BB}" destId="{45918CC6-24E8-4687-8BDE-4C2096870B50}" srcOrd="1" destOrd="0" presId="urn:microsoft.com/office/officeart/2005/8/layout/process4"/>
    <dgm:cxn modelId="{CB17E80D-3BA4-4B86-9C19-5AB92122A9B8}" type="presOf" srcId="{247B11DD-616E-4F52-B436-0B214E2454BB}" destId="{E509D052-B778-45E7-87B3-8CF8FB25B04A}" srcOrd="0" destOrd="0" presId="urn:microsoft.com/office/officeart/2005/8/layout/process4"/>
    <dgm:cxn modelId="{F194520F-9000-48D7-AB0D-71A0D1C8E665}" type="presOf" srcId="{3DF69726-3060-4A45-B5AF-672B3B644231}" destId="{F4078C66-F550-47B7-B0F4-EF66466AF6C8}" srcOrd="0" destOrd="0" presId="urn:microsoft.com/office/officeart/2005/8/layout/process4"/>
    <dgm:cxn modelId="{DB5A631F-E450-4716-A886-B246E4D82B75}" srcId="{E7B407E6-60FD-412F-95FA-D7B1B963F5A0}" destId="{E98CC3A5-A8B8-4F0F-86DE-5959A72203F0}" srcOrd="1" destOrd="0" parTransId="{2F6C4CDB-C089-4847-A3AB-04AD2B3714E0}" sibTransId="{C350C756-D792-496F-AAFA-95FE3A3F8FEB}"/>
    <dgm:cxn modelId="{13A95B24-AC3A-461E-A7FF-F615B5B96B70}" srcId="{BEB4D551-9983-47C5-83DA-2756ACD3D7C6}" destId="{55D81A3F-E169-41A6-A0CD-E1A8AE9E78AB}" srcOrd="3" destOrd="0" parTransId="{9065D0C8-5F6D-44A4-A41F-CF77C76877D3}" sibTransId="{CEFDE22B-84AA-4CF6-B949-ED771C4EC282}"/>
    <dgm:cxn modelId="{13C46D2D-D252-4022-BA38-DBC8D123DE73}" type="presOf" srcId="{3339143E-B942-4B13-9CBF-11AE04EC49C4}" destId="{E33C3BB1-88AD-4690-93D9-BFC35E955EF7}" srcOrd="1" destOrd="0" presId="urn:microsoft.com/office/officeart/2005/8/layout/process4"/>
    <dgm:cxn modelId="{953FB32E-C19F-41A1-867B-17023F8144A8}" srcId="{BEB4D551-9983-47C5-83DA-2756ACD3D7C6}" destId="{7321ACCE-78F6-4F17-8030-7A9BECACE506}" srcOrd="2" destOrd="0" parTransId="{9B9A0475-C2CE-4AD9-AD01-788D5B56DC92}" sibTransId="{CEA044BB-AE3D-46BD-A380-178C0B3E8C69}"/>
    <dgm:cxn modelId="{6FDA7837-69FD-48A5-8E60-514460CF3F1D}" type="presOf" srcId="{0F15CFCC-1601-4512-A8E5-F7435169A985}" destId="{8D956082-CED3-4514-B03F-6DDF31E07D37}" srcOrd="0" destOrd="0" presId="urn:microsoft.com/office/officeart/2005/8/layout/process4"/>
    <dgm:cxn modelId="{79FB0938-E64D-4362-BA6B-58E7DAFE220C}" type="presOf" srcId="{754228B3-6AF8-4B50-A437-7A80D9D6E4E9}" destId="{7613B72C-CE29-4F7C-936E-CC99DF46AC14}" srcOrd="0" destOrd="0" presId="urn:microsoft.com/office/officeart/2005/8/layout/process4"/>
    <dgm:cxn modelId="{90E1353D-FBFD-443C-BCE0-36A9E9C235A5}" type="presOf" srcId="{55D81A3F-E169-41A6-A0CD-E1A8AE9E78AB}" destId="{0B94717C-7FBA-4E0E-B71A-69B99ED5A706}" srcOrd="1" destOrd="0" presId="urn:microsoft.com/office/officeart/2005/8/layout/process4"/>
    <dgm:cxn modelId="{FEEB7940-94A0-44A2-BF1A-3848866D7CB9}" type="presOf" srcId="{2D171119-98BA-4E1B-807A-B70855C1C09D}" destId="{B87A9B91-1019-4B43-BBA6-4314C1B6CCFA}" srcOrd="0" destOrd="0" presId="urn:microsoft.com/office/officeart/2005/8/layout/process4"/>
    <dgm:cxn modelId="{8DBF2A5C-8599-4351-99B7-09B9D98840E8}" type="presOf" srcId="{E7B407E6-60FD-412F-95FA-D7B1B963F5A0}" destId="{54474C3F-91F2-4346-B4D6-21F95B0E81CA}" srcOrd="1" destOrd="0" presId="urn:microsoft.com/office/officeart/2005/8/layout/process4"/>
    <dgm:cxn modelId="{F89AD15E-8E69-4862-885A-B052FE286553}" type="presOf" srcId="{55D81A3F-E169-41A6-A0CD-E1A8AE9E78AB}" destId="{1622B5D6-E78D-49F4-8D10-7FDC7B08A660}" srcOrd="0" destOrd="0" presId="urn:microsoft.com/office/officeart/2005/8/layout/process4"/>
    <dgm:cxn modelId="{61941E41-FEC8-48CD-B2AD-935916E29C77}" srcId="{BEB4D551-9983-47C5-83DA-2756ACD3D7C6}" destId="{E7B407E6-60FD-412F-95FA-D7B1B963F5A0}" srcOrd="4" destOrd="0" parTransId="{3DCA2A87-A6CD-44AF-B016-964A760C07F1}" sibTransId="{4C1EBB98-553E-4E58-9A39-26C61ED2E784}"/>
    <dgm:cxn modelId="{63FCAF67-66D8-4BDB-A59A-9EB979F44F21}" srcId="{BEB4D551-9983-47C5-83DA-2756ACD3D7C6}" destId="{247B11DD-616E-4F52-B436-0B214E2454BB}" srcOrd="6" destOrd="0" parTransId="{D41BD711-582E-477D-9AF4-885E14F0B820}" sibTransId="{B692857C-5699-42B9-974F-EA2BE67E036A}"/>
    <dgm:cxn modelId="{7EB4166A-505C-4856-866B-9F5130474486}" type="presOf" srcId="{E98CC3A5-A8B8-4F0F-86DE-5959A72203F0}" destId="{A0667F28-3B38-400E-B956-490BF7C93E1C}" srcOrd="0" destOrd="0" presId="urn:microsoft.com/office/officeart/2005/8/layout/process4"/>
    <dgm:cxn modelId="{B03EBD51-3B4A-4FAC-A6F2-F35A33958585}" type="presOf" srcId="{BEB4D551-9983-47C5-83DA-2756ACD3D7C6}" destId="{743BA0AB-F978-4BF4-8396-EFC4EC61767B}" srcOrd="0" destOrd="0" presId="urn:microsoft.com/office/officeart/2005/8/layout/process4"/>
    <dgm:cxn modelId="{25DF4652-3EFB-4D3D-9EDA-98CC345D4011}" srcId="{247B11DD-616E-4F52-B436-0B214E2454BB}" destId="{C1A20968-C0BC-461D-B678-7ED09FCBD344}" srcOrd="1" destOrd="0" parTransId="{DAAAD74E-C1FE-41B1-B93C-456E4F8B1E8C}" sibTransId="{7FC110DE-650E-49A3-BBBB-AC45404495D6}"/>
    <dgm:cxn modelId="{32938E57-3C90-4C33-930B-E401D6B00EB8}" type="presOf" srcId="{C9C30747-7215-4A1D-8712-9C3A65C08773}" destId="{019F2421-3A73-4298-8E3A-F79A4B7203FF}" srcOrd="0" destOrd="0" presId="urn:microsoft.com/office/officeart/2005/8/layout/process4"/>
    <dgm:cxn modelId="{AF921180-F4B8-4EF4-A034-A940D0F97FB1}" type="presOf" srcId="{7321ACCE-78F6-4F17-8030-7A9BECACE506}" destId="{07DE6C6F-D480-4DCC-835B-D63A24B1EFAB}" srcOrd="0" destOrd="0" presId="urn:microsoft.com/office/officeart/2005/8/layout/process4"/>
    <dgm:cxn modelId="{FE0DD989-DB87-4508-86D9-1E5E8EB2370A}" type="presOf" srcId="{B0175478-4DD6-4F77-83AB-8CD791460088}" destId="{7EC7A104-2118-47F5-80C2-F29183498695}" srcOrd="0" destOrd="0" presId="urn:microsoft.com/office/officeart/2005/8/layout/process4"/>
    <dgm:cxn modelId="{A7BD6995-B6C6-4854-8D3D-6BAA5804B308}" srcId="{BEB4D551-9983-47C5-83DA-2756ACD3D7C6}" destId="{754228B3-6AF8-4B50-A437-7A80D9D6E4E9}" srcOrd="0" destOrd="0" parTransId="{4E3304A5-338C-4420-8D52-24FADD3AE4C1}" sibTransId="{9F3C212E-F642-4CAA-85A8-03F0A4E28951}"/>
    <dgm:cxn modelId="{A08782B1-984B-45AB-8227-0D852ECC3752}" type="presOf" srcId="{7321ACCE-78F6-4F17-8030-7A9BECACE506}" destId="{8D7D8196-4FA3-499C-97CF-5775CE43EBE4}" srcOrd="1" destOrd="0" presId="urn:microsoft.com/office/officeart/2005/8/layout/process4"/>
    <dgm:cxn modelId="{D48A8BB5-49FE-4597-9F7A-5A4548FFDA03}" type="presOf" srcId="{C1A20968-C0BC-461D-B678-7ED09FCBD344}" destId="{9080F68C-6E8B-460C-A41F-D3E97BCEE98C}" srcOrd="0" destOrd="0" presId="urn:microsoft.com/office/officeart/2005/8/layout/process4"/>
    <dgm:cxn modelId="{B663AEB7-0AFC-4E4B-BF1C-AB4070D45DA9}" srcId="{247B11DD-616E-4F52-B436-0B214E2454BB}" destId="{2886B191-5337-4C52-A465-AD55010B7952}" srcOrd="0" destOrd="0" parTransId="{0E4E3EE6-A984-46D8-8BF6-99A7BC5A75C5}" sibTransId="{9A853725-CA2B-4FD4-AE79-04E1B22F45A8}"/>
    <dgm:cxn modelId="{EFD6B6BA-E3E9-4815-908A-842E30941A2A}" srcId="{BEB4D551-9983-47C5-83DA-2756ACD3D7C6}" destId="{3339143E-B942-4B13-9CBF-11AE04EC49C4}" srcOrd="1" destOrd="0" parTransId="{D200134E-7DED-453E-B42F-0CE57F3A0DD9}" sibTransId="{E998C685-388F-4E39-AA4C-892C415F95D2}"/>
    <dgm:cxn modelId="{8C2846C5-94AB-4206-968A-C6788AC18A26}" srcId="{7321ACCE-78F6-4F17-8030-7A9BECACE506}" destId="{B0175478-4DD6-4F77-83AB-8CD791460088}" srcOrd="0" destOrd="0" parTransId="{E0589EDA-816D-48F6-854F-81773C7A6A77}" sibTransId="{66B66106-36DB-4CFD-9274-6F7A081031A7}"/>
    <dgm:cxn modelId="{2445CBC5-FBCF-421E-90A2-7D92BB025578}" srcId="{0F15CFCC-1601-4512-A8E5-F7435169A985}" destId="{4D6F18AA-E30D-41A2-BD10-0681BF6B3B98}" srcOrd="0" destOrd="0" parTransId="{148C7A77-C837-4F03-B5E9-350133111901}" sibTransId="{DCB35395-2569-4E39-8416-ED71F613468D}"/>
    <dgm:cxn modelId="{A52ECBC9-4C36-4FB2-A46B-BB3D24DFD103}" type="presOf" srcId="{0F15CFCC-1601-4512-A8E5-F7435169A985}" destId="{47D8E8F7-0BFE-4976-8F79-C46C68F3D129}" srcOrd="1" destOrd="0" presId="urn:microsoft.com/office/officeart/2005/8/layout/process4"/>
    <dgm:cxn modelId="{024CCDCA-A5EF-46CA-979E-FE360525F85F}" srcId="{BEB4D551-9983-47C5-83DA-2756ACD3D7C6}" destId="{0F15CFCC-1601-4512-A8E5-F7435169A985}" srcOrd="5" destOrd="0" parTransId="{B168C246-5677-4A8D-B98C-A435229B7A48}" sibTransId="{B218AB02-33FC-4A34-BD46-838F07E6FF5A}"/>
    <dgm:cxn modelId="{F99D92D3-1151-43A1-9764-1905A5764224}" type="presOf" srcId="{4D6F18AA-E30D-41A2-BD10-0681BF6B3B98}" destId="{12F4EDE8-537D-42C0-8630-08EEE5EEE97E}" srcOrd="0" destOrd="0" presId="urn:microsoft.com/office/officeart/2005/8/layout/process4"/>
    <dgm:cxn modelId="{9F674CD7-4B3C-4010-AD19-8DB37AE7884C}" srcId="{55D81A3F-E169-41A6-A0CD-E1A8AE9E78AB}" destId="{C9C30747-7215-4A1D-8712-9C3A65C08773}" srcOrd="0" destOrd="0" parTransId="{02AF932C-D765-45DC-81CB-70B2D58E8DCB}" sibTransId="{1FE14349-8D5C-4258-9690-BA4002716794}"/>
    <dgm:cxn modelId="{7BECE3DD-91B3-4CE0-8188-B912032C01A9}" srcId="{3339143E-B942-4B13-9CBF-11AE04EC49C4}" destId="{2D171119-98BA-4E1B-807A-B70855C1C09D}" srcOrd="0" destOrd="0" parTransId="{41F537F6-983C-4DF5-A7FC-A239D1EAD54F}" sibTransId="{60BC6D19-F36C-4334-8CDB-A4A5A2958E46}"/>
    <dgm:cxn modelId="{4C3AC5E7-CD53-4CF2-B9C9-2DB710BD1F2F}" type="presOf" srcId="{2886B191-5337-4C52-A465-AD55010B7952}" destId="{B6F3A2D0-18E5-4212-B6C4-64F8CADDA94F}" srcOrd="0" destOrd="0" presId="urn:microsoft.com/office/officeart/2005/8/layout/process4"/>
    <dgm:cxn modelId="{8D37FFF3-6771-4EFC-826D-513D353F2035}" type="presOf" srcId="{E7B407E6-60FD-412F-95FA-D7B1B963F5A0}" destId="{358DFB4D-4DE6-4649-BF33-289D71BDC566}" srcOrd="0" destOrd="0" presId="urn:microsoft.com/office/officeart/2005/8/layout/process4"/>
    <dgm:cxn modelId="{699213F4-F952-4CA8-A46D-C0CEC7FBB278}" type="presOf" srcId="{3339143E-B942-4B13-9CBF-11AE04EC49C4}" destId="{CB1F0FA7-13B2-4868-AA8B-FA3647D87B30}" srcOrd="0" destOrd="0" presId="urn:microsoft.com/office/officeart/2005/8/layout/process4"/>
    <dgm:cxn modelId="{1BEA69F8-400E-4FF1-AC64-239E81460546}" srcId="{E7B407E6-60FD-412F-95FA-D7B1B963F5A0}" destId="{3DF69726-3060-4A45-B5AF-672B3B644231}" srcOrd="0" destOrd="0" parTransId="{3B947FDD-B9ED-44AE-B293-C2266E35414F}" sibTransId="{FCAA2FE3-1861-41F8-BAC1-73D2A4EAC2A6}"/>
    <dgm:cxn modelId="{CE6F082A-0D54-4854-9316-0D9976E617FB}" type="presParOf" srcId="{743BA0AB-F978-4BF4-8396-EFC4EC61767B}" destId="{1B9CB81C-F4D6-4D2B-8C36-9131A49E3055}" srcOrd="0" destOrd="0" presId="urn:microsoft.com/office/officeart/2005/8/layout/process4"/>
    <dgm:cxn modelId="{17996CBE-6AB2-4DC9-983A-C6529E94F20F}" type="presParOf" srcId="{1B9CB81C-F4D6-4D2B-8C36-9131A49E3055}" destId="{E509D052-B778-45E7-87B3-8CF8FB25B04A}" srcOrd="0" destOrd="0" presId="urn:microsoft.com/office/officeart/2005/8/layout/process4"/>
    <dgm:cxn modelId="{814F4153-4EB4-448A-8F7A-3C2310F7CB4A}" type="presParOf" srcId="{1B9CB81C-F4D6-4D2B-8C36-9131A49E3055}" destId="{45918CC6-24E8-4687-8BDE-4C2096870B50}" srcOrd="1" destOrd="0" presId="urn:microsoft.com/office/officeart/2005/8/layout/process4"/>
    <dgm:cxn modelId="{6105E215-C7F7-46C3-B5BE-1447EB7D8F33}" type="presParOf" srcId="{1B9CB81C-F4D6-4D2B-8C36-9131A49E3055}" destId="{89890A5B-2F48-4630-8A5C-F7903D5375EC}" srcOrd="2" destOrd="0" presId="urn:microsoft.com/office/officeart/2005/8/layout/process4"/>
    <dgm:cxn modelId="{ECF38628-575D-45C0-90BD-3374D3D1D46F}" type="presParOf" srcId="{89890A5B-2F48-4630-8A5C-F7903D5375EC}" destId="{B6F3A2D0-18E5-4212-B6C4-64F8CADDA94F}" srcOrd="0" destOrd="0" presId="urn:microsoft.com/office/officeart/2005/8/layout/process4"/>
    <dgm:cxn modelId="{E7FE0FAB-87DD-4925-9E6F-7E202629C8E0}" type="presParOf" srcId="{89890A5B-2F48-4630-8A5C-F7903D5375EC}" destId="{9080F68C-6E8B-460C-A41F-D3E97BCEE98C}" srcOrd="1" destOrd="0" presId="urn:microsoft.com/office/officeart/2005/8/layout/process4"/>
    <dgm:cxn modelId="{07D4D080-B5A8-48D5-B696-ACBC7ADF97DB}" type="presParOf" srcId="{743BA0AB-F978-4BF4-8396-EFC4EC61767B}" destId="{C31D15FF-B4CC-4D66-A69E-98B893C72E89}" srcOrd="1" destOrd="0" presId="urn:microsoft.com/office/officeart/2005/8/layout/process4"/>
    <dgm:cxn modelId="{6C05C588-DEFF-49BC-A404-0587DD29490A}" type="presParOf" srcId="{743BA0AB-F978-4BF4-8396-EFC4EC61767B}" destId="{6A32065D-0743-4686-8B35-0C63D50B1A7D}" srcOrd="2" destOrd="0" presId="urn:microsoft.com/office/officeart/2005/8/layout/process4"/>
    <dgm:cxn modelId="{DA1BB814-96F1-4D99-A12D-64D3B26A8301}" type="presParOf" srcId="{6A32065D-0743-4686-8B35-0C63D50B1A7D}" destId="{8D956082-CED3-4514-B03F-6DDF31E07D37}" srcOrd="0" destOrd="0" presId="urn:microsoft.com/office/officeart/2005/8/layout/process4"/>
    <dgm:cxn modelId="{C924A433-953A-4A5A-A28B-07CCFC724DD6}" type="presParOf" srcId="{6A32065D-0743-4686-8B35-0C63D50B1A7D}" destId="{47D8E8F7-0BFE-4976-8F79-C46C68F3D129}" srcOrd="1" destOrd="0" presId="urn:microsoft.com/office/officeart/2005/8/layout/process4"/>
    <dgm:cxn modelId="{01118C11-1483-488F-8C31-B62F1D701833}" type="presParOf" srcId="{6A32065D-0743-4686-8B35-0C63D50B1A7D}" destId="{0BAEE08F-D7AE-4AD3-8F4C-5F267A92A99E}" srcOrd="2" destOrd="0" presId="urn:microsoft.com/office/officeart/2005/8/layout/process4"/>
    <dgm:cxn modelId="{955CAB12-A9D1-45B6-B4E5-4C0E9D6193FF}" type="presParOf" srcId="{0BAEE08F-D7AE-4AD3-8F4C-5F267A92A99E}" destId="{12F4EDE8-537D-42C0-8630-08EEE5EEE97E}" srcOrd="0" destOrd="0" presId="urn:microsoft.com/office/officeart/2005/8/layout/process4"/>
    <dgm:cxn modelId="{C595960E-A1C7-455F-A429-788577A36853}" type="presParOf" srcId="{743BA0AB-F978-4BF4-8396-EFC4EC61767B}" destId="{682E4697-9B60-4962-A419-43648A156F20}" srcOrd="3" destOrd="0" presId="urn:microsoft.com/office/officeart/2005/8/layout/process4"/>
    <dgm:cxn modelId="{B9E45170-5F8B-410F-B415-3BF263B808FC}" type="presParOf" srcId="{743BA0AB-F978-4BF4-8396-EFC4EC61767B}" destId="{4B36CEF8-1D83-4894-8EB4-BBBE29847D3A}" srcOrd="4" destOrd="0" presId="urn:microsoft.com/office/officeart/2005/8/layout/process4"/>
    <dgm:cxn modelId="{AA61E60C-E866-4DAA-939C-607508AE8CEB}" type="presParOf" srcId="{4B36CEF8-1D83-4894-8EB4-BBBE29847D3A}" destId="{358DFB4D-4DE6-4649-BF33-289D71BDC566}" srcOrd="0" destOrd="0" presId="urn:microsoft.com/office/officeart/2005/8/layout/process4"/>
    <dgm:cxn modelId="{260E1452-855C-48B7-9C9D-19E05E165FB3}" type="presParOf" srcId="{4B36CEF8-1D83-4894-8EB4-BBBE29847D3A}" destId="{54474C3F-91F2-4346-B4D6-21F95B0E81CA}" srcOrd="1" destOrd="0" presId="urn:microsoft.com/office/officeart/2005/8/layout/process4"/>
    <dgm:cxn modelId="{B30BA822-FA29-4CD6-A117-B9EA3D6C1F00}" type="presParOf" srcId="{4B36CEF8-1D83-4894-8EB4-BBBE29847D3A}" destId="{2D189F9D-EA44-49F5-BB38-EF9AE8166AFD}" srcOrd="2" destOrd="0" presId="urn:microsoft.com/office/officeart/2005/8/layout/process4"/>
    <dgm:cxn modelId="{FECA5CAB-8FE1-4E75-82B2-2AE062D2CA96}" type="presParOf" srcId="{2D189F9D-EA44-49F5-BB38-EF9AE8166AFD}" destId="{F4078C66-F550-47B7-B0F4-EF66466AF6C8}" srcOrd="0" destOrd="0" presId="urn:microsoft.com/office/officeart/2005/8/layout/process4"/>
    <dgm:cxn modelId="{DB8B2118-C22B-47D0-A3B3-8C9E0EE55E68}" type="presParOf" srcId="{2D189F9D-EA44-49F5-BB38-EF9AE8166AFD}" destId="{A0667F28-3B38-400E-B956-490BF7C93E1C}" srcOrd="1" destOrd="0" presId="urn:microsoft.com/office/officeart/2005/8/layout/process4"/>
    <dgm:cxn modelId="{137755AE-4FF8-456C-8A90-5D34E7E58369}" type="presParOf" srcId="{743BA0AB-F978-4BF4-8396-EFC4EC61767B}" destId="{E1BB8354-058E-48B7-9994-BE685112798D}" srcOrd="5" destOrd="0" presId="urn:microsoft.com/office/officeart/2005/8/layout/process4"/>
    <dgm:cxn modelId="{57C3F5D0-FC72-4273-BA0D-8471B5751E08}" type="presParOf" srcId="{743BA0AB-F978-4BF4-8396-EFC4EC61767B}" destId="{B78B7425-4489-4BB3-B993-E4914261A90A}" srcOrd="6" destOrd="0" presId="urn:microsoft.com/office/officeart/2005/8/layout/process4"/>
    <dgm:cxn modelId="{09D98662-47BD-4309-A2F8-2055D34FFFF3}" type="presParOf" srcId="{B78B7425-4489-4BB3-B993-E4914261A90A}" destId="{1622B5D6-E78D-49F4-8D10-7FDC7B08A660}" srcOrd="0" destOrd="0" presId="urn:microsoft.com/office/officeart/2005/8/layout/process4"/>
    <dgm:cxn modelId="{39F3BF41-7364-458D-B9AF-12734881D97E}" type="presParOf" srcId="{B78B7425-4489-4BB3-B993-E4914261A90A}" destId="{0B94717C-7FBA-4E0E-B71A-69B99ED5A706}" srcOrd="1" destOrd="0" presId="urn:microsoft.com/office/officeart/2005/8/layout/process4"/>
    <dgm:cxn modelId="{5E8FABAD-C7A5-4C34-896F-DCEE4F3FBA3E}" type="presParOf" srcId="{B78B7425-4489-4BB3-B993-E4914261A90A}" destId="{426BF13C-3111-45F9-8CC4-0D7B0868B8FB}" srcOrd="2" destOrd="0" presId="urn:microsoft.com/office/officeart/2005/8/layout/process4"/>
    <dgm:cxn modelId="{53350B9B-EA4C-48A7-BB25-F70F669A7996}" type="presParOf" srcId="{426BF13C-3111-45F9-8CC4-0D7B0868B8FB}" destId="{019F2421-3A73-4298-8E3A-F79A4B7203FF}" srcOrd="0" destOrd="0" presId="urn:microsoft.com/office/officeart/2005/8/layout/process4"/>
    <dgm:cxn modelId="{D5339781-F966-4F0E-8202-C8347E464733}" type="presParOf" srcId="{743BA0AB-F978-4BF4-8396-EFC4EC61767B}" destId="{7465DE4B-5BBE-469B-BC7C-5C1DFD4F7BB7}" srcOrd="7" destOrd="0" presId="urn:microsoft.com/office/officeart/2005/8/layout/process4"/>
    <dgm:cxn modelId="{1EAAC255-C77E-4496-A124-43B65BA9AB07}" type="presParOf" srcId="{743BA0AB-F978-4BF4-8396-EFC4EC61767B}" destId="{80FBD5AA-93F5-4BA5-9EC3-04207F6550F8}" srcOrd="8" destOrd="0" presId="urn:microsoft.com/office/officeart/2005/8/layout/process4"/>
    <dgm:cxn modelId="{6ED323B2-F85B-4595-A80C-DC0D47527885}" type="presParOf" srcId="{80FBD5AA-93F5-4BA5-9EC3-04207F6550F8}" destId="{07DE6C6F-D480-4DCC-835B-D63A24B1EFAB}" srcOrd="0" destOrd="0" presId="urn:microsoft.com/office/officeart/2005/8/layout/process4"/>
    <dgm:cxn modelId="{26EFB4B4-83B8-4886-B751-4549E7F87E79}" type="presParOf" srcId="{80FBD5AA-93F5-4BA5-9EC3-04207F6550F8}" destId="{8D7D8196-4FA3-499C-97CF-5775CE43EBE4}" srcOrd="1" destOrd="0" presId="urn:microsoft.com/office/officeart/2005/8/layout/process4"/>
    <dgm:cxn modelId="{2CA82F95-2EBD-4CA4-B602-27266534DC62}" type="presParOf" srcId="{80FBD5AA-93F5-4BA5-9EC3-04207F6550F8}" destId="{B66E2797-FA0C-436B-AA25-21FC49AB5D47}" srcOrd="2" destOrd="0" presId="urn:microsoft.com/office/officeart/2005/8/layout/process4"/>
    <dgm:cxn modelId="{502FCD36-824D-4699-B1D2-9FA38FC7DA74}" type="presParOf" srcId="{B66E2797-FA0C-436B-AA25-21FC49AB5D47}" destId="{7EC7A104-2118-47F5-80C2-F29183498695}" srcOrd="0" destOrd="0" presId="urn:microsoft.com/office/officeart/2005/8/layout/process4"/>
    <dgm:cxn modelId="{E61DBA5B-1104-4DFC-86EF-3832E18C301D}" type="presParOf" srcId="{743BA0AB-F978-4BF4-8396-EFC4EC61767B}" destId="{F54DD05C-3B7E-4DA6-B7FA-3218637B0826}" srcOrd="9" destOrd="0" presId="urn:microsoft.com/office/officeart/2005/8/layout/process4"/>
    <dgm:cxn modelId="{FCC95E90-5855-492C-8D2F-35DF95904F88}" type="presParOf" srcId="{743BA0AB-F978-4BF4-8396-EFC4EC61767B}" destId="{0D0B851B-3410-4C8B-9090-BA054B3F61EF}" srcOrd="10" destOrd="0" presId="urn:microsoft.com/office/officeart/2005/8/layout/process4"/>
    <dgm:cxn modelId="{FF7F7813-7D2A-4E0D-A528-6E6E69E6F974}" type="presParOf" srcId="{0D0B851B-3410-4C8B-9090-BA054B3F61EF}" destId="{CB1F0FA7-13B2-4868-AA8B-FA3647D87B30}" srcOrd="0" destOrd="0" presId="urn:microsoft.com/office/officeart/2005/8/layout/process4"/>
    <dgm:cxn modelId="{E0364C5E-EA6A-434C-BA13-B1D5DA82631D}" type="presParOf" srcId="{0D0B851B-3410-4C8B-9090-BA054B3F61EF}" destId="{E33C3BB1-88AD-4690-93D9-BFC35E955EF7}" srcOrd="1" destOrd="0" presId="urn:microsoft.com/office/officeart/2005/8/layout/process4"/>
    <dgm:cxn modelId="{013D2597-B474-4706-9BD7-E1013F37F803}" type="presParOf" srcId="{0D0B851B-3410-4C8B-9090-BA054B3F61EF}" destId="{CD97CF5B-9C53-45A2-B402-74883DEA74BD}" srcOrd="2" destOrd="0" presId="urn:microsoft.com/office/officeart/2005/8/layout/process4"/>
    <dgm:cxn modelId="{7BEB7719-4B36-4EDB-9060-454323AF5A7A}" type="presParOf" srcId="{CD97CF5B-9C53-45A2-B402-74883DEA74BD}" destId="{B87A9B91-1019-4B43-BBA6-4314C1B6CCFA}" srcOrd="0" destOrd="0" presId="urn:microsoft.com/office/officeart/2005/8/layout/process4"/>
    <dgm:cxn modelId="{C4B678CA-AE4E-414D-B06F-39306CC78AB8}" type="presParOf" srcId="{743BA0AB-F978-4BF4-8396-EFC4EC61767B}" destId="{DE427E8A-433D-438C-9C3D-0306745DB888}" srcOrd="11" destOrd="0" presId="urn:microsoft.com/office/officeart/2005/8/layout/process4"/>
    <dgm:cxn modelId="{DD84793A-4A46-48FD-84E1-49159078DE03}" type="presParOf" srcId="{743BA0AB-F978-4BF4-8396-EFC4EC61767B}" destId="{F741759D-DB48-4C90-ADCE-F412C5688A26}" srcOrd="12" destOrd="0" presId="urn:microsoft.com/office/officeart/2005/8/layout/process4"/>
    <dgm:cxn modelId="{BD142C42-92D7-481F-BB50-41B5A89B401D}" type="presParOf" srcId="{F741759D-DB48-4C90-ADCE-F412C5688A26}" destId="{7613B72C-CE29-4F7C-936E-CC99DF46AC14}" srcOrd="0" destOrd="0" presId="urn:microsoft.com/office/officeart/2005/8/layout/process4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E0866B36-4275-4BEE-B16E-56424EE3C16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D3A3661-FC0C-43A4-A53F-F9F5E9F6BD16}">
      <dgm:prSet/>
      <dgm:spPr>
        <a:solidFill>
          <a:srgbClr val="006666"/>
        </a:solidFill>
      </dgm:spPr>
      <dgm:t>
        <a:bodyPr/>
        <a:lstStyle/>
        <a:p>
          <a:r>
            <a:rPr lang="az-Latn-AZ" b="1" i="1" dirty="0"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91D413-1964-425F-813F-F69414CBD5EA}" type="parTrans" cxnId="{4542572A-7AD0-4B01-9729-45D8104F1168}">
      <dgm:prSet/>
      <dgm:spPr/>
      <dgm:t>
        <a:bodyPr/>
        <a:lstStyle/>
        <a:p>
          <a:endParaRPr lang="en-US"/>
        </a:p>
      </dgm:t>
    </dgm:pt>
    <dgm:pt modelId="{9977AF60-D40C-4B3B-A03A-00AD8A3B2BA6}" type="sibTrans" cxnId="{4542572A-7AD0-4B01-9729-45D8104F1168}">
      <dgm:prSet/>
      <dgm:spPr/>
      <dgm:t>
        <a:bodyPr/>
        <a:lstStyle/>
        <a:p>
          <a:endParaRPr lang="en-US"/>
        </a:p>
      </dgm:t>
    </dgm:pt>
    <dgm:pt modelId="{14728FB2-FCCA-4536-8354-EE9D2E294B11}">
      <dgm:prSet/>
      <dgm:spPr>
        <a:solidFill>
          <a:srgbClr val="006666"/>
        </a:solidFill>
      </dgm:spPr>
      <dgm:t>
        <a:bodyPr/>
        <a:lstStyle/>
        <a:p>
          <a:r>
            <a:rPr lang="az-Latn-AZ" b="1" i="1" dirty="0">
              <a:latin typeface="Arial" panose="020B0604020202020204" pitchFamily="34" charset="0"/>
              <a:cs typeface="Arial" panose="020B0604020202020204" pitchFamily="34" charset="0"/>
            </a:rPr>
            <a:t>Dəqiqləşdirmə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626208-1385-4D2D-B90C-A02CDA4DD903}" type="sibTrans" cxnId="{74F44EBF-579D-439D-AB8B-CCD388E72E4F}">
      <dgm:prSet/>
      <dgm:spPr/>
      <dgm:t>
        <a:bodyPr/>
        <a:lstStyle/>
        <a:p>
          <a:endParaRPr lang="en-US"/>
        </a:p>
      </dgm:t>
    </dgm:pt>
    <dgm:pt modelId="{62AA387B-9D20-4920-ACE8-8C1ECED508D7}" type="parTrans" cxnId="{74F44EBF-579D-439D-AB8B-CCD388E72E4F}">
      <dgm:prSet/>
      <dgm:spPr/>
      <dgm:t>
        <a:bodyPr/>
        <a:lstStyle/>
        <a:p>
          <a:endParaRPr lang="en-US"/>
        </a:p>
      </dgm:t>
    </dgm:pt>
    <dgm:pt modelId="{7443BBC3-B982-40B1-865D-09F79A139E35}">
      <dgm:prSet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Anamnezində və hazırda KRX olanlar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E2F569-0789-4839-B609-707CAC6B9B04}" type="parTrans" cxnId="{C81B315E-6C6B-490D-9007-FD07A14CE963}">
      <dgm:prSet/>
      <dgm:spPr/>
      <dgm:t>
        <a:bodyPr/>
        <a:lstStyle/>
        <a:p>
          <a:endParaRPr lang="en-US"/>
        </a:p>
      </dgm:t>
    </dgm:pt>
    <dgm:pt modelId="{13D95B23-B652-4429-B22A-661D15F10AEB}" type="sibTrans" cxnId="{C81B315E-6C6B-490D-9007-FD07A14CE963}">
      <dgm:prSet/>
      <dgm:spPr/>
      <dgm:t>
        <a:bodyPr/>
        <a:lstStyle/>
        <a:p>
          <a:endParaRPr lang="en-US"/>
        </a:p>
      </dgm:t>
    </dgm:pt>
    <dgm:pt modelId="{0BEC600D-6620-4E52-BE02-3382BB94B08E}">
      <dgm:prSet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biopsiya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96784E-226F-4D92-9656-88455726B95B}" type="parTrans" cxnId="{0451B18B-DFAC-44F7-882E-83E68E63A027}">
      <dgm:prSet/>
      <dgm:spPr/>
      <dgm:t>
        <a:bodyPr/>
        <a:lstStyle/>
        <a:p>
          <a:endParaRPr lang="en-US"/>
        </a:p>
      </dgm:t>
    </dgm:pt>
    <dgm:pt modelId="{C0A97292-BE46-4344-B08E-F05B33D6FA08}" type="sibTrans" cxnId="{0451B18B-DFAC-44F7-882E-83E68E63A027}">
      <dgm:prSet/>
      <dgm:spPr/>
      <dgm:t>
        <a:bodyPr/>
        <a:lstStyle/>
        <a:p>
          <a:endParaRPr lang="en-US"/>
        </a:p>
      </dgm:t>
    </dgm:pt>
    <dgm:pt modelId="{99555A14-5A5E-4037-8340-AE0781384B64}">
      <dgm:prSet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Normal qaraciyər fonunda törəmə tapılan xəstələrdə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8AFFC4-9332-4113-ABDA-AD0FA6D5D88A}" type="parTrans" cxnId="{DDFC2CF9-8199-4863-A366-03C98F387975}">
      <dgm:prSet/>
      <dgm:spPr/>
      <dgm:t>
        <a:bodyPr/>
        <a:lstStyle/>
        <a:p>
          <a:endParaRPr lang="en-US"/>
        </a:p>
      </dgm:t>
    </dgm:pt>
    <dgm:pt modelId="{45024FC2-7464-40BA-9C52-31DE908D6CEE}" type="sibTrans" cxnId="{DDFC2CF9-8199-4863-A366-03C98F387975}">
      <dgm:prSet/>
      <dgm:spPr/>
      <dgm:t>
        <a:bodyPr/>
        <a:lstStyle/>
        <a:p>
          <a:endParaRPr lang="en-US"/>
        </a:p>
      </dgm:t>
    </dgm:pt>
    <dgm:pt modelId="{644BBC39-A45E-424A-89DE-07EB8DD1F797}">
      <dgm:prSet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CEA artması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E9813D-8C36-41A3-98B6-460080EEE953}" type="parTrans" cxnId="{C1280CA9-3E1F-444E-A680-5D5B267C2B93}">
      <dgm:prSet/>
      <dgm:spPr/>
      <dgm:t>
        <a:bodyPr/>
        <a:lstStyle/>
        <a:p>
          <a:endParaRPr lang="en-US"/>
        </a:p>
      </dgm:t>
    </dgm:pt>
    <dgm:pt modelId="{D24080EC-F2F5-4472-9E88-2EDA9F6DF7B1}" type="sibTrans" cxnId="{C1280CA9-3E1F-444E-A680-5D5B267C2B93}">
      <dgm:prSet/>
      <dgm:spPr/>
      <dgm:t>
        <a:bodyPr/>
        <a:lstStyle/>
        <a:p>
          <a:endParaRPr lang="en-US"/>
        </a:p>
      </dgm:t>
    </dgm:pt>
    <dgm:pt modelId="{98DD3382-8589-412E-BDFF-66B5B457574C}">
      <dgm:prSet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spesifik diaqnostik əlaməti yoxdur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E644BB-747A-45A5-BE15-1E91BDA46B23}" type="parTrans" cxnId="{9B2EB995-E163-4881-9673-87FD771BCEDA}">
      <dgm:prSet/>
      <dgm:spPr/>
      <dgm:t>
        <a:bodyPr/>
        <a:lstStyle/>
        <a:p>
          <a:endParaRPr lang="en-US"/>
        </a:p>
      </dgm:t>
    </dgm:pt>
    <dgm:pt modelId="{E19F02C0-0FF2-482B-9B4C-ACBF2D912EF7}" type="sibTrans" cxnId="{9B2EB995-E163-4881-9673-87FD771BCEDA}">
      <dgm:prSet/>
      <dgm:spPr/>
      <dgm:t>
        <a:bodyPr/>
        <a:lstStyle/>
        <a:p>
          <a:endParaRPr lang="en-US"/>
        </a:p>
      </dgm:t>
    </dgm:pt>
    <dgm:pt modelId="{DD6A6D31-795A-4CC0-AD4B-ACE336819760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Bədxassəlilik əlaməti: 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arterial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fazada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periferik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kontrastlaşma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venoz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fazada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yuyulma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22D16E-26E0-43ED-ABB3-041E17BB2461}" type="parTrans" cxnId="{CF55E2D3-C1CD-4F23-94AD-AA30AF3ACEEB}">
      <dgm:prSet/>
      <dgm:spPr/>
      <dgm:t>
        <a:bodyPr/>
        <a:lstStyle/>
        <a:p>
          <a:endParaRPr lang="en-US"/>
        </a:p>
      </dgm:t>
    </dgm:pt>
    <dgm:pt modelId="{9E4D8965-6755-4101-BD45-47050F801006}" type="sibTrans" cxnId="{CF55E2D3-C1CD-4F23-94AD-AA30AF3ACEEB}">
      <dgm:prSet/>
      <dgm:spPr/>
      <dgm:t>
        <a:bodyPr/>
        <a:lstStyle/>
        <a:p>
          <a:endParaRPr lang="en-US"/>
        </a:p>
      </dgm:t>
    </dgm:pt>
    <dgm:pt modelId="{70295A48-DF59-45F5-B0A4-CDB4C84ABD04}" type="pres">
      <dgm:prSet presAssocID="{E0866B36-4275-4BEE-B16E-56424EE3C165}" presName="linear" presStyleCnt="0">
        <dgm:presLayoutVars>
          <dgm:animLvl val="lvl"/>
          <dgm:resizeHandles val="exact"/>
        </dgm:presLayoutVars>
      </dgm:prSet>
      <dgm:spPr/>
    </dgm:pt>
    <dgm:pt modelId="{635C430C-CE53-4CD7-8DBC-BC14E7253FBF}" type="pres">
      <dgm:prSet presAssocID="{1D3A3661-FC0C-43A4-A53F-F9F5E9F6BD1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96CB683-A53F-4CCC-B32B-7C1E40F89D98}" type="pres">
      <dgm:prSet presAssocID="{1D3A3661-FC0C-43A4-A53F-F9F5E9F6BD16}" presName="childText" presStyleLbl="revTx" presStyleIdx="0" presStyleCnt="2">
        <dgm:presLayoutVars>
          <dgm:bulletEnabled val="1"/>
        </dgm:presLayoutVars>
      </dgm:prSet>
      <dgm:spPr/>
    </dgm:pt>
    <dgm:pt modelId="{4199B7CD-9A86-4448-AEA1-F6EBFC432CCB}" type="pres">
      <dgm:prSet presAssocID="{14728FB2-FCCA-4536-8354-EE9D2E294B11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28A478A1-B7B5-48AF-AD0A-A3241B4E06CE}" type="pres">
      <dgm:prSet presAssocID="{14728FB2-FCCA-4536-8354-EE9D2E294B11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4542572A-7AD0-4B01-9729-45D8104F1168}" srcId="{E0866B36-4275-4BEE-B16E-56424EE3C165}" destId="{1D3A3661-FC0C-43A4-A53F-F9F5E9F6BD16}" srcOrd="0" destOrd="0" parTransId="{7191D413-1964-425F-813F-F69414CBD5EA}" sibTransId="{9977AF60-D40C-4B3B-A03A-00AD8A3B2BA6}"/>
    <dgm:cxn modelId="{C81B315E-6C6B-490D-9007-FD07A14CE963}" srcId="{1D3A3661-FC0C-43A4-A53F-F9F5E9F6BD16}" destId="{7443BBC3-B982-40B1-865D-09F79A139E35}" srcOrd="0" destOrd="0" parTransId="{B1E2F569-0789-4839-B609-707CAC6B9B04}" sibTransId="{13D95B23-B652-4429-B22A-661D15F10AEB}"/>
    <dgm:cxn modelId="{6B22EA46-F390-45BC-B9F6-6080D3F354D9}" type="presOf" srcId="{E0866B36-4275-4BEE-B16E-56424EE3C165}" destId="{70295A48-DF59-45F5-B0A4-CDB4C84ABD04}" srcOrd="0" destOrd="0" presId="urn:microsoft.com/office/officeart/2005/8/layout/vList2"/>
    <dgm:cxn modelId="{03209E68-7709-4F8C-8233-556212305036}" type="presOf" srcId="{1D3A3661-FC0C-43A4-A53F-F9F5E9F6BD16}" destId="{635C430C-CE53-4CD7-8DBC-BC14E7253FBF}" srcOrd="0" destOrd="0" presId="urn:microsoft.com/office/officeart/2005/8/layout/vList2"/>
    <dgm:cxn modelId="{440FFB85-615B-4BD3-8381-3EBB7A00FDFA}" type="presOf" srcId="{644BBC39-A45E-424A-89DE-07EB8DD1F797}" destId="{096CB683-A53F-4CCC-B32B-7C1E40F89D98}" srcOrd="0" destOrd="2" presId="urn:microsoft.com/office/officeart/2005/8/layout/vList2"/>
    <dgm:cxn modelId="{0451B18B-DFAC-44F7-882E-83E68E63A027}" srcId="{14728FB2-FCCA-4536-8354-EE9D2E294B11}" destId="{0BEC600D-6620-4E52-BE02-3382BB94B08E}" srcOrd="2" destOrd="0" parTransId="{0496784E-226F-4D92-9656-88455726B95B}" sibTransId="{C0A97292-BE46-4344-B08E-F05B33D6FA08}"/>
    <dgm:cxn modelId="{9B2EB995-E163-4881-9673-87FD771BCEDA}" srcId="{14728FB2-FCCA-4536-8354-EE9D2E294B11}" destId="{98DD3382-8589-412E-BDFF-66B5B457574C}" srcOrd="0" destOrd="0" parTransId="{20E644BB-747A-45A5-BE15-1E91BDA46B23}" sibTransId="{E19F02C0-0FF2-482B-9B4C-ACBF2D912EF7}"/>
    <dgm:cxn modelId="{935E0296-991B-4EC2-A51E-079D2904EBF8}" type="presOf" srcId="{0BEC600D-6620-4E52-BE02-3382BB94B08E}" destId="{28A478A1-B7B5-48AF-AD0A-A3241B4E06CE}" srcOrd="0" destOrd="2" presId="urn:microsoft.com/office/officeart/2005/8/layout/vList2"/>
    <dgm:cxn modelId="{C1280CA9-3E1F-444E-A680-5D5B267C2B93}" srcId="{1D3A3661-FC0C-43A4-A53F-F9F5E9F6BD16}" destId="{644BBC39-A45E-424A-89DE-07EB8DD1F797}" srcOrd="2" destOrd="0" parTransId="{F0E9813D-8C36-41A3-98B6-460080EEE953}" sibTransId="{D24080EC-F2F5-4472-9E88-2EDA9F6DF7B1}"/>
    <dgm:cxn modelId="{3EB586AB-2734-4443-8B20-867A1C959637}" type="presOf" srcId="{99555A14-5A5E-4037-8340-AE0781384B64}" destId="{096CB683-A53F-4CCC-B32B-7C1E40F89D98}" srcOrd="0" destOrd="1" presId="urn:microsoft.com/office/officeart/2005/8/layout/vList2"/>
    <dgm:cxn modelId="{BD03E3AE-3E7E-481D-81A9-26F7E949138F}" type="presOf" srcId="{7443BBC3-B982-40B1-865D-09F79A139E35}" destId="{096CB683-A53F-4CCC-B32B-7C1E40F89D98}" srcOrd="0" destOrd="0" presId="urn:microsoft.com/office/officeart/2005/8/layout/vList2"/>
    <dgm:cxn modelId="{FAD2D9BD-AE3D-49A7-B3B5-5CE8B4768B4B}" type="presOf" srcId="{98DD3382-8589-412E-BDFF-66B5B457574C}" destId="{28A478A1-B7B5-48AF-AD0A-A3241B4E06CE}" srcOrd="0" destOrd="0" presId="urn:microsoft.com/office/officeart/2005/8/layout/vList2"/>
    <dgm:cxn modelId="{74F44EBF-579D-439D-AB8B-CCD388E72E4F}" srcId="{E0866B36-4275-4BEE-B16E-56424EE3C165}" destId="{14728FB2-FCCA-4536-8354-EE9D2E294B11}" srcOrd="1" destOrd="0" parTransId="{62AA387B-9D20-4920-ACE8-8C1ECED508D7}" sibTransId="{90626208-1385-4D2D-B90C-A02CDA4DD903}"/>
    <dgm:cxn modelId="{CF55E2D3-C1CD-4F23-94AD-AA30AF3ACEEB}" srcId="{14728FB2-FCCA-4536-8354-EE9D2E294B11}" destId="{DD6A6D31-795A-4CC0-AD4B-ACE336819760}" srcOrd="1" destOrd="0" parTransId="{8D22D16E-26E0-43ED-ABB3-041E17BB2461}" sibTransId="{9E4D8965-6755-4101-BD45-47050F801006}"/>
    <dgm:cxn modelId="{02E4BDD5-67D0-480F-8131-EE32A37AAA80}" type="presOf" srcId="{DD6A6D31-795A-4CC0-AD4B-ACE336819760}" destId="{28A478A1-B7B5-48AF-AD0A-A3241B4E06CE}" srcOrd="0" destOrd="1" presId="urn:microsoft.com/office/officeart/2005/8/layout/vList2"/>
    <dgm:cxn modelId="{F77900DC-1F8B-4708-B59F-4FB7D3951BDE}" type="presOf" srcId="{14728FB2-FCCA-4536-8354-EE9D2E294B11}" destId="{4199B7CD-9A86-4448-AEA1-F6EBFC432CCB}" srcOrd="0" destOrd="0" presId="urn:microsoft.com/office/officeart/2005/8/layout/vList2"/>
    <dgm:cxn modelId="{DDFC2CF9-8199-4863-A366-03C98F387975}" srcId="{1D3A3661-FC0C-43A4-A53F-F9F5E9F6BD16}" destId="{99555A14-5A5E-4037-8340-AE0781384B64}" srcOrd="1" destOrd="0" parTransId="{C38AFFC4-9332-4113-ABDA-AD0FA6D5D88A}" sibTransId="{45024FC2-7464-40BA-9C52-31DE908D6CEE}"/>
    <dgm:cxn modelId="{19BAB975-EC16-43F6-9F84-EF1C410D2C02}" type="presParOf" srcId="{70295A48-DF59-45F5-B0A4-CDB4C84ABD04}" destId="{635C430C-CE53-4CD7-8DBC-BC14E7253FBF}" srcOrd="0" destOrd="0" presId="urn:microsoft.com/office/officeart/2005/8/layout/vList2"/>
    <dgm:cxn modelId="{151C69B4-460D-4F13-9C7F-17C9EE6A2A02}" type="presParOf" srcId="{70295A48-DF59-45F5-B0A4-CDB4C84ABD04}" destId="{096CB683-A53F-4CCC-B32B-7C1E40F89D98}" srcOrd="1" destOrd="0" presId="urn:microsoft.com/office/officeart/2005/8/layout/vList2"/>
    <dgm:cxn modelId="{776F81A9-614D-4571-9088-C267F2073332}" type="presParOf" srcId="{70295A48-DF59-45F5-B0A4-CDB4C84ABD04}" destId="{4199B7CD-9A86-4448-AEA1-F6EBFC432CCB}" srcOrd="2" destOrd="0" presId="urn:microsoft.com/office/officeart/2005/8/layout/vList2"/>
    <dgm:cxn modelId="{BCE55E22-0989-4DC8-8511-B8D65A12B4E6}" type="presParOf" srcId="{70295A48-DF59-45F5-B0A4-CDB4C84ABD04}" destId="{28A478A1-B7B5-48AF-AD0A-A3241B4E06CE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16A2E73-9E78-480E-A166-EBF40CDB36A2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4D9C771-707C-4161-B122-E13E4AD3E02B}">
      <dgm:prSet custT="1"/>
      <dgm:spPr/>
      <dgm:t>
        <a:bodyPr/>
        <a:lstStyle/>
        <a:p>
          <a:pPr algn="ctr"/>
          <a:r>
            <a:rPr lang="az-Latn-AZ" sz="4000" b="1" dirty="0">
              <a:latin typeface="Arial" panose="020B0604020202020204" pitchFamily="34" charset="0"/>
              <a:cs typeface="Arial" panose="020B0604020202020204" pitchFamily="34" charset="0"/>
            </a:rPr>
            <a:t>Qeyri-aktiv şişlər</a:t>
          </a:r>
          <a:endParaRPr lang="en-US" sz="3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46C779-CDC7-466C-9FBB-2C156D71E2B7}" type="parTrans" cxnId="{4A3370AF-EC69-4ECE-AE36-6BA1AEE725FD}">
      <dgm:prSet/>
      <dgm:spPr/>
      <dgm:t>
        <a:bodyPr/>
        <a:lstStyle/>
        <a:p>
          <a:endParaRPr lang="en-US"/>
        </a:p>
      </dgm:t>
    </dgm:pt>
    <dgm:pt modelId="{EC97D231-056E-4D09-B448-DEEF09F9299C}" type="sibTrans" cxnId="{4A3370AF-EC69-4ECE-AE36-6BA1AEE725FD}">
      <dgm:prSet/>
      <dgm:spPr/>
      <dgm:t>
        <a:bodyPr/>
        <a:lstStyle/>
        <a:p>
          <a:endParaRPr lang="en-US"/>
        </a:p>
      </dgm:t>
    </dgm:pt>
    <dgm:pt modelId="{3C30AE6D-1FFC-41E5-9413-E0E18E74C29F}">
      <dgm:prSet custT="1"/>
      <dgm:spPr/>
      <dgm:t>
        <a:bodyPr/>
        <a:lstStyle/>
        <a:p>
          <a:pPr algn="ctr"/>
          <a:r>
            <a:rPr lang="az-Latn-AZ" sz="4000" b="1">
              <a:latin typeface="Arial" panose="020B0604020202020204" pitchFamily="34" charset="0"/>
              <a:cs typeface="Arial" panose="020B0604020202020204" pitchFamily="34" charset="0"/>
            </a:rPr>
            <a:t>Aktiv şişlər</a:t>
          </a:r>
          <a:endParaRPr lang="en-US" sz="4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F17D75F-CBAC-4FCC-8133-74575D152E36}" type="parTrans" cxnId="{D9F5C930-D6E8-4836-94D3-C9F87DE70306}">
      <dgm:prSet/>
      <dgm:spPr/>
      <dgm:t>
        <a:bodyPr/>
        <a:lstStyle/>
        <a:p>
          <a:endParaRPr lang="en-US"/>
        </a:p>
      </dgm:t>
    </dgm:pt>
    <dgm:pt modelId="{F2D9E0EF-6DB4-4403-812D-934D6D42DFA7}" type="sibTrans" cxnId="{D9F5C930-D6E8-4836-94D3-C9F87DE70306}">
      <dgm:prSet/>
      <dgm:spPr/>
      <dgm:t>
        <a:bodyPr/>
        <a:lstStyle/>
        <a:p>
          <a:endParaRPr lang="en-US"/>
        </a:p>
      </dgm:t>
    </dgm:pt>
    <dgm:pt modelId="{16BD16EE-4781-452A-9131-F04C65E431A7}">
      <dgm:prSet custT="1"/>
      <dgm:spPr/>
      <dgm:t>
        <a:bodyPr/>
        <a:lstStyle/>
        <a:p>
          <a:pPr algn="l"/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İnsulinoma – hipoqlikemik tutmalar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D5EF21-E0D9-49D9-8AA8-535AD280BBB7}" type="parTrans" cxnId="{51FD56C4-4400-405E-922B-C94BF1DB18BD}">
      <dgm:prSet/>
      <dgm:spPr/>
      <dgm:t>
        <a:bodyPr/>
        <a:lstStyle/>
        <a:p>
          <a:endParaRPr lang="en-US"/>
        </a:p>
      </dgm:t>
    </dgm:pt>
    <dgm:pt modelId="{99EE0AC4-A9A2-4ADC-BBC7-32CD10BBD838}" type="sibTrans" cxnId="{51FD56C4-4400-405E-922B-C94BF1DB18BD}">
      <dgm:prSet/>
      <dgm:spPr/>
      <dgm:t>
        <a:bodyPr/>
        <a:lstStyle/>
        <a:p>
          <a:endParaRPr lang="en-US"/>
        </a:p>
      </dgm:t>
    </dgm:pt>
    <dgm:pt modelId="{CC243B71-04EC-406A-9BA6-950B93CA8E9E}">
      <dgm:prSet custT="1"/>
      <dgm:spPr/>
      <dgm:t>
        <a:bodyPr/>
        <a:lstStyle/>
        <a:p>
          <a:pPr algn="l"/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Qastrinoma – xora və diarreya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5F665B-DFD3-4C83-8744-ADDAA23B874B}" type="parTrans" cxnId="{989A8429-21E7-4096-A676-07BB3FAD985E}">
      <dgm:prSet/>
      <dgm:spPr/>
      <dgm:t>
        <a:bodyPr/>
        <a:lstStyle/>
        <a:p>
          <a:endParaRPr lang="en-US"/>
        </a:p>
      </dgm:t>
    </dgm:pt>
    <dgm:pt modelId="{E79115E4-A3B6-4CA8-B067-171A39137D45}" type="sibTrans" cxnId="{989A8429-21E7-4096-A676-07BB3FAD985E}">
      <dgm:prSet/>
      <dgm:spPr/>
      <dgm:t>
        <a:bodyPr/>
        <a:lstStyle/>
        <a:p>
          <a:endParaRPr lang="en-US"/>
        </a:p>
      </dgm:t>
    </dgm:pt>
    <dgm:pt modelId="{B8AF47EE-AA58-4E60-8C93-9C3B3614C684}">
      <dgm:prSet custT="1"/>
      <dgm:spPr/>
      <dgm:t>
        <a:bodyPr/>
        <a:lstStyle/>
        <a:p>
          <a:pPr algn="l"/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Qlükaqonoma – diabet və anemiya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610074-1D5A-4863-AAD1-E959BEC79BA1}" type="parTrans" cxnId="{2127A9A7-337E-4B83-BC9F-4BF5DA2AAD3B}">
      <dgm:prSet/>
      <dgm:spPr/>
      <dgm:t>
        <a:bodyPr/>
        <a:lstStyle/>
        <a:p>
          <a:endParaRPr lang="en-US"/>
        </a:p>
      </dgm:t>
    </dgm:pt>
    <dgm:pt modelId="{7453BF36-FCBF-4564-BCFF-DAB237A73DE1}" type="sibTrans" cxnId="{2127A9A7-337E-4B83-BC9F-4BF5DA2AAD3B}">
      <dgm:prSet/>
      <dgm:spPr/>
      <dgm:t>
        <a:bodyPr/>
        <a:lstStyle/>
        <a:p>
          <a:endParaRPr lang="en-US"/>
        </a:p>
      </dgm:t>
    </dgm:pt>
    <dgm:pt modelId="{AD2FC768-B849-484C-94A0-0A147385B7E5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kütlə effekti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ED811E-32F1-4A89-A157-FA41E8B706A1}" type="parTrans" cxnId="{3ACF41AB-A279-4B8E-8AA2-F91D54083173}">
      <dgm:prSet/>
      <dgm:spPr/>
      <dgm:t>
        <a:bodyPr/>
        <a:lstStyle/>
        <a:p>
          <a:endParaRPr lang="en-US"/>
        </a:p>
      </dgm:t>
    </dgm:pt>
    <dgm:pt modelId="{DB076D04-5347-494F-B3C8-CB447F57E5E3}" type="sibTrans" cxnId="{3ACF41AB-A279-4B8E-8AA2-F91D54083173}">
      <dgm:prSet/>
      <dgm:spPr/>
      <dgm:t>
        <a:bodyPr/>
        <a:lstStyle/>
        <a:p>
          <a:endParaRPr lang="en-US"/>
        </a:p>
      </dgm:t>
    </dgm:pt>
    <dgm:pt modelId="{687187C0-BAEE-40C1-8210-DDA70FD760EE}">
      <dgm:prSet custT="1"/>
      <dgm:spPr/>
      <dgm:t>
        <a:bodyPr/>
        <a:lstStyle/>
        <a:p>
          <a:pPr algn="l"/>
          <a:r>
            <a:rPr lang="az-Latn-AZ" sz="1600" dirty="0">
              <a:latin typeface="Arial" panose="020B0604020202020204" pitchFamily="34" charset="0"/>
              <a:cs typeface="Arial" panose="020B0604020202020204" pitchFamily="34" charset="0"/>
            </a:rPr>
            <a:t>Somatostatinoma – diabet, steatoreyya və öd daşı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4B1409-B139-4933-A236-D7F6CF30AB1D}" type="parTrans" cxnId="{0105F819-3E15-4452-99DD-ECF710271865}">
      <dgm:prSet/>
      <dgm:spPr/>
      <dgm:t>
        <a:bodyPr/>
        <a:lstStyle/>
        <a:p>
          <a:endParaRPr lang="en-US"/>
        </a:p>
      </dgm:t>
    </dgm:pt>
    <dgm:pt modelId="{66FEBDE0-C6D0-4FF0-AB0B-240D6711EE83}" type="sibTrans" cxnId="{0105F819-3E15-4452-99DD-ECF710271865}">
      <dgm:prSet/>
      <dgm:spPr/>
      <dgm:t>
        <a:bodyPr/>
        <a:lstStyle/>
        <a:p>
          <a:endParaRPr lang="en-US"/>
        </a:p>
      </dgm:t>
    </dgm:pt>
    <dgm:pt modelId="{492B1AFB-1E97-4006-901D-7BB68B65E631}">
      <dgm:prSet custT="1"/>
      <dgm:spPr/>
      <dgm:t>
        <a:bodyPr/>
        <a:lstStyle/>
        <a:p>
          <a:pPr algn="l">
            <a:buFont typeface="Arial" panose="020B0604020202020204" pitchFamily="34" charset="0"/>
            <a:buChar char="•"/>
          </a:pPr>
          <a:r>
            <a:rPr lang="az-Latn-AZ" altLang="en-US" sz="1600" dirty="0">
              <a:latin typeface="Arial" panose="020B0604020202020204" pitchFamily="34" charset="0"/>
              <a:cs typeface="Arial" panose="020B0604020202020204" pitchFamily="34" charset="0"/>
            </a:rPr>
            <a:t>VİP-oma – sulu-sekretor diarreya (ac olan vaxtı diarreya)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C54FC7-EA29-489A-A380-7271E28C0B7E}" type="parTrans" cxnId="{377D860D-8057-49F0-8E7F-864BA40A475D}">
      <dgm:prSet/>
      <dgm:spPr/>
      <dgm:t>
        <a:bodyPr/>
        <a:lstStyle/>
        <a:p>
          <a:endParaRPr lang="en-US"/>
        </a:p>
      </dgm:t>
    </dgm:pt>
    <dgm:pt modelId="{4B9CC412-6309-444C-845E-54F5A7E55846}" type="sibTrans" cxnId="{377D860D-8057-49F0-8E7F-864BA40A475D}">
      <dgm:prSet/>
      <dgm:spPr/>
      <dgm:t>
        <a:bodyPr/>
        <a:lstStyle/>
        <a:p>
          <a:endParaRPr lang="en-US"/>
        </a:p>
      </dgm:t>
    </dgm:pt>
    <dgm:pt modelId="{B3056375-06C3-4698-9DB2-4C47B32E0B4B}">
      <dgm:prSet custT="1"/>
      <dgm:spPr/>
      <dgm:t>
        <a:bodyPr/>
        <a:lstStyle/>
        <a:p>
          <a:pPr algn="l"/>
          <a:r>
            <a:rPr lang="az-Latn-AZ" altLang="en-US" sz="1600" dirty="0">
              <a:latin typeface="Arial" panose="020B0604020202020204" pitchFamily="34" charset="0"/>
              <a:cs typeface="Arial" panose="020B0604020202020204" pitchFamily="34" charset="0"/>
            </a:rPr>
            <a:t>AKTH-oma – hipertoniya</a:t>
          </a:r>
          <a:endParaRPr lang="en-US" alt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B61449-26D4-40E7-AF6D-6157CF586984}" type="parTrans" cxnId="{214BBAB4-0C9D-47C4-8511-E3EAD619E6BE}">
      <dgm:prSet/>
      <dgm:spPr/>
      <dgm:t>
        <a:bodyPr/>
        <a:lstStyle/>
        <a:p>
          <a:endParaRPr lang="en-US"/>
        </a:p>
      </dgm:t>
    </dgm:pt>
    <dgm:pt modelId="{73C86877-397E-49E0-B359-1F0F26BE5905}" type="sibTrans" cxnId="{214BBAB4-0C9D-47C4-8511-E3EAD619E6BE}">
      <dgm:prSet/>
      <dgm:spPr/>
      <dgm:t>
        <a:bodyPr/>
        <a:lstStyle/>
        <a:p>
          <a:endParaRPr lang="en-US"/>
        </a:p>
      </dgm:t>
    </dgm:pt>
    <dgm:pt modelId="{4A13393F-CC9D-435D-A78E-9C6E799FF19C}">
      <dgm:prSet custT="1"/>
      <dgm:spPr/>
      <dgm:t>
        <a:bodyPr/>
        <a:lstStyle/>
        <a:p>
          <a:pPr algn="l"/>
          <a:r>
            <a:rPr lang="az-Latn-AZ" altLang="en-US" sz="1600" dirty="0">
              <a:latin typeface="Arial" panose="020B0604020202020204" pitchFamily="34" charset="0"/>
              <a:cs typeface="Arial" panose="020B0604020202020204" pitchFamily="34" charset="0"/>
            </a:rPr>
            <a:t>PTH-oma – hipokalsemiya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F9F36B-424B-4034-A959-0D0F3E71353F}" type="parTrans" cxnId="{0058F796-E9C7-40E4-A30F-1B55A405BE34}">
      <dgm:prSet/>
      <dgm:spPr/>
      <dgm:t>
        <a:bodyPr/>
        <a:lstStyle/>
        <a:p>
          <a:endParaRPr lang="en-US"/>
        </a:p>
      </dgm:t>
    </dgm:pt>
    <dgm:pt modelId="{6B78C2E4-CDAD-4C7D-9481-97BEB7AC4C70}" type="sibTrans" cxnId="{0058F796-E9C7-40E4-A30F-1B55A405BE34}">
      <dgm:prSet/>
      <dgm:spPr/>
      <dgm:t>
        <a:bodyPr/>
        <a:lstStyle/>
        <a:p>
          <a:endParaRPr lang="en-US"/>
        </a:p>
      </dgm:t>
    </dgm:pt>
    <dgm:pt modelId="{830BB20A-6C6A-4B59-93C5-69AD84BB7187}">
      <dgm:prSet custT="1"/>
      <dgm:spPr/>
      <dgm:t>
        <a:bodyPr/>
        <a:lstStyle/>
        <a:p>
          <a:pPr algn="l"/>
          <a:r>
            <a:rPr lang="az-Latn-AZ" sz="2400" b="1">
              <a:latin typeface="Arial" panose="020B0604020202020204" pitchFamily="34" charset="0"/>
              <a:cs typeface="Arial" panose="020B0604020202020204" pitchFamily="34" charset="0"/>
            </a:rPr>
            <a:t>Karsinoid</a:t>
          </a:r>
          <a:endParaRPr lang="en-US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64476CA-7326-4525-918E-7E1F6AD1BBED}" type="parTrans" cxnId="{F3698DF9-D091-4CD5-A5DF-B21BD1333219}">
      <dgm:prSet/>
      <dgm:spPr/>
      <dgm:t>
        <a:bodyPr/>
        <a:lstStyle/>
        <a:p>
          <a:endParaRPr lang="en-US"/>
        </a:p>
      </dgm:t>
    </dgm:pt>
    <dgm:pt modelId="{C1845BC6-09CB-44B3-9A20-D9754D033182}" type="sibTrans" cxnId="{F3698DF9-D091-4CD5-A5DF-B21BD1333219}">
      <dgm:prSet/>
      <dgm:spPr/>
      <dgm:t>
        <a:bodyPr/>
        <a:lstStyle/>
        <a:p>
          <a:endParaRPr lang="en-US"/>
        </a:p>
      </dgm:t>
    </dgm:pt>
    <dgm:pt modelId="{0CBE745A-7424-461E-A26C-5351207DC0B1}">
      <dgm:prSet custT="1"/>
      <dgm:spPr/>
      <dgm:t>
        <a:bodyPr/>
        <a:lstStyle/>
        <a:p>
          <a:pPr algn="l"/>
          <a:r>
            <a:rPr lang="az-Latn-AZ" sz="2400" b="1" dirty="0">
              <a:latin typeface="Arial" panose="020B0604020202020204" pitchFamily="34" charset="0"/>
              <a:cs typeface="Arial" panose="020B0604020202020204" pitchFamily="34" charset="0"/>
            </a:rPr>
            <a:t>Qeyri-karsinoid</a:t>
          </a:r>
          <a:endParaRPr lang="en-US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F9C105-46A0-4681-9205-A29BDBDE7E52}" type="parTrans" cxnId="{E71F0076-CA4C-4A93-A763-6C4A7C23CAFD}">
      <dgm:prSet/>
      <dgm:spPr/>
      <dgm:t>
        <a:bodyPr/>
        <a:lstStyle/>
        <a:p>
          <a:endParaRPr lang="en-US"/>
        </a:p>
      </dgm:t>
    </dgm:pt>
    <dgm:pt modelId="{C87D71DD-A7FD-4CBE-9515-8AB3003E7CD9}" type="sibTrans" cxnId="{E71F0076-CA4C-4A93-A763-6C4A7C23CAFD}">
      <dgm:prSet/>
      <dgm:spPr/>
      <dgm:t>
        <a:bodyPr/>
        <a:lstStyle/>
        <a:p>
          <a:endParaRPr lang="en-US"/>
        </a:p>
      </dgm:t>
    </dgm:pt>
    <dgm:pt modelId="{B7DA97DC-F610-42FA-9A8B-C110DBE2FE00}">
      <dgm:prSet custT="1"/>
      <dgm:spPr/>
      <dgm:t>
        <a:bodyPr anchor="ctr"/>
        <a:lstStyle/>
        <a:p>
          <a:pPr algn="l"/>
          <a:r>
            <a:rPr lang="az-Latn-AZ" sz="2400">
              <a:latin typeface="Arial" panose="020B0604020202020204" pitchFamily="34" charset="0"/>
              <a:cs typeface="Arial" panose="020B0604020202020204" pitchFamily="34" charset="0"/>
            </a:rPr>
            <a:t>Karsinoid krizi: qızarma, hipo-, hipertoniya, aritmiya, diarreya</a:t>
          </a:r>
          <a:endParaRPr lang="en-US" sz="2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51E762-EC4C-4D9B-BCEB-1ADBDB9A69D2}" type="parTrans" cxnId="{2F1A6761-FDCD-4D49-948C-E2B87BBC8D13}">
      <dgm:prSet/>
      <dgm:spPr/>
      <dgm:t>
        <a:bodyPr/>
        <a:lstStyle/>
        <a:p>
          <a:endParaRPr lang="en-US"/>
        </a:p>
      </dgm:t>
    </dgm:pt>
    <dgm:pt modelId="{DE6585CA-7753-4F82-8190-4181A236D9C3}" type="sibTrans" cxnId="{2F1A6761-FDCD-4D49-948C-E2B87BBC8D13}">
      <dgm:prSet/>
      <dgm:spPr/>
      <dgm:t>
        <a:bodyPr/>
        <a:lstStyle/>
        <a:p>
          <a:endParaRPr lang="en-US"/>
        </a:p>
      </dgm:t>
    </dgm:pt>
    <dgm:pt modelId="{F373E950-85C2-4E6E-A8D7-6953EB176E8D}" type="pres">
      <dgm:prSet presAssocID="{816A2E73-9E78-480E-A166-EBF40CDB36A2}" presName="linear" presStyleCnt="0">
        <dgm:presLayoutVars>
          <dgm:dir/>
          <dgm:animLvl val="lvl"/>
          <dgm:resizeHandles val="exact"/>
        </dgm:presLayoutVars>
      </dgm:prSet>
      <dgm:spPr/>
    </dgm:pt>
    <dgm:pt modelId="{43B357F6-BC29-419D-9857-1C7002B70D75}" type="pres">
      <dgm:prSet presAssocID="{24D9C771-707C-4161-B122-E13E4AD3E02B}" presName="parentLin" presStyleCnt="0"/>
      <dgm:spPr/>
    </dgm:pt>
    <dgm:pt modelId="{060EF021-9D5A-410D-BC47-2BD4DCEE9332}" type="pres">
      <dgm:prSet presAssocID="{24D9C771-707C-4161-B122-E13E4AD3E02B}" presName="parentLeftMargin" presStyleLbl="node1" presStyleIdx="0" presStyleCnt="2"/>
      <dgm:spPr/>
    </dgm:pt>
    <dgm:pt modelId="{46007D7E-F1F9-4D71-AC34-69004E09DBA5}" type="pres">
      <dgm:prSet presAssocID="{24D9C771-707C-4161-B122-E13E4AD3E02B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FE4762D-467C-487B-8782-E54844FFF43F}" type="pres">
      <dgm:prSet presAssocID="{24D9C771-707C-4161-B122-E13E4AD3E02B}" presName="negativeSpace" presStyleCnt="0"/>
      <dgm:spPr/>
    </dgm:pt>
    <dgm:pt modelId="{31970C93-2434-4DC2-B6E6-C641AC69FBEA}" type="pres">
      <dgm:prSet presAssocID="{24D9C771-707C-4161-B122-E13E4AD3E02B}" presName="childText" presStyleLbl="conFgAcc1" presStyleIdx="0" presStyleCnt="2">
        <dgm:presLayoutVars>
          <dgm:bulletEnabled val="1"/>
        </dgm:presLayoutVars>
      </dgm:prSet>
      <dgm:spPr/>
    </dgm:pt>
    <dgm:pt modelId="{4616DF8F-40E5-4BD3-B544-EB30F9B89958}" type="pres">
      <dgm:prSet presAssocID="{EC97D231-056E-4D09-B448-DEEF09F9299C}" presName="spaceBetweenRectangles" presStyleCnt="0"/>
      <dgm:spPr/>
    </dgm:pt>
    <dgm:pt modelId="{449612A0-0415-4F95-9C7B-C58FF6C99196}" type="pres">
      <dgm:prSet presAssocID="{3C30AE6D-1FFC-41E5-9413-E0E18E74C29F}" presName="parentLin" presStyleCnt="0"/>
      <dgm:spPr/>
    </dgm:pt>
    <dgm:pt modelId="{34064204-D441-4773-8FBB-93CB0DEFB307}" type="pres">
      <dgm:prSet presAssocID="{3C30AE6D-1FFC-41E5-9413-E0E18E74C29F}" presName="parentLeftMargin" presStyleLbl="node1" presStyleIdx="0" presStyleCnt="2"/>
      <dgm:spPr/>
    </dgm:pt>
    <dgm:pt modelId="{83E33A69-BCA4-469C-82C1-C141031AE0AA}" type="pres">
      <dgm:prSet presAssocID="{3C30AE6D-1FFC-41E5-9413-E0E18E74C29F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061FEFCA-739D-4CF3-96EA-0336A5C2787B}" type="pres">
      <dgm:prSet presAssocID="{3C30AE6D-1FFC-41E5-9413-E0E18E74C29F}" presName="negativeSpace" presStyleCnt="0"/>
      <dgm:spPr/>
    </dgm:pt>
    <dgm:pt modelId="{7A9D2B2D-C390-4466-9295-A78C5A27DB77}" type="pres">
      <dgm:prSet presAssocID="{3C30AE6D-1FFC-41E5-9413-E0E18E74C29F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377D860D-8057-49F0-8E7F-864BA40A475D}" srcId="{0CBE745A-7424-461E-A26C-5351207DC0B1}" destId="{492B1AFB-1E97-4006-901D-7BB68B65E631}" srcOrd="4" destOrd="0" parTransId="{9FC54FC7-EA29-489A-A380-7271E28C0B7E}" sibTransId="{4B9CC412-6309-444C-845E-54F5A7E55846}"/>
    <dgm:cxn modelId="{7B69AB0D-9953-4BE4-A52C-5C0FF4DC5C90}" type="presOf" srcId="{830BB20A-6C6A-4B59-93C5-69AD84BB7187}" destId="{7A9D2B2D-C390-4466-9295-A78C5A27DB77}" srcOrd="0" destOrd="0" presId="urn:microsoft.com/office/officeart/2005/8/layout/list1"/>
    <dgm:cxn modelId="{0105F819-3E15-4452-99DD-ECF710271865}" srcId="{0CBE745A-7424-461E-A26C-5351207DC0B1}" destId="{687187C0-BAEE-40C1-8210-DDA70FD760EE}" srcOrd="3" destOrd="0" parTransId="{624B1409-B139-4933-A236-D7F6CF30AB1D}" sibTransId="{66FEBDE0-C6D0-4FF0-AB0B-240D6711EE83}"/>
    <dgm:cxn modelId="{6C8E8C26-25E8-48EC-BDC5-B3DC498DC235}" type="presOf" srcId="{4A13393F-CC9D-435D-A78E-9C6E799FF19C}" destId="{7A9D2B2D-C390-4466-9295-A78C5A27DB77}" srcOrd="0" destOrd="9" presId="urn:microsoft.com/office/officeart/2005/8/layout/list1"/>
    <dgm:cxn modelId="{989A8429-21E7-4096-A676-07BB3FAD985E}" srcId="{0CBE745A-7424-461E-A26C-5351207DC0B1}" destId="{CC243B71-04EC-406A-9BA6-950B93CA8E9E}" srcOrd="1" destOrd="0" parTransId="{035F665B-DFD3-4C83-8744-ADDAA23B874B}" sibTransId="{E79115E4-A3B6-4CA8-B067-171A39137D45}"/>
    <dgm:cxn modelId="{D9F5C930-D6E8-4836-94D3-C9F87DE70306}" srcId="{816A2E73-9E78-480E-A166-EBF40CDB36A2}" destId="{3C30AE6D-1FFC-41E5-9413-E0E18E74C29F}" srcOrd="1" destOrd="0" parTransId="{CF17D75F-CBAC-4FCC-8133-74575D152E36}" sibTransId="{F2D9E0EF-6DB4-4403-812D-934D6D42DFA7}"/>
    <dgm:cxn modelId="{93D8375E-D2F8-4288-9A71-ADF3D36444C8}" type="presOf" srcId="{CC243B71-04EC-406A-9BA6-950B93CA8E9E}" destId="{7A9D2B2D-C390-4466-9295-A78C5A27DB77}" srcOrd="0" destOrd="4" presId="urn:microsoft.com/office/officeart/2005/8/layout/list1"/>
    <dgm:cxn modelId="{2F1A6761-FDCD-4D49-948C-E2B87BBC8D13}" srcId="{830BB20A-6C6A-4B59-93C5-69AD84BB7187}" destId="{B7DA97DC-F610-42FA-9A8B-C110DBE2FE00}" srcOrd="0" destOrd="0" parTransId="{AC51E762-EC4C-4D9B-BCEB-1ADBDB9A69D2}" sibTransId="{DE6585CA-7753-4F82-8190-4181A236D9C3}"/>
    <dgm:cxn modelId="{D590C343-3F48-4A4A-90EA-1CC758F96E3B}" type="presOf" srcId="{B7DA97DC-F610-42FA-9A8B-C110DBE2FE00}" destId="{7A9D2B2D-C390-4466-9295-A78C5A27DB77}" srcOrd="0" destOrd="1" presId="urn:microsoft.com/office/officeart/2005/8/layout/list1"/>
    <dgm:cxn modelId="{82852B6A-7B3F-4A66-9B4A-E79CC5D44006}" type="presOf" srcId="{3C30AE6D-1FFC-41E5-9413-E0E18E74C29F}" destId="{83E33A69-BCA4-469C-82C1-C141031AE0AA}" srcOrd="1" destOrd="0" presId="urn:microsoft.com/office/officeart/2005/8/layout/list1"/>
    <dgm:cxn modelId="{5BAA0975-0711-46B2-BA4F-6C2D3C6AAE3F}" type="presOf" srcId="{B8AF47EE-AA58-4E60-8C93-9C3B3614C684}" destId="{7A9D2B2D-C390-4466-9295-A78C5A27DB77}" srcOrd="0" destOrd="5" presId="urn:microsoft.com/office/officeart/2005/8/layout/list1"/>
    <dgm:cxn modelId="{E71F0076-CA4C-4A93-A763-6C4A7C23CAFD}" srcId="{3C30AE6D-1FFC-41E5-9413-E0E18E74C29F}" destId="{0CBE745A-7424-461E-A26C-5351207DC0B1}" srcOrd="1" destOrd="0" parTransId="{59F9C105-46A0-4681-9205-A29BDBDE7E52}" sibTransId="{C87D71DD-A7FD-4CBE-9515-8AB3003E7CD9}"/>
    <dgm:cxn modelId="{AF1FE076-E9CF-4001-8227-79BC924BBBA5}" type="presOf" srcId="{3C30AE6D-1FFC-41E5-9413-E0E18E74C29F}" destId="{34064204-D441-4773-8FBB-93CB0DEFB307}" srcOrd="0" destOrd="0" presId="urn:microsoft.com/office/officeart/2005/8/layout/list1"/>
    <dgm:cxn modelId="{BB98C587-6CE6-49B6-A5D2-2B9B7D8F8C8D}" type="presOf" srcId="{816A2E73-9E78-480E-A166-EBF40CDB36A2}" destId="{F373E950-85C2-4E6E-A8D7-6953EB176E8D}" srcOrd="0" destOrd="0" presId="urn:microsoft.com/office/officeart/2005/8/layout/list1"/>
    <dgm:cxn modelId="{57DF3A95-DCDF-4CD5-9D45-7EA557481DD7}" type="presOf" srcId="{492B1AFB-1E97-4006-901D-7BB68B65E631}" destId="{7A9D2B2D-C390-4466-9295-A78C5A27DB77}" srcOrd="0" destOrd="7" presId="urn:microsoft.com/office/officeart/2005/8/layout/list1"/>
    <dgm:cxn modelId="{0058F796-E9C7-40E4-A30F-1B55A405BE34}" srcId="{0CBE745A-7424-461E-A26C-5351207DC0B1}" destId="{4A13393F-CC9D-435D-A78E-9C6E799FF19C}" srcOrd="6" destOrd="0" parTransId="{B1F9F36B-424B-4034-A959-0D0F3E71353F}" sibTransId="{6B78C2E4-CDAD-4C7D-9481-97BEB7AC4C70}"/>
    <dgm:cxn modelId="{08957CA5-B105-4A4B-9B7F-82589DEF9FF9}" type="presOf" srcId="{AD2FC768-B849-484C-94A0-0A147385B7E5}" destId="{31970C93-2434-4DC2-B6E6-C641AC69FBEA}" srcOrd="0" destOrd="0" presId="urn:microsoft.com/office/officeart/2005/8/layout/list1"/>
    <dgm:cxn modelId="{193532A7-5922-46E6-A803-A72BBBF4BBEB}" type="presOf" srcId="{687187C0-BAEE-40C1-8210-DDA70FD760EE}" destId="{7A9D2B2D-C390-4466-9295-A78C5A27DB77}" srcOrd="0" destOrd="6" presId="urn:microsoft.com/office/officeart/2005/8/layout/list1"/>
    <dgm:cxn modelId="{2127A9A7-337E-4B83-BC9F-4BF5DA2AAD3B}" srcId="{0CBE745A-7424-461E-A26C-5351207DC0B1}" destId="{B8AF47EE-AA58-4E60-8C93-9C3B3614C684}" srcOrd="2" destOrd="0" parTransId="{EA610074-1D5A-4863-AAD1-E959BEC79BA1}" sibTransId="{7453BF36-FCBF-4564-BCFF-DAB237A73DE1}"/>
    <dgm:cxn modelId="{3ACF41AB-A279-4B8E-8AA2-F91D54083173}" srcId="{24D9C771-707C-4161-B122-E13E4AD3E02B}" destId="{AD2FC768-B849-484C-94A0-0A147385B7E5}" srcOrd="0" destOrd="0" parTransId="{88ED811E-32F1-4A89-A157-FA41E8B706A1}" sibTransId="{DB076D04-5347-494F-B3C8-CB447F57E5E3}"/>
    <dgm:cxn modelId="{4A3370AF-EC69-4ECE-AE36-6BA1AEE725FD}" srcId="{816A2E73-9E78-480E-A166-EBF40CDB36A2}" destId="{24D9C771-707C-4161-B122-E13E4AD3E02B}" srcOrd="0" destOrd="0" parTransId="{F646C779-CDC7-466C-9FBB-2C156D71E2B7}" sibTransId="{EC97D231-056E-4D09-B448-DEEF09F9299C}"/>
    <dgm:cxn modelId="{214BBAB4-0C9D-47C4-8511-E3EAD619E6BE}" srcId="{0CBE745A-7424-461E-A26C-5351207DC0B1}" destId="{B3056375-06C3-4698-9DB2-4C47B32E0B4B}" srcOrd="5" destOrd="0" parTransId="{ADB61449-26D4-40E7-AF6D-6157CF586984}" sibTransId="{73C86877-397E-49E0-B359-1F0F26BE5905}"/>
    <dgm:cxn modelId="{1A51F0BE-99A1-48A5-96F8-C51D3A3EA239}" type="presOf" srcId="{24D9C771-707C-4161-B122-E13E4AD3E02B}" destId="{46007D7E-F1F9-4D71-AC34-69004E09DBA5}" srcOrd="1" destOrd="0" presId="urn:microsoft.com/office/officeart/2005/8/layout/list1"/>
    <dgm:cxn modelId="{51FD56C4-4400-405E-922B-C94BF1DB18BD}" srcId="{0CBE745A-7424-461E-A26C-5351207DC0B1}" destId="{16BD16EE-4781-452A-9131-F04C65E431A7}" srcOrd="0" destOrd="0" parTransId="{BED5EF21-E0D9-49D9-8AA8-535AD280BBB7}" sibTransId="{99EE0AC4-A9A2-4ADC-BBC7-32CD10BBD838}"/>
    <dgm:cxn modelId="{7E6036C6-29D5-4332-8AEB-0BA47C79D39C}" type="presOf" srcId="{16BD16EE-4781-452A-9131-F04C65E431A7}" destId="{7A9D2B2D-C390-4466-9295-A78C5A27DB77}" srcOrd="0" destOrd="3" presId="urn:microsoft.com/office/officeart/2005/8/layout/list1"/>
    <dgm:cxn modelId="{FE022DE6-6517-44CE-9322-BCDDF91B09C6}" type="presOf" srcId="{0CBE745A-7424-461E-A26C-5351207DC0B1}" destId="{7A9D2B2D-C390-4466-9295-A78C5A27DB77}" srcOrd="0" destOrd="2" presId="urn:microsoft.com/office/officeart/2005/8/layout/list1"/>
    <dgm:cxn modelId="{1D38D7F2-0F00-4AF1-A12F-BA29102D432C}" type="presOf" srcId="{24D9C771-707C-4161-B122-E13E4AD3E02B}" destId="{060EF021-9D5A-410D-BC47-2BD4DCEE9332}" srcOrd="0" destOrd="0" presId="urn:microsoft.com/office/officeart/2005/8/layout/list1"/>
    <dgm:cxn modelId="{C144A1F8-A899-4621-95C2-C04498E32331}" type="presOf" srcId="{B3056375-06C3-4698-9DB2-4C47B32E0B4B}" destId="{7A9D2B2D-C390-4466-9295-A78C5A27DB77}" srcOrd="0" destOrd="8" presId="urn:microsoft.com/office/officeart/2005/8/layout/list1"/>
    <dgm:cxn modelId="{F3698DF9-D091-4CD5-A5DF-B21BD1333219}" srcId="{3C30AE6D-1FFC-41E5-9413-E0E18E74C29F}" destId="{830BB20A-6C6A-4B59-93C5-69AD84BB7187}" srcOrd="0" destOrd="0" parTransId="{C64476CA-7326-4525-918E-7E1F6AD1BBED}" sibTransId="{C1845BC6-09CB-44B3-9A20-D9754D033182}"/>
    <dgm:cxn modelId="{DDE21E88-C2E3-4295-BD5F-D43BF511FB95}" type="presParOf" srcId="{F373E950-85C2-4E6E-A8D7-6953EB176E8D}" destId="{43B357F6-BC29-419D-9857-1C7002B70D75}" srcOrd="0" destOrd="0" presId="urn:microsoft.com/office/officeart/2005/8/layout/list1"/>
    <dgm:cxn modelId="{C7C28167-B617-4A01-AEF1-502F158CAB66}" type="presParOf" srcId="{43B357F6-BC29-419D-9857-1C7002B70D75}" destId="{060EF021-9D5A-410D-BC47-2BD4DCEE9332}" srcOrd="0" destOrd="0" presId="urn:microsoft.com/office/officeart/2005/8/layout/list1"/>
    <dgm:cxn modelId="{8421B24B-9986-4828-B518-BB8F73975270}" type="presParOf" srcId="{43B357F6-BC29-419D-9857-1C7002B70D75}" destId="{46007D7E-F1F9-4D71-AC34-69004E09DBA5}" srcOrd="1" destOrd="0" presId="urn:microsoft.com/office/officeart/2005/8/layout/list1"/>
    <dgm:cxn modelId="{3800F6E8-F610-4F89-8291-6D9C79D26AF9}" type="presParOf" srcId="{F373E950-85C2-4E6E-A8D7-6953EB176E8D}" destId="{6FE4762D-467C-487B-8782-E54844FFF43F}" srcOrd="1" destOrd="0" presId="urn:microsoft.com/office/officeart/2005/8/layout/list1"/>
    <dgm:cxn modelId="{559DDC70-20FE-420C-8DDA-02FE5BA6A520}" type="presParOf" srcId="{F373E950-85C2-4E6E-A8D7-6953EB176E8D}" destId="{31970C93-2434-4DC2-B6E6-C641AC69FBEA}" srcOrd="2" destOrd="0" presId="urn:microsoft.com/office/officeart/2005/8/layout/list1"/>
    <dgm:cxn modelId="{A71E74F8-FAC4-4A19-AF23-77D8D1115D88}" type="presParOf" srcId="{F373E950-85C2-4E6E-A8D7-6953EB176E8D}" destId="{4616DF8F-40E5-4BD3-B544-EB30F9B89958}" srcOrd="3" destOrd="0" presId="urn:microsoft.com/office/officeart/2005/8/layout/list1"/>
    <dgm:cxn modelId="{BAEE2EB7-FA4B-4986-B20F-7CDF8CDBA844}" type="presParOf" srcId="{F373E950-85C2-4E6E-A8D7-6953EB176E8D}" destId="{449612A0-0415-4F95-9C7B-C58FF6C99196}" srcOrd="4" destOrd="0" presId="urn:microsoft.com/office/officeart/2005/8/layout/list1"/>
    <dgm:cxn modelId="{3604FE55-7D50-480A-84C2-F438B0A16644}" type="presParOf" srcId="{449612A0-0415-4F95-9C7B-C58FF6C99196}" destId="{34064204-D441-4773-8FBB-93CB0DEFB307}" srcOrd="0" destOrd="0" presId="urn:microsoft.com/office/officeart/2005/8/layout/list1"/>
    <dgm:cxn modelId="{0EFF4E20-E9AD-44A1-BAE5-0B47B62729D6}" type="presParOf" srcId="{449612A0-0415-4F95-9C7B-C58FF6C99196}" destId="{83E33A69-BCA4-469C-82C1-C141031AE0AA}" srcOrd="1" destOrd="0" presId="urn:microsoft.com/office/officeart/2005/8/layout/list1"/>
    <dgm:cxn modelId="{7BAB39D3-4E7A-47ED-9469-71C165E997C0}" type="presParOf" srcId="{F373E950-85C2-4E6E-A8D7-6953EB176E8D}" destId="{061FEFCA-739D-4CF3-96EA-0336A5C2787B}" srcOrd="5" destOrd="0" presId="urn:microsoft.com/office/officeart/2005/8/layout/list1"/>
    <dgm:cxn modelId="{5397E061-F986-4FCD-AB91-DD65308C0958}" type="presParOf" srcId="{F373E950-85C2-4E6E-A8D7-6953EB176E8D}" destId="{7A9D2B2D-C390-4466-9295-A78C5A27DB77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E0866B36-4275-4BEE-B16E-56424EE3C165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D3A3661-FC0C-43A4-A53F-F9F5E9F6BD16}">
      <dgm:prSet/>
      <dgm:spPr/>
      <dgm:t>
        <a:bodyPr/>
        <a:lstStyle/>
        <a:p>
          <a:r>
            <a:rPr lang="az-Latn-AZ" b="1" i="1" dirty="0"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91D413-1964-425F-813F-F69414CBD5EA}" type="parTrans" cxnId="{4542572A-7AD0-4B01-9729-45D8104F1168}">
      <dgm:prSet/>
      <dgm:spPr/>
      <dgm:t>
        <a:bodyPr/>
        <a:lstStyle/>
        <a:p>
          <a:endParaRPr lang="en-US"/>
        </a:p>
      </dgm:t>
    </dgm:pt>
    <dgm:pt modelId="{9977AF60-D40C-4B3B-A03A-00AD8A3B2BA6}" type="sibTrans" cxnId="{4542572A-7AD0-4B01-9729-45D8104F1168}">
      <dgm:prSet/>
      <dgm:spPr/>
      <dgm:t>
        <a:bodyPr/>
        <a:lstStyle/>
        <a:p>
          <a:endParaRPr lang="en-US"/>
        </a:p>
      </dgm:t>
    </dgm:pt>
    <dgm:pt modelId="{7443BBC3-B982-40B1-865D-09F79A139E35}">
      <dgm:prSet/>
      <dgm:spPr/>
      <dgm:t>
        <a:bodyPr/>
        <a:lstStyle/>
        <a:p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Anamnezində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və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hazırda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NET-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olanlarda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,</a:t>
          </a:r>
        </a:p>
      </dgm:t>
    </dgm:pt>
    <dgm:pt modelId="{B1E2F569-0789-4839-B609-707CAC6B9B04}" type="parTrans" cxnId="{C81B315E-6C6B-490D-9007-FD07A14CE963}">
      <dgm:prSet/>
      <dgm:spPr/>
      <dgm:t>
        <a:bodyPr/>
        <a:lstStyle/>
        <a:p>
          <a:endParaRPr lang="en-US"/>
        </a:p>
      </dgm:t>
    </dgm:pt>
    <dgm:pt modelId="{13D95B23-B652-4429-B22A-661D15F10AEB}" type="sibTrans" cxnId="{C81B315E-6C6B-490D-9007-FD07A14CE963}">
      <dgm:prSet/>
      <dgm:spPr/>
      <dgm:t>
        <a:bodyPr/>
        <a:lstStyle/>
        <a:p>
          <a:endParaRPr lang="en-US"/>
        </a:p>
      </dgm:t>
    </dgm:pt>
    <dgm:pt modelId="{3A6D1781-D16B-4A51-90F4-9A9E85669156}">
      <dgm:prSet/>
      <dgm:spPr/>
      <dgm:t>
        <a:bodyPr/>
        <a:lstStyle/>
        <a:p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Endokrinopatiyası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olanlarda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qaraciyərdə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kütlə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tapılarsa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0F3053-A394-4909-B844-5FCDA84271C4}" type="parTrans" cxnId="{66453CF2-00F7-4393-927A-89449E6BD471}">
      <dgm:prSet/>
      <dgm:spPr/>
      <dgm:t>
        <a:bodyPr/>
        <a:lstStyle/>
        <a:p>
          <a:endParaRPr lang="en-US"/>
        </a:p>
      </dgm:t>
    </dgm:pt>
    <dgm:pt modelId="{00770476-BC61-468F-AC88-0A331023D96B}" type="sibTrans" cxnId="{66453CF2-00F7-4393-927A-89449E6BD471}">
      <dgm:prSet/>
      <dgm:spPr/>
      <dgm:t>
        <a:bodyPr/>
        <a:lstStyle/>
        <a:p>
          <a:endParaRPr lang="en-US"/>
        </a:p>
      </dgm:t>
    </dgm:pt>
    <dgm:pt modelId="{DE9AAF8B-4867-4DE5-8B97-6495AAD59976}">
      <dgm:prSet/>
      <dgm:spPr/>
      <dgm:t>
        <a:bodyPr/>
        <a:lstStyle/>
        <a:p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hipervaskulyar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törəmə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BFEDD6-DB2F-491B-A0DD-7E602036E073}" type="parTrans" cxnId="{58B8AAD0-4D8C-4CC3-AC40-88B981F48B2A}">
      <dgm:prSet/>
      <dgm:spPr/>
      <dgm:t>
        <a:bodyPr/>
        <a:lstStyle/>
        <a:p>
          <a:endParaRPr lang="en-US"/>
        </a:p>
      </dgm:t>
    </dgm:pt>
    <dgm:pt modelId="{25D1F777-AC87-40C7-B15C-FED22A95211C}" type="sibTrans" cxnId="{58B8AAD0-4D8C-4CC3-AC40-88B981F48B2A}">
      <dgm:prSet/>
      <dgm:spPr/>
      <dgm:t>
        <a:bodyPr/>
        <a:lstStyle/>
        <a:p>
          <a:endParaRPr lang="en-US"/>
        </a:p>
      </dgm:t>
    </dgm:pt>
    <dgm:pt modelId="{6B3320B9-2E96-4460-A977-1B8F5E0D5ED3}">
      <dgm:prSet/>
      <dgm:spPr/>
      <dgm:t>
        <a:bodyPr/>
        <a:lstStyle/>
        <a:p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Histokimyəvi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müayinədə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xromoqrafin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A və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neyron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spesifik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enolazanın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tapılması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EE661B-7C2D-4CB4-8D91-41622EFEE1BF}" type="parTrans" cxnId="{115E5BAE-BE2B-417C-91DC-9344B120AC52}">
      <dgm:prSet/>
      <dgm:spPr/>
      <dgm:t>
        <a:bodyPr/>
        <a:lstStyle/>
        <a:p>
          <a:endParaRPr lang="en-US"/>
        </a:p>
      </dgm:t>
    </dgm:pt>
    <dgm:pt modelId="{1B754E29-E195-4D23-A414-389D4117BD7E}" type="sibTrans" cxnId="{115E5BAE-BE2B-417C-91DC-9344B120AC52}">
      <dgm:prSet/>
      <dgm:spPr/>
      <dgm:t>
        <a:bodyPr/>
        <a:lstStyle/>
        <a:p>
          <a:endParaRPr lang="en-US"/>
        </a:p>
      </dgm:t>
    </dgm:pt>
    <dgm:pt modelId="{95FB44BA-83A1-4733-95EC-4CDA875BB334}">
      <dgm:prSet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PET-KT və somatostatin s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sintoqrafiyası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54271D-8724-4BDA-822C-26F46FB267CF}" type="parTrans" cxnId="{A22E61AE-694A-4F99-A195-1E249EB31355}">
      <dgm:prSet/>
      <dgm:spPr/>
      <dgm:t>
        <a:bodyPr/>
        <a:lstStyle/>
        <a:p>
          <a:endParaRPr lang="en-US"/>
        </a:p>
      </dgm:t>
    </dgm:pt>
    <dgm:pt modelId="{FBB82BA5-8FC8-4C1D-92EB-5DC1CA2F5588}" type="sibTrans" cxnId="{A22E61AE-694A-4F99-A195-1E249EB31355}">
      <dgm:prSet/>
      <dgm:spPr/>
      <dgm:t>
        <a:bodyPr/>
        <a:lstStyle/>
        <a:p>
          <a:endParaRPr lang="en-US"/>
        </a:p>
      </dgm:t>
    </dgm:pt>
    <dgm:pt modelId="{77794594-111F-4D20-BFA8-2A0E92D0A52E}">
      <dgm:prSet/>
      <dgm:spPr/>
      <dgm:t>
        <a:bodyPr/>
        <a:lstStyle/>
        <a:p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Funksional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karsinoidlərdə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sidikdə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5-hidroxiindol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turşusunun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təyini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adacıq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şişlərində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isə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hormonların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təyini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538068-D1DB-427D-BABD-3B591884D469}" type="parTrans" cxnId="{3E3E55AE-7D8E-4D81-BF14-F200DB70CC45}">
      <dgm:prSet/>
      <dgm:spPr/>
      <dgm:t>
        <a:bodyPr/>
        <a:lstStyle/>
        <a:p>
          <a:endParaRPr lang="en-US"/>
        </a:p>
      </dgm:t>
    </dgm:pt>
    <dgm:pt modelId="{C9329821-CE37-4213-9194-7EB978F5E375}" type="sibTrans" cxnId="{3E3E55AE-7D8E-4D81-BF14-F200DB70CC45}">
      <dgm:prSet/>
      <dgm:spPr/>
      <dgm:t>
        <a:bodyPr/>
        <a:lstStyle/>
        <a:p>
          <a:endParaRPr lang="en-US"/>
        </a:p>
      </dgm:t>
    </dgm:pt>
    <dgm:pt modelId="{2E55AE72-C148-4FFA-8ACE-014F50FD706A}">
      <dgm:prSet/>
      <dgm:spPr/>
      <dgm:t>
        <a:bodyPr/>
        <a:lstStyle/>
        <a:p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Doppler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müayinəsində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intensiv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axın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şəklində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kontrastlı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müayinələrdə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isə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arterial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fazada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kontrastlaşma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və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venoz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fazada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yuyulma</a:t>
          </a:r>
          <a:r>
            <a:rPr lang="en-US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dirty="0" err="1">
              <a:latin typeface="Arial" panose="020B0604020202020204" pitchFamily="34" charset="0"/>
              <a:cs typeface="Arial" panose="020B0604020202020204" pitchFamily="34" charset="0"/>
            </a:rPr>
            <a:t>əlaməti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A17258-2C74-4F1C-B0D4-C0FA4F65AF69}" type="parTrans" cxnId="{2188B0F2-3998-4AB5-93A9-E689533F97CC}">
      <dgm:prSet/>
      <dgm:spPr/>
      <dgm:t>
        <a:bodyPr/>
        <a:lstStyle/>
        <a:p>
          <a:endParaRPr lang="en-US"/>
        </a:p>
      </dgm:t>
    </dgm:pt>
    <dgm:pt modelId="{A3F6882C-D064-49EB-A928-D573CCEA80AF}" type="sibTrans" cxnId="{2188B0F2-3998-4AB5-93A9-E689533F97CC}">
      <dgm:prSet/>
      <dgm:spPr/>
      <dgm:t>
        <a:bodyPr/>
        <a:lstStyle/>
        <a:p>
          <a:endParaRPr lang="en-US"/>
        </a:p>
      </dgm:t>
    </dgm:pt>
    <dgm:pt modelId="{B5D905ED-22E3-41C6-B5BE-29579B56E56B}">
      <dgm:prSet/>
      <dgm:spPr/>
      <dgm:t>
        <a:bodyPr/>
        <a:lstStyle/>
        <a:p>
          <a:r>
            <a:rPr lang="az-Latn-AZ" b="1" i="1" dirty="0">
              <a:latin typeface="Arial" panose="020B0604020202020204" pitchFamily="34" charset="0"/>
              <a:cs typeface="Arial" panose="020B0604020202020204" pitchFamily="34" charset="0"/>
            </a:rPr>
            <a:t>Dəqiqləşdirmə</a:t>
          </a:r>
          <a:endParaRPr lang="en-US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8E9E63-DFA6-4A1A-BE1B-9270B3BC3503}" type="parTrans" cxnId="{7C724A73-7AA6-49C4-95D8-BF3E8E3EB33A}">
      <dgm:prSet/>
      <dgm:spPr/>
      <dgm:t>
        <a:bodyPr/>
        <a:lstStyle/>
        <a:p>
          <a:endParaRPr lang="en-US"/>
        </a:p>
      </dgm:t>
    </dgm:pt>
    <dgm:pt modelId="{FB39C79A-F596-4BF1-B303-5F8DC6F945E0}" type="sibTrans" cxnId="{7C724A73-7AA6-49C4-95D8-BF3E8E3EB33A}">
      <dgm:prSet/>
      <dgm:spPr/>
      <dgm:t>
        <a:bodyPr/>
        <a:lstStyle/>
        <a:p>
          <a:endParaRPr lang="en-US"/>
        </a:p>
      </dgm:t>
    </dgm:pt>
    <dgm:pt modelId="{70295A48-DF59-45F5-B0A4-CDB4C84ABD04}" type="pres">
      <dgm:prSet presAssocID="{E0866B36-4275-4BEE-B16E-56424EE3C165}" presName="linear" presStyleCnt="0">
        <dgm:presLayoutVars>
          <dgm:animLvl val="lvl"/>
          <dgm:resizeHandles val="exact"/>
        </dgm:presLayoutVars>
      </dgm:prSet>
      <dgm:spPr/>
    </dgm:pt>
    <dgm:pt modelId="{635C430C-CE53-4CD7-8DBC-BC14E7253FBF}" type="pres">
      <dgm:prSet presAssocID="{1D3A3661-FC0C-43A4-A53F-F9F5E9F6BD16}" presName="parentText" presStyleLbl="node1" presStyleIdx="0" presStyleCnt="2" custLinFactNeighborX="-673" custLinFactNeighborY="3111">
        <dgm:presLayoutVars>
          <dgm:chMax val="0"/>
          <dgm:bulletEnabled val="1"/>
        </dgm:presLayoutVars>
      </dgm:prSet>
      <dgm:spPr/>
    </dgm:pt>
    <dgm:pt modelId="{096CB683-A53F-4CCC-B32B-7C1E40F89D98}" type="pres">
      <dgm:prSet presAssocID="{1D3A3661-FC0C-43A4-A53F-F9F5E9F6BD16}" presName="childText" presStyleLbl="revTx" presStyleIdx="0" presStyleCnt="2">
        <dgm:presLayoutVars>
          <dgm:bulletEnabled val="1"/>
        </dgm:presLayoutVars>
      </dgm:prSet>
      <dgm:spPr/>
    </dgm:pt>
    <dgm:pt modelId="{F2973C7A-EF3C-4A7D-942F-BB905E60529F}" type="pres">
      <dgm:prSet presAssocID="{B5D905ED-22E3-41C6-B5BE-29579B56E56B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526197DD-0BB3-4729-858F-90367FF9A9BC}" type="pres">
      <dgm:prSet presAssocID="{B5D905ED-22E3-41C6-B5BE-29579B56E56B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094ACD05-9D2E-4D7A-A8E3-4614E8865079}" type="presOf" srcId="{3A6D1781-D16B-4A51-90F4-9A9E85669156}" destId="{096CB683-A53F-4CCC-B32B-7C1E40F89D98}" srcOrd="0" destOrd="1" presId="urn:microsoft.com/office/officeart/2005/8/layout/vList2"/>
    <dgm:cxn modelId="{770E7610-BD5B-45AE-9B91-BC4016CFC534}" type="presOf" srcId="{95FB44BA-83A1-4733-95EC-4CDA875BB334}" destId="{526197DD-0BB3-4729-858F-90367FF9A9BC}" srcOrd="0" destOrd="2" presId="urn:microsoft.com/office/officeart/2005/8/layout/vList2"/>
    <dgm:cxn modelId="{4542572A-7AD0-4B01-9729-45D8104F1168}" srcId="{E0866B36-4275-4BEE-B16E-56424EE3C165}" destId="{1D3A3661-FC0C-43A4-A53F-F9F5E9F6BD16}" srcOrd="0" destOrd="0" parTransId="{7191D413-1964-425F-813F-F69414CBD5EA}" sibTransId="{9977AF60-D40C-4B3B-A03A-00AD8A3B2BA6}"/>
    <dgm:cxn modelId="{C81B315E-6C6B-490D-9007-FD07A14CE963}" srcId="{1D3A3661-FC0C-43A4-A53F-F9F5E9F6BD16}" destId="{7443BBC3-B982-40B1-865D-09F79A139E35}" srcOrd="0" destOrd="0" parTransId="{B1E2F569-0789-4839-B609-707CAC6B9B04}" sibTransId="{13D95B23-B652-4429-B22A-661D15F10AEB}"/>
    <dgm:cxn modelId="{6B22EA46-F390-45BC-B9F6-6080D3F354D9}" type="presOf" srcId="{E0866B36-4275-4BEE-B16E-56424EE3C165}" destId="{70295A48-DF59-45F5-B0A4-CDB4C84ABD04}" srcOrd="0" destOrd="0" presId="urn:microsoft.com/office/officeart/2005/8/layout/vList2"/>
    <dgm:cxn modelId="{03209E68-7709-4F8C-8233-556212305036}" type="presOf" srcId="{1D3A3661-FC0C-43A4-A53F-F9F5E9F6BD16}" destId="{635C430C-CE53-4CD7-8DBC-BC14E7253FBF}" srcOrd="0" destOrd="0" presId="urn:microsoft.com/office/officeart/2005/8/layout/vList2"/>
    <dgm:cxn modelId="{7C724A73-7AA6-49C4-95D8-BF3E8E3EB33A}" srcId="{E0866B36-4275-4BEE-B16E-56424EE3C165}" destId="{B5D905ED-22E3-41C6-B5BE-29579B56E56B}" srcOrd="1" destOrd="0" parTransId="{408E9E63-DFA6-4A1A-BE1B-9270B3BC3503}" sibTransId="{FB39C79A-F596-4BF1-B303-5F8DC6F945E0}"/>
    <dgm:cxn modelId="{F27CF19D-4B79-402F-9880-575FB733FF16}" type="presOf" srcId="{2E55AE72-C148-4FFA-8ACE-014F50FD706A}" destId="{526197DD-0BB3-4729-858F-90367FF9A9BC}" srcOrd="0" destOrd="0" presId="urn:microsoft.com/office/officeart/2005/8/layout/vList2"/>
    <dgm:cxn modelId="{7890DBAC-EEA5-417B-BCA0-CC9B62CEC15C}" type="presOf" srcId="{B5D905ED-22E3-41C6-B5BE-29579B56E56B}" destId="{F2973C7A-EF3C-4A7D-942F-BB905E60529F}" srcOrd="0" destOrd="0" presId="urn:microsoft.com/office/officeart/2005/8/layout/vList2"/>
    <dgm:cxn modelId="{115E5BAE-BE2B-417C-91DC-9344B120AC52}" srcId="{B5D905ED-22E3-41C6-B5BE-29579B56E56B}" destId="{6B3320B9-2E96-4460-A977-1B8F5E0D5ED3}" srcOrd="3" destOrd="0" parTransId="{F1EE661B-7C2D-4CB4-8D91-41622EFEE1BF}" sibTransId="{1B754E29-E195-4D23-A414-389D4117BD7E}"/>
    <dgm:cxn modelId="{A22E61AE-694A-4F99-A195-1E249EB31355}" srcId="{B5D905ED-22E3-41C6-B5BE-29579B56E56B}" destId="{95FB44BA-83A1-4733-95EC-4CDA875BB334}" srcOrd="2" destOrd="0" parTransId="{BA54271D-8724-4BDA-822C-26F46FB267CF}" sibTransId="{FBB82BA5-8FC8-4C1D-92EB-5DC1CA2F5588}"/>
    <dgm:cxn modelId="{3E3E55AE-7D8E-4D81-BF14-F200DB70CC45}" srcId="{B5D905ED-22E3-41C6-B5BE-29579B56E56B}" destId="{77794594-111F-4D20-BFA8-2A0E92D0A52E}" srcOrd="1" destOrd="0" parTransId="{20538068-D1DB-427D-BABD-3B591884D469}" sibTransId="{C9329821-CE37-4213-9194-7EB978F5E375}"/>
    <dgm:cxn modelId="{BD03E3AE-3E7E-481D-81A9-26F7E949138F}" type="presOf" srcId="{7443BBC3-B982-40B1-865D-09F79A139E35}" destId="{096CB683-A53F-4CCC-B32B-7C1E40F89D98}" srcOrd="0" destOrd="0" presId="urn:microsoft.com/office/officeart/2005/8/layout/vList2"/>
    <dgm:cxn modelId="{C2496ECD-A0AB-4173-A55E-06CD9A9DCD0B}" type="presOf" srcId="{77794594-111F-4D20-BFA8-2A0E92D0A52E}" destId="{526197DD-0BB3-4729-858F-90367FF9A9BC}" srcOrd="0" destOrd="1" presId="urn:microsoft.com/office/officeart/2005/8/layout/vList2"/>
    <dgm:cxn modelId="{58B8AAD0-4D8C-4CC3-AC40-88B981F48B2A}" srcId="{1D3A3661-FC0C-43A4-A53F-F9F5E9F6BD16}" destId="{DE9AAF8B-4867-4DE5-8B97-6495AAD59976}" srcOrd="2" destOrd="0" parTransId="{D8BFEDD6-DB2F-491B-A0DD-7E602036E073}" sibTransId="{25D1F777-AC87-40C7-B15C-FED22A95211C}"/>
    <dgm:cxn modelId="{E258CBD4-3419-4811-B4E2-38DC55DC991C}" type="presOf" srcId="{DE9AAF8B-4867-4DE5-8B97-6495AAD59976}" destId="{096CB683-A53F-4CCC-B32B-7C1E40F89D98}" srcOrd="0" destOrd="2" presId="urn:microsoft.com/office/officeart/2005/8/layout/vList2"/>
    <dgm:cxn modelId="{66453CF2-00F7-4393-927A-89449E6BD471}" srcId="{1D3A3661-FC0C-43A4-A53F-F9F5E9F6BD16}" destId="{3A6D1781-D16B-4A51-90F4-9A9E85669156}" srcOrd="1" destOrd="0" parTransId="{880F3053-A394-4909-B844-5FCDA84271C4}" sibTransId="{00770476-BC61-468F-AC88-0A331023D96B}"/>
    <dgm:cxn modelId="{2188B0F2-3998-4AB5-93A9-E689533F97CC}" srcId="{B5D905ED-22E3-41C6-B5BE-29579B56E56B}" destId="{2E55AE72-C148-4FFA-8ACE-014F50FD706A}" srcOrd="0" destOrd="0" parTransId="{55A17258-2C74-4F1C-B0D4-C0FA4F65AF69}" sibTransId="{A3F6882C-D064-49EB-A928-D573CCEA80AF}"/>
    <dgm:cxn modelId="{3ED4D3FD-7B26-436F-A34E-878FB503E851}" type="presOf" srcId="{6B3320B9-2E96-4460-A977-1B8F5E0D5ED3}" destId="{526197DD-0BB3-4729-858F-90367FF9A9BC}" srcOrd="0" destOrd="3" presId="urn:microsoft.com/office/officeart/2005/8/layout/vList2"/>
    <dgm:cxn modelId="{19BAB975-EC16-43F6-9F84-EF1C410D2C02}" type="presParOf" srcId="{70295A48-DF59-45F5-B0A4-CDB4C84ABD04}" destId="{635C430C-CE53-4CD7-8DBC-BC14E7253FBF}" srcOrd="0" destOrd="0" presId="urn:microsoft.com/office/officeart/2005/8/layout/vList2"/>
    <dgm:cxn modelId="{151C69B4-460D-4F13-9C7F-17C9EE6A2A02}" type="presParOf" srcId="{70295A48-DF59-45F5-B0A4-CDB4C84ABD04}" destId="{096CB683-A53F-4CCC-B32B-7C1E40F89D98}" srcOrd="1" destOrd="0" presId="urn:microsoft.com/office/officeart/2005/8/layout/vList2"/>
    <dgm:cxn modelId="{39F2357D-CFA7-415B-9E4C-673B64C31BA6}" type="presParOf" srcId="{70295A48-DF59-45F5-B0A4-CDB4C84ABD04}" destId="{F2973C7A-EF3C-4A7D-942F-BB905E60529F}" srcOrd="2" destOrd="0" presId="urn:microsoft.com/office/officeart/2005/8/layout/vList2"/>
    <dgm:cxn modelId="{E5C2A582-545D-40DC-85E0-20EE6AA5BE6F}" type="presParOf" srcId="{70295A48-DF59-45F5-B0A4-CDB4C84ABD04}" destId="{526197DD-0BB3-4729-858F-90367FF9A9BC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6C5A8F-1200-4E84-80E0-5C8642DA49AA}">
      <dsp:nvSpPr>
        <dsp:cNvPr id="0" name=""/>
        <dsp:cNvSpPr/>
      </dsp:nvSpPr>
      <dsp:spPr>
        <a:xfrm rot="5400000">
          <a:off x="5768271" y="-2309027"/>
          <a:ext cx="2107679" cy="6729984"/>
        </a:xfrm>
        <a:prstGeom prst="round2SameRect">
          <a:avLst/>
        </a:prstGeom>
        <a:solidFill>
          <a:schemeClr val="accent5">
            <a:alpha val="90000"/>
            <a:tint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100" kern="1200" dirty="0">
              <a:latin typeface="Arial" panose="020B0604020202020204" pitchFamily="34" charset="0"/>
              <a:cs typeface="Arial" panose="020B0604020202020204" pitchFamily="34" charset="0"/>
            </a:rPr>
            <a:t>Klinik və laborator asimptomatik</a:t>
          </a:r>
          <a:endParaRPr lang="en-US" sz="21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100" kern="1200" dirty="0">
              <a:latin typeface="Arial" panose="020B0604020202020204" pitchFamily="34" charset="0"/>
              <a:cs typeface="Arial" panose="020B0604020202020204" pitchFamily="34" charset="0"/>
            </a:rPr>
            <a:t>Təsadüfi müayinələrdə</a:t>
          </a:r>
          <a:endParaRPr lang="en-US" sz="2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457119" y="105013"/>
        <a:ext cx="6627096" cy="1901903"/>
      </dsp:txXfrm>
    </dsp:sp>
    <dsp:sp modelId="{FE134E1A-395A-4CD2-B81C-A79575753D8F}">
      <dsp:nvSpPr>
        <dsp:cNvPr id="0" name=""/>
        <dsp:cNvSpPr/>
      </dsp:nvSpPr>
      <dsp:spPr>
        <a:xfrm>
          <a:off x="184946" y="50285"/>
          <a:ext cx="3128622" cy="1979427"/>
        </a:xfrm>
        <a:prstGeom prst="roundRect">
          <a:avLst/>
        </a:prstGeom>
        <a:solidFill>
          <a:schemeClr val="accent5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700" b="1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Kiçik hemangiomalar (&lt;5 sm)</a:t>
          </a:r>
          <a:endParaRPr lang="en-US" sz="2700" b="1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1574" y="146913"/>
        <a:ext cx="2935366" cy="1786171"/>
      </dsp:txXfrm>
    </dsp:sp>
    <dsp:sp modelId="{56B6CF8E-BDE2-41F5-B898-2F634BF4975E}">
      <dsp:nvSpPr>
        <dsp:cNvPr id="0" name=""/>
        <dsp:cNvSpPr/>
      </dsp:nvSpPr>
      <dsp:spPr>
        <a:xfrm rot="5400000">
          <a:off x="5768271" y="-69618"/>
          <a:ext cx="2107679" cy="6729984"/>
        </a:xfrm>
        <a:prstGeom prst="round2SameRect">
          <a:avLst/>
        </a:prstGeom>
        <a:solidFill>
          <a:schemeClr val="accent5">
            <a:alpha val="90000"/>
            <a:tint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100" kern="1200" dirty="0">
              <a:latin typeface="Arial" panose="020B0604020202020204" pitchFamily="34" charset="0"/>
              <a:cs typeface="Arial" panose="020B0604020202020204" pitchFamily="34" charset="0"/>
            </a:rPr>
            <a:t>Ətraf orqanlara təzyiq göstərərsə ağrı və diskomfort</a:t>
          </a:r>
          <a:endParaRPr lang="en-US" sz="21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100" kern="1200" dirty="0">
              <a:latin typeface="Arial" panose="020B0604020202020204" pitchFamily="34" charset="0"/>
              <a:cs typeface="Arial" panose="020B0604020202020204" pitchFamily="34" charset="0"/>
            </a:rPr>
            <a:t>Çox böyük hemangiomalar – qarında kütlə effekti</a:t>
          </a:r>
          <a:endParaRPr lang="en-US" sz="21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100" kern="1200" dirty="0">
              <a:latin typeface="Arial" panose="020B0604020202020204" pitchFamily="34" charset="0"/>
              <a:cs typeface="Arial" panose="020B0604020202020204" pitchFamily="34" charset="0"/>
            </a:rPr>
            <a:t>İltihablaşma və trombozda ağrı, hərarətin yüksəlməsi və leykositoz, təkrarlayan tromboz Kasabach-Merritt sindromu</a:t>
          </a:r>
          <a:endParaRPr lang="en-US" sz="21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100" kern="1200" dirty="0">
              <a:latin typeface="Arial" panose="020B0604020202020204" pitchFamily="34" charset="0"/>
              <a:cs typeface="Arial" panose="020B0604020202020204" pitchFamily="34" charset="0"/>
            </a:rPr>
            <a:t>Qanaxmalarda anemiya, şok və hemoperitoneum</a:t>
          </a:r>
          <a:endParaRPr lang="en-US" sz="2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457119" y="2344422"/>
        <a:ext cx="6627096" cy="1901903"/>
      </dsp:txXfrm>
    </dsp:sp>
    <dsp:sp modelId="{EDD3F04D-BAC8-460A-8ED3-C8B1B815D855}">
      <dsp:nvSpPr>
        <dsp:cNvPr id="0" name=""/>
        <dsp:cNvSpPr/>
      </dsp:nvSpPr>
      <dsp:spPr>
        <a:xfrm>
          <a:off x="184946" y="2305660"/>
          <a:ext cx="3128622" cy="1979427"/>
        </a:xfrm>
        <a:prstGeom prst="roundRect">
          <a:avLst/>
        </a:prstGeom>
        <a:solidFill>
          <a:schemeClr val="accent5">
            <a:shade val="50000"/>
            <a:hueOff val="81789"/>
            <a:satOff val="4356"/>
            <a:lumOff val="3736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700" b="1" kern="12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Böyük hemangiomalar </a:t>
          </a:r>
          <a:endParaRPr lang="en-US" sz="2700" b="1" kern="1200" dirty="0">
            <a:solidFill>
              <a:schemeClr val="tx1">
                <a:lumMod val="95000"/>
                <a:lumOff val="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1574" y="2402288"/>
        <a:ext cx="2935366" cy="178617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5D4958-96C2-4357-A9EF-D2B15BB19B81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A41DC6-0870-4C12-8775-FD6826E3AD35}">
      <dsp:nvSpPr>
        <dsp:cNvPr id="0" name=""/>
        <dsp:cNvSpPr/>
      </dsp:nvSpPr>
      <dsp:spPr>
        <a:xfrm>
          <a:off x="0" y="0"/>
          <a:ext cx="2721674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z-Latn-AZ" sz="4000" b="1" i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b="1" i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endParaRPr lang="en-US" sz="2800" kern="1200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0"/>
        <a:ext cx="2721674" cy="2175669"/>
      </dsp:txXfrm>
    </dsp:sp>
    <dsp:sp modelId="{74234512-C1BF-4A10-9F02-156DCDFF366B}">
      <dsp:nvSpPr>
        <dsp:cNvPr id="0" name=""/>
        <dsp:cNvSpPr/>
      </dsp:nvSpPr>
      <dsp:spPr>
        <a:xfrm>
          <a:off x="2867701" y="33994"/>
          <a:ext cx="7642089" cy="6798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500" kern="1200" dirty="0">
              <a:latin typeface="Arial" panose="020B0604020202020204" pitchFamily="34" charset="0"/>
              <a:cs typeface="Arial" panose="020B0604020202020204" pitchFamily="34" charset="0"/>
            </a:rPr>
            <a:t>Qaraciyərdə törəmə</a:t>
          </a:r>
          <a:r>
            <a:rPr lang="en-US" sz="2500" kern="1200" dirty="0">
              <a:latin typeface="Arial" panose="020B0604020202020204" pitchFamily="34" charset="0"/>
              <a:cs typeface="Arial" panose="020B0604020202020204" pitchFamily="34" charset="0"/>
            </a:rPr>
            <a:t> tap</a:t>
          </a:r>
          <a:r>
            <a:rPr lang="az-Latn-AZ" sz="2500" kern="1200" dirty="0">
              <a:latin typeface="Arial" panose="020B0604020202020204" pitchFamily="34" charset="0"/>
              <a:cs typeface="Arial" panose="020B0604020202020204" pitchFamily="34" charset="0"/>
            </a:rPr>
            <a:t>ı</a:t>
          </a:r>
          <a:r>
            <a:rPr lang="en-US" sz="2500" kern="1200" dirty="0" err="1">
              <a:latin typeface="Arial" panose="020B0604020202020204" pitchFamily="34" charset="0"/>
              <a:cs typeface="Arial" panose="020B0604020202020204" pitchFamily="34" charset="0"/>
            </a:rPr>
            <a:t>larsa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67701" y="33994"/>
        <a:ext cx="7642089" cy="679896"/>
      </dsp:txXfrm>
    </dsp:sp>
    <dsp:sp modelId="{9F935660-6665-4320-A46A-66F798451BB4}">
      <dsp:nvSpPr>
        <dsp:cNvPr id="0" name=""/>
        <dsp:cNvSpPr/>
      </dsp:nvSpPr>
      <dsp:spPr>
        <a:xfrm>
          <a:off x="2721674" y="713891"/>
          <a:ext cx="77881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91DACF-71CC-481E-B289-0143269097A9}">
      <dsp:nvSpPr>
        <dsp:cNvPr id="0" name=""/>
        <dsp:cNvSpPr/>
      </dsp:nvSpPr>
      <dsp:spPr>
        <a:xfrm>
          <a:off x="2867701" y="747886"/>
          <a:ext cx="7642089" cy="6798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500" kern="1200" dirty="0">
              <a:latin typeface="Arial" panose="020B0604020202020204" pitchFamily="34" charset="0"/>
              <a:cs typeface="Arial" panose="020B0604020202020204" pitchFamily="34" charset="0"/>
            </a:rPr>
            <a:t>Qc parenximası və laborator göstəriciləri normaldırsa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67701" y="747886"/>
        <a:ext cx="7642089" cy="679896"/>
      </dsp:txXfrm>
    </dsp:sp>
    <dsp:sp modelId="{D600BAB6-3746-4A3B-A6AF-8B443BB4C5F1}">
      <dsp:nvSpPr>
        <dsp:cNvPr id="0" name=""/>
        <dsp:cNvSpPr/>
      </dsp:nvSpPr>
      <dsp:spPr>
        <a:xfrm>
          <a:off x="2721674" y="1427782"/>
          <a:ext cx="77881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555707-D630-452E-BD5B-76749997D9D5}">
      <dsp:nvSpPr>
        <dsp:cNvPr id="0" name=""/>
        <dsp:cNvSpPr/>
      </dsp:nvSpPr>
      <dsp:spPr>
        <a:xfrm>
          <a:off x="2867701" y="1461777"/>
          <a:ext cx="7642089" cy="6798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500" kern="1200" dirty="0">
              <a:latin typeface="Arial" panose="020B0604020202020204" pitchFamily="34" charset="0"/>
              <a:cs typeface="Arial" panose="020B0604020202020204" pitchFamily="34" charset="0"/>
            </a:rPr>
            <a:t>Anamnezdə onkoloji xəstəlik yoxdurs</a:t>
          </a:r>
          <a:r>
            <a:rPr lang="en-US" sz="2500" kern="1200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az-Latn-AZ" sz="2500" b="1" i="1" kern="1200" dirty="0">
              <a:latin typeface="Arial" panose="020B0604020202020204" pitchFamily="34" charset="0"/>
              <a:cs typeface="Arial" panose="020B0604020202020204" pitchFamily="34" charset="0"/>
            </a:rPr>
            <a:t> 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67701" y="1461777"/>
        <a:ext cx="7642089" cy="679896"/>
      </dsp:txXfrm>
    </dsp:sp>
    <dsp:sp modelId="{9F8F746C-E9BF-4A19-AE1C-2E0789211506}">
      <dsp:nvSpPr>
        <dsp:cNvPr id="0" name=""/>
        <dsp:cNvSpPr/>
      </dsp:nvSpPr>
      <dsp:spPr>
        <a:xfrm>
          <a:off x="2721674" y="2141674"/>
          <a:ext cx="77881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1BC917-A04F-4B2B-9E4B-E03C15BFB3BA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2E1D5D-66FE-42E8-96F6-0765C3A0D98D}">
      <dsp:nvSpPr>
        <dsp:cNvPr id="0" name=""/>
        <dsp:cNvSpPr/>
      </dsp:nvSpPr>
      <dsp:spPr>
        <a:xfrm>
          <a:off x="0" y="2175669"/>
          <a:ext cx="2621105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z-Latn-AZ" sz="2400" b="1" i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z-Latn-AZ" sz="2400" b="1" i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b="1" i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Dəqiqləşdirmə</a:t>
          </a:r>
          <a:endParaRPr lang="en-US" sz="2600" kern="1200" dirty="0">
            <a:solidFill>
              <a:srgbClr val="C0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175669"/>
        <a:ext cx="2621105" cy="2175669"/>
      </dsp:txXfrm>
    </dsp:sp>
    <dsp:sp modelId="{CBDE7EA6-0AC5-4444-A56F-D6703A753A01}">
      <dsp:nvSpPr>
        <dsp:cNvPr id="0" name=""/>
        <dsp:cNvSpPr/>
      </dsp:nvSpPr>
      <dsp:spPr>
        <a:xfrm>
          <a:off x="2768980" y="2226236"/>
          <a:ext cx="7738824" cy="10113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Arial" panose="020B0604020202020204" pitchFamily="34" charset="0"/>
              <a:cs typeface="Arial" panose="020B0604020202020204" pitchFamily="34" charset="0"/>
            </a:rPr>
            <a:t>ilk seçim </a:t>
          </a:r>
          <a:r>
            <a:rPr lang="az-Latn-AZ" sz="2500" kern="1200" dirty="0"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ru-RU" sz="2500" kern="1200" dirty="0">
              <a:latin typeface="Arial" panose="020B0604020202020204" pitchFamily="34" charset="0"/>
              <a:cs typeface="Arial" panose="020B0604020202020204" pitchFamily="34" charset="0"/>
            </a:rPr>
            <a:t>MRT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68980" y="2226236"/>
        <a:ext cx="7738824" cy="1011346"/>
      </dsp:txXfrm>
    </dsp:sp>
    <dsp:sp modelId="{E97E610E-DF4B-45F9-B6D1-EE201580ED0A}">
      <dsp:nvSpPr>
        <dsp:cNvPr id="0" name=""/>
        <dsp:cNvSpPr/>
      </dsp:nvSpPr>
      <dsp:spPr>
        <a:xfrm>
          <a:off x="2621105" y="3237582"/>
          <a:ext cx="78867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30FD8C-7787-49A5-8046-292C85876E56}">
      <dsp:nvSpPr>
        <dsp:cNvPr id="0" name=""/>
        <dsp:cNvSpPr/>
      </dsp:nvSpPr>
      <dsp:spPr>
        <a:xfrm>
          <a:off x="2768980" y="3288149"/>
          <a:ext cx="7738824" cy="10113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Arial" panose="020B0604020202020204" pitchFamily="34" charset="0"/>
              <a:cs typeface="Arial" panose="020B0604020202020204" pitchFamily="34" charset="0"/>
            </a:rPr>
            <a:t>USM, kontrastlı KT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68980" y="3288149"/>
        <a:ext cx="7738824" cy="1011346"/>
      </dsp:txXfrm>
    </dsp:sp>
    <dsp:sp modelId="{B57B907A-0674-45A9-90B8-8F7F93B9765D}">
      <dsp:nvSpPr>
        <dsp:cNvPr id="0" name=""/>
        <dsp:cNvSpPr/>
      </dsp:nvSpPr>
      <dsp:spPr>
        <a:xfrm>
          <a:off x="2621105" y="4299495"/>
          <a:ext cx="78867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5C430C-CE53-4CD7-8DBC-BC14E7253FBF}">
      <dsp:nvSpPr>
        <dsp:cNvPr id="0" name=""/>
        <dsp:cNvSpPr/>
      </dsp:nvSpPr>
      <dsp:spPr>
        <a:xfrm>
          <a:off x="0" y="3113"/>
          <a:ext cx="10514384" cy="772200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300" b="1" i="1" kern="1200" dirty="0"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endParaRPr lang="en-US" sz="3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696" y="40809"/>
        <a:ext cx="10438992" cy="696808"/>
      </dsp:txXfrm>
    </dsp:sp>
    <dsp:sp modelId="{5E23023B-7DF5-4D2C-AFA9-FC834B93C6EB}">
      <dsp:nvSpPr>
        <dsp:cNvPr id="0" name=""/>
        <dsp:cNvSpPr/>
      </dsp:nvSpPr>
      <dsp:spPr>
        <a:xfrm>
          <a:off x="0" y="775313"/>
          <a:ext cx="10514384" cy="12637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32" tIns="41910" rIns="234696" bIns="419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sz="2600" kern="1200" dirty="0">
              <a:latin typeface="Arial" panose="020B0604020202020204" pitchFamily="34" charset="0"/>
              <a:cs typeface="Arial" panose="020B0604020202020204" pitchFamily="34" charset="0"/>
            </a:rPr>
            <a:t>Qaraciyərdə törəmə tapılan xəstələr</a:t>
          </a:r>
          <a:endParaRPr lang="en-US" sz="2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sz="2600" kern="1200" dirty="0">
              <a:latin typeface="Arial" panose="020B0604020202020204" pitchFamily="34" charset="0"/>
              <a:cs typeface="Arial" panose="020B0604020202020204" pitchFamily="34" charset="0"/>
            </a:rPr>
            <a:t>klinik və laborator olaraq asimptomatik olan xəstələrdə</a:t>
          </a:r>
          <a:endParaRPr lang="en-US" sz="2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sz="2600" kern="1200" dirty="0">
              <a:latin typeface="Arial" panose="020B0604020202020204" pitchFamily="34" charset="0"/>
              <a:cs typeface="Arial" panose="020B0604020202020204" pitchFamily="34" charset="0"/>
            </a:rPr>
            <a:t>hipervaskulyar törəmələrdə</a:t>
          </a:r>
          <a:endParaRPr lang="en-US" sz="2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775313"/>
        <a:ext cx="10514384" cy="1263735"/>
      </dsp:txXfrm>
    </dsp:sp>
    <dsp:sp modelId="{4199B7CD-9A86-4448-AEA1-F6EBFC432CCB}">
      <dsp:nvSpPr>
        <dsp:cNvPr id="0" name=""/>
        <dsp:cNvSpPr/>
      </dsp:nvSpPr>
      <dsp:spPr>
        <a:xfrm>
          <a:off x="0" y="2039049"/>
          <a:ext cx="10514384" cy="772200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300" b="1" i="1" kern="1200" dirty="0">
              <a:latin typeface="Arial" panose="020B0604020202020204" pitchFamily="34" charset="0"/>
              <a:cs typeface="Arial" panose="020B0604020202020204" pitchFamily="34" charset="0"/>
            </a:rPr>
            <a:t>Dəqiqləşdirmə</a:t>
          </a:r>
          <a:endParaRPr lang="en-US" sz="3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696" y="2076745"/>
        <a:ext cx="10438992" cy="696808"/>
      </dsp:txXfrm>
    </dsp:sp>
    <dsp:sp modelId="{2019AF3D-FC95-4EF6-8BC6-9F18B9DEA80B}">
      <dsp:nvSpPr>
        <dsp:cNvPr id="0" name=""/>
        <dsp:cNvSpPr/>
      </dsp:nvSpPr>
      <dsp:spPr>
        <a:xfrm>
          <a:off x="0" y="2811249"/>
          <a:ext cx="10514384" cy="15369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32" tIns="41910" rIns="234696" bIns="419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sz="2600" kern="1200" dirty="0">
              <a:latin typeface="Arial" panose="020B0604020202020204" pitchFamily="34" charset="0"/>
              <a:cs typeface="Arial" panose="020B0604020202020204" pitchFamily="34" charset="0"/>
            </a:rPr>
            <a:t>MRT və üçfazalı kontrastlı müayinələr – mərkəzi arteriya, ikinci qrup əlamətlər</a:t>
          </a:r>
          <a:endParaRPr lang="en-US" sz="2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sz="2600" kern="1200" dirty="0">
              <a:latin typeface="Arial" panose="020B0604020202020204" pitchFamily="34" charset="0"/>
              <a:cs typeface="Arial" panose="020B0604020202020204" pitchFamily="34" charset="0"/>
            </a:rPr>
            <a:t>Atipik formanı dəqiqləşdirmək üçün – hepatospesifik kontrastlı MRT</a:t>
          </a:r>
          <a:endParaRPr lang="en-US" sz="2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811249"/>
        <a:ext cx="10514384" cy="15369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9B833E-47F6-4D26-B64A-B4C49568A1FD}">
      <dsp:nvSpPr>
        <dsp:cNvPr id="0" name=""/>
        <dsp:cNvSpPr/>
      </dsp:nvSpPr>
      <dsp:spPr>
        <a:xfrm>
          <a:off x="0" y="0"/>
          <a:ext cx="5062686" cy="43513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marL="0" lvl="0" indent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6200" b="1" kern="1200" dirty="0">
              <a:latin typeface="Arial" panose="020B0604020202020204" pitchFamily="34" charset="0"/>
              <a:cs typeface="Arial" panose="020B0604020202020204" pitchFamily="34" charset="0"/>
            </a:rPr>
            <a:t>Gedişi</a:t>
          </a:r>
          <a:endParaRPr lang="en-US" sz="6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0"/>
        <a:ext cx="5062686" cy="1305401"/>
      </dsp:txXfrm>
    </dsp:sp>
    <dsp:sp modelId="{8FA60B6E-02EF-405D-8190-BB8305F6624C}">
      <dsp:nvSpPr>
        <dsp:cNvPr id="0" name=""/>
        <dsp:cNvSpPr/>
      </dsp:nvSpPr>
      <dsp:spPr>
        <a:xfrm>
          <a:off x="511531" y="1305773"/>
          <a:ext cx="4050149" cy="85486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100" kern="1200" dirty="0">
              <a:latin typeface="Arial" panose="020B0604020202020204" pitchFamily="34" charset="0"/>
              <a:cs typeface="Arial" panose="020B0604020202020204" pitchFamily="34" charset="0"/>
            </a:rPr>
            <a:t>Böyümə və ağırlaşma – 80%</a:t>
          </a:r>
          <a:r>
            <a:rPr lang="en-US" altLang="en-US" sz="21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2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6569" y="1330811"/>
        <a:ext cx="4000073" cy="804787"/>
      </dsp:txXfrm>
    </dsp:sp>
    <dsp:sp modelId="{40B63BFC-E527-4059-BCBE-0149706F4294}">
      <dsp:nvSpPr>
        <dsp:cNvPr id="0" name=""/>
        <dsp:cNvSpPr/>
      </dsp:nvSpPr>
      <dsp:spPr>
        <a:xfrm>
          <a:off x="511531" y="2292154"/>
          <a:ext cx="4050149" cy="85486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100" kern="1200" dirty="0">
              <a:latin typeface="Arial" panose="020B0604020202020204" pitchFamily="34" charset="0"/>
              <a:cs typeface="Arial" panose="020B0604020202020204" pitchFamily="34" charset="0"/>
            </a:rPr>
            <a:t>Qanaxma </a:t>
          </a:r>
          <a:r>
            <a:rPr lang="en-US" altLang="en-US" sz="2100" kern="1200" dirty="0"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az-Latn-AZ" altLang="en-US" sz="2100" kern="1200" dirty="0">
              <a:latin typeface="Arial" panose="020B0604020202020204" pitchFamily="34" charset="0"/>
              <a:cs typeface="Arial" panose="020B0604020202020204" pitchFamily="34" charset="0"/>
            </a:rPr>
            <a:t>20-40%</a:t>
          </a:r>
          <a:endParaRPr lang="en-US" sz="2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6569" y="2317192"/>
        <a:ext cx="4000073" cy="804787"/>
      </dsp:txXfrm>
    </dsp:sp>
    <dsp:sp modelId="{7A9752FE-9927-4B4D-B42B-DEA59DAA4C5F}">
      <dsp:nvSpPr>
        <dsp:cNvPr id="0" name=""/>
        <dsp:cNvSpPr/>
      </dsp:nvSpPr>
      <dsp:spPr>
        <a:xfrm>
          <a:off x="511531" y="3278535"/>
          <a:ext cx="4050149" cy="85486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100" kern="1200" dirty="0">
              <a:latin typeface="Arial" panose="020B0604020202020204" pitchFamily="34" charset="0"/>
              <a:cs typeface="Arial" panose="020B0604020202020204" pitchFamily="34" charset="0"/>
            </a:rPr>
            <a:t>Maliqnizasiya </a:t>
          </a:r>
          <a:r>
            <a:rPr lang="en-US" altLang="en-US" sz="2100" kern="1200" dirty="0"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az-Latn-AZ" altLang="en-US" sz="2100" kern="1200" dirty="0">
              <a:latin typeface="Arial" panose="020B0604020202020204" pitchFamily="34" charset="0"/>
              <a:cs typeface="Arial" panose="020B0604020202020204" pitchFamily="34" charset="0"/>
            </a:rPr>
            <a:t>10%</a:t>
          </a:r>
          <a:endParaRPr lang="en-US" sz="2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6569" y="3303573"/>
        <a:ext cx="4000073" cy="804787"/>
      </dsp:txXfrm>
    </dsp:sp>
    <dsp:sp modelId="{1F0EF0CF-FD4F-4F91-8719-81CBEA43E574}">
      <dsp:nvSpPr>
        <dsp:cNvPr id="0" name=""/>
        <dsp:cNvSpPr/>
      </dsp:nvSpPr>
      <dsp:spPr>
        <a:xfrm>
          <a:off x="5447650" y="0"/>
          <a:ext cx="5062686" cy="43513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marL="0" lvl="0" indent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6200" b="1" kern="1200" dirty="0">
              <a:latin typeface="Arial" panose="020B0604020202020204" pitchFamily="34" charset="0"/>
              <a:cs typeface="Arial" panose="020B0604020202020204" pitchFamily="34" charset="0"/>
            </a:rPr>
            <a:t>Klinikası</a:t>
          </a:r>
          <a:endParaRPr lang="en-US" sz="6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47650" y="0"/>
        <a:ext cx="5062686" cy="1305401"/>
      </dsp:txXfrm>
    </dsp:sp>
    <dsp:sp modelId="{AC7C70F2-5145-4A4B-912D-70CA8079ED78}">
      <dsp:nvSpPr>
        <dsp:cNvPr id="0" name=""/>
        <dsp:cNvSpPr/>
      </dsp:nvSpPr>
      <dsp:spPr>
        <a:xfrm>
          <a:off x="5953919" y="1306676"/>
          <a:ext cx="4050149" cy="131198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100" b="1" kern="1200" dirty="0">
              <a:latin typeface="Arial" panose="020B0604020202020204" pitchFamily="34" charset="0"/>
              <a:cs typeface="Arial" panose="020B0604020202020204" pitchFamily="34" charset="0"/>
            </a:rPr>
            <a:t>Kiçik adenomalar </a:t>
          </a:r>
          <a:r>
            <a:rPr lang="az-Latn-AZ" altLang="en-US" sz="2100" kern="1200" dirty="0">
              <a:latin typeface="Arial" panose="020B0604020202020204" pitchFamily="34" charset="0"/>
              <a:cs typeface="Arial" panose="020B0604020202020204" pitchFamily="34" charset="0"/>
            </a:rPr>
            <a:t>– k</a:t>
          </a:r>
          <a:r>
            <a:rPr lang="en-US" altLang="en-US" sz="2100" kern="1200" dirty="0" err="1">
              <a:latin typeface="Arial" panose="020B0604020202020204" pitchFamily="34" charset="0"/>
              <a:cs typeface="Arial" panose="020B0604020202020204" pitchFamily="34" charset="0"/>
            </a:rPr>
            <a:t>linik</a:t>
          </a:r>
          <a:r>
            <a:rPr lang="en-US" altLang="en-US" sz="2100" kern="1200" dirty="0">
              <a:latin typeface="Arial" panose="020B0604020202020204" pitchFamily="34" charset="0"/>
              <a:cs typeface="Arial" panose="020B0604020202020204" pitchFamily="34" charset="0"/>
            </a:rPr>
            <a:t> v</a:t>
          </a:r>
          <a:r>
            <a:rPr lang="az-Latn-AZ" altLang="en-US" sz="2100" kern="1200" dirty="0">
              <a:latin typeface="Arial" panose="020B0604020202020204" pitchFamily="34" charset="0"/>
              <a:cs typeface="Arial" panose="020B0604020202020204" pitchFamily="34" charset="0"/>
            </a:rPr>
            <a:t>ə laborator olaraq asimptomatik</a:t>
          </a:r>
          <a:endParaRPr lang="en-US" sz="2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92346" y="1345103"/>
        <a:ext cx="3973295" cy="1235133"/>
      </dsp:txXfrm>
    </dsp:sp>
    <dsp:sp modelId="{9F97D009-1CF5-41D7-B957-2E46F21E436D}">
      <dsp:nvSpPr>
        <dsp:cNvPr id="0" name=""/>
        <dsp:cNvSpPr/>
      </dsp:nvSpPr>
      <dsp:spPr>
        <a:xfrm>
          <a:off x="5953919" y="2820508"/>
          <a:ext cx="4050149" cy="131198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40005" rIns="5334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100" b="1" kern="1200" dirty="0">
              <a:latin typeface="Arial" panose="020B0604020202020204" pitchFamily="34" charset="0"/>
              <a:cs typeface="Arial" panose="020B0604020202020204" pitchFamily="34" charset="0"/>
            </a:rPr>
            <a:t>Böyük adenomalar </a:t>
          </a:r>
          <a:r>
            <a:rPr lang="az-Latn-AZ" altLang="en-US" sz="2100" kern="1200" dirty="0">
              <a:latin typeface="Arial" panose="020B0604020202020204" pitchFamily="34" charset="0"/>
              <a:cs typeface="Arial" panose="020B0604020202020204" pitchFamily="34" charset="0"/>
            </a:rPr>
            <a:t>– ətrafa təzyiq və qanaxma verdikdə siptomatik – ağrı, anemiya, hətta hemorragik şok</a:t>
          </a:r>
          <a:endParaRPr lang="en-US" sz="2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92346" y="2858935"/>
        <a:ext cx="3973295" cy="123513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5C430C-CE53-4CD7-8DBC-BC14E7253FBF}">
      <dsp:nvSpPr>
        <dsp:cNvPr id="0" name=""/>
        <dsp:cNvSpPr/>
      </dsp:nvSpPr>
      <dsp:spPr>
        <a:xfrm>
          <a:off x="0" y="20562"/>
          <a:ext cx="10515600" cy="1031354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4300" b="1" i="1" kern="1200" dirty="0"/>
            <a:t>Şübhə</a:t>
          </a:r>
          <a:endParaRPr lang="en-US" sz="4300" kern="1200" dirty="0"/>
        </a:p>
      </dsp:txBody>
      <dsp:txXfrm>
        <a:off x="50347" y="70909"/>
        <a:ext cx="10414906" cy="930660"/>
      </dsp:txXfrm>
    </dsp:sp>
    <dsp:sp modelId="{5E23023B-7DF5-4D2C-AFA9-FC834B93C6EB}">
      <dsp:nvSpPr>
        <dsp:cNvPr id="0" name=""/>
        <dsp:cNvSpPr/>
      </dsp:nvSpPr>
      <dsp:spPr>
        <a:xfrm>
          <a:off x="0" y="1051917"/>
          <a:ext cx="10515600" cy="1068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4610" rIns="305816" bIns="54610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altLang="en-US" sz="3400" kern="1200" dirty="0"/>
            <a:t>Anemiyası, ağrısı olan və kontraseptiv hormon qəbul edən qadınlarda normal qaraciyər </a:t>
          </a:r>
          <a:r>
            <a:rPr lang="az-Latn-AZ" altLang="en-US" sz="3400" kern="1200"/>
            <a:t>fonunda kütlə</a:t>
          </a:r>
          <a:endParaRPr lang="en-US" sz="3400" kern="1200" dirty="0"/>
        </a:p>
      </dsp:txBody>
      <dsp:txXfrm>
        <a:off x="0" y="1051917"/>
        <a:ext cx="10515600" cy="1068120"/>
      </dsp:txXfrm>
    </dsp:sp>
    <dsp:sp modelId="{4199B7CD-9A86-4448-AEA1-F6EBFC432CCB}">
      <dsp:nvSpPr>
        <dsp:cNvPr id="0" name=""/>
        <dsp:cNvSpPr/>
      </dsp:nvSpPr>
      <dsp:spPr>
        <a:xfrm>
          <a:off x="0" y="2120037"/>
          <a:ext cx="10515600" cy="1031354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4300" b="1" i="1" kern="1200" dirty="0"/>
            <a:t>Dəqiqləşdirmə</a:t>
          </a:r>
          <a:endParaRPr lang="en-US" sz="4300" kern="1200" dirty="0"/>
        </a:p>
      </dsp:txBody>
      <dsp:txXfrm>
        <a:off x="50347" y="2170384"/>
        <a:ext cx="10414906" cy="930660"/>
      </dsp:txXfrm>
    </dsp:sp>
    <dsp:sp modelId="{2019AF3D-FC95-4EF6-8BC6-9F18B9DEA80B}">
      <dsp:nvSpPr>
        <dsp:cNvPr id="0" name=""/>
        <dsp:cNvSpPr/>
      </dsp:nvSpPr>
      <dsp:spPr>
        <a:xfrm>
          <a:off x="0" y="3151392"/>
          <a:ext cx="10515600" cy="11793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4610" rIns="305816" bIns="54610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en-US" sz="3400" kern="1200" dirty="0"/>
            <a:t>S</a:t>
          </a:r>
          <a:r>
            <a:rPr lang="az-Latn-AZ" altLang="en-US" sz="3400" kern="1200" dirty="0"/>
            <a:t>pesifik görüntüləmə əlaməti yox</a:t>
          </a:r>
          <a:endParaRPr lang="en-US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altLang="en-US" sz="3400" kern="1200" dirty="0"/>
            <a:t>Kontrastlı </a:t>
          </a:r>
          <a:r>
            <a:rPr lang="en-US" altLang="en-US" sz="3400" kern="1200" dirty="0"/>
            <a:t>M</a:t>
          </a:r>
          <a:r>
            <a:rPr lang="az-Latn-AZ" altLang="en-US" sz="3400" kern="1200" dirty="0"/>
            <a:t>RT və KT</a:t>
          </a:r>
          <a:endParaRPr lang="en-US" sz="3400" kern="1200" dirty="0"/>
        </a:p>
      </dsp:txBody>
      <dsp:txXfrm>
        <a:off x="0" y="3151392"/>
        <a:ext cx="10515600" cy="117938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78EA41-2BD1-4F89-90B8-6D3E1E9A3DF9}">
      <dsp:nvSpPr>
        <dsp:cNvPr id="0" name=""/>
        <dsp:cNvSpPr/>
      </dsp:nvSpPr>
      <dsp:spPr>
        <a:xfrm>
          <a:off x="0" y="133491"/>
          <a:ext cx="2898321" cy="871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kern="1200" dirty="0">
              <a:latin typeface="Arial" panose="020B0604020202020204" pitchFamily="34" charset="0"/>
              <a:cs typeface="Arial" panose="020B0604020202020204" pitchFamily="34" charset="0"/>
            </a:rPr>
            <a:t>Xüsusiyyətlər:</a:t>
          </a:r>
          <a:endParaRPr lang="en-US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33491"/>
        <a:ext cx="2898321" cy="871200"/>
      </dsp:txXfrm>
    </dsp:sp>
    <dsp:sp modelId="{C484F0CF-D9DB-48FA-AD1E-B1EB4CD88286}">
      <dsp:nvSpPr>
        <dsp:cNvPr id="0" name=""/>
        <dsp:cNvSpPr/>
      </dsp:nvSpPr>
      <dsp:spPr>
        <a:xfrm>
          <a:off x="2898321" y="24591"/>
          <a:ext cx="579664" cy="108900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9AFE82-672B-4608-BF8A-7519DAF8F85B}">
      <dsp:nvSpPr>
        <dsp:cNvPr id="0" name=""/>
        <dsp:cNvSpPr/>
      </dsp:nvSpPr>
      <dsp:spPr>
        <a:xfrm>
          <a:off x="3709851" y="24591"/>
          <a:ext cx="7883435" cy="10890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xoşxassəli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mikroanevrizmalar, saya əzələ hüceyrələri və yağ toxuması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adətən </a:t>
          </a:r>
          <a:r>
            <a:rPr lang="en-US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&gt;</a:t>
          </a: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5 sm</a:t>
          </a:r>
          <a:endParaRPr lang="en-US" alt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10-20%</a:t>
          </a: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- qaraciyər</a:t>
          </a:r>
          <a:r>
            <a:rPr lang="en-US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v</a:t>
          </a: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böyrəklərdə</a:t>
          </a: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birgə</a:t>
          </a:r>
          <a:endParaRPr lang="en-US" alt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09851" y="24591"/>
        <a:ext cx="7883435" cy="1089000"/>
      </dsp:txXfrm>
    </dsp:sp>
    <dsp:sp modelId="{366A1A85-6E4F-4C11-A729-2D753FEEFD24}">
      <dsp:nvSpPr>
        <dsp:cNvPr id="0" name=""/>
        <dsp:cNvSpPr/>
      </dsp:nvSpPr>
      <dsp:spPr>
        <a:xfrm>
          <a:off x="0" y="1271991"/>
          <a:ext cx="2898321" cy="871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Gediş</a:t>
          </a: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endParaRPr lang="en-US" alt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271991"/>
        <a:ext cx="2898321" cy="871200"/>
      </dsp:txXfrm>
    </dsp:sp>
    <dsp:sp modelId="{B3DF109D-9F99-4031-9512-C00F78ADCD7D}">
      <dsp:nvSpPr>
        <dsp:cNvPr id="0" name=""/>
        <dsp:cNvSpPr/>
      </dsp:nvSpPr>
      <dsp:spPr>
        <a:xfrm>
          <a:off x="2898321" y="1271991"/>
          <a:ext cx="579664" cy="87120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6D747F-611C-4035-A1B7-0E4CDC6942A8}">
      <dsp:nvSpPr>
        <dsp:cNvPr id="0" name=""/>
        <dsp:cNvSpPr/>
      </dsp:nvSpPr>
      <dsp:spPr>
        <a:xfrm>
          <a:off x="3709851" y="1271991"/>
          <a:ext cx="7883435" cy="871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Adətən ağırlaşma yox</a:t>
          </a:r>
          <a:endParaRPr lang="en-US" alt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09851" y="1271991"/>
        <a:ext cx="7883435" cy="871200"/>
      </dsp:txXfrm>
    </dsp:sp>
    <dsp:sp modelId="{D7FDA952-15F5-4124-97B7-CC369DEF27BF}">
      <dsp:nvSpPr>
        <dsp:cNvPr id="0" name=""/>
        <dsp:cNvSpPr/>
      </dsp:nvSpPr>
      <dsp:spPr>
        <a:xfrm>
          <a:off x="0" y="2301591"/>
          <a:ext cx="2898321" cy="871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Klinika</a:t>
          </a:r>
        </a:p>
      </dsp:txBody>
      <dsp:txXfrm>
        <a:off x="0" y="2301591"/>
        <a:ext cx="2898321" cy="871200"/>
      </dsp:txXfrm>
    </dsp:sp>
    <dsp:sp modelId="{943AA8BF-8188-4A16-9729-D6215A6F1932}">
      <dsp:nvSpPr>
        <dsp:cNvPr id="0" name=""/>
        <dsp:cNvSpPr/>
      </dsp:nvSpPr>
      <dsp:spPr>
        <a:xfrm>
          <a:off x="2898321" y="2301591"/>
          <a:ext cx="579664" cy="87120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5C74BB-0453-469E-A41B-937A72E9EF2F}">
      <dsp:nvSpPr>
        <dsp:cNvPr id="0" name=""/>
        <dsp:cNvSpPr/>
      </dsp:nvSpPr>
      <dsp:spPr>
        <a:xfrm>
          <a:off x="3709851" y="2301591"/>
          <a:ext cx="7883435" cy="871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as</a:t>
          </a: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imptom</a:t>
          </a: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atik </a:t>
          </a:r>
        </a:p>
      </dsp:txBody>
      <dsp:txXfrm>
        <a:off x="3709851" y="2301591"/>
        <a:ext cx="7883435" cy="871200"/>
      </dsp:txXfrm>
    </dsp:sp>
    <dsp:sp modelId="{A2522BD2-C8E3-4835-8E75-2103DAE2539F}">
      <dsp:nvSpPr>
        <dsp:cNvPr id="0" name=""/>
        <dsp:cNvSpPr/>
      </dsp:nvSpPr>
      <dsp:spPr>
        <a:xfrm>
          <a:off x="0" y="3331192"/>
          <a:ext cx="2898321" cy="871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Diaqnostika</a:t>
          </a:r>
          <a:endParaRPr lang="en-US" altLang="en-US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331192"/>
        <a:ext cx="2898321" cy="871200"/>
      </dsp:txXfrm>
    </dsp:sp>
    <dsp:sp modelId="{401B774A-B986-4736-924C-798B09508E01}">
      <dsp:nvSpPr>
        <dsp:cNvPr id="0" name=""/>
        <dsp:cNvSpPr/>
      </dsp:nvSpPr>
      <dsp:spPr>
        <a:xfrm>
          <a:off x="2898321" y="3331192"/>
          <a:ext cx="579664" cy="87120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9CB728-7093-4B82-9B69-8D717B0AA499}">
      <dsp:nvSpPr>
        <dsp:cNvPr id="0" name=""/>
        <dsp:cNvSpPr/>
      </dsp:nvSpPr>
      <dsp:spPr>
        <a:xfrm>
          <a:off x="3709851" y="3331192"/>
          <a:ext cx="7883435" cy="871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Spesifik görüntüləmə əlaməti yox</a:t>
          </a:r>
          <a:endParaRPr lang="en-US" alt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MRT T1</a:t>
          </a: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və </a:t>
          </a: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T2-də hiperintens</a:t>
          </a: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yağ</a:t>
          </a: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supressiv </a:t>
          </a: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rejimdə </a:t>
          </a: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siqnal itir</a:t>
          </a:r>
          <a:endParaRPr lang="en-US" alt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Lipomadan fərq</a:t>
          </a: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:</a:t>
          </a: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kontrast tutur və geniş damarlar</a:t>
          </a:r>
          <a:endParaRPr lang="en-US" alt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09851" y="3331192"/>
        <a:ext cx="7883435" cy="871200"/>
      </dsp:txXfrm>
    </dsp:sp>
    <dsp:sp modelId="{0EC5C67B-EA7C-4C31-91E5-E6178E698F9C}">
      <dsp:nvSpPr>
        <dsp:cNvPr id="0" name=""/>
        <dsp:cNvSpPr/>
      </dsp:nvSpPr>
      <dsp:spPr>
        <a:xfrm>
          <a:off x="0" y="4360792"/>
          <a:ext cx="2898321" cy="871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Müalicə</a:t>
          </a:r>
          <a:endParaRPr lang="en-US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360792"/>
        <a:ext cx="2898321" cy="871200"/>
      </dsp:txXfrm>
    </dsp:sp>
    <dsp:sp modelId="{A2FD5FE7-9CBF-45C5-AC1F-26D05B203BF9}">
      <dsp:nvSpPr>
        <dsp:cNvPr id="0" name=""/>
        <dsp:cNvSpPr/>
      </dsp:nvSpPr>
      <dsp:spPr>
        <a:xfrm>
          <a:off x="2898321" y="4360792"/>
          <a:ext cx="579664" cy="87120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EB941C-A20D-4962-82EC-ED6DF317F2FB}">
      <dsp:nvSpPr>
        <dsp:cNvPr id="0" name=""/>
        <dsp:cNvSpPr/>
      </dsp:nvSpPr>
      <dsp:spPr>
        <a:xfrm>
          <a:off x="3709851" y="4360792"/>
          <a:ext cx="7883435" cy="8712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izləmək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09851" y="4360792"/>
        <a:ext cx="7883435" cy="8712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6CBD5A-352B-458B-8D7D-DA3D2684F75C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7671D1-D24D-4B9D-BC09-E3BE1320DE88}">
      <dsp:nvSpPr>
        <dsp:cNvPr id="0" name=""/>
        <dsp:cNvSpPr/>
      </dsp:nvSpPr>
      <dsp:spPr>
        <a:xfrm>
          <a:off x="0" y="0"/>
          <a:ext cx="2103120" cy="13170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 dirty="0">
              <a:latin typeface="Arial" panose="020B0604020202020204" pitchFamily="34" charset="0"/>
              <a:cs typeface="Arial" panose="020B0604020202020204" pitchFamily="34" charset="0"/>
            </a:rPr>
            <a:t>Xüsusiyyətləri</a:t>
          </a:r>
          <a:endParaRPr lang="en-US" sz="2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0"/>
        <a:ext cx="2103120" cy="1317060"/>
      </dsp:txXfrm>
    </dsp:sp>
    <dsp:sp modelId="{63462CE5-E780-4CD9-9183-05DA1FAF9D1B}">
      <dsp:nvSpPr>
        <dsp:cNvPr id="0" name=""/>
        <dsp:cNvSpPr/>
      </dsp:nvSpPr>
      <dsp:spPr>
        <a:xfrm>
          <a:off x="2260854" y="30611"/>
          <a:ext cx="8254746" cy="612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900" kern="1200" dirty="0"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amarlanması zəif, yağ toxumasından ibarə</a:t>
          </a:r>
          <a:r>
            <a:rPr lang="az-Latn-AZ" sz="1900" kern="1200" dirty="0">
              <a:latin typeface="Arial" panose="020B0604020202020204" pitchFamily="34" charset="0"/>
              <a:cs typeface="Arial" panose="020B0604020202020204" pitchFamily="34" charset="0"/>
            </a:rPr>
            <a:t>t</a:t>
          </a:r>
          <a:endParaRPr lang="en-US" sz="1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60854" y="30611"/>
        <a:ext cx="8254746" cy="612227"/>
      </dsp:txXfrm>
    </dsp:sp>
    <dsp:sp modelId="{3F719B71-2AFA-43A9-957D-D729F059CAFB}">
      <dsp:nvSpPr>
        <dsp:cNvPr id="0" name=""/>
        <dsp:cNvSpPr/>
      </dsp:nvSpPr>
      <dsp:spPr>
        <a:xfrm>
          <a:off x="2103120" y="642838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1FBAAC-E686-4483-AC9E-801422DC71B6}">
      <dsp:nvSpPr>
        <dsp:cNvPr id="0" name=""/>
        <dsp:cNvSpPr/>
      </dsp:nvSpPr>
      <dsp:spPr>
        <a:xfrm>
          <a:off x="2260854" y="673450"/>
          <a:ext cx="8254746" cy="612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Adətən tək saylı</a:t>
          </a:r>
          <a:r>
            <a:rPr lang="az-Latn-AZ" sz="1900" kern="1200" dirty="0">
              <a:latin typeface="Arial" panose="020B0604020202020204" pitchFamily="34" charset="0"/>
              <a:cs typeface="Arial" panose="020B0604020202020204" pitchFamily="34" charset="0"/>
            </a:rPr>
            <a:t> və ağırlaşmasız</a:t>
          </a: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1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60854" y="673450"/>
        <a:ext cx="8254746" cy="612227"/>
      </dsp:txXfrm>
    </dsp:sp>
    <dsp:sp modelId="{59ABA34E-4359-4567-A328-5EAC009D53D9}">
      <dsp:nvSpPr>
        <dsp:cNvPr id="0" name=""/>
        <dsp:cNvSpPr/>
      </dsp:nvSpPr>
      <dsp:spPr>
        <a:xfrm>
          <a:off x="2103120" y="1285677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E1DF66-5A89-4A4B-BB3B-48ACD7FB2ECF}">
      <dsp:nvSpPr>
        <dsp:cNvPr id="0" name=""/>
        <dsp:cNvSpPr/>
      </dsp:nvSpPr>
      <dsp:spPr>
        <a:xfrm>
          <a:off x="0" y="131706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E17CC6-24DE-4F89-841F-AF7EBE2F51B5}">
      <dsp:nvSpPr>
        <dsp:cNvPr id="0" name=""/>
        <dsp:cNvSpPr/>
      </dsp:nvSpPr>
      <dsp:spPr>
        <a:xfrm>
          <a:off x="0" y="1317060"/>
          <a:ext cx="2103120" cy="13170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 dirty="0">
              <a:latin typeface="Arial" panose="020B0604020202020204" pitchFamily="34" charset="0"/>
              <a:cs typeface="Arial" panose="020B0604020202020204" pitchFamily="34" charset="0"/>
            </a:rPr>
            <a:t>Klinikası</a:t>
          </a:r>
          <a:endParaRPr lang="en-US" sz="2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317060"/>
        <a:ext cx="2103120" cy="1317060"/>
      </dsp:txXfrm>
    </dsp:sp>
    <dsp:sp modelId="{79B1D8CD-F95E-42F8-96CF-7C8168513FE7}">
      <dsp:nvSpPr>
        <dsp:cNvPr id="0" name=""/>
        <dsp:cNvSpPr/>
      </dsp:nvSpPr>
      <dsp:spPr>
        <a:xfrm>
          <a:off x="2260854" y="1376868"/>
          <a:ext cx="8254746" cy="11961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900" kern="1200" dirty="0">
              <a:latin typeface="Arial" panose="020B0604020202020204" pitchFamily="34" charset="0"/>
              <a:cs typeface="Arial" panose="020B0604020202020204" pitchFamily="34" charset="0"/>
            </a:rPr>
            <a:t>as</a:t>
          </a: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imptom</a:t>
          </a:r>
          <a:r>
            <a:rPr lang="az-Latn-AZ" sz="1900" kern="1200" dirty="0">
              <a:latin typeface="Arial" panose="020B0604020202020204" pitchFamily="34" charset="0"/>
              <a:cs typeface="Arial" panose="020B0604020202020204" pitchFamily="34" charset="0"/>
            </a:rPr>
            <a:t>atik</a:t>
          </a:r>
          <a:endParaRPr lang="en-US" sz="1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60854" y="1376868"/>
        <a:ext cx="8254746" cy="1196158"/>
      </dsp:txXfrm>
    </dsp:sp>
    <dsp:sp modelId="{C79C88C5-F3C0-4C0A-B3CA-9C882DCE6D25}">
      <dsp:nvSpPr>
        <dsp:cNvPr id="0" name=""/>
        <dsp:cNvSpPr/>
      </dsp:nvSpPr>
      <dsp:spPr>
        <a:xfrm>
          <a:off x="2103120" y="2573027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E04F47-99FD-4B66-B8BC-2830FC2C5E5C}">
      <dsp:nvSpPr>
        <dsp:cNvPr id="0" name=""/>
        <dsp:cNvSpPr/>
      </dsp:nvSpPr>
      <dsp:spPr>
        <a:xfrm>
          <a:off x="0" y="263412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64B1C3-4574-4B75-851D-2D863CCDC372}">
      <dsp:nvSpPr>
        <dsp:cNvPr id="0" name=""/>
        <dsp:cNvSpPr/>
      </dsp:nvSpPr>
      <dsp:spPr>
        <a:xfrm>
          <a:off x="0" y="2634121"/>
          <a:ext cx="2103120" cy="13170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 dirty="0">
              <a:latin typeface="Arial" panose="020B0604020202020204" pitchFamily="34" charset="0"/>
              <a:cs typeface="Arial" panose="020B0604020202020204" pitchFamily="34" charset="0"/>
            </a:rPr>
            <a:t>Diaqnostika</a:t>
          </a:r>
          <a:endParaRPr lang="en-US" sz="2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634121"/>
        <a:ext cx="2103120" cy="1317060"/>
      </dsp:txXfrm>
    </dsp:sp>
    <dsp:sp modelId="{0F87DE8C-E2A6-45AE-95E0-11DFB4F9FF76}">
      <dsp:nvSpPr>
        <dsp:cNvPr id="0" name=""/>
        <dsp:cNvSpPr/>
      </dsp:nvSpPr>
      <dsp:spPr>
        <a:xfrm>
          <a:off x="2260854" y="2654700"/>
          <a:ext cx="8254746" cy="4115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dəqiq sərhədli, homogen törəmə </a:t>
          </a:r>
          <a:endParaRPr lang="en-US" sz="1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60854" y="2654700"/>
        <a:ext cx="8254746" cy="411581"/>
      </dsp:txXfrm>
    </dsp:sp>
    <dsp:sp modelId="{3451B7AA-C92E-4BD3-B52A-9378217BA45E}">
      <dsp:nvSpPr>
        <dsp:cNvPr id="0" name=""/>
        <dsp:cNvSpPr/>
      </dsp:nvSpPr>
      <dsp:spPr>
        <a:xfrm>
          <a:off x="2103120" y="3066282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E2DC24-AC86-4CF7-9E4A-7B77F37D9ED7}">
      <dsp:nvSpPr>
        <dsp:cNvPr id="0" name=""/>
        <dsp:cNvSpPr/>
      </dsp:nvSpPr>
      <dsp:spPr>
        <a:xfrm>
          <a:off x="2260854" y="3086861"/>
          <a:ext cx="8254746" cy="4115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kontrastsız KT-də hipodens və kontrast tutmur</a:t>
          </a:r>
          <a:endParaRPr lang="en-US" sz="1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60854" y="3086861"/>
        <a:ext cx="8254746" cy="411581"/>
      </dsp:txXfrm>
    </dsp:sp>
    <dsp:sp modelId="{C1F55182-DA65-4CDC-A18F-6F8374D2D99C}">
      <dsp:nvSpPr>
        <dsp:cNvPr id="0" name=""/>
        <dsp:cNvSpPr/>
      </dsp:nvSpPr>
      <dsp:spPr>
        <a:xfrm>
          <a:off x="2103120" y="3498442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1240BD-71B1-4A2E-A457-27D68B0F60B5}">
      <dsp:nvSpPr>
        <dsp:cNvPr id="0" name=""/>
        <dsp:cNvSpPr/>
      </dsp:nvSpPr>
      <dsp:spPr>
        <a:xfrm>
          <a:off x="2260854" y="3519021"/>
          <a:ext cx="8254746" cy="4115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900" kern="1200" dirty="0">
              <a:latin typeface="Arial" panose="020B0604020202020204" pitchFamily="34" charset="0"/>
              <a:cs typeface="Arial" panose="020B0604020202020204" pitchFamily="34" charset="0"/>
            </a:rPr>
            <a:t>MRT </a:t>
          </a:r>
          <a:r>
            <a:rPr lang="en-US" sz="1900" kern="1200" dirty="0">
              <a:latin typeface="Arial" panose="020B0604020202020204" pitchFamily="34" charset="0"/>
              <a:cs typeface="Arial" panose="020B0604020202020204" pitchFamily="34" charset="0"/>
            </a:rPr>
            <a:t>T1 və T2-də </a:t>
          </a:r>
          <a:r>
            <a:rPr lang="en-US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hiperintens</a:t>
          </a:r>
          <a:r>
            <a:rPr lang="en-US" sz="19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yağ</a:t>
          </a:r>
          <a:r>
            <a:rPr lang="en-US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supressiya</a:t>
          </a:r>
          <a:r>
            <a:rPr lang="en-US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testində</a:t>
          </a:r>
          <a:r>
            <a:rPr lang="en-US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900" kern="1200" dirty="0" err="1">
              <a:latin typeface="Arial" panose="020B0604020202020204" pitchFamily="34" charset="0"/>
              <a:cs typeface="Arial" panose="020B0604020202020204" pitchFamily="34" charset="0"/>
            </a:rPr>
            <a:t>siqnal</a:t>
          </a:r>
          <a:r>
            <a:rPr lang="az-Latn-AZ" sz="1900" kern="1200" dirty="0">
              <a:latin typeface="Arial" panose="020B0604020202020204" pitchFamily="34" charset="0"/>
              <a:cs typeface="Arial" panose="020B0604020202020204" pitchFamily="34" charset="0"/>
            </a:rPr>
            <a:t> itir</a:t>
          </a:r>
          <a:r>
            <a:rPr lang="en-US" sz="1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2260854" y="3519021"/>
        <a:ext cx="8254746" cy="411581"/>
      </dsp:txXfrm>
    </dsp:sp>
    <dsp:sp modelId="{6B674B66-6D87-4E6E-B55B-C2FFC0EF0CFF}">
      <dsp:nvSpPr>
        <dsp:cNvPr id="0" name=""/>
        <dsp:cNvSpPr/>
      </dsp:nvSpPr>
      <dsp:spPr>
        <a:xfrm>
          <a:off x="2103120" y="3930603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08CA9A-F94A-46E4-8CEA-A1840F9DAFA7}">
      <dsp:nvSpPr>
        <dsp:cNvPr id="0" name=""/>
        <dsp:cNvSpPr/>
      </dsp:nvSpPr>
      <dsp:spPr>
        <a:xfrm>
          <a:off x="0" y="3951182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01F7C8-DE1B-45BE-B298-EF1875A559F3}">
      <dsp:nvSpPr>
        <dsp:cNvPr id="0" name=""/>
        <dsp:cNvSpPr/>
      </dsp:nvSpPr>
      <dsp:spPr>
        <a:xfrm>
          <a:off x="0" y="3951182"/>
          <a:ext cx="2103120" cy="13170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 dirty="0">
              <a:latin typeface="Arial" panose="020B0604020202020204" pitchFamily="34" charset="0"/>
              <a:cs typeface="Arial" panose="020B0604020202020204" pitchFamily="34" charset="0"/>
            </a:rPr>
            <a:t>M</a:t>
          </a:r>
          <a:r>
            <a:rPr lang="ru-RU" sz="2200" b="1" kern="1200" dirty="0">
              <a:latin typeface="Arial" panose="020B0604020202020204" pitchFamily="34" charset="0"/>
              <a:cs typeface="Arial" panose="020B0604020202020204" pitchFamily="34" charset="0"/>
            </a:rPr>
            <a:t>üalicə</a:t>
          </a:r>
          <a:endParaRPr lang="en-US" sz="2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951182"/>
        <a:ext cx="2103120" cy="1317060"/>
      </dsp:txXfrm>
    </dsp:sp>
    <dsp:sp modelId="{15031CE9-5861-4605-A43F-4DECD7023B00}">
      <dsp:nvSpPr>
        <dsp:cNvPr id="0" name=""/>
        <dsp:cNvSpPr/>
      </dsp:nvSpPr>
      <dsp:spPr>
        <a:xfrm>
          <a:off x="2260854" y="4010990"/>
          <a:ext cx="8254746" cy="11961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900" kern="1200" dirty="0">
              <a:latin typeface="Arial" panose="020B0604020202020204" pitchFamily="34" charset="0"/>
              <a:cs typeface="Arial" panose="020B0604020202020204" pitchFamily="34" charset="0"/>
            </a:rPr>
            <a:t>adətən</a:t>
          </a:r>
          <a:r>
            <a:rPr lang="ru-RU" sz="1900" kern="1200" dirty="0">
              <a:latin typeface="Arial" panose="020B0604020202020204" pitchFamily="34" charset="0"/>
              <a:cs typeface="Arial" panose="020B0604020202020204" pitchFamily="34" charset="0"/>
            </a:rPr>
            <a:t> ehtiyac yox </a:t>
          </a:r>
          <a:endParaRPr lang="en-US" sz="1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60854" y="4010990"/>
        <a:ext cx="8254746" cy="1196158"/>
      </dsp:txXfrm>
    </dsp:sp>
    <dsp:sp modelId="{A9F9B824-CA5B-4F4A-B69D-6232558812E7}">
      <dsp:nvSpPr>
        <dsp:cNvPr id="0" name=""/>
        <dsp:cNvSpPr/>
      </dsp:nvSpPr>
      <dsp:spPr>
        <a:xfrm>
          <a:off x="2103120" y="5207148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78EA41-2BD1-4F89-90B8-6D3E1E9A3DF9}">
      <dsp:nvSpPr>
        <dsp:cNvPr id="0" name=""/>
        <dsp:cNvSpPr/>
      </dsp:nvSpPr>
      <dsp:spPr>
        <a:xfrm>
          <a:off x="0" y="365151"/>
          <a:ext cx="2898321" cy="871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kern="1200" dirty="0">
              <a:latin typeface="Arial" panose="020B0604020202020204" pitchFamily="34" charset="0"/>
              <a:cs typeface="Arial" panose="020B0604020202020204" pitchFamily="34" charset="0"/>
            </a:rPr>
            <a:t>Xüsusiyyətlər:</a:t>
          </a:r>
          <a:endParaRPr lang="en-US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65151"/>
        <a:ext cx="2898321" cy="871200"/>
      </dsp:txXfrm>
    </dsp:sp>
    <dsp:sp modelId="{C484F0CF-D9DB-48FA-AD1E-B1EB4CD88286}">
      <dsp:nvSpPr>
        <dsp:cNvPr id="0" name=""/>
        <dsp:cNvSpPr/>
      </dsp:nvSpPr>
      <dsp:spPr>
        <a:xfrm>
          <a:off x="2898321" y="147351"/>
          <a:ext cx="579664" cy="130680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9AFE82-672B-4608-BF8A-7519DAF8F85B}">
      <dsp:nvSpPr>
        <dsp:cNvPr id="0" name=""/>
        <dsp:cNvSpPr/>
      </dsp:nvSpPr>
      <dsp:spPr>
        <a:xfrm>
          <a:off x="3709851" y="10137"/>
          <a:ext cx="7883435" cy="1581228"/>
        </a:xfrm>
        <a:prstGeom prst="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Xroniki iltihab hüceyrələrindən, miofibroblastlardan və birləşdirici toxumadan təşkil olun</a:t>
          </a: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ur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Adətən hipovaskulyar, kapsulsuz</a:t>
          </a:r>
          <a:endParaRPr lang="en-US" alt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Etiopatogenezi</a:t>
          </a:r>
          <a:endParaRPr lang="en-US" altLang="en-US" sz="4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09851" y="10137"/>
        <a:ext cx="7883435" cy="1581228"/>
      </dsp:txXfrm>
    </dsp:sp>
    <dsp:sp modelId="{D7FDA952-15F5-4124-97B7-CC369DEF27BF}">
      <dsp:nvSpPr>
        <dsp:cNvPr id="0" name=""/>
        <dsp:cNvSpPr/>
      </dsp:nvSpPr>
      <dsp:spPr>
        <a:xfrm>
          <a:off x="0" y="1749765"/>
          <a:ext cx="2898321" cy="871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Klinika</a:t>
          </a:r>
        </a:p>
      </dsp:txBody>
      <dsp:txXfrm>
        <a:off x="0" y="1749765"/>
        <a:ext cx="2898321" cy="871200"/>
      </dsp:txXfrm>
    </dsp:sp>
    <dsp:sp modelId="{943AA8BF-8188-4A16-9729-D6215A6F1932}">
      <dsp:nvSpPr>
        <dsp:cNvPr id="0" name=""/>
        <dsp:cNvSpPr/>
      </dsp:nvSpPr>
      <dsp:spPr>
        <a:xfrm>
          <a:off x="2898321" y="1858091"/>
          <a:ext cx="579664" cy="654549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5C74BB-0453-469E-A41B-937A72E9EF2F}">
      <dsp:nvSpPr>
        <dsp:cNvPr id="0" name=""/>
        <dsp:cNvSpPr/>
      </dsp:nvSpPr>
      <dsp:spPr>
        <a:xfrm>
          <a:off x="3709851" y="1825364"/>
          <a:ext cx="7883435" cy="720003"/>
        </a:xfrm>
        <a:prstGeom prst="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hərarət, ağrı kimi infeksiya əlamətləri ola bilir</a:t>
          </a:r>
          <a:endParaRPr lang="az-Latn-AZ" alt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09851" y="1825364"/>
        <a:ext cx="7883435" cy="720003"/>
      </dsp:txXfrm>
    </dsp:sp>
    <dsp:sp modelId="{A2522BD2-C8E3-4835-8E75-2103DAE2539F}">
      <dsp:nvSpPr>
        <dsp:cNvPr id="0" name=""/>
        <dsp:cNvSpPr/>
      </dsp:nvSpPr>
      <dsp:spPr>
        <a:xfrm>
          <a:off x="0" y="3062505"/>
          <a:ext cx="2898321" cy="871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Diaqnostika</a:t>
          </a:r>
          <a:endParaRPr lang="en-US" altLang="en-US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062505"/>
        <a:ext cx="2898321" cy="871200"/>
      </dsp:txXfrm>
    </dsp:sp>
    <dsp:sp modelId="{401B774A-B986-4736-924C-798B09508E01}">
      <dsp:nvSpPr>
        <dsp:cNvPr id="0" name=""/>
        <dsp:cNvSpPr/>
      </dsp:nvSpPr>
      <dsp:spPr>
        <a:xfrm>
          <a:off x="2898321" y="2844705"/>
          <a:ext cx="579664" cy="130680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9CB728-7093-4B82-9B69-8D717B0AA499}">
      <dsp:nvSpPr>
        <dsp:cNvPr id="0" name=""/>
        <dsp:cNvSpPr/>
      </dsp:nvSpPr>
      <dsp:spPr>
        <a:xfrm>
          <a:off x="3709851" y="2779365"/>
          <a:ext cx="7883435" cy="1437480"/>
        </a:xfrm>
        <a:prstGeom prst="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Qc enzimlərində dəyişiklik, hətta biliar və portal obstruksiya törədə bilir </a:t>
          </a:r>
          <a:endParaRPr lang="en-US" alt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Spesifik diaqnostik əlamətləri yox </a:t>
          </a:r>
          <a:endParaRPr lang="en-US" alt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B</a:t>
          </a: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iopsiya</a:t>
          </a:r>
          <a:endParaRPr lang="en-US" alt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09851" y="2779365"/>
        <a:ext cx="7883435" cy="1437480"/>
      </dsp:txXfrm>
    </dsp:sp>
    <dsp:sp modelId="{0EC5C67B-EA7C-4C31-91E5-E6178E698F9C}">
      <dsp:nvSpPr>
        <dsp:cNvPr id="0" name=""/>
        <dsp:cNvSpPr/>
      </dsp:nvSpPr>
      <dsp:spPr>
        <a:xfrm>
          <a:off x="0" y="4375246"/>
          <a:ext cx="2898321" cy="871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Müalicə</a:t>
          </a:r>
          <a:endParaRPr lang="en-US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375246"/>
        <a:ext cx="2898321" cy="871200"/>
      </dsp:txXfrm>
    </dsp:sp>
    <dsp:sp modelId="{A2FD5FE7-9CBF-45C5-AC1F-26D05B203BF9}">
      <dsp:nvSpPr>
        <dsp:cNvPr id="0" name=""/>
        <dsp:cNvSpPr/>
      </dsp:nvSpPr>
      <dsp:spPr>
        <a:xfrm>
          <a:off x="2880319" y="4450844"/>
          <a:ext cx="579664" cy="720003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EB941C-A20D-4962-82EC-ED6DF317F2FB}">
      <dsp:nvSpPr>
        <dsp:cNvPr id="0" name=""/>
        <dsp:cNvSpPr/>
      </dsp:nvSpPr>
      <dsp:spPr>
        <a:xfrm>
          <a:off x="3709851" y="4414846"/>
          <a:ext cx="7883435" cy="791999"/>
        </a:xfrm>
        <a:prstGeom prst="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R</a:t>
          </a:r>
          <a:r>
            <a:rPr lang="en-US" alt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ezeksiya</a:t>
          </a: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- d</a:t>
          </a:r>
          <a:r>
            <a:rPr lang="en-US" alt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ifferensiasiya</a:t>
          </a:r>
          <a:r>
            <a:rPr lang="en-US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çətinliyi</a:t>
          </a:r>
          <a:r>
            <a:rPr lang="en-US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varsa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zləmək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09851" y="4414846"/>
        <a:ext cx="7883435" cy="79199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222927-1D4A-4084-9CDD-443A09A88F58}">
      <dsp:nvSpPr>
        <dsp:cNvPr id="0" name=""/>
        <dsp:cNvSpPr/>
      </dsp:nvSpPr>
      <dsp:spPr>
        <a:xfrm>
          <a:off x="5550" y="0"/>
          <a:ext cx="5338858" cy="54006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4700" b="1" kern="1200" dirty="0" err="1">
              <a:latin typeface="Arial" panose="020B0604020202020204" pitchFamily="34" charset="0"/>
              <a:cs typeface="Arial" panose="020B0604020202020204" pitchFamily="34" charset="0"/>
            </a:rPr>
            <a:t>Biliar</a:t>
          </a:r>
          <a:r>
            <a:rPr lang="en-US" altLang="en-US" sz="4700" b="1" kern="1200" dirty="0">
              <a:latin typeface="Arial" panose="020B0604020202020204" pitchFamily="34" charset="0"/>
              <a:cs typeface="Arial" panose="020B0604020202020204" pitchFamily="34" charset="0"/>
            </a:rPr>
            <a:t> adenoma</a:t>
          </a:r>
          <a:endParaRPr lang="en-US" sz="47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50" y="0"/>
        <a:ext cx="5338858" cy="1620180"/>
      </dsp:txXfrm>
    </dsp:sp>
    <dsp:sp modelId="{0D998356-AFB2-41FB-873F-858D3B2BC6AE}">
      <dsp:nvSpPr>
        <dsp:cNvPr id="0" name=""/>
        <dsp:cNvSpPr/>
      </dsp:nvSpPr>
      <dsp:spPr>
        <a:xfrm>
          <a:off x="539435" y="1620443"/>
          <a:ext cx="4271087" cy="5185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X</a:t>
          </a: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olangioma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4621" y="1635629"/>
        <a:ext cx="4240715" cy="488130"/>
      </dsp:txXfrm>
    </dsp:sp>
    <dsp:sp modelId="{2232DB66-963C-4AC1-A1DA-F6A98F5EE713}">
      <dsp:nvSpPr>
        <dsp:cNvPr id="0" name=""/>
        <dsp:cNvSpPr/>
      </dsp:nvSpPr>
      <dsp:spPr>
        <a:xfrm>
          <a:off x="539435" y="2218715"/>
          <a:ext cx="4271087" cy="5185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Öd epitelindən inkişaf və fibroz toxuma ilə zəngin</a:t>
          </a:r>
          <a:endParaRPr lang="en-US" alt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4621" y="2233901"/>
        <a:ext cx="4240715" cy="488130"/>
      </dsp:txXfrm>
    </dsp:sp>
    <dsp:sp modelId="{3FB4768B-00CD-46BA-B049-F6368497A675}">
      <dsp:nvSpPr>
        <dsp:cNvPr id="0" name=""/>
        <dsp:cNvSpPr/>
      </dsp:nvSpPr>
      <dsp:spPr>
        <a:xfrm>
          <a:off x="539435" y="2816987"/>
          <a:ext cx="4271087" cy="5185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Adətən </a:t>
          </a: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&lt;1 sm, subkapsulyar</a:t>
          </a:r>
          <a:endParaRPr lang="en-US" alt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4621" y="2832173"/>
        <a:ext cx="4240715" cy="488130"/>
      </dsp:txXfrm>
    </dsp:sp>
    <dsp:sp modelId="{3BB1FD7B-C0D1-494D-BF55-1765696AC5CC}">
      <dsp:nvSpPr>
        <dsp:cNvPr id="0" name=""/>
        <dsp:cNvSpPr/>
      </dsp:nvSpPr>
      <dsp:spPr>
        <a:xfrm>
          <a:off x="539435" y="3415259"/>
          <a:ext cx="4271087" cy="5185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Asimptomatik,</a:t>
          </a: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ağırlaşma</a:t>
          </a: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sız</a:t>
          </a:r>
          <a:endParaRPr lang="en-US" alt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4621" y="3430445"/>
        <a:ext cx="4240715" cy="488130"/>
      </dsp:txXfrm>
    </dsp:sp>
    <dsp:sp modelId="{CDFE01EC-37FB-469D-89F7-5EB48B4BF516}">
      <dsp:nvSpPr>
        <dsp:cNvPr id="0" name=""/>
        <dsp:cNvSpPr/>
      </dsp:nvSpPr>
      <dsp:spPr>
        <a:xfrm>
          <a:off x="539435" y="4013531"/>
          <a:ext cx="4271087" cy="5185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Metastazdan </a:t>
          </a: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differensiasiya</a:t>
          </a:r>
          <a:endParaRPr lang="en-US" alt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4621" y="4028717"/>
        <a:ext cx="4240715" cy="488130"/>
      </dsp:txXfrm>
    </dsp:sp>
    <dsp:sp modelId="{06311A56-EFEA-44DF-A779-2958A4DA9E1D}">
      <dsp:nvSpPr>
        <dsp:cNvPr id="0" name=""/>
        <dsp:cNvSpPr/>
      </dsp:nvSpPr>
      <dsp:spPr>
        <a:xfrm>
          <a:off x="539435" y="4611803"/>
          <a:ext cx="4271087" cy="5185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Mü</a:t>
          </a:r>
          <a:r>
            <a:rPr lang="en-US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licə</a:t>
          </a: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yə</a:t>
          </a: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ehtiyac yoxdur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4621" y="4626989"/>
        <a:ext cx="4240715" cy="488130"/>
      </dsp:txXfrm>
    </dsp:sp>
    <dsp:sp modelId="{C71A78B6-4F15-496A-B9DF-49637800BED5}">
      <dsp:nvSpPr>
        <dsp:cNvPr id="0" name=""/>
        <dsp:cNvSpPr/>
      </dsp:nvSpPr>
      <dsp:spPr>
        <a:xfrm>
          <a:off x="5744823" y="0"/>
          <a:ext cx="5338858" cy="54006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en-US" sz="4700" b="1" kern="1200">
              <a:latin typeface="Arial" panose="020B0604020202020204" pitchFamily="34" charset="0"/>
              <a:cs typeface="Arial" panose="020B0604020202020204" pitchFamily="34" charset="0"/>
            </a:rPr>
            <a:t>Biliar hamartoma</a:t>
          </a:r>
          <a:endParaRPr lang="en-US" sz="47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44823" y="0"/>
        <a:ext cx="5338858" cy="1620180"/>
      </dsp:txXfrm>
    </dsp:sp>
    <dsp:sp modelId="{3BAE990E-745D-4F43-9AEE-FE615830B065}">
      <dsp:nvSpPr>
        <dsp:cNvPr id="0" name=""/>
        <dsp:cNvSpPr/>
      </dsp:nvSpPr>
      <dsp:spPr>
        <a:xfrm>
          <a:off x="6278709" y="1621201"/>
          <a:ext cx="4271087" cy="6247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Öd axacağı, fibroz toxuma və iltihab hüceyrələrindən ibarət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97008" y="1639500"/>
        <a:ext cx="4234489" cy="588176"/>
      </dsp:txXfrm>
    </dsp:sp>
    <dsp:sp modelId="{E209B22C-4B18-4FC9-8543-F567859FF42E}">
      <dsp:nvSpPr>
        <dsp:cNvPr id="0" name=""/>
        <dsp:cNvSpPr/>
      </dsp:nvSpPr>
      <dsp:spPr>
        <a:xfrm>
          <a:off x="6278709" y="2342094"/>
          <a:ext cx="4271087" cy="6247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Kiçik, subkapsulyar</a:t>
          </a:r>
          <a:endParaRPr lang="en-US" alt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97008" y="2360393"/>
        <a:ext cx="4234489" cy="588176"/>
      </dsp:txXfrm>
    </dsp:sp>
    <dsp:sp modelId="{2CF5A7B5-CE28-4303-9EC4-00D36132431F}">
      <dsp:nvSpPr>
        <dsp:cNvPr id="0" name=""/>
        <dsp:cNvSpPr/>
      </dsp:nvSpPr>
      <dsp:spPr>
        <a:xfrm>
          <a:off x="6278709" y="3062987"/>
          <a:ext cx="4271087" cy="6247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Adətən </a:t>
          </a: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asimptomatik</a:t>
          </a: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, ağırlaşma</a:t>
          </a: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sız</a:t>
          </a:r>
          <a:endParaRPr lang="en-US" alt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97008" y="3081286"/>
        <a:ext cx="4234489" cy="588176"/>
      </dsp:txXfrm>
    </dsp:sp>
    <dsp:sp modelId="{028E07E6-D9E0-4D7E-BAA0-1EA099FA7C1C}">
      <dsp:nvSpPr>
        <dsp:cNvPr id="0" name=""/>
        <dsp:cNvSpPr/>
      </dsp:nvSpPr>
      <dsp:spPr>
        <a:xfrm>
          <a:off x="6278709" y="3783881"/>
          <a:ext cx="4271087" cy="6247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Metastazdan</a:t>
          </a: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differensiasiya</a:t>
          </a:r>
          <a:endParaRPr lang="en-US" alt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97008" y="3802180"/>
        <a:ext cx="4234489" cy="588176"/>
      </dsp:txXfrm>
    </dsp:sp>
    <dsp:sp modelId="{858EA1F3-99EB-4452-8357-7BEB53B6E50B}">
      <dsp:nvSpPr>
        <dsp:cNvPr id="0" name=""/>
        <dsp:cNvSpPr/>
      </dsp:nvSpPr>
      <dsp:spPr>
        <a:xfrm>
          <a:off x="6278709" y="4504774"/>
          <a:ext cx="4271087" cy="62477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Mü</a:t>
          </a:r>
          <a:r>
            <a:rPr lang="en-US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licə</a:t>
          </a: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yə</a:t>
          </a:r>
          <a:r>
            <a:rPr lang="ru-RU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ehtiyac yox</a:t>
          </a:r>
          <a:endParaRPr lang="en-US" alt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97008" y="4523073"/>
        <a:ext cx="4234489" cy="58817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5C430C-CE53-4CD7-8DBC-BC14E7253FBF}">
      <dsp:nvSpPr>
        <dsp:cNvPr id="0" name=""/>
        <dsp:cNvSpPr/>
      </dsp:nvSpPr>
      <dsp:spPr>
        <a:xfrm>
          <a:off x="0" y="183969"/>
          <a:ext cx="10515600" cy="936000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4000" b="1" i="1" kern="1200" dirty="0"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endParaRPr lang="en-US" sz="4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92" y="229661"/>
        <a:ext cx="10424216" cy="844616"/>
      </dsp:txXfrm>
    </dsp:sp>
    <dsp:sp modelId="{5E23023B-7DF5-4D2C-AFA9-FC834B93C6EB}">
      <dsp:nvSpPr>
        <dsp:cNvPr id="0" name=""/>
        <dsp:cNvSpPr/>
      </dsp:nvSpPr>
      <dsp:spPr>
        <a:xfrm>
          <a:off x="0" y="1119969"/>
          <a:ext cx="10515600" cy="662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0800" rIns="284480" bIns="508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altLang="en-US" sz="3100" kern="1200" dirty="0">
              <a:latin typeface="Arial" panose="020B0604020202020204" pitchFamily="34" charset="0"/>
              <a:cs typeface="Arial" panose="020B0604020202020204" pitchFamily="34" charset="0"/>
            </a:rPr>
            <a:t>Sirrotik xəstələrdə qaraciyərdə törəmə və AFP artması</a:t>
          </a:r>
          <a:endParaRPr lang="en-US" sz="3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119969"/>
        <a:ext cx="10515600" cy="662400"/>
      </dsp:txXfrm>
    </dsp:sp>
    <dsp:sp modelId="{4199B7CD-9A86-4448-AEA1-F6EBFC432CCB}">
      <dsp:nvSpPr>
        <dsp:cNvPr id="0" name=""/>
        <dsp:cNvSpPr/>
      </dsp:nvSpPr>
      <dsp:spPr>
        <a:xfrm>
          <a:off x="0" y="1782369"/>
          <a:ext cx="10515600" cy="936000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4000" b="1" i="1" kern="1200" dirty="0">
              <a:latin typeface="Arial" panose="020B0604020202020204" pitchFamily="34" charset="0"/>
              <a:cs typeface="Arial" panose="020B0604020202020204" pitchFamily="34" charset="0"/>
            </a:rPr>
            <a:t>Dəqiqləşdirmə</a:t>
          </a:r>
          <a:endParaRPr lang="en-US" sz="4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92" y="1828061"/>
        <a:ext cx="10424216" cy="844616"/>
      </dsp:txXfrm>
    </dsp:sp>
    <dsp:sp modelId="{2019AF3D-FC95-4EF6-8BC6-9F18B9DEA80B}">
      <dsp:nvSpPr>
        <dsp:cNvPr id="0" name=""/>
        <dsp:cNvSpPr/>
      </dsp:nvSpPr>
      <dsp:spPr>
        <a:xfrm>
          <a:off x="0" y="2718369"/>
          <a:ext cx="10515600" cy="1449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0800" rIns="284480" bIns="508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altLang="en-US" sz="3100" kern="1200" dirty="0">
              <a:latin typeface="Arial" panose="020B0604020202020204" pitchFamily="34" charset="0"/>
              <a:cs typeface="Arial" panose="020B0604020202020204" pitchFamily="34" charset="0"/>
            </a:rPr>
            <a:t>Spesifik kontrastlaşma xüsusiyyəti: arterial fazada hipervaskul­yar, venoz fazada yuyulma</a:t>
          </a:r>
          <a:endParaRPr lang="en-US" sz="31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altLang="en-US" sz="3100" kern="1200" dirty="0"/>
            <a:t>Biopsiya</a:t>
          </a:r>
          <a:endParaRPr lang="en-US" sz="3100" kern="1200" dirty="0"/>
        </a:p>
      </dsp:txBody>
      <dsp:txXfrm>
        <a:off x="0" y="2718369"/>
        <a:ext cx="10515600" cy="144900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6D988-098D-4EC8-8D23-15B71F68B3A7}">
      <dsp:nvSpPr>
        <dsp:cNvPr id="0" name=""/>
        <dsp:cNvSpPr/>
      </dsp:nvSpPr>
      <dsp:spPr>
        <a:xfrm>
          <a:off x="0" y="391223"/>
          <a:ext cx="2646598" cy="3447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Çox erkən mərhələ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91223"/>
        <a:ext cx="2646598" cy="344761"/>
      </dsp:txXfrm>
    </dsp:sp>
    <dsp:sp modelId="{64E548A4-2443-4814-A51D-B2F352AEAD48}">
      <dsp:nvSpPr>
        <dsp:cNvPr id="0" name=""/>
        <dsp:cNvSpPr/>
      </dsp:nvSpPr>
      <dsp:spPr>
        <a:xfrm>
          <a:off x="2646597" y="68009"/>
          <a:ext cx="529319" cy="991188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tx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8A2787-6897-48A2-8506-FD89051A18DF}">
      <dsp:nvSpPr>
        <dsp:cNvPr id="0" name=""/>
        <dsp:cNvSpPr/>
      </dsp:nvSpPr>
      <dsp:spPr>
        <a:xfrm>
          <a:off x="3387645" y="3111"/>
          <a:ext cx="7198746" cy="1120984"/>
        </a:xfrm>
        <a:prstGeom prst="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tək şiş &lt;2 sm və ya karsinoma in situ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Qc 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normal v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ə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kompensator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sirroz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Child A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ü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mumi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v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ziyy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ti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normal</a:t>
          </a:r>
        </a:p>
      </dsp:txBody>
      <dsp:txXfrm>
        <a:off x="3387645" y="3111"/>
        <a:ext cx="7198746" cy="1120984"/>
      </dsp:txXfrm>
    </dsp:sp>
    <dsp:sp modelId="{AEED5D06-5601-42BB-8C62-9C0C9E797972}">
      <dsp:nvSpPr>
        <dsp:cNvPr id="0" name=""/>
        <dsp:cNvSpPr/>
      </dsp:nvSpPr>
      <dsp:spPr>
        <a:xfrm>
          <a:off x="0" y="1464308"/>
          <a:ext cx="2646598" cy="3447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1" kern="1200" dirty="0" err="1">
              <a:latin typeface="Arial" panose="020B0604020202020204" pitchFamily="34" charset="0"/>
              <a:cs typeface="Arial" panose="020B0604020202020204" pitchFamily="34" charset="0"/>
            </a:rPr>
            <a:t>Erk</a:t>
          </a:r>
          <a:r>
            <a:rPr lang="ru-RU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n m</a:t>
          </a:r>
          <a:r>
            <a:rPr lang="ru-RU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rh</a:t>
          </a:r>
          <a:r>
            <a:rPr lang="ru-RU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l</a:t>
          </a:r>
          <a:r>
            <a:rPr lang="ru-RU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464308"/>
        <a:ext cx="2646598" cy="344761"/>
      </dsp:txXfrm>
    </dsp:sp>
    <dsp:sp modelId="{2D9147E5-0BA7-44FC-B0B0-91E6A920B169}">
      <dsp:nvSpPr>
        <dsp:cNvPr id="0" name=""/>
        <dsp:cNvSpPr/>
      </dsp:nvSpPr>
      <dsp:spPr>
        <a:xfrm>
          <a:off x="2646598" y="1141095"/>
          <a:ext cx="529319" cy="991188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tx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420BC9-AF5D-4572-9073-2E821D3CEB0C}">
      <dsp:nvSpPr>
        <dsp:cNvPr id="0" name=""/>
        <dsp:cNvSpPr/>
      </dsp:nvSpPr>
      <dsp:spPr>
        <a:xfrm>
          <a:off x="3387645" y="1141095"/>
          <a:ext cx="7198746" cy="991188"/>
        </a:xfrm>
        <a:prstGeom prst="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t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ş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ş &lt;5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sm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v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ə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3-ə 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q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r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3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sm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n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ki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ç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ik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ş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ş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l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r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Qc 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normal v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ə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kompensator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sirroz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Child A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ü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mumi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v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ziyy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normal</a:t>
          </a:r>
        </a:p>
      </dsp:txBody>
      <dsp:txXfrm>
        <a:off x="3387645" y="1141095"/>
        <a:ext cx="7198746" cy="991188"/>
      </dsp:txXfrm>
    </dsp:sp>
    <dsp:sp modelId="{5FCEC92E-0149-4214-949C-20225D3DD978}">
      <dsp:nvSpPr>
        <dsp:cNvPr id="0" name=""/>
        <dsp:cNvSpPr/>
      </dsp:nvSpPr>
      <dsp:spPr>
        <a:xfrm>
          <a:off x="0" y="2612555"/>
          <a:ext cx="2646598" cy="3447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en-US" sz="2000" b="1" i="1" kern="1200" dirty="0" err="1">
              <a:latin typeface="Arial" panose="020B0604020202020204" pitchFamily="34" charset="0"/>
              <a:cs typeface="Arial" panose="020B0604020202020204" pitchFamily="34" charset="0"/>
            </a:rPr>
            <a:t>ral</a:t>
          </a:r>
          <a:r>
            <a:rPr lang="ru-RU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ı</a:t>
          </a:r>
          <a:r>
            <a:rPr lang="en-US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q m</a:t>
          </a:r>
          <a:r>
            <a:rPr lang="ru-RU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rh</a:t>
          </a:r>
          <a:r>
            <a:rPr lang="ru-RU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l</a:t>
          </a:r>
          <a:r>
            <a:rPr lang="ru-RU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612555"/>
        <a:ext cx="2646598" cy="344761"/>
      </dsp:txXfrm>
    </dsp:sp>
    <dsp:sp modelId="{50C7ED23-85B0-4262-877B-DF7C0C9D023B}">
      <dsp:nvSpPr>
        <dsp:cNvPr id="0" name=""/>
        <dsp:cNvSpPr/>
      </dsp:nvSpPr>
      <dsp:spPr>
        <a:xfrm>
          <a:off x="2646598" y="2149282"/>
          <a:ext cx="529319" cy="1271306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tx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E4CE75-34C1-431B-AC10-168D0D12B25F}">
      <dsp:nvSpPr>
        <dsp:cNvPr id="0" name=""/>
        <dsp:cNvSpPr/>
      </dsp:nvSpPr>
      <dsp:spPr>
        <a:xfrm>
          <a:off x="3387645" y="2149282"/>
          <a:ext cx="7198746" cy="1271306"/>
        </a:xfrm>
        <a:prstGeom prst="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b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ö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y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ü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(&gt;5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sm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) 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v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ə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ç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oxlu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(&gt;3) ş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ş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damar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invaziyas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ı </a:t>
          </a: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yox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Qc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funksiyas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ı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saxlan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ı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l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ı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r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Child A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,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B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ü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mumi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v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ziyy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ti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stabildir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87645" y="2149282"/>
        <a:ext cx="7198746" cy="1271306"/>
      </dsp:txXfrm>
    </dsp:sp>
    <dsp:sp modelId="{F0565F15-E383-4349-8D18-9385DA4BBB6F}">
      <dsp:nvSpPr>
        <dsp:cNvPr id="0" name=""/>
        <dsp:cNvSpPr/>
      </dsp:nvSpPr>
      <dsp:spPr>
        <a:xfrm>
          <a:off x="0" y="3739254"/>
          <a:ext cx="2646598" cy="3447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İ</a:t>
          </a:r>
          <a:r>
            <a:rPr lang="en-US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r</a:t>
          </a:r>
          <a:r>
            <a:rPr lang="ru-RU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b="1" i="1" kern="1200" dirty="0" err="1">
              <a:latin typeface="Arial" panose="020B0604020202020204" pitchFamily="34" charset="0"/>
              <a:cs typeface="Arial" panose="020B0604020202020204" pitchFamily="34" charset="0"/>
            </a:rPr>
            <a:t>lil</a:t>
          </a:r>
          <a:r>
            <a:rPr lang="ru-RU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mi</a:t>
          </a:r>
          <a:r>
            <a:rPr lang="ru-RU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ş </a:t>
          </a:r>
          <a:r>
            <a:rPr lang="en-US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m</a:t>
          </a:r>
          <a:r>
            <a:rPr lang="ru-RU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rh</a:t>
          </a:r>
          <a:r>
            <a:rPr lang="ru-RU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r>
            <a:rPr lang="en-US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l</a:t>
          </a:r>
          <a:r>
            <a:rPr lang="ru-RU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ə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739254"/>
        <a:ext cx="2646598" cy="344761"/>
      </dsp:txXfrm>
    </dsp:sp>
    <dsp:sp modelId="{66BAFCCB-9EF7-4BC4-B719-F114702B8FF1}">
      <dsp:nvSpPr>
        <dsp:cNvPr id="0" name=""/>
        <dsp:cNvSpPr/>
      </dsp:nvSpPr>
      <dsp:spPr>
        <a:xfrm>
          <a:off x="2646598" y="3437588"/>
          <a:ext cx="529319" cy="948093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tx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CB763D-EA5B-42C2-A239-F2AA1AFD3591}">
      <dsp:nvSpPr>
        <dsp:cNvPr id="0" name=""/>
        <dsp:cNvSpPr/>
      </dsp:nvSpPr>
      <dsp:spPr>
        <a:xfrm>
          <a:off x="3387645" y="3437588"/>
          <a:ext cx="7198746" cy="948093"/>
        </a:xfrm>
        <a:prstGeom prst="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Qc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funksiyas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ı </a:t>
          </a:r>
          <a:r>
            <a:rPr lang="en-US" sz="2000" kern="1200" dirty="0" err="1">
              <a:latin typeface="Arial" panose="020B0604020202020204" pitchFamily="34" charset="0"/>
              <a:cs typeface="Arial" panose="020B0604020202020204" pitchFamily="34" charset="0"/>
            </a:rPr>
            <a:t>saxlan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ı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l</a:t>
          </a: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ır 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Child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A, B)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damar invaziyası, ekstrahepatik yayılma və ya xərçənglə əlaqədar ümumi və yerli əlamətlərdən ən azı biri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87645" y="3437588"/>
        <a:ext cx="7198746" cy="948093"/>
      </dsp:txXfrm>
    </dsp:sp>
    <dsp:sp modelId="{F19AF3D2-3836-469F-B010-8777808CFF81}">
      <dsp:nvSpPr>
        <dsp:cNvPr id="0" name=""/>
        <dsp:cNvSpPr/>
      </dsp:nvSpPr>
      <dsp:spPr>
        <a:xfrm>
          <a:off x="0" y="4553513"/>
          <a:ext cx="2646598" cy="3447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T</a:t>
          </a:r>
          <a:r>
            <a:rPr lang="ru-RU" sz="2000" b="1" i="1" kern="1200" dirty="0">
              <a:latin typeface="Arial" panose="020B0604020202020204" pitchFamily="34" charset="0"/>
              <a:cs typeface="Arial" panose="020B0604020202020204" pitchFamily="34" charset="0"/>
            </a:rPr>
            <a:t>erminal mərhələ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553513"/>
        <a:ext cx="2646598" cy="344761"/>
      </dsp:txXfrm>
    </dsp:sp>
    <dsp:sp modelId="{5BB9EB49-C708-47F9-AE02-DAAEE5160447}">
      <dsp:nvSpPr>
        <dsp:cNvPr id="0" name=""/>
        <dsp:cNvSpPr/>
      </dsp:nvSpPr>
      <dsp:spPr>
        <a:xfrm>
          <a:off x="2646598" y="4402680"/>
          <a:ext cx="529319" cy="646427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tx2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3A4711-EEA2-48F3-932B-4D6BB131C7B6}">
      <dsp:nvSpPr>
        <dsp:cNvPr id="0" name=""/>
        <dsp:cNvSpPr/>
      </dsp:nvSpPr>
      <dsp:spPr>
        <a:xfrm>
          <a:off x="3387645" y="4402680"/>
          <a:ext cx="7198746" cy="646427"/>
        </a:xfrm>
        <a:prstGeom prst="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kern="1200" dirty="0">
              <a:latin typeface="Arial" panose="020B0604020202020204" pitchFamily="34" charset="0"/>
              <a:cs typeface="Arial" panose="020B0604020202020204" pitchFamily="34" charset="0"/>
            </a:rPr>
            <a:t>Qc</a:t>
          </a:r>
          <a:r>
            <a:rPr lang="ru-RU" sz="2000" kern="1200" dirty="0">
              <a:latin typeface="Arial" panose="020B0604020202020204" pitchFamily="34" charset="0"/>
              <a:cs typeface="Arial" panose="020B0604020202020204" pitchFamily="34" charset="0"/>
            </a:rPr>
            <a:t> dekompensasiya və ya ümumi vəziyyətin ciddi pisləşməsi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87645" y="4402680"/>
        <a:ext cx="7198746" cy="64642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288E32-D97A-4B40-9F52-42270F7E403E}">
      <dsp:nvSpPr>
        <dsp:cNvPr id="0" name=""/>
        <dsp:cNvSpPr/>
      </dsp:nvSpPr>
      <dsp:spPr>
        <a:xfrm rot="21300000">
          <a:off x="28841" y="1878922"/>
          <a:ext cx="11726477" cy="1173821"/>
        </a:xfrm>
        <a:prstGeom prst="mathMinus">
          <a:avLst/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FAB1CA-4495-4507-9DA6-36973067DEA5}">
      <dsp:nvSpPr>
        <dsp:cNvPr id="0" name=""/>
        <dsp:cNvSpPr/>
      </dsp:nvSpPr>
      <dsp:spPr>
        <a:xfrm>
          <a:off x="1720870" y="99609"/>
          <a:ext cx="2921705" cy="1992166"/>
        </a:xfrm>
        <a:prstGeom prst="downArrow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19F9B6-B8B1-4ECB-B3F9-085E3F015423}">
      <dsp:nvSpPr>
        <dsp:cNvPr id="0" name=""/>
        <dsp:cNvSpPr/>
      </dsp:nvSpPr>
      <dsp:spPr>
        <a:xfrm>
          <a:off x="6057058" y="0"/>
          <a:ext cx="4148024" cy="23009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HSK kimi İHX da:</a:t>
          </a:r>
          <a:endParaRPr lang="en-US" sz="2400" b="1" kern="1200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800" kern="1200" dirty="0">
              <a:latin typeface="Arial" panose="020B0604020202020204" pitchFamily="34" charset="0"/>
              <a:cs typeface="Arial" panose="020B0604020202020204" pitchFamily="34" charset="0"/>
            </a:rPr>
            <a:t>tək kütlə, düyünlü və diffuz tipli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800" kern="1200" dirty="0">
              <a:latin typeface="Arial" panose="020B0604020202020204" pitchFamily="34" charset="0"/>
              <a:cs typeface="Arial" panose="020B0604020202020204" pitchFamily="34" charset="0"/>
            </a:rPr>
            <a:t>intrahepatik yayılmağa meyilli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800" kern="1200" dirty="0">
              <a:latin typeface="Arial" panose="020B0604020202020204" pitchFamily="34" charset="0"/>
              <a:cs typeface="Arial" panose="020B0604020202020204" pitchFamily="34" charset="0"/>
            </a:rPr>
            <a:t>ekstrahepatik yayılma az (20%).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057058" y="0"/>
        <a:ext cx="4148024" cy="2300954"/>
      </dsp:txXfrm>
    </dsp:sp>
    <dsp:sp modelId="{47A40576-0B4F-4C26-B3E9-72A85425A48D}">
      <dsp:nvSpPr>
        <dsp:cNvPr id="0" name=""/>
        <dsp:cNvSpPr/>
      </dsp:nvSpPr>
      <dsp:spPr>
        <a:xfrm>
          <a:off x="7066778" y="2841415"/>
          <a:ext cx="2921705" cy="2191384"/>
        </a:xfrm>
        <a:prstGeom prst="upArrow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D0E9FF-D1B9-454E-844B-C6D4B996EFB7}">
      <dsp:nvSpPr>
        <dsp:cNvPr id="0" name=""/>
        <dsp:cNvSpPr/>
      </dsp:nvSpPr>
      <dsp:spPr>
        <a:xfrm>
          <a:off x="1143534" y="3177507"/>
          <a:ext cx="5019109" cy="23009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HS</a:t>
          </a:r>
          <a:r>
            <a:rPr lang="az-Latn-AZ" sz="2400" b="1" kern="12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en-US" sz="2400" b="1" kern="12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-dan </a:t>
          </a:r>
          <a:r>
            <a:rPr lang="en-US" sz="2400" b="1" kern="1200" dirty="0" err="1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fərqli</a:t>
          </a:r>
          <a:r>
            <a:rPr lang="en-US" sz="2400" b="1" kern="12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olaraq</a:t>
          </a:r>
          <a:r>
            <a:rPr lang="en-US" sz="2400" b="1" kern="12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İHX: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xroniki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qaraciyər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xəstəlikləri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ilə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əlaqəsi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zəif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lakin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birincili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biliar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sirrozda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və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skleroz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xolangitdə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İHX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riski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var.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daha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çox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mərkəzdə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və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öd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yolları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ətrafında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portal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strukturlara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invaziyaya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və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atrofiya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törətməyə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meyillidir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43534" y="3177507"/>
        <a:ext cx="5019109" cy="230095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5C430C-CE53-4CD7-8DBC-BC14E7253FBF}">
      <dsp:nvSpPr>
        <dsp:cNvPr id="0" name=""/>
        <dsp:cNvSpPr/>
      </dsp:nvSpPr>
      <dsp:spPr>
        <a:xfrm>
          <a:off x="0" y="18595"/>
          <a:ext cx="10801350" cy="748800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200" b="1" i="1" kern="1200" dirty="0"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endParaRPr lang="en-US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553" y="55148"/>
        <a:ext cx="10728244" cy="675694"/>
      </dsp:txXfrm>
    </dsp:sp>
    <dsp:sp modelId="{096CB683-A53F-4CCC-B32B-7C1E40F89D98}">
      <dsp:nvSpPr>
        <dsp:cNvPr id="0" name=""/>
        <dsp:cNvSpPr/>
      </dsp:nvSpPr>
      <dsp:spPr>
        <a:xfrm>
          <a:off x="0" y="767395"/>
          <a:ext cx="10801350" cy="1622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43" tIns="40640" rIns="227584" bIns="4064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altLang="en-US" sz="2500" kern="1200" dirty="0">
              <a:latin typeface="Arial" panose="020B0604020202020204" pitchFamily="34" charset="0"/>
              <a:cs typeface="Arial" panose="020B0604020202020204" pitchFamily="34" charset="0"/>
            </a:rPr>
            <a:t>Qc-də kütlə tapılan xəstələr</a:t>
          </a:r>
          <a:endParaRPr lang="en-US" alt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altLang="en-US" sz="2500" kern="1200" dirty="0">
              <a:latin typeface="Arial" panose="020B0604020202020204" pitchFamily="34" charset="0"/>
              <a:cs typeface="Arial" panose="020B0604020202020204" pitchFamily="34" charset="0"/>
            </a:rPr>
            <a:t>Perihil</a:t>
          </a:r>
          <a:r>
            <a:rPr lang="az-Latn-AZ" altLang="en-US" sz="2500" kern="1200" dirty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ru-RU" altLang="en-US" sz="2500" kern="1200" dirty="0">
              <a:latin typeface="Arial" panose="020B0604020202020204" pitchFamily="34" charset="0"/>
              <a:cs typeface="Arial" panose="020B0604020202020204" pitchFamily="34" charset="0"/>
            </a:rPr>
            <a:t>ar yerləşmiş, kapsulyar retraksiyası olan, hipovaskulyar kütlə</a:t>
          </a:r>
          <a:endParaRPr lang="en-US" alt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en-US" sz="2500" kern="1200" dirty="0" err="1">
              <a:latin typeface="Arial" panose="020B0604020202020204" pitchFamily="34" charset="0"/>
              <a:cs typeface="Arial" panose="020B0604020202020204" pitchFamily="34" charset="0"/>
            </a:rPr>
            <a:t>Birincili</a:t>
          </a:r>
          <a:r>
            <a:rPr lang="en-US" altLang="en-US" sz="25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500" kern="1200" dirty="0" err="1">
              <a:latin typeface="Arial" panose="020B0604020202020204" pitchFamily="34" charset="0"/>
              <a:cs typeface="Arial" panose="020B0604020202020204" pitchFamily="34" charset="0"/>
            </a:rPr>
            <a:t>biliar</a:t>
          </a:r>
          <a:r>
            <a:rPr lang="en-US" altLang="en-US" sz="25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500" kern="1200" dirty="0" err="1">
              <a:latin typeface="Arial" panose="020B0604020202020204" pitchFamily="34" charset="0"/>
              <a:cs typeface="Arial" panose="020B0604020202020204" pitchFamily="34" charset="0"/>
            </a:rPr>
            <a:t>sirroz</a:t>
          </a:r>
          <a:r>
            <a:rPr lang="en-US" altLang="en-US" sz="2500" kern="1200" dirty="0">
              <a:latin typeface="Arial" panose="020B0604020202020204" pitchFamily="34" charset="0"/>
              <a:cs typeface="Arial" panose="020B0604020202020204" pitchFamily="34" charset="0"/>
            </a:rPr>
            <a:t> və </a:t>
          </a:r>
          <a:r>
            <a:rPr lang="en-US" altLang="en-US" sz="2500" kern="1200" dirty="0" err="1">
              <a:latin typeface="Arial" panose="020B0604020202020204" pitchFamily="34" charset="0"/>
              <a:cs typeface="Arial" panose="020B0604020202020204" pitchFamily="34" charset="0"/>
            </a:rPr>
            <a:t>skleroz</a:t>
          </a:r>
          <a:r>
            <a:rPr lang="en-US" altLang="en-US" sz="25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500" kern="1200" dirty="0" err="1">
              <a:latin typeface="Arial" panose="020B0604020202020204" pitchFamily="34" charset="0"/>
              <a:cs typeface="Arial" panose="020B0604020202020204" pitchFamily="34" charset="0"/>
            </a:rPr>
            <a:t>xolangiti</a:t>
          </a:r>
          <a:r>
            <a:rPr lang="en-US" altLang="en-US" sz="25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500" kern="1200" dirty="0" err="1">
              <a:latin typeface="Arial" panose="020B0604020202020204" pitchFamily="34" charset="0"/>
              <a:cs typeface="Arial" panose="020B0604020202020204" pitchFamily="34" charset="0"/>
            </a:rPr>
            <a:t>olan</a:t>
          </a:r>
          <a:r>
            <a:rPr lang="en-US" altLang="en-US" sz="25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500" kern="1200" dirty="0" err="1">
              <a:latin typeface="Arial" panose="020B0604020202020204" pitchFamily="34" charset="0"/>
              <a:cs typeface="Arial" panose="020B0604020202020204" pitchFamily="34" charset="0"/>
            </a:rPr>
            <a:t>xəstələrdə</a:t>
          </a:r>
          <a:endParaRPr lang="en-US" alt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altLang="en-US" sz="2500" kern="1200" dirty="0">
              <a:latin typeface="Arial" panose="020B0604020202020204" pitchFamily="34" charset="0"/>
              <a:cs typeface="Arial" panose="020B0604020202020204" pitchFamily="34" charset="0"/>
            </a:rPr>
            <a:t>Sarılıq və xolestaz əlaməti olanlarda</a:t>
          </a:r>
          <a:endParaRPr lang="en-US" alt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767395"/>
        <a:ext cx="10801350" cy="1622880"/>
      </dsp:txXfrm>
    </dsp:sp>
    <dsp:sp modelId="{4199B7CD-9A86-4448-AEA1-F6EBFC432CCB}">
      <dsp:nvSpPr>
        <dsp:cNvPr id="0" name=""/>
        <dsp:cNvSpPr/>
      </dsp:nvSpPr>
      <dsp:spPr>
        <a:xfrm>
          <a:off x="0" y="2390275"/>
          <a:ext cx="10801350" cy="748800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200" b="1" i="1" kern="1200" dirty="0">
              <a:latin typeface="Arial" panose="020B0604020202020204" pitchFamily="34" charset="0"/>
              <a:cs typeface="Arial" panose="020B0604020202020204" pitchFamily="34" charset="0"/>
            </a:rPr>
            <a:t>Dəqiqləşdirmə</a:t>
          </a:r>
          <a:endParaRPr lang="en-US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553" y="2426828"/>
        <a:ext cx="10728244" cy="675694"/>
      </dsp:txXfrm>
    </dsp:sp>
    <dsp:sp modelId="{2019AF3D-FC95-4EF6-8BC6-9F18B9DEA80B}">
      <dsp:nvSpPr>
        <dsp:cNvPr id="0" name=""/>
        <dsp:cNvSpPr/>
      </dsp:nvSpPr>
      <dsp:spPr>
        <a:xfrm>
          <a:off x="0" y="3139075"/>
          <a:ext cx="10801350" cy="1954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43" tIns="40640" rIns="227584" bIns="4064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altLang="en-US" sz="2500" kern="1200" dirty="0">
              <a:latin typeface="Arial" panose="020B0604020202020204" pitchFamily="34" charset="0"/>
              <a:cs typeface="Arial" panose="020B0604020202020204" pitchFamily="34" charset="0"/>
            </a:rPr>
            <a:t>spesisfik diaqnostik əlamətləri yox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altLang="en-US" sz="2500" kern="1200" dirty="0">
              <a:latin typeface="Arial" panose="020B0604020202020204" pitchFamily="34" charset="0"/>
              <a:cs typeface="Arial" panose="020B0604020202020204" pitchFamily="34" charset="0"/>
            </a:rPr>
            <a:t>X</a:t>
          </a:r>
          <a:r>
            <a:rPr lang="ru-RU" altLang="en-US" sz="2500" kern="1200" dirty="0">
              <a:latin typeface="Arial" panose="020B0604020202020204" pitchFamily="34" charset="0"/>
              <a:cs typeface="Arial" panose="020B0604020202020204" pitchFamily="34" charset="0"/>
            </a:rPr>
            <a:t>arakterik bədxassəlik əlaməti: arterial kontrastlaşma, venoz yuyulma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altLang="en-US" sz="2500" kern="1200" dirty="0">
              <a:latin typeface="Arial" panose="020B0604020202020204" pitchFamily="34" charset="0"/>
              <a:cs typeface="Arial" panose="020B0604020202020204" pitchFamily="34" charset="0"/>
            </a:rPr>
            <a:t>HSX-dan fərqli olaraq: hipovaskulyardır, perihiliar yerləşmə və “kapsulyar retraksiya” əlaməti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altLang="en-US" sz="2500" kern="1200" dirty="0">
              <a:latin typeface="Arial" panose="020B0604020202020204" pitchFamily="34" charset="0"/>
              <a:cs typeface="Arial" panose="020B0604020202020204" pitchFamily="34" charset="0"/>
            </a:rPr>
            <a:t>patoloji müayinə</a:t>
          </a:r>
          <a:endParaRPr lang="en-US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139075"/>
        <a:ext cx="10801350" cy="195408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5C430C-CE53-4CD7-8DBC-BC14E7253FBF}">
      <dsp:nvSpPr>
        <dsp:cNvPr id="0" name=""/>
        <dsp:cNvSpPr/>
      </dsp:nvSpPr>
      <dsp:spPr>
        <a:xfrm>
          <a:off x="0" y="8156"/>
          <a:ext cx="10515600" cy="936000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4000" b="1" i="1" kern="1200" dirty="0"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endParaRPr lang="en-US" sz="4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92" y="53848"/>
        <a:ext cx="10424216" cy="844616"/>
      </dsp:txXfrm>
    </dsp:sp>
    <dsp:sp modelId="{096CB683-A53F-4CCC-B32B-7C1E40F89D98}">
      <dsp:nvSpPr>
        <dsp:cNvPr id="0" name=""/>
        <dsp:cNvSpPr/>
      </dsp:nvSpPr>
      <dsp:spPr>
        <a:xfrm>
          <a:off x="0" y="944156"/>
          <a:ext cx="10515600" cy="1449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0800" rIns="284480" bIns="508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altLang="en-US" sz="3100" kern="1200" dirty="0">
              <a:latin typeface="Arial" panose="020B0604020202020204" pitchFamily="34" charset="0"/>
              <a:cs typeface="Arial" panose="020B0604020202020204" pitchFamily="34" charset="0"/>
            </a:rPr>
            <a:t>Uşaq yaşlarında qaraciyərdə törəmə tapılarsa ilk növbədə hepatoblastomadan şübhələnmək lazımdır.</a:t>
          </a:r>
          <a:endParaRPr lang="en-US" altLang="en-US" sz="31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en-US" sz="3100" kern="1200" dirty="0">
              <a:latin typeface="Arial" panose="020B0604020202020204" pitchFamily="34" charset="0"/>
              <a:cs typeface="Arial" panose="020B0604020202020204" pitchFamily="34" charset="0"/>
            </a:rPr>
            <a:t>Alfa-fetoprotein </a:t>
          </a:r>
          <a:r>
            <a:rPr lang="en-US" altLang="en-US" sz="3100" kern="1200" dirty="0" err="1">
              <a:latin typeface="Arial" panose="020B0604020202020204" pitchFamily="34" charset="0"/>
              <a:cs typeface="Arial" panose="020B0604020202020204" pitchFamily="34" charset="0"/>
            </a:rPr>
            <a:t>əksər</a:t>
          </a:r>
          <a:r>
            <a:rPr lang="en-US" altLang="en-US" sz="31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3100" kern="1200" dirty="0" err="1">
              <a:latin typeface="Arial" panose="020B0604020202020204" pitchFamily="34" charset="0"/>
              <a:cs typeface="Arial" panose="020B0604020202020204" pitchFamily="34" charset="0"/>
            </a:rPr>
            <a:t>hallarda</a:t>
          </a:r>
          <a:r>
            <a:rPr lang="en-US" altLang="en-US" sz="31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3100" kern="1200" dirty="0" err="1">
              <a:latin typeface="Arial" panose="020B0604020202020204" pitchFamily="34" charset="0"/>
              <a:cs typeface="Arial" panose="020B0604020202020204" pitchFamily="34" charset="0"/>
            </a:rPr>
            <a:t>yüksəlir</a:t>
          </a:r>
          <a:r>
            <a:rPr lang="en-US" altLang="en-US" sz="3100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US" sz="3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944156"/>
        <a:ext cx="10515600" cy="1449000"/>
      </dsp:txXfrm>
    </dsp:sp>
    <dsp:sp modelId="{4199B7CD-9A86-4448-AEA1-F6EBFC432CCB}">
      <dsp:nvSpPr>
        <dsp:cNvPr id="0" name=""/>
        <dsp:cNvSpPr/>
      </dsp:nvSpPr>
      <dsp:spPr>
        <a:xfrm>
          <a:off x="0" y="2393156"/>
          <a:ext cx="10515600" cy="936000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4000" b="1" i="1" kern="1200" dirty="0">
              <a:latin typeface="Arial" panose="020B0604020202020204" pitchFamily="34" charset="0"/>
              <a:cs typeface="Arial" panose="020B0604020202020204" pitchFamily="34" charset="0"/>
            </a:rPr>
            <a:t>Dəqiqləşdirmə</a:t>
          </a:r>
          <a:endParaRPr lang="en-US" sz="4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92" y="2438848"/>
        <a:ext cx="10424216" cy="844616"/>
      </dsp:txXfrm>
    </dsp:sp>
    <dsp:sp modelId="{28A478A1-B7B5-48AF-AD0A-A3241B4E06CE}">
      <dsp:nvSpPr>
        <dsp:cNvPr id="0" name=""/>
        <dsp:cNvSpPr/>
      </dsp:nvSpPr>
      <dsp:spPr>
        <a:xfrm>
          <a:off x="0" y="3329156"/>
          <a:ext cx="10515600" cy="1449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50800" rIns="284480" bIns="508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altLang="en-US" sz="3100" kern="1200" dirty="0">
              <a:latin typeface="Arial" panose="020B0604020202020204" pitchFamily="34" charset="0"/>
              <a:cs typeface="Arial" panose="020B0604020202020204" pitchFamily="34" charset="0"/>
            </a:rPr>
            <a:t>H</a:t>
          </a:r>
          <a:r>
            <a:rPr lang="ru-RU" altLang="en-US" sz="3100" kern="1200" dirty="0">
              <a:latin typeface="Arial" panose="020B0604020202020204" pitchFamily="34" charset="0"/>
              <a:cs typeface="Arial" panose="020B0604020202020204" pitchFamily="34" charset="0"/>
            </a:rPr>
            <a:t>ipoexoik, hipodens, hipervaskulyar, T1-də hipointens, T2-də hiperintens, heterogen. </a:t>
          </a:r>
          <a:endParaRPr lang="en-US" sz="31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altLang="en-US" sz="3100" kern="1200" dirty="0">
              <a:latin typeface="Arial" panose="020B0604020202020204" pitchFamily="34" charset="0"/>
              <a:cs typeface="Arial" panose="020B0604020202020204" pitchFamily="34" charset="0"/>
            </a:rPr>
            <a:t>P</a:t>
          </a:r>
          <a:r>
            <a:rPr lang="ru-RU" altLang="en-US" sz="3100" kern="1200" dirty="0">
              <a:latin typeface="Arial" panose="020B0604020202020204" pitchFamily="34" charset="0"/>
              <a:cs typeface="Arial" panose="020B0604020202020204" pitchFamily="34" charset="0"/>
            </a:rPr>
            <a:t>atohistoloji müayinə</a:t>
          </a:r>
          <a:endParaRPr lang="en-US" sz="3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329156"/>
        <a:ext cx="10515600" cy="144900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5C430C-CE53-4CD7-8DBC-BC14E7253FBF}">
      <dsp:nvSpPr>
        <dsp:cNvPr id="0" name=""/>
        <dsp:cNvSpPr/>
      </dsp:nvSpPr>
      <dsp:spPr>
        <a:xfrm>
          <a:off x="0" y="70439"/>
          <a:ext cx="10658475" cy="772200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300" b="1" i="1" kern="1200" dirty="0"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endParaRPr lang="en-US" sz="3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696" y="108135"/>
        <a:ext cx="10583083" cy="696808"/>
      </dsp:txXfrm>
    </dsp:sp>
    <dsp:sp modelId="{096CB683-A53F-4CCC-B32B-7C1E40F89D98}">
      <dsp:nvSpPr>
        <dsp:cNvPr id="0" name=""/>
        <dsp:cNvSpPr/>
      </dsp:nvSpPr>
      <dsp:spPr>
        <a:xfrm>
          <a:off x="0" y="842639"/>
          <a:ext cx="10658475" cy="12637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8407" tIns="41910" rIns="234696" bIns="419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Qc-də çoxsaylı düyünlər</a:t>
          </a:r>
          <a:endParaRPr lang="en-US" altLang="en-US" sz="2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Ağrı, hepatomeqaliya</a:t>
          </a:r>
          <a:endParaRPr lang="en-US" altLang="en-US" sz="2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Qc enzimlərində dəyişmə</a:t>
          </a:r>
          <a:endParaRPr lang="en-US" altLang="en-US" sz="2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842639"/>
        <a:ext cx="10658475" cy="1263735"/>
      </dsp:txXfrm>
    </dsp:sp>
    <dsp:sp modelId="{4199B7CD-9A86-4448-AEA1-F6EBFC432CCB}">
      <dsp:nvSpPr>
        <dsp:cNvPr id="0" name=""/>
        <dsp:cNvSpPr/>
      </dsp:nvSpPr>
      <dsp:spPr>
        <a:xfrm>
          <a:off x="0" y="2106374"/>
          <a:ext cx="10658475" cy="772200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300" b="1" i="1" kern="1200" dirty="0">
              <a:latin typeface="Arial" panose="020B0604020202020204" pitchFamily="34" charset="0"/>
              <a:cs typeface="Arial" panose="020B0604020202020204" pitchFamily="34" charset="0"/>
            </a:rPr>
            <a:t>Dəqiqləşdirmə</a:t>
          </a:r>
          <a:endParaRPr lang="en-US" sz="3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696" y="2144070"/>
        <a:ext cx="10583083" cy="696808"/>
      </dsp:txXfrm>
    </dsp:sp>
    <dsp:sp modelId="{28A478A1-B7B5-48AF-AD0A-A3241B4E06CE}">
      <dsp:nvSpPr>
        <dsp:cNvPr id="0" name=""/>
        <dsp:cNvSpPr/>
      </dsp:nvSpPr>
      <dsp:spPr>
        <a:xfrm>
          <a:off x="0" y="2878574"/>
          <a:ext cx="10658475" cy="19468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8407" tIns="41910" rIns="234696" bIns="419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Xarakterik görüntüləmə əlaməti yoxdur</a:t>
          </a:r>
          <a:endParaRPr lang="en-US" sz="2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normal Qc fonu, çoxsaylı düyünlər, USM- də hiper- və ya hipoexoik, kapsulyar retraksiya, periferik haşıyə, T1-də hipointens, T2-də hiperintens,  kalsifikasiya </a:t>
          </a:r>
          <a:endParaRPr lang="en-US" sz="2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biopsiya</a:t>
          </a:r>
          <a:endParaRPr lang="en-US" altLang="en-US" sz="2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878574"/>
        <a:ext cx="10658475" cy="194683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918CC6-24E8-4687-8BDE-4C2096870B50}">
      <dsp:nvSpPr>
        <dsp:cNvPr id="0" name=""/>
        <dsp:cNvSpPr/>
      </dsp:nvSpPr>
      <dsp:spPr>
        <a:xfrm>
          <a:off x="0" y="5060771"/>
          <a:ext cx="10874375" cy="55251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b="1" kern="1200" dirty="0">
              <a:latin typeface="Arial" panose="020B0604020202020204" pitchFamily="34" charset="0"/>
              <a:cs typeface="Arial" panose="020B0604020202020204" pitchFamily="34" charset="0"/>
            </a:rPr>
            <a:t>Proqnozu</a:t>
          </a:r>
          <a:endParaRPr lang="en-US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5060771"/>
        <a:ext cx="10874375" cy="298356"/>
      </dsp:txXfrm>
    </dsp:sp>
    <dsp:sp modelId="{B6F3A2D0-18E5-4212-B6C4-64F8CADDA94F}">
      <dsp:nvSpPr>
        <dsp:cNvPr id="0" name=""/>
        <dsp:cNvSpPr/>
      </dsp:nvSpPr>
      <dsp:spPr>
        <a:xfrm>
          <a:off x="0" y="5324104"/>
          <a:ext cx="5437187" cy="254155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Arial" panose="020B0604020202020204" pitchFamily="34" charset="0"/>
              <a:cs typeface="Arial" panose="020B0604020202020204" pitchFamily="34" charset="0"/>
            </a:rPr>
            <a:t>Əksər</a:t>
          </a: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ən</a:t>
          </a:r>
          <a:r>
            <a:rPr lang="ru-RU" sz="1600" kern="1200" dirty="0">
              <a:latin typeface="Arial" panose="020B0604020202020204" pitchFamily="34" charset="0"/>
              <a:cs typeface="Arial" panose="020B0604020202020204" pitchFamily="34" charset="0"/>
            </a:rPr>
            <a:t> qeyri-rezektabel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5324104"/>
        <a:ext cx="5437187" cy="254155"/>
      </dsp:txXfrm>
    </dsp:sp>
    <dsp:sp modelId="{9080F68C-6E8B-460C-A41F-D3E97BCEE98C}">
      <dsp:nvSpPr>
        <dsp:cNvPr id="0" name=""/>
        <dsp:cNvSpPr/>
      </dsp:nvSpPr>
      <dsp:spPr>
        <a:xfrm>
          <a:off x="5437187" y="5324104"/>
          <a:ext cx="5437187" cy="254155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Arial" panose="020B0604020202020204" pitchFamily="34" charset="0"/>
              <a:cs typeface="Arial" panose="020B0604020202020204" pitchFamily="34" charset="0"/>
            </a:rPr>
            <a:t>orta yaşama müddəti</a:t>
          </a: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 &lt;</a:t>
          </a:r>
          <a:r>
            <a:rPr lang="ru-RU" sz="1600" kern="1200" dirty="0">
              <a:latin typeface="Arial" panose="020B0604020202020204" pitchFamily="34" charset="0"/>
              <a:cs typeface="Arial" panose="020B0604020202020204" pitchFamily="34" charset="0"/>
            </a:rPr>
            <a:t>1</a:t>
          </a: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kern="1200" dirty="0">
              <a:latin typeface="Arial" panose="020B0604020202020204" pitchFamily="34" charset="0"/>
              <a:cs typeface="Arial" panose="020B0604020202020204" pitchFamily="34" charset="0"/>
            </a:rPr>
            <a:t>il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37187" y="5324104"/>
        <a:ext cx="5437187" cy="254155"/>
      </dsp:txXfrm>
    </dsp:sp>
    <dsp:sp modelId="{47D8E8F7-0BFE-4976-8F79-C46C68F3D129}">
      <dsp:nvSpPr>
        <dsp:cNvPr id="0" name=""/>
        <dsp:cNvSpPr/>
      </dsp:nvSpPr>
      <dsp:spPr>
        <a:xfrm rot="10800000">
          <a:off x="0" y="4217858"/>
          <a:ext cx="10874375" cy="84976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Arial" panose="020B0604020202020204" pitchFamily="34" charset="0"/>
              <a:cs typeface="Arial" panose="020B0604020202020204" pitchFamily="34" charset="0"/>
            </a:rPr>
            <a:t>Müalicəsi</a:t>
          </a:r>
          <a:endParaRPr lang="en-US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10800000">
        <a:off x="0" y="4217858"/>
        <a:ext cx="10874375" cy="298266"/>
      </dsp:txXfrm>
    </dsp:sp>
    <dsp:sp modelId="{12F4EDE8-537D-42C0-8630-08EEE5EEE97E}">
      <dsp:nvSpPr>
        <dsp:cNvPr id="0" name=""/>
        <dsp:cNvSpPr/>
      </dsp:nvSpPr>
      <dsp:spPr>
        <a:xfrm>
          <a:off x="0" y="4516051"/>
          <a:ext cx="10874375" cy="254078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R</a:t>
          </a:r>
          <a:r>
            <a:rPr lang="ru-RU" sz="1600" kern="1200" dirty="0">
              <a:latin typeface="Arial" panose="020B0604020202020204" pitchFamily="34" charset="0"/>
              <a:cs typeface="Arial" panose="020B0604020202020204" pitchFamily="34" charset="0"/>
            </a:rPr>
            <a:t>ezeksiya</a:t>
          </a: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ru-RU" sz="1600" kern="1200" dirty="0">
              <a:latin typeface="Arial" panose="020B0604020202020204" pitchFamily="34" charset="0"/>
              <a:cs typeface="Arial" panose="020B0604020202020204" pitchFamily="34" charset="0"/>
            </a:rPr>
            <a:t>erkən dövrlərdə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516051"/>
        <a:ext cx="10874375" cy="254078"/>
      </dsp:txXfrm>
    </dsp:sp>
    <dsp:sp modelId="{54474C3F-91F2-4346-B4D6-21F95B0E81CA}">
      <dsp:nvSpPr>
        <dsp:cNvPr id="0" name=""/>
        <dsp:cNvSpPr/>
      </dsp:nvSpPr>
      <dsp:spPr>
        <a:xfrm rot="10800000">
          <a:off x="0" y="3374944"/>
          <a:ext cx="10874375" cy="84976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b="1" kern="1200" dirty="0">
              <a:latin typeface="Arial" panose="020B0604020202020204" pitchFamily="34" charset="0"/>
              <a:cs typeface="Arial" panose="020B0604020202020204" pitchFamily="34" charset="0"/>
            </a:rPr>
            <a:t>Diaqnostikası </a:t>
          </a:r>
          <a:endParaRPr lang="en-US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10800000">
        <a:off x="0" y="3374944"/>
        <a:ext cx="10874375" cy="298266"/>
      </dsp:txXfrm>
    </dsp:sp>
    <dsp:sp modelId="{F4078C66-F550-47B7-B0F4-EF66466AF6C8}">
      <dsp:nvSpPr>
        <dsp:cNvPr id="0" name=""/>
        <dsp:cNvSpPr/>
      </dsp:nvSpPr>
      <dsp:spPr>
        <a:xfrm>
          <a:off x="0" y="3673137"/>
          <a:ext cx="5437187" cy="254078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Hüceyrə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spesifik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kontrastlı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MRT</a:t>
          </a:r>
        </a:p>
      </dsp:txBody>
      <dsp:txXfrm>
        <a:off x="0" y="3673137"/>
        <a:ext cx="5437187" cy="254078"/>
      </dsp:txXfrm>
    </dsp:sp>
    <dsp:sp modelId="{A0667F28-3B38-400E-B956-490BF7C93E1C}">
      <dsp:nvSpPr>
        <dsp:cNvPr id="0" name=""/>
        <dsp:cNvSpPr/>
      </dsp:nvSpPr>
      <dsp:spPr>
        <a:xfrm>
          <a:off x="5437187" y="3673137"/>
          <a:ext cx="5437187" cy="254078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əqiq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diaqnoz</a:t>
          </a: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patohistoloji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müayinə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ilə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37187" y="3673137"/>
        <a:ext cx="5437187" cy="254078"/>
      </dsp:txXfrm>
    </dsp:sp>
    <dsp:sp modelId="{0B94717C-7FBA-4E0E-B71A-69B99ED5A706}">
      <dsp:nvSpPr>
        <dsp:cNvPr id="0" name=""/>
        <dsp:cNvSpPr/>
      </dsp:nvSpPr>
      <dsp:spPr>
        <a:xfrm rot="10800000">
          <a:off x="0" y="2532031"/>
          <a:ext cx="10874375" cy="84976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b="1" kern="1200" dirty="0">
              <a:latin typeface="Arial" panose="020B0604020202020204" pitchFamily="34" charset="0"/>
              <a:cs typeface="Arial" panose="020B0604020202020204" pitchFamily="34" charset="0"/>
            </a:rPr>
            <a:t>Gedişi</a:t>
          </a:r>
          <a:endParaRPr lang="en-US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10800000">
        <a:off x="0" y="2532031"/>
        <a:ext cx="10874375" cy="298266"/>
      </dsp:txXfrm>
    </dsp:sp>
    <dsp:sp modelId="{019F2421-3A73-4298-8E3A-F79A4B7203FF}">
      <dsp:nvSpPr>
        <dsp:cNvPr id="0" name=""/>
        <dsp:cNvSpPr/>
      </dsp:nvSpPr>
      <dsp:spPr>
        <a:xfrm>
          <a:off x="0" y="2830224"/>
          <a:ext cx="10874375" cy="254078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Sürətlə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böyü</a:t>
          </a: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mə və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çox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erkən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metastaz</a:t>
          </a: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80%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dalağa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və 60%</a:t>
          </a: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ağciyərə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</a:p>
      </dsp:txBody>
      <dsp:txXfrm>
        <a:off x="0" y="2830224"/>
        <a:ext cx="10874375" cy="254078"/>
      </dsp:txXfrm>
    </dsp:sp>
    <dsp:sp modelId="{8D7D8196-4FA3-499C-97CF-5775CE43EBE4}">
      <dsp:nvSpPr>
        <dsp:cNvPr id="0" name=""/>
        <dsp:cNvSpPr/>
      </dsp:nvSpPr>
      <dsp:spPr>
        <a:xfrm rot="10800000">
          <a:off x="0" y="1689118"/>
          <a:ext cx="10874375" cy="84976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 err="1">
              <a:latin typeface="Arial" panose="020B0604020202020204" pitchFamily="34" charset="0"/>
              <a:cs typeface="Arial" panose="020B0604020202020204" pitchFamily="34" charset="0"/>
            </a:rPr>
            <a:t>Etiologiya</a:t>
          </a:r>
          <a:r>
            <a:rPr lang="az-Latn-AZ" sz="1600" b="1" kern="1200" dirty="0">
              <a:latin typeface="Arial" panose="020B0604020202020204" pitchFamily="34" charset="0"/>
              <a:cs typeface="Arial" panose="020B0604020202020204" pitchFamily="34" charset="0"/>
            </a:rPr>
            <a:t>sı</a:t>
          </a:r>
          <a:endParaRPr lang="en-US" sz="1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10800000">
        <a:off x="0" y="1689118"/>
        <a:ext cx="10874375" cy="298266"/>
      </dsp:txXfrm>
    </dsp:sp>
    <dsp:sp modelId="{7EC7A104-2118-47F5-80C2-F29183498695}">
      <dsp:nvSpPr>
        <dsp:cNvPr id="0" name=""/>
        <dsp:cNvSpPr/>
      </dsp:nvSpPr>
      <dsp:spPr>
        <a:xfrm>
          <a:off x="0" y="1987311"/>
          <a:ext cx="10874375" cy="254078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torotrast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arsenid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vinil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xlorid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987311"/>
        <a:ext cx="10874375" cy="254078"/>
      </dsp:txXfrm>
    </dsp:sp>
    <dsp:sp modelId="{E33C3BB1-88AD-4690-93D9-BFC35E955EF7}">
      <dsp:nvSpPr>
        <dsp:cNvPr id="0" name=""/>
        <dsp:cNvSpPr/>
      </dsp:nvSpPr>
      <dsp:spPr>
        <a:xfrm rot="10800000">
          <a:off x="0" y="846205"/>
          <a:ext cx="10874375" cy="84976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b="1" kern="1200" dirty="0">
              <a:latin typeface="Arial" panose="020B0604020202020204" pitchFamily="34" charset="0"/>
              <a:cs typeface="Arial" panose="020B0604020202020204" pitchFamily="34" charset="0"/>
            </a:rPr>
            <a:t>Tərifi</a:t>
          </a:r>
          <a:endParaRPr lang="en-US" sz="1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10800000">
        <a:off x="0" y="846205"/>
        <a:ext cx="10874375" cy="298266"/>
      </dsp:txXfrm>
    </dsp:sp>
    <dsp:sp modelId="{B87A9B91-1019-4B43-BBA6-4314C1B6CCFA}">
      <dsp:nvSpPr>
        <dsp:cNvPr id="0" name=""/>
        <dsp:cNvSpPr/>
      </dsp:nvSpPr>
      <dsp:spPr>
        <a:xfrm>
          <a:off x="0" y="1144398"/>
          <a:ext cx="10874375" cy="254078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20320" rIns="113792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Qaraciyərin </a:t>
          </a:r>
          <a:r>
            <a:rPr lang="ru-RU" sz="1600" kern="1200" dirty="0">
              <a:latin typeface="Arial" panose="020B0604020202020204" pitchFamily="34" charset="0"/>
              <a:cs typeface="Arial" panose="020B0604020202020204" pitchFamily="34" charset="0"/>
            </a:rPr>
            <a:t>Kupffer hüceyrələrindən inkişaf</a:t>
          </a: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 edən nadir rast gəlinən və ən pis gedişli bəd xassəli törəməsi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144398"/>
        <a:ext cx="10874375" cy="254078"/>
      </dsp:txXfrm>
    </dsp:sp>
    <dsp:sp modelId="{7613B72C-CE29-4F7C-936E-CC99DF46AC14}">
      <dsp:nvSpPr>
        <dsp:cNvPr id="0" name=""/>
        <dsp:cNvSpPr/>
      </dsp:nvSpPr>
      <dsp:spPr>
        <a:xfrm rot="10800000">
          <a:off x="0" y="3292"/>
          <a:ext cx="10874375" cy="84976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kern="1200" dirty="0">
              <a:latin typeface="Arial" panose="020B0604020202020204" pitchFamily="34" charset="0"/>
              <a:cs typeface="Arial" panose="020B0604020202020204" pitchFamily="34" charset="0"/>
            </a:rPr>
            <a:t>H</a:t>
          </a:r>
          <a:r>
            <a:rPr lang="ru-RU" sz="1800" kern="1200" dirty="0">
              <a:latin typeface="Arial" panose="020B0604020202020204" pitchFamily="34" charset="0"/>
              <a:cs typeface="Arial" panose="020B0604020202020204" pitchFamily="34" charset="0"/>
            </a:rPr>
            <a:t>epatik angiosarkoma, hemangioendotelial sarkoma, Kupffer hüceyrə sarkoması, hemangiosarkom</a:t>
          </a:r>
          <a:r>
            <a:rPr lang="az-Latn-AZ" sz="1800" kern="1200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3292"/>
        <a:ext cx="10874375" cy="55215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5C430C-CE53-4CD7-8DBC-BC14E7253FBF}">
      <dsp:nvSpPr>
        <dsp:cNvPr id="0" name=""/>
        <dsp:cNvSpPr/>
      </dsp:nvSpPr>
      <dsp:spPr>
        <a:xfrm>
          <a:off x="0" y="70898"/>
          <a:ext cx="10515600" cy="818999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500" b="1" i="1" kern="1200" dirty="0"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endParaRPr lang="en-US" sz="3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980" y="110878"/>
        <a:ext cx="10435640" cy="739039"/>
      </dsp:txXfrm>
    </dsp:sp>
    <dsp:sp modelId="{096CB683-A53F-4CCC-B32B-7C1E40F89D98}">
      <dsp:nvSpPr>
        <dsp:cNvPr id="0" name=""/>
        <dsp:cNvSpPr/>
      </dsp:nvSpPr>
      <dsp:spPr>
        <a:xfrm>
          <a:off x="0" y="889898"/>
          <a:ext cx="10515600" cy="1340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44450" rIns="248920" bIns="4445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altLang="en-US" sz="2700" kern="1200" dirty="0">
              <a:latin typeface="Arial" panose="020B0604020202020204" pitchFamily="34" charset="0"/>
              <a:cs typeface="Arial" panose="020B0604020202020204" pitchFamily="34" charset="0"/>
            </a:rPr>
            <a:t>Anamnezində və hazırda KRX olanlar</a:t>
          </a:r>
          <a:endParaRPr lang="en-US" altLang="en-US" sz="27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altLang="en-US" sz="2700" kern="1200" dirty="0">
              <a:latin typeface="Arial" panose="020B0604020202020204" pitchFamily="34" charset="0"/>
              <a:cs typeface="Arial" panose="020B0604020202020204" pitchFamily="34" charset="0"/>
            </a:rPr>
            <a:t>Normal qaraciyər fonunda törəmə tapılan xəstələrdə</a:t>
          </a:r>
          <a:endParaRPr lang="en-US" altLang="en-US" sz="27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altLang="en-US" sz="2700" kern="1200" dirty="0">
              <a:latin typeface="Arial" panose="020B0604020202020204" pitchFamily="34" charset="0"/>
              <a:cs typeface="Arial" panose="020B0604020202020204" pitchFamily="34" charset="0"/>
            </a:rPr>
            <a:t>CEA artması</a:t>
          </a:r>
          <a:endParaRPr lang="en-US" altLang="en-US" sz="2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889898"/>
        <a:ext cx="10515600" cy="1340325"/>
      </dsp:txXfrm>
    </dsp:sp>
    <dsp:sp modelId="{4199B7CD-9A86-4448-AEA1-F6EBFC432CCB}">
      <dsp:nvSpPr>
        <dsp:cNvPr id="0" name=""/>
        <dsp:cNvSpPr/>
      </dsp:nvSpPr>
      <dsp:spPr>
        <a:xfrm>
          <a:off x="0" y="2230223"/>
          <a:ext cx="10515600" cy="818999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500" b="1" i="1" kern="1200" dirty="0">
              <a:latin typeface="Arial" panose="020B0604020202020204" pitchFamily="34" charset="0"/>
              <a:cs typeface="Arial" panose="020B0604020202020204" pitchFamily="34" charset="0"/>
            </a:rPr>
            <a:t>Dəqiqləşdirmə</a:t>
          </a:r>
          <a:endParaRPr lang="en-US" sz="3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980" y="2270203"/>
        <a:ext cx="10435640" cy="739039"/>
      </dsp:txXfrm>
    </dsp:sp>
    <dsp:sp modelId="{28A478A1-B7B5-48AF-AD0A-A3241B4E06CE}">
      <dsp:nvSpPr>
        <dsp:cNvPr id="0" name=""/>
        <dsp:cNvSpPr/>
      </dsp:nvSpPr>
      <dsp:spPr>
        <a:xfrm>
          <a:off x="0" y="3049223"/>
          <a:ext cx="10515600" cy="1666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44450" rIns="248920" bIns="4445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altLang="en-US" sz="2700" kern="1200" dirty="0">
              <a:latin typeface="Arial" panose="020B0604020202020204" pitchFamily="34" charset="0"/>
              <a:cs typeface="Arial" panose="020B0604020202020204" pitchFamily="34" charset="0"/>
            </a:rPr>
            <a:t>spesifik diaqnostik əlaməti yoxdur</a:t>
          </a:r>
          <a:endParaRPr lang="en-US" sz="27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sz="2700" kern="1200" dirty="0">
              <a:latin typeface="Arial" panose="020B0604020202020204" pitchFamily="34" charset="0"/>
              <a:cs typeface="Arial" panose="020B0604020202020204" pitchFamily="34" charset="0"/>
            </a:rPr>
            <a:t>Bədxassəlilik əlaməti: </a:t>
          </a:r>
          <a:r>
            <a:rPr lang="en-US" altLang="en-US" sz="2700" kern="1200" dirty="0">
              <a:latin typeface="Arial" panose="020B0604020202020204" pitchFamily="34" charset="0"/>
              <a:cs typeface="Arial" panose="020B0604020202020204" pitchFamily="34" charset="0"/>
            </a:rPr>
            <a:t>arterial </a:t>
          </a:r>
          <a:r>
            <a:rPr lang="en-US" altLang="en-US" sz="2700" kern="1200" dirty="0" err="1">
              <a:latin typeface="Arial" panose="020B0604020202020204" pitchFamily="34" charset="0"/>
              <a:cs typeface="Arial" panose="020B0604020202020204" pitchFamily="34" charset="0"/>
            </a:rPr>
            <a:t>fazada</a:t>
          </a:r>
          <a:r>
            <a:rPr lang="en-US" altLang="en-US" sz="27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700" kern="1200" dirty="0" err="1">
              <a:latin typeface="Arial" panose="020B0604020202020204" pitchFamily="34" charset="0"/>
              <a:cs typeface="Arial" panose="020B0604020202020204" pitchFamily="34" charset="0"/>
            </a:rPr>
            <a:t>periferik</a:t>
          </a:r>
          <a:r>
            <a:rPr lang="en-US" altLang="en-US" sz="27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700" kern="1200" dirty="0" err="1">
              <a:latin typeface="Arial" panose="020B0604020202020204" pitchFamily="34" charset="0"/>
              <a:cs typeface="Arial" panose="020B0604020202020204" pitchFamily="34" charset="0"/>
            </a:rPr>
            <a:t>kontrastlaşma</a:t>
          </a:r>
          <a:r>
            <a:rPr lang="en-US" altLang="en-US" sz="27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altLang="en-US" sz="2700" kern="1200" dirty="0" err="1">
              <a:latin typeface="Arial" panose="020B0604020202020204" pitchFamily="34" charset="0"/>
              <a:cs typeface="Arial" panose="020B0604020202020204" pitchFamily="34" charset="0"/>
            </a:rPr>
            <a:t>venoz</a:t>
          </a:r>
          <a:r>
            <a:rPr lang="en-US" altLang="en-US" sz="27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700" kern="1200" dirty="0" err="1">
              <a:latin typeface="Arial" panose="020B0604020202020204" pitchFamily="34" charset="0"/>
              <a:cs typeface="Arial" panose="020B0604020202020204" pitchFamily="34" charset="0"/>
            </a:rPr>
            <a:t>fazada</a:t>
          </a:r>
          <a:r>
            <a:rPr lang="en-US" altLang="en-US" sz="27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700" kern="1200" dirty="0" err="1">
              <a:latin typeface="Arial" panose="020B0604020202020204" pitchFamily="34" charset="0"/>
              <a:cs typeface="Arial" panose="020B0604020202020204" pitchFamily="34" charset="0"/>
            </a:rPr>
            <a:t>yuyulma</a:t>
          </a:r>
          <a:endParaRPr lang="en-US" sz="27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altLang="en-US" sz="2700" kern="1200" dirty="0">
              <a:latin typeface="Arial" panose="020B0604020202020204" pitchFamily="34" charset="0"/>
              <a:cs typeface="Arial" panose="020B0604020202020204" pitchFamily="34" charset="0"/>
            </a:rPr>
            <a:t>biopsiya</a:t>
          </a:r>
          <a:endParaRPr lang="en-US" altLang="en-US" sz="2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049223"/>
        <a:ext cx="10515600" cy="166635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970C93-2434-4DC2-B6E6-C641AC69FBEA}">
      <dsp:nvSpPr>
        <dsp:cNvPr id="0" name=""/>
        <dsp:cNvSpPr/>
      </dsp:nvSpPr>
      <dsp:spPr>
        <a:xfrm>
          <a:off x="0" y="395849"/>
          <a:ext cx="10874424" cy="10017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3976" tIns="499872" rIns="843976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400" kern="1200" dirty="0">
              <a:latin typeface="Arial" panose="020B0604020202020204" pitchFamily="34" charset="0"/>
              <a:cs typeface="Arial" panose="020B0604020202020204" pitchFamily="34" charset="0"/>
            </a:rPr>
            <a:t>kütlə effekti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95849"/>
        <a:ext cx="10874424" cy="1001700"/>
      </dsp:txXfrm>
    </dsp:sp>
    <dsp:sp modelId="{46007D7E-F1F9-4D71-AC34-69004E09DBA5}">
      <dsp:nvSpPr>
        <dsp:cNvPr id="0" name=""/>
        <dsp:cNvSpPr/>
      </dsp:nvSpPr>
      <dsp:spPr>
        <a:xfrm>
          <a:off x="543721" y="41609"/>
          <a:ext cx="7612096" cy="708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87719" tIns="0" rIns="287719" bIns="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4000" b="1" kern="1200" dirty="0">
              <a:latin typeface="Arial" panose="020B0604020202020204" pitchFamily="34" charset="0"/>
              <a:cs typeface="Arial" panose="020B0604020202020204" pitchFamily="34" charset="0"/>
            </a:rPr>
            <a:t>Qeyri-aktiv şişlər</a:t>
          </a:r>
          <a:endParaRPr lang="en-US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8306" y="76194"/>
        <a:ext cx="7542926" cy="639310"/>
      </dsp:txXfrm>
    </dsp:sp>
    <dsp:sp modelId="{7A9D2B2D-C390-4466-9295-A78C5A27DB77}">
      <dsp:nvSpPr>
        <dsp:cNvPr id="0" name=""/>
        <dsp:cNvSpPr/>
      </dsp:nvSpPr>
      <dsp:spPr>
        <a:xfrm>
          <a:off x="0" y="1881389"/>
          <a:ext cx="10874424" cy="347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3976" tIns="499872" rIns="843976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400" b="1" kern="1200">
              <a:latin typeface="Arial" panose="020B0604020202020204" pitchFamily="34" charset="0"/>
              <a:cs typeface="Arial" panose="020B0604020202020204" pitchFamily="34" charset="0"/>
            </a:rPr>
            <a:t>Karsinoid</a:t>
          </a:r>
          <a:endParaRPr lang="en-US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457200" lvl="2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400" kern="1200">
              <a:latin typeface="Arial" panose="020B0604020202020204" pitchFamily="34" charset="0"/>
              <a:cs typeface="Arial" panose="020B0604020202020204" pitchFamily="34" charset="0"/>
            </a:rPr>
            <a:t>Karsinoid krizi: qızarma, hipo-, hipertoniya, aritmiya, diarreya</a:t>
          </a:r>
          <a:endParaRPr lang="en-US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400" b="1" kern="1200" dirty="0">
              <a:latin typeface="Arial" panose="020B0604020202020204" pitchFamily="34" charset="0"/>
              <a:cs typeface="Arial" panose="020B0604020202020204" pitchFamily="34" charset="0"/>
            </a:rPr>
            <a:t>Qeyri-karsinoid</a:t>
          </a:r>
          <a:endParaRPr lang="en-US" sz="2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İnsulinoma – hipoqlikemik tutmalar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Qastrinoma – xora və diarreya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Qlükaqonoma – diabet və anemiya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1600" kern="1200" dirty="0">
              <a:latin typeface="Arial" panose="020B0604020202020204" pitchFamily="34" charset="0"/>
              <a:cs typeface="Arial" panose="020B0604020202020204" pitchFamily="34" charset="0"/>
            </a:rPr>
            <a:t>Somatostatinoma – diabet, steatoreyya və öd daşı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VİP-oma – sulu-sekretor diarreya (ac olan vaxtı diarreya)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AKTH-oma – hipertoniya</a:t>
          </a:r>
          <a:endParaRPr lang="en-US" alt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alt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PTH-oma – hipokalsemiya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881389"/>
        <a:ext cx="10874424" cy="3477600"/>
      </dsp:txXfrm>
    </dsp:sp>
    <dsp:sp modelId="{83E33A69-BCA4-469C-82C1-C141031AE0AA}">
      <dsp:nvSpPr>
        <dsp:cNvPr id="0" name=""/>
        <dsp:cNvSpPr/>
      </dsp:nvSpPr>
      <dsp:spPr>
        <a:xfrm>
          <a:off x="543721" y="1527149"/>
          <a:ext cx="7612096" cy="7084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87719" tIns="0" rIns="287719" bIns="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4000" b="1" kern="1200">
              <a:latin typeface="Arial" panose="020B0604020202020204" pitchFamily="34" charset="0"/>
              <a:cs typeface="Arial" panose="020B0604020202020204" pitchFamily="34" charset="0"/>
            </a:rPr>
            <a:t>Aktiv şişlər</a:t>
          </a:r>
          <a:endParaRPr lang="en-US" sz="4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8306" y="1561734"/>
        <a:ext cx="7542926" cy="639310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5C430C-CE53-4CD7-8DBC-BC14E7253FBF}">
      <dsp:nvSpPr>
        <dsp:cNvPr id="0" name=""/>
        <dsp:cNvSpPr/>
      </dsp:nvSpPr>
      <dsp:spPr>
        <a:xfrm>
          <a:off x="0" y="40099"/>
          <a:ext cx="10515600" cy="678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900" b="1" i="1" kern="1200" dirty="0">
              <a:latin typeface="Arial" panose="020B0604020202020204" pitchFamily="34" charset="0"/>
              <a:cs typeface="Arial" panose="020B0604020202020204" pitchFamily="34" charset="0"/>
            </a:rPr>
            <a:t>Şübhə</a:t>
          </a:r>
          <a:endParaRPr lang="en-US" sz="2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127" y="73226"/>
        <a:ext cx="10449346" cy="612346"/>
      </dsp:txXfrm>
    </dsp:sp>
    <dsp:sp modelId="{096CB683-A53F-4CCC-B32B-7C1E40F89D98}">
      <dsp:nvSpPr>
        <dsp:cNvPr id="0" name=""/>
        <dsp:cNvSpPr/>
      </dsp:nvSpPr>
      <dsp:spPr>
        <a:xfrm>
          <a:off x="0" y="683216"/>
          <a:ext cx="10515600" cy="11405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36830" rIns="206248" bIns="3683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Anamnezində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və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hazırda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NET-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olanlarda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,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Endokrinopatiyası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olanlarda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qaraciyərdə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kütlə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tapılarsa</a:t>
          </a:r>
          <a:endParaRPr lang="en-US" altLang="en-US" sz="23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hipervaskulyar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törəmə</a:t>
          </a:r>
          <a:endParaRPr lang="en-US" altLang="en-US" sz="2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683216"/>
        <a:ext cx="10515600" cy="1140569"/>
      </dsp:txXfrm>
    </dsp:sp>
    <dsp:sp modelId="{F2973C7A-EF3C-4A7D-942F-BB905E60529F}">
      <dsp:nvSpPr>
        <dsp:cNvPr id="0" name=""/>
        <dsp:cNvSpPr/>
      </dsp:nvSpPr>
      <dsp:spPr>
        <a:xfrm>
          <a:off x="0" y="1823786"/>
          <a:ext cx="10515600" cy="6786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900" b="1" i="1" kern="1200" dirty="0">
              <a:latin typeface="Arial" panose="020B0604020202020204" pitchFamily="34" charset="0"/>
              <a:cs typeface="Arial" panose="020B0604020202020204" pitchFamily="34" charset="0"/>
            </a:rPr>
            <a:t>Dəqiqləşdirmə</a:t>
          </a:r>
          <a:endParaRPr lang="en-US" altLang="en-US" sz="2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127" y="1856913"/>
        <a:ext cx="10449346" cy="612346"/>
      </dsp:txXfrm>
    </dsp:sp>
    <dsp:sp modelId="{526197DD-0BB3-4729-858F-90367FF9A9BC}">
      <dsp:nvSpPr>
        <dsp:cNvPr id="0" name=""/>
        <dsp:cNvSpPr/>
      </dsp:nvSpPr>
      <dsp:spPr>
        <a:xfrm>
          <a:off x="0" y="2502386"/>
          <a:ext cx="10515600" cy="24011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36830" rIns="206248" bIns="3683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Doppler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müayinəsində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intensiv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axın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şəklində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kontrastlı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müayinələrdə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isə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arterial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fazada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kontrastlaşma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və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venoz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fazada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yuyulma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əlaməti</a:t>
          </a:r>
          <a:endParaRPr lang="en-US" sz="23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Funksional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karsinoidlərdə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sidikdə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5-hidroxiindol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turşusunun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təyini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adacıq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şişlərində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isə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hormonların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təyini</a:t>
          </a:r>
          <a:endParaRPr lang="en-US" sz="23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PET-KT və somatostatin s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sintoqrafiyası</a:t>
          </a:r>
          <a:endParaRPr lang="en-US" sz="23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Histokimyəvi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müayinədə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xromoqrafin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A və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neyron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spesifik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enolazanın</a:t>
          </a:r>
          <a:r>
            <a:rPr lang="en-US" altLang="en-US" sz="23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altLang="en-US" sz="2300" kern="1200" dirty="0" err="1">
              <a:latin typeface="Arial" panose="020B0604020202020204" pitchFamily="34" charset="0"/>
              <a:cs typeface="Arial" panose="020B0604020202020204" pitchFamily="34" charset="0"/>
            </a:rPr>
            <a:t>tapılması</a:t>
          </a:r>
          <a:endParaRPr lang="en-US" sz="2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502386"/>
        <a:ext cx="10515600" cy="24011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E0A6C62F-BD7B-434B-AE06-36304B3BC84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B99F126C-E3B3-4777-9BDA-2078B9541CA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79813DB5-4B9C-40BE-8656-A64D5292080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2AF80B9D-4A57-4E3B-A832-231028F241C5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132BA6D3-89D8-41D7-936A-F2B9B06924E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39345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9B95BA08-C957-408A-B192-2620659AF53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77263D5C-E02D-4AF4-9A61-D2C050F4A466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093F2A04-EC44-48D1-B1E7-E43E03A1BCC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CBF4DC7C-E6D7-4802-8580-4898596EADC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1D48148B-22AC-4108-B068-AE15339243C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0EAABF43-E395-4E4E-B19D-6DD2C5EA8F9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B5072DD5-B84A-45B9-8365-B054AE657ED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957181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4B5DD4DC-A2F0-4457-AD75-4711465AE5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5975573F-3193-4F13-9C0A-EED1C1A257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CA394200-0CB4-401F-BAC7-81557D610C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A4F7083-1994-40B4-B105-4608863192B9}" type="slidenum">
              <a:rPr lang="en-US" altLang="en-US" smtClean="0">
                <a:latin typeface="Times New Roman" panose="02020603050405020304" pitchFamily="18" charset="0"/>
              </a:rPr>
              <a:pPr/>
              <a:t>4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C0D79441-8D9C-460D-8473-749E7572E86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9D22804D-4493-4375-91F3-33D2912076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B2676606-DE79-4BF6-BFC4-C8019294EFA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2EF5BC7-2B0A-4B5D-B20F-15E631DA43EE}" type="slidenum">
              <a:rPr lang="en-US" altLang="en-US" smtClean="0">
                <a:latin typeface="Times New Roman" panose="02020603050405020304" pitchFamily="18" charset="0"/>
              </a:rPr>
              <a:pPr/>
              <a:t>6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63A16C8B-FFE2-4AA7-A88B-31BFF2D9383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E7B1F7D8-2C92-4856-819F-A0E239F672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988DD8E4-B7FD-4FAF-8871-E2D7E63ED59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32E70C0-BDAB-49C6-9EB3-2383E744CFA0}" type="slidenum">
              <a:rPr lang="en-US" altLang="en-US" smtClean="0">
                <a:latin typeface="Times New Roman" panose="02020603050405020304" pitchFamily="18" charset="0"/>
              </a:rPr>
              <a:pPr/>
              <a:t>7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63A16C8B-FFE2-4AA7-A88B-31BFF2D9383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E7B1F7D8-2C92-4856-819F-A0E239F672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988DD8E4-B7FD-4FAF-8871-E2D7E63ED59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32E70C0-BDAB-49C6-9EB3-2383E744CFA0}" type="slidenum">
              <a:rPr lang="en-US" altLang="en-US" smtClean="0">
                <a:latin typeface="Times New Roman" panose="02020603050405020304" pitchFamily="18" charset="0"/>
              </a:rPr>
              <a:pPr/>
              <a:t>8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417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EB525751-1B38-4939-9EF9-44F5AA0C8B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18CA449E-5089-4661-B095-CF6E543488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8DF64DAB-5040-4949-B387-058C9C1C6BC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57489F4-BB16-4219-8EA7-DE635504E466}" type="slidenum">
              <a:rPr lang="en-US" altLang="en-US" smtClean="0">
                <a:latin typeface="Times New Roman" panose="02020603050405020304" pitchFamily="18" charset="0"/>
              </a:rPr>
              <a:pPr/>
              <a:t>10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072DD5-B84A-45B9-8365-B054AE657EDA}" type="slidenum">
              <a:rPr lang="en-US" altLang="en-US" smtClean="0"/>
              <a:pPr>
                <a:defRPr/>
              </a:pPr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146169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:a16="http://schemas.microsoft.com/office/drawing/2014/main" id="{05E29340-2B5E-4261-BFAF-5291D598B0F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>
            <a:extLst>
              <a:ext uri="{FF2B5EF4-FFF2-40B4-BE49-F238E27FC236}">
                <a16:creationId xmlns:a16="http://schemas.microsoft.com/office/drawing/2014/main" id="{41B74E33-1B55-4E70-AF65-F953668431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7B52F67F-2439-4614-BF3A-D106F9C7A72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37482B4-D901-40D2-AF64-6CA245A5C842}" type="slidenum">
              <a:rPr lang="en-US" altLang="en-US" smtClean="0">
                <a:latin typeface="Times New Roman" panose="02020603050405020304" pitchFamily="18" charset="0"/>
              </a:rPr>
              <a:pPr/>
              <a:t>15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C86CFCA4-8240-4BC1-BBDD-B06F04B78A1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237C7C34-A6EF-4475-A4E5-AA809E7292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27652" name="Slide Number Placeholder 3">
            <a:extLst>
              <a:ext uri="{FF2B5EF4-FFF2-40B4-BE49-F238E27FC236}">
                <a16:creationId xmlns:a16="http://schemas.microsoft.com/office/drawing/2014/main" id="{D813E6B5-EAD2-4A29-9BB3-60515B87038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6E3CAC8-BDF1-42EB-A0C5-280EDC81F5D2}" type="slidenum">
              <a:rPr lang="en-US" altLang="en-US" smtClean="0">
                <a:latin typeface="Times New Roman" panose="02020603050405020304" pitchFamily="18" charset="0"/>
              </a:rPr>
              <a:pPr/>
              <a:t>17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90FEF2DD-763D-4F9F-B523-65CB0078A2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171358B9-2997-43CF-B663-A5CC43535B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239D30F6-C25E-4E35-9A01-6EFC9A9B262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40335D0-E013-4CB1-A6BC-97447D3DBCA1}" type="slidenum">
              <a:rPr lang="en-US" altLang="en-US" smtClean="0">
                <a:latin typeface="Times New Roman" panose="02020603050405020304" pitchFamily="18" charset="0"/>
              </a:rPr>
              <a:pPr/>
              <a:t>19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>
            <a:extLst>
              <a:ext uri="{FF2B5EF4-FFF2-40B4-BE49-F238E27FC236}">
                <a16:creationId xmlns:a16="http://schemas.microsoft.com/office/drawing/2014/main" id="{EEC011C8-ABB9-4304-8715-7803B496E6F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>
            <a:extLst>
              <a:ext uri="{FF2B5EF4-FFF2-40B4-BE49-F238E27FC236}">
                <a16:creationId xmlns:a16="http://schemas.microsoft.com/office/drawing/2014/main" id="{CF860AAF-90FF-4E9A-B41B-792C7FC63B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32772" name="Slide Number Placeholder 3">
            <a:extLst>
              <a:ext uri="{FF2B5EF4-FFF2-40B4-BE49-F238E27FC236}">
                <a16:creationId xmlns:a16="http://schemas.microsoft.com/office/drawing/2014/main" id="{EEA6EAAC-0DBD-40F2-9AC8-865BB782975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D708EDC-A090-4921-88C8-15665B0BA934}" type="slidenum">
              <a:rPr lang="en-US" altLang="en-US" smtClean="0">
                <a:latin typeface="Times New Roman" panose="02020603050405020304" pitchFamily="18" charset="0"/>
              </a:rPr>
              <a:pPr/>
              <a:t>20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>
            <a:extLst>
              <a:ext uri="{FF2B5EF4-FFF2-40B4-BE49-F238E27FC236}">
                <a16:creationId xmlns:a16="http://schemas.microsoft.com/office/drawing/2014/main" id="{38631E76-A658-4DC5-BABC-A73D1BE8AE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>
            <a:extLst>
              <a:ext uri="{FF2B5EF4-FFF2-40B4-BE49-F238E27FC236}">
                <a16:creationId xmlns:a16="http://schemas.microsoft.com/office/drawing/2014/main" id="{66530B0B-3CB7-49B2-84FE-89F51265E3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36868" name="Slide Number Placeholder 3">
            <a:extLst>
              <a:ext uri="{FF2B5EF4-FFF2-40B4-BE49-F238E27FC236}">
                <a16:creationId xmlns:a16="http://schemas.microsoft.com/office/drawing/2014/main" id="{AFE5882C-56DD-4E68-884B-A0C3CF563CB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8D9F264-EEE8-4CAA-AC0C-A5E79688B0F7}" type="slidenum">
              <a:rPr lang="en-US" altLang="en-US" smtClean="0">
                <a:latin typeface="Times New Roman" panose="02020603050405020304" pitchFamily="18" charset="0"/>
              </a:rPr>
              <a:pPr/>
              <a:t>23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FF18F6EF-09D1-4B38-A819-F9C32A3067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DA0A1B59-5432-4D84-B4EA-98417D31FC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A8063C8B-F6BF-41A7-9254-0DE45CBCF24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8E36E87-F937-4FF9-B5A8-56C2174E9726}" type="slidenum">
              <a:rPr lang="en-US" altLang="en-US" smtClean="0">
                <a:latin typeface="Times New Roman" panose="02020603050405020304" pitchFamily="18" charset="0"/>
              </a:rPr>
              <a:pPr/>
              <a:t>24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>
            <a:extLst>
              <a:ext uri="{FF2B5EF4-FFF2-40B4-BE49-F238E27FC236}">
                <a16:creationId xmlns:a16="http://schemas.microsoft.com/office/drawing/2014/main" id="{B9226056-3232-4924-BE95-AA61E0AA276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>
            <a:extLst>
              <a:ext uri="{FF2B5EF4-FFF2-40B4-BE49-F238E27FC236}">
                <a16:creationId xmlns:a16="http://schemas.microsoft.com/office/drawing/2014/main" id="{A5A609E6-A01F-4BB2-AEFD-1D5287E33E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id="{FA95536B-A139-4BAD-B0A5-85FA7839EC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CE33358-297A-4C3B-9251-8A367612C55F}" type="slidenum">
              <a:rPr lang="en-US" altLang="en-US" smtClean="0">
                <a:latin typeface="Times New Roman" panose="02020603050405020304" pitchFamily="18" charset="0"/>
              </a:rPr>
              <a:pPr/>
              <a:t>26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>
            <a:extLst>
              <a:ext uri="{FF2B5EF4-FFF2-40B4-BE49-F238E27FC236}">
                <a16:creationId xmlns:a16="http://schemas.microsoft.com/office/drawing/2014/main" id="{D7F827FD-BD47-472C-98AE-68925E109EA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Notes Placeholder 2">
            <a:extLst>
              <a:ext uri="{FF2B5EF4-FFF2-40B4-BE49-F238E27FC236}">
                <a16:creationId xmlns:a16="http://schemas.microsoft.com/office/drawing/2014/main" id="{9D58BAD1-6798-48A0-8316-5B72BCB2D4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D4F76CCA-5EF4-4441-A0C0-58132847BF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8C460B9-CFD3-4045-8E7B-BD39AC67D96E}" type="slidenum">
              <a:rPr lang="en-US" altLang="en-US" smtClean="0">
                <a:latin typeface="Times New Roman" panose="02020603050405020304" pitchFamily="18" charset="0"/>
              </a:rPr>
              <a:pPr/>
              <a:t>30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>
            <a:extLst>
              <a:ext uri="{FF2B5EF4-FFF2-40B4-BE49-F238E27FC236}">
                <a16:creationId xmlns:a16="http://schemas.microsoft.com/office/drawing/2014/main" id="{DBCBA66E-894F-44B8-8F60-1983692EF0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Notes Placeholder 2">
            <a:extLst>
              <a:ext uri="{FF2B5EF4-FFF2-40B4-BE49-F238E27FC236}">
                <a16:creationId xmlns:a16="http://schemas.microsoft.com/office/drawing/2014/main" id="{CBCE9904-B92E-4DE0-89FC-FEBC6C8DC6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49156" name="Slide Number Placeholder 3">
            <a:extLst>
              <a:ext uri="{FF2B5EF4-FFF2-40B4-BE49-F238E27FC236}">
                <a16:creationId xmlns:a16="http://schemas.microsoft.com/office/drawing/2014/main" id="{EEC74A14-5093-4E13-8736-F983FD2D956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BB2EB58-A7DC-4E32-979A-F03D8019BAF0}" type="slidenum">
              <a:rPr lang="en-US" altLang="en-US" smtClean="0">
                <a:latin typeface="Times New Roman" panose="02020603050405020304" pitchFamily="18" charset="0"/>
              </a:rPr>
              <a:pPr/>
              <a:t>31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>
            <a:extLst>
              <a:ext uri="{FF2B5EF4-FFF2-40B4-BE49-F238E27FC236}">
                <a16:creationId xmlns:a16="http://schemas.microsoft.com/office/drawing/2014/main" id="{35D9C6C3-C25C-482A-90A7-E9E8E07591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>
            <a:extLst>
              <a:ext uri="{FF2B5EF4-FFF2-40B4-BE49-F238E27FC236}">
                <a16:creationId xmlns:a16="http://schemas.microsoft.com/office/drawing/2014/main" id="{EA51E587-13BE-4ABF-B5E6-F278A4B894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52228" name="Slide Number Placeholder 3">
            <a:extLst>
              <a:ext uri="{FF2B5EF4-FFF2-40B4-BE49-F238E27FC236}">
                <a16:creationId xmlns:a16="http://schemas.microsoft.com/office/drawing/2014/main" id="{69B5A2E9-378B-43CC-9944-DC622F07598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BDA768E-C88D-469C-80D3-7204C214B2FB}" type="slidenum">
              <a:rPr lang="en-US" altLang="en-US" smtClean="0">
                <a:latin typeface="Times New Roman" panose="02020603050405020304" pitchFamily="18" charset="0"/>
              </a:rPr>
              <a:pPr/>
              <a:t>33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5072DD5-B84A-45B9-8365-B054AE657EDA}" type="slidenum">
              <a:rPr lang="en-US" altLang="en-US" smtClean="0"/>
              <a:pPr>
                <a:defRPr/>
              </a:pPr>
              <a:t>34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6590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>
            <a:extLst>
              <a:ext uri="{FF2B5EF4-FFF2-40B4-BE49-F238E27FC236}">
                <a16:creationId xmlns:a16="http://schemas.microsoft.com/office/drawing/2014/main" id="{D4FCB181-8C03-4BBD-A510-71D117B186A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>
            <a:extLst>
              <a:ext uri="{FF2B5EF4-FFF2-40B4-BE49-F238E27FC236}">
                <a16:creationId xmlns:a16="http://schemas.microsoft.com/office/drawing/2014/main" id="{D0D513F0-8A8C-41C1-8E2A-2DF2C44499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54276" name="Slide Number Placeholder 3">
            <a:extLst>
              <a:ext uri="{FF2B5EF4-FFF2-40B4-BE49-F238E27FC236}">
                <a16:creationId xmlns:a16="http://schemas.microsoft.com/office/drawing/2014/main" id="{AD7F5B1E-F214-49FC-AF8C-0D6E4259395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8956AD7-874B-40CA-BCFF-9E14A6DFF084}" type="slidenum">
              <a:rPr lang="en-US" altLang="en-US" smtClean="0">
                <a:latin typeface="Times New Roman" panose="02020603050405020304" pitchFamily="18" charset="0"/>
              </a:rPr>
              <a:pPr/>
              <a:t>35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>
            <a:extLst>
              <a:ext uri="{FF2B5EF4-FFF2-40B4-BE49-F238E27FC236}">
                <a16:creationId xmlns:a16="http://schemas.microsoft.com/office/drawing/2014/main" id="{2132C465-4678-4A87-84F7-688F3E35034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Notes Placeholder 2">
            <a:extLst>
              <a:ext uri="{FF2B5EF4-FFF2-40B4-BE49-F238E27FC236}">
                <a16:creationId xmlns:a16="http://schemas.microsoft.com/office/drawing/2014/main" id="{65FE6466-055F-46AA-9295-4D703EBC00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74756" name="Slide Number Placeholder 3">
            <a:extLst>
              <a:ext uri="{FF2B5EF4-FFF2-40B4-BE49-F238E27FC236}">
                <a16:creationId xmlns:a16="http://schemas.microsoft.com/office/drawing/2014/main" id="{E248E671-28CA-4A1B-8CC3-E6FFD249312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DD1E75F-65CC-49A1-9626-96ED9CFF0DCD}" type="slidenum">
              <a:rPr lang="en-US" altLang="en-US" smtClean="0">
                <a:latin typeface="Times New Roman" panose="02020603050405020304" pitchFamily="18" charset="0"/>
              </a:rPr>
              <a:pPr/>
              <a:t>56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96317F-1598-4B1B-BC5F-6364BE2EAFCF}" type="slidenum">
              <a:rPr lang="az-Latn-AZ" altLang="en-US"/>
              <a:pPr/>
              <a:t>59</a:t>
            </a:fld>
            <a:endParaRPr lang="az-Latn-AZ" altLang="en-US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203A3A-3D77-433C-9146-88F159DFF7C1}" type="slidenum">
              <a:rPr lang="az-Latn-AZ" altLang="en-US"/>
              <a:pPr/>
              <a:t>60</a:t>
            </a:fld>
            <a:endParaRPr lang="az-Latn-AZ" altLang="en-US"/>
          </a:p>
        </p:txBody>
      </p:sp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>
            <a:extLst>
              <a:ext uri="{FF2B5EF4-FFF2-40B4-BE49-F238E27FC236}">
                <a16:creationId xmlns:a16="http://schemas.microsoft.com/office/drawing/2014/main" id="{2EA3C77E-6365-416D-830D-03FFEE32DA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Notes Placeholder 2">
            <a:extLst>
              <a:ext uri="{FF2B5EF4-FFF2-40B4-BE49-F238E27FC236}">
                <a16:creationId xmlns:a16="http://schemas.microsoft.com/office/drawing/2014/main" id="{669D3B6E-DD05-4BD6-B267-7F7F87C949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4996" name="Slide Number Placeholder 3">
            <a:extLst>
              <a:ext uri="{FF2B5EF4-FFF2-40B4-BE49-F238E27FC236}">
                <a16:creationId xmlns:a16="http://schemas.microsoft.com/office/drawing/2014/main" id="{532C9FB1-A065-4B31-BC25-F41A54394E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6D34DCD-E2D9-40B0-8C74-A3A65A5DAAA7}" type="slidenum">
              <a:rPr lang="en-US" altLang="en-US" smtClean="0">
                <a:latin typeface="Times New Roman" panose="02020603050405020304" pitchFamily="18" charset="0"/>
              </a:rPr>
              <a:pPr/>
              <a:t>65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>
            <a:extLst>
              <a:ext uri="{FF2B5EF4-FFF2-40B4-BE49-F238E27FC236}">
                <a16:creationId xmlns:a16="http://schemas.microsoft.com/office/drawing/2014/main" id="{2ECE9B0C-6243-4E4F-9E38-1058AD82AC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Notes Placeholder 2">
            <a:extLst>
              <a:ext uri="{FF2B5EF4-FFF2-40B4-BE49-F238E27FC236}">
                <a16:creationId xmlns:a16="http://schemas.microsoft.com/office/drawing/2014/main" id="{DC00279A-2F6A-4884-8E93-1352CEEF8B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90116" name="Slide Number Placeholder 3">
            <a:extLst>
              <a:ext uri="{FF2B5EF4-FFF2-40B4-BE49-F238E27FC236}">
                <a16:creationId xmlns:a16="http://schemas.microsoft.com/office/drawing/2014/main" id="{90822843-D5A0-4463-BD41-95B4F571603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519A1D4-D142-4315-8C39-A91F4F3F3D7D}" type="slidenum">
              <a:rPr lang="en-US" altLang="en-US" smtClean="0">
                <a:latin typeface="Times New Roman" panose="02020603050405020304" pitchFamily="18" charset="0"/>
              </a:rPr>
              <a:pPr/>
              <a:t>69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072DD5-B84A-45B9-8365-B054AE657EDA}" type="slidenum">
              <a:rPr lang="en-US" altLang="en-US" smtClean="0"/>
              <a:pPr>
                <a:defRPr/>
              </a:pPr>
              <a:t>70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009217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>
            <a:extLst>
              <a:ext uri="{FF2B5EF4-FFF2-40B4-BE49-F238E27FC236}">
                <a16:creationId xmlns:a16="http://schemas.microsoft.com/office/drawing/2014/main" id="{306C32AD-E77A-47CC-A304-8AA782607DF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Notes Placeholder 2">
            <a:extLst>
              <a:ext uri="{FF2B5EF4-FFF2-40B4-BE49-F238E27FC236}">
                <a16:creationId xmlns:a16="http://schemas.microsoft.com/office/drawing/2014/main" id="{A7570C0F-A4C5-4633-A7EF-99FFD89E0A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96260" name="Slide Number Placeholder 3">
            <a:extLst>
              <a:ext uri="{FF2B5EF4-FFF2-40B4-BE49-F238E27FC236}">
                <a16:creationId xmlns:a16="http://schemas.microsoft.com/office/drawing/2014/main" id="{86418C5E-1DBC-467F-8C85-84D4E79D5CA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F3C522A-594C-4A46-B54D-8E1113C32DCF}" type="slidenum">
              <a:rPr lang="en-US" altLang="en-US" smtClean="0">
                <a:latin typeface="Times New Roman" panose="02020603050405020304" pitchFamily="18" charset="0"/>
              </a:rPr>
              <a:pPr/>
              <a:t>74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5072DD5-B84A-45B9-8365-B054AE657EDA}" type="slidenum">
              <a:rPr lang="en-US" altLang="en-US" smtClean="0"/>
              <a:pPr>
                <a:defRPr/>
              </a:pPr>
              <a:t>76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512197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>
            <a:extLst>
              <a:ext uri="{FF2B5EF4-FFF2-40B4-BE49-F238E27FC236}">
                <a16:creationId xmlns:a16="http://schemas.microsoft.com/office/drawing/2014/main" id="{6478D254-4123-40D6-A7F3-E4C207F48A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Notes Placeholder 2">
            <a:extLst>
              <a:ext uri="{FF2B5EF4-FFF2-40B4-BE49-F238E27FC236}">
                <a16:creationId xmlns:a16="http://schemas.microsoft.com/office/drawing/2014/main" id="{21E1F2D7-4888-4BCF-840E-88C8B466E5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104452" name="Slide Number Placeholder 3">
            <a:extLst>
              <a:ext uri="{FF2B5EF4-FFF2-40B4-BE49-F238E27FC236}">
                <a16:creationId xmlns:a16="http://schemas.microsoft.com/office/drawing/2014/main" id="{242EA2D9-87E4-46B6-8A53-F981FFA0052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4F96AB8-B091-4C01-9A7D-FA67AE0242F7}" type="slidenum">
              <a:rPr lang="en-US" altLang="en-US" smtClean="0">
                <a:latin typeface="Times New Roman" panose="02020603050405020304" pitchFamily="18" charset="0"/>
              </a:rPr>
              <a:pPr/>
              <a:t>81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lide Image Placeholder 1">
            <a:extLst>
              <a:ext uri="{FF2B5EF4-FFF2-40B4-BE49-F238E27FC236}">
                <a16:creationId xmlns:a16="http://schemas.microsoft.com/office/drawing/2014/main" id="{D1E48B79-E0AD-4B40-BD58-F31CBBDD93B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Notes Placeholder 2">
            <a:extLst>
              <a:ext uri="{FF2B5EF4-FFF2-40B4-BE49-F238E27FC236}">
                <a16:creationId xmlns:a16="http://schemas.microsoft.com/office/drawing/2014/main" id="{4E1C3883-4B81-4C43-A5F3-267C1EBD21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107524" name="Slide Number Placeholder 3">
            <a:extLst>
              <a:ext uri="{FF2B5EF4-FFF2-40B4-BE49-F238E27FC236}">
                <a16:creationId xmlns:a16="http://schemas.microsoft.com/office/drawing/2014/main" id="{A7697042-70D9-475C-B110-20D63FE681A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1592015-204E-41FB-B205-FF4846D6719E}" type="slidenum">
              <a:rPr lang="en-US" altLang="en-US" smtClean="0">
                <a:latin typeface="Times New Roman" panose="02020603050405020304" pitchFamily="18" charset="0"/>
              </a:rPr>
              <a:pPr/>
              <a:t>83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lide Image Placeholder 1">
            <a:extLst>
              <a:ext uri="{FF2B5EF4-FFF2-40B4-BE49-F238E27FC236}">
                <a16:creationId xmlns:a16="http://schemas.microsoft.com/office/drawing/2014/main" id="{660551FC-8CB1-42AE-AE4F-53BBD240B89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1" name="Notes Placeholder 2">
            <a:extLst>
              <a:ext uri="{FF2B5EF4-FFF2-40B4-BE49-F238E27FC236}">
                <a16:creationId xmlns:a16="http://schemas.microsoft.com/office/drawing/2014/main" id="{5CB7D042-06AD-4B51-9331-5F768C313F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114692" name="Slide Number Placeholder 3">
            <a:extLst>
              <a:ext uri="{FF2B5EF4-FFF2-40B4-BE49-F238E27FC236}">
                <a16:creationId xmlns:a16="http://schemas.microsoft.com/office/drawing/2014/main" id="{1E0A68B1-BE73-47C8-9F82-7F964F828F6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ED00009-D892-4BF2-870E-DF67A5FFDFDB}" type="slidenum">
              <a:rPr lang="en-US" altLang="en-US" smtClean="0">
                <a:latin typeface="Times New Roman" panose="02020603050405020304" pitchFamily="18" charset="0"/>
              </a:rPr>
              <a:pPr/>
              <a:t>89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lide Image Placeholder 1">
            <a:extLst>
              <a:ext uri="{FF2B5EF4-FFF2-40B4-BE49-F238E27FC236}">
                <a16:creationId xmlns:a16="http://schemas.microsoft.com/office/drawing/2014/main" id="{95A0E516-0081-4EA6-88D7-2EAE0DE7F1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39" name="Notes Placeholder 2">
            <a:extLst>
              <a:ext uri="{FF2B5EF4-FFF2-40B4-BE49-F238E27FC236}">
                <a16:creationId xmlns:a16="http://schemas.microsoft.com/office/drawing/2014/main" id="{2CB8A5D8-7EE8-4846-9405-669BB925A7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116740" name="Slide Number Placeholder 3">
            <a:extLst>
              <a:ext uri="{FF2B5EF4-FFF2-40B4-BE49-F238E27FC236}">
                <a16:creationId xmlns:a16="http://schemas.microsoft.com/office/drawing/2014/main" id="{EEE7E19D-4146-48A5-83F7-65FDE847ACE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A8F3EB4-1624-46E7-912A-6D458C56C525}" type="slidenum">
              <a:rPr lang="en-US" altLang="en-US" smtClean="0">
                <a:latin typeface="Times New Roman" panose="02020603050405020304" pitchFamily="18" charset="0"/>
              </a:rPr>
              <a:pPr/>
              <a:t>90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49866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81665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27948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342819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471143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71905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582927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60640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97711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91337065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967972348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Latn-AZ" altLang="en-US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T.e.n. Dr. Ruslan Aydın oğlu Məmmədov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Qaraciy</a:t>
            </a:r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ər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törəmələri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59236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m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675A7B45-8302-407E-A532-2C76082234F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271464" y="1268413"/>
            <a:ext cx="9577064" cy="14700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en-US" dirty="0"/>
              <a:t>Q</a:t>
            </a:r>
            <a:r>
              <a:rPr lang="az-Latn-AZ" altLang="en-US" sz="6600" dirty="0"/>
              <a:t>araciyər</a:t>
            </a:r>
            <a:r>
              <a:rPr lang="az-Latn-AZ" altLang="en-US" dirty="0"/>
              <a:t> </a:t>
            </a:r>
            <a:r>
              <a:rPr lang="az-Latn-AZ" altLang="en-US" sz="6600" dirty="0"/>
              <a:t>törəmələri</a:t>
            </a:r>
            <a:endParaRPr lang="az-Latn-AZ" altLang="en-US" dirty="0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669699E4-5614-440B-8F26-BD9B4E273B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95600" y="3284538"/>
            <a:ext cx="6400800" cy="1752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400" dirty="0" err="1"/>
              <a:t>Tibb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elml</a:t>
            </a:r>
            <a:r>
              <a:rPr lang="az-Latn-AZ" altLang="en-US" sz="2400" dirty="0"/>
              <a:t>əri namizədi </a:t>
            </a:r>
          </a:p>
          <a:p>
            <a:pPr eaLnBrk="1" hangingPunct="1">
              <a:lnSpc>
                <a:spcPct val="80000"/>
              </a:lnSpc>
            </a:pPr>
            <a:r>
              <a:rPr lang="az-Latn-AZ" altLang="en-US" sz="2400" b="1" dirty="0"/>
              <a:t>Ruslan Aydın oğlu MƏMMƏDOV</a:t>
            </a:r>
          </a:p>
          <a:p>
            <a:pPr eaLnBrk="1" hangingPunct="1"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9" name="Text Box 4"/>
          <p:cNvSpPr txBox="1">
            <a:spLocks noChangeArrowheads="1"/>
          </p:cNvSpPr>
          <p:nvPr/>
        </p:nvSpPr>
        <p:spPr bwMode="auto">
          <a:xfrm>
            <a:off x="5264853" y="445323"/>
            <a:ext cx="69762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sz="2000" b="1" dirty="0">
                <a:solidFill>
                  <a:srgbClr val="0070C0"/>
                </a:solidFill>
                <a:latin typeface="+mn-lt"/>
              </a:rPr>
              <a:t>USM</a:t>
            </a:r>
          </a:p>
        </p:txBody>
      </p:sp>
      <p:sp>
        <p:nvSpPr>
          <p:cNvPr id="52231" name="Text Box 6"/>
          <p:cNvSpPr txBox="1">
            <a:spLocks noChangeArrowheads="1"/>
          </p:cNvSpPr>
          <p:nvPr/>
        </p:nvSpPr>
        <p:spPr bwMode="auto">
          <a:xfrm>
            <a:off x="2754941" y="973479"/>
            <a:ext cx="5519460" cy="51077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Qaraciyərdə  toxumalı (solid) törəmə</a:t>
            </a:r>
          </a:p>
        </p:txBody>
      </p:sp>
      <p:cxnSp>
        <p:nvCxnSpPr>
          <p:cNvPr id="52234" name="AutoShape 9"/>
          <p:cNvCxnSpPr>
            <a:cxnSpLocks noChangeShapeType="1"/>
          </p:cNvCxnSpPr>
          <p:nvPr/>
        </p:nvCxnSpPr>
        <p:spPr bwMode="auto">
          <a:xfrm>
            <a:off x="5573416" y="713403"/>
            <a:ext cx="0" cy="284103"/>
          </a:xfrm>
          <a:prstGeom prst="straightConnector1">
            <a:avLst/>
          </a:prstGeom>
          <a:ln w="38100">
            <a:headEnd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235" name="Text Box 10"/>
          <p:cNvSpPr txBox="1">
            <a:spLocks noChangeArrowheads="1"/>
          </p:cNvSpPr>
          <p:nvPr/>
        </p:nvSpPr>
        <p:spPr bwMode="auto">
          <a:xfrm>
            <a:off x="234641" y="2057401"/>
            <a:ext cx="234711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sz="2000" b="1" dirty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Hemangioma</a:t>
            </a:r>
          </a:p>
          <a:p>
            <a:pPr algn="ctr" eaLnBrk="1" hangingPunct="1"/>
            <a:r>
              <a:rPr lang="az-Latn-AZ" sz="2000" b="1" i="1" dirty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(periferik polipoid</a:t>
            </a:r>
          </a:p>
          <a:p>
            <a:pPr algn="ctr" eaLnBrk="1" hangingPunct="1"/>
            <a:r>
              <a:rPr lang="az-Latn-AZ" sz="2000" b="1" i="1" dirty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kontrastlaşma</a:t>
            </a:r>
            <a:r>
              <a:rPr lang="az-Latn-AZ" sz="2000" b="1" i="1" dirty="0">
                <a:solidFill>
                  <a:schemeClr val="hlink"/>
                </a:solidFill>
                <a:latin typeface="+mn-lt"/>
              </a:rPr>
              <a:t>)</a:t>
            </a:r>
          </a:p>
        </p:txBody>
      </p:sp>
      <p:sp>
        <p:nvSpPr>
          <p:cNvPr id="52237" name="Text Box 12"/>
          <p:cNvSpPr txBox="1">
            <a:spLocks noChangeArrowheads="1"/>
          </p:cNvSpPr>
          <p:nvPr/>
        </p:nvSpPr>
        <p:spPr bwMode="auto">
          <a:xfrm>
            <a:off x="4101684" y="1636190"/>
            <a:ext cx="29434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sz="2400" b="1" dirty="0">
                <a:latin typeface="Arial" panose="020B0604020202020204" pitchFamily="34" charset="0"/>
                <a:cs typeface="Arial" panose="020B0604020202020204" pitchFamily="34" charset="0"/>
              </a:rPr>
              <a:t>Kontrastlı KT/MRT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2238" name="AutoShape 13"/>
          <p:cNvCxnSpPr>
            <a:cxnSpLocks noChangeShapeType="1"/>
          </p:cNvCxnSpPr>
          <p:nvPr/>
        </p:nvCxnSpPr>
        <p:spPr bwMode="auto">
          <a:xfrm flipH="1">
            <a:off x="5582139" y="1498263"/>
            <a:ext cx="241" cy="211385"/>
          </a:xfrm>
          <a:prstGeom prst="straightConnector1">
            <a:avLst/>
          </a:prstGeom>
          <a:ln w="38100">
            <a:headEnd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239" name="Text Box 16"/>
          <p:cNvSpPr txBox="1">
            <a:spLocks noChangeArrowheads="1"/>
          </p:cNvSpPr>
          <p:nvPr/>
        </p:nvSpPr>
        <p:spPr bwMode="auto">
          <a:xfrm>
            <a:off x="8659103" y="2057400"/>
            <a:ext cx="3325847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sz="2000" b="1" dirty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Qanlı törəmə</a:t>
            </a:r>
          </a:p>
          <a:p>
            <a:pPr algn="ctr" eaLnBrk="1" hangingPunct="1"/>
            <a:r>
              <a:rPr lang="az-Latn-AZ" sz="2000" b="1" i="1" dirty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(T1 və T2-də hiperintens)</a:t>
            </a:r>
          </a:p>
          <a:p>
            <a:pPr algn="ctr" eaLnBrk="1" hangingPunct="1"/>
            <a:r>
              <a:rPr lang="az-Latn-AZ" sz="2000" b="1" dirty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</a:t>
            </a:r>
            <a:endParaRPr lang="az-Latn-AZ" sz="2000" b="1" dirty="0">
              <a:solidFill>
                <a:schemeClr val="hlin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/>
            <a:r>
              <a:rPr lang="az-Latn-AZ" sz="2000" b="1" dirty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Peliozis hepatis</a:t>
            </a:r>
          </a:p>
          <a:p>
            <a:pPr lvl="1" eaLnBrk="1" hangingPunct="1"/>
            <a:r>
              <a:rPr lang="az-Latn-AZ" sz="2000" b="1" dirty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Hematoma</a:t>
            </a:r>
          </a:p>
        </p:txBody>
      </p:sp>
      <p:sp>
        <p:nvSpPr>
          <p:cNvPr id="40983" name="Text Box 23"/>
          <p:cNvSpPr txBox="1">
            <a:spLocks noChangeArrowheads="1"/>
          </p:cNvSpPr>
          <p:nvPr/>
        </p:nvSpPr>
        <p:spPr bwMode="auto">
          <a:xfrm>
            <a:off x="6400801" y="3857924"/>
            <a:ext cx="4482876" cy="2646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sz="2000" b="1" dirty="0">
                <a:latin typeface="Arial" panose="020B0604020202020204" pitchFamily="34" charset="0"/>
                <a:cs typeface="Arial" panose="020B0604020202020204" pitchFamily="34" charset="0"/>
              </a:rPr>
              <a:t>Xoşxassəli</a:t>
            </a:r>
          </a:p>
          <a:p>
            <a:pPr algn="ctr" eaLnBrk="1" hangingPunct="1"/>
            <a:r>
              <a:rPr lang="az-Latn-AZ" b="1" i="1" dirty="0">
                <a:latin typeface="Arial" panose="020B0604020202020204" pitchFamily="34" charset="0"/>
                <a:cs typeface="Arial" panose="020B0604020202020204" pitchFamily="34" charset="0"/>
              </a:rPr>
              <a:t>(arterial hipervaskulyarizasiya və venoz izo)</a:t>
            </a:r>
          </a:p>
          <a:p>
            <a:pPr algn="ctr" eaLnBrk="1" hangingPunct="1"/>
            <a:r>
              <a:rPr lang="az-Latn-AZ" b="1" dirty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</a:t>
            </a:r>
            <a:endParaRPr lang="az-Latn-A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Hepatik adenoma</a:t>
            </a:r>
          </a:p>
          <a:p>
            <a:pPr algn="ctr" eaLnBrk="1" hangingPunct="1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Fokal nodulyar hiperplaziya</a:t>
            </a:r>
          </a:p>
          <a:p>
            <a:pPr algn="ctr" eaLnBrk="1" hangingPunct="1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Regenerator düyün</a:t>
            </a:r>
          </a:p>
          <a:p>
            <a:pPr algn="ctr" eaLnBrk="1" hangingPunct="1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Hema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gioendotelioma</a:t>
            </a:r>
          </a:p>
          <a:p>
            <a:pPr algn="ctr" eaLnBrk="1" hangingPunct="1"/>
            <a:r>
              <a:rPr lang="az-Latn-AZ" b="1" dirty="0">
                <a:latin typeface="Arial" panose="020B0604020202020204" pitchFamily="34" charset="0"/>
                <a:cs typeface="Arial" panose="020B0604020202020204" pitchFamily="34" charset="0"/>
              </a:rPr>
              <a:t>Digə</a:t>
            </a:r>
            <a:r>
              <a:rPr lang="az-Latn-AZ" sz="2000" b="1" dirty="0">
                <a:latin typeface="+mn-lt"/>
              </a:rPr>
              <a:t>r</a:t>
            </a:r>
          </a:p>
        </p:txBody>
      </p:sp>
      <p:sp>
        <p:nvSpPr>
          <p:cNvPr id="40984" name="Text Box 24"/>
          <p:cNvSpPr txBox="1">
            <a:spLocks noChangeArrowheads="1"/>
          </p:cNvSpPr>
          <p:nvPr/>
        </p:nvSpPr>
        <p:spPr bwMode="auto">
          <a:xfrm>
            <a:off x="957504" y="3857924"/>
            <a:ext cx="3512897" cy="2339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Bədxassəli</a:t>
            </a:r>
          </a:p>
          <a:p>
            <a:pPr algn="ctr" eaLnBrk="1" hangingPunct="1"/>
            <a:r>
              <a:rPr lang="az-Latn-AZ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(arterial hipervaskulyarizasiya, venoz yuyulma)</a:t>
            </a:r>
          </a:p>
          <a:p>
            <a:pPr algn="ctr" eaLnBrk="1" hangingPunct="1"/>
            <a:r>
              <a:rPr lang="az-Latn-AZ" b="1" dirty="0">
                <a:solidFill>
                  <a:schemeClr val="hlink"/>
                </a:solidFill>
                <a:latin typeface="Arial" panose="020B0604020202020204" pitchFamily="34" charset="0"/>
                <a:cs typeface="Arial" panose="020B0604020202020204" pitchFamily="34" charset="0"/>
                <a:sym typeface="Symbol"/>
              </a:rPr>
              <a:t></a:t>
            </a:r>
            <a:endParaRPr lang="az-Latn-AZ" b="1" dirty="0">
              <a:solidFill>
                <a:schemeClr val="hlin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/>
            <a:r>
              <a:rPr lang="az-Latn-AZ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HSK</a:t>
            </a:r>
          </a:p>
          <a:p>
            <a:pPr algn="ctr" eaLnBrk="1" hangingPunct="1"/>
            <a:r>
              <a:rPr lang="az-Latn-AZ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XSK</a:t>
            </a:r>
          </a:p>
          <a:p>
            <a:pPr algn="ctr" eaLnBrk="1" hangingPunct="1"/>
            <a:r>
              <a:rPr lang="az-Latn-AZ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Metastaz</a:t>
            </a:r>
          </a:p>
          <a:p>
            <a:pPr algn="ctr" eaLnBrk="1" hangingPunct="1"/>
            <a:r>
              <a:rPr lang="az-Latn-AZ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Digər</a:t>
            </a:r>
          </a:p>
        </p:txBody>
      </p:sp>
      <p:cxnSp>
        <p:nvCxnSpPr>
          <p:cNvPr id="40985" name="AutoShape 25"/>
          <p:cNvCxnSpPr>
            <a:cxnSpLocks noChangeShapeType="1"/>
            <a:stCxn id="52237" idx="2"/>
            <a:endCxn id="40983" idx="0"/>
          </p:cNvCxnSpPr>
          <p:nvPr/>
        </p:nvCxnSpPr>
        <p:spPr bwMode="auto">
          <a:xfrm>
            <a:off x="5573416" y="2097855"/>
            <a:ext cx="3068823" cy="1760069"/>
          </a:xfrm>
          <a:prstGeom prst="straightConnector1">
            <a:avLst/>
          </a:prstGeom>
          <a:ln w="28575">
            <a:headEnd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986" name="AutoShape 26"/>
          <p:cNvCxnSpPr>
            <a:cxnSpLocks noChangeShapeType="1"/>
            <a:stCxn id="52237" idx="2"/>
            <a:endCxn id="40984" idx="0"/>
          </p:cNvCxnSpPr>
          <p:nvPr/>
        </p:nvCxnSpPr>
        <p:spPr bwMode="auto">
          <a:xfrm flipH="1">
            <a:off x="2713953" y="2097855"/>
            <a:ext cx="2859463" cy="1760069"/>
          </a:xfrm>
          <a:prstGeom prst="straightConnector1">
            <a:avLst/>
          </a:prstGeom>
          <a:ln w="28575">
            <a:headEnd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317592" y="2819401"/>
            <a:ext cx="25293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2000" b="1" dirty="0"/>
              <a:t>Yağlı törəmə</a:t>
            </a:r>
          </a:p>
          <a:p>
            <a:pPr algn="ctr"/>
            <a:r>
              <a:rPr lang="az-Latn-AZ" sz="2000" b="1" i="1" dirty="0"/>
              <a:t>(yağ supressiya testində itmə)</a:t>
            </a:r>
            <a:endParaRPr lang="en-US" sz="2000" b="1" i="1" dirty="0"/>
          </a:p>
        </p:txBody>
      </p:sp>
      <p:cxnSp>
        <p:nvCxnSpPr>
          <p:cNvPr id="33" name="Elbow Connector 32"/>
          <p:cNvCxnSpPr>
            <a:stCxn id="52237" idx="3"/>
            <a:endCxn id="52239" idx="0"/>
          </p:cNvCxnSpPr>
          <p:nvPr/>
        </p:nvCxnSpPr>
        <p:spPr>
          <a:xfrm>
            <a:off x="7045147" y="1867023"/>
            <a:ext cx="3276880" cy="190377"/>
          </a:xfrm>
          <a:prstGeom prst="bentConnector2">
            <a:avLst/>
          </a:prstGeom>
          <a:ln w="28575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>
            <a:stCxn id="52237" idx="1"/>
            <a:endCxn id="52235" idx="0"/>
          </p:cNvCxnSpPr>
          <p:nvPr/>
        </p:nvCxnSpPr>
        <p:spPr>
          <a:xfrm rot="10800000" flipV="1">
            <a:off x="1408200" y="1867023"/>
            <a:ext cx="2693484" cy="190378"/>
          </a:xfrm>
          <a:prstGeom prst="bentConnector2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stCxn id="52237" idx="2"/>
            <a:endCxn id="25" idx="0"/>
          </p:cNvCxnSpPr>
          <p:nvPr/>
        </p:nvCxnSpPr>
        <p:spPr>
          <a:xfrm>
            <a:off x="5573416" y="2097855"/>
            <a:ext cx="8845" cy="721546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Title 1">
            <a:extLst>
              <a:ext uri="{FF2B5EF4-FFF2-40B4-BE49-F238E27FC236}">
                <a16:creationId xmlns:a16="http://schemas.microsoft.com/office/drawing/2014/main" id="{2748D87F-9529-4598-9C5F-597E7DE9B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altLang="en-US" sz="2800" dirty="0"/>
              <a:t>Toxumalı törəmələrin diaqnostikası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16808893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0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0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40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40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3" grpId="0"/>
      <p:bldP spid="4098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703512" y="2276872"/>
            <a:ext cx="8208912" cy="1555958"/>
          </a:xfrm>
        </p:spPr>
        <p:txBody>
          <a:bodyPr>
            <a:noAutofit/>
          </a:bodyPr>
          <a:lstStyle/>
          <a:p>
            <a:r>
              <a:rPr lang="az-Latn-AZ" sz="7200" dirty="0"/>
              <a:t>Hemangioma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2211220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5EAF96AC-C695-40C6-B701-6454C8513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3200" dirty="0"/>
              <a:t>Tərifi</a:t>
            </a:r>
            <a:endParaRPr lang="en-US" altLang="en-US" sz="3200" dirty="0"/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68C68368-FB70-4B78-BA84-C5635C0696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az-Latn-AZ" altLang="en-US" sz="2800" dirty="0"/>
              <a:t>Damarların </a:t>
            </a:r>
            <a:r>
              <a:rPr lang="az-Latn-AZ" altLang="en-US" sz="2800" b="1" dirty="0"/>
              <a:t>kistşəkilli genişlənməsi </a:t>
            </a:r>
            <a:r>
              <a:rPr lang="az-Latn-AZ" altLang="en-US" sz="2800" dirty="0"/>
              <a:t>nəticəsində əmələ gələn xoşxassəli </a:t>
            </a:r>
            <a:r>
              <a:rPr lang="az-Latn-AZ" altLang="en-US" sz="2800" b="1" dirty="0"/>
              <a:t>damar törəməsidir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az-Latn-AZ" altLang="en-US" sz="2800" dirty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az-Latn-AZ" altLang="en-US" sz="2800" b="1" dirty="0"/>
              <a:t>Ən çox rast gəlinən </a:t>
            </a:r>
            <a:r>
              <a:rPr lang="az-Latn-AZ" altLang="en-US" sz="2800" dirty="0"/>
              <a:t>xoşxassəli qaraciyər törəməsidir.</a:t>
            </a:r>
          </a:p>
          <a:p>
            <a:pPr marL="0" indent="0" algn="ctr">
              <a:buNone/>
            </a:pPr>
            <a:r>
              <a:rPr lang="az-Latn-AZ" altLang="en-US" dirty="0"/>
              <a:t>Əhali arasında 7% (1-20%) halda və qadınlarda kişilərdən 5 dəfə çox rast gəlir.</a:t>
            </a:r>
            <a:endParaRPr lang="en-US" altLang="en-US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US" altLang="en-US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35E34F44-F015-47FA-B20F-21C009D8C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20688"/>
          </a:xfrm>
        </p:spPr>
        <p:txBody>
          <a:bodyPr>
            <a:normAutofit/>
          </a:bodyPr>
          <a:lstStyle/>
          <a:p>
            <a:r>
              <a:rPr lang="az-Latn-AZ" altLang="en-US"/>
              <a:t>Təsnifatı</a:t>
            </a:r>
            <a:endParaRPr lang="en-US" altLang="en-US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82E35CFF-6A0D-411C-A7C3-19006DAE182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4313680"/>
              </p:ext>
            </p:extLst>
          </p:nvPr>
        </p:nvGraphicFramePr>
        <p:xfrm>
          <a:off x="911424" y="1124744"/>
          <a:ext cx="10513168" cy="5048674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208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923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4956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Sayına görə 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az-Latn-AZ" sz="2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Təksaylı</a:t>
                      </a:r>
                      <a:r>
                        <a:rPr lang="en-US" sz="2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(80%), </a:t>
                      </a:r>
                      <a:r>
                        <a:rPr lang="az-Latn-AZ" sz="2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çoxsaylı 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815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4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Tərkibinə görə (Makroskopik)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Kapillyar və kavernoz </a:t>
                      </a:r>
                      <a:r>
                        <a:rPr lang="az-Latn-AZ" sz="2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222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az-Latn-AZ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Ölçüsünə görə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Kiçik (&lt;5 sm) – 80%, böyük (5-10 sm), çox böyük ( &gt;10 sm)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404" marR="68404" marT="0" marB="0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4261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Gedişinə görə 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Stabil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proqressiv (böyümə)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ağırlaşmış (iltihab, tromboz, trombositopeniya, nekroz, abses, ürək yetməzliyi)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275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Klinikasına görə 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asimptomatik, simptomatik, ağırlaşmalı 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4212DDCD-4887-431F-8BBA-89490DAB2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Etiologiyası və patogenezi</a:t>
            </a:r>
            <a:endParaRPr lang="en-US" altLang="en-US" sz="2800"/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22B61E38-7827-4B0D-869E-7C1791CED3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1424" y="1412776"/>
            <a:ext cx="5181600" cy="456736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err="1">
                <a:solidFill>
                  <a:srgbClr val="C00000"/>
                </a:solidFill>
              </a:rPr>
              <a:t>Etiologiyası</a:t>
            </a:r>
            <a:endParaRPr lang="en-US" dirty="0">
              <a:solidFill>
                <a:srgbClr val="C00000"/>
              </a:solidFill>
            </a:endParaRPr>
          </a:p>
          <a:p>
            <a:r>
              <a:rPr lang="en-US" b="1" dirty="0" err="1"/>
              <a:t>Dəqiq</a:t>
            </a:r>
            <a:r>
              <a:rPr lang="en-US" b="1" dirty="0"/>
              <a:t> </a:t>
            </a:r>
            <a:r>
              <a:rPr lang="en-US" b="1" dirty="0" err="1"/>
              <a:t>məlum</a:t>
            </a:r>
            <a:r>
              <a:rPr lang="en-US" b="1" dirty="0"/>
              <a:t> </a:t>
            </a:r>
            <a:r>
              <a:rPr lang="en-US" b="1" dirty="0" err="1"/>
              <a:t>deyil</a:t>
            </a:r>
            <a:endParaRPr lang="en-US" b="1" dirty="0"/>
          </a:p>
          <a:p>
            <a:pPr marL="0" indent="0">
              <a:buNone/>
            </a:pPr>
            <a:r>
              <a:rPr lang="en-US" b="1" dirty="0"/>
              <a:t> </a:t>
            </a:r>
            <a:endParaRPr lang="en-US" dirty="0"/>
          </a:p>
          <a:p>
            <a:pPr marL="0" indent="0">
              <a:buNone/>
            </a:pPr>
            <a:r>
              <a:rPr lang="en-US" dirty="0" err="1">
                <a:solidFill>
                  <a:srgbClr val="C00000"/>
                </a:solidFill>
              </a:rPr>
              <a:t>Patogenezi</a:t>
            </a:r>
            <a:endParaRPr lang="en-US" dirty="0">
              <a:solidFill>
                <a:srgbClr val="C00000"/>
              </a:solidFill>
            </a:endParaRPr>
          </a:p>
          <a:p>
            <a:r>
              <a:rPr lang="en-US" dirty="0"/>
              <a:t>Hemangioma </a:t>
            </a:r>
            <a:r>
              <a:rPr lang="en-US" dirty="0" err="1"/>
              <a:t>toxumasında</a:t>
            </a:r>
            <a:r>
              <a:rPr lang="en-US" dirty="0"/>
              <a:t> estrogen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böyümə</a:t>
            </a:r>
            <a:r>
              <a:rPr lang="en-US" dirty="0"/>
              <a:t> </a:t>
            </a:r>
            <a:r>
              <a:rPr lang="en-US" dirty="0" err="1"/>
              <a:t>faktorları</a:t>
            </a:r>
            <a:r>
              <a:rPr lang="en-US" dirty="0"/>
              <a:t> </a:t>
            </a:r>
            <a:r>
              <a:rPr lang="en-US" dirty="0" err="1"/>
              <a:t>reseptorlarına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gəlinir</a:t>
            </a:r>
            <a:r>
              <a:rPr lang="en-US" dirty="0"/>
              <a:t>. </a:t>
            </a:r>
            <a:r>
              <a:rPr lang="en-US" dirty="0" err="1"/>
              <a:t>Digər</a:t>
            </a:r>
            <a:r>
              <a:rPr lang="en-US" dirty="0"/>
              <a:t> </a:t>
            </a:r>
            <a:r>
              <a:rPr lang="en-US" dirty="0" err="1"/>
              <a:t>tərəfdən</a:t>
            </a:r>
            <a:r>
              <a:rPr lang="en-US" dirty="0"/>
              <a:t> hemangioma </a:t>
            </a:r>
            <a:r>
              <a:rPr lang="en-US" dirty="0" err="1"/>
              <a:t>daha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hiperestrogenemiyalı</a:t>
            </a:r>
            <a:r>
              <a:rPr lang="en-US" dirty="0"/>
              <a:t> </a:t>
            </a:r>
            <a:r>
              <a:rPr lang="en-US" dirty="0" err="1"/>
              <a:t>vəziyyətlərdə</a:t>
            </a:r>
            <a:r>
              <a:rPr lang="en-US" dirty="0"/>
              <a:t> (</a:t>
            </a:r>
            <a:r>
              <a:rPr lang="en-US" dirty="0" err="1"/>
              <a:t>qadınlar</a:t>
            </a:r>
            <a:r>
              <a:rPr lang="en-US" dirty="0"/>
              <a:t>, </a:t>
            </a:r>
            <a:r>
              <a:rPr lang="en-US" dirty="0" err="1"/>
              <a:t>kontraseptiv</a:t>
            </a:r>
            <a:r>
              <a:rPr lang="en-US" dirty="0"/>
              <a:t> </a:t>
            </a:r>
            <a:r>
              <a:rPr lang="en-US" dirty="0" err="1"/>
              <a:t>istifadəsi</a:t>
            </a:r>
            <a:r>
              <a:rPr lang="en-US" dirty="0"/>
              <a:t>, </a:t>
            </a:r>
            <a:r>
              <a:rPr lang="en-US" dirty="0" err="1"/>
              <a:t>çoxlu</a:t>
            </a:r>
            <a:r>
              <a:rPr lang="en-US" dirty="0"/>
              <a:t> </a:t>
            </a:r>
            <a:r>
              <a:rPr lang="en-US" dirty="0" err="1"/>
              <a:t>hamiləlik</a:t>
            </a:r>
            <a:r>
              <a:rPr lang="en-US" dirty="0"/>
              <a:t>) </a:t>
            </a:r>
            <a:r>
              <a:rPr lang="en-US" dirty="0" err="1"/>
              <a:t>rastlanır</a:t>
            </a:r>
            <a:r>
              <a:rPr lang="en-US" dirty="0"/>
              <a:t>. Buna </a:t>
            </a:r>
            <a:r>
              <a:rPr lang="en-US" dirty="0" err="1"/>
              <a:t>əsaslanaraq</a:t>
            </a:r>
            <a:r>
              <a:rPr lang="en-US" dirty="0"/>
              <a:t> </a:t>
            </a:r>
            <a:r>
              <a:rPr lang="en-US" dirty="0" err="1"/>
              <a:t>hiperestogenemiyanın</a:t>
            </a:r>
            <a:r>
              <a:rPr lang="en-US" dirty="0"/>
              <a:t> </a:t>
            </a:r>
            <a:r>
              <a:rPr lang="en-US" dirty="0" err="1"/>
              <a:t>etiopatogenezdə</a:t>
            </a:r>
            <a:r>
              <a:rPr lang="en-US" dirty="0"/>
              <a:t> </a:t>
            </a:r>
            <a:r>
              <a:rPr lang="en-US" dirty="0" err="1"/>
              <a:t>rol</a:t>
            </a:r>
            <a:r>
              <a:rPr lang="en-US" dirty="0"/>
              <a:t> </a:t>
            </a:r>
            <a:r>
              <a:rPr lang="en-US" dirty="0" err="1"/>
              <a:t>oynadığı</a:t>
            </a:r>
            <a:r>
              <a:rPr lang="en-US" dirty="0"/>
              <a:t> </a:t>
            </a:r>
            <a:r>
              <a:rPr lang="en-US" dirty="0" err="1"/>
              <a:t>hesab</a:t>
            </a:r>
            <a:r>
              <a:rPr lang="en-US" dirty="0"/>
              <a:t> </a:t>
            </a:r>
            <a:r>
              <a:rPr lang="en-US" dirty="0" err="1"/>
              <a:t>edilir</a:t>
            </a:r>
            <a:r>
              <a:rPr lang="en-US" dirty="0"/>
              <a:t>.</a:t>
            </a:r>
          </a:p>
          <a:p>
            <a:endParaRPr lang="az-Latn-AZ" altLang="en-US" sz="2800" dirty="0"/>
          </a:p>
          <a:p>
            <a:endParaRPr lang="en-US" altLang="en-US" sz="2800" dirty="0"/>
          </a:p>
        </p:txBody>
      </p:sp>
      <p:pic>
        <p:nvPicPr>
          <p:cNvPr id="12294" name="Picture 7">
            <a:extLst>
              <a:ext uri="{FF2B5EF4-FFF2-40B4-BE49-F238E27FC236}">
                <a16:creationId xmlns:a16="http://schemas.microsoft.com/office/drawing/2014/main" id="{CC8B3417-F499-4E53-99CF-F0CEE21510F6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048" y="1412776"/>
            <a:ext cx="4921312" cy="4320480"/>
          </a:xfr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20B0B4BA-BA49-4C6B-BEA9-A4A28B25F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Morfologiyası</a:t>
            </a:r>
            <a:endParaRPr lang="en-US" altLang="en-US" sz="2800"/>
          </a:p>
        </p:txBody>
      </p:sp>
      <p:sp>
        <p:nvSpPr>
          <p:cNvPr id="14341" name="Content Placeholder 2">
            <a:extLst>
              <a:ext uri="{FF2B5EF4-FFF2-40B4-BE49-F238E27FC236}">
                <a16:creationId xmlns:a16="http://schemas.microsoft.com/office/drawing/2014/main" id="{D171345B-9754-44E6-82FC-BFE470A10E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dirty="0"/>
              <a:t>Periferik arteriyalarla qidalanma</a:t>
            </a:r>
          </a:p>
          <a:p>
            <a:r>
              <a:rPr lang="az-Latn-AZ" altLang="en-US" dirty="0"/>
              <a:t>kavernalarda çox yavaş qan axını</a:t>
            </a:r>
          </a:p>
          <a:p>
            <a:r>
              <a:rPr lang="az-Latn-AZ" altLang="en-US" dirty="0"/>
              <a:t>trombozlara meyl </a:t>
            </a:r>
          </a:p>
          <a:p>
            <a:r>
              <a:rPr lang="az-Latn-AZ" altLang="en-US" dirty="0"/>
              <a:t>Hemangiomaların əksəriyyəti tək (80%) və kiçikdir (&lt;5 sm).</a:t>
            </a:r>
            <a:endParaRPr lang="en-US" altLang="en-US" dirty="0"/>
          </a:p>
          <a:p>
            <a:endParaRPr lang="en-US" altLang="en-US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20B0B4BA-BA49-4C6B-BEA9-A4A28B25F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Morfologiyası</a:t>
            </a:r>
            <a:endParaRPr lang="en-US" altLang="en-US" sz="28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pPr fontAlgn="t"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rgbClr val="C00000"/>
                </a:solidFill>
              </a:rPr>
              <a:t>Kapilyar hemangiomalar</a:t>
            </a:r>
            <a:endParaRPr lang="en-US" dirty="0">
              <a:solidFill>
                <a:srgbClr val="C00000"/>
              </a:solidFill>
            </a:endParaRPr>
          </a:p>
          <a:p>
            <a:pPr fontAlgn="t"/>
            <a:r>
              <a:rPr lang="az-Latn-AZ" dirty="0"/>
              <a:t>kapilyarların yumaqşəkilli genişlənməsi</a:t>
            </a:r>
            <a:endParaRPr lang="en-US" dirty="0"/>
          </a:p>
          <a:p>
            <a:pPr fontAlgn="t"/>
            <a:r>
              <a:rPr lang="az-Latn-AZ" dirty="0"/>
              <a:t>adətən kiçik ölçüdə</a:t>
            </a:r>
          </a:p>
          <a:p>
            <a:pPr fontAlgn="t"/>
            <a:endParaRPr lang="az-Latn-AZ" dirty="0"/>
          </a:p>
          <a:p>
            <a:pPr fontAlgn="t"/>
            <a:endParaRPr lang="az-Latn-AZ" dirty="0"/>
          </a:p>
          <a:p>
            <a:pPr fontAlgn="t"/>
            <a:endParaRPr lang="az-Latn-AZ" dirty="0"/>
          </a:p>
          <a:p>
            <a:pPr marL="0" indent="0" fontAlgn="t">
              <a:buNone/>
            </a:pPr>
            <a:endParaRPr lang="en-US" dirty="0"/>
          </a:p>
          <a:p>
            <a:pPr fontAlgn="t">
              <a:buFont typeface="Wingdings" panose="05000000000000000000" pitchFamily="2" charset="2"/>
              <a:buChar char="ü"/>
            </a:pPr>
            <a:r>
              <a:rPr lang="az-Latn-AZ" b="1" dirty="0">
                <a:solidFill>
                  <a:srgbClr val="C00000"/>
                </a:solidFill>
              </a:rPr>
              <a:t>Kavernoz hemangiomalar</a:t>
            </a:r>
            <a:endParaRPr lang="en-US" b="1" dirty="0">
              <a:solidFill>
                <a:srgbClr val="C00000"/>
              </a:solidFill>
            </a:endParaRPr>
          </a:p>
          <a:p>
            <a:pPr fontAlgn="t"/>
            <a:r>
              <a:rPr lang="az-Latn-AZ" dirty="0"/>
              <a:t>bir neçə millimetr diametrində damarların genişlənməsi </a:t>
            </a:r>
            <a:endParaRPr lang="en-US" dirty="0"/>
          </a:p>
          <a:p>
            <a:pPr fontAlgn="t"/>
            <a:r>
              <a:rPr lang="az-Latn-AZ" dirty="0"/>
              <a:t>daxilində endotel, ətrafında isə qalın fibroz təbəqə </a:t>
            </a:r>
            <a:endParaRPr lang="en-US" dirty="0"/>
          </a:p>
          <a:p>
            <a:pPr fontAlgn="t"/>
            <a:r>
              <a:rPr lang="az-Latn-AZ" dirty="0"/>
              <a:t>süngərşəkilli kütlə şəklində</a:t>
            </a:r>
          </a:p>
          <a:p>
            <a:pPr fontAlgn="t"/>
            <a:r>
              <a:rPr lang="az-Latn-AZ" dirty="0"/>
              <a:t>daha çox rast gəlinir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9489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159E7A36-FA26-40F1-9611-2D75ED735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Gedişi</a:t>
            </a:r>
            <a:endParaRPr lang="en-US" altLang="en-US" sz="2800"/>
          </a:p>
        </p:txBody>
      </p:sp>
      <p:sp>
        <p:nvSpPr>
          <p:cNvPr id="7" name="Oval 3"/>
          <p:cNvSpPr>
            <a:spLocks noChangeArrowheads="1"/>
          </p:cNvSpPr>
          <p:nvPr/>
        </p:nvSpPr>
        <p:spPr bwMode="auto">
          <a:xfrm>
            <a:off x="4367808" y="880870"/>
            <a:ext cx="3672408" cy="56263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000" b="1" dirty="0"/>
              <a:t>HEMANGİOMA</a:t>
            </a:r>
            <a:endParaRPr lang="ru-RU" altLang="en-US" sz="2000" b="1" dirty="0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055030" y="2760290"/>
            <a:ext cx="203292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400" dirty="0"/>
              <a:t>Kiçik (</a:t>
            </a:r>
            <a:r>
              <a:rPr lang="en-US" altLang="en-US" sz="2400" dirty="0"/>
              <a:t>&lt;</a:t>
            </a:r>
            <a:r>
              <a:rPr lang="az-Latn-AZ" altLang="en-US" sz="2400" dirty="0"/>
              <a:t>5 sm)</a:t>
            </a:r>
            <a:endParaRPr lang="en-US" altLang="en-US" sz="2400" dirty="0"/>
          </a:p>
          <a:p>
            <a:pPr algn="ctr"/>
            <a:r>
              <a:rPr lang="az-Latn-AZ" altLang="en-US" sz="2400" dirty="0"/>
              <a:t>Stabil</a:t>
            </a:r>
          </a:p>
          <a:p>
            <a:pPr algn="ctr"/>
            <a:r>
              <a:rPr lang="az-Latn-AZ" altLang="en-US" sz="2400" dirty="0"/>
              <a:t>Asimptomatik</a:t>
            </a:r>
            <a:endParaRPr lang="ru-RU" altLang="en-US" sz="2400" dirty="0"/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8273492" y="2288865"/>
            <a:ext cx="2239716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400" dirty="0"/>
              <a:t>Böyük (</a:t>
            </a:r>
            <a:r>
              <a:rPr lang="en-US" altLang="en-US" sz="2400" dirty="0">
                <a:sym typeface="Symbol" pitchFamily="18" charset="2"/>
              </a:rPr>
              <a:t></a:t>
            </a:r>
            <a:r>
              <a:rPr lang="az-Latn-AZ" altLang="en-US" sz="2400" dirty="0"/>
              <a:t>5 sm)</a:t>
            </a:r>
          </a:p>
          <a:p>
            <a:pPr algn="ctr"/>
            <a:r>
              <a:rPr lang="az-Latn-AZ" altLang="en-US" sz="2400" dirty="0"/>
              <a:t>Sürətli böyümə</a:t>
            </a:r>
          </a:p>
          <a:p>
            <a:pPr algn="ctr"/>
            <a:r>
              <a:rPr lang="az-Latn-AZ" altLang="en-US" sz="2400" dirty="0"/>
              <a:t>Ətrafa təzyiq</a:t>
            </a:r>
          </a:p>
          <a:p>
            <a:pPr algn="ctr"/>
            <a:r>
              <a:rPr lang="az-Latn-AZ" altLang="en-US" sz="2400" dirty="0"/>
              <a:t>Ağırlaşma</a:t>
            </a:r>
          </a:p>
        </p:txBody>
      </p:sp>
      <p:sp>
        <p:nvSpPr>
          <p:cNvPr id="10" name="Oval 17"/>
          <p:cNvSpPr>
            <a:spLocks noChangeArrowheads="1"/>
          </p:cNvSpPr>
          <p:nvPr/>
        </p:nvSpPr>
        <p:spPr bwMode="auto">
          <a:xfrm>
            <a:off x="3239237" y="1597003"/>
            <a:ext cx="792162" cy="503237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60%</a:t>
            </a:r>
            <a:endParaRPr lang="ru-RU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Oval 18"/>
          <p:cNvSpPr>
            <a:spLocks noChangeArrowheads="1"/>
          </p:cNvSpPr>
          <p:nvPr/>
        </p:nvSpPr>
        <p:spPr bwMode="auto">
          <a:xfrm>
            <a:off x="8500399" y="1597003"/>
            <a:ext cx="792162" cy="503237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10%</a:t>
            </a:r>
            <a:endParaRPr lang="ru-RU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7663507" y="4085653"/>
            <a:ext cx="2737025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az-Latn-AZ" altLang="en-US" sz="2000" dirty="0"/>
              <a:t>Tromboz</a:t>
            </a:r>
          </a:p>
          <a:p>
            <a:r>
              <a:rPr lang="az-Latn-AZ" altLang="en-US" sz="2000" dirty="0"/>
              <a:t>Trombositopeniya</a:t>
            </a:r>
          </a:p>
          <a:p>
            <a:r>
              <a:rPr lang="az-Latn-AZ" altLang="en-US" sz="2000" dirty="0"/>
              <a:t>Kasabach-Meritt</a:t>
            </a:r>
          </a:p>
          <a:p>
            <a:r>
              <a:rPr lang="az-Latn-AZ" altLang="en-US" sz="2000" dirty="0"/>
              <a:t>Fibroz</a:t>
            </a:r>
          </a:p>
          <a:p>
            <a:r>
              <a:rPr lang="az-Latn-AZ" altLang="en-US" sz="2000" dirty="0"/>
              <a:t>Kalsifikasiya</a:t>
            </a:r>
          </a:p>
          <a:p>
            <a:r>
              <a:rPr lang="az-Latn-AZ" altLang="en-US" sz="2000" dirty="0"/>
              <a:t>Nekroz</a:t>
            </a:r>
          </a:p>
          <a:p>
            <a:r>
              <a:rPr lang="az-Latn-AZ" altLang="en-US" sz="2000" dirty="0"/>
              <a:t>İltihab-abses</a:t>
            </a:r>
            <a:endParaRPr lang="ru-RU" altLang="en-US" sz="2000" dirty="0"/>
          </a:p>
        </p:txBody>
      </p:sp>
      <p:cxnSp>
        <p:nvCxnSpPr>
          <p:cNvPr id="13" name="AutoShape 20"/>
          <p:cNvCxnSpPr>
            <a:cxnSpLocks noChangeShapeType="1"/>
          </p:cNvCxnSpPr>
          <p:nvPr/>
        </p:nvCxnSpPr>
        <p:spPr bwMode="auto">
          <a:xfrm flipH="1">
            <a:off x="9032019" y="3858525"/>
            <a:ext cx="1" cy="362563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AutoShape 21"/>
          <p:cNvSpPr>
            <a:spLocks noChangeArrowheads="1"/>
          </p:cNvSpPr>
          <p:nvPr/>
        </p:nvSpPr>
        <p:spPr bwMode="auto">
          <a:xfrm rot="2784249">
            <a:off x="3835183" y="1233576"/>
            <a:ext cx="630182" cy="1553687"/>
          </a:xfrm>
          <a:prstGeom prst="downArrow">
            <a:avLst>
              <a:gd name="adj1" fmla="val 25935"/>
              <a:gd name="adj2" fmla="val 36819"/>
            </a:avLst>
          </a:prstGeom>
          <a:solidFill>
            <a:srgbClr val="00B05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vert="eaVert" wrap="none" anchor="ctr"/>
          <a:lstStyle/>
          <a:p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AutoShape 22"/>
          <p:cNvSpPr>
            <a:spLocks noChangeArrowheads="1"/>
          </p:cNvSpPr>
          <p:nvPr/>
        </p:nvSpPr>
        <p:spPr bwMode="auto">
          <a:xfrm rot="19123218">
            <a:off x="7928059" y="1537877"/>
            <a:ext cx="146050" cy="863600"/>
          </a:xfrm>
          <a:prstGeom prst="downArrow">
            <a:avLst>
              <a:gd name="adj1" fmla="val 50000"/>
              <a:gd name="adj2" fmla="val 147826"/>
            </a:avLst>
          </a:prstGeom>
          <a:solidFill>
            <a:srgbClr val="00B05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vert="eaVert" wrap="none" anchor="ctr"/>
          <a:lstStyle/>
          <a:p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89720" y="2767265"/>
            <a:ext cx="21515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400" dirty="0"/>
              <a:t>Zəif böyümə - </a:t>
            </a:r>
          </a:p>
          <a:p>
            <a:pPr algn="ctr"/>
            <a:r>
              <a:rPr lang="az-Latn-AZ" sz="2400" dirty="0"/>
              <a:t>1-2 mm/il</a:t>
            </a:r>
            <a:endParaRPr lang="en-US" sz="2400" dirty="0"/>
          </a:p>
        </p:txBody>
      </p:sp>
      <p:sp>
        <p:nvSpPr>
          <p:cNvPr id="17" name="Down Arrow 3"/>
          <p:cNvSpPr/>
          <p:nvPr/>
        </p:nvSpPr>
        <p:spPr bwMode="auto">
          <a:xfrm>
            <a:off x="6132959" y="1917923"/>
            <a:ext cx="360040" cy="467519"/>
          </a:xfrm>
          <a:prstGeom prst="downArrow">
            <a:avLst/>
          </a:prstGeom>
          <a:solidFill>
            <a:srgbClr val="00B05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79691" y="1851769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dirty="0">
                <a:latin typeface="Calibri" panose="020F0502020204030204" pitchFamily="34" charset="0"/>
                <a:cs typeface="Calibri" panose="020F0502020204030204" pitchFamily="34" charset="0"/>
              </a:rPr>
              <a:t>40%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EB785384-A713-4CD5-9B27-14622DB620A8}"/>
              </a:ext>
            </a:extLst>
          </p:cNvPr>
          <p:cNvSpPr txBox="1">
            <a:spLocks/>
          </p:cNvSpPr>
          <p:nvPr/>
        </p:nvSpPr>
        <p:spPr>
          <a:xfrm>
            <a:off x="956261" y="5589240"/>
            <a:ext cx="28956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eaLnBrk="1" fontAlgn="auto" hangingPunct="1">
              <a:spcBef>
                <a:spcPts val="0"/>
              </a:spcBef>
              <a:spcAft>
                <a:spcPts val="0"/>
              </a:spcAft>
              <a:defRPr sz="9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r>
              <a:rPr lang="az-Latn-AZ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Prof.Dr. NYBay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54855C4B-B27C-47A0-93B5-EFAB3B477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Ağırlaşmaları</a:t>
            </a:r>
            <a:endParaRPr lang="en-US" altLang="en-US" sz="2800"/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D8918C23-79A1-4338-8448-33E16BD409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/>
              <a:t>İltihablaşma</a:t>
            </a:r>
            <a:endParaRPr lang="en-US" altLang="en-US"/>
          </a:p>
          <a:p>
            <a:r>
              <a:rPr lang="az-Latn-AZ" altLang="en-US"/>
              <a:t>Tromboz</a:t>
            </a:r>
            <a:endParaRPr lang="en-US" altLang="en-US"/>
          </a:p>
          <a:p>
            <a:r>
              <a:rPr lang="az-Latn-AZ" altLang="en-US"/>
              <a:t>Trombositopeniya</a:t>
            </a:r>
            <a:endParaRPr lang="en-US" altLang="en-US"/>
          </a:p>
          <a:p>
            <a:r>
              <a:rPr lang="az-Latn-AZ" altLang="en-US"/>
              <a:t>Partlama və qanaxma</a:t>
            </a:r>
            <a:r>
              <a:rPr lang="en-US" altLang="en-US"/>
              <a:t> </a:t>
            </a:r>
            <a:r>
              <a:rPr lang="az-Latn-AZ" altLang="en-US"/>
              <a:t>– 2-4%</a:t>
            </a:r>
            <a:endParaRPr lang="en-US" altLang="en-US"/>
          </a:p>
          <a:p>
            <a:r>
              <a:rPr lang="az-Latn-AZ" altLang="en-US"/>
              <a:t>Kasabach-Merritt sindromu</a:t>
            </a:r>
            <a:r>
              <a:rPr lang="en-US" altLang="en-US"/>
              <a:t> - k</a:t>
            </a:r>
            <a:r>
              <a:rPr lang="az-Latn-AZ" altLang="en-US"/>
              <a:t>linik olaraq mukozal qanaxma və qançırlar</a:t>
            </a:r>
            <a:endParaRPr lang="en-US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CCD8AB2B-07A8-487D-BE9D-FF7D8CC81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Klinikası</a:t>
            </a:r>
            <a:endParaRPr lang="en-US" altLang="en-US" sz="280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C7F33120-6EDB-44F5-BC74-748108341D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463874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EB1397C7-54A1-4584-A0D2-A5698C695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Diaqnostikası</a:t>
            </a:r>
            <a:endParaRPr lang="en-US" altLang="en-US" sz="280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DCDB20E6-168F-4380-A71B-C31241422C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771674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>
            <a:extLst>
              <a:ext uri="{FF2B5EF4-FFF2-40B4-BE49-F238E27FC236}">
                <a16:creationId xmlns:a16="http://schemas.microsoft.com/office/drawing/2014/main" id="{24970419-F341-4922-9AC6-A8EC6F4D5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az-Latn-AZ" altLang="en-US" sz="3200" dirty="0"/>
              <a:t>Diaqnostik kriteriyaları</a:t>
            </a:r>
            <a:endParaRPr lang="ru-RU" altLang="en-US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52736"/>
            <a:ext cx="10515600" cy="5124227"/>
          </a:xfrm>
        </p:spPr>
        <p:txBody>
          <a:bodyPr numCol="2">
            <a:normAutofit lnSpcReduction="10000"/>
          </a:bodyPr>
          <a:lstStyle/>
          <a:p>
            <a:pPr lvl="0"/>
            <a:r>
              <a:rPr lang="ru-RU" altLang="en-US" b="1" i="1" dirty="0">
                <a:solidFill>
                  <a:srgbClr val="C00000"/>
                </a:solidFill>
              </a:rPr>
              <a:t>Klinik</a:t>
            </a:r>
            <a:r>
              <a:rPr lang="az-Latn-AZ" altLang="en-US" b="1" i="1" dirty="0">
                <a:solidFill>
                  <a:srgbClr val="C00000"/>
                </a:solidFill>
              </a:rPr>
              <a:t> və laborator</a:t>
            </a:r>
            <a:r>
              <a:rPr lang="ru-RU" altLang="en-US" b="1" i="1" dirty="0">
                <a:solidFill>
                  <a:srgbClr val="C00000"/>
                </a:solidFill>
              </a:rPr>
              <a:t> əlamətlər</a:t>
            </a:r>
            <a:endParaRPr lang="en-US" dirty="0">
              <a:solidFill>
                <a:srgbClr val="C00000"/>
              </a:solidFill>
            </a:endParaRPr>
          </a:p>
          <a:p>
            <a:pPr lvl="1"/>
            <a:r>
              <a:rPr lang="az-Latn-AZ" altLang="en-US" dirty="0"/>
              <a:t>Asimptomatik</a:t>
            </a:r>
            <a:endParaRPr lang="en-US" dirty="0"/>
          </a:p>
          <a:p>
            <a:pPr lvl="1"/>
            <a:r>
              <a:rPr lang="az-Latn-AZ" altLang="en-US" dirty="0"/>
              <a:t>böyümə və ağırlaşma olarsa əlamətlər</a:t>
            </a:r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marL="457200" lvl="1" indent="0">
              <a:buNone/>
            </a:pPr>
            <a:endParaRPr lang="az-Latn-AZ" dirty="0"/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lvl="1"/>
            <a:endParaRPr lang="en-US" dirty="0"/>
          </a:p>
          <a:p>
            <a:pPr lvl="0"/>
            <a:r>
              <a:rPr lang="ru-RU" altLang="en-US" b="1" i="1" dirty="0">
                <a:solidFill>
                  <a:srgbClr val="C00000"/>
                </a:solidFill>
              </a:rPr>
              <a:t>Görüntüləmə</a:t>
            </a:r>
            <a:r>
              <a:rPr lang="az-Latn-AZ" altLang="en-US" b="1" i="1" dirty="0">
                <a:solidFill>
                  <a:srgbClr val="C00000"/>
                </a:solidFill>
              </a:rPr>
              <a:t> əlamətləri</a:t>
            </a:r>
            <a:endParaRPr lang="en-US" dirty="0">
              <a:solidFill>
                <a:srgbClr val="C00000"/>
              </a:solidFill>
            </a:endParaRPr>
          </a:p>
          <a:p>
            <a:pPr lvl="1"/>
            <a:r>
              <a:rPr lang="az-Latn-AZ" altLang="en-US" dirty="0"/>
              <a:t>MRT-də T1-də hipodens, T2-də “</a:t>
            </a:r>
            <a:r>
              <a:rPr lang="az-Latn-AZ" altLang="en-US" b="1" dirty="0"/>
              <a:t>lampa parlaqlığı</a:t>
            </a:r>
            <a:r>
              <a:rPr lang="az-Latn-AZ" altLang="en-US" dirty="0"/>
              <a:t>”, kənarları dəqiq və paycıqlı</a:t>
            </a:r>
            <a:endParaRPr lang="en-US" dirty="0"/>
          </a:p>
          <a:p>
            <a:pPr lvl="1"/>
            <a:r>
              <a:rPr lang="az-Latn-AZ" altLang="en-US" dirty="0"/>
              <a:t>Arterial fazada </a:t>
            </a:r>
            <a:r>
              <a:rPr lang="az-Latn-AZ" altLang="en-US" b="1" dirty="0"/>
              <a:t>periferik düyünşəkilli kontrastlaşma</a:t>
            </a:r>
            <a:r>
              <a:rPr lang="az-Latn-AZ" altLang="en-US" dirty="0"/>
              <a:t>, venoz fazada mərkəzə doğru kontrastlaşma, gec fazada kontrast tutma</a:t>
            </a:r>
            <a:endParaRPr lang="en-US" altLang="en-US" dirty="0"/>
          </a:p>
          <a:p>
            <a:pPr lvl="1"/>
            <a:r>
              <a:rPr lang="az-Latn-AZ" altLang="en-US" dirty="0"/>
              <a:t>Kiçik hemangiomalar üçün: USM-də dəqiq sərhədli, haşiyəsiz, qan axını görünməyən hiperexoik kütlə, anamnezdə bədxassəli şiş yoxdur.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8CC3637-295C-486D-86D2-A18CC37DD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-74889"/>
            <a:ext cx="10515600" cy="759619"/>
          </a:xfrm>
        </p:spPr>
        <p:txBody>
          <a:bodyPr>
            <a:normAutofit/>
          </a:bodyPr>
          <a:lstStyle/>
          <a:p>
            <a:r>
              <a:rPr lang="az-Latn-AZ" dirty="0"/>
              <a:t>Diaqnostikası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939801" y="1052736"/>
            <a:ext cx="5157787" cy="823912"/>
          </a:xfrm>
        </p:spPr>
        <p:txBody>
          <a:bodyPr/>
          <a:lstStyle/>
          <a:p>
            <a:r>
              <a:rPr lang="az-Latn-AZ" dirty="0"/>
              <a:t>KT</a:t>
            </a:r>
            <a:endParaRPr lang="en-US" dirty="0"/>
          </a:p>
        </p:txBody>
      </p:sp>
      <p:pic>
        <p:nvPicPr>
          <p:cNvPr id="22533" name="Picture 3">
            <a:extLst>
              <a:ext uri="{FF2B5EF4-FFF2-40B4-BE49-F238E27FC236}">
                <a16:creationId xmlns:a16="http://schemas.microsoft.com/office/drawing/2014/main" id="{E1A54E67-983B-4678-A7F0-5EAD3B3C5E5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2219502"/>
            <a:ext cx="5040560" cy="3369738"/>
          </a:xfrm>
          <a:noFill/>
        </p:spPr>
      </p:pic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384032" y="1052736"/>
            <a:ext cx="5183188" cy="823912"/>
          </a:xfrm>
        </p:spPr>
        <p:txBody>
          <a:bodyPr/>
          <a:lstStyle/>
          <a:p>
            <a:r>
              <a:rPr lang="az-Latn-AZ" dirty="0"/>
              <a:t>USM</a:t>
            </a:r>
            <a:endParaRPr lang="en-US" dirty="0"/>
          </a:p>
        </p:txBody>
      </p:sp>
      <p:pic>
        <p:nvPicPr>
          <p:cNvPr id="22532" name="Рисунок 1" descr="Liver, hemangioma, B-mode">
            <a:extLst>
              <a:ext uri="{FF2B5EF4-FFF2-40B4-BE49-F238E27FC236}">
                <a16:creationId xmlns:a16="http://schemas.microsoft.com/office/drawing/2014/main" id="{D3B75759-2BCA-4CA1-930E-CAAA45CEEA8E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2588" y="2244654"/>
            <a:ext cx="5040560" cy="3369738"/>
          </a:xfr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8F5CC855-E826-4DD3-8690-9812486B5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2800" dirty="0"/>
              <a:t>Müalicəsi</a:t>
            </a:r>
            <a:endParaRPr lang="en-US" altLang="en-US" sz="2800" dirty="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582099" y="1884020"/>
            <a:ext cx="1641860" cy="400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000" dirty="0">
                <a:latin typeface="Calibri" panose="020F0502020204030204" pitchFamily="34" charset="0"/>
              </a:rPr>
              <a:t>Asimptomatik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5029696" y="1884020"/>
            <a:ext cx="1930400" cy="400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000" dirty="0">
                <a:latin typeface="Calibri" panose="020F0502020204030204" pitchFamily="34" charset="0"/>
              </a:rPr>
              <a:t>Simptomatik</a:t>
            </a: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7176120" y="1884020"/>
            <a:ext cx="1930400" cy="400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000" dirty="0">
                <a:latin typeface="Calibri" panose="020F0502020204030204" pitchFamily="34" charset="0"/>
              </a:rPr>
              <a:t>Ağırlaşmış</a:t>
            </a:r>
          </a:p>
        </p:txBody>
      </p:sp>
      <p:sp>
        <p:nvSpPr>
          <p:cNvPr id="10" name="AutoShape 12"/>
          <p:cNvSpPr>
            <a:spLocks noChangeArrowheads="1"/>
          </p:cNvSpPr>
          <p:nvPr/>
        </p:nvSpPr>
        <p:spPr bwMode="auto">
          <a:xfrm>
            <a:off x="7635033" y="4649583"/>
            <a:ext cx="2336800" cy="1890750"/>
          </a:xfrm>
          <a:prstGeom prst="roundRect">
            <a:avLst>
              <a:gd name="adj" fmla="val 12495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az-Latn-AZ" altLang="en-US" sz="1800" b="1" dirty="0">
                <a:latin typeface="Calibri" panose="020F0502020204030204" pitchFamily="34" charset="0"/>
              </a:rPr>
              <a:t>Kontraseptivlərin </a:t>
            </a:r>
          </a:p>
          <a:p>
            <a:r>
              <a:rPr lang="az-Latn-AZ" altLang="en-US" sz="1800" b="1" dirty="0">
                <a:latin typeface="Calibri" panose="020F0502020204030204" pitchFamily="34" charset="0"/>
              </a:rPr>
              <a:t>kəsilməsi</a:t>
            </a:r>
          </a:p>
          <a:p>
            <a:r>
              <a:rPr lang="az-Latn-AZ" altLang="en-US" sz="1800" b="1" dirty="0">
                <a:latin typeface="Calibri" panose="020F0502020204030204" pitchFamily="34" charset="0"/>
              </a:rPr>
              <a:t>Kortikosteroid</a:t>
            </a:r>
          </a:p>
          <a:p>
            <a:r>
              <a:rPr lang="az-Latn-AZ" altLang="en-US" sz="1800" b="1" dirty="0">
                <a:latin typeface="Calibri" panose="020F0502020204030204" pitchFamily="34" charset="0"/>
              </a:rPr>
              <a:t>Arterial liqasya Embolizasiya</a:t>
            </a:r>
          </a:p>
          <a:p>
            <a:r>
              <a:rPr lang="az-Latn-AZ" altLang="en-US" sz="1800" b="1" dirty="0">
                <a:latin typeface="Calibri" panose="020F0502020204030204" pitchFamily="34" charset="0"/>
              </a:rPr>
              <a:t>Destruksiya (RTD)</a:t>
            </a: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4379466" y="3526167"/>
            <a:ext cx="1625600" cy="400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000" dirty="0">
                <a:latin typeface="Calibri" panose="020F0502020204030204" pitchFamily="34" charset="0"/>
              </a:rPr>
              <a:t>Rezektabel</a:t>
            </a: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7635032" y="3518230"/>
            <a:ext cx="2336800" cy="400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000" dirty="0">
                <a:latin typeface="Calibri" panose="020F0502020204030204" pitchFamily="34" charset="0"/>
              </a:rPr>
              <a:t>Qeyri-rezektabel</a:t>
            </a: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3433694" y="573011"/>
            <a:ext cx="1891543" cy="462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400" b="1" dirty="0">
                <a:latin typeface="Calibri" panose="020F0502020204030204" pitchFamily="34" charset="0"/>
              </a:rPr>
              <a:t>Hemangioma</a:t>
            </a:r>
          </a:p>
        </p:txBody>
      </p:sp>
      <p:sp>
        <p:nvSpPr>
          <p:cNvPr id="14" name="AutoShape 19"/>
          <p:cNvSpPr>
            <a:spLocks noChangeArrowheads="1"/>
          </p:cNvSpPr>
          <p:nvPr/>
        </p:nvSpPr>
        <p:spPr bwMode="auto">
          <a:xfrm>
            <a:off x="4144516" y="4702556"/>
            <a:ext cx="2095500" cy="498075"/>
          </a:xfrm>
          <a:prstGeom prst="roundRect">
            <a:avLst>
              <a:gd name="adj" fmla="val 12495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400" b="1" dirty="0">
                <a:latin typeface="Calibri" panose="020F0502020204030204" pitchFamily="34" charset="0"/>
              </a:rPr>
              <a:t>Rezeksiya</a:t>
            </a:r>
            <a:endParaRPr lang="en-US" altLang="en-US" sz="2400" b="1" dirty="0">
              <a:latin typeface="Calibri" panose="020F0502020204030204" pitchFamily="34" charset="0"/>
            </a:endParaRPr>
          </a:p>
        </p:txBody>
      </p:sp>
      <p:sp>
        <p:nvSpPr>
          <p:cNvPr id="15" name="AutoShape 22"/>
          <p:cNvSpPr>
            <a:spLocks noChangeArrowheads="1"/>
          </p:cNvSpPr>
          <p:nvPr/>
        </p:nvSpPr>
        <p:spPr bwMode="auto">
          <a:xfrm>
            <a:off x="1580704" y="3518230"/>
            <a:ext cx="1644650" cy="498075"/>
          </a:xfrm>
          <a:prstGeom prst="roundRect">
            <a:avLst>
              <a:gd name="adj" fmla="val 12495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400" b="1" dirty="0">
                <a:latin typeface="Calibri" panose="020F0502020204030204" pitchFamily="34" charset="0"/>
              </a:rPr>
              <a:t>Müşahidə</a:t>
            </a:r>
          </a:p>
        </p:txBody>
      </p:sp>
      <p:cxnSp>
        <p:nvCxnSpPr>
          <p:cNvPr id="16" name="AutoShape 24"/>
          <p:cNvCxnSpPr>
            <a:cxnSpLocks noChangeShapeType="1"/>
            <a:stCxn id="7" idx="2"/>
            <a:endCxn id="15" idx="0"/>
          </p:cNvCxnSpPr>
          <p:nvPr/>
        </p:nvCxnSpPr>
        <p:spPr bwMode="auto">
          <a:xfrm>
            <a:off x="2403029" y="2284772"/>
            <a:ext cx="0" cy="1233458"/>
          </a:xfrm>
          <a:prstGeom prst="straightConnector1">
            <a:avLst/>
          </a:prstGeom>
          <a:ln w="28575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" name="AutoShape 26"/>
          <p:cNvCxnSpPr>
            <a:cxnSpLocks noChangeShapeType="1"/>
            <a:stCxn id="11" idx="2"/>
            <a:endCxn id="14" idx="0"/>
          </p:cNvCxnSpPr>
          <p:nvPr/>
        </p:nvCxnSpPr>
        <p:spPr bwMode="auto">
          <a:xfrm>
            <a:off x="5192266" y="3926919"/>
            <a:ext cx="0" cy="775637"/>
          </a:xfrm>
          <a:prstGeom prst="straightConnector1">
            <a:avLst/>
          </a:prstGeom>
          <a:ln w="28575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AutoShape 27"/>
          <p:cNvCxnSpPr>
            <a:cxnSpLocks noChangeShapeType="1"/>
            <a:stCxn id="12" idx="2"/>
            <a:endCxn id="10" idx="0"/>
          </p:cNvCxnSpPr>
          <p:nvPr/>
        </p:nvCxnSpPr>
        <p:spPr bwMode="auto">
          <a:xfrm>
            <a:off x="8803432" y="3918982"/>
            <a:ext cx="1" cy="730601"/>
          </a:xfrm>
          <a:prstGeom prst="straightConnector1">
            <a:avLst/>
          </a:prstGeom>
          <a:ln w="28575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" name="Straight Arrow Connector 2"/>
          <p:cNvCxnSpPr>
            <a:stCxn id="13" idx="2"/>
            <a:endCxn id="7" idx="0"/>
          </p:cNvCxnSpPr>
          <p:nvPr/>
        </p:nvCxnSpPr>
        <p:spPr bwMode="auto">
          <a:xfrm flipH="1">
            <a:off x="2403029" y="1035318"/>
            <a:ext cx="1976437" cy="848702"/>
          </a:xfrm>
          <a:prstGeom prst="straightConnector1">
            <a:avLst/>
          </a:prstGeom>
          <a:ln w="28575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Straight Arrow Connector 4"/>
          <p:cNvCxnSpPr>
            <a:stCxn id="13" idx="2"/>
            <a:endCxn id="8" idx="0"/>
          </p:cNvCxnSpPr>
          <p:nvPr/>
        </p:nvCxnSpPr>
        <p:spPr bwMode="auto">
          <a:xfrm>
            <a:off x="4379466" y="1035318"/>
            <a:ext cx="1615430" cy="848702"/>
          </a:xfrm>
          <a:prstGeom prst="straightConnector1">
            <a:avLst/>
          </a:prstGeom>
          <a:ln w="28575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1" name="Straight Arrow Connector 6"/>
          <p:cNvCxnSpPr>
            <a:stCxn id="13" idx="2"/>
            <a:endCxn id="9" idx="0"/>
          </p:cNvCxnSpPr>
          <p:nvPr/>
        </p:nvCxnSpPr>
        <p:spPr bwMode="auto">
          <a:xfrm>
            <a:off x="4379466" y="1035318"/>
            <a:ext cx="3761854" cy="848702"/>
          </a:xfrm>
          <a:prstGeom prst="straightConnector1">
            <a:avLst/>
          </a:prstGeom>
          <a:ln w="28575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Straight Arrow Connector 8"/>
          <p:cNvCxnSpPr>
            <a:stCxn id="8" idx="2"/>
          </p:cNvCxnSpPr>
          <p:nvPr/>
        </p:nvCxnSpPr>
        <p:spPr bwMode="auto">
          <a:xfrm>
            <a:off x="5994896" y="2284772"/>
            <a:ext cx="0" cy="844757"/>
          </a:xfrm>
          <a:prstGeom prst="straightConnector1">
            <a:avLst/>
          </a:prstGeom>
          <a:ln w="28575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3" name="Straight Arrow Connector 10"/>
          <p:cNvCxnSpPr>
            <a:stCxn id="9" idx="2"/>
          </p:cNvCxnSpPr>
          <p:nvPr/>
        </p:nvCxnSpPr>
        <p:spPr bwMode="auto">
          <a:xfrm>
            <a:off x="8141320" y="2284772"/>
            <a:ext cx="0" cy="844757"/>
          </a:xfrm>
          <a:prstGeom prst="straightConnector1">
            <a:avLst/>
          </a:prstGeom>
          <a:ln w="28575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4" name="Elbow Connector 15"/>
          <p:cNvCxnSpPr>
            <a:stCxn id="11" idx="0"/>
            <a:endCxn id="12" idx="0"/>
          </p:cNvCxnSpPr>
          <p:nvPr/>
        </p:nvCxnSpPr>
        <p:spPr bwMode="auto">
          <a:xfrm rot="5400000" flipH="1" flipV="1">
            <a:off x="6993881" y="1716616"/>
            <a:ext cx="7937" cy="3611166"/>
          </a:xfrm>
          <a:prstGeom prst="bentConnector3">
            <a:avLst>
              <a:gd name="adj1" fmla="val 2980181"/>
            </a:avLst>
          </a:prstGeom>
          <a:ln w="28575">
            <a:solidFill>
              <a:schemeClr val="accent1"/>
            </a:solidFill>
            <a:headEnd type="triangle" w="med" len="med"/>
            <a:tailEnd type="triangle" w="med" len="med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5" name="Footer Placeholder 1">
            <a:extLst>
              <a:ext uri="{FF2B5EF4-FFF2-40B4-BE49-F238E27FC236}">
                <a16:creationId xmlns:a16="http://schemas.microsoft.com/office/drawing/2014/main" id="{DB9F0782-F1B5-48C2-A2E5-67308DCAA579}"/>
              </a:ext>
            </a:extLst>
          </p:cNvPr>
          <p:cNvSpPr txBox="1">
            <a:spLocks/>
          </p:cNvSpPr>
          <p:nvPr/>
        </p:nvSpPr>
        <p:spPr>
          <a:xfrm>
            <a:off x="1483866" y="6117274"/>
            <a:ext cx="28956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eaLnBrk="1" fontAlgn="auto" hangingPunct="1">
              <a:spcBef>
                <a:spcPts val="0"/>
              </a:spcBef>
              <a:spcAft>
                <a:spcPts val="0"/>
              </a:spcAft>
              <a:defRPr sz="9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r>
              <a:rPr lang="az-Latn-AZ" altLang="en-US">
                <a:latin typeface="Calibri" panose="020F0502020204030204" pitchFamily="34" charset="0"/>
                <a:cs typeface="Calibri" panose="020F0502020204030204" pitchFamily="34" charset="0"/>
              </a:rPr>
              <a:t>Prof.Dr. NYBay</a:t>
            </a:r>
            <a:endParaRPr lang="az-Latn-AZ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Footer Placeholder 1">
            <a:extLst>
              <a:ext uri="{FF2B5EF4-FFF2-40B4-BE49-F238E27FC236}">
                <a16:creationId xmlns:a16="http://schemas.microsoft.com/office/drawing/2014/main" id="{DB9F0782-F1B5-48C2-A2E5-67308DCAA579}"/>
              </a:ext>
            </a:extLst>
          </p:cNvPr>
          <p:cNvSpPr txBox="1">
            <a:spLocks/>
          </p:cNvSpPr>
          <p:nvPr/>
        </p:nvSpPr>
        <p:spPr>
          <a:xfrm>
            <a:off x="247898" y="6068144"/>
            <a:ext cx="28956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eaLnBrk="1" fontAlgn="auto" hangingPunct="1">
              <a:spcBef>
                <a:spcPts val="0"/>
              </a:spcBef>
              <a:spcAft>
                <a:spcPts val="0"/>
              </a:spcAft>
              <a:defRPr sz="9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r>
              <a:rPr lang="az-Latn-AZ" altLang="en-US" sz="12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Prof.Dr. NYBay</a:t>
            </a:r>
            <a:endParaRPr lang="az-Latn-AZ" altLang="en-US" sz="1200" dirty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3512" y="1772816"/>
            <a:ext cx="8136904" cy="2276038"/>
          </a:xfrm>
        </p:spPr>
        <p:txBody>
          <a:bodyPr>
            <a:normAutofit/>
          </a:bodyPr>
          <a:lstStyle/>
          <a:p>
            <a:r>
              <a:rPr lang="az-Latn-AZ" altLang="en-US" sz="4000" dirty="0"/>
              <a:t>Fokal nodulyar hiperplaziya (FNH)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8626543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6E0AAC30-A06B-4D9F-B86F-386F7D786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Tərifi</a:t>
            </a:r>
            <a:endParaRPr lang="en-US" altLang="en-US" sz="2800"/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3C7F9736-CAC5-4501-9A08-D6B8249349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sz="2400" dirty="0"/>
              <a:t>Damar malformasiyası (arteriya) ətrafında regenerasiya etmiş </a:t>
            </a:r>
            <a:r>
              <a:rPr lang="az-Latn-AZ" altLang="en-US" sz="2400" b="1" dirty="0"/>
              <a:t>normal hepatositlərdən </a:t>
            </a:r>
            <a:r>
              <a:rPr lang="az-Latn-AZ" altLang="en-US" sz="2400" dirty="0"/>
              <a:t>təşkil olunmuş </a:t>
            </a:r>
            <a:r>
              <a:rPr lang="az-Latn-AZ" altLang="en-US" sz="2400" b="1" dirty="0"/>
              <a:t>düyünşəkilli törəmədir</a:t>
            </a:r>
            <a:r>
              <a:rPr lang="az-Latn-AZ" altLang="en-US" sz="2400" dirty="0"/>
              <a:t>. </a:t>
            </a:r>
          </a:p>
          <a:p>
            <a:endParaRPr lang="az-Latn-AZ" altLang="en-US" sz="2400" dirty="0"/>
          </a:p>
          <a:p>
            <a:r>
              <a:rPr lang="az-Latn-AZ" altLang="en-US" sz="2400" dirty="0"/>
              <a:t>Regenerator düyün</a:t>
            </a:r>
          </a:p>
          <a:p>
            <a:endParaRPr lang="az-Latn-AZ" altLang="en-US" sz="2400" dirty="0"/>
          </a:p>
          <a:p>
            <a:endParaRPr lang="az-Latn-AZ" altLang="en-US" sz="2400" dirty="0"/>
          </a:p>
          <a:p>
            <a:r>
              <a:rPr lang="az-Latn-AZ" altLang="en-US" sz="2400" dirty="0"/>
              <a:t>Hemangiomalardan sonra ən çox rast gələn (1-3%) xoş xassəli törəmə</a:t>
            </a:r>
            <a:endParaRPr lang="en-US" altLang="en-US" sz="2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61899A4F-BB33-4C96-BF23-1AE709DA1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>
            <a:normAutofit/>
          </a:bodyPr>
          <a:lstStyle/>
          <a:p>
            <a:r>
              <a:rPr lang="az-Latn-AZ" altLang="en-US" dirty="0"/>
              <a:t>Təsnifatı</a:t>
            </a:r>
            <a:endParaRPr lang="en-US" altLang="en-US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D931D8CA-1D91-450C-B66B-75868F9FEF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1213442"/>
              </p:ext>
            </p:extLst>
          </p:nvPr>
        </p:nvGraphicFramePr>
        <p:xfrm>
          <a:off x="838200" y="1825625"/>
          <a:ext cx="10515599" cy="303212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217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938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7353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Sayına görə 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fontAlgn="base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az-Latn-AZ" sz="2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tək və çoxsaylı (nadirdir)</a:t>
                      </a:r>
                      <a:r>
                        <a:rPr lang="az-Latn-AZ" sz="2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3539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4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Tərkibinə görə (Morfoloji)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tipik, atipik (nadirdir)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109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Gedişinə görə 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stabil, böyüyən (nadirdir)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39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Klinikasına görə 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asimptomatik, simptomatik (nadirdir)</a:t>
                      </a:r>
                      <a:r>
                        <a:rPr lang="az-Latn-AZ" sz="2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C9497BBB-DC69-4259-8D90-00A36457A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7648" y="0"/>
            <a:ext cx="6075363" cy="611187"/>
          </a:xfrm>
        </p:spPr>
        <p:txBody>
          <a:bodyPr/>
          <a:lstStyle/>
          <a:p>
            <a:r>
              <a:rPr lang="az-Latn-AZ" altLang="en-US" sz="2800" dirty="0"/>
              <a:t>Etiopatogenezi</a:t>
            </a:r>
            <a:endParaRPr lang="en-US" altLang="en-US" sz="2800" dirty="0"/>
          </a:p>
        </p:txBody>
      </p:sp>
      <p:sp>
        <p:nvSpPr>
          <p:cNvPr id="29699" name="Content Placeholder 2">
            <a:extLst>
              <a:ext uri="{FF2B5EF4-FFF2-40B4-BE49-F238E27FC236}">
                <a16:creationId xmlns:a16="http://schemas.microsoft.com/office/drawing/2014/main" id="{59094289-0F33-4FC5-A46A-1C8EFDD988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az-Latn-AZ" altLang="en-US" sz="2400" dirty="0"/>
              <a:t>Dəqiq bilinmir</a:t>
            </a:r>
            <a:endParaRPr lang="en-US" altLang="en-US" sz="2400" dirty="0"/>
          </a:p>
          <a:p>
            <a:pPr>
              <a:defRPr/>
            </a:pPr>
            <a:r>
              <a:rPr lang="az-Latn-AZ" altLang="en-US" sz="2400" dirty="0"/>
              <a:t>damar zədələnməsi bölgələrindən inkişaf etmə ehitmalı</a:t>
            </a:r>
          </a:p>
          <a:p>
            <a:pPr>
              <a:defRPr/>
            </a:pPr>
            <a:r>
              <a:rPr lang="az-Latn-AZ" altLang="en-US" sz="2400" dirty="0"/>
              <a:t>yaxşı qidalanma fərziyəsi - arterial təhcizatı yüksək olan bölgədə regenerator reaksiya</a:t>
            </a:r>
            <a:endParaRPr lang="en-US" altLang="en-US" sz="2400" dirty="0"/>
          </a:p>
          <a:p>
            <a:pPr>
              <a:defRPr/>
            </a:pPr>
            <a:endParaRPr lang="az-Latn-AZ" altLang="en-US" sz="2400" b="1" dirty="0">
              <a:solidFill>
                <a:srgbClr val="860000"/>
              </a:solidFill>
            </a:endParaRPr>
          </a:p>
          <a:p>
            <a:pPr>
              <a:defRPr/>
            </a:pPr>
            <a:endParaRPr lang="az-Latn-AZ" altLang="en-US" sz="2400" b="1" dirty="0">
              <a:solidFill>
                <a:srgbClr val="860000"/>
              </a:solidFill>
            </a:endParaRPr>
          </a:p>
          <a:p>
            <a:pPr>
              <a:defRPr/>
            </a:pPr>
            <a:endParaRPr lang="az-Latn-AZ" altLang="en-US" sz="2400" b="1" dirty="0">
              <a:solidFill>
                <a:srgbClr val="860000"/>
              </a:solidFill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az-Latn-AZ" altLang="en-US" sz="2400" b="1" dirty="0">
                <a:solidFill>
                  <a:srgbClr val="860000"/>
                </a:solidFill>
              </a:rPr>
              <a:t>Hepatik adenomadan fərqli olaraq kontraseptiv dərmanlarla əlaqəsi zəifdir (11%)</a:t>
            </a:r>
            <a:endParaRPr lang="en-US" altLang="en-US" sz="2400" b="1" dirty="0">
              <a:solidFill>
                <a:srgbClr val="860000"/>
              </a:solidFill>
            </a:endParaRPr>
          </a:p>
          <a:p>
            <a:pPr>
              <a:defRPr/>
            </a:pPr>
            <a:endParaRPr lang="en-US" altLang="en-US" sz="2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60A5460D-5116-4ED9-8CEA-7AE5B5185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Morfologiyası</a:t>
            </a:r>
            <a:endParaRPr lang="en-US" altLang="en-US" sz="2800"/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823A44C0-94B4-469F-BA28-CC2A63D9D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az-Latn-AZ" altLang="en-US" sz="2400" b="1" dirty="0">
                <a:solidFill>
                  <a:srgbClr val="4C0000"/>
                </a:solidFill>
              </a:rPr>
              <a:t>Tipik forma</a:t>
            </a:r>
            <a:endParaRPr lang="az-Latn-AZ" altLang="en-US" sz="2400" dirty="0">
              <a:solidFill>
                <a:srgbClr val="4C0000"/>
              </a:solidFill>
            </a:endParaRPr>
          </a:p>
          <a:p>
            <a:pPr>
              <a:defRPr/>
            </a:pPr>
            <a:r>
              <a:rPr lang="az-Latn-AZ" altLang="en-US" sz="2400" dirty="0"/>
              <a:t>mərkəzdə çapıq və mərkəzi qidalandırıcı arteriya</a:t>
            </a:r>
          </a:p>
          <a:p>
            <a:pPr>
              <a:defRPr/>
            </a:pPr>
            <a:r>
              <a:rPr lang="az-Latn-AZ" altLang="en-US" sz="2400" dirty="0"/>
              <a:t>fibroz arakəsmələrlə paycıqlara ayrılır</a:t>
            </a:r>
          </a:p>
          <a:p>
            <a:pPr>
              <a:defRPr/>
            </a:pPr>
            <a:r>
              <a:rPr lang="az-Latn-AZ" altLang="en-US" sz="2400" dirty="0"/>
              <a:t>normal hepatositlər</a:t>
            </a:r>
          </a:p>
          <a:p>
            <a:pPr>
              <a:defRPr/>
            </a:pPr>
            <a:r>
              <a:rPr lang="az-Latn-AZ" altLang="en-US" sz="2400" dirty="0"/>
              <a:t>mərkəzi venası və kapsulu olmur.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az-Latn-AZ" altLang="en-US" sz="2400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az-Latn-AZ" altLang="en-US" sz="2400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az-Latn-AZ" altLang="en-US" sz="2400" b="1" dirty="0"/>
          </a:p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az-Latn-AZ" altLang="en-US" sz="2400" b="1" dirty="0">
                <a:solidFill>
                  <a:srgbClr val="4C0000"/>
                </a:solidFill>
              </a:rPr>
              <a:t>Atipik forma</a:t>
            </a:r>
          </a:p>
          <a:p>
            <a:pPr>
              <a:defRPr/>
            </a:pPr>
            <a:r>
              <a:rPr lang="az-Latn-AZ" altLang="en-US" sz="2400" dirty="0"/>
              <a:t>mərkəzi çapıq olmaya bilər</a:t>
            </a:r>
          </a:p>
          <a:p>
            <a:pPr>
              <a:defRPr/>
            </a:pPr>
            <a:r>
              <a:rPr lang="az-Latn-AZ" altLang="en-US" sz="2400" dirty="0"/>
              <a:t>qanaxma, yağ degenerasiyası, kalsifikasiya baş verə bilər – qeyri-homogen görünüş</a:t>
            </a:r>
            <a:endParaRPr lang="en-US" altLang="en-US" sz="24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id="{B1E7278B-2CD6-44D0-903D-E12DDDA91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99392"/>
            <a:ext cx="5862851" cy="788736"/>
          </a:xfrm>
        </p:spPr>
        <p:txBody>
          <a:bodyPr/>
          <a:lstStyle/>
          <a:p>
            <a:r>
              <a:rPr lang="az-Latn-AZ" altLang="en-US" sz="2800"/>
              <a:t>Gedişi</a:t>
            </a:r>
            <a:endParaRPr lang="en-US" altLang="en-US" sz="280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 marL="0" indent="0" algn="ctr">
              <a:buNone/>
              <a:defRPr/>
            </a:pPr>
            <a:r>
              <a:rPr lang="az-Latn-AZ" altLang="en-US" b="1" dirty="0">
                <a:solidFill>
                  <a:srgbClr val="4C0000"/>
                </a:solidFill>
              </a:rPr>
              <a:t>Tipik forma</a:t>
            </a:r>
          </a:p>
          <a:p>
            <a:pPr marL="0" indent="0" algn="ctr">
              <a:buNone/>
              <a:defRPr/>
            </a:pPr>
            <a:endParaRPr lang="az-Latn-AZ" altLang="en-US" dirty="0"/>
          </a:p>
          <a:p>
            <a:pPr>
              <a:defRPr/>
            </a:pPr>
            <a:r>
              <a:rPr lang="az-Latn-AZ" altLang="en-US" dirty="0"/>
              <a:t>xoş gedişli</a:t>
            </a:r>
          </a:p>
          <a:p>
            <a:pPr>
              <a:defRPr/>
            </a:pPr>
            <a:r>
              <a:rPr lang="az-Latn-AZ" altLang="en-US" dirty="0"/>
              <a:t>əksərən hallarda sürətli böyümə və klinik əlamətlər göstərmir</a:t>
            </a:r>
            <a:endParaRPr lang="en-US" altLang="en-US" dirty="0"/>
          </a:p>
          <a:p>
            <a:pPr>
              <a:defRPr/>
            </a:pPr>
            <a:r>
              <a:rPr lang="az-Latn-AZ" altLang="en-US" dirty="0"/>
              <a:t>qanaxma, malqnizasiya  və digər ağırlaşmalar törətmir</a:t>
            </a:r>
          </a:p>
          <a:p>
            <a:pPr marL="0" indent="0" algn="ctr">
              <a:buNone/>
              <a:defRPr/>
            </a:pPr>
            <a:endParaRPr lang="az-Latn-AZ" altLang="en-US" dirty="0"/>
          </a:p>
          <a:p>
            <a:pPr marL="0" indent="0" algn="ctr">
              <a:buNone/>
              <a:defRPr/>
            </a:pPr>
            <a:r>
              <a:rPr lang="az-Latn-AZ" altLang="en-US" b="1" dirty="0">
                <a:solidFill>
                  <a:srgbClr val="4C0000"/>
                </a:solidFill>
              </a:rPr>
              <a:t>Atipik forma</a:t>
            </a:r>
          </a:p>
          <a:p>
            <a:pPr marL="0" indent="0" algn="ctr">
              <a:buNone/>
              <a:defRPr/>
            </a:pPr>
            <a:endParaRPr lang="az-Latn-AZ" altLang="en-US" b="1" dirty="0"/>
          </a:p>
          <a:p>
            <a:pPr>
              <a:defRPr/>
            </a:pPr>
            <a:r>
              <a:rPr lang="az-Latn-AZ" altLang="en-US" dirty="0"/>
              <a:t>qanaxma, nekroz, kalsifikasiya, piy distrofiyası baş verə bilir.</a:t>
            </a:r>
            <a:endParaRPr lang="en-US" altLang="en-US" dirty="0"/>
          </a:p>
          <a:p>
            <a:pPr>
              <a:defRPr/>
            </a:pPr>
            <a:r>
              <a:rPr lang="az-Latn-AZ" altLang="en-US" dirty="0"/>
              <a:t>Kontraseptiv alanlarda qanaxma riski artır.</a:t>
            </a:r>
            <a:endParaRPr lang="en-US" alt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id="{35116281-4AE8-45EE-8D48-A73F4C12A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Klinikası</a:t>
            </a:r>
            <a:endParaRPr lang="en-US" altLang="en-US" sz="2800"/>
          </a:p>
        </p:txBody>
      </p:sp>
      <p:sp>
        <p:nvSpPr>
          <p:cNvPr id="34819" name="Content Placeholder 2">
            <a:extLst>
              <a:ext uri="{FF2B5EF4-FFF2-40B4-BE49-F238E27FC236}">
                <a16:creationId xmlns:a16="http://schemas.microsoft.com/office/drawing/2014/main" id="{294259BA-8C14-4278-891E-797DE2C042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sz="2400" dirty="0"/>
              <a:t>Əksərən klinik və laborator olaraq asimptomatik</a:t>
            </a:r>
          </a:p>
          <a:p>
            <a:r>
              <a:rPr lang="az-Latn-AZ" altLang="en-US" sz="2400" dirty="0"/>
              <a:t>Çox böyük ölçülərə çatdıqda – sıxma əlaməti</a:t>
            </a:r>
            <a:endParaRPr lang="en-US" altLang="en-US" sz="2400" dirty="0"/>
          </a:p>
          <a:p>
            <a:endParaRPr lang="az-Latn-AZ" altLang="en-US" sz="2400" dirty="0"/>
          </a:p>
          <a:p>
            <a:endParaRPr lang="az-Latn-AZ" altLang="en-US" sz="2400" dirty="0"/>
          </a:p>
          <a:p>
            <a:endParaRPr lang="az-Latn-AZ" altLang="en-US" sz="2400" dirty="0"/>
          </a:p>
          <a:p>
            <a:pPr marL="0" indent="0">
              <a:buNone/>
            </a:pPr>
            <a:r>
              <a:rPr lang="az-Latn-AZ" altLang="en-US" sz="2400" b="1" dirty="0"/>
              <a:t>Atipik formalı FNH qaraciyərin bədxassəli şişlərindən fərqləndirilməlidir</a:t>
            </a:r>
            <a:r>
              <a:rPr lang="az-Latn-AZ" altLang="en-US" sz="2400" dirty="0"/>
              <a:t>.</a:t>
            </a:r>
            <a:endParaRPr lang="en-US" altLang="en-US" sz="2400" dirty="0"/>
          </a:p>
          <a:p>
            <a:endParaRPr lang="en-US" altLang="en-US" sz="24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5FB10482-53A1-4FB5-BAEC-F5B706C89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Diaqnostikası</a:t>
            </a:r>
            <a:endParaRPr lang="en-US" altLang="en-US" sz="280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2418A3A1-BF9D-45EF-AA33-E684414F2F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795295"/>
              </p:ext>
            </p:extLst>
          </p:nvPr>
        </p:nvGraphicFramePr>
        <p:xfrm>
          <a:off x="839416" y="1825625"/>
          <a:ext cx="10514384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>
            <a:extLst>
              <a:ext uri="{FF2B5EF4-FFF2-40B4-BE49-F238E27FC236}">
                <a16:creationId xmlns:a16="http://schemas.microsoft.com/office/drawing/2014/main" id="{E285919C-A48B-4569-BD0F-CC5ED78A8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az-Latn-AZ" altLang="en-US" sz="3200" dirty="0"/>
              <a:t>Diaqnostik kriteriyaları</a:t>
            </a:r>
            <a:endParaRPr lang="ru-RU" altLang="en-US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68760"/>
            <a:ext cx="10515600" cy="4908203"/>
          </a:xfrm>
        </p:spPr>
        <p:txBody>
          <a:bodyPr numCol="2">
            <a:normAutofit fontScale="92500" lnSpcReduction="20000"/>
          </a:bodyPr>
          <a:lstStyle/>
          <a:p>
            <a:pPr lvl="0"/>
            <a:r>
              <a:rPr lang="ru-RU" altLang="en-US" b="1" i="1" dirty="0">
                <a:solidFill>
                  <a:srgbClr val="C00000"/>
                </a:solidFill>
              </a:rPr>
              <a:t>Klinik </a:t>
            </a:r>
            <a:r>
              <a:rPr lang="az-Latn-AZ" altLang="en-US" b="1" i="1" dirty="0">
                <a:solidFill>
                  <a:srgbClr val="C00000"/>
                </a:solidFill>
              </a:rPr>
              <a:t>və l</a:t>
            </a:r>
            <a:r>
              <a:rPr lang="ru-RU" altLang="en-US" b="1" i="1" dirty="0">
                <a:solidFill>
                  <a:srgbClr val="C00000"/>
                </a:solidFill>
              </a:rPr>
              <a:t>aborator</a:t>
            </a:r>
            <a:r>
              <a:rPr lang="az-Latn-AZ" altLang="en-US" b="1" i="1" dirty="0">
                <a:solidFill>
                  <a:srgbClr val="C00000"/>
                </a:solidFill>
              </a:rPr>
              <a:t> </a:t>
            </a:r>
            <a:r>
              <a:rPr lang="ru-RU" altLang="en-US" b="1" i="1" dirty="0">
                <a:solidFill>
                  <a:srgbClr val="C00000"/>
                </a:solidFill>
              </a:rPr>
              <a:t>əlamətlər</a:t>
            </a:r>
            <a:endParaRPr lang="en-US" dirty="0">
              <a:solidFill>
                <a:srgbClr val="C00000"/>
              </a:solidFill>
            </a:endParaRPr>
          </a:p>
          <a:p>
            <a:pPr lvl="1"/>
            <a:r>
              <a:rPr lang="az-Latn-AZ" altLang="en-US" dirty="0"/>
              <a:t>Asimptomatik</a:t>
            </a:r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marL="457200" lvl="1" indent="0">
              <a:buNone/>
            </a:pPr>
            <a:endParaRPr lang="az-Latn-AZ" dirty="0"/>
          </a:p>
          <a:p>
            <a:pPr marL="457200" lvl="1" indent="0">
              <a:buNone/>
            </a:pPr>
            <a:endParaRPr lang="az-Latn-AZ" dirty="0"/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lvl="1"/>
            <a:endParaRPr lang="en-US" dirty="0"/>
          </a:p>
          <a:p>
            <a:pPr lvl="0"/>
            <a:r>
              <a:rPr lang="ru-RU" altLang="en-US" b="1" i="1" dirty="0">
                <a:solidFill>
                  <a:srgbClr val="C00000"/>
                </a:solidFill>
              </a:rPr>
              <a:t>Görüntüləmə</a:t>
            </a:r>
            <a:r>
              <a:rPr lang="az-Latn-AZ" altLang="en-US" b="1" i="1" dirty="0">
                <a:solidFill>
                  <a:srgbClr val="C00000"/>
                </a:solidFill>
              </a:rPr>
              <a:t> əlamətləri</a:t>
            </a:r>
            <a:endParaRPr lang="en-US" dirty="0">
              <a:solidFill>
                <a:srgbClr val="C00000"/>
              </a:solidFill>
            </a:endParaRPr>
          </a:p>
          <a:p>
            <a:pPr lvl="1"/>
            <a:r>
              <a:rPr lang="az-Latn-AZ" altLang="en-US" b="1" dirty="0"/>
              <a:t>Ulduzşəkilli və ya çarxşəkilli mərkəzi arteriya</a:t>
            </a:r>
            <a:endParaRPr lang="en-US" b="1" dirty="0"/>
          </a:p>
          <a:p>
            <a:pPr lvl="1"/>
            <a:r>
              <a:rPr lang="az-Latn-AZ" altLang="en-US" dirty="0"/>
              <a:t>Mərkəzi çapıq (30-70%) – USM-də hiperexogen, KT-də hipodens, MRT-də isə T1-də hipodens, T2-də hiperdens, adətən ulduzşəkilli</a:t>
            </a:r>
            <a:endParaRPr lang="en-US" altLang="en-US" dirty="0"/>
          </a:p>
          <a:p>
            <a:pPr lvl="1"/>
            <a:r>
              <a:rPr lang="az-Latn-AZ" altLang="en-US" dirty="0"/>
              <a:t>Çapıqətrafı homogen görüntü (96%)</a:t>
            </a:r>
            <a:endParaRPr lang="en-US" altLang="en-US" dirty="0"/>
          </a:p>
          <a:p>
            <a:pPr lvl="1"/>
            <a:r>
              <a:rPr lang="az-Latn-AZ" altLang="en-US" dirty="0"/>
              <a:t>Normal Qc-lə müqayisədə zəif siqnal fərqi</a:t>
            </a:r>
            <a:endParaRPr lang="en-US" altLang="en-US" dirty="0"/>
          </a:p>
          <a:p>
            <a:pPr lvl="1"/>
            <a:r>
              <a:rPr lang="az-Latn-AZ" altLang="en-US" dirty="0"/>
              <a:t>Xarakteristik kontrastlaşma xüsusiyyəti: arterial fazada hiper, portal venoz fazada izo, gec fazalarda (5 – 10 dəq) mərkəzi çapıq kontrastlaşır və hiper görünür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AB07E-1EA8-499A-B42B-A02095C67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        FNH-ın KT görüntüləri</a:t>
            </a:r>
            <a:endParaRPr lang="en-US" dirty="0"/>
          </a:p>
        </p:txBody>
      </p:sp>
      <p:pic>
        <p:nvPicPr>
          <p:cNvPr id="9" name="Picture 5">
            <a:extLst>
              <a:ext uri="{FF2B5EF4-FFF2-40B4-BE49-F238E27FC236}">
                <a16:creationId xmlns:a16="http://schemas.microsoft.com/office/drawing/2014/main" id="{B85EE2B1-D1CE-4E5C-8628-A64E2EF9039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024" y="1269380"/>
            <a:ext cx="5693309" cy="4535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">
            <a:extLst>
              <a:ext uri="{FF2B5EF4-FFF2-40B4-BE49-F238E27FC236}">
                <a16:creationId xmlns:a16="http://schemas.microsoft.com/office/drawing/2014/main" id="{DA38389F-A981-4BD3-AC98-0A031E19A981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1268760"/>
            <a:ext cx="5256584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>
            <a:extLst>
              <a:ext uri="{FF2B5EF4-FFF2-40B4-BE49-F238E27FC236}">
                <a16:creationId xmlns:a16="http://schemas.microsoft.com/office/drawing/2014/main" id="{6BEC458B-B003-4541-B5BE-6AE1D535E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Müalicəsi</a:t>
            </a:r>
            <a:endParaRPr lang="en-US" altLang="en-US" sz="2800"/>
          </a:p>
        </p:txBody>
      </p:sp>
      <p:sp>
        <p:nvSpPr>
          <p:cNvPr id="7" name="Oval 3"/>
          <p:cNvSpPr>
            <a:spLocks noChangeArrowheads="1"/>
          </p:cNvSpPr>
          <p:nvPr/>
        </p:nvSpPr>
        <p:spPr bwMode="auto">
          <a:xfrm>
            <a:off x="3281363" y="717440"/>
            <a:ext cx="5329237" cy="650091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400" b="1" dirty="0">
                <a:latin typeface="Calibri" panose="020F0502020204030204" pitchFamily="34" charset="0"/>
              </a:rPr>
              <a:t>Fokal nodulyar hiperplaziya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3119127" y="2388030"/>
            <a:ext cx="1682064" cy="400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000" b="1" dirty="0">
                <a:latin typeface="Calibri" panose="020F0502020204030204" pitchFamily="34" charset="0"/>
              </a:rPr>
              <a:t>Asimptomatik</a:t>
            </a: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6883729" y="2390271"/>
            <a:ext cx="1930400" cy="400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000" b="1" dirty="0">
                <a:latin typeface="Calibri" panose="020F0502020204030204" pitchFamily="34" charset="0"/>
              </a:rPr>
              <a:t>Simptomatik</a:t>
            </a:r>
          </a:p>
        </p:txBody>
      </p:sp>
      <p:sp>
        <p:nvSpPr>
          <p:cNvPr id="10" name="Oval 6"/>
          <p:cNvSpPr>
            <a:spLocks noChangeArrowheads="1"/>
          </p:cNvSpPr>
          <p:nvPr/>
        </p:nvSpPr>
        <p:spPr bwMode="auto">
          <a:xfrm>
            <a:off x="5017665" y="3809723"/>
            <a:ext cx="2049001" cy="6500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400" b="1" dirty="0">
                <a:latin typeface="Calibri" panose="020F0502020204030204" pitchFamily="34" charset="0"/>
              </a:rPr>
              <a:t>Müşahidə</a:t>
            </a: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5157172" y="4981298"/>
            <a:ext cx="1771575" cy="400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000" dirty="0">
                <a:latin typeface="Calibri" panose="020F0502020204030204" pitchFamily="34" charset="0"/>
              </a:rPr>
              <a:t>Sürətli böyümə</a:t>
            </a:r>
          </a:p>
        </p:txBody>
      </p:sp>
      <p:sp>
        <p:nvSpPr>
          <p:cNvPr id="12" name="AutoShape 10"/>
          <p:cNvSpPr>
            <a:spLocks noChangeArrowheads="1"/>
          </p:cNvSpPr>
          <p:nvPr/>
        </p:nvSpPr>
        <p:spPr bwMode="auto">
          <a:xfrm>
            <a:off x="5139144" y="5993977"/>
            <a:ext cx="1778000" cy="498075"/>
          </a:xfrm>
          <a:prstGeom prst="roundRect">
            <a:avLst>
              <a:gd name="adj" fmla="val 12495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2400" b="1" dirty="0">
                <a:latin typeface="Calibri" panose="020F0502020204030204" pitchFamily="34" charset="0"/>
              </a:rPr>
              <a:t>REZEKSİYA</a:t>
            </a:r>
          </a:p>
        </p:txBody>
      </p:sp>
      <p:grpSp>
        <p:nvGrpSpPr>
          <p:cNvPr id="13" name="Group 28"/>
          <p:cNvGrpSpPr>
            <a:grpSpLocks/>
          </p:cNvGrpSpPr>
          <p:nvPr/>
        </p:nvGrpSpPr>
        <p:grpSpPr bwMode="auto">
          <a:xfrm>
            <a:off x="3960159" y="2728635"/>
            <a:ext cx="4165600" cy="1008063"/>
            <a:chOff x="1706" y="1636"/>
            <a:chExt cx="2624" cy="635"/>
          </a:xfrm>
        </p:grpSpPr>
        <p:grpSp>
          <p:nvGrpSpPr>
            <p:cNvPr id="14" name="Group 13"/>
            <p:cNvGrpSpPr>
              <a:grpSpLocks/>
            </p:cNvGrpSpPr>
            <p:nvPr/>
          </p:nvGrpSpPr>
          <p:grpSpPr bwMode="auto">
            <a:xfrm>
              <a:off x="1706" y="1636"/>
              <a:ext cx="2624" cy="297"/>
              <a:chOff x="1279" y="1776"/>
              <a:chExt cx="1968" cy="274"/>
            </a:xfrm>
          </p:grpSpPr>
          <p:sp>
            <p:nvSpPr>
              <p:cNvPr id="16" name="AutoShape 11"/>
              <p:cNvSpPr>
                <a:spLocks noChangeArrowheads="1"/>
              </p:cNvSpPr>
              <p:nvPr/>
            </p:nvSpPr>
            <p:spPr bwMode="auto">
              <a:xfrm>
                <a:off x="1279" y="1776"/>
                <a:ext cx="1968" cy="274"/>
              </a:xfrm>
              <a:prstGeom prst="downArrow">
                <a:avLst>
                  <a:gd name="adj1" fmla="val 75009"/>
                  <a:gd name="adj2" fmla="val 100000"/>
                </a:avLst>
              </a:prstGeom>
              <a:solidFill>
                <a:srgbClr val="C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 sz="2800">
                  <a:latin typeface="Calibri" panose="020F0502020204030204" pitchFamily="34" charset="0"/>
                </a:endParaRPr>
              </a:p>
            </p:txBody>
          </p:sp>
          <p:sp>
            <p:nvSpPr>
              <p:cNvPr id="17" name="AutoShape 12"/>
              <p:cNvSpPr>
                <a:spLocks noChangeArrowheads="1"/>
              </p:cNvSpPr>
              <p:nvPr/>
            </p:nvSpPr>
            <p:spPr bwMode="auto">
              <a:xfrm>
                <a:off x="1279" y="1776"/>
                <a:ext cx="1968" cy="114"/>
              </a:xfrm>
              <a:prstGeom prst="downArrow">
                <a:avLst>
                  <a:gd name="adj1" fmla="val 75009"/>
                  <a:gd name="adj2" fmla="val 100000"/>
                </a:avLst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 sz="280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15" name="AutoShape 14"/>
            <p:cNvSpPr>
              <a:spLocks noChangeArrowheads="1"/>
            </p:cNvSpPr>
            <p:nvPr/>
          </p:nvSpPr>
          <p:spPr bwMode="auto">
            <a:xfrm>
              <a:off x="2881" y="1867"/>
              <a:ext cx="274" cy="404"/>
            </a:xfrm>
            <a:prstGeom prst="downArrow">
              <a:avLst>
                <a:gd name="adj1" fmla="val 50000"/>
                <a:gd name="adj2" fmla="val 73729"/>
              </a:avLst>
            </a:prstGeom>
            <a:solidFill>
              <a:srgbClr val="C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 sz="2800">
                <a:latin typeface="Calibri" panose="020F0502020204030204" pitchFamily="34" charset="0"/>
              </a:endParaRPr>
            </a:p>
          </p:txBody>
        </p:sp>
      </p:grpSp>
      <p:cxnSp>
        <p:nvCxnSpPr>
          <p:cNvPr id="18" name="AutoShape 21"/>
          <p:cNvCxnSpPr>
            <a:cxnSpLocks noChangeShapeType="1"/>
            <a:stCxn id="7" idx="6"/>
          </p:cNvCxnSpPr>
          <p:nvPr/>
        </p:nvCxnSpPr>
        <p:spPr bwMode="auto">
          <a:xfrm>
            <a:off x="8610600" y="1042486"/>
            <a:ext cx="1285999" cy="3733368"/>
          </a:xfrm>
          <a:prstGeom prst="bentConnector2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AutoShape 22"/>
          <p:cNvCxnSpPr>
            <a:cxnSpLocks noChangeShapeType="1"/>
          </p:cNvCxnSpPr>
          <p:nvPr/>
        </p:nvCxnSpPr>
        <p:spPr bwMode="auto">
          <a:xfrm rot="5400000">
            <a:off x="8127762" y="4457432"/>
            <a:ext cx="639074" cy="2858740"/>
          </a:xfrm>
          <a:prstGeom prst="bentConnector2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AutoShape 23"/>
          <p:cNvCxnSpPr>
            <a:cxnSpLocks noChangeShapeType="1"/>
            <a:stCxn id="11" idx="2"/>
          </p:cNvCxnSpPr>
          <p:nvPr/>
        </p:nvCxnSpPr>
        <p:spPr bwMode="auto">
          <a:xfrm>
            <a:off x="6042960" y="5382050"/>
            <a:ext cx="0" cy="504752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AutoShape 24"/>
          <p:cNvCxnSpPr>
            <a:cxnSpLocks noChangeShapeType="1"/>
            <a:stCxn id="10" idx="4"/>
            <a:endCxn id="11" idx="0"/>
          </p:cNvCxnSpPr>
          <p:nvPr/>
        </p:nvCxnSpPr>
        <p:spPr bwMode="auto">
          <a:xfrm>
            <a:off x="6042166" y="4459814"/>
            <a:ext cx="794" cy="521484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AutoShape 25"/>
          <p:cNvCxnSpPr>
            <a:cxnSpLocks noChangeShapeType="1"/>
            <a:stCxn id="7" idx="4"/>
            <a:endCxn id="8" idx="0"/>
          </p:cNvCxnSpPr>
          <p:nvPr/>
        </p:nvCxnSpPr>
        <p:spPr bwMode="auto">
          <a:xfrm flipH="1">
            <a:off x="3960159" y="1367531"/>
            <a:ext cx="1985823" cy="1020499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3" name="AutoShape 27"/>
          <p:cNvCxnSpPr>
            <a:cxnSpLocks noChangeShapeType="1"/>
            <a:stCxn id="7" idx="4"/>
            <a:endCxn id="9" idx="0"/>
          </p:cNvCxnSpPr>
          <p:nvPr/>
        </p:nvCxnSpPr>
        <p:spPr bwMode="auto">
          <a:xfrm>
            <a:off x="5945982" y="1367531"/>
            <a:ext cx="1902947" cy="1022740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6" name="Footer Placeholder 1">
            <a:extLst>
              <a:ext uri="{FF2B5EF4-FFF2-40B4-BE49-F238E27FC236}">
                <a16:creationId xmlns:a16="http://schemas.microsoft.com/office/drawing/2014/main" id="{58505C3A-57D2-4710-9700-EC085919DAFB}"/>
              </a:ext>
            </a:extLst>
          </p:cNvPr>
          <p:cNvSpPr txBox="1">
            <a:spLocks/>
          </p:cNvSpPr>
          <p:nvPr/>
        </p:nvSpPr>
        <p:spPr>
          <a:xfrm>
            <a:off x="120018" y="6206339"/>
            <a:ext cx="2895600" cy="5222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ctr" rtl="0" eaLnBrk="1" fontAlgn="auto" hangingPunct="1">
              <a:spcBef>
                <a:spcPts val="0"/>
              </a:spcBef>
              <a:spcAft>
                <a:spcPts val="0"/>
              </a:spcAft>
              <a:defRPr sz="9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r>
              <a:rPr lang="az-Latn-AZ" altLang="en-US" sz="12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Prof.Dr.NYBay</a:t>
            </a:r>
            <a:endParaRPr lang="az-Latn-AZ" altLang="en-US" sz="1200" dirty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1504" y="1916832"/>
            <a:ext cx="8712968" cy="1843990"/>
          </a:xfrm>
        </p:spPr>
        <p:txBody>
          <a:bodyPr>
            <a:normAutofit/>
          </a:bodyPr>
          <a:lstStyle/>
          <a:p>
            <a:r>
              <a:rPr lang="az-Latn-AZ" altLang="en-US" sz="5400" dirty="0"/>
              <a:t>Hepatosellular adenoma (HA)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6751103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id="{17C31761-7716-46F3-AFA2-8A1A15874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 dirty="0"/>
              <a:t>Tərifi</a:t>
            </a:r>
            <a:endParaRPr lang="en-US" altLang="en-US" sz="2800" dirty="0"/>
          </a:p>
        </p:txBody>
      </p:sp>
      <p:sp>
        <p:nvSpPr>
          <p:cNvPr id="44035" name="Content Placeholder 2">
            <a:extLst>
              <a:ext uri="{FF2B5EF4-FFF2-40B4-BE49-F238E27FC236}">
                <a16:creationId xmlns:a16="http://schemas.microsoft.com/office/drawing/2014/main" id="{C77D68C0-1C5B-44EA-BFCF-4A52ACB48CC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endParaRPr lang="az-Latn-AZ" altLang="en-US" sz="2800" b="1" dirty="0"/>
          </a:p>
          <a:p>
            <a:pPr marL="0" indent="0" algn="ctr">
              <a:buFont typeface="Arial" panose="020B0604020202020204" pitchFamily="34" charset="0"/>
              <a:buNone/>
            </a:pPr>
            <a:endParaRPr lang="az-Latn-AZ" altLang="en-US" b="1" dirty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az-Latn-AZ" altLang="en-US" sz="2800" b="1" dirty="0"/>
              <a:t>Hepatositlərdən inkişaf edən xoş xassəli şişdir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az-Latn-AZ" altLang="en-US" sz="2800" dirty="0"/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40FE4A09-256B-4B28-BF2B-FA2F227E697C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84032" y="1412776"/>
            <a:ext cx="4784654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>
            <a:extLst>
              <a:ext uri="{FF2B5EF4-FFF2-40B4-BE49-F238E27FC236}">
                <a16:creationId xmlns:a16="http://schemas.microsoft.com/office/drawing/2014/main" id="{2ABF22C3-6908-42D0-9F2D-279A1F0D3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Təsnifatı</a:t>
            </a:r>
            <a:endParaRPr lang="en-US" altLang="en-US" sz="280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367A12D8-4A1B-43FC-8C24-8F4199F5A6B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6859517"/>
              </p:ext>
            </p:extLst>
          </p:nvPr>
        </p:nvGraphicFramePr>
        <p:xfrm>
          <a:off x="838200" y="1825625"/>
          <a:ext cx="10515599" cy="303212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217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938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7353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Sayına görə 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fontAlgn="base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az-Latn-AZ" sz="2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tək (70%) və çoxsaylı - adenomatoz (30%)</a:t>
                      </a:r>
                      <a:r>
                        <a:rPr lang="az-Latn-AZ" sz="2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3539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4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Tərkibinə görə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az-Latn-AZ" sz="2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siderotik (yağlı), peliotik (qanlı) və qarışıq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109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Gedişinə görə 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stabil, proqressiv və reqressiv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39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Klinikasına görə 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asimptomatik, simptomatik</a:t>
                      </a:r>
                      <a:r>
                        <a:rPr lang="az-Latn-AZ" sz="2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ağırlaşmalı</a:t>
                      </a:r>
                      <a:r>
                        <a:rPr lang="az-Latn-AZ" sz="2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>
            <a:extLst>
              <a:ext uri="{FF2B5EF4-FFF2-40B4-BE49-F238E27FC236}">
                <a16:creationId xmlns:a16="http://schemas.microsoft.com/office/drawing/2014/main" id="{5C708CE5-93CD-4512-8CED-6B6E3D628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Etiologiyası və patogenezi</a:t>
            </a:r>
            <a:endParaRPr lang="en-US" altLang="en-US" sz="2800"/>
          </a:p>
        </p:txBody>
      </p:sp>
      <p:sp>
        <p:nvSpPr>
          <p:cNvPr id="41987" name="Content Placeholder 2">
            <a:extLst>
              <a:ext uri="{FF2B5EF4-FFF2-40B4-BE49-F238E27FC236}">
                <a16:creationId xmlns:a16="http://schemas.microsoft.com/office/drawing/2014/main" id="{B519B330-A94D-47B7-BE3C-DDE7F3F474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az-Latn-AZ" altLang="en-US" sz="2800" dirty="0"/>
              <a:t>Dəqiq məlum deyil. </a:t>
            </a:r>
            <a:endParaRPr lang="en-US" altLang="en-US" sz="2800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az-Latn-AZ" altLang="en-US" sz="28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az-Latn-AZ" altLang="en-US" sz="2800" b="1" dirty="0"/>
              <a:t>Risk amilləri</a:t>
            </a:r>
          </a:p>
          <a:p>
            <a:pPr>
              <a:defRPr/>
            </a:pPr>
            <a:r>
              <a:rPr lang="az-Latn-AZ" altLang="en-US" sz="2800" dirty="0"/>
              <a:t>Hiperestrogenemiya</a:t>
            </a:r>
          </a:p>
          <a:p>
            <a:pPr>
              <a:defRPr/>
            </a:pPr>
            <a:r>
              <a:rPr lang="az-Latn-AZ" altLang="en-US" sz="2800" dirty="0"/>
              <a:t>Steroid və qlükogen depo xəstəlikləri</a:t>
            </a:r>
            <a:endParaRPr lang="en-US" altLang="en-US" sz="2800" dirty="0"/>
          </a:p>
          <a:p>
            <a:pPr>
              <a:defRPr/>
            </a:pPr>
            <a:endParaRPr lang="en-US" altLang="en-US" sz="2800" dirty="0"/>
          </a:p>
          <a:p>
            <a:pPr>
              <a:defRPr/>
            </a:pPr>
            <a:endParaRPr lang="en-US" altLang="en-US" sz="28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Gedişi və Klinikası</a:t>
            </a:r>
            <a:endParaRPr lang="en-US" dirty="0"/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12DFF701-E40D-4C59-8233-EA255B135BD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523905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:a16="http://schemas.microsoft.com/office/drawing/2014/main" id="{A9E694E1-3395-4A69-850F-10B9E17A2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Morfologiyası</a:t>
            </a:r>
            <a:endParaRPr lang="en-US" altLang="en-US"/>
          </a:p>
        </p:txBody>
      </p:sp>
      <p:sp>
        <p:nvSpPr>
          <p:cNvPr id="43011" name="Content Placeholder 2">
            <a:extLst>
              <a:ext uri="{FF2B5EF4-FFF2-40B4-BE49-F238E27FC236}">
                <a16:creationId xmlns:a16="http://schemas.microsoft.com/office/drawing/2014/main" id="{DE07E60B-EAA7-408C-8508-CD816D3240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az-Latn-AZ" altLang="en-US" sz="2300" dirty="0"/>
              <a:t>Kapsulu yoxdur, lakin ətraf toxumaları sıxması nəticəsində yalançı kapsul əmələ gələ bilər.</a:t>
            </a:r>
            <a:endParaRPr lang="en-US" altLang="en-US" sz="2300" dirty="0"/>
          </a:p>
          <a:p>
            <a:pPr>
              <a:defRPr/>
            </a:pPr>
            <a:endParaRPr lang="az-Latn-AZ" altLang="en-US" sz="2300" dirty="0"/>
          </a:p>
          <a:p>
            <a:pPr>
              <a:defRPr/>
            </a:pPr>
            <a:endParaRPr lang="az-Latn-AZ" altLang="en-US" sz="23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az-Latn-AZ" altLang="en-US" sz="2300" b="1" dirty="0"/>
              <a:t>Mikroskopik: </a:t>
            </a:r>
          </a:p>
          <a:p>
            <a:pPr>
              <a:defRPr/>
            </a:pPr>
            <a:r>
              <a:rPr lang="az-Latn-AZ" altLang="en-US" sz="2300" dirty="0"/>
              <a:t>Hepatositlərlə zəngin, birləşdirici toxumadan kasıb, geniş sinusoidləri olan törəmə</a:t>
            </a:r>
          </a:p>
          <a:p>
            <a:pPr>
              <a:defRPr/>
            </a:pPr>
            <a:r>
              <a:rPr lang="az-Latn-AZ" altLang="en-US" sz="2300" dirty="0"/>
              <a:t>Klassik qapı üçlüyü və paycıqlar yox </a:t>
            </a:r>
          </a:p>
          <a:p>
            <a:pPr>
              <a:defRPr/>
            </a:pPr>
            <a:r>
              <a:rPr lang="az-Latn-AZ" altLang="en-US" sz="2300" dirty="0"/>
              <a:t>Arteriya birbaşa sinusoidə açılır və törəmənin yeganə təhcizatını təşkil edir</a:t>
            </a:r>
            <a:endParaRPr lang="en-US" altLang="en-US" sz="2300" dirty="0"/>
          </a:p>
          <a:p>
            <a:pPr>
              <a:defRPr/>
            </a:pPr>
            <a:endParaRPr lang="az-Latn-AZ" altLang="en-US" sz="2300" dirty="0"/>
          </a:p>
          <a:p>
            <a:pPr>
              <a:defRPr/>
            </a:pPr>
            <a:endParaRPr lang="az-Latn-AZ" altLang="en-US" sz="2300" dirty="0"/>
          </a:p>
          <a:p>
            <a:pPr>
              <a:defRPr/>
            </a:pPr>
            <a:r>
              <a:rPr lang="az-Latn-AZ" altLang="en-US" sz="2300" dirty="0"/>
              <a:t>Siderotik forma – intra- və ekstrasellulyar sahələr lipidlə zəngin</a:t>
            </a:r>
            <a:endParaRPr lang="en-US" altLang="en-US" sz="2300" dirty="0"/>
          </a:p>
          <a:p>
            <a:pPr>
              <a:defRPr/>
            </a:pPr>
            <a:r>
              <a:rPr lang="az-Latn-AZ" altLang="en-US" sz="2300" dirty="0"/>
              <a:t>Peliotik forma – geniş sinusoidlər və arteriyalarla yanaşı çoxlu hemorragiyalar</a:t>
            </a:r>
            <a:endParaRPr lang="en-US" altLang="en-US" sz="2300" dirty="0"/>
          </a:p>
          <a:p>
            <a:pPr>
              <a:defRPr/>
            </a:pPr>
            <a:endParaRPr lang="en-US" altLang="en-US" sz="23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>
            <a:extLst>
              <a:ext uri="{FF2B5EF4-FFF2-40B4-BE49-F238E27FC236}">
                <a16:creationId xmlns:a16="http://schemas.microsoft.com/office/drawing/2014/main" id="{6B84ADEC-BE2E-487C-ABBE-EB22A676B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Diaqnostikası</a:t>
            </a:r>
            <a:endParaRPr lang="en-US" altLang="en-US" sz="280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A41C842D-6858-4FFE-93BE-AEE694C5F4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599532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5FB2E2-DCB0-4B68-8E6E-D7418536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HA-nın KT görüntüləri</a:t>
            </a:r>
            <a:endParaRPr lang="en-US" dirty="0"/>
          </a:p>
        </p:txBody>
      </p:sp>
      <p:pic>
        <p:nvPicPr>
          <p:cNvPr id="6" name="Picture 5" descr="A close up of an animal&#10;&#10;Description automatically generated">
            <a:extLst>
              <a:ext uri="{FF2B5EF4-FFF2-40B4-BE49-F238E27FC236}">
                <a16:creationId xmlns:a16="http://schemas.microsoft.com/office/drawing/2014/main" id="{FD42A4E5-C6AB-4B04-87AF-2C966A0957DD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4" t="14583" r="4808" b="20765"/>
          <a:stretch/>
        </p:blipFill>
        <p:spPr bwMode="auto">
          <a:xfrm>
            <a:off x="1199456" y="1124744"/>
            <a:ext cx="4824536" cy="24266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A picture containing mirror, indoor&#10;&#10;Description automatically generated">
            <a:extLst>
              <a:ext uri="{FF2B5EF4-FFF2-40B4-BE49-F238E27FC236}">
                <a16:creationId xmlns:a16="http://schemas.microsoft.com/office/drawing/2014/main" id="{30F3A8D2-B9C5-4EF0-8CC7-66A93FF13CEE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2" t="13943" r="3685" b="18689"/>
          <a:stretch/>
        </p:blipFill>
        <p:spPr bwMode="auto">
          <a:xfrm>
            <a:off x="6600056" y="1124744"/>
            <a:ext cx="4702916" cy="244659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 descr="A picture containing mirror, indoor&#10;&#10;Description automatically generated">
            <a:extLst>
              <a:ext uri="{FF2B5EF4-FFF2-40B4-BE49-F238E27FC236}">
                <a16:creationId xmlns:a16="http://schemas.microsoft.com/office/drawing/2014/main" id="{7E4F031A-0E0C-4D6B-BACE-67B4697071B9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1" t="14584" r="3170" b="19661"/>
          <a:stretch/>
        </p:blipFill>
        <p:spPr bwMode="auto">
          <a:xfrm>
            <a:off x="1199456" y="3760237"/>
            <a:ext cx="4824536" cy="26930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1DD5EB0-070F-492C-AC7F-B08402F46DD2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1" t="15705" r="4487" b="17735"/>
          <a:stretch/>
        </p:blipFill>
        <p:spPr bwMode="auto">
          <a:xfrm>
            <a:off x="6581312" y="3775163"/>
            <a:ext cx="4702916" cy="26930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Rectangle 2"/>
          <p:cNvSpPr/>
          <p:nvPr/>
        </p:nvSpPr>
        <p:spPr>
          <a:xfrm>
            <a:off x="3074258" y="1311008"/>
            <a:ext cx="7489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/>
              <a:t>Nativ</a:t>
            </a:r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8328248" y="1328567"/>
            <a:ext cx="1056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dirty="0"/>
              <a:t> </a:t>
            </a:r>
            <a:r>
              <a:rPr lang="az-Latn-AZ" b="1" dirty="0"/>
              <a:t>Arterial</a:t>
            </a:r>
            <a:endParaRPr lang="en-US" b="1" dirty="0"/>
          </a:p>
        </p:txBody>
      </p:sp>
      <p:sp>
        <p:nvSpPr>
          <p:cNvPr id="5" name="Rectangle 4"/>
          <p:cNvSpPr/>
          <p:nvPr/>
        </p:nvSpPr>
        <p:spPr>
          <a:xfrm>
            <a:off x="2971601" y="4004107"/>
            <a:ext cx="8515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/>
              <a:t>Venoz</a:t>
            </a:r>
            <a:endParaRPr lang="en-US" b="1" dirty="0"/>
          </a:p>
        </p:txBody>
      </p:sp>
      <p:sp>
        <p:nvSpPr>
          <p:cNvPr id="12" name="Rectangle 11"/>
          <p:cNvSpPr/>
          <p:nvPr/>
        </p:nvSpPr>
        <p:spPr>
          <a:xfrm>
            <a:off x="7784801" y="4004107"/>
            <a:ext cx="18517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/>
              <a:t>Gec venoz faza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324226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>
            <a:extLst>
              <a:ext uri="{FF2B5EF4-FFF2-40B4-BE49-F238E27FC236}">
                <a16:creationId xmlns:a16="http://schemas.microsoft.com/office/drawing/2014/main" id="{57DE28E3-5C32-46E5-B8BB-75AE67EC5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az-Latn-AZ" altLang="en-US" sz="3200" dirty="0"/>
              <a:t>Diaqnostik kriteriyaları</a:t>
            </a:r>
            <a:endParaRPr lang="ru-RU" altLang="en-US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2776"/>
            <a:ext cx="10874424" cy="4764187"/>
          </a:xfrm>
        </p:spPr>
        <p:txBody>
          <a:bodyPr numCol="2"/>
          <a:lstStyle/>
          <a:p>
            <a:pPr lvl="0"/>
            <a:r>
              <a:rPr lang="ru-RU" altLang="en-US" b="1" i="1" dirty="0">
                <a:solidFill>
                  <a:srgbClr val="C00000"/>
                </a:solidFill>
              </a:rPr>
              <a:t>Klinik </a:t>
            </a:r>
            <a:r>
              <a:rPr lang="az-Latn-AZ" altLang="en-US" b="1" i="1" dirty="0">
                <a:solidFill>
                  <a:srgbClr val="C00000"/>
                </a:solidFill>
              </a:rPr>
              <a:t>və l</a:t>
            </a:r>
            <a:r>
              <a:rPr lang="ru-RU" altLang="en-US" b="1" i="1" dirty="0">
                <a:solidFill>
                  <a:srgbClr val="C00000"/>
                </a:solidFill>
              </a:rPr>
              <a:t>aborator</a:t>
            </a:r>
            <a:r>
              <a:rPr lang="az-Latn-AZ" altLang="en-US" b="1" i="1" dirty="0">
                <a:solidFill>
                  <a:srgbClr val="C00000"/>
                </a:solidFill>
              </a:rPr>
              <a:t> </a:t>
            </a:r>
            <a:r>
              <a:rPr lang="ru-RU" altLang="en-US" b="1" i="1" dirty="0">
                <a:solidFill>
                  <a:srgbClr val="C00000"/>
                </a:solidFill>
              </a:rPr>
              <a:t>əlamətlər</a:t>
            </a:r>
            <a:endParaRPr lang="en-US" dirty="0">
              <a:solidFill>
                <a:srgbClr val="C00000"/>
              </a:solidFill>
            </a:endParaRPr>
          </a:p>
          <a:p>
            <a:pPr lvl="1"/>
            <a:r>
              <a:rPr lang="az-Latn-AZ" altLang="en-US" dirty="0"/>
              <a:t>Anemiya, ağrı, kontraseptiv hormon qəbul edən qadınlar, normal qaraciyər fonunda kütlə.</a:t>
            </a:r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lvl="1"/>
            <a:endParaRPr lang="az-Latn-AZ" dirty="0"/>
          </a:p>
          <a:p>
            <a:pPr lvl="1"/>
            <a:endParaRPr lang="en-US" dirty="0"/>
          </a:p>
          <a:p>
            <a:pPr lvl="0"/>
            <a:r>
              <a:rPr lang="ru-RU" altLang="en-US" b="1" i="1" dirty="0">
                <a:solidFill>
                  <a:srgbClr val="C00000"/>
                </a:solidFill>
              </a:rPr>
              <a:t>Görüntüləmə</a:t>
            </a:r>
            <a:r>
              <a:rPr lang="az-Latn-AZ" altLang="en-US" b="1" i="1" dirty="0">
                <a:solidFill>
                  <a:srgbClr val="C00000"/>
                </a:solidFill>
              </a:rPr>
              <a:t> əlamətləri</a:t>
            </a:r>
            <a:endParaRPr lang="en-US" dirty="0">
              <a:solidFill>
                <a:srgbClr val="C00000"/>
              </a:solidFill>
            </a:endParaRPr>
          </a:p>
          <a:p>
            <a:pPr lvl="1"/>
            <a:r>
              <a:rPr lang="az-Latn-AZ" altLang="en-US" dirty="0"/>
              <a:t>MRT T1-də hiperintens, heterogen və psevdokapsullu görünmə.</a:t>
            </a:r>
            <a:endParaRPr lang="en-US" dirty="0"/>
          </a:p>
          <a:p>
            <a:pPr lvl="1"/>
            <a:r>
              <a:rPr lang="az-Latn-AZ" altLang="en-US" dirty="0"/>
              <a:t>Arterial fazada hipervaskulyar, venoz yuyulma olmur.</a:t>
            </a:r>
            <a:endParaRPr lang="en-US" altLang="en-US" dirty="0"/>
          </a:p>
          <a:p>
            <a:pPr lvl="1"/>
            <a:r>
              <a:rPr lang="az-Latn-AZ" altLang="en-US" dirty="0"/>
              <a:t>Normal hepatositlər tərəfindən tutulan və biliar sistemdən ifraz edilən kontrastlı müayinələrin hepatosit fazasında (20-60 dəq sonra) hipo- (qara) görünürlər.</a:t>
            </a:r>
            <a:endParaRPr 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1">
            <a:extLst>
              <a:ext uri="{FF2B5EF4-FFF2-40B4-BE49-F238E27FC236}">
                <a16:creationId xmlns:a16="http://schemas.microsoft.com/office/drawing/2014/main" id="{36A51325-F9F7-43E1-9347-DEC1A2661A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Müalicəsi</a:t>
            </a:r>
            <a:endParaRPr lang="en-US" altLang="en-US" sz="2800"/>
          </a:p>
        </p:txBody>
      </p:sp>
      <p:sp>
        <p:nvSpPr>
          <p:cNvPr id="55299" name="Content Placeholder 2">
            <a:extLst>
              <a:ext uri="{FF2B5EF4-FFF2-40B4-BE49-F238E27FC236}">
                <a16:creationId xmlns:a16="http://schemas.microsoft.com/office/drawing/2014/main" id="{CAACCE67-24F6-4F87-8326-847648ECE9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/>
          </a:p>
          <a:p>
            <a:r>
              <a:rPr lang="az-Latn-AZ" altLang="en-US"/>
              <a:t>Rezeksiya</a:t>
            </a:r>
          </a:p>
          <a:p>
            <a:r>
              <a:rPr lang="az-Latn-AZ" altLang="en-US"/>
              <a:t>Rezeksiya mümkün olmayan hallarda embolizasiya </a:t>
            </a:r>
          </a:p>
          <a:p>
            <a:r>
              <a:rPr lang="az-Latn-AZ" altLang="en-US"/>
              <a:t>Kontraseptivlərin kəsilməsi kiçik (&lt;3 sm) adenomaların kiçildə bilər, lakin böyük (&gt;5 sm) adenomalara təsir etmir.</a:t>
            </a:r>
            <a:endParaRPr lang="en-US" alt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297517" y="321824"/>
            <a:ext cx="9787467" cy="24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endParaRPr lang="az-Latn-AZ" altLang="en-US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2941081" y="2283664"/>
            <a:ext cx="2083122" cy="339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1600" b="1" dirty="0"/>
              <a:t>Asimptomatik</a:t>
            </a: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5283200" y="2276475"/>
            <a:ext cx="257386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1600" b="1" dirty="0"/>
              <a:t>Simptomatik</a:t>
            </a: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8128000" y="2276475"/>
            <a:ext cx="257386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1600" b="1" dirty="0"/>
              <a:t>Ağırlaşmalı</a:t>
            </a:r>
          </a:p>
        </p:txBody>
      </p:sp>
      <p:grpSp>
        <p:nvGrpSpPr>
          <p:cNvPr id="3083" name="Group 11"/>
          <p:cNvGrpSpPr>
            <a:grpSpLocks/>
          </p:cNvGrpSpPr>
          <p:nvPr/>
        </p:nvGrpSpPr>
        <p:grpSpPr bwMode="auto">
          <a:xfrm>
            <a:off x="2844800" y="2700339"/>
            <a:ext cx="7450667" cy="657225"/>
            <a:chOff x="1008" y="1680"/>
            <a:chExt cx="2640" cy="480"/>
          </a:xfrm>
          <a:solidFill>
            <a:schemeClr val="accent2"/>
          </a:solidFill>
        </p:grpSpPr>
        <p:sp>
          <p:nvSpPr>
            <p:cNvPr id="3078" name="AutoShape 6"/>
            <p:cNvSpPr>
              <a:spLocks noChangeArrowheads="1"/>
            </p:cNvSpPr>
            <p:nvPr/>
          </p:nvSpPr>
          <p:spPr bwMode="auto">
            <a:xfrm>
              <a:off x="1008" y="1680"/>
              <a:ext cx="2640" cy="275"/>
            </a:xfrm>
            <a:prstGeom prst="downArrow">
              <a:avLst>
                <a:gd name="adj1" fmla="val 75009"/>
                <a:gd name="adj2" fmla="val 10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079" name="AutoShape 7"/>
            <p:cNvSpPr>
              <a:spLocks noChangeArrowheads="1"/>
            </p:cNvSpPr>
            <p:nvPr/>
          </p:nvSpPr>
          <p:spPr bwMode="auto">
            <a:xfrm>
              <a:off x="1008" y="1680"/>
              <a:ext cx="2640" cy="114"/>
            </a:xfrm>
            <a:prstGeom prst="downArrow">
              <a:avLst>
                <a:gd name="adj1" fmla="val 75009"/>
                <a:gd name="adj2" fmla="val 10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080" name="AutoShape 8"/>
            <p:cNvSpPr>
              <a:spLocks noChangeArrowheads="1"/>
            </p:cNvSpPr>
            <p:nvPr/>
          </p:nvSpPr>
          <p:spPr bwMode="auto">
            <a:xfrm>
              <a:off x="2153" y="1911"/>
              <a:ext cx="350" cy="127"/>
            </a:xfrm>
            <a:prstGeom prst="downArrow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081" name="AutoShape 9"/>
            <p:cNvSpPr>
              <a:spLocks noChangeArrowheads="1"/>
            </p:cNvSpPr>
            <p:nvPr/>
          </p:nvSpPr>
          <p:spPr bwMode="auto">
            <a:xfrm rot="11580000">
              <a:off x="2324" y="2060"/>
              <a:ext cx="860" cy="100"/>
            </a:xfrm>
            <a:prstGeom prst="leftArrow">
              <a:avLst>
                <a:gd name="adj1" fmla="val 50000"/>
                <a:gd name="adj2" fmla="val 135848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" name="AutoShape 10"/>
            <p:cNvSpPr>
              <a:spLocks noChangeArrowheads="1"/>
            </p:cNvSpPr>
            <p:nvPr/>
          </p:nvSpPr>
          <p:spPr bwMode="auto">
            <a:xfrm rot="10020000" flipH="1">
              <a:off x="1472" y="2060"/>
              <a:ext cx="861" cy="100"/>
            </a:xfrm>
            <a:prstGeom prst="leftArrow">
              <a:avLst>
                <a:gd name="adj1" fmla="val 50000"/>
                <a:gd name="adj2" fmla="val 136006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84" name="AutoShape 12"/>
          <p:cNvSpPr>
            <a:spLocks noChangeArrowheads="1"/>
          </p:cNvSpPr>
          <p:nvPr/>
        </p:nvSpPr>
        <p:spPr bwMode="auto">
          <a:xfrm>
            <a:off x="7078134" y="4337050"/>
            <a:ext cx="3729567" cy="1028618"/>
          </a:xfrm>
          <a:prstGeom prst="roundRect">
            <a:avLst>
              <a:gd name="adj" fmla="val 12495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1400"/>
              <a:t>Kontraseptivlərin </a:t>
            </a:r>
          </a:p>
          <a:p>
            <a:pPr algn="ctr"/>
            <a:r>
              <a:rPr lang="az-Latn-AZ" altLang="en-US" sz="1400"/>
              <a:t>kəsilməsi</a:t>
            </a:r>
          </a:p>
          <a:p>
            <a:pPr algn="ctr"/>
            <a:r>
              <a:rPr lang="az-Latn-AZ" altLang="en-US" sz="1400"/>
              <a:t>+</a:t>
            </a:r>
          </a:p>
          <a:p>
            <a:pPr algn="ctr"/>
            <a:r>
              <a:rPr lang="az-Latn-AZ" altLang="en-US" sz="1400"/>
              <a:t>Arterial liqasya və ya embolizasiya</a:t>
            </a:r>
          </a:p>
        </p:txBody>
      </p:sp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2844800" y="3524250"/>
            <a:ext cx="216746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1600"/>
              <a:t>Rezektabel</a:t>
            </a: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7385051" y="3524250"/>
            <a:ext cx="311573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1600"/>
              <a:t>Qeyri-rezektabel</a:t>
            </a:r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5447928" y="1078284"/>
            <a:ext cx="2168941" cy="369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1800" b="1" dirty="0">
                <a:solidFill>
                  <a:schemeClr val="tx2"/>
                </a:solidFill>
              </a:rPr>
              <a:t>Hepatik adenoma</a:t>
            </a:r>
          </a:p>
        </p:txBody>
      </p:sp>
      <p:sp>
        <p:nvSpPr>
          <p:cNvPr id="3088" name="Line 16"/>
          <p:cNvSpPr>
            <a:spLocks noChangeShapeType="1"/>
          </p:cNvSpPr>
          <p:nvPr/>
        </p:nvSpPr>
        <p:spPr bwMode="auto">
          <a:xfrm flipH="1">
            <a:off x="3928533" y="1494378"/>
            <a:ext cx="1659879" cy="894890"/>
          </a:xfrm>
          <a:custGeom>
            <a:avLst/>
            <a:gdLst>
              <a:gd name="connsiteX0" fmla="*/ 0 w 1456679"/>
              <a:gd name="connsiteY0" fmla="*/ 0 h 882190"/>
              <a:gd name="connsiteX1" fmla="*/ 1456679 w 1456679"/>
              <a:gd name="connsiteY1" fmla="*/ 882190 h 882190"/>
              <a:gd name="connsiteX0" fmla="*/ 0 w 1456679"/>
              <a:gd name="connsiteY0" fmla="*/ 0 h 882190"/>
              <a:gd name="connsiteX1" fmla="*/ 1456679 w 1456679"/>
              <a:gd name="connsiteY1" fmla="*/ 882190 h 882190"/>
              <a:gd name="connsiteX0" fmla="*/ 0 w 1456679"/>
              <a:gd name="connsiteY0" fmla="*/ 0 h 882190"/>
              <a:gd name="connsiteX1" fmla="*/ 1456679 w 1456679"/>
              <a:gd name="connsiteY1" fmla="*/ 882190 h 882190"/>
              <a:gd name="connsiteX0" fmla="*/ 0 w 1659879"/>
              <a:gd name="connsiteY0" fmla="*/ 0 h 894890"/>
              <a:gd name="connsiteX1" fmla="*/ 1659879 w 1659879"/>
              <a:gd name="connsiteY1" fmla="*/ 894890 h 8948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59879" h="894890">
                <a:moveTo>
                  <a:pt x="0" y="0"/>
                </a:moveTo>
                <a:lnTo>
                  <a:pt x="1659879" y="894890"/>
                </a:lnTo>
              </a:path>
            </a:pathLst>
          </a:custGeom>
          <a:noFill/>
          <a:ln w="381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0" name="Line 18"/>
          <p:cNvSpPr>
            <a:spLocks noChangeShapeType="1"/>
          </p:cNvSpPr>
          <p:nvPr/>
        </p:nvSpPr>
        <p:spPr bwMode="auto">
          <a:xfrm>
            <a:off x="7511417" y="1438731"/>
            <a:ext cx="1921444" cy="91380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1" name="AutoShape 19"/>
          <p:cNvSpPr>
            <a:spLocks noChangeArrowheads="1"/>
          </p:cNvSpPr>
          <p:nvPr/>
        </p:nvSpPr>
        <p:spPr bwMode="auto">
          <a:xfrm>
            <a:off x="2078567" y="4337051"/>
            <a:ext cx="3702051" cy="1057275"/>
          </a:xfrm>
          <a:prstGeom prst="roundRect">
            <a:avLst>
              <a:gd name="adj" fmla="val 12495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lIns="92075" tIns="46038" rIns="92075" bIns="46038">
            <a:spAutoFit/>
          </a:bodyPr>
          <a:lstStyle>
            <a:lvl1pPr defTabSz="7620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571500" defTabSz="7620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defTabSz="7620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defTabSz="7620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286000" defTabSz="7620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7432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2004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6576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114800" defTabSz="762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az-Latn-AZ" altLang="en-US" sz="1600" b="1" dirty="0"/>
              <a:t>Rezeksiya</a:t>
            </a:r>
          </a:p>
          <a:p>
            <a:pPr algn="ctr"/>
            <a:r>
              <a:rPr lang="az-Latn-AZ" altLang="en-US" sz="1400" dirty="0"/>
              <a:t>+</a:t>
            </a:r>
          </a:p>
          <a:p>
            <a:pPr algn="ctr"/>
            <a:r>
              <a:rPr lang="az-Latn-AZ" altLang="en-US" sz="1400" dirty="0"/>
              <a:t>Kontraseptivlərin </a:t>
            </a:r>
          </a:p>
          <a:p>
            <a:pPr algn="ctr"/>
            <a:r>
              <a:rPr lang="az-Latn-AZ" altLang="en-US" sz="1400" dirty="0"/>
              <a:t>kəsilməsi</a:t>
            </a:r>
          </a:p>
        </p:txBody>
      </p:sp>
      <p:cxnSp>
        <p:nvCxnSpPr>
          <p:cNvPr id="3094" name="AutoShape 22"/>
          <p:cNvCxnSpPr>
            <a:cxnSpLocks noChangeShapeType="1"/>
            <a:stCxn id="3085" idx="2"/>
            <a:endCxn id="3091" idx="0"/>
          </p:cNvCxnSpPr>
          <p:nvPr/>
        </p:nvCxnSpPr>
        <p:spPr bwMode="auto">
          <a:xfrm>
            <a:off x="3928534" y="3860800"/>
            <a:ext cx="2117" cy="47625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95" name="AutoShape 23"/>
          <p:cNvCxnSpPr>
            <a:cxnSpLocks noChangeShapeType="1"/>
            <a:stCxn id="3086" idx="2"/>
            <a:endCxn id="3084" idx="0"/>
          </p:cNvCxnSpPr>
          <p:nvPr/>
        </p:nvCxnSpPr>
        <p:spPr bwMode="auto">
          <a:xfrm>
            <a:off x="8942918" y="3860800"/>
            <a:ext cx="0" cy="47625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96" name="AutoShape 24"/>
          <p:cNvCxnSpPr>
            <a:cxnSpLocks noChangeShapeType="1"/>
            <a:stCxn id="3087" idx="2"/>
            <a:endCxn id="3076" idx="0"/>
          </p:cNvCxnSpPr>
          <p:nvPr/>
        </p:nvCxnSpPr>
        <p:spPr bwMode="auto">
          <a:xfrm>
            <a:off x="6532399" y="1448258"/>
            <a:ext cx="37735" cy="828217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altLang="en-US" dirty="0"/>
              <a:t>Hepatik adenomanın müalicəsi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D2DA17D-6643-4089-9BA8-F7CDED2FDD9D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0" y="5949950"/>
            <a:ext cx="3860800" cy="457200"/>
          </a:xfrm>
          <a:prstGeom prst="rect">
            <a:avLst/>
          </a:prstGeom>
        </p:spPr>
        <p:txBody>
          <a:bodyPr/>
          <a:lstStyle/>
          <a:p>
            <a:r>
              <a:rPr lang="az-Latn-AZ" altLang="en-US" sz="1200">
                <a:solidFill>
                  <a:schemeClr val="bg1">
                    <a:lumMod val="50000"/>
                  </a:schemeClr>
                </a:solidFill>
              </a:rPr>
              <a:t>Prof.Dr. NYBay</a:t>
            </a:r>
          </a:p>
        </p:txBody>
      </p:sp>
    </p:spTree>
    <p:extLst>
      <p:ext uri="{BB962C8B-B14F-4D97-AF65-F5344CB8AC3E}">
        <p14:creationId xmlns:p14="http://schemas.microsoft.com/office/powerpoint/2010/main" val="39594756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9496" y="1844824"/>
            <a:ext cx="9145016" cy="2060014"/>
          </a:xfrm>
        </p:spPr>
        <p:txBody>
          <a:bodyPr>
            <a:noAutofit/>
          </a:bodyPr>
          <a:lstStyle/>
          <a:p>
            <a:r>
              <a:rPr lang="az-Latn-AZ" altLang="en-US" sz="5400" dirty="0"/>
              <a:t>Qaraciyərin digər xoş xassəli törəmələri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96409123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1">
            <a:extLst>
              <a:ext uri="{FF2B5EF4-FFF2-40B4-BE49-F238E27FC236}">
                <a16:creationId xmlns:a16="http://schemas.microsoft.com/office/drawing/2014/main" id="{D28788B2-7352-4A91-884A-289A52CF6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2800" dirty="0"/>
              <a:t>Angiomiolipoma</a:t>
            </a:r>
            <a:endParaRPr lang="en-US" altLang="en-US" sz="2800" dirty="0"/>
          </a:p>
        </p:txBody>
      </p:sp>
      <p:sp>
        <p:nvSpPr>
          <p:cNvPr id="57347" name="Content Placeholder 2">
            <a:extLst>
              <a:ext uri="{FF2B5EF4-FFF2-40B4-BE49-F238E27FC236}">
                <a16:creationId xmlns:a16="http://schemas.microsoft.com/office/drawing/2014/main" id="{4CE3830A-56FA-4999-8783-2B7E94154A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/>
          </a:p>
          <a:p>
            <a:endParaRPr lang="en-US" altLang="en-US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E2281B1-A10B-401C-88ED-B26251665B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26862996"/>
              </p:ext>
            </p:extLst>
          </p:nvPr>
        </p:nvGraphicFramePr>
        <p:xfrm>
          <a:off x="335360" y="980728"/>
          <a:ext cx="11593287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1">
            <a:extLst>
              <a:ext uri="{FF2B5EF4-FFF2-40B4-BE49-F238E27FC236}">
                <a16:creationId xmlns:a16="http://schemas.microsoft.com/office/drawing/2014/main" id="{984FDD03-0285-4E0F-8920-6F4B63F70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3200"/>
              <a:t>Lipoma</a:t>
            </a:r>
            <a:endParaRPr lang="en-US" altLang="en-US" sz="2800"/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AE59EEF4-6B72-4370-A980-051838A83C9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0571808"/>
              </p:ext>
            </p:extLst>
          </p:nvPr>
        </p:nvGraphicFramePr>
        <p:xfrm>
          <a:off x="983432" y="980728"/>
          <a:ext cx="10515600" cy="5268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1">
            <a:extLst>
              <a:ext uri="{FF2B5EF4-FFF2-40B4-BE49-F238E27FC236}">
                <a16:creationId xmlns:a16="http://schemas.microsoft.com/office/drawing/2014/main" id="{587D9C9C-84B8-436D-AB42-40B15D31F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2800"/>
              <a:t>Düyünlü transformasiya</a:t>
            </a:r>
            <a:endParaRPr lang="en-US" altLang="en-US" sz="2800"/>
          </a:p>
        </p:txBody>
      </p:sp>
      <p:sp>
        <p:nvSpPr>
          <p:cNvPr id="59395" name="Content Placeholder 2">
            <a:extLst>
              <a:ext uri="{FF2B5EF4-FFF2-40B4-BE49-F238E27FC236}">
                <a16:creationId xmlns:a16="http://schemas.microsoft.com/office/drawing/2014/main" id="{F2F901B1-D247-4636-8D30-56A97286BF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altLang="en-US" sz="2800" dirty="0"/>
              <a:t>Qc-in diametri 1-1,5 sm olan çoxsaylı düyünlərlə</a:t>
            </a:r>
            <a:r>
              <a:rPr lang="az-Latn-AZ" altLang="en-US" sz="2800" dirty="0"/>
              <a:t> (n</a:t>
            </a:r>
            <a:r>
              <a:rPr lang="ru-RU" altLang="en-US" sz="2800" dirty="0"/>
              <a:t>ormal hepatosit</a:t>
            </a:r>
            <a:r>
              <a:rPr lang="az-Latn-AZ" altLang="en-US" sz="2800" dirty="0"/>
              <a:t>lər)</a:t>
            </a:r>
            <a:r>
              <a:rPr lang="ru-RU" altLang="en-US" sz="2800" dirty="0"/>
              <a:t> diffuz tutulması</a:t>
            </a:r>
            <a:r>
              <a:rPr lang="az-Latn-AZ" altLang="en-US" sz="2800" dirty="0"/>
              <a:t>dır</a:t>
            </a:r>
          </a:p>
          <a:p>
            <a:r>
              <a:rPr lang="ru-RU" altLang="en-US" sz="2800" b="1" dirty="0"/>
              <a:t>FNH-dan fərq</a:t>
            </a:r>
            <a:r>
              <a:rPr lang="az-Latn-AZ" altLang="en-US" sz="2800" dirty="0"/>
              <a:t>: </a:t>
            </a:r>
            <a:r>
              <a:rPr lang="ru-RU" altLang="en-US" sz="2800" dirty="0"/>
              <a:t>mərkəzi çapığı, öd kanalcıqları və mərkəzi arteriyası yo</a:t>
            </a:r>
            <a:r>
              <a:rPr lang="az-Latn-AZ" altLang="en-US" sz="2800" dirty="0"/>
              <a:t>x</a:t>
            </a:r>
          </a:p>
          <a:p>
            <a:r>
              <a:rPr lang="ru-RU" altLang="en-US" sz="2800" b="1" dirty="0"/>
              <a:t>Sirrotik düyündən fərq</a:t>
            </a:r>
            <a:r>
              <a:rPr lang="az-Latn-AZ" altLang="en-US" sz="2800" dirty="0"/>
              <a:t>:</a:t>
            </a:r>
            <a:r>
              <a:rPr lang="ru-RU" altLang="en-US" sz="2800" dirty="0"/>
              <a:t> ətrafında və daxilində fibroz </a:t>
            </a:r>
            <a:r>
              <a:rPr lang="az-Latn-AZ" altLang="en-US" sz="2800" dirty="0"/>
              <a:t>yox</a:t>
            </a:r>
            <a:r>
              <a:rPr lang="ru-RU" altLang="en-US" sz="2800" dirty="0"/>
              <a:t> </a:t>
            </a:r>
            <a:endParaRPr lang="az-Latn-AZ" altLang="en-US" sz="2800" dirty="0"/>
          </a:p>
          <a:p>
            <a:r>
              <a:rPr lang="ru-RU" altLang="en-US" sz="2800" b="1" dirty="0"/>
              <a:t>H</a:t>
            </a:r>
            <a:r>
              <a:rPr lang="az-Latn-AZ" altLang="en-US" sz="2800" b="1" dirty="0"/>
              <a:t>A-</a:t>
            </a:r>
            <a:r>
              <a:rPr lang="ru-RU" altLang="en-US" sz="2800" b="1" dirty="0"/>
              <a:t>dan fərq</a:t>
            </a:r>
            <a:r>
              <a:rPr lang="az-Latn-AZ" altLang="en-US" sz="2800" dirty="0"/>
              <a:t>:</a:t>
            </a:r>
            <a:r>
              <a:rPr lang="ru-RU" altLang="en-US" sz="2800" dirty="0"/>
              <a:t> diffuz xəstəlikdir, geniş sinusoidləri yox və qanaxmaya meyilli deyil.  </a:t>
            </a:r>
            <a:endParaRPr lang="en-US" altLang="en-US" sz="2800" dirty="0"/>
          </a:p>
          <a:p>
            <a:r>
              <a:rPr lang="ru-RU" altLang="en-US" sz="2800" dirty="0"/>
              <a:t>Mərkəzi və portal venanı sıxaraq portal hipertenziya törədə bilir. </a:t>
            </a:r>
            <a:endParaRPr lang="en-US" altLang="en-US" sz="2800" dirty="0"/>
          </a:p>
          <a:p>
            <a:r>
              <a:rPr lang="ru-RU" altLang="en-US" sz="2800" b="1" i="1" dirty="0">
                <a:solidFill>
                  <a:srgbClr val="C00000"/>
                </a:solidFill>
              </a:rPr>
              <a:t>Maliqnizasiya ehtimalı var.</a:t>
            </a:r>
            <a:endParaRPr lang="en-US" altLang="en-US" sz="2800" b="1" i="1" dirty="0">
              <a:solidFill>
                <a:srgbClr val="C00000"/>
              </a:solidFill>
            </a:endParaRPr>
          </a:p>
          <a:p>
            <a:r>
              <a:rPr lang="az-Latn-AZ" altLang="en-US" sz="2800" b="1" dirty="0"/>
              <a:t>Müalicə</a:t>
            </a:r>
            <a:r>
              <a:rPr lang="az-Latn-AZ" altLang="en-US" sz="2800" dirty="0"/>
              <a:t>:</a:t>
            </a:r>
            <a:r>
              <a:rPr lang="ru-RU" altLang="en-US" sz="2800" dirty="0"/>
              <a:t> PH və HSX-ya görə izlə</a:t>
            </a:r>
            <a:r>
              <a:rPr lang="az-Latn-AZ" altLang="en-US" sz="2800" dirty="0"/>
              <a:t>mə</a:t>
            </a:r>
            <a:r>
              <a:rPr lang="ru-RU" altLang="en-US" sz="2800" dirty="0"/>
              <a:t> və ağırlaşma </a:t>
            </a:r>
            <a:r>
              <a:rPr lang="az-Latn-AZ" altLang="en-US" sz="2800" dirty="0"/>
              <a:t>olarsa</a:t>
            </a:r>
            <a:r>
              <a:rPr lang="ru-RU" altLang="en-US" sz="2800" dirty="0"/>
              <a:t> uyğun müalicə</a:t>
            </a:r>
            <a:endParaRPr lang="en-US" altLang="en-US" sz="28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1">
            <a:extLst>
              <a:ext uri="{FF2B5EF4-FFF2-40B4-BE49-F238E27FC236}">
                <a16:creationId xmlns:a16="http://schemas.microsoft.com/office/drawing/2014/main" id="{D7D212C4-75E7-4DBE-8FBA-A32DBCF7E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2800"/>
              <a:t>İltihabi psevdotumor</a:t>
            </a:r>
            <a:endParaRPr lang="en-US" altLang="en-US" sz="2800"/>
          </a:p>
        </p:txBody>
      </p:sp>
      <p:sp>
        <p:nvSpPr>
          <p:cNvPr id="60419" name="Content Placeholder 2">
            <a:extLst>
              <a:ext uri="{FF2B5EF4-FFF2-40B4-BE49-F238E27FC236}">
                <a16:creationId xmlns:a16="http://schemas.microsoft.com/office/drawing/2014/main" id="{AB0ED0BD-E7EE-4B25-A176-66E79BA7F5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/>
          </a:p>
          <a:p>
            <a:endParaRPr lang="en-US" altLang="en-US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D8B2220-6937-49FB-8638-12A5AF72598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89266913"/>
              </p:ext>
            </p:extLst>
          </p:nvPr>
        </p:nvGraphicFramePr>
        <p:xfrm>
          <a:off x="335360" y="980728"/>
          <a:ext cx="11593287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222BB6D2-3C88-4EC8-940F-9A3A557F828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6695433"/>
              </p:ext>
            </p:extLst>
          </p:nvPr>
        </p:nvGraphicFramePr>
        <p:xfrm>
          <a:off x="623392" y="1052736"/>
          <a:ext cx="1108923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4">
            <a:extLst>
              <a:ext uri="{FF2B5EF4-FFF2-40B4-BE49-F238E27FC236}">
                <a16:creationId xmlns:a16="http://schemas.microsoft.com/office/drawing/2014/main" id="{21DEA1EB-744A-43A9-9CB4-479CC1B38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Qaraciyər peliozu</a:t>
            </a:r>
            <a:endParaRPr lang="en-US" altLang="en-US" sz="2800"/>
          </a:p>
        </p:txBody>
      </p:sp>
      <p:sp>
        <p:nvSpPr>
          <p:cNvPr id="62467" name="Content Placeholder 5">
            <a:extLst>
              <a:ext uri="{FF2B5EF4-FFF2-40B4-BE49-F238E27FC236}">
                <a16:creationId xmlns:a16="http://schemas.microsoft.com/office/drawing/2014/main" id="{5764A164-93C4-4607-A0E3-D4CEBA401FC4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97574" y="1412776"/>
            <a:ext cx="5181600" cy="4351338"/>
          </a:xfrm>
        </p:spPr>
        <p:txBody>
          <a:bodyPr>
            <a:normAutofit fontScale="77500" lnSpcReduction="20000"/>
          </a:bodyPr>
          <a:lstStyle/>
          <a:p>
            <a:endParaRPr lang="az-Latn-AZ" altLang="en-US" dirty="0"/>
          </a:p>
          <a:p>
            <a:r>
              <a:rPr lang="ru-RU" altLang="en-US" b="1" dirty="0"/>
              <a:t>Qanla dolu suluqlar - sistlərdir</a:t>
            </a:r>
            <a:endParaRPr lang="en-US" altLang="en-US" b="1" dirty="0"/>
          </a:p>
          <a:p>
            <a:r>
              <a:rPr lang="ru-RU" altLang="en-US" dirty="0"/>
              <a:t>Diametri 4-6 sm olur, ətrafında fibroz toxuma zəif</a:t>
            </a:r>
            <a:endParaRPr lang="en-US" altLang="en-US" dirty="0"/>
          </a:p>
          <a:p>
            <a:r>
              <a:rPr lang="az-Latn-AZ" altLang="en-US" dirty="0"/>
              <a:t>Risk faktorları: </a:t>
            </a:r>
            <a:r>
              <a:rPr lang="ru-RU" altLang="en-US" dirty="0"/>
              <a:t>Hamilələr, çox doğan qadınlar, androgen və çoxlu antibiotik alanlar</a:t>
            </a:r>
            <a:endParaRPr lang="en-US" altLang="en-US" dirty="0"/>
          </a:p>
          <a:p>
            <a:r>
              <a:rPr lang="ru-RU" altLang="en-US" dirty="0"/>
              <a:t>A</a:t>
            </a:r>
            <a:r>
              <a:rPr lang="az-Latn-AZ" altLang="en-US" dirty="0"/>
              <a:t>dətən a</a:t>
            </a:r>
            <a:r>
              <a:rPr lang="ru-RU" altLang="en-US" dirty="0"/>
              <a:t>ğırlaşma</a:t>
            </a:r>
            <a:r>
              <a:rPr lang="az-Latn-AZ" altLang="en-US" dirty="0"/>
              <a:t>sız və asimptomatik</a:t>
            </a:r>
            <a:endParaRPr lang="en-US" altLang="en-US" dirty="0"/>
          </a:p>
          <a:p>
            <a:r>
              <a:rPr lang="az-Latn-AZ" altLang="en-US" dirty="0"/>
              <a:t>H</a:t>
            </a:r>
            <a:r>
              <a:rPr lang="ru-RU" altLang="en-US" dirty="0"/>
              <a:t>amilələrdə partlamaya və qanaxmaya </a:t>
            </a:r>
            <a:r>
              <a:rPr lang="az-Latn-AZ" altLang="en-US" dirty="0"/>
              <a:t>riski</a:t>
            </a:r>
            <a:endParaRPr lang="en-US" altLang="en-US" dirty="0"/>
          </a:p>
          <a:p>
            <a:r>
              <a:rPr lang="en-US" altLang="en-US" dirty="0" err="1"/>
              <a:t>Görüntüləmədə</a:t>
            </a:r>
            <a:r>
              <a:rPr lang="en-US" altLang="en-US" dirty="0"/>
              <a:t> </a:t>
            </a:r>
            <a:r>
              <a:rPr lang="en-US" altLang="en-US" dirty="0" err="1"/>
              <a:t>müxtəlif</a:t>
            </a:r>
            <a:r>
              <a:rPr lang="en-US" altLang="en-US" dirty="0"/>
              <a:t> </a:t>
            </a:r>
            <a:r>
              <a:rPr lang="en-US" altLang="en-US" dirty="0" err="1"/>
              <a:t>formalı</a:t>
            </a:r>
            <a:r>
              <a:rPr lang="en-US" altLang="en-US" dirty="0"/>
              <a:t> </a:t>
            </a:r>
            <a:r>
              <a:rPr lang="en-US" altLang="en-US" dirty="0" err="1"/>
              <a:t>və</a:t>
            </a:r>
            <a:r>
              <a:rPr lang="en-US" altLang="en-US" dirty="0"/>
              <a:t> </a:t>
            </a:r>
            <a:r>
              <a:rPr lang="en-US" altLang="en-US" dirty="0" err="1"/>
              <a:t>çoxsaylı</a:t>
            </a:r>
            <a:r>
              <a:rPr lang="en-US" altLang="en-US" dirty="0"/>
              <a:t> </a:t>
            </a:r>
            <a:r>
              <a:rPr lang="en-US" altLang="en-US" dirty="0" err="1"/>
              <a:t>kistlər</a:t>
            </a:r>
            <a:r>
              <a:rPr lang="en-US" altLang="en-US" dirty="0"/>
              <a:t> </a:t>
            </a:r>
            <a:r>
              <a:rPr lang="en-US" altLang="en-US" dirty="0" err="1"/>
              <a:t>kontrast</a:t>
            </a:r>
            <a:r>
              <a:rPr lang="en-US" altLang="en-US" dirty="0"/>
              <a:t> </a:t>
            </a:r>
            <a:r>
              <a:rPr lang="en-US" altLang="en-US" dirty="0" err="1"/>
              <a:t>tutur</a:t>
            </a:r>
            <a:r>
              <a:rPr lang="en-US" altLang="en-US" dirty="0"/>
              <a:t>,  T1-də </a:t>
            </a:r>
            <a:r>
              <a:rPr lang="en-US" altLang="en-US" dirty="0" err="1"/>
              <a:t>və</a:t>
            </a:r>
            <a:r>
              <a:rPr lang="en-US" altLang="en-US" dirty="0"/>
              <a:t> T2-də </a:t>
            </a:r>
            <a:r>
              <a:rPr lang="en-US" altLang="en-US" dirty="0" err="1"/>
              <a:t>hiperintens</a:t>
            </a:r>
            <a:endParaRPr lang="en-US" altLang="en-US" dirty="0"/>
          </a:p>
          <a:p>
            <a:r>
              <a:rPr lang="ru-RU" altLang="en-US" dirty="0"/>
              <a:t>Müalicə</a:t>
            </a:r>
            <a:r>
              <a:rPr lang="az-Latn-AZ" altLang="en-US" dirty="0"/>
              <a:t>yə</a:t>
            </a:r>
            <a:r>
              <a:rPr lang="ru-RU" altLang="en-US" dirty="0"/>
              <a:t> ehtiyac yox</a:t>
            </a:r>
            <a:endParaRPr lang="en-US" altLang="en-US" dirty="0"/>
          </a:p>
          <a:p>
            <a:endParaRPr lang="en-US" altLang="en-US" dirty="0"/>
          </a:p>
        </p:txBody>
      </p:sp>
      <p:pic>
        <p:nvPicPr>
          <p:cNvPr id="62469" name="Рисунок 10">
            <a:extLst>
              <a:ext uri="{FF2B5EF4-FFF2-40B4-BE49-F238E27FC236}">
                <a16:creationId xmlns:a16="http://schemas.microsoft.com/office/drawing/2014/main" id="{F6815F0B-60F3-4B07-BA5B-8E505863E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359" y="3789041"/>
            <a:ext cx="4623208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70" name="Рисунок 7">
            <a:extLst>
              <a:ext uri="{FF2B5EF4-FFF2-40B4-BE49-F238E27FC236}">
                <a16:creationId xmlns:a16="http://schemas.microsoft.com/office/drawing/2014/main" id="{28D8324B-77D8-4D62-AF99-771444980F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056" y="1124744"/>
            <a:ext cx="4608511" cy="253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1">
            <a:extLst>
              <a:ext uri="{FF2B5EF4-FFF2-40B4-BE49-F238E27FC236}">
                <a16:creationId xmlns:a16="http://schemas.microsoft.com/office/drawing/2014/main" id="{29CB9D4C-AFD9-43A0-A46F-0C740A8DD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2800"/>
              <a:t>Lokal yağlanma  pozulmaları</a:t>
            </a:r>
            <a:endParaRPr lang="en-US" altLang="en-US" sz="2800"/>
          </a:p>
        </p:txBody>
      </p:sp>
      <p:sp>
        <p:nvSpPr>
          <p:cNvPr id="63491" name="Content Placeholder 2">
            <a:extLst>
              <a:ext uri="{FF2B5EF4-FFF2-40B4-BE49-F238E27FC236}">
                <a16:creationId xmlns:a16="http://schemas.microsoft.com/office/drawing/2014/main" id="{665F646A-3FE0-4012-8820-CA4F72A1813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altLang="en-US" sz="2400" dirty="0"/>
              <a:t>Qaraciyərdə lokal yağlanan və ya yağlanmayan sahələrdir, </a:t>
            </a:r>
            <a:r>
              <a:rPr lang="ru-RU" altLang="en-US" sz="2400" b="1" dirty="0"/>
              <a:t>törəmə deyil</a:t>
            </a:r>
            <a:endParaRPr lang="az-Latn-AZ" altLang="en-US" sz="2400" b="1" dirty="0"/>
          </a:p>
          <a:p>
            <a:r>
              <a:rPr lang="ru-RU" altLang="en-US" sz="2400" dirty="0"/>
              <a:t>Adətən IV seqmentdə və oraqvari bağın ətrafında rastlanır</a:t>
            </a:r>
            <a:endParaRPr lang="az-Latn-AZ" altLang="en-US" sz="2400" dirty="0"/>
          </a:p>
          <a:p>
            <a:r>
              <a:rPr lang="ru-RU" altLang="en-US" sz="2400" dirty="0"/>
              <a:t>Kənarları dəqiq, xəritə şəkil</a:t>
            </a:r>
            <a:r>
              <a:rPr lang="az-Latn-AZ" altLang="en-US" sz="2400" dirty="0"/>
              <a:t>l</a:t>
            </a:r>
            <a:r>
              <a:rPr lang="ru-RU" altLang="en-US" sz="2400" dirty="0"/>
              <a:t>i</a:t>
            </a:r>
            <a:endParaRPr lang="az-Latn-AZ" altLang="en-US" sz="2400" dirty="0"/>
          </a:p>
          <a:p>
            <a:r>
              <a:rPr lang="ru-RU" altLang="en-US" sz="2400" b="1" i="1" dirty="0"/>
              <a:t>Yağ supressiya testində itir</a:t>
            </a:r>
            <a:endParaRPr lang="en-US" altLang="en-US" sz="2400" b="1" i="1" dirty="0"/>
          </a:p>
          <a:p>
            <a:endParaRPr lang="en-US" altLang="en-US" sz="2400" dirty="0"/>
          </a:p>
        </p:txBody>
      </p:sp>
      <p:pic>
        <p:nvPicPr>
          <p:cNvPr id="8" name="Рисунок 1">
            <a:extLst>
              <a:ext uri="{FF2B5EF4-FFF2-40B4-BE49-F238E27FC236}">
                <a16:creationId xmlns:a16="http://schemas.microsoft.com/office/drawing/2014/main" id="{F913DDFC-00AE-493C-8B31-356A875715D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008" y="1556792"/>
            <a:ext cx="5112568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135560" y="1988840"/>
            <a:ext cx="7488832" cy="2276038"/>
          </a:xfrm>
        </p:spPr>
        <p:txBody>
          <a:bodyPr>
            <a:normAutofit/>
          </a:bodyPr>
          <a:lstStyle/>
          <a:p>
            <a:r>
              <a:rPr lang="az-Latn-AZ" altLang="en-US" sz="4800" dirty="0"/>
              <a:t>Hepatosellular xərçəng (HSX)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10503474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1">
            <a:extLst>
              <a:ext uri="{FF2B5EF4-FFF2-40B4-BE49-F238E27FC236}">
                <a16:creationId xmlns:a16="http://schemas.microsoft.com/office/drawing/2014/main" id="{F6DE4D8D-5FD4-4096-BA77-AF40AA4A2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Tərifi</a:t>
            </a:r>
            <a:endParaRPr lang="en-US" altLang="en-US"/>
          </a:p>
        </p:txBody>
      </p:sp>
      <p:sp>
        <p:nvSpPr>
          <p:cNvPr id="65539" name="Content Placeholder 2">
            <a:extLst>
              <a:ext uri="{FF2B5EF4-FFF2-40B4-BE49-F238E27FC236}">
                <a16:creationId xmlns:a16="http://schemas.microsoft.com/office/drawing/2014/main" id="{183A3EB4-AD1C-43F5-B6A1-8975123E1B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700808"/>
            <a:ext cx="5181600" cy="4476155"/>
          </a:xfrm>
        </p:spPr>
        <p:txBody>
          <a:bodyPr/>
          <a:lstStyle/>
          <a:p>
            <a:r>
              <a:rPr lang="az-Latn-AZ" altLang="en-US" sz="2400" dirty="0"/>
              <a:t>Hepatositlərdən inkişaf edən, qaraciyərin ən çox rast gələn birincili bəd xassəli şişidir. </a:t>
            </a:r>
          </a:p>
          <a:p>
            <a:r>
              <a:rPr lang="ru-RU" altLang="en-US" sz="2400" dirty="0"/>
              <a:t>Hepatosellulyar karsinoma</a:t>
            </a:r>
            <a:r>
              <a:rPr lang="az-Latn-AZ" altLang="en-US" sz="2400" dirty="0"/>
              <a:t> (HSK)</a:t>
            </a:r>
            <a:r>
              <a:rPr lang="ru-RU" altLang="en-US" sz="2400" dirty="0"/>
              <a:t> və</a:t>
            </a:r>
            <a:r>
              <a:rPr lang="az-Latn-AZ" altLang="en-US" sz="2400" dirty="0"/>
              <a:t> ya</a:t>
            </a:r>
            <a:r>
              <a:rPr lang="ru-RU" altLang="en-US" sz="2400" dirty="0"/>
              <a:t> hepatoma</a:t>
            </a:r>
            <a:endParaRPr lang="en-US" altLang="en-US" sz="2400" dirty="0"/>
          </a:p>
        </p:txBody>
      </p:sp>
      <p:pic>
        <p:nvPicPr>
          <p:cNvPr id="8" name="Рисунок 4">
            <a:extLst>
              <a:ext uri="{FF2B5EF4-FFF2-40B4-BE49-F238E27FC236}">
                <a16:creationId xmlns:a16="http://schemas.microsoft.com/office/drawing/2014/main" id="{300DECC9-394D-41F4-A046-493ABC7062E6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008" y="1556792"/>
            <a:ext cx="5065651" cy="4123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1">
            <a:extLst>
              <a:ext uri="{FF2B5EF4-FFF2-40B4-BE49-F238E27FC236}">
                <a16:creationId xmlns:a16="http://schemas.microsoft.com/office/drawing/2014/main" id="{05445A48-52EF-4334-B207-FC68C2AE6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Təsnifatı</a:t>
            </a:r>
            <a:endParaRPr lang="en-US" altLang="en-US" sz="280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0973DB98-BB63-441E-B2BE-8DEF1157A3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8139269"/>
              </p:ext>
            </p:extLst>
          </p:nvPr>
        </p:nvGraphicFramePr>
        <p:xfrm>
          <a:off x="838200" y="1825625"/>
          <a:ext cx="10515599" cy="2308224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217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938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7355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Sayına görə 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fontAlgn="base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US" sz="2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ru-RU" sz="2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əksaylı</a:t>
                      </a:r>
                      <a:r>
                        <a:rPr lang="az-Latn-AZ" sz="2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(50%)</a:t>
                      </a:r>
                      <a:r>
                        <a:rPr lang="ru-RU" sz="2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çoxdüyünlü konqlomerat</a:t>
                      </a:r>
                      <a:r>
                        <a:rPr lang="az-Latn-AZ" sz="2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(20%)</a:t>
                      </a:r>
                      <a:r>
                        <a:rPr lang="ru-RU" sz="2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diffuz</a:t>
                      </a:r>
                      <a:r>
                        <a:rPr lang="az-Latn-AZ" sz="2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(30%)</a:t>
                      </a:r>
                      <a:r>
                        <a:rPr lang="az-Latn-AZ" sz="2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355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4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Klinik morfoloji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Adi və fibrolamellar tipli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111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Mərhələsinə görə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Çox</a:t>
                      </a: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erkən</a:t>
                      </a: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erkən</a:t>
                      </a: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aralıq</a:t>
                      </a: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irəliləmiş</a:t>
                      </a: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terminal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>
                    <a:lnL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3E7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le 1">
            <a:extLst>
              <a:ext uri="{FF2B5EF4-FFF2-40B4-BE49-F238E27FC236}">
                <a16:creationId xmlns:a16="http://schemas.microsoft.com/office/drawing/2014/main" id="{DBF08634-1017-4ABA-97BD-F011CA2317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Rastgə</a:t>
            </a:r>
            <a:r>
              <a:rPr lang="en-US" altLang="en-US"/>
              <a:t>l</a:t>
            </a:r>
            <a:r>
              <a:rPr lang="ru-RU" altLang="en-US"/>
              <a:t>məsi</a:t>
            </a:r>
            <a:endParaRPr lang="en-US" altLang="en-US"/>
          </a:p>
        </p:txBody>
      </p:sp>
      <p:sp>
        <p:nvSpPr>
          <p:cNvPr id="67587" name="Content Placeholder 2">
            <a:extLst>
              <a:ext uri="{FF2B5EF4-FFF2-40B4-BE49-F238E27FC236}">
                <a16:creationId xmlns:a16="http://schemas.microsoft.com/office/drawing/2014/main" id="{7FA0B7B4-092F-456F-9742-83E641417B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 sz="2800"/>
              <a:t>Bə</a:t>
            </a:r>
            <a:r>
              <a:rPr lang="en-US" altLang="en-US" sz="2800"/>
              <a:t>d</a:t>
            </a:r>
            <a:r>
              <a:rPr lang="ru-RU" altLang="en-US" sz="2800"/>
              <a:t> xassəli törəmələr arasında 4-5-ci yer</a:t>
            </a:r>
            <a:endParaRPr lang="en-US" altLang="en-US" sz="2800"/>
          </a:p>
          <a:p>
            <a:r>
              <a:rPr lang="ru-RU" altLang="en-US" sz="2800"/>
              <a:t>Kanserə bağlı ölümlər arasında 3-cü yer</a:t>
            </a:r>
            <a:endParaRPr lang="en-US" altLang="en-US" sz="2800"/>
          </a:p>
          <a:p>
            <a:r>
              <a:rPr lang="ru-RU" altLang="en-US" sz="2800"/>
              <a:t>Ən çox 60-70 yaşlarında və kişilərdə (qadınlardan 2,5 dəfə çox) </a:t>
            </a:r>
          </a:p>
          <a:p>
            <a:r>
              <a:rPr lang="ru-RU" altLang="en-US" sz="2800"/>
              <a:t>Yüksək riskli ölkələrdə (Uzaq Şərq, Afrika) daha çox 30-40 yaşlarında</a:t>
            </a:r>
            <a:endParaRPr lang="en-US" altLang="en-US" sz="280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1">
            <a:extLst>
              <a:ext uri="{FF2B5EF4-FFF2-40B4-BE49-F238E27FC236}">
                <a16:creationId xmlns:a16="http://schemas.microsoft.com/office/drawing/2014/main" id="{53AB951C-CB94-4BBA-8F56-6EDE9FDFC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Etio-patogenezi</a:t>
            </a:r>
            <a:endParaRPr lang="en-US" altLang="en-US"/>
          </a:p>
        </p:txBody>
      </p:sp>
      <p:sp>
        <p:nvSpPr>
          <p:cNvPr id="70659" name="Content Placeholder 2">
            <a:extLst>
              <a:ext uri="{FF2B5EF4-FFF2-40B4-BE49-F238E27FC236}">
                <a16:creationId xmlns:a16="http://schemas.microsoft.com/office/drawing/2014/main" id="{383F30C8-8F02-4764-B9B9-D2CA8B5605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altLang="en-US" sz="2400" dirty="0"/>
              <a:t>Dəqiq məlum deyil. </a:t>
            </a:r>
            <a:endParaRPr lang="en-US" altLang="en-US" sz="2400" dirty="0"/>
          </a:p>
          <a:p>
            <a:pPr>
              <a:defRPr/>
            </a:pPr>
            <a:r>
              <a:rPr lang="ru-RU" altLang="en-US" sz="2400" dirty="0"/>
              <a:t>Risk amilləri: sirroz</a:t>
            </a:r>
            <a:r>
              <a:rPr lang="az-Latn-AZ" altLang="en-US" sz="2400" dirty="0"/>
              <a:t> (5%)</a:t>
            </a:r>
            <a:r>
              <a:rPr lang="ru-RU" altLang="en-US" sz="2400" dirty="0"/>
              <a:t>, virus hepatitləri, metabolik xəstəliklər və hepatik adenoma</a:t>
            </a:r>
            <a:endParaRPr lang="az-Latn-AZ" altLang="en-US" sz="2400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az-Latn-AZ" altLang="en-US" sz="24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az-Latn-AZ" altLang="en-US" sz="2400" dirty="0"/>
              <a:t>2</a:t>
            </a:r>
            <a:r>
              <a:rPr lang="ru-RU" altLang="en-US" sz="2400" dirty="0"/>
              <a:t> patomexanizm</a:t>
            </a:r>
            <a:r>
              <a:rPr lang="az-Latn-AZ" altLang="en-US" sz="2400" dirty="0"/>
              <a:t>:</a:t>
            </a:r>
            <a:endParaRPr lang="en-US" altLang="en-US" sz="2400" dirty="0"/>
          </a:p>
          <a:p>
            <a:pPr>
              <a:defRPr/>
            </a:pPr>
            <a:r>
              <a:rPr lang="ru-RU" altLang="en-US" sz="2400" dirty="0"/>
              <a:t>“</a:t>
            </a:r>
            <a:r>
              <a:rPr lang="ru-RU" altLang="en-US" sz="2400" b="1" i="1" dirty="0"/>
              <a:t>daimi zədələnmə </a:t>
            </a:r>
            <a:r>
              <a:rPr lang="ru-RU" altLang="en-US" sz="2400" b="1" i="1" dirty="0">
                <a:sym typeface="Symbol" panose="05050102010706020507" pitchFamily="18" charset="2"/>
              </a:rPr>
              <a:t></a:t>
            </a:r>
            <a:r>
              <a:rPr lang="ru-RU" altLang="en-US" sz="2400" b="1" i="1" dirty="0"/>
              <a:t> xronik hepatit </a:t>
            </a:r>
            <a:r>
              <a:rPr lang="ru-RU" altLang="en-US" sz="2400" b="1" i="1" dirty="0">
                <a:sym typeface="Symbol" panose="05050102010706020507" pitchFamily="18" charset="2"/>
              </a:rPr>
              <a:t></a:t>
            </a:r>
            <a:r>
              <a:rPr lang="ru-RU" altLang="en-US" sz="2400" b="1" i="1" dirty="0"/>
              <a:t> sirroz </a:t>
            </a:r>
            <a:r>
              <a:rPr lang="ru-RU" altLang="en-US" sz="2400" b="1" i="1" dirty="0">
                <a:sym typeface="Symbol" panose="05050102010706020507" pitchFamily="18" charset="2"/>
              </a:rPr>
              <a:t></a:t>
            </a:r>
            <a:r>
              <a:rPr lang="ru-RU" altLang="en-US" sz="2400" b="1" i="1" dirty="0"/>
              <a:t> displastik düyün </a:t>
            </a:r>
            <a:r>
              <a:rPr lang="ru-RU" altLang="en-US" sz="2400" b="1" i="1" dirty="0">
                <a:sym typeface="Symbol" panose="05050102010706020507" pitchFamily="18" charset="2"/>
              </a:rPr>
              <a:t></a:t>
            </a:r>
            <a:r>
              <a:rPr lang="ru-RU" altLang="en-US" sz="2400" b="1" i="1" dirty="0"/>
              <a:t> xərçəng”</a:t>
            </a:r>
            <a:endParaRPr lang="en-US" altLang="en-US" sz="2400" dirty="0"/>
          </a:p>
          <a:p>
            <a:pPr>
              <a:defRPr/>
            </a:pPr>
            <a:r>
              <a:rPr lang="ru-RU" altLang="en-US" sz="2400" dirty="0"/>
              <a:t>Viral inkorporasiya mexanizmi</a:t>
            </a:r>
            <a:r>
              <a:rPr lang="az-Latn-AZ" altLang="en-US" sz="2400" dirty="0"/>
              <a:t> – H</a:t>
            </a:r>
            <a:r>
              <a:rPr lang="ru-RU" altLang="en-US" sz="2400" dirty="0"/>
              <a:t>epatit B virusu genomu hepatosit genomuna daxil olaraq mutasiyaya gətirib çıxarır.</a:t>
            </a:r>
            <a:endParaRPr lang="en-US" altLang="en-US" sz="2400" dirty="0"/>
          </a:p>
          <a:p>
            <a:pPr>
              <a:defRPr/>
            </a:pPr>
            <a:endParaRPr lang="en-US" altLang="en-US" sz="2400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itle 1">
            <a:extLst>
              <a:ext uri="{FF2B5EF4-FFF2-40B4-BE49-F238E27FC236}">
                <a16:creationId xmlns:a16="http://schemas.microsoft.com/office/drawing/2014/main" id="{9EA92A3C-24B6-4544-91D4-022082C94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Morfologiyası</a:t>
            </a:r>
            <a:endParaRPr lang="en-US" altLang="en-US"/>
          </a:p>
        </p:txBody>
      </p:sp>
      <p:sp>
        <p:nvSpPr>
          <p:cNvPr id="69635" name="Content Placeholder 2">
            <a:extLst>
              <a:ext uri="{FF2B5EF4-FFF2-40B4-BE49-F238E27FC236}">
                <a16:creationId xmlns:a16="http://schemas.microsoft.com/office/drawing/2014/main" id="{54FEB808-1CBD-499A-9D2B-1798323AA8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dirty="0"/>
              <a:t>H</a:t>
            </a:r>
            <a:r>
              <a:rPr lang="ru-RU" altLang="en-US" dirty="0"/>
              <a:t>epatositlərdən və stromadan ibarət olub, bəzən kapsulu da olur. </a:t>
            </a:r>
            <a:endParaRPr lang="az-Latn-AZ" altLang="en-US" dirty="0"/>
          </a:p>
          <a:p>
            <a:r>
              <a:rPr lang="az-Latn-AZ" altLang="en-US" dirty="0"/>
              <a:t>T</a:t>
            </a:r>
            <a:r>
              <a:rPr lang="ru-RU" altLang="en-US" dirty="0"/>
              <a:t>rabekulyar, psevdoqlandulyar, kompakt, fibrolamellar və s. </a:t>
            </a:r>
            <a:r>
              <a:rPr lang="az-Latn-AZ" altLang="en-US" dirty="0"/>
              <a:t>t</a:t>
            </a:r>
            <a:r>
              <a:rPr lang="ru-RU" altLang="en-US" dirty="0"/>
              <a:t>ipləri</a:t>
            </a:r>
            <a:r>
              <a:rPr lang="az-Latn-AZ" altLang="en-US" dirty="0"/>
              <a:t> – hüceyrə d</a:t>
            </a:r>
            <a:r>
              <a:rPr lang="ru-RU" altLang="en-US" dirty="0"/>
              <a:t>üzü</a:t>
            </a:r>
            <a:r>
              <a:rPr lang="az-Latn-AZ" altLang="en-US" dirty="0"/>
              <a:t>­</a:t>
            </a:r>
            <a:r>
              <a:rPr lang="ru-RU" altLang="en-US" dirty="0"/>
              <a:t>lüşünə görə  </a:t>
            </a:r>
            <a:endParaRPr lang="en-US" altLang="en-US" dirty="0"/>
          </a:p>
          <a:p>
            <a:r>
              <a:rPr lang="az-Latn-AZ" altLang="en-US" dirty="0"/>
              <a:t>A</a:t>
            </a:r>
            <a:r>
              <a:rPr lang="ru-RU" altLang="en-US" dirty="0"/>
              <a:t>rterial</a:t>
            </a:r>
            <a:r>
              <a:rPr lang="az-Latn-AZ" altLang="en-US" dirty="0"/>
              <a:t> təchizat</a:t>
            </a:r>
            <a:r>
              <a:rPr lang="ru-RU" altLang="en-US" dirty="0"/>
              <a:t> və sürətli qan axın</a:t>
            </a:r>
            <a:endParaRPr lang="en-US" altLang="en-US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1">
            <a:extLst>
              <a:ext uri="{FF2B5EF4-FFF2-40B4-BE49-F238E27FC236}">
                <a16:creationId xmlns:a16="http://schemas.microsoft.com/office/drawing/2014/main" id="{B4342F42-6DB6-4375-A98A-43BF7BDE6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Morfologiyası</a:t>
            </a:r>
            <a:endParaRPr lang="en-US" altLang="en-US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D96EF2B-57E0-46F1-B9C7-405359A58B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2736"/>
            <a:ext cx="10515600" cy="5124227"/>
          </a:xfrm>
        </p:spPr>
        <p:txBody>
          <a:bodyPr numCol="2" anchor="ctr">
            <a:normAutofit/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en-US" b="1" dirty="0"/>
              <a:t>Fibrolamellar tip</a:t>
            </a:r>
            <a:endParaRPr lang="az-Latn-AZ" altLang="en-US" b="1" dirty="0"/>
          </a:p>
          <a:p>
            <a:pPr>
              <a:defRPr/>
            </a:pPr>
            <a:r>
              <a:rPr lang="en-US" altLang="en-US" dirty="0" err="1"/>
              <a:t>hepatositlərin</a:t>
            </a:r>
            <a:r>
              <a:rPr lang="en-US" altLang="en-US" dirty="0"/>
              <a:t> </a:t>
            </a:r>
            <a:r>
              <a:rPr lang="en-US" altLang="en-US" dirty="0" err="1"/>
              <a:t>sütunşəkilli</a:t>
            </a:r>
            <a:r>
              <a:rPr lang="en-US" altLang="en-US" dirty="0"/>
              <a:t> </a:t>
            </a:r>
            <a:r>
              <a:rPr lang="en-US" altLang="en-US" dirty="0" err="1"/>
              <a:t>düzülüşü</a:t>
            </a:r>
            <a:r>
              <a:rPr lang="en-US" altLang="en-US" dirty="0"/>
              <a:t>, </a:t>
            </a:r>
            <a:r>
              <a:rPr lang="en-US" altLang="en-US" dirty="0" err="1"/>
              <a:t>zəngin</a:t>
            </a:r>
            <a:r>
              <a:rPr lang="en-US" altLang="en-US" dirty="0"/>
              <a:t> </a:t>
            </a:r>
            <a:r>
              <a:rPr lang="en-US" altLang="en-US" dirty="0" err="1"/>
              <a:t>fibroz</a:t>
            </a:r>
            <a:r>
              <a:rPr lang="en-US" altLang="en-US" dirty="0"/>
              <a:t> </a:t>
            </a:r>
            <a:r>
              <a:rPr lang="en-US" altLang="en-US" dirty="0" err="1"/>
              <a:t>toxumanın</a:t>
            </a:r>
            <a:r>
              <a:rPr lang="en-US" altLang="en-US" dirty="0"/>
              <a:t> və </a:t>
            </a:r>
            <a:r>
              <a:rPr lang="en-US" altLang="en-US" dirty="0" err="1"/>
              <a:t>kalsifikasiyaların</a:t>
            </a:r>
            <a:r>
              <a:rPr lang="en-US" altLang="en-US" dirty="0"/>
              <a:t> </a:t>
            </a:r>
            <a:r>
              <a:rPr lang="en-US" altLang="en-US" dirty="0" err="1"/>
              <a:t>olması</a:t>
            </a:r>
            <a:endParaRPr lang="az-Latn-AZ" altLang="en-US" dirty="0"/>
          </a:p>
          <a:p>
            <a:pPr>
              <a:defRPr/>
            </a:pPr>
            <a:r>
              <a:rPr lang="en-US" altLang="en-US" dirty="0" err="1"/>
              <a:t>gənc</a:t>
            </a:r>
            <a:r>
              <a:rPr lang="en-US" altLang="en-US" dirty="0"/>
              <a:t> </a:t>
            </a:r>
            <a:r>
              <a:rPr lang="en-US" altLang="en-US" dirty="0" err="1"/>
              <a:t>yaşlarda</a:t>
            </a:r>
            <a:r>
              <a:rPr lang="en-US" altLang="en-US" dirty="0"/>
              <a:t> (30-40 </a:t>
            </a:r>
            <a:r>
              <a:rPr lang="en-US" altLang="en-US" dirty="0" err="1"/>
              <a:t>yaşlarda</a:t>
            </a:r>
            <a:r>
              <a:rPr lang="en-US" altLang="en-US" dirty="0"/>
              <a:t>) </a:t>
            </a:r>
            <a:endParaRPr lang="az-Latn-AZ" altLang="en-US" dirty="0"/>
          </a:p>
          <a:p>
            <a:pPr>
              <a:defRPr/>
            </a:pPr>
            <a:r>
              <a:rPr lang="en-US" altLang="en-US" dirty="0" err="1"/>
              <a:t>sirroz</a:t>
            </a:r>
            <a:r>
              <a:rPr lang="az-Latn-AZ" altLang="en-US" dirty="0"/>
              <a:t>la</a:t>
            </a:r>
            <a:r>
              <a:rPr lang="en-US" altLang="en-US" dirty="0"/>
              <a:t> </a:t>
            </a:r>
            <a:r>
              <a:rPr lang="en-US" altLang="en-US" dirty="0" err="1"/>
              <a:t>əlaqəsi</a:t>
            </a:r>
            <a:r>
              <a:rPr lang="en-US" altLang="en-US" dirty="0"/>
              <a:t> </a:t>
            </a:r>
            <a:r>
              <a:rPr lang="en-US" altLang="en-US" dirty="0" err="1"/>
              <a:t>yoxdur</a:t>
            </a:r>
            <a:endParaRPr lang="az-Latn-AZ" altLang="en-US" dirty="0"/>
          </a:p>
          <a:p>
            <a:pPr>
              <a:defRPr/>
            </a:pPr>
            <a:r>
              <a:rPr lang="az-Latn-AZ" altLang="en-US" dirty="0">
                <a:sym typeface="Symbol" panose="05050102010706020507" pitchFamily="18" charset="2"/>
              </a:rPr>
              <a:t>AFP</a:t>
            </a:r>
            <a:r>
              <a:rPr lang="en-US" altLang="en-US" dirty="0"/>
              <a:t> </a:t>
            </a:r>
            <a:r>
              <a:rPr lang="en-US" altLang="en-US" dirty="0" err="1"/>
              <a:t>yüksəlmir</a:t>
            </a:r>
            <a:endParaRPr lang="az-Latn-AZ" altLang="en-US" dirty="0"/>
          </a:p>
          <a:p>
            <a:pPr>
              <a:defRPr/>
            </a:pPr>
            <a:r>
              <a:rPr lang="en-US" altLang="en-US" dirty="0" err="1"/>
              <a:t>proqnozu</a:t>
            </a:r>
            <a:r>
              <a:rPr lang="en-US" altLang="en-US" dirty="0"/>
              <a:t> </a:t>
            </a:r>
            <a:r>
              <a:rPr lang="az-Latn-AZ" altLang="en-US" dirty="0"/>
              <a:t>nisbətən</a:t>
            </a:r>
            <a:r>
              <a:rPr lang="en-US" altLang="en-US" dirty="0"/>
              <a:t> </a:t>
            </a:r>
            <a:r>
              <a:rPr lang="en-US" altLang="en-US" dirty="0" err="1"/>
              <a:t>daha</a:t>
            </a:r>
            <a:r>
              <a:rPr lang="en-US" altLang="en-US" dirty="0"/>
              <a:t> </a:t>
            </a:r>
            <a:r>
              <a:rPr lang="en-US" altLang="en-US" dirty="0" err="1"/>
              <a:t>yaxşı</a:t>
            </a:r>
            <a:r>
              <a:rPr lang="en-US" altLang="en-US" dirty="0"/>
              <a:t> </a:t>
            </a:r>
            <a:endParaRPr lang="az-Latn-AZ" altLang="en-US" dirty="0"/>
          </a:p>
          <a:p>
            <a:pPr>
              <a:defRPr/>
            </a:pPr>
            <a:endParaRPr lang="az-Latn-AZ" altLang="en-US" b="1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en-US" b="1" dirty="0"/>
              <a:t>Adi tip</a:t>
            </a:r>
            <a:r>
              <a:rPr lang="en-US" altLang="en-US" dirty="0"/>
              <a:t> </a:t>
            </a:r>
            <a:endParaRPr lang="az-Latn-AZ" altLang="en-US" dirty="0"/>
          </a:p>
          <a:p>
            <a:pPr>
              <a:defRPr/>
            </a:pPr>
            <a:r>
              <a:rPr lang="en-US" altLang="en-US" dirty="0" err="1"/>
              <a:t>yaşlılarda</a:t>
            </a:r>
            <a:r>
              <a:rPr lang="en-US" altLang="en-US" dirty="0"/>
              <a:t> (60-70 </a:t>
            </a:r>
            <a:r>
              <a:rPr lang="en-US" altLang="en-US" dirty="0" err="1"/>
              <a:t>yaşlarında</a:t>
            </a:r>
            <a:r>
              <a:rPr lang="en-US" altLang="en-US" dirty="0"/>
              <a:t>) və </a:t>
            </a:r>
            <a:r>
              <a:rPr lang="en-US" altLang="en-US" dirty="0" err="1"/>
              <a:t>kişilərdə</a:t>
            </a:r>
            <a:r>
              <a:rPr lang="en-US" altLang="en-US" dirty="0"/>
              <a:t> </a:t>
            </a:r>
            <a:endParaRPr lang="az-Latn-AZ" altLang="en-US" dirty="0"/>
          </a:p>
          <a:p>
            <a:pPr>
              <a:defRPr/>
            </a:pPr>
            <a:r>
              <a:rPr lang="en-US" altLang="en-US" dirty="0" err="1"/>
              <a:t>sirroz</a:t>
            </a:r>
            <a:r>
              <a:rPr lang="en-US" altLang="en-US" dirty="0"/>
              <a:t> və </a:t>
            </a:r>
            <a:r>
              <a:rPr lang="en-US" altLang="en-US" dirty="0" err="1"/>
              <a:t>digər</a:t>
            </a:r>
            <a:r>
              <a:rPr lang="en-US" altLang="en-US" dirty="0"/>
              <a:t> </a:t>
            </a:r>
            <a:r>
              <a:rPr lang="en-US" altLang="en-US" dirty="0" err="1"/>
              <a:t>qaraciyər</a:t>
            </a:r>
            <a:r>
              <a:rPr lang="en-US" altLang="en-US" dirty="0"/>
              <a:t> </a:t>
            </a:r>
            <a:r>
              <a:rPr lang="en-US" altLang="en-US" dirty="0" err="1"/>
              <a:t>xəstəlikləri</a:t>
            </a:r>
            <a:r>
              <a:rPr lang="en-US" altLang="en-US" dirty="0"/>
              <a:t> </a:t>
            </a:r>
            <a:r>
              <a:rPr lang="en-US" altLang="en-US" dirty="0" err="1"/>
              <a:t>ilə</a:t>
            </a:r>
            <a:r>
              <a:rPr lang="en-US" altLang="en-US" dirty="0"/>
              <a:t> </a:t>
            </a:r>
            <a:r>
              <a:rPr lang="en-US" altLang="en-US" dirty="0" err="1"/>
              <a:t>yaxın</a:t>
            </a:r>
            <a:r>
              <a:rPr lang="en-US" altLang="en-US" dirty="0"/>
              <a:t> </a:t>
            </a:r>
            <a:r>
              <a:rPr lang="en-US" altLang="en-US" dirty="0" err="1"/>
              <a:t>əlaqəsi</a:t>
            </a:r>
            <a:r>
              <a:rPr lang="en-US" altLang="en-US" dirty="0"/>
              <a:t> var</a:t>
            </a:r>
            <a:endParaRPr lang="az-Latn-AZ" altLang="en-US" dirty="0"/>
          </a:p>
          <a:p>
            <a:pPr>
              <a:defRPr/>
            </a:pPr>
            <a:r>
              <a:rPr lang="az-Latn-AZ" altLang="en-US" dirty="0">
                <a:sym typeface="Symbol" panose="05050102010706020507" pitchFamily="18" charset="2"/>
              </a:rPr>
              <a:t>AFP</a:t>
            </a:r>
            <a:r>
              <a:rPr lang="en-US" altLang="en-US" dirty="0"/>
              <a:t> </a:t>
            </a:r>
            <a:r>
              <a:rPr lang="en-US" altLang="en-US" dirty="0" err="1"/>
              <a:t>yüksəlir</a:t>
            </a:r>
            <a:r>
              <a:rPr lang="en-US" altLang="en-US" dirty="0"/>
              <a:t>.</a:t>
            </a:r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9A966E-A658-466C-A24C-972AAD50D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775" y="65983"/>
            <a:ext cx="10515600" cy="664791"/>
          </a:xfrm>
        </p:spPr>
        <p:txBody>
          <a:bodyPr>
            <a:normAutofit/>
          </a:bodyPr>
          <a:lstStyle/>
          <a:p>
            <a:r>
              <a:rPr lang="az-Latn-AZ" sz="4000" dirty="0"/>
              <a:t>HSK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5408" y="1065286"/>
            <a:ext cx="5157787" cy="823912"/>
          </a:xfrm>
        </p:spPr>
        <p:txBody>
          <a:bodyPr/>
          <a:lstStyle/>
          <a:p>
            <a:r>
              <a:rPr lang="az-Latn-AZ" dirty="0">
                <a:solidFill>
                  <a:srgbClr val="7030A0"/>
                </a:solidFill>
              </a:rPr>
              <a:t>Adi tip</a:t>
            </a:r>
            <a:endParaRPr lang="en-US" dirty="0">
              <a:solidFill>
                <a:srgbClr val="7030A0"/>
              </a:solidFill>
            </a:endParaRPr>
          </a:p>
        </p:txBody>
      </p:sp>
      <p:pic>
        <p:nvPicPr>
          <p:cNvPr id="6" name="Рисунок 4" descr="http://www.pubcan.org/images/thumb/Fig_10-20_A.jpg">
            <a:extLst>
              <a:ext uri="{FF2B5EF4-FFF2-40B4-BE49-F238E27FC236}">
                <a16:creationId xmlns:a16="http://schemas.microsoft.com/office/drawing/2014/main" id="{2545AB66-7218-465A-A462-46F0E047DD6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5408" y="2223710"/>
            <a:ext cx="4464124" cy="3941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6172199" y="1065286"/>
            <a:ext cx="5183188" cy="823912"/>
          </a:xfrm>
        </p:spPr>
        <p:txBody>
          <a:bodyPr/>
          <a:lstStyle/>
          <a:p>
            <a:r>
              <a:rPr lang="az-Latn-AZ" dirty="0">
                <a:solidFill>
                  <a:srgbClr val="7030A0"/>
                </a:solidFill>
              </a:rPr>
              <a:t>Fibrolamellar tip</a:t>
            </a:r>
            <a:endParaRPr lang="en-US" dirty="0">
              <a:solidFill>
                <a:srgbClr val="7030A0"/>
              </a:solidFill>
            </a:endParaRPr>
          </a:p>
        </p:txBody>
      </p:sp>
      <p:pic>
        <p:nvPicPr>
          <p:cNvPr id="7" name="Рисунок 1" descr="http://www.webpathology.com/slides-13/slides/Liver_HepatocellularCA14_Fibrolamellar_Gross.jpg">
            <a:extLst>
              <a:ext uri="{FF2B5EF4-FFF2-40B4-BE49-F238E27FC236}">
                <a16:creationId xmlns:a16="http://schemas.microsoft.com/office/drawing/2014/main" id="{CA7F3053-C8D8-461D-9313-1FE0DD6CC64C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4072" y="2211382"/>
            <a:ext cx="4395291" cy="3941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012716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1">
            <a:extLst>
              <a:ext uri="{FF2B5EF4-FFF2-40B4-BE49-F238E27FC236}">
                <a16:creationId xmlns:a16="http://schemas.microsoft.com/office/drawing/2014/main" id="{E3D90BB3-89C8-46CE-AF03-940DCF934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2800"/>
              <a:t>Gedişi</a:t>
            </a:r>
            <a:endParaRPr lang="en-US" altLang="en-US" sz="2800"/>
          </a:p>
        </p:txBody>
      </p:sp>
      <p:sp>
        <p:nvSpPr>
          <p:cNvPr id="71683" name="Content Placeholder 2">
            <a:extLst>
              <a:ext uri="{FF2B5EF4-FFF2-40B4-BE49-F238E27FC236}">
                <a16:creationId xmlns:a16="http://schemas.microsoft.com/office/drawing/2014/main" id="{1F43F1A8-0921-40DC-8C51-6DFBE3F87F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 dirty="0"/>
              <a:t>Əksər</a:t>
            </a:r>
            <a:r>
              <a:rPr lang="az-Latn-AZ" altLang="en-US" dirty="0"/>
              <a:t>ən</a:t>
            </a:r>
            <a:r>
              <a:rPr lang="ru-RU" altLang="en-US" dirty="0"/>
              <a:t> geriyədönməz və proqressiv</a:t>
            </a:r>
            <a:endParaRPr lang="en-US" altLang="en-US" dirty="0"/>
          </a:p>
          <a:p>
            <a:r>
              <a:rPr lang="ru-RU" altLang="en-US" dirty="0"/>
              <a:t>Daha çox qapı venasına (25-40%) və qaraciyər venalarına (16%) invaziya edir, az hallarda isə (8%) uzaq metastazlar verir.</a:t>
            </a:r>
            <a:endParaRPr lang="en-US" altLang="en-US" dirty="0"/>
          </a:p>
          <a:p>
            <a:r>
              <a:rPr lang="ru-RU" altLang="en-US" dirty="0"/>
              <a:t>Müalicə olunmayan HSK-da 1 illik yaşam 17%, 2 illik yaşam 7%, ortalama yaşam isə 6-16 ay təşkil edir. </a:t>
            </a:r>
            <a:endParaRPr lang="en-US" altLang="en-US" dirty="0"/>
          </a:p>
          <a:p>
            <a:r>
              <a:rPr lang="ru-RU" altLang="en-US" dirty="0"/>
              <a:t>Letallığın əsas səbəbi şişin lokal inkişafına bağlı qaraciyər yetməzliyi və ümümi vəziyyətin pisləşməsidir.</a:t>
            </a:r>
            <a:endParaRPr lang="en-US" altLang="en-US" dirty="0"/>
          </a:p>
          <a:p>
            <a:endParaRPr lang="en-US" altLang="en-US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1">
            <a:extLst>
              <a:ext uri="{FF2B5EF4-FFF2-40B4-BE49-F238E27FC236}">
                <a16:creationId xmlns:a16="http://schemas.microsoft.com/office/drawing/2014/main" id="{7DC30FBC-39D6-414E-9707-525724676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2800"/>
              <a:t>Klinikası</a:t>
            </a:r>
            <a:endParaRPr lang="en-US" altLang="en-US" sz="2800"/>
          </a:p>
        </p:txBody>
      </p:sp>
      <p:sp>
        <p:nvSpPr>
          <p:cNvPr id="72707" name="Content Placeholder 2">
            <a:extLst>
              <a:ext uri="{FF2B5EF4-FFF2-40B4-BE49-F238E27FC236}">
                <a16:creationId xmlns:a16="http://schemas.microsoft.com/office/drawing/2014/main" id="{9682ADF5-0426-47FE-BBC8-198A96DBA4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/>
              <a:t>Asimptomatik</a:t>
            </a:r>
            <a:endParaRPr lang="en-US" altLang="en-US"/>
          </a:p>
          <a:p>
            <a:r>
              <a:rPr lang="ru-RU" altLang="en-US"/>
              <a:t>Arıqlama, qarında ağrı, hepatomeqaliya</a:t>
            </a:r>
            <a:endParaRPr lang="en-US" altLang="en-US"/>
          </a:p>
          <a:p>
            <a:r>
              <a:rPr lang="ru-RU" altLang="en-US"/>
              <a:t>Sirrotik xəstənin birdən-birə vəziyyətinin pisləşməsi (qaraciyər çatışmamazlığı, varikoz qanaxma, assitin artması)</a:t>
            </a:r>
            <a:endParaRPr lang="en-US" altLang="en-US"/>
          </a:p>
          <a:p>
            <a:r>
              <a:rPr lang="ru-RU" altLang="en-US"/>
              <a:t>İntraperitoneal qanaxma</a:t>
            </a:r>
            <a:endParaRPr lang="en-US" altLang="en-US"/>
          </a:p>
          <a:p>
            <a:endParaRPr lang="en-US" altLang="en-US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1">
            <a:extLst>
              <a:ext uri="{FF2B5EF4-FFF2-40B4-BE49-F238E27FC236}">
                <a16:creationId xmlns:a16="http://schemas.microsoft.com/office/drawing/2014/main" id="{48C19F45-C71A-4380-9135-9ABF18ED1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Diaqnostikası</a:t>
            </a:r>
            <a:endParaRPr lang="en-US" altLang="en-US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78CEBC3B-8BB4-4922-9CF3-CAE41A00350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585697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43692-07E9-4332-B19F-A4309AADA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7575" y="0"/>
            <a:ext cx="6732627" cy="1152128"/>
          </a:xfrm>
        </p:spPr>
        <p:txBody>
          <a:bodyPr>
            <a:normAutofit fontScale="90000"/>
          </a:bodyPr>
          <a:lstStyle/>
          <a:p>
            <a:r>
              <a:rPr lang="az-Latn-AZ" dirty="0"/>
              <a:t>HSK – arterial fazada kontrastlaşma, venoz fazada yuyulma</a:t>
            </a:r>
            <a:endParaRPr lang="en-US" dirty="0"/>
          </a:p>
        </p:txBody>
      </p:sp>
      <p:pic>
        <p:nvPicPr>
          <p:cNvPr id="7" name="Рисунок 1">
            <a:extLst>
              <a:ext uri="{FF2B5EF4-FFF2-40B4-BE49-F238E27FC236}">
                <a16:creationId xmlns:a16="http://schemas.microsoft.com/office/drawing/2014/main" id="{7851F926-1ED6-4C50-880A-DF4B93B3D06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41" b="5594"/>
          <a:stretch>
            <a:fillRect/>
          </a:stretch>
        </p:blipFill>
        <p:spPr bwMode="auto">
          <a:xfrm>
            <a:off x="1271464" y="1628800"/>
            <a:ext cx="9844851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itle 1">
            <a:extLst>
              <a:ext uri="{FF2B5EF4-FFF2-40B4-BE49-F238E27FC236}">
                <a16:creationId xmlns:a16="http://schemas.microsoft.com/office/drawing/2014/main" id="{BEEE4EED-2ED2-4272-8E6B-CBFE4DE7F5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2800" i="1"/>
              <a:t>Barselona klassifikasiyası</a:t>
            </a:r>
            <a:endParaRPr lang="en-US" altLang="en-US" b="0" i="1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186D2137-FB0F-4947-9A29-A196965221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1541398"/>
              </p:ext>
            </p:extLst>
          </p:nvPr>
        </p:nvGraphicFramePr>
        <p:xfrm>
          <a:off x="767408" y="1124744"/>
          <a:ext cx="10586392" cy="5052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332854" y="179647"/>
            <a:ext cx="3445864" cy="51077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az-Latn-AZ" altLang="en-US" sz="2400" b="1" dirty="0"/>
              <a:t>HSK-</a:t>
            </a:r>
            <a:r>
              <a:rPr lang="az-Latn-AZ" altLang="en-US" sz="2400" b="1" dirty="0" err="1"/>
              <a:t>nın</a:t>
            </a:r>
            <a:r>
              <a:rPr lang="az-Latn-AZ" altLang="en-US" sz="2400" b="1" dirty="0"/>
              <a:t> müalicə taktikası</a:t>
            </a:r>
            <a:endParaRPr lang="az-Latn-AZ" altLang="en-US" sz="2400" dirty="0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332318" y="2003426"/>
            <a:ext cx="24003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az-Latn-AZ" altLang="en-US" dirty="0"/>
              <a:t>Erkən mərhələ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564362" y="2003426"/>
            <a:ext cx="168507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/>
              <a:t>Aralıq mərhələ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6572774" y="2003426"/>
            <a:ext cx="199285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/>
              <a:t>İrəliləmiş mərhələ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9595528" y="2003426"/>
            <a:ext cx="195444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/>
              <a:t>Terminal mərhələ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239184" y="3068960"/>
            <a:ext cx="2586567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az-Latn-AZ" altLang="en-US" sz="1600" b="1" dirty="0"/>
              <a:t>Radikal müalicələr</a:t>
            </a:r>
          </a:p>
          <a:p>
            <a:pPr algn="ctr"/>
            <a:endParaRPr lang="az-Latn-AZ" altLang="en-US" sz="1600" b="1" dirty="0"/>
          </a:p>
          <a:p>
            <a:pPr algn="ctr"/>
            <a:r>
              <a:rPr lang="az-Latn-AZ" altLang="en-US" sz="1600" b="1" dirty="0"/>
              <a:t>Rezeksiya</a:t>
            </a:r>
          </a:p>
          <a:p>
            <a:pPr algn="ctr"/>
            <a:r>
              <a:rPr lang="az-Latn-AZ" altLang="en-US" sz="1600" b="1" dirty="0"/>
              <a:t>Transplantasiya</a:t>
            </a:r>
          </a:p>
          <a:p>
            <a:pPr algn="ctr"/>
            <a:r>
              <a:rPr lang="az-Latn-AZ" altLang="en-US" sz="1600" b="1" dirty="0"/>
              <a:t>Destruksiya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3486151" y="3068960"/>
            <a:ext cx="183726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az-Latn-AZ" altLang="en-US" sz="1600" b="1" dirty="0"/>
              <a:t>Loko-regional terapiyalar </a:t>
            </a:r>
          </a:p>
          <a:p>
            <a:pPr algn="ctr"/>
            <a:r>
              <a:rPr lang="az-Latn-AZ" altLang="en-US" sz="1600" b="1" dirty="0"/>
              <a:t>(AKR, TARE)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6235701" y="3068960"/>
            <a:ext cx="266488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az-Latn-AZ" altLang="en-US" sz="1600" b="1" dirty="0"/>
              <a:t>Sistemik kimyaterapiya</a:t>
            </a:r>
            <a:r>
              <a:rPr lang="en-US" altLang="en-US" sz="1600" b="1" dirty="0"/>
              <a:t> </a:t>
            </a:r>
            <a:r>
              <a:rPr lang="az-Latn-AZ" altLang="en-US" sz="1600" b="1" dirty="0"/>
              <a:t>İmmunoterapiya</a:t>
            </a:r>
          </a:p>
          <a:p>
            <a:pPr algn="ctr"/>
            <a:r>
              <a:rPr lang="az-Latn-AZ" altLang="en-US" sz="1600" b="1" dirty="0"/>
              <a:t>Lokoregional terapiyalar</a:t>
            </a:r>
          </a:p>
          <a:p>
            <a:pPr algn="ctr"/>
            <a:r>
              <a:rPr lang="az-Latn-AZ" altLang="en-US" sz="1600" b="1" dirty="0"/>
              <a:t>Alternatilvlər 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9323917" y="3068960"/>
            <a:ext cx="249766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az-Latn-AZ" altLang="en-US" sz="1600" b="1"/>
              <a:t>Simptomatik müalicə</a:t>
            </a:r>
          </a:p>
        </p:txBody>
      </p:sp>
      <p:cxnSp>
        <p:nvCxnSpPr>
          <p:cNvPr id="8203" name="AutoShape 11"/>
          <p:cNvCxnSpPr>
            <a:cxnSpLocks noChangeShapeType="1"/>
            <a:stCxn id="8194" idx="2"/>
            <a:endCxn id="8195" idx="0"/>
          </p:cNvCxnSpPr>
          <p:nvPr/>
        </p:nvCxnSpPr>
        <p:spPr bwMode="auto">
          <a:xfrm flipH="1">
            <a:off x="1532468" y="690425"/>
            <a:ext cx="4523318" cy="1313001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204" name="AutoShape 12"/>
          <p:cNvCxnSpPr>
            <a:cxnSpLocks noChangeShapeType="1"/>
            <a:stCxn id="8194" idx="2"/>
            <a:endCxn id="8196" idx="0"/>
          </p:cNvCxnSpPr>
          <p:nvPr/>
        </p:nvCxnSpPr>
        <p:spPr bwMode="auto">
          <a:xfrm flipH="1">
            <a:off x="4406901" y="690425"/>
            <a:ext cx="1648885" cy="1313001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205" name="AutoShape 13"/>
          <p:cNvCxnSpPr>
            <a:cxnSpLocks noChangeShapeType="1"/>
            <a:stCxn id="8194" idx="2"/>
            <a:endCxn id="8197" idx="0"/>
          </p:cNvCxnSpPr>
          <p:nvPr/>
        </p:nvCxnSpPr>
        <p:spPr bwMode="auto">
          <a:xfrm>
            <a:off x="6055786" y="690425"/>
            <a:ext cx="1513415" cy="1313001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206" name="AutoShape 14"/>
          <p:cNvCxnSpPr>
            <a:cxnSpLocks noChangeShapeType="1"/>
            <a:stCxn id="8194" idx="2"/>
            <a:endCxn id="8198" idx="0"/>
          </p:cNvCxnSpPr>
          <p:nvPr/>
        </p:nvCxnSpPr>
        <p:spPr bwMode="auto">
          <a:xfrm>
            <a:off x="6055786" y="690425"/>
            <a:ext cx="4516965" cy="1313001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207" name="AutoShape 15"/>
          <p:cNvCxnSpPr>
            <a:cxnSpLocks noChangeShapeType="1"/>
            <a:endCxn id="8199" idx="0"/>
          </p:cNvCxnSpPr>
          <p:nvPr/>
        </p:nvCxnSpPr>
        <p:spPr bwMode="auto">
          <a:xfrm>
            <a:off x="1532468" y="2056135"/>
            <a:ext cx="0" cy="1012825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208" name="AutoShape 16"/>
          <p:cNvCxnSpPr>
            <a:cxnSpLocks noChangeShapeType="1"/>
            <a:stCxn id="8196" idx="2"/>
            <a:endCxn id="8200" idx="0"/>
          </p:cNvCxnSpPr>
          <p:nvPr/>
        </p:nvCxnSpPr>
        <p:spPr bwMode="auto">
          <a:xfrm flipH="1">
            <a:off x="4404785" y="2372758"/>
            <a:ext cx="2116" cy="696202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209" name="AutoShape 17"/>
          <p:cNvCxnSpPr>
            <a:cxnSpLocks noChangeShapeType="1"/>
            <a:stCxn id="8197" idx="2"/>
            <a:endCxn id="8201" idx="0"/>
          </p:cNvCxnSpPr>
          <p:nvPr/>
        </p:nvCxnSpPr>
        <p:spPr bwMode="auto">
          <a:xfrm flipH="1">
            <a:off x="7568143" y="2372758"/>
            <a:ext cx="1058" cy="696202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210" name="AutoShape 18"/>
          <p:cNvCxnSpPr>
            <a:cxnSpLocks noChangeShapeType="1"/>
            <a:stCxn id="8198" idx="2"/>
            <a:endCxn id="8202" idx="0"/>
          </p:cNvCxnSpPr>
          <p:nvPr/>
        </p:nvCxnSpPr>
        <p:spPr bwMode="auto">
          <a:xfrm>
            <a:off x="10572751" y="2372758"/>
            <a:ext cx="0" cy="696202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607484" y="5656264"/>
            <a:ext cx="1849967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az-Latn-AZ" altLang="en-US" sz="1600" b="1"/>
              <a:t>5 illik yaşam 50-70%</a:t>
            </a:r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3479801" y="5656264"/>
            <a:ext cx="1852084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az-Latn-AZ" altLang="en-US" sz="1600" b="1"/>
              <a:t>3 illik yaşam </a:t>
            </a:r>
            <a:r>
              <a:rPr lang="en-US" altLang="en-US" sz="1600" b="1">
                <a:cs typeface="Arial" charset="0"/>
              </a:rPr>
              <a:t>&lt;</a:t>
            </a:r>
            <a:r>
              <a:rPr lang="az-Latn-AZ" altLang="en-US" sz="1600" b="1">
                <a:cs typeface="Arial" charset="0"/>
              </a:rPr>
              <a:t>50%</a:t>
            </a:r>
            <a:endParaRPr lang="en-US" altLang="en-US" sz="1600" b="1">
              <a:cs typeface="Arial" charset="0"/>
            </a:endParaRPr>
          </a:p>
        </p:txBody>
      </p: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6464301" y="5656264"/>
            <a:ext cx="220768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az-Latn-AZ" altLang="en-US" sz="1600" b="1"/>
              <a:t>Ortalama yaşam 1 il</a:t>
            </a:r>
          </a:p>
        </p:txBody>
      </p:sp>
      <p:sp>
        <p:nvSpPr>
          <p:cNvPr id="8214" name="Text Box 22"/>
          <p:cNvSpPr txBox="1">
            <a:spLocks noChangeArrowheads="1"/>
          </p:cNvSpPr>
          <p:nvPr/>
        </p:nvSpPr>
        <p:spPr bwMode="auto">
          <a:xfrm>
            <a:off x="9292167" y="5656264"/>
            <a:ext cx="25654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az-Latn-AZ" altLang="en-US" sz="1600" b="1"/>
              <a:t>Ortalama yaşam bir neçə ay</a:t>
            </a:r>
          </a:p>
        </p:txBody>
      </p:sp>
      <p:cxnSp>
        <p:nvCxnSpPr>
          <p:cNvPr id="8215" name="AutoShape 23"/>
          <p:cNvCxnSpPr>
            <a:cxnSpLocks noChangeShapeType="1"/>
            <a:endCxn id="8211" idx="0"/>
          </p:cNvCxnSpPr>
          <p:nvPr/>
        </p:nvCxnSpPr>
        <p:spPr bwMode="auto">
          <a:xfrm>
            <a:off x="1532467" y="4687888"/>
            <a:ext cx="1" cy="968376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216" name="AutoShape 24"/>
          <p:cNvCxnSpPr>
            <a:cxnSpLocks noChangeShapeType="1"/>
            <a:stCxn id="8200" idx="2"/>
            <a:endCxn id="8212" idx="0"/>
          </p:cNvCxnSpPr>
          <p:nvPr/>
        </p:nvCxnSpPr>
        <p:spPr bwMode="auto">
          <a:xfrm>
            <a:off x="4404785" y="3899957"/>
            <a:ext cx="1058" cy="1756307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217" name="AutoShape 25"/>
          <p:cNvCxnSpPr>
            <a:cxnSpLocks noChangeShapeType="1"/>
            <a:stCxn id="8201" idx="2"/>
            <a:endCxn id="8213" idx="0"/>
          </p:cNvCxnSpPr>
          <p:nvPr/>
        </p:nvCxnSpPr>
        <p:spPr bwMode="auto">
          <a:xfrm>
            <a:off x="7568143" y="4146178"/>
            <a:ext cx="0" cy="1510086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218" name="AutoShape 26"/>
          <p:cNvCxnSpPr>
            <a:cxnSpLocks noChangeShapeType="1"/>
            <a:stCxn id="8202" idx="2"/>
            <a:endCxn id="8214" idx="0"/>
          </p:cNvCxnSpPr>
          <p:nvPr/>
        </p:nvCxnSpPr>
        <p:spPr bwMode="auto">
          <a:xfrm>
            <a:off x="10572751" y="3407514"/>
            <a:ext cx="2116" cy="2248750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219" name="AutoShape 27"/>
          <p:cNvCxnSpPr>
            <a:cxnSpLocks noChangeShapeType="1"/>
            <a:stCxn id="8200" idx="2"/>
          </p:cNvCxnSpPr>
          <p:nvPr/>
        </p:nvCxnSpPr>
        <p:spPr bwMode="auto">
          <a:xfrm rot="5400000">
            <a:off x="3194601" y="3056941"/>
            <a:ext cx="367169" cy="2053200"/>
          </a:xfrm>
          <a:prstGeom prst="curvedConnector2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02A7996-F38D-48FA-8B31-1BBF1C305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86828" y="6251725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 altLang="en-US" sz="1200" dirty="0" err="1">
                <a:solidFill>
                  <a:schemeClr val="bg1">
                    <a:lumMod val="50000"/>
                  </a:schemeClr>
                </a:solidFill>
              </a:rPr>
              <a:t>Prof.Dr</a:t>
            </a:r>
            <a:r>
              <a:rPr lang="az-Latn-AZ" altLang="en-US" sz="1200" dirty="0">
                <a:solidFill>
                  <a:schemeClr val="bg1">
                    <a:lumMod val="50000"/>
                  </a:schemeClr>
                </a:solidFill>
              </a:rPr>
              <a:t>. </a:t>
            </a:r>
            <a:r>
              <a:rPr lang="az-Latn-AZ" altLang="en-US" sz="1200" dirty="0" err="1">
                <a:solidFill>
                  <a:schemeClr val="bg1">
                    <a:lumMod val="50000"/>
                  </a:schemeClr>
                </a:solidFill>
              </a:rPr>
              <a:t>NYBay</a:t>
            </a:r>
            <a:endParaRPr lang="ru-RU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7017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292685" y="620713"/>
            <a:ext cx="68210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2400" b="1" dirty="0" err="1"/>
              <a:t>Erk</a:t>
            </a:r>
            <a:r>
              <a:rPr lang="az-Latn-AZ" altLang="en-US" sz="2400" b="1" dirty="0"/>
              <a:t>ən mərhələ HSX da radikal müalicə seçimi</a:t>
            </a:r>
            <a:endParaRPr lang="az-Latn-AZ" altLang="en-US" sz="2400" dirty="0"/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34433" y="1916114"/>
            <a:ext cx="4032251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az-Latn-AZ" altLang="en-US" sz="1600" b="1" dirty="0"/>
              <a:t>Tək şiş </a:t>
            </a:r>
            <a:r>
              <a:rPr lang="en-US" altLang="en-US" sz="1600" b="1" dirty="0"/>
              <a:t>&lt;</a:t>
            </a:r>
            <a:r>
              <a:rPr lang="az-Latn-AZ" altLang="en-US" sz="1600" b="1" dirty="0"/>
              <a:t>5 sm </a:t>
            </a:r>
          </a:p>
          <a:p>
            <a:pPr algn="ctr"/>
            <a:r>
              <a:rPr lang="az-Latn-AZ" altLang="en-US" sz="1600" b="1" dirty="0"/>
              <a:t>Qc normal və ya Child A</a:t>
            </a:r>
          </a:p>
          <a:p>
            <a:pPr algn="ctr"/>
            <a:r>
              <a:rPr lang="az-Latn-AZ" altLang="en-US" sz="1600" b="1" dirty="0"/>
              <a:t>Bilirubin normal</a:t>
            </a:r>
          </a:p>
          <a:p>
            <a:pPr algn="ctr"/>
            <a:r>
              <a:rPr lang="az-Latn-AZ" altLang="en-US" sz="1600" b="1" dirty="0"/>
              <a:t>PH yoxdur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5234517" y="1916114"/>
            <a:ext cx="2783416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az-Latn-AZ" altLang="en-US" sz="1600" b="1" dirty="0"/>
              <a:t>Şiş </a:t>
            </a:r>
            <a:r>
              <a:rPr lang="en-US" altLang="en-US" sz="1600" b="1" dirty="0">
                <a:cs typeface="Arial" charset="0"/>
              </a:rPr>
              <a:t>&lt;</a:t>
            </a:r>
            <a:r>
              <a:rPr lang="az-Latn-AZ" altLang="en-US" sz="1600" b="1" dirty="0">
                <a:cs typeface="Arial" charset="0"/>
              </a:rPr>
              <a:t>5 sm və ya</a:t>
            </a:r>
          </a:p>
          <a:p>
            <a:pPr algn="ctr"/>
            <a:r>
              <a:rPr lang="en-US" altLang="en-US" sz="1600" b="1" dirty="0">
                <a:cs typeface="Arial" charset="0"/>
              </a:rPr>
              <a:t>&lt;</a:t>
            </a:r>
            <a:r>
              <a:rPr lang="az-Latn-AZ" altLang="en-US" sz="1600" b="1" dirty="0">
                <a:cs typeface="Arial" charset="0"/>
              </a:rPr>
              <a:t>3 ədəd, </a:t>
            </a:r>
            <a:r>
              <a:rPr lang="en-US" altLang="en-US" sz="1600" b="1" dirty="0">
                <a:cs typeface="Arial" charset="0"/>
              </a:rPr>
              <a:t>&lt;</a:t>
            </a:r>
            <a:r>
              <a:rPr lang="az-Latn-AZ" altLang="en-US" sz="1600" b="1" dirty="0">
                <a:cs typeface="Arial" charset="0"/>
              </a:rPr>
              <a:t>3 sm</a:t>
            </a:r>
          </a:p>
          <a:p>
            <a:pPr algn="ctr"/>
            <a:r>
              <a:rPr lang="az-Latn-AZ" altLang="en-US" sz="1600" b="1" dirty="0">
                <a:cs typeface="Arial" charset="0"/>
              </a:rPr>
              <a:t>Sirroz</a:t>
            </a:r>
          </a:p>
          <a:p>
            <a:pPr algn="ctr"/>
            <a:r>
              <a:rPr lang="az-Latn-AZ" altLang="en-US" sz="1600" b="1" dirty="0">
                <a:cs typeface="Arial" charset="0"/>
              </a:rPr>
              <a:t>PH var</a:t>
            </a:r>
            <a:endParaRPr lang="en-US" altLang="en-US" sz="1600" b="1" dirty="0">
              <a:cs typeface="Arial" charset="0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9637831" y="3429001"/>
            <a:ext cx="196720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/>
              <a:t>Tx namizədi deyil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1056218" y="4652963"/>
            <a:ext cx="258656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az-Latn-AZ" altLang="en-US" b="1" dirty="0"/>
              <a:t>Rezeksiya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5283200" y="4652963"/>
            <a:ext cx="268393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az-Latn-AZ" altLang="en-US" b="1"/>
              <a:t>Transplantasiya</a:t>
            </a: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9287934" y="4652963"/>
            <a:ext cx="2664884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az-Latn-AZ" altLang="en-US" b="1"/>
              <a:t>Destruksiya</a:t>
            </a:r>
          </a:p>
        </p:txBody>
      </p:sp>
      <p:cxnSp>
        <p:nvCxnSpPr>
          <p:cNvPr id="10251" name="AutoShape 11"/>
          <p:cNvCxnSpPr>
            <a:cxnSpLocks noChangeShapeType="1"/>
            <a:stCxn id="10242" idx="2"/>
            <a:endCxn id="10243" idx="0"/>
          </p:cNvCxnSpPr>
          <p:nvPr/>
        </p:nvCxnSpPr>
        <p:spPr bwMode="auto">
          <a:xfrm flipH="1">
            <a:off x="2350559" y="1082378"/>
            <a:ext cx="2352675" cy="833736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252" name="AutoShape 12"/>
          <p:cNvCxnSpPr>
            <a:cxnSpLocks noChangeShapeType="1"/>
            <a:stCxn id="10242" idx="2"/>
            <a:endCxn id="10244" idx="0"/>
          </p:cNvCxnSpPr>
          <p:nvPr/>
        </p:nvCxnSpPr>
        <p:spPr bwMode="auto">
          <a:xfrm>
            <a:off x="4703234" y="1082378"/>
            <a:ext cx="1922991" cy="833736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255" name="AutoShape 15"/>
          <p:cNvCxnSpPr>
            <a:cxnSpLocks noChangeShapeType="1"/>
            <a:stCxn id="10243" idx="2"/>
            <a:endCxn id="10247" idx="0"/>
          </p:cNvCxnSpPr>
          <p:nvPr/>
        </p:nvCxnSpPr>
        <p:spPr bwMode="auto">
          <a:xfrm flipH="1">
            <a:off x="2349500" y="2986089"/>
            <a:ext cx="2117" cy="1666875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256" name="AutoShape 16"/>
          <p:cNvCxnSpPr>
            <a:cxnSpLocks noChangeShapeType="1"/>
            <a:stCxn id="10244" idx="2"/>
            <a:endCxn id="10248" idx="0"/>
          </p:cNvCxnSpPr>
          <p:nvPr/>
        </p:nvCxnSpPr>
        <p:spPr bwMode="auto">
          <a:xfrm flipH="1">
            <a:off x="6625167" y="2986089"/>
            <a:ext cx="2117" cy="1666875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257" name="AutoShape 17"/>
          <p:cNvCxnSpPr>
            <a:cxnSpLocks noChangeShapeType="1"/>
            <a:stCxn id="10245" idx="2"/>
            <a:endCxn id="10249" idx="0"/>
          </p:cNvCxnSpPr>
          <p:nvPr/>
        </p:nvCxnSpPr>
        <p:spPr bwMode="auto">
          <a:xfrm flipH="1">
            <a:off x="10620376" y="3798333"/>
            <a:ext cx="1058" cy="85463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261" name="Text Box 21"/>
          <p:cNvSpPr txBox="1">
            <a:spLocks noChangeArrowheads="1"/>
          </p:cNvSpPr>
          <p:nvPr/>
        </p:nvSpPr>
        <p:spPr bwMode="auto">
          <a:xfrm>
            <a:off x="9516534" y="5516563"/>
            <a:ext cx="2207684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az-Latn-AZ" altLang="en-US" sz="1600" b="1" dirty="0"/>
              <a:t>RTD</a:t>
            </a:r>
          </a:p>
          <a:p>
            <a:pPr algn="ctr"/>
            <a:r>
              <a:rPr lang="az-Latn-AZ" altLang="en-US" sz="1600" b="1" dirty="0"/>
              <a:t>Etanol</a:t>
            </a:r>
          </a:p>
          <a:p>
            <a:pPr algn="ctr"/>
            <a:r>
              <a:rPr lang="az-Latn-AZ" altLang="en-US" sz="1600" b="1" dirty="0"/>
              <a:t>Digər</a:t>
            </a:r>
          </a:p>
        </p:txBody>
      </p:sp>
      <p:cxnSp>
        <p:nvCxnSpPr>
          <p:cNvPr id="10265" name="AutoShape 25"/>
          <p:cNvCxnSpPr>
            <a:cxnSpLocks noChangeShapeType="1"/>
            <a:stCxn id="10249" idx="2"/>
            <a:endCxn id="10261" idx="0"/>
          </p:cNvCxnSpPr>
          <p:nvPr/>
        </p:nvCxnSpPr>
        <p:spPr bwMode="auto">
          <a:xfrm>
            <a:off x="10621433" y="5019675"/>
            <a:ext cx="0" cy="496888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268" name="AutoShape 28"/>
          <p:cNvCxnSpPr>
            <a:cxnSpLocks noChangeShapeType="1"/>
            <a:stCxn id="10244" idx="3"/>
            <a:endCxn id="10245" idx="0"/>
          </p:cNvCxnSpPr>
          <p:nvPr/>
        </p:nvCxnSpPr>
        <p:spPr bwMode="auto">
          <a:xfrm>
            <a:off x="8017933" y="2451102"/>
            <a:ext cx="2603501" cy="977899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95B6127-E656-44FA-815D-F1D08F6C4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az-Latn-AZ" altLang="en-US" sz="1200" dirty="0">
                <a:solidFill>
                  <a:schemeClr val="bg1">
                    <a:lumMod val="50000"/>
                  </a:schemeClr>
                </a:solidFill>
              </a:rPr>
              <a:t>Prof.Dr. NYBay</a:t>
            </a:r>
            <a:endParaRPr lang="ru-RU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50528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19536" y="1484784"/>
            <a:ext cx="8136904" cy="2996118"/>
          </a:xfrm>
        </p:spPr>
        <p:txBody>
          <a:bodyPr>
            <a:normAutofit/>
          </a:bodyPr>
          <a:lstStyle/>
          <a:p>
            <a:r>
              <a:rPr lang="az-Latn-AZ" altLang="en-US" sz="4800" dirty="0"/>
              <a:t>Qaraciyərin digər birincili bəd xassəli törəmələri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98198856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itle 1">
            <a:extLst>
              <a:ext uri="{FF2B5EF4-FFF2-40B4-BE49-F238E27FC236}">
                <a16:creationId xmlns:a16="http://schemas.microsoft.com/office/drawing/2014/main" id="{7D00E4E0-CEED-4CD4-86BD-0B0450B9C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altLang="en-US" sz="2800" dirty="0"/>
              <a:t>İntrahepatik Xolangiokarsinoma (İHX)</a:t>
            </a:r>
            <a:endParaRPr lang="en-US" altLang="en-US" sz="2800" dirty="0"/>
          </a:p>
        </p:txBody>
      </p:sp>
      <p:sp>
        <p:nvSpPr>
          <p:cNvPr id="80899" name="Content Placeholder 2">
            <a:extLst>
              <a:ext uri="{FF2B5EF4-FFF2-40B4-BE49-F238E27FC236}">
                <a16:creationId xmlns:a16="http://schemas.microsoft.com/office/drawing/2014/main" id="{EE482850-1799-4D15-88FF-8A75385480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sz="2800" dirty="0"/>
              <a:t>Xolangiokarsinoma öd axacaqları epitelindən inkişaf edən </a:t>
            </a:r>
            <a:r>
              <a:rPr lang="az-Latn-AZ" altLang="en-US" sz="2800" b="1" dirty="0"/>
              <a:t>bəd xassəli şişdir. </a:t>
            </a:r>
          </a:p>
          <a:p>
            <a:r>
              <a:rPr lang="az-Latn-AZ" altLang="en-US" sz="2800" dirty="0"/>
              <a:t>İnkişaf etdiyi yerə görə intrahepatik və ekstrahepatik (xoledox xərçəngi) növləri vardır. </a:t>
            </a:r>
          </a:p>
          <a:p>
            <a:r>
              <a:rPr lang="az-Latn-AZ" altLang="en-US" sz="2800" dirty="0"/>
              <a:t>Bədxassəli şişlər arasında 2%,  qaraciyər şişləri arasında 10% rast gəlir və qaraciyərin birincili bəd xassəli şişləri arasında </a:t>
            </a:r>
            <a:r>
              <a:rPr lang="az-Latn-AZ" altLang="en-US" sz="2800" b="1" dirty="0"/>
              <a:t>hepatosellular xərçəngdən sonra ikinci yerdə durur</a:t>
            </a:r>
            <a:r>
              <a:rPr lang="az-Latn-AZ" altLang="en-US" sz="2800" dirty="0"/>
              <a:t>.</a:t>
            </a:r>
            <a:endParaRPr lang="en-US" altLang="en-US" sz="2800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itle 1">
            <a:extLst>
              <a:ext uri="{FF2B5EF4-FFF2-40B4-BE49-F238E27FC236}">
                <a16:creationId xmlns:a16="http://schemas.microsoft.com/office/drawing/2014/main" id="{446C6EC4-B05B-486F-8302-63328121C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Morfologiyası və gedişi</a:t>
            </a:r>
            <a:endParaRPr lang="en-US" altLang="en-US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EBF6F019-680F-4F56-8EE3-C84A3C970972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98343118"/>
              </p:ext>
            </p:extLst>
          </p:nvPr>
        </p:nvGraphicFramePr>
        <p:xfrm>
          <a:off x="191344" y="980728"/>
          <a:ext cx="11784160" cy="5478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itle 1">
            <a:extLst>
              <a:ext uri="{FF2B5EF4-FFF2-40B4-BE49-F238E27FC236}">
                <a16:creationId xmlns:a16="http://schemas.microsoft.com/office/drawing/2014/main" id="{90D7714A-3FC2-41A3-A1D6-42821C24B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2800"/>
              <a:t>Klinikası</a:t>
            </a:r>
            <a:endParaRPr lang="en-US" altLang="en-US" sz="2800"/>
          </a:p>
        </p:txBody>
      </p:sp>
      <p:sp>
        <p:nvSpPr>
          <p:cNvPr id="82947" name="Content Placeholder 2">
            <a:extLst>
              <a:ext uri="{FF2B5EF4-FFF2-40B4-BE49-F238E27FC236}">
                <a16:creationId xmlns:a16="http://schemas.microsoft.com/office/drawing/2014/main" id="{364A450E-6018-4C9E-8BE8-C2153F3D374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altLang="en-US" sz="2800"/>
              <a:t>İlk dövrlərdə zəif əlamətlər</a:t>
            </a:r>
            <a:endParaRPr lang="en-US" altLang="en-US" sz="2800"/>
          </a:p>
          <a:p>
            <a:r>
              <a:rPr lang="az-Latn-AZ" altLang="en-US" sz="2800"/>
              <a:t>G</a:t>
            </a:r>
            <a:r>
              <a:rPr lang="ru-RU" altLang="en-US" sz="2800"/>
              <a:t>ec mərhələdə </a:t>
            </a:r>
            <a:r>
              <a:rPr lang="az-Latn-AZ" altLang="en-US" sz="2800"/>
              <a:t>q</a:t>
            </a:r>
            <a:r>
              <a:rPr lang="ru-RU" altLang="en-US" sz="2800"/>
              <a:t>arında ağrı, kütlə hissi, arıqlama, sarılıq və di</a:t>
            </a:r>
            <a:r>
              <a:rPr lang="az-Latn-AZ" altLang="en-US" sz="2800"/>
              <a:t>g</a:t>
            </a:r>
            <a:r>
              <a:rPr lang="ru-RU" altLang="en-US" sz="2800"/>
              <a:t>ər xolestaz əlamətləri</a:t>
            </a:r>
            <a:endParaRPr lang="en-US" altLang="en-US" sz="28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CCF560-9A49-4DC2-B675-A93FB7858F76}"/>
              </a:ext>
            </a:extLst>
          </p:cNvPr>
          <p:cNvSpPr txBox="1"/>
          <p:nvPr/>
        </p:nvSpPr>
        <p:spPr>
          <a:xfrm>
            <a:off x="6816725" y="5838739"/>
            <a:ext cx="5048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b="1" i="1" kern="120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İntrahepatik xolangiokarsinoma</a:t>
            </a:r>
            <a:endParaRPr lang="en-US" b="1" i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9" name="Рисунок 1">
            <a:extLst>
              <a:ext uri="{FF2B5EF4-FFF2-40B4-BE49-F238E27FC236}">
                <a16:creationId xmlns:a16="http://schemas.microsoft.com/office/drawing/2014/main" id="{EB2E4472-9F57-4582-9675-84DCA87636FB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64" y="1340768"/>
            <a:ext cx="4882242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itle 1">
            <a:extLst>
              <a:ext uri="{FF2B5EF4-FFF2-40B4-BE49-F238E27FC236}">
                <a16:creationId xmlns:a16="http://schemas.microsoft.com/office/drawing/2014/main" id="{3C66379A-ED54-4F9F-80B0-DC7EB0337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Diaqnostikası</a:t>
            </a:r>
            <a:endParaRPr lang="en-US" altLang="en-US" sz="280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B61D6FCA-02BF-4EC9-A044-5CEF8716774B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818244449"/>
              </p:ext>
            </p:extLst>
          </p:nvPr>
        </p:nvGraphicFramePr>
        <p:xfrm>
          <a:off x="695400" y="1052736"/>
          <a:ext cx="10801350" cy="5111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itle 1">
            <a:extLst>
              <a:ext uri="{FF2B5EF4-FFF2-40B4-BE49-F238E27FC236}">
                <a16:creationId xmlns:a16="http://schemas.microsoft.com/office/drawing/2014/main" id="{3833F6C4-8E20-4AEE-A8EB-A204CB038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2800"/>
              <a:t>Müalicəsi</a:t>
            </a:r>
            <a:r>
              <a:rPr lang="az-Latn-AZ" altLang="en-US" sz="2800"/>
              <a:t> və proqnozu</a:t>
            </a:r>
            <a:endParaRPr lang="en-US" altLang="en-US" sz="2800"/>
          </a:p>
        </p:txBody>
      </p:sp>
      <p:sp>
        <p:nvSpPr>
          <p:cNvPr id="86019" name="Content Placeholder 2">
            <a:extLst>
              <a:ext uri="{FF2B5EF4-FFF2-40B4-BE49-F238E27FC236}">
                <a16:creationId xmlns:a16="http://schemas.microsoft.com/office/drawing/2014/main" id="{D227A437-73B4-4BC7-BAE6-96F456EAE1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sz="2400" dirty="0"/>
              <a:t>Rezeksiya</a:t>
            </a:r>
          </a:p>
          <a:p>
            <a:r>
              <a:rPr lang="az-Latn-AZ" altLang="en-US" sz="2400" dirty="0"/>
              <a:t>Rezektabellik göstəricisi: e</a:t>
            </a:r>
            <a:r>
              <a:rPr lang="ru-RU" altLang="en-US" sz="2400" dirty="0"/>
              <a:t>kstrahepatik yayılma, magistral damar inva</a:t>
            </a:r>
            <a:r>
              <a:rPr lang="az-Latn-AZ" altLang="en-US" sz="2400" dirty="0"/>
              <a:t>z</a:t>
            </a:r>
            <a:r>
              <a:rPr lang="ru-RU" altLang="en-US" sz="2400" dirty="0"/>
              <a:t>iyası və hər iki payda yayılması olmayan şişlər</a:t>
            </a:r>
            <a:endParaRPr lang="az-Latn-AZ" altLang="en-US" sz="2400" dirty="0"/>
          </a:p>
          <a:p>
            <a:r>
              <a:rPr lang="az-Latn-AZ" altLang="en-US" sz="2400" dirty="0"/>
              <a:t>R</a:t>
            </a:r>
            <a:r>
              <a:rPr lang="ru-RU" altLang="en-US" sz="2400" dirty="0"/>
              <a:t>esidiv ehtimalı yüksək (iki ildə 80-90%)</a:t>
            </a:r>
            <a:endParaRPr lang="az-Latn-AZ" altLang="en-US" sz="2400" dirty="0"/>
          </a:p>
          <a:p>
            <a:r>
              <a:rPr lang="az-Latn-AZ" altLang="en-US" sz="2400" dirty="0"/>
              <a:t>Y</a:t>
            </a:r>
            <a:r>
              <a:rPr lang="ru-RU" altLang="en-US" sz="2400" dirty="0"/>
              <a:t>aşama müddəti isə 8-50 ay arasında dəyişir. </a:t>
            </a:r>
            <a:endParaRPr lang="en-US" altLang="en-US" sz="2400" dirty="0"/>
          </a:p>
          <a:p>
            <a:r>
              <a:rPr lang="az-Latn-AZ" altLang="en-US" sz="2400" i="1" dirty="0"/>
              <a:t>F</a:t>
            </a:r>
            <a:r>
              <a:rPr lang="ru-RU" altLang="en-US" sz="2400" i="1" dirty="0"/>
              <a:t>loksuridin</a:t>
            </a:r>
            <a:r>
              <a:rPr lang="ru-RU" altLang="en-US" sz="2400" dirty="0"/>
              <a:t> infuziyası </a:t>
            </a:r>
            <a:r>
              <a:rPr lang="az-Latn-AZ" altLang="en-US" sz="2400" dirty="0"/>
              <a:t>– q</a:t>
            </a:r>
            <a:r>
              <a:rPr lang="ru-RU" altLang="en-US" sz="2400" dirty="0"/>
              <a:t>eyri-rezektabel şişləri kiçiltmək və rezektabel hala gətirmək üçün və postrezeksion residivi azaltmaq üçün</a:t>
            </a:r>
            <a:endParaRPr lang="en-US" altLang="en-US" sz="2400" dirty="0"/>
          </a:p>
          <a:p>
            <a:r>
              <a:rPr lang="ru-RU" altLang="en-US" sz="2400" dirty="0"/>
              <a:t>Diffuz yayılmada Qc Tx yaxşı nəticələr vermir</a:t>
            </a:r>
            <a:endParaRPr lang="en-US" altLang="en-US" sz="2400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itle 1">
            <a:extLst>
              <a:ext uri="{FF2B5EF4-FFF2-40B4-BE49-F238E27FC236}">
                <a16:creationId xmlns:a16="http://schemas.microsoft.com/office/drawing/2014/main" id="{F9726F76-E963-4418-B901-AC910652E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     </a:t>
            </a:r>
            <a:r>
              <a:rPr lang="ru-RU" altLang="en-US" dirty="0"/>
              <a:t>Hepatoblastoma</a:t>
            </a:r>
            <a:endParaRPr lang="en-US" altLang="en-US" dirty="0"/>
          </a:p>
        </p:txBody>
      </p:sp>
      <p:sp>
        <p:nvSpPr>
          <p:cNvPr id="87043" name="Content Placeholder 2">
            <a:extLst>
              <a:ext uri="{FF2B5EF4-FFF2-40B4-BE49-F238E27FC236}">
                <a16:creationId xmlns:a16="http://schemas.microsoft.com/office/drawing/2014/main" id="{D69E58E8-0112-43CB-AAB7-1073B3FA73A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ru-RU" altLang="en-US" sz="2400"/>
              <a:t>Hepatoblastoma uşaqlarda ən çox rast gələn (50%) bəd xassəli birincili qaraciyər şişidir.</a:t>
            </a:r>
            <a:endParaRPr lang="en-US" altLang="en-US" sz="240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11DA070-D410-4BA4-B2F3-21679BF39CA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76"/>
          <a:stretch>
            <a:fillRect/>
          </a:stretch>
        </p:blipFill>
        <p:spPr bwMode="auto">
          <a:xfrm>
            <a:off x="6744072" y="1825624"/>
            <a:ext cx="4743905" cy="3979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itle 1">
            <a:extLst>
              <a:ext uri="{FF2B5EF4-FFF2-40B4-BE49-F238E27FC236}">
                <a16:creationId xmlns:a16="http://schemas.microsoft.com/office/drawing/2014/main" id="{7791B5A9-B79B-4A87-9FA4-7EDBBEDC8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Morfologiyası</a:t>
            </a:r>
            <a:endParaRPr lang="en-US" altLang="en-US"/>
          </a:p>
        </p:txBody>
      </p:sp>
      <p:sp>
        <p:nvSpPr>
          <p:cNvPr id="88067" name="Content Placeholder 2">
            <a:extLst>
              <a:ext uri="{FF2B5EF4-FFF2-40B4-BE49-F238E27FC236}">
                <a16:creationId xmlns:a16="http://schemas.microsoft.com/office/drawing/2014/main" id="{2CA16CD5-F175-4D02-9962-9D67ADD34D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altLang="en-US" sz="2400"/>
              <a:t>Histoloji cəhətdən embrional hepatositlərə bənzəyən hüceyrələrdən təşkil olunmuşdur. Şiş daxilində osteoid, qığırdaq, fibroz tipli mezenximal toxumalara da rast gəlmək olur.</a:t>
            </a:r>
            <a:endParaRPr lang="en-US" altLang="en-US" sz="2400"/>
          </a:p>
          <a:p>
            <a:r>
              <a:rPr lang="ru-RU" altLang="en-US" sz="2400"/>
              <a:t>30%</a:t>
            </a:r>
            <a:r>
              <a:rPr lang="az-Latn-AZ" altLang="en-US" sz="2400"/>
              <a:t> halda </a:t>
            </a:r>
            <a:r>
              <a:rPr lang="ru-RU" altLang="en-US" sz="2400"/>
              <a:t>şiş daxilində kalsifikasionlar </a:t>
            </a:r>
            <a:r>
              <a:rPr lang="az-Latn-AZ" altLang="en-US" sz="2400"/>
              <a:t>– o</a:t>
            </a:r>
            <a:r>
              <a:rPr lang="ru-RU" altLang="en-US" sz="2400"/>
              <a:t>steoid toxuma və nekroz ilə əlaqədar</a:t>
            </a:r>
            <a:endParaRPr lang="en-US" altLang="en-US" sz="2400"/>
          </a:p>
          <a:p>
            <a:r>
              <a:rPr lang="ru-RU" altLang="en-US" sz="2400"/>
              <a:t>Ən çox sağ payda </a:t>
            </a:r>
            <a:r>
              <a:rPr lang="az-Latn-AZ" altLang="en-US" sz="2400"/>
              <a:t>və müxtəlif ölçülü</a:t>
            </a:r>
            <a:endParaRPr lang="en-US" altLang="en-US" sz="2400"/>
          </a:p>
          <a:p>
            <a:r>
              <a:rPr lang="en-US" altLang="en-US" sz="2400"/>
              <a:t>Qaraciyər parenximası əksər</a:t>
            </a:r>
            <a:r>
              <a:rPr lang="az-Latn-AZ" altLang="en-US" sz="2400"/>
              <a:t>ən</a:t>
            </a:r>
            <a:r>
              <a:rPr lang="en-US" altLang="en-US" sz="2400"/>
              <a:t> normal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itle 1">
            <a:extLst>
              <a:ext uri="{FF2B5EF4-FFF2-40B4-BE49-F238E27FC236}">
                <a16:creationId xmlns:a16="http://schemas.microsoft.com/office/drawing/2014/main" id="{0814624C-7609-4E73-9D09-CFF426E0D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Diaqnostikası</a:t>
            </a:r>
            <a:endParaRPr lang="en-US" altLang="en-US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CDD77EF7-07A1-4C43-883D-A4C492FB72DC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064046171"/>
              </p:ext>
            </p:extLst>
          </p:nvPr>
        </p:nvGraphicFramePr>
        <p:xfrm>
          <a:off x="839416" y="1268760"/>
          <a:ext cx="10515600" cy="47863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itle 1">
            <a:extLst>
              <a:ext uri="{FF2B5EF4-FFF2-40B4-BE49-F238E27FC236}">
                <a16:creationId xmlns:a16="http://schemas.microsoft.com/office/drawing/2014/main" id="{429E0B0D-56FF-4423-9F4F-BEBADB22E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2800"/>
              <a:t>Müalicəsi</a:t>
            </a:r>
            <a:endParaRPr lang="en-US" altLang="en-US" sz="2800"/>
          </a:p>
        </p:txBody>
      </p:sp>
      <p:sp>
        <p:nvSpPr>
          <p:cNvPr id="91139" name="Content Placeholder 2">
            <a:extLst>
              <a:ext uri="{FF2B5EF4-FFF2-40B4-BE49-F238E27FC236}">
                <a16:creationId xmlns:a16="http://schemas.microsoft.com/office/drawing/2014/main" id="{65929FC3-CD31-4928-A038-267F3034DF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sz="2400"/>
              <a:t>R</a:t>
            </a:r>
            <a:r>
              <a:rPr lang="ru-RU" altLang="en-US" sz="2400"/>
              <a:t>ezeksiya</a:t>
            </a:r>
            <a:r>
              <a:rPr lang="az-Latn-AZ" altLang="en-US" sz="2400"/>
              <a:t> – </a:t>
            </a:r>
            <a:r>
              <a:rPr lang="ru-RU" altLang="en-US" sz="2400"/>
              <a:t>60%</a:t>
            </a:r>
            <a:r>
              <a:rPr lang="az-Latn-AZ" altLang="en-US" sz="2400"/>
              <a:t> halda</a:t>
            </a:r>
            <a:r>
              <a:rPr lang="ru-RU" altLang="en-US" sz="2400"/>
              <a:t> rezektabel</a:t>
            </a:r>
            <a:endParaRPr lang="az-Latn-AZ" altLang="en-US" sz="2400"/>
          </a:p>
          <a:p>
            <a:r>
              <a:rPr lang="az-Latn-AZ" altLang="en-US" sz="2400"/>
              <a:t>Ö</a:t>
            </a:r>
            <a:r>
              <a:rPr lang="ru-RU" altLang="en-US" sz="2400"/>
              <a:t>lüm halları çox yüksək (20-70%)</a:t>
            </a:r>
            <a:endParaRPr lang="en-US" altLang="en-US" sz="240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Title 1">
            <a:extLst>
              <a:ext uri="{FF2B5EF4-FFF2-40B4-BE49-F238E27FC236}">
                <a16:creationId xmlns:a16="http://schemas.microsoft.com/office/drawing/2014/main" id="{895C322C-C1A2-47FE-A1A7-2A812865E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7092667" cy="835878"/>
          </a:xfrm>
        </p:spPr>
        <p:txBody>
          <a:bodyPr>
            <a:normAutofit/>
          </a:bodyPr>
          <a:lstStyle/>
          <a:p>
            <a:r>
              <a:rPr lang="ru-RU" altLang="en-US" dirty="0"/>
              <a:t>Epitelioid hemangioendotelioma</a:t>
            </a:r>
            <a:endParaRPr lang="en-US" altLang="en-US" dirty="0"/>
          </a:p>
        </p:txBody>
      </p:sp>
      <p:sp>
        <p:nvSpPr>
          <p:cNvPr id="92163" name="Content Placeholder 2">
            <a:extLst>
              <a:ext uri="{FF2B5EF4-FFF2-40B4-BE49-F238E27FC236}">
                <a16:creationId xmlns:a16="http://schemas.microsoft.com/office/drawing/2014/main" id="{B4AB0671-FC05-4E33-AD7D-E1A3A949D6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 sz="2800" dirty="0"/>
              <a:t>Damar mənşəli mezenximal şişdir</a:t>
            </a:r>
            <a:endParaRPr lang="az-Latn-AZ" altLang="en-US" sz="2800" dirty="0"/>
          </a:p>
          <a:p>
            <a:r>
              <a:rPr lang="az-Latn-AZ" altLang="en-US" sz="2800" dirty="0"/>
              <a:t>X</a:t>
            </a:r>
            <a:r>
              <a:rPr lang="ru-RU" altLang="en-US" sz="2800" dirty="0"/>
              <a:t>oş və bəd xassəli törəmələr arasında orta yer tutur</a:t>
            </a:r>
            <a:endParaRPr lang="az-Latn-AZ" altLang="en-US" sz="2800" dirty="0"/>
          </a:p>
          <a:p>
            <a:r>
              <a:rPr lang="az-Latn-AZ" altLang="en-US" sz="2800" dirty="0"/>
              <a:t>Səbəbi məlum deyil</a:t>
            </a:r>
            <a:endParaRPr lang="en-US" altLang="en-US" sz="2800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itle 1">
            <a:extLst>
              <a:ext uri="{FF2B5EF4-FFF2-40B4-BE49-F238E27FC236}">
                <a16:creationId xmlns:a16="http://schemas.microsoft.com/office/drawing/2014/main" id="{2A9B9FB0-E520-447A-8183-8581266A5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2800"/>
              <a:t>Morfologiyası</a:t>
            </a:r>
            <a:endParaRPr lang="en-US" altLang="en-US" sz="2800"/>
          </a:p>
        </p:txBody>
      </p:sp>
      <p:sp>
        <p:nvSpPr>
          <p:cNvPr id="93187" name="Content Placeholder 2">
            <a:extLst>
              <a:ext uri="{FF2B5EF4-FFF2-40B4-BE49-F238E27FC236}">
                <a16:creationId xmlns:a16="http://schemas.microsoft.com/office/drawing/2014/main" id="{E76E80CB-02EC-4E1A-A8E2-C5E79ACB3C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 sz="2400"/>
              <a:t>Endotelə bənzər hüceyrələrdən və zəngin fibroz toxumadan </a:t>
            </a:r>
            <a:r>
              <a:rPr lang="az-Latn-AZ" altLang="en-US" sz="2400"/>
              <a:t>ibarət</a:t>
            </a:r>
          </a:p>
          <a:p>
            <a:r>
              <a:rPr lang="az-Latn-AZ" altLang="en-US" sz="2400"/>
              <a:t>X</a:t>
            </a:r>
            <a:r>
              <a:rPr lang="ru-RU" altLang="en-US" sz="2400"/>
              <a:t>arakterik histoloji əlamət</a:t>
            </a:r>
            <a:r>
              <a:rPr lang="az-Latn-AZ" altLang="en-US" sz="2400"/>
              <a:t> – h</a:t>
            </a:r>
            <a:r>
              <a:rPr lang="ru-RU" altLang="en-US" sz="2400"/>
              <a:t>üceyrələrin sitozolunda geniş vakuolların olması </a:t>
            </a:r>
            <a:endParaRPr lang="en-US" altLang="en-US" sz="2400"/>
          </a:p>
          <a:p>
            <a:r>
              <a:rPr lang="ru-RU" altLang="en-US" sz="2400"/>
              <a:t>70%</a:t>
            </a:r>
            <a:r>
              <a:rPr lang="az-Latn-AZ" altLang="en-US" sz="2400"/>
              <a:t> hallarda </a:t>
            </a:r>
            <a:r>
              <a:rPr lang="ru-RU" altLang="en-US" sz="2400"/>
              <a:t>çoxsaylı və </a:t>
            </a:r>
            <a:r>
              <a:rPr lang="az-Latn-AZ" altLang="en-US" sz="2400"/>
              <a:t>müxtəlif ölçülü olur</a:t>
            </a:r>
            <a:r>
              <a:rPr lang="ru-RU" altLang="en-US" sz="2400"/>
              <a:t>, </a:t>
            </a:r>
            <a:r>
              <a:rPr lang="az-Latn-AZ" altLang="en-US" sz="2400"/>
              <a:t>bəzən</a:t>
            </a:r>
            <a:r>
              <a:rPr lang="ru-RU" altLang="en-US" sz="2400"/>
              <a:t> düyünlər birləşərək konqlomerat əmələ gətirə bilər (limfomalarda olduğu kimi).</a:t>
            </a:r>
            <a:endParaRPr lang="en-US" altLang="en-US" sz="2400"/>
          </a:p>
          <a:p>
            <a:endParaRPr lang="en-US" altLang="en-US" sz="2400"/>
          </a:p>
          <a:p>
            <a:endParaRPr lang="en-US" altLang="en-US" sz="240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itle 1">
            <a:extLst>
              <a:ext uri="{FF2B5EF4-FFF2-40B4-BE49-F238E27FC236}">
                <a16:creationId xmlns:a16="http://schemas.microsoft.com/office/drawing/2014/main" id="{9E10C5DC-9915-4DEE-80C9-F4D00E0B0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Gedişi və klinikası</a:t>
            </a:r>
            <a:endParaRPr lang="en-US" altLang="en-US"/>
          </a:p>
        </p:txBody>
      </p:sp>
      <p:sp>
        <p:nvSpPr>
          <p:cNvPr id="94211" name="Content Placeholder 2">
            <a:extLst>
              <a:ext uri="{FF2B5EF4-FFF2-40B4-BE49-F238E27FC236}">
                <a16:creationId xmlns:a16="http://schemas.microsoft.com/office/drawing/2014/main" id="{D9BBD933-CC86-4FCC-BB5C-B0AA7BBC8F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ru-RU" altLang="en-US" dirty="0"/>
              <a:t>Əksər</a:t>
            </a:r>
            <a:r>
              <a:rPr lang="az-Latn-AZ" altLang="en-US" dirty="0"/>
              <a:t>ən</a:t>
            </a:r>
            <a:r>
              <a:rPr lang="ru-RU" altLang="en-US" dirty="0"/>
              <a:t> zəif inkişaf</a:t>
            </a:r>
            <a:endParaRPr lang="en-US" altLang="en-US" dirty="0"/>
          </a:p>
          <a:p>
            <a:pPr>
              <a:defRPr/>
            </a:pPr>
            <a:r>
              <a:rPr lang="ru-RU" altLang="en-US" dirty="0"/>
              <a:t>Bəzən s</a:t>
            </a:r>
            <a:r>
              <a:rPr lang="az-Latn-AZ" altLang="en-US" dirty="0"/>
              <a:t>ü</a:t>
            </a:r>
            <a:r>
              <a:rPr lang="ru-RU" altLang="en-US" dirty="0"/>
              <a:t>rətli proqressiv gedişli</a:t>
            </a:r>
            <a:endParaRPr lang="az-Latn-AZ" altLang="en-US" dirty="0"/>
          </a:p>
          <a:p>
            <a:pPr>
              <a:defRPr/>
            </a:pPr>
            <a:endParaRPr lang="az-Latn-AZ" altLang="en-US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en-US" dirty="0"/>
              <a:t>25% </a:t>
            </a:r>
            <a:r>
              <a:rPr lang="az-Latn-AZ" altLang="en-US" dirty="0"/>
              <a:t>halda </a:t>
            </a:r>
            <a:r>
              <a:rPr lang="en-US" altLang="en-US" dirty="0" err="1"/>
              <a:t>asimptomatik</a:t>
            </a:r>
            <a:r>
              <a:rPr lang="az-Latn-AZ" altLang="en-US" dirty="0"/>
              <a:t> və ya:</a:t>
            </a:r>
          </a:p>
          <a:p>
            <a:pPr>
              <a:defRPr/>
            </a:pPr>
            <a:r>
              <a:rPr lang="en-US" altLang="en-US" dirty="0"/>
              <a:t>Qc </a:t>
            </a:r>
            <a:r>
              <a:rPr lang="en-US" altLang="en-US" dirty="0" err="1"/>
              <a:t>enzimlərində</a:t>
            </a:r>
            <a:r>
              <a:rPr lang="en-US" altLang="en-US" dirty="0"/>
              <a:t> </a:t>
            </a:r>
            <a:r>
              <a:rPr lang="en-US" altLang="en-US" dirty="0" err="1"/>
              <a:t>dəyişmə</a:t>
            </a:r>
            <a:endParaRPr lang="az-Latn-AZ" altLang="en-US" dirty="0"/>
          </a:p>
          <a:p>
            <a:pPr>
              <a:defRPr/>
            </a:pPr>
            <a:r>
              <a:rPr lang="en-US" altLang="en-US" dirty="0" err="1"/>
              <a:t>Ağrı</a:t>
            </a:r>
            <a:endParaRPr lang="az-Latn-AZ" altLang="en-US" dirty="0"/>
          </a:p>
          <a:p>
            <a:pPr>
              <a:defRPr/>
            </a:pPr>
            <a:r>
              <a:rPr lang="az-Latn-AZ" altLang="en-US" dirty="0"/>
              <a:t>H</a:t>
            </a:r>
            <a:r>
              <a:rPr lang="en-US" altLang="en-US" dirty="0" err="1"/>
              <a:t>epatomeqaliy</a:t>
            </a:r>
            <a:r>
              <a:rPr lang="az-Latn-AZ" altLang="en-US" dirty="0"/>
              <a:t>a</a:t>
            </a:r>
            <a:r>
              <a:rPr lang="en-US" altLang="en-US" dirty="0"/>
              <a:t> </a:t>
            </a:r>
          </a:p>
          <a:p>
            <a:pPr>
              <a:defRPr/>
            </a:pPr>
            <a:r>
              <a:rPr lang="en-US" altLang="en-US" dirty="0"/>
              <a:t>PH</a:t>
            </a:r>
            <a:endParaRPr lang="az-Latn-AZ" altLang="en-US" dirty="0"/>
          </a:p>
          <a:p>
            <a:pPr>
              <a:defRPr/>
            </a:pPr>
            <a:r>
              <a:rPr lang="en-US" altLang="en-US" dirty="0"/>
              <a:t>Qc </a:t>
            </a:r>
            <a:r>
              <a:rPr lang="en-US" altLang="en-US" dirty="0" err="1"/>
              <a:t>yetməzliyi</a:t>
            </a:r>
            <a:endParaRPr lang="en-US" altLang="en-US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itle 1">
            <a:extLst>
              <a:ext uri="{FF2B5EF4-FFF2-40B4-BE49-F238E27FC236}">
                <a16:creationId xmlns:a16="http://schemas.microsoft.com/office/drawing/2014/main" id="{32891A5E-E7FC-4C32-97C3-F40082D4C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Diaqnostikası</a:t>
            </a:r>
            <a:endParaRPr lang="en-US" altLang="en-US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E6A90805-79DC-4396-B533-42AA52D57635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747931903"/>
              </p:ext>
            </p:extLst>
          </p:nvPr>
        </p:nvGraphicFramePr>
        <p:xfrm>
          <a:off x="839416" y="1124744"/>
          <a:ext cx="10658475" cy="4895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itle 1">
            <a:extLst>
              <a:ext uri="{FF2B5EF4-FFF2-40B4-BE49-F238E27FC236}">
                <a16:creationId xmlns:a16="http://schemas.microsoft.com/office/drawing/2014/main" id="{08376C57-18BA-47B5-B746-7FD3BBEDC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Müalicəsi</a:t>
            </a:r>
            <a:endParaRPr lang="en-US" altLang="en-US"/>
          </a:p>
        </p:txBody>
      </p:sp>
      <p:sp>
        <p:nvSpPr>
          <p:cNvPr id="97283" name="Content Placeholder 2">
            <a:extLst>
              <a:ext uri="{FF2B5EF4-FFF2-40B4-BE49-F238E27FC236}">
                <a16:creationId xmlns:a16="http://schemas.microsoft.com/office/drawing/2014/main" id="{AB09760E-AD53-41B0-ACB6-EAEBBB1FD4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az-Latn-AZ" altLang="en-US" sz="2800" dirty="0"/>
              <a:t>R</a:t>
            </a:r>
            <a:r>
              <a:rPr lang="ru-RU" altLang="en-US" sz="2800" dirty="0"/>
              <a:t>ezeksiya</a:t>
            </a:r>
            <a:r>
              <a:rPr lang="az-Latn-AZ" altLang="en-US" sz="2800" dirty="0"/>
              <a:t> – q</a:t>
            </a:r>
            <a:r>
              <a:rPr lang="ru-RU" altLang="en-US" sz="2800" dirty="0"/>
              <a:t>araciyərin 2-3 seqmenti tutulan xəstələrdə</a:t>
            </a:r>
            <a:endParaRPr lang="az-Latn-AZ" altLang="en-US" sz="2800" dirty="0"/>
          </a:p>
          <a:p>
            <a:pPr>
              <a:defRPr/>
            </a:pPr>
            <a:r>
              <a:rPr lang="ru-RU" altLang="en-US" sz="2800" dirty="0"/>
              <a:t>Qc Tx </a:t>
            </a:r>
            <a:r>
              <a:rPr lang="az-Latn-AZ" altLang="en-US" sz="2800" dirty="0"/>
              <a:t>– </a:t>
            </a:r>
            <a:r>
              <a:rPr lang="ru-RU" altLang="en-US" sz="2800" dirty="0"/>
              <a:t>diffuz tutulmada</a:t>
            </a:r>
            <a:endParaRPr lang="az-Latn-AZ" altLang="en-US" sz="2800" dirty="0"/>
          </a:p>
          <a:p>
            <a:pPr>
              <a:defRPr/>
            </a:pPr>
            <a:r>
              <a:rPr lang="az-Latn-AZ" altLang="en-US" sz="2800" dirty="0"/>
              <a:t>K</a:t>
            </a:r>
            <a:r>
              <a:rPr lang="ru-RU" altLang="en-US" sz="2800" dirty="0"/>
              <a:t>imyaterapiya </a:t>
            </a:r>
            <a:r>
              <a:rPr lang="az-Latn-AZ" altLang="en-US" sz="2800" dirty="0"/>
              <a:t>– e</a:t>
            </a:r>
            <a:r>
              <a:rPr lang="ru-RU" altLang="en-US" sz="2800" dirty="0"/>
              <a:t>kstrahepatik yayılmalarda</a:t>
            </a:r>
            <a:endParaRPr lang="en-US" altLang="en-US" sz="2800" dirty="0"/>
          </a:p>
          <a:p>
            <a:pPr>
              <a:defRPr/>
            </a:pPr>
            <a:endParaRPr lang="az-Latn-AZ" altLang="en-US" sz="2400" b="1" dirty="0"/>
          </a:p>
          <a:p>
            <a:pPr>
              <a:defRPr/>
            </a:pPr>
            <a:endParaRPr lang="az-Latn-AZ" altLang="en-US" sz="2400" b="1" dirty="0"/>
          </a:p>
          <a:p>
            <a:pPr>
              <a:defRPr/>
            </a:pPr>
            <a:endParaRPr lang="az-Latn-AZ" altLang="en-US" sz="2400" b="1" dirty="0"/>
          </a:p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ru-RU" altLang="en-US" sz="2400" b="1" dirty="0"/>
              <a:t>Qc Tx ən çox tövsiyyə olunan üsuldur və yaxşı uzaq nəticələr verir (5 illik yaşam 70%, 10 illik yaşam 64%)</a:t>
            </a:r>
            <a:r>
              <a:rPr lang="ru-RU" altLang="en-US" sz="2400" dirty="0"/>
              <a:t>.</a:t>
            </a:r>
            <a:endParaRPr lang="en-US" altLang="en-US" sz="2400" dirty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itle 1">
            <a:extLst>
              <a:ext uri="{FF2B5EF4-FFF2-40B4-BE49-F238E27FC236}">
                <a16:creationId xmlns:a16="http://schemas.microsoft.com/office/drawing/2014/main" id="{A713C50A-5052-453E-841A-874257704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dirty="0"/>
              <a:t>Angiosarkoma</a:t>
            </a:r>
            <a:endParaRPr lang="en-US" altLang="en-US" dirty="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088CC633-4B39-46C9-ADDE-DCADFDCEFB21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557601172"/>
              </p:ext>
            </p:extLst>
          </p:nvPr>
        </p:nvGraphicFramePr>
        <p:xfrm>
          <a:off x="767408" y="836712"/>
          <a:ext cx="10874375" cy="56165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itle 1">
            <a:extLst>
              <a:ext uri="{FF2B5EF4-FFF2-40B4-BE49-F238E27FC236}">
                <a16:creationId xmlns:a16="http://schemas.microsoft.com/office/drawing/2014/main" id="{CB2C1383-1E35-458B-8242-3158A5350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Kolorektal xərçəng metastazı</a:t>
            </a:r>
            <a:endParaRPr lang="en-US" altLang="en-US" dirty="0"/>
          </a:p>
        </p:txBody>
      </p:sp>
      <p:sp>
        <p:nvSpPr>
          <p:cNvPr id="99331" name="Content Placeholder 2">
            <a:extLst>
              <a:ext uri="{FF2B5EF4-FFF2-40B4-BE49-F238E27FC236}">
                <a16:creationId xmlns:a16="http://schemas.microsoft.com/office/drawing/2014/main" id="{CEFFDDCE-2459-4E80-9B00-9CDBADAE27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sz="2400" dirty="0"/>
              <a:t>Yoğun və düz bağırsaq xərçənginin qaraciyər metastazlarıdır.</a:t>
            </a:r>
            <a:endParaRPr lang="en-US" altLang="en-US" sz="2400" dirty="0"/>
          </a:p>
          <a:p>
            <a:r>
              <a:rPr lang="az-Latn-AZ" altLang="en-US" sz="2400" dirty="0"/>
              <a:t>Qaraciyərdə ən çox rast gələn metastatik şişlər çənbər bağırsaq, mədə, mədəaltı vəzi, süd vəzi və ağciyər xərçəngidir.</a:t>
            </a:r>
          </a:p>
          <a:p>
            <a:r>
              <a:rPr lang="az-Latn-AZ" altLang="en-US" sz="2400" dirty="0"/>
              <a:t>Rastgəlmə tezliyinə görə yalnız hemangiomalardan geri qalır.</a:t>
            </a:r>
            <a:endParaRPr lang="en-US" altLang="en-US" sz="2400" dirty="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itle 1">
            <a:extLst>
              <a:ext uri="{FF2B5EF4-FFF2-40B4-BE49-F238E27FC236}">
                <a16:creationId xmlns:a16="http://schemas.microsoft.com/office/drawing/2014/main" id="{9A84893B-7FE5-436D-B675-B1369AF91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Morfologiyası</a:t>
            </a:r>
            <a:endParaRPr lang="en-US" altLang="en-US"/>
          </a:p>
        </p:txBody>
      </p:sp>
      <p:sp>
        <p:nvSpPr>
          <p:cNvPr id="100355" name="Content Placeholder 2">
            <a:extLst>
              <a:ext uri="{FF2B5EF4-FFF2-40B4-BE49-F238E27FC236}">
                <a16:creationId xmlns:a16="http://schemas.microsoft.com/office/drawing/2014/main" id="{98FCBB80-74C6-4857-9A9B-6B028940D5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sz="2400"/>
              <a:t>70% hallarda hər iki payda çoxsaylı və müxtəlif ölçülü olur</a:t>
            </a:r>
            <a:endParaRPr lang="en-US" altLang="en-US" sz="2400"/>
          </a:p>
          <a:p>
            <a:r>
              <a:rPr lang="az-Latn-AZ" altLang="en-US" sz="2400"/>
              <a:t>Tək şişlər adətən sağ payı tutar. </a:t>
            </a:r>
            <a:endParaRPr lang="en-US" altLang="en-US" sz="2400"/>
          </a:p>
          <a:p>
            <a:r>
              <a:rPr lang="az-Latn-AZ" altLang="en-US" sz="2400"/>
              <a:t>Əksəriyyəti arerial qanla qidalanırlar, sürətli qan axınına malikdirlər, lakin hipovaskulyardırlar. </a:t>
            </a:r>
            <a:endParaRPr lang="en-US" altLang="en-US" sz="2400"/>
          </a:p>
          <a:p>
            <a:r>
              <a:rPr lang="az-Latn-AZ" altLang="en-US" sz="2400"/>
              <a:t>Törəmə ətrafında kapsula olmur, lakin reaktiv bölgə ola bilir (USM-də hipoexoik haşiyə)</a:t>
            </a:r>
            <a:endParaRPr lang="en-US" altLang="en-US" sz="240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itle 1">
            <a:extLst>
              <a:ext uri="{FF2B5EF4-FFF2-40B4-BE49-F238E27FC236}">
                <a16:creationId xmlns:a16="http://schemas.microsoft.com/office/drawing/2014/main" id="{FD0DF652-A087-4607-846F-B693649C8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Gedişi</a:t>
            </a:r>
            <a:endParaRPr lang="en-US" altLang="en-US" sz="2800"/>
          </a:p>
        </p:txBody>
      </p:sp>
      <p:sp>
        <p:nvSpPr>
          <p:cNvPr id="101379" name="Content Placeholder 2">
            <a:extLst>
              <a:ext uri="{FF2B5EF4-FFF2-40B4-BE49-F238E27FC236}">
                <a16:creationId xmlns:a16="http://schemas.microsoft.com/office/drawing/2014/main" id="{CC97B0E6-63FC-404F-B267-746CB0C34E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sz="2800" dirty="0"/>
              <a:t>Yayılmış və qeyri-rezektabel metastazlarda kimyaterapiya sonrası yaşam 5-7 aydan 18-20 aya qədər artır.</a:t>
            </a:r>
            <a:endParaRPr lang="en-US" altLang="en-US" sz="2800" dirty="0"/>
          </a:p>
          <a:p>
            <a:r>
              <a:rPr lang="az-Latn-AZ" altLang="en-US" sz="2800" dirty="0"/>
              <a:t>Rezektabel metastazlarda rezeksiya yaşamı 12-14 aydan 30-40 aya qədər uzada bilir. </a:t>
            </a:r>
            <a:endParaRPr lang="en-US" altLang="en-US" sz="2800" dirty="0"/>
          </a:p>
          <a:p>
            <a:r>
              <a:rPr lang="az-Latn-AZ" altLang="en-US" sz="2800" dirty="0"/>
              <a:t>Müalicə olunmayan və ya residiv verən KRX metastazlarında ölümün başlıca səbəbləri qaraciyər yetməzliyi və şiş ağırlaşmalarıdır.</a:t>
            </a:r>
            <a:endParaRPr lang="en-US" altLang="en-US" sz="2800" dirty="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itle 1">
            <a:extLst>
              <a:ext uri="{FF2B5EF4-FFF2-40B4-BE49-F238E27FC236}">
                <a16:creationId xmlns:a16="http://schemas.microsoft.com/office/drawing/2014/main" id="{955AEF52-2CFE-4F98-AC26-A35FD1BE3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Klinikası</a:t>
            </a:r>
            <a:endParaRPr lang="en-US" altLang="en-US" sz="2800"/>
          </a:p>
        </p:txBody>
      </p:sp>
      <p:sp>
        <p:nvSpPr>
          <p:cNvPr id="102403" name="Content Placeholder 2">
            <a:extLst>
              <a:ext uri="{FF2B5EF4-FFF2-40B4-BE49-F238E27FC236}">
                <a16:creationId xmlns:a16="http://schemas.microsoft.com/office/drawing/2014/main" id="{CB888666-B06A-4DC0-BC63-1946E7CB21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sz="2800"/>
              <a:t>Sinxron metastazlar – kiçik olduqda və ya ağırlaşma törətmədikdə asimptomatik, bağırsaq əlamətləri</a:t>
            </a:r>
            <a:endParaRPr lang="en-US" altLang="en-US" sz="2800"/>
          </a:p>
          <a:p>
            <a:r>
              <a:rPr lang="az-Latn-AZ" altLang="en-US" sz="2800"/>
              <a:t>Metaxron şişlər – erkən mərhələlərdə klinik əlamətlər zəif</a:t>
            </a:r>
            <a:endParaRPr lang="en-US" altLang="en-US" sz="2800"/>
          </a:p>
          <a:p>
            <a:r>
              <a:rPr lang="az-Latn-AZ" altLang="en-US" sz="2800"/>
              <a:t>İrəliləmiş mərhələ – ağrı, arıqlama, subfebril hərarət, sarılıq, assit və s.</a:t>
            </a:r>
            <a:endParaRPr lang="en-US" altLang="en-US" sz="2800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itle 1">
            <a:extLst>
              <a:ext uri="{FF2B5EF4-FFF2-40B4-BE49-F238E27FC236}">
                <a16:creationId xmlns:a16="http://schemas.microsoft.com/office/drawing/2014/main" id="{D6535D92-31DB-4E49-B62A-C8F8D1650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Diaqnostikası</a:t>
            </a:r>
            <a:endParaRPr lang="en-US" altLang="en-US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D1715BE3-5569-431B-88C7-FF395B477F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0272632"/>
              </p:ext>
            </p:extLst>
          </p:nvPr>
        </p:nvGraphicFramePr>
        <p:xfrm>
          <a:off x="838200" y="1234816"/>
          <a:ext cx="10515600" cy="4786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Title 1">
            <a:extLst>
              <a:ext uri="{FF2B5EF4-FFF2-40B4-BE49-F238E27FC236}">
                <a16:creationId xmlns:a16="http://schemas.microsoft.com/office/drawing/2014/main" id="{0E0C556C-0C23-4E9F-BD66-6CA18F98F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Proqnozu</a:t>
            </a:r>
            <a:endParaRPr lang="en-US" altLang="en-US"/>
          </a:p>
        </p:txBody>
      </p:sp>
      <p:sp>
        <p:nvSpPr>
          <p:cNvPr id="105475" name="Content Placeholder 2">
            <a:extLst>
              <a:ext uri="{FF2B5EF4-FFF2-40B4-BE49-F238E27FC236}">
                <a16:creationId xmlns:a16="http://schemas.microsoft.com/office/drawing/2014/main" id="{0A605175-CA35-4E5A-87EC-4513AC9391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az-Latn-AZ" altLang="en-US" dirty="0"/>
              <a:t>P</a:t>
            </a:r>
            <a:r>
              <a:rPr lang="en-US" altLang="en-US" dirty="0" err="1"/>
              <a:t>roqnostik</a:t>
            </a:r>
            <a:r>
              <a:rPr lang="en-US" altLang="en-US" dirty="0"/>
              <a:t> </a:t>
            </a:r>
            <a:r>
              <a:rPr lang="ru-RU" altLang="en-US" dirty="0"/>
              <a:t>ə</a:t>
            </a:r>
            <a:r>
              <a:rPr lang="en-US" altLang="en-US" dirty="0"/>
              <a:t>h</a:t>
            </a:r>
            <a:r>
              <a:rPr lang="ru-RU" altLang="en-US" dirty="0"/>
              <a:t>ə</a:t>
            </a:r>
            <a:r>
              <a:rPr lang="en-US" altLang="en-US" dirty="0" err="1"/>
              <a:t>miyy</a:t>
            </a:r>
            <a:r>
              <a:rPr lang="ru-RU" altLang="en-US" dirty="0"/>
              <a:t>ə</a:t>
            </a:r>
            <a:r>
              <a:rPr lang="en-US" altLang="en-US" dirty="0"/>
              <a:t>t da</a:t>
            </a:r>
            <a:r>
              <a:rPr lang="ru-RU" altLang="en-US" dirty="0"/>
              <a:t>şı</a:t>
            </a:r>
            <a:r>
              <a:rPr lang="en-US" altLang="en-US" dirty="0" err="1"/>
              <a:t>yan</a:t>
            </a:r>
            <a:r>
              <a:rPr lang="en-US" altLang="en-US" dirty="0"/>
              <a:t> </a:t>
            </a:r>
            <a:r>
              <a:rPr lang="ru-RU" altLang="en-US" dirty="0"/>
              <a:t>ə</a:t>
            </a:r>
            <a:r>
              <a:rPr lang="en-US" altLang="en-US" dirty="0" err="1"/>
              <a:t>sas</a:t>
            </a:r>
            <a:r>
              <a:rPr lang="ru-RU" altLang="en-US" dirty="0"/>
              <a:t> 7 </a:t>
            </a:r>
            <a:r>
              <a:rPr lang="en-US" altLang="en-US" dirty="0" err="1"/>
              <a:t>amil</a:t>
            </a:r>
            <a:r>
              <a:rPr lang="ru-RU" altLang="en-US" dirty="0"/>
              <a:t>: </a:t>
            </a:r>
            <a:endParaRPr lang="az-Latn-AZ" altLang="en-US" dirty="0"/>
          </a:p>
          <a:p>
            <a:pPr>
              <a:defRPr/>
            </a:pPr>
            <a:r>
              <a:rPr lang="en-US" altLang="en-US" dirty="0" err="1"/>
              <a:t>ekstrahepatik</a:t>
            </a:r>
            <a:r>
              <a:rPr lang="en-US" altLang="en-US" dirty="0"/>
              <a:t> yay</a:t>
            </a:r>
            <a:r>
              <a:rPr lang="ru-RU" altLang="en-US" dirty="0"/>
              <a:t>ı</a:t>
            </a:r>
            <a:r>
              <a:rPr lang="en-US" altLang="en-US" dirty="0" err="1"/>
              <a:t>lma</a:t>
            </a:r>
            <a:endParaRPr lang="az-Latn-AZ" altLang="en-US" dirty="0"/>
          </a:p>
          <a:p>
            <a:pPr>
              <a:defRPr/>
            </a:pPr>
            <a:r>
              <a:rPr lang="en-US" altLang="en-US" dirty="0" err="1"/>
              <a:t>rezeksiya</a:t>
            </a:r>
            <a:r>
              <a:rPr lang="en-US" altLang="en-US" dirty="0"/>
              <a:t> s</a:t>
            </a:r>
            <a:r>
              <a:rPr lang="ru-RU" altLang="en-US" dirty="0"/>
              <a:t>ə</a:t>
            </a:r>
            <a:r>
              <a:rPr lang="en-US" altLang="en-US" dirty="0"/>
              <a:t>rh</a:t>
            </a:r>
            <a:r>
              <a:rPr lang="ru-RU" altLang="en-US" dirty="0"/>
              <a:t>ə</a:t>
            </a:r>
            <a:r>
              <a:rPr lang="en-US" altLang="en-US" dirty="0" err="1"/>
              <a:t>ddind</a:t>
            </a:r>
            <a:r>
              <a:rPr lang="ru-RU" altLang="en-US" dirty="0"/>
              <a:t>ə ş</a:t>
            </a:r>
            <a:r>
              <a:rPr lang="en-US" altLang="en-US" dirty="0" err="1"/>
              <a:t>i</a:t>
            </a:r>
            <a:r>
              <a:rPr lang="ru-RU" altLang="en-US" dirty="0"/>
              <a:t>ş</a:t>
            </a:r>
            <a:endParaRPr lang="az-Latn-AZ" altLang="en-US" dirty="0"/>
          </a:p>
          <a:p>
            <a:pPr>
              <a:defRPr/>
            </a:pPr>
            <a:r>
              <a:rPr lang="en-US" altLang="en-US" dirty="0" err="1"/>
              <a:t>limfa</a:t>
            </a:r>
            <a:r>
              <a:rPr lang="en-US" altLang="en-US" dirty="0"/>
              <a:t> d</a:t>
            </a:r>
            <a:r>
              <a:rPr lang="ru-RU" altLang="en-US" dirty="0"/>
              <a:t>ü</a:t>
            </a:r>
            <a:r>
              <a:rPr lang="en-US" altLang="en-US" dirty="0"/>
              <a:t>y</a:t>
            </a:r>
            <a:r>
              <a:rPr lang="ru-RU" altLang="en-US" dirty="0"/>
              <a:t>ü</a:t>
            </a:r>
            <a:r>
              <a:rPr lang="en-US" altLang="en-US" dirty="0"/>
              <a:t>n</a:t>
            </a:r>
            <a:r>
              <a:rPr lang="ru-RU" altLang="en-US" dirty="0"/>
              <a:t>ü</a:t>
            </a:r>
            <a:r>
              <a:rPr lang="en-US" altLang="en-US" dirty="0"/>
              <a:t>d</a:t>
            </a:r>
            <a:r>
              <a:rPr lang="ru-RU" altLang="en-US" dirty="0"/>
              <a:t>ə </a:t>
            </a:r>
            <a:r>
              <a:rPr lang="en-US" altLang="en-US" dirty="0" err="1"/>
              <a:t>ilkin</a:t>
            </a:r>
            <a:r>
              <a:rPr lang="en-US" altLang="en-US" dirty="0"/>
              <a:t> </a:t>
            </a:r>
            <a:r>
              <a:rPr lang="en-US" altLang="en-US" dirty="0" err="1"/>
              <a:t>metastaz</a:t>
            </a:r>
            <a:endParaRPr lang="az-Latn-AZ" altLang="en-US" dirty="0"/>
          </a:p>
          <a:p>
            <a:pPr>
              <a:defRPr/>
            </a:pPr>
            <a:r>
              <a:rPr lang="ru-RU" altLang="en-US" dirty="0"/>
              <a:t>ş</a:t>
            </a:r>
            <a:r>
              <a:rPr lang="en-US" altLang="en-US" dirty="0" err="1"/>
              <a:t>i</a:t>
            </a:r>
            <a:r>
              <a:rPr lang="ru-RU" altLang="en-US" dirty="0"/>
              <a:t>ş</a:t>
            </a:r>
            <a:r>
              <a:rPr lang="en-US" altLang="en-US" dirty="0"/>
              <a:t>in</a:t>
            </a:r>
            <a:r>
              <a:rPr lang="ru-RU" altLang="en-US" dirty="0"/>
              <a:t> 5 </a:t>
            </a:r>
            <a:r>
              <a:rPr lang="en-US" altLang="en-US" dirty="0" err="1"/>
              <a:t>sm</a:t>
            </a:r>
            <a:r>
              <a:rPr lang="ru-RU" altLang="en-US" dirty="0"/>
              <a:t>-</a:t>
            </a:r>
            <a:r>
              <a:rPr lang="en-US" altLang="en-US" dirty="0"/>
              <a:t>d</a:t>
            </a:r>
            <a:r>
              <a:rPr lang="ru-RU" altLang="en-US" dirty="0"/>
              <a:t>ə</a:t>
            </a:r>
            <a:r>
              <a:rPr lang="en-US" altLang="en-US" dirty="0"/>
              <a:t>n b</a:t>
            </a:r>
            <a:r>
              <a:rPr lang="ru-RU" altLang="en-US" dirty="0"/>
              <a:t>ö</a:t>
            </a:r>
            <a:r>
              <a:rPr lang="en-US" altLang="en-US" dirty="0"/>
              <a:t>y</a:t>
            </a:r>
            <a:r>
              <a:rPr lang="ru-RU" altLang="en-US" dirty="0"/>
              <a:t>ü</a:t>
            </a:r>
            <a:r>
              <a:rPr lang="en-US" altLang="en-US" dirty="0"/>
              <a:t>k </a:t>
            </a:r>
            <a:r>
              <a:rPr lang="en-US" altLang="en-US" dirty="0" err="1"/>
              <a:t>olmas</a:t>
            </a:r>
            <a:r>
              <a:rPr lang="ru-RU" altLang="en-US" dirty="0"/>
              <a:t>ı</a:t>
            </a:r>
            <a:endParaRPr lang="az-Latn-AZ" altLang="en-US" dirty="0"/>
          </a:p>
          <a:p>
            <a:pPr>
              <a:defRPr/>
            </a:pPr>
            <a:r>
              <a:rPr lang="en-US" altLang="en-US" dirty="0" err="1"/>
              <a:t>bir</a:t>
            </a:r>
            <a:r>
              <a:rPr lang="en-US" altLang="en-US" dirty="0"/>
              <a:t> </a:t>
            </a:r>
            <a:r>
              <a:rPr lang="ru-RU" altLang="en-US" dirty="0"/>
              <a:t>ə</a:t>
            </a:r>
            <a:r>
              <a:rPr lang="en-US" altLang="en-US" dirty="0"/>
              <a:t>d</a:t>
            </a:r>
            <a:r>
              <a:rPr lang="ru-RU" altLang="en-US" dirty="0"/>
              <a:t>ə</a:t>
            </a:r>
            <a:r>
              <a:rPr lang="en-US" altLang="en-US" dirty="0"/>
              <a:t>dd</a:t>
            </a:r>
            <a:r>
              <a:rPr lang="ru-RU" altLang="en-US" dirty="0"/>
              <a:t>ə</a:t>
            </a:r>
            <a:r>
              <a:rPr lang="en-US" altLang="en-US" dirty="0"/>
              <a:t>n</a:t>
            </a:r>
            <a:r>
              <a:rPr lang="ru-RU" altLang="en-US" dirty="0"/>
              <a:t> ç</a:t>
            </a:r>
            <a:r>
              <a:rPr lang="en-US" altLang="en-US" dirty="0"/>
              <a:t>ox</a:t>
            </a:r>
            <a:r>
              <a:rPr lang="ru-RU" altLang="en-US" dirty="0"/>
              <a:t> ş</a:t>
            </a:r>
            <a:r>
              <a:rPr lang="en-US" altLang="en-US" dirty="0" err="1"/>
              <a:t>i</a:t>
            </a:r>
            <a:r>
              <a:rPr lang="ru-RU" altLang="en-US" dirty="0"/>
              <a:t>ş</a:t>
            </a:r>
            <a:endParaRPr lang="az-Latn-AZ" altLang="en-US" dirty="0"/>
          </a:p>
          <a:p>
            <a:pPr>
              <a:defRPr/>
            </a:pPr>
            <a:r>
              <a:rPr lang="en-US" altLang="en-US" dirty="0" err="1"/>
              <a:t>ilkin</a:t>
            </a:r>
            <a:r>
              <a:rPr lang="ru-RU" altLang="en-US" dirty="0"/>
              <a:t> ş</a:t>
            </a:r>
            <a:r>
              <a:rPr lang="en-US" altLang="en-US" dirty="0" err="1"/>
              <a:t>i</a:t>
            </a:r>
            <a:r>
              <a:rPr lang="ru-RU" altLang="en-US" dirty="0"/>
              <a:t>ş</a:t>
            </a:r>
            <a:r>
              <a:rPr lang="en-US" altLang="en-US" dirty="0"/>
              <a:t>l</a:t>
            </a:r>
            <a:r>
              <a:rPr lang="ru-RU" altLang="en-US" dirty="0"/>
              <a:t>ə </a:t>
            </a:r>
            <a:r>
              <a:rPr lang="en-US" altLang="en-US" dirty="0"/>
              <a:t>Qc</a:t>
            </a:r>
            <a:r>
              <a:rPr lang="ru-RU" altLang="en-US" dirty="0"/>
              <a:t>-ə </a:t>
            </a:r>
            <a:r>
              <a:rPr lang="en-US" altLang="en-US" dirty="0" err="1"/>
              <a:t>metastaz</a:t>
            </a:r>
            <a:r>
              <a:rPr lang="en-US" altLang="en-US" dirty="0"/>
              <a:t> </a:t>
            </a:r>
            <a:r>
              <a:rPr lang="en-US" altLang="en-US" dirty="0" err="1"/>
              <a:t>aras</a:t>
            </a:r>
            <a:r>
              <a:rPr lang="ru-RU" altLang="en-US" dirty="0"/>
              <a:t>ı</a:t>
            </a:r>
            <a:r>
              <a:rPr lang="en-US" altLang="en-US" dirty="0" err="1"/>
              <a:t>ndak</a:t>
            </a:r>
            <a:r>
              <a:rPr lang="ru-RU" altLang="en-US" dirty="0"/>
              <a:t>ı </a:t>
            </a:r>
            <a:r>
              <a:rPr lang="en-US" altLang="en-US" dirty="0"/>
              <a:t>m</a:t>
            </a:r>
            <a:r>
              <a:rPr lang="ru-RU" altLang="en-US" dirty="0"/>
              <a:t>ü</a:t>
            </a:r>
            <a:r>
              <a:rPr lang="en-US" altLang="en-US" dirty="0"/>
              <a:t>dd</a:t>
            </a:r>
            <a:r>
              <a:rPr lang="ru-RU" altLang="en-US" dirty="0"/>
              <a:t>ə</a:t>
            </a:r>
            <a:r>
              <a:rPr lang="en-US" altLang="en-US" dirty="0"/>
              <a:t>tin</a:t>
            </a:r>
            <a:r>
              <a:rPr lang="ru-RU" altLang="en-US" dirty="0"/>
              <a:t> 1 </a:t>
            </a:r>
            <a:r>
              <a:rPr lang="en-US" altLang="en-US" dirty="0" err="1"/>
              <a:t>ild</a:t>
            </a:r>
            <a:r>
              <a:rPr lang="ru-RU" altLang="en-US" dirty="0"/>
              <a:t>ə</a:t>
            </a:r>
            <a:r>
              <a:rPr lang="en-US" altLang="en-US" dirty="0"/>
              <a:t>n </a:t>
            </a:r>
            <a:r>
              <a:rPr lang="en-US" altLang="en-US" dirty="0" err="1"/>
              <a:t>az</a:t>
            </a:r>
            <a:r>
              <a:rPr lang="en-US" altLang="en-US" dirty="0"/>
              <a:t> </a:t>
            </a:r>
            <a:r>
              <a:rPr lang="en-US" altLang="en-US" dirty="0" err="1"/>
              <a:t>olmas</a:t>
            </a:r>
            <a:r>
              <a:rPr lang="ru-RU" altLang="en-US" dirty="0"/>
              <a:t>ı</a:t>
            </a:r>
            <a:endParaRPr lang="az-Latn-AZ" altLang="en-US" dirty="0"/>
          </a:p>
          <a:p>
            <a:pPr>
              <a:defRPr/>
            </a:pPr>
            <a:r>
              <a:rPr lang="en-US" altLang="en-US" dirty="0"/>
              <a:t>CEA</a:t>
            </a:r>
            <a:r>
              <a:rPr lang="ru-RU" altLang="en-US" dirty="0"/>
              <a:t> &gt;200 </a:t>
            </a:r>
            <a:r>
              <a:rPr lang="en-US" altLang="en-US" dirty="0"/>
              <a:t>nq</a:t>
            </a:r>
            <a:r>
              <a:rPr lang="ru-RU" altLang="en-US" dirty="0"/>
              <a:t>/</a:t>
            </a:r>
            <a:r>
              <a:rPr lang="en-US" altLang="en-US" dirty="0"/>
              <a:t>ml</a:t>
            </a:r>
            <a:r>
              <a:rPr lang="ru-RU" altLang="en-US" dirty="0"/>
              <a:t>.</a:t>
            </a:r>
            <a:endParaRPr lang="en-US" altLang="en-US" dirty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itle 1">
            <a:extLst>
              <a:ext uri="{FF2B5EF4-FFF2-40B4-BE49-F238E27FC236}">
                <a16:creationId xmlns:a16="http://schemas.microsoft.com/office/drawing/2014/main" id="{AD00D0DA-05DB-4CD4-BED3-4B9E3D5E8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Müalicəsi</a:t>
            </a:r>
          </a:p>
        </p:txBody>
      </p:sp>
      <p:sp>
        <p:nvSpPr>
          <p:cNvPr id="106499" name="Content Placeholder 2">
            <a:extLst>
              <a:ext uri="{FF2B5EF4-FFF2-40B4-BE49-F238E27FC236}">
                <a16:creationId xmlns:a16="http://schemas.microsoft.com/office/drawing/2014/main" id="{6D1F94E8-109E-40A0-9A0F-EDE139D5D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/>
              <a:t>Rezeksiya</a:t>
            </a:r>
          </a:p>
          <a:p>
            <a:r>
              <a:rPr lang="az-Latn-AZ" altLang="en-US"/>
              <a:t>Qeyri – rezektabel şişlərdə şişi kiçiltmək üçün ilk seçim radiotezlikli destruksiyadır, ikinci seçim isə kimyaterapiyadır.</a:t>
            </a:r>
            <a:endParaRPr lang="en-US" altLang="en-US"/>
          </a:p>
          <a:p>
            <a:r>
              <a:rPr lang="az-Latn-AZ" altLang="en-US"/>
              <a:t>Portal vena embolizasiyası - qalan qaraciyərin həcmini artırmaq üçün</a:t>
            </a:r>
            <a:endParaRPr lang="en-US" altLang="en-US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itle 1">
            <a:extLst>
              <a:ext uri="{FF2B5EF4-FFF2-40B4-BE49-F238E27FC236}">
                <a16:creationId xmlns:a16="http://schemas.microsoft.com/office/drawing/2014/main" id="{A6D219BB-C9EE-474C-90A5-CBD54E129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8950" y="116632"/>
            <a:ext cx="6134100" cy="784225"/>
          </a:xfrm>
        </p:spPr>
        <p:txBody>
          <a:bodyPr>
            <a:normAutofit fontScale="90000"/>
          </a:bodyPr>
          <a:lstStyle/>
          <a:p>
            <a:r>
              <a:rPr lang="az-Latn-AZ" altLang="en-US" dirty="0"/>
              <a:t>Neyroendokrin törəmələrin qaraciyərə metastazları</a:t>
            </a:r>
            <a:endParaRPr lang="en-US" altLang="en-US" dirty="0"/>
          </a:p>
        </p:txBody>
      </p:sp>
      <p:sp>
        <p:nvSpPr>
          <p:cNvPr id="108547" name="Content Placeholder 2">
            <a:extLst>
              <a:ext uri="{FF2B5EF4-FFF2-40B4-BE49-F238E27FC236}">
                <a16:creationId xmlns:a16="http://schemas.microsoft.com/office/drawing/2014/main" id="{FDCCB6A4-E025-4CF2-BA24-276BA67540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/>
              <a:t>Orqan və toxumalarındakı yerli endokrin hüceyrələrindən (karsinoidlər) və mədəaltı vəzidəki (MAV) adacıq hüceyrələrindən inkişaf edən şişlərin qaraciyər metastazlarıdır.</a:t>
            </a:r>
          </a:p>
          <a:p>
            <a:r>
              <a:rPr lang="az-Latn-AZ" altLang="en-US"/>
              <a:t>APUD-oma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Title 1">
            <a:extLst>
              <a:ext uri="{FF2B5EF4-FFF2-40B4-BE49-F238E27FC236}">
                <a16:creationId xmlns:a16="http://schemas.microsoft.com/office/drawing/2014/main" id="{A20869FC-524B-4ABA-A3C9-8732168BA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Təsnifatı</a:t>
            </a:r>
            <a:endParaRPr lang="en-US" altLang="en-US" sz="280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CB68C3FE-466E-4BC3-AF01-0887653665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2103494"/>
              </p:ext>
            </p:extLst>
          </p:nvPr>
        </p:nvGraphicFramePr>
        <p:xfrm>
          <a:off x="983432" y="1124744"/>
          <a:ext cx="10515600" cy="48990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205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950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5094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Sayına görə </a:t>
                      </a:r>
                      <a:endParaRPr lang="en-US" sz="26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/>
                </a:tc>
                <a:tc>
                  <a:txBody>
                    <a:bodyPr/>
                    <a:lstStyle/>
                    <a:p>
                      <a:pPr marL="0" marR="0" lvl="0" indent="0" algn="l" fontAlgn="base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US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ru-RU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əksaylı</a:t>
                      </a:r>
                      <a:r>
                        <a:rPr lang="az-Latn-AZ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çoxsaylı</a:t>
                      </a:r>
                      <a:endParaRPr lang="en-US" sz="26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822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Mənbəyinə görə</a:t>
                      </a:r>
                      <a:endParaRPr lang="en-US" sz="26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/>
                </a:tc>
                <a:tc>
                  <a:txBody>
                    <a:bodyPr/>
                    <a:lstStyle/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az-Latn-AZ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karsinoid (mədə-bağırsaq və digər)</a:t>
                      </a:r>
                      <a:endParaRPr lang="en-US" sz="2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az-Latn-AZ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qeyri-karsinoid – adacıq (mədəaltı vəzi)</a:t>
                      </a:r>
                      <a:endParaRPr lang="en-US" sz="26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5163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Hormonal aktivliyinə görə</a:t>
                      </a:r>
                      <a:endParaRPr lang="en-US" sz="26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/>
                </a:tc>
                <a:tc>
                  <a:txBody>
                    <a:bodyPr/>
                    <a:lstStyle/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az-Latn-AZ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Funksional aktiv (funksional karsinoid, insulinoma, qastrinoma, qlükaqonoma, somatostatinoma, VİP-oma, ACTH-oma, PTH-oma, GRF-oma)</a:t>
                      </a:r>
                      <a:endParaRPr lang="en-US" sz="2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az-Latn-AZ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qeyri-aktiv</a:t>
                      </a:r>
                      <a:endParaRPr lang="en-US" sz="26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822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Bədxassəlilik dərəcəsinə görə</a:t>
                      </a:r>
                      <a:endParaRPr lang="en-US" sz="26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az-Latn-AZ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xoşxassəli</a:t>
                      </a:r>
                      <a:r>
                        <a:rPr lang="az-Latn-AZ" sz="2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az-Latn-AZ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bilinməyən</a:t>
                      </a:r>
                      <a:r>
                        <a:rPr lang="az-Latn-AZ" sz="2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az-Latn-AZ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aşağı dərəcə bədxassəli</a:t>
                      </a:r>
                      <a:r>
                        <a:rPr lang="az-Latn-AZ" sz="2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az-Latn-AZ" sz="2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yüksək dərəcə bədxassəli</a:t>
                      </a:r>
                      <a:endParaRPr lang="en-US" sz="26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404" marR="68404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2CBB-AA22-4552-8E2B-1C75DDD1250B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335360" y="804863"/>
            <a:ext cx="5157788" cy="823912"/>
          </a:xfrm>
          <a:solidFill>
            <a:schemeClr val="accent2"/>
          </a:solidFill>
        </p:spPr>
        <p:txBody>
          <a:bodyPr anchor="ctr"/>
          <a:lstStyle/>
          <a:p>
            <a:pPr algn="ctr">
              <a:defRPr/>
            </a:pPr>
            <a:r>
              <a:rPr lang="az-Latn-AZ" sz="2400" dirty="0">
                <a:solidFill>
                  <a:schemeClr val="bg1"/>
                </a:solidFill>
              </a:rPr>
              <a:t>Karsinoidlər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E9A4B3-455E-419F-A0B9-8306C15EF835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335360" y="1839913"/>
            <a:ext cx="5157788" cy="4252912"/>
          </a:xfrm>
          <a:solidFill>
            <a:schemeClr val="bg1"/>
          </a:solidFill>
        </p:spPr>
        <p:txBody>
          <a:bodyPr/>
          <a:lstStyle/>
          <a:p>
            <a:pPr>
              <a:defRPr/>
            </a:pPr>
            <a:r>
              <a:rPr lang="en-US" sz="2000" dirty="0"/>
              <a:t>M</a:t>
            </a:r>
            <a:r>
              <a:rPr lang="az-Latn-AZ" sz="2000" dirty="0"/>
              <a:t>ədə-bağırsaq və digər orqanların neyro-endokrin hüceyrələrin</a:t>
            </a:r>
            <a:r>
              <a:rPr lang="en-US" sz="2000" dirty="0"/>
              <a:t>d</a:t>
            </a:r>
            <a:r>
              <a:rPr lang="az-Latn-AZ" sz="2000" dirty="0"/>
              <a:t>ən </a:t>
            </a:r>
            <a:endParaRPr lang="en-US" sz="1800" dirty="0"/>
          </a:p>
          <a:p>
            <a:pPr>
              <a:defRPr/>
            </a:pPr>
            <a:r>
              <a:rPr lang="az-Latn-AZ" sz="2000" dirty="0"/>
              <a:t>Yerinə görə: Ö</a:t>
            </a:r>
            <a:r>
              <a:rPr lang="az-Latn-AZ" dirty="0"/>
              <a:t>n bağırsaq, orta bağırsaq, arxa bağırsaq</a:t>
            </a:r>
            <a:endParaRPr lang="en-US" sz="2000" dirty="0"/>
          </a:p>
          <a:p>
            <a:pPr>
              <a:defRPr/>
            </a:pPr>
            <a:r>
              <a:rPr lang="az-Latn-AZ" sz="2000" dirty="0"/>
              <a:t>Aktiv formalarda bioloji aminlər (serotonin), prostaqlandin və peptid (kininlər, peptid hormonları) ifrazı</a:t>
            </a:r>
            <a:endParaRPr lang="en-US" sz="1800" dirty="0"/>
          </a:p>
          <a:p>
            <a:pPr>
              <a:defRPr/>
            </a:pPr>
            <a:r>
              <a:rPr lang="az-Latn-AZ" sz="2000" dirty="0"/>
              <a:t>Orta bağırsaq karsinoidləri serotoninlə zəngindir və karsinoid krizi, fibroz (mezenterik, nefroperitoneal, ürək qapağı fibrozları) törədə bilir. </a:t>
            </a:r>
            <a:r>
              <a:rPr lang="az-Latn-AZ" sz="2000" b="1" dirty="0"/>
              <a:t> </a:t>
            </a:r>
            <a:endParaRPr lang="en-US" sz="18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8F1A3B-047E-4F7D-A233-2FD1C96E83E4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672064" y="804863"/>
            <a:ext cx="5183187" cy="823912"/>
          </a:xfrm>
          <a:solidFill>
            <a:schemeClr val="accent2"/>
          </a:solidFill>
        </p:spPr>
        <p:txBody>
          <a:bodyPr anchor="ctr"/>
          <a:lstStyle/>
          <a:p>
            <a:pPr algn="ctr">
              <a:defRPr/>
            </a:pPr>
            <a:r>
              <a:rPr lang="az-Latn-AZ" sz="2400" dirty="0">
                <a:solidFill>
                  <a:schemeClr val="bg1"/>
                </a:solidFill>
              </a:rPr>
              <a:t>Qeyri-karsinoidlər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CB8E42-3D5C-4F6C-B15E-3210B19EF646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6672064" y="1822277"/>
            <a:ext cx="5183187" cy="4252912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>
              <a:defRPr/>
            </a:pPr>
            <a:r>
              <a:rPr lang="az-Latn-AZ" sz="2400" dirty="0"/>
              <a:t>Əsasən MAV adacıq hüceyrələrindən</a:t>
            </a:r>
            <a:endParaRPr lang="en-US" sz="2400" dirty="0"/>
          </a:p>
          <a:p>
            <a:pPr>
              <a:defRPr/>
            </a:pPr>
            <a:r>
              <a:rPr lang="az-Latn-AZ" sz="2400" dirty="0"/>
              <a:t>Aktiv formaları ən çox ifraz etdiyi hormona görə insulinoma, qastrinoma, somatostatinoma, VİP-oma və s. adlanır.</a:t>
            </a:r>
            <a:endParaRPr lang="en-US" sz="2400" dirty="0"/>
          </a:p>
          <a:p>
            <a:pPr>
              <a:defRPr/>
            </a:pPr>
            <a:r>
              <a:rPr lang="az-Latn-AZ" sz="2400" dirty="0"/>
              <a:t>İnsulinomalar 10%, qastrinomalar 50%, qlükaqonomalar 70%, somatostatinomalar 80%, VİP-oma 40%, ACTH-oma 100%, PTH-oma 100%, GRF-oma 30% halda bədxassəli ola bilirlər.</a:t>
            </a:r>
            <a:endParaRPr lang="en-US" sz="2400" dirty="0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Title 1">
            <a:extLst>
              <a:ext uri="{FF2B5EF4-FFF2-40B4-BE49-F238E27FC236}">
                <a16:creationId xmlns:a16="http://schemas.microsoft.com/office/drawing/2014/main" id="{971E6B30-FD3A-4875-955C-2D7731E7F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Gedişi</a:t>
            </a:r>
            <a:endParaRPr lang="en-US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B6C89-BC10-4D4B-A6EA-EFDF538D4F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az-Latn-AZ" altLang="en-US" dirty="0"/>
              <a:t>Yavaş böyüyən və kimyaterapiyaya az həssas </a:t>
            </a:r>
          </a:p>
          <a:p>
            <a:pPr>
              <a:defRPr/>
            </a:pPr>
            <a:r>
              <a:rPr lang="az-Latn-AZ" altLang="en-US" dirty="0"/>
              <a:t>adətən hipervaskulyar və sürətli qan axınına malik</a:t>
            </a:r>
            <a:endParaRPr lang="en-US" altLang="en-US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az-Latn-AZ" altLang="en-US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az-Latn-AZ" altLang="en-US" dirty="0"/>
              <a:t>5 illik yaşam:</a:t>
            </a:r>
          </a:p>
          <a:p>
            <a:pPr>
              <a:defRPr/>
            </a:pPr>
            <a:r>
              <a:rPr lang="az-Latn-AZ" altLang="en-US" dirty="0"/>
              <a:t>metastaz olmayan hallarda 90-100%</a:t>
            </a:r>
          </a:p>
          <a:p>
            <a:pPr>
              <a:defRPr/>
            </a:pPr>
            <a:r>
              <a:rPr lang="az-Latn-AZ" altLang="en-US" dirty="0"/>
              <a:t>metastaz olduqda 30-40%</a:t>
            </a:r>
          </a:p>
          <a:p>
            <a:pPr>
              <a:defRPr/>
            </a:pPr>
            <a:r>
              <a:rPr lang="az-Latn-AZ" altLang="en-US" dirty="0"/>
              <a:t>rezeksiyadan sonra 70%</a:t>
            </a:r>
            <a:endParaRPr lang="az-Latn-AZ" dirty="0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Title 1">
            <a:extLst>
              <a:ext uri="{FF2B5EF4-FFF2-40B4-BE49-F238E27FC236}">
                <a16:creationId xmlns:a16="http://schemas.microsoft.com/office/drawing/2014/main" id="{05A72B3E-B093-4ACE-8C5C-7EC5D0CE0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Klinikası</a:t>
            </a:r>
            <a:endParaRPr lang="en-US" altLang="en-US"/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E6C306E2-2D07-49B0-9B65-EF9D9FCB8E2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9950777"/>
              </p:ext>
            </p:extLst>
          </p:nvPr>
        </p:nvGraphicFramePr>
        <p:xfrm>
          <a:off x="767408" y="1052736"/>
          <a:ext cx="10874424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Title 1">
            <a:extLst>
              <a:ext uri="{FF2B5EF4-FFF2-40B4-BE49-F238E27FC236}">
                <a16:creationId xmlns:a16="http://schemas.microsoft.com/office/drawing/2014/main" id="{4ACE1C2E-59A8-425B-83AC-8B044B4A4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dirty="0"/>
              <a:t>Diaqnostikası</a:t>
            </a:r>
            <a:endParaRPr lang="en-US" altLang="en-US" dirty="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51B02908-46C3-4F7F-99FC-44538C89C6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8936247"/>
              </p:ext>
            </p:extLst>
          </p:nvPr>
        </p:nvGraphicFramePr>
        <p:xfrm>
          <a:off x="838200" y="1268760"/>
          <a:ext cx="10515600" cy="49082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Title 1">
            <a:extLst>
              <a:ext uri="{FF2B5EF4-FFF2-40B4-BE49-F238E27FC236}">
                <a16:creationId xmlns:a16="http://schemas.microsoft.com/office/drawing/2014/main" id="{9BE6CBF5-37D7-432D-AC9C-8EA7011CF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Müalicəsi</a:t>
            </a:r>
          </a:p>
        </p:txBody>
      </p:sp>
      <p:sp>
        <p:nvSpPr>
          <p:cNvPr id="115715" name="Content Placeholder 2">
            <a:extLst>
              <a:ext uri="{FF2B5EF4-FFF2-40B4-BE49-F238E27FC236}">
                <a16:creationId xmlns:a16="http://schemas.microsoft.com/office/drawing/2014/main" id="{3B05EB9D-F3CB-4EFC-87E3-79C9C206FD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Rezeksiya</a:t>
            </a:r>
            <a:r>
              <a:rPr lang="en-US" altLang="en-US" b="1"/>
              <a:t> – </a:t>
            </a:r>
            <a:r>
              <a:rPr lang="en-US" altLang="en-US" i="1"/>
              <a:t>sitoreduktiv rezeksiya</a:t>
            </a:r>
            <a:endParaRPr lang="en-US" altLang="en-US"/>
          </a:p>
          <a:p>
            <a:r>
              <a:rPr lang="en-US" altLang="en-US"/>
              <a:t>Rezeksiya mümkün olmayan hallarda Tx, RTD, kimyaterapiya (somatostatin, streptazosin, interferon, 5 – flüorurasil, doksorubisin və s.)</a:t>
            </a:r>
          </a:p>
          <a:p>
            <a:r>
              <a:rPr lang="en-US" altLang="en-US"/>
              <a:t>Karsinoid şişlərdə krizin profilaktikası üçün əməliyyatdan əvvəl və sonrakı ilk günlərdə somatostatin analoqları</a:t>
            </a: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18332" y="5229200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4501186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478000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639616" y="2420888"/>
            <a:ext cx="6696744" cy="1800200"/>
          </a:xfrm>
        </p:spPr>
        <p:txBody>
          <a:bodyPr/>
          <a:lstStyle/>
          <a:p>
            <a:r>
              <a:rPr lang="az-Latn-AZ" dirty="0"/>
              <a:t>Diqqətinizə görə təşəkkür.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457463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5169</TotalTime>
  <Words>3730</Words>
  <Application>Microsoft Office PowerPoint</Application>
  <PresentationFormat>Widescreen</PresentationFormat>
  <Paragraphs>772</Paragraphs>
  <Slides>92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92</vt:i4>
      </vt:variant>
    </vt:vector>
  </HeadingPairs>
  <TitlesOfParts>
    <vt:vector size="98" baseType="lpstr">
      <vt:lpstr>Arial</vt:lpstr>
      <vt:lpstr>Calibri</vt:lpstr>
      <vt:lpstr>Symbol</vt:lpstr>
      <vt:lpstr>Times New Roman</vt:lpstr>
      <vt:lpstr>Wingdings</vt:lpstr>
      <vt:lpstr>Praktiki dərs şablonu 7</vt:lpstr>
      <vt:lpstr>Qaraciyər törəmələri</vt:lpstr>
      <vt:lpstr>Toxumalı törəmələrin diaqnostikası</vt:lpstr>
      <vt:lpstr>Hemangioma</vt:lpstr>
      <vt:lpstr>Tərifi</vt:lpstr>
      <vt:lpstr>Təsnifatı</vt:lpstr>
      <vt:lpstr>Etiologiyası və patogenezi</vt:lpstr>
      <vt:lpstr>Morfologiyası</vt:lpstr>
      <vt:lpstr>Morfologiyası</vt:lpstr>
      <vt:lpstr>Gedişi</vt:lpstr>
      <vt:lpstr>Ağırlaşmaları</vt:lpstr>
      <vt:lpstr>Klinikası</vt:lpstr>
      <vt:lpstr>Diaqnostikası</vt:lpstr>
      <vt:lpstr>Diaqnostik kriteriyaları</vt:lpstr>
      <vt:lpstr>Diaqnostikası</vt:lpstr>
      <vt:lpstr>Müalicəsi</vt:lpstr>
      <vt:lpstr>Fokal nodulyar hiperplaziya (FNH)</vt:lpstr>
      <vt:lpstr>Tərifi</vt:lpstr>
      <vt:lpstr>Təsnifatı</vt:lpstr>
      <vt:lpstr>Etiopatogenezi</vt:lpstr>
      <vt:lpstr>Morfologiyası</vt:lpstr>
      <vt:lpstr>Gedişi</vt:lpstr>
      <vt:lpstr>Klinikası</vt:lpstr>
      <vt:lpstr>Diaqnostikası</vt:lpstr>
      <vt:lpstr>Diaqnostik kriteriyaları</vt:lpstr>
      <vt:lpstr>        FNH-ın KT görüntüləri</vt:lpstr>
      <vt:lpstr>Müalicəsi</vt:lpstr>
      <vt:lpstr>Hepatosellular adenoma (HA)</vt:lpstr>
      <vt:lpstr>Tərifi</vt:lpstr>
      <vt:lpstr>Təsnifatı</vt:lpstr>
      <vt:lpstr>Etiologiyası və patogenezi</vt:lpstr>
      <vt:lpstr>Gedişi və Klinikası</vt:lpstr>
      <vt:lpstr>Morfologiyası</vt:lpstr>
      <vt:lpstr>Diaqnostikası</vt:lpstr>
      <vt:lpstr>HA-nın KT görüntüləri</vt:lpstr>
      <vt:lpstr>Diaqnostik kriteriyaları</vt:lpstr>
      <vt:lpstr>Müalicəsi</vt:lpstr>
      <vt:lpstr>Hepatik adenomanın müalicəsi</vt:lpstr>
      <vt:lpstr>Qaraciyərin digər xoş xassəli törəmələri</vt:lpstr>
      <vt:lpstr>Angiomiolipoma</vt:lpstr>
      <vt:lpstr>Lipoma</vt:lpstr>
      <vt:lpstr>Düyünlü transformasiya</vt:lpstr>
      <vt:lpstr>İltihabi psevdotumor</vt:lpstr>
      <vt:lpstr>PowerPoint Presentation</vt:lpstr>
      <vt:lpstr>Qaraciyər peliozu</vt:lpstr>
      <vt:lpstr>Lokal yağlanma  pozulmaları</vt:lpstr>
      <vt:lpstr>Hepatosellular xərçəng (HSX)</vt:lpstr>
      <vt:lpstr>Tərifi</vt:lpstr>
      <vt:lpstr>Təsnifatı</vt:lpstr>
      <vt:lpstr>Rastgəlməsi</vt:lpstr>
      <vt:lpstr>Etio-patogenezi</vt:lpstr>
      <vt:lpstr>Morfologiyası</vt:lpstr>
      <vt:lpstr>Morfologiyası</vt:lpstr>
      <vt:lpstr>HSK</vt:lpstr>
      <vt:lpstr>Gedişi</vt:lpstr>
      <vt:lpstr>Klinikası</vt:lpstr>
      <vt:lpstr>Diaqnostikası</vt:lpstr>
      <vt:lpstr>HSK – arterial fazada kontrastlaşma, venoz fazada yuyulma</vt:lpstr>
      <vt:lpstr>Barselona klassifikasiyası</vt:lpstr>
      <vt:lpstr>PowerPoint Presentation</vt:lpstr>
      <vt:lpstr>PowerPoint Presentation</vt:lpstr>
      <vt:lpstr>Qaraciyərin digər birincili bəd xassəli törəmələri</vt:lpstr>
      <vt:lpstr>İntrahepatik Xolangiokarsinoma (İHX)</vt:lpstr>
      <vt:lpstr>Morfologiyası və gedişi</vt:lpstr>
      <vt:lpstr>Klinikası</vt:lpstr>
      <vt:lpstr>Diaqnostikası</vt:lpstr>
      <vt:lpstr>Müalicəsi və proqnozu</vt:lpstr>
      <vt:lpstr>     Hepatoblastoma</vt:lpstr>
      <vt:lpstr>Morfologiyası</vt:lpstr>
      <vt:lpstr>Diaqnostikası</vt:lpstr>
      <vt:lpstr>Müalicəsi</vt:lpstr>
      <vt:lpstr>Epitelioid hemangioendotelioma</vt:lpstr>
      <vt:lpstr>Morfologiyası</vt:lpstr>
      <vt:lpstr>Gedişi və klinikası</vt:lpstr>
      <vt:lpstr>Diaqnostikası</vt:lpstr>
      <vt:lpstr>Müalicəsi</vt:lpstr>
      <vt:lpstr>Angiosarkoma</vt:lpstr>
      <vt:lpstr>Kolorektal xərçəng metastazı</vt:lpstr>
      <vt:lpstr>Morfologiyası</vt:lpstr>
      <vt:lpstr>Gedişi</vt:lpstr>
      <vt:lpstr>Klinikası</vt:lpstr>
      <vt:lpstr>Diaqnostikası</vt:lpstr>
      <vt:lpstr>Proqnozu</vt:lpstr>
      <vt:lpstr>Müalicəsi</vt:lpstr>
      <vt:lpstr>Neyroendokrin törəmələrin qaraciyərə metastazları</vt:lpstr>
      <vt:lpstr>Təsnifatı</vt:lpstr>
      <vt:lpstr>PowerPoint Presentation</vt:lpstr>
      <vt:lpstr>Gedişi</vt:lpstr>
      <vt:lpstr>Klinikası</vt:lpstr>
      <vt:lpstr>Diaqnostikası</vt:lpstr>
      <vt:lpstr>Müalicəsi</vt:lpstr>
      <vt:lpstr>      www.bck.az</vt:lpstr>
      <vt:lpstr>Diqqətinizə görə təşəkkür.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310</cp:revision>
  <dcterms:created xsi:type="dcterms:W3CDTF">2001-04-16T20:54:45Z</dcterms:created>
  <dcterms:modified xsi:type="dcterms:W3CDTF">2021-04-21T13:13:26Z</dcterms:modified>
</cp:coreProperties>
</file>