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8"/>
  </p:notesMasterIdLst>
  <p:handoutMasterIdLst>
    <p:handoutMasterId r:id="rId29"/>
  </p:handoutMasterIdLst>
  <p:sldIdLst>
    <p:sldId id="284" r:id="rId2"/>
    <p:sldId id="331" r:id="rId3"/>
    <p:sldId id="270" r:id="rId4"/>
    <p:sldId id="330" r:id="rId5"/>
    <p:sldId id="332" r:id="rId6"/>
    <p:sldId id="311" r:id="rId7"/>
    <p:sldId id="333" r:id="rId8"/>
    <p:sldId id="334" r:id="rId9"/>
    <p:sldId id="292" r:id="rId10"/>
    <p:sldId id="335" r:id="rId11"/>
    <p:sldId id="313" r:id="rId12"/>
    <p:sldId id="293" r:id="rId13"/>
    <p:sldId id="303" r:id="rId14"/>
    <p:sldId id="314" r:id="rId15"/>
    <p:sldId id="336" r:id="rId16"/>
    <p:sldId id="316" r:id="rId17"/>
    <p:sldId id="305" r:id="rId18"/>
    <p:sldId id="304" r:id="rId19"/>
    <p:sldId id="319" r:id="rId20"/>
    <p:sldId id="320" r:id="rId21"/>
    <p:sldId id="321" r:id="rId22"/>
    <p:sldId id="337" r:id="rId23"/>
    <p:sldId id="322" r:id="rId24"/>
    <p:sldId id="323" r:id="rId25"/>
    <p:sldId id="338" r:id="rId26"/>
    <p:sldId id="339" r:id="rId2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50" autoAdjust="0"/>
    <p:restoredTop sz="93636" autoAdjust="0"/>
  </p:normalViewPr>
  <p:slideViewPr>
    <p:cSldViewPr>
      <p:cViewPr varScale="1">
        <p:scale>
          <a:sx n="60" d="100"/>
          <a:sy n="60" d="100"/>
        </p:scale>
        <p:origin x="679" y="1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A7937F-2D70-4BE2-BE96-C8F2349C96F0}" type="doc">
      <dgm:prSet loTypeId="urn:microsoft.com/office/officeart/2005/8/layout/hProcess9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C1C7A36-EFEB-426F-9A5F-0119E25EBD5A}">
      <dgm:prSet custT="1"/>
      <dgm:spPr/>
      <dgm:t>
        <a:bodyPr/>
        <a:lstStyle/>
        <a:p>
          <a:pPr rtl="0"/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Mədəaltı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vəzi</a:t>
          </a:r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ni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adenokarsinoması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pankreas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şişlərinin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80%-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ni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təşkil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edir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, 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mədə-bağırsaq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şişləri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arasında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kolorektal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mədə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şişlərindən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sonra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ən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gələn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77AA4E-AF11-482B-B163-C48AAF4B75CB}" type="parTrans" cxnId="{24042C5B-08F0-4AFC-A608-9785C8F6433B}">
      <dgm:prSet/>
      <dgm:spPr/>
      <dgm:t>
        <a:bodyPr/>
        <a:lstStyle/>
        <a:p>
          <a:endParaRPr lang="en-US" sz="2400" b="1">
            <a:solidFill>
              <a:schemeClr val="accent1">
                <a:lumMod val="75000"/>
              </a:schemeClr>
            </a:solidFill>
          </a:endParaRPr>
        </a:p>
      </dgm:t>
    </dgm:pt>
    <dgm:pt modelId="{3B72777F-4F1D-4DB6-9F59-BA8E4BCF01D1}" type="sibTrans" cxnId="{24042C5B-08F0-4AFC-A608-9785C8F6433B}">
      <dgm:prSet/>
      <dgm:spPr/>
      <dgm:t>
        <a:bodyPr/>
        <a:lstStyle/>
        <a:p>
          <a:endParaRPr lang="en-US" sz="2400" b="1">
            <a:solidFill>
              <a:schemeClr val="accent1">
                <a:lumMod val="75000"/>
              </a:schemeClr>
            </a:solidFill>
          </a:endParaRPr>
        </a:p>
      </dgm:t>
    </dgm:pt>
    <dgm:pt modelId="{E9E1D608-A968-4A7A-A01D-3AC9C033FBBA}">
      <dgm:prSet custT="1"/>
      <dgm:spPr/>
      <dgm:t>
        <a:bodyPr/>
        <a:lstStyle/>
        <a:p>
          <a:pPr rtl="0"/>
          <a:r>
            <a:rPr lang="en-GB" sz="2400" b="1">
              <a:latin typeface="Arial" panose="020B0604020202020204" pitchFamily="34" charset="0"/>
              <a:cs typeface="Arial" panose="020B0604020202020204" pitchFamily="34" charset="0"/>
            </a:rPr>
            <a:t>Ən çox kişilərdə və 60-70 yaşlarda rast gəlir. </a:t>
          </a:r>
          <a:endParaRPr lang="en-US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CCD8FB-8F25-4EE5-9179-1CAA1EE9BF1C}" type="parTrans" cxnId="{FC3AD8EA-62AE-4908-B9D4-4B45D580E269}">
      <dgm:prSet/>
      <dgm:spPr/>
      <dgm:t>
        <a:bodyPr/>
        <a:lstStyle/>
        <a:p>
          <a:endParaRPr lang="en-US" sz="2400" b="1">
            <a:solidFill>
              <a:schemeClr val="accent1">
                <a:lumMod val="75000"/>
              </a:schemeClr>
            </a:solidFill>
          </a:endParaRPr>
        </a:p>
      </dgm:t>
    </dgm:pt>
    <dgm:pt modelId="{DBF7E47E-EE75-4FCF-887C-377E586EC3A3}" type="sibTrans" cxnId="{FC3AD8EA-62AE-4908-B9D4-4B45D580E269}">
      <dgm:prSet/>
      <dgm:spPr/>
      <dgm:t>
        <a:bodyPr/>
        <a:lstStyle/>
        <a:p>
          <a:endParaRPr lang="en-US" sz="2400" b="1">
            <a:solidFill>
              <a:schemeClr val="accent1">
                <a:lumMod val="75000"/>
              </a:schemeClr>
            </a:solidFill>
          </a:endParaRPr>
        </a:p>
      </dgm:t>
    </dgm:pt>
    <dgm:pt modelId="{57BAB0C6-6DE9-41F8-8398-9C9C760247E8}" type="pres">
      <dgm:prSet presAssocID="{12A7937F-2D70-4BE2-BE96-C8F2349C96F0}" presName="CompostProcess" presStyleCnt="0">
        <dgm:presLayoutVars>
          <dgm:dir/>
          <dgm:resizeHandles val="exact"/>
        </dgm:presLayoutVars>
      </dgm:prSet>
      <dgm:spPr/>
    </dgm:pt>
    <dgm:pt modelId="{781A3956-226E-472A-8A3E-F9D7018A6E81}" type="pres">
      <dgm:prSet presAssocID="{12A7937F-2D70-4BE2-BE96-C8F2349C96F0}" presName="arrow" presStyleLbl="bgShp" presStyleIdx="0" presStyleCnt="1"/>
      <dgm:spPr/>
    </dgm:pt>
    <dgm:pt modelId="{6850B670-6DF8-42BD-88A6-F9438595BCED}" type="pres">
      <dgm:prSet presAssocID="{12A7937F-2D70-4BE2-BE96-C8F2349C96F0}" presName="linearProcess" presStyleCnt="0"/>
      <dgm:spPr/>
    </dgm:pt>
    <dgm:pt modelId="{D2C84693-9281-414E-B745-AB74FA30E28E}" type="pres">
      <dgm:prSet presAssocID="{4C1C7A36-EFEB-426F-9A5F-0119E25EBD5A}" presName="textNode" presStyleLbl="node1" presStyleIdx="0" presStyleCnt="2">
        <dgm:presLayoutVars>
          <dgm:bulletEnabled val="1"/>
        </dgm:presLayoutVars>
      </dgm:prSet>
      <dgm:spPr/>
    </dgm:pt>
    <dgm:pt modelId="{691260C5-99F4-410A-A6ED-42A8257E6182}" type="pres">
      <dgm:prSet presAssocID="{3B72777F-4F1D-4DB6-9F59-BA8E4BCF01D1}" presName="sibTrans" presStyleCnt="0"/>
      <dgm:spPr/>
    </dgm:pt>
    <dgm:pt modelId="{33F00999-F9F4-4D80-9D3C-DF0DB764D5F2}" type="pres">
      <dgm:prSet presAssocID="{E9E1D608-A968-4A7A-A01D-3AC9C033FBBA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24042C5B-08F0-4AFC-A608-9785C8F6433B}" srcId="{12A7937F-2D70-4BE2-BE96-C8F2349C96F0}" destId="{4C1C7A36-EFEB-426F-9A5F-0119E25EBD5A}" srcOrd="0" destOrd="0" parTransId="{FF77AA4E-AF11-482B-B163-C48AAF4B75CB}" sibTransId="{3B72777F-4F1D-4DB6-9F59-BA8E4BCF01D1}"/>
    <dgm:cxn modelId="{31520263-4463-45E9-BD12-726A518686BE}" type="presOf" srcId="{4C1C7A36-EFEB-426F-9A5F-0119E25EBD5A}" destId="{D2C84693-9281-414E-B745-AB74FA30E28E}" srcOrd="0" destOrd="0" presId="urn:microsoft.com/office/officeart/2005/8/layout/hProcess9"/>
    <dgm:cxn modelId="{D4A0A26B-00DA-48A6-96B3-C0098E1E4C0B}" type="presOf" srcId="{12A7937F-2D70-4BE2-BE96-C8F2349C96F0}" destId="{57BAB0C6-6DE9-41F8-8398-9C9C760247E8}" srcOrd="0" destOrd="0" presId="urn:microsoft.com/office/officeart/2005/8/layout/hProcess9"/>
    <dgm:cxn modelId="{84314BCF-57A8-454A-B863-D1785EFDF3C8}" type="presOf" srcId="{E9E1D608-A968-4A7A-A01D-3AC9C033FBBA}" destId="{33F00999-F9F4-4D80-9D3C-DF0DB764D5F2}" srcOrd="0" destOrd="0" presId="urn:microsoft.com/office/officeart/2005/8/layout/hProcess9"/>
    <dgm:cxn modelId="{FC3AD8EA-62AE-4908-B9D4-4B45D580E269}" srcId="{12A7937F-2D70-4BE2-BE96-C8F2349C96F0}" destId="{E9E1D608-A968-4A7A-A01D-3AC9C033FBBA}" srcOrd="1" destOrd="0" parTransId="{17CCD8FB-8F25-4EE5-9179-1CAA1EE9BF1C}" sibTransId="{DBF7E47E-EE75-4FCF-887C-377E586EC3A3}"/>
    <dgm:cxn modelId="{1D4AEE58-38D5-472D-A1F2-C2500E28414D}" type="presParOf" srcId="{57BAB0C6-6DE9-41F8-8398-9C9C760247E8}" destId="{781A3956-226E-472A-8A3E-F9D7018A6E81}" srcOrd="0" destOrd="0" presId="urn:microsoft.com/office/officeart/2005/8/layout/hProcess9"/>
    <dgm:cxn modelId="{39DCE2DA-7162-405F-A638-2FAD5EABD898}" type="presParOf" srcId="{57BAB0C6-6DE9-41F8-8398-9C9C760247E8}" destId="{6850B670-6DF8-42BD-88A6-F9438595BCED}" srcOrd="1" destOrd="0" presId="urn:microsoft.com/office/officeart/2005/8/layout/hProcess9"/>
    <dgm:cxn modelId="{AB97ACAE-1DDD-49D2-A7A9-B0159EF6A803}" type="presParOf" srcId="{6850B670-6DF8-42BD-88A6-F9438595BCED}" destId="{D2C84693-9281-414E-B745-AB74FA30E28E}" srcOrd="0" destOrd="0" presId="urn:microsoft.com/office/officeart/2005/8/layout/hProcess9"/>
    <dgm:cxn modelId="{2265C8C2-7437-4AE8-A7CC-6437BAA59123}" type="presParOf" srcId="{6850B670-6DF8-42BD-88A6-F9438595BCED}" destId="{691260C5-99F4-410A-A6ED-42A8257E6182}" srcOrd="1" destOrd="0" presId="urn:microsoft.com/office/officeart/2005/8/layout/hProcess9"/>
    <dgm:cxn modelId="{9AA16129-BEA7-44D7-85C2-66FC94357D34}" type="presParOf" srcId="{6850B670-6DF8-42BD-88A6-F9438595BCED}" destId="{33F00999-F9F4-4D80-9D3C-DF0DB764D5F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3802F6-0E52-407C-9685-8AC122362190}" type="doc">
      <dgm:prSet loTypeId="urn:microsoft.com/office/officeart/2005/8/layout/venn1" loCatId="relationship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9385D0B-A4C2-45C7-8BDF-4B3CC1B62F0F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Siqaret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998E51-49CD-4646-AE19-706471198D86}" type="parTrans" cxnId="{1C64FC66-310B-42B9-864B-25473519AD9E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358F23DC-9418-48BF-AF11-46A1025A344D}" type="sibTrans" cxnId="{1C64FC66-310B-42B9-864B-25473519AD9E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C8ECA3AA-E0EF-4D9C-9A12-516B46837980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Alkoqolizm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C2BA68-6375-4179-A5AC-1280DAE4442A}" type="parTrans" cxnId="{D4E71833-F032-454B-86C1-63AB991F49B2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5A3CC845-9BA0-4F23-A561-2AF1CA95316A}" type="sibTrans" cxnId="{D4E71833-F032-454B-86C1-63AB991F49B2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96ADCDEC-DA10-45A1-830C-DD4A5F0199A2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yağlı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qidalanma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84E9A6-E7DE-46F2-9C97-6D58698115B2}" type="parTrans" cxnId="{D6E2762A-8BC8-4BC6-8774-8315FC9D8348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3DF500E8-C755-497B-8927-A4570EF4876D}" type="sibTrans" cxnId="{D6E2762A-8BC8-4BC6-8774-8315FC9D8348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C76C5447-C171-4A6B-8163-96431CD71ED6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Xroniki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6C7475-A2DF-4A2E-9DB1-28DCF9273030}" type="parTrans" cxnId="{2C753E6D-AB2B-4666-A39E-AAAE5BC523C8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76F64B01-B7AA-4E86-8E8A-1444F1D9DC8F}" type="sibTrans" cxnId="{2C753E6D-AB2B-4666-A39E-AAAE5BC523C8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4BB4D278-C255-40A7-B290-6505B98CCDB1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Şəkərli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diabet</a:t>
          </a:r>
          <a:r>
            <a:rPr lang="en-GB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D98CBD-F52B-4F67-A3F4-C7E9B96B0E27}" type="parTrans" cxnId="{C8875C7D-0113-464D-81BC-78EF42099FB5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120A4416-B890-47A3-8350-9352422044BA}" type="sibTrans" cxnId="{C8875C7D-0113-464D-81BC-78EF42099FB5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68509985-1CF4-4D6D-BB05-02B886FA20FD}">
      <dgm:prSet/>
      <dgm:spPr/>
      <dgm:t>
        <a:bodyPr/>
        <a:lstStyle/>
        <a:p>
          <a:pPr rtl="0"/>
          <a:r>
            <a:rPr lang="en-GB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Genetik</a:t>
          </a:r>
          <a:endParaRPr lang="en-US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2F8145-17D4-421C-95B7-53334F948CA9}" type="parTrans" cxnId="{B59C109D-0829-4281-BDF0-D3B095A318BC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55DBC807-62FC-4AE4-BD6F-E1D7EBD3C7F0}" type="sibTrans" cxnId="{B59C109D-0829-4281-BDF0-D3B095A318BC}">
      <dgm:prSet/>
      <dgm:spPr/>
      <dgm:t>
        <a:bodyPr/>
        <a:lstStyle/>
        <a:p>
          <a:endParaRPr lang="en-US">
            <a:solidFill>
              <a:schemeClr val="accent1">
                <a:lumMod val="75000"/>
              </a:schemeClr>
            </a:solidFill>
          </a:endParaRPr>
        </a:p>
      </dgm:t>
    </dgm:pt>
    <dgm:pt modelId="{3D248969-663E-40E9-898E-C0B1D92ED88B}" type="pres">
      <dgm:prSet presAssocID="{673802F6-0E52-407C-9685-8AC122362190}" presName="compositeShape" presStyleCnt="0">
        <dgm:presLayoutVars>
          <dgm:chMax val="7"/>
          <dgm:dir/>
          <dgm:resizeHandles val="exact"/>
        </dgm:presLayoutVars>
      </dgm:prSet>
      <dgm:spPr/>
    </dgm:pt>
    <dgm:pt modelId="{BAD03D04-80A2-4D38-80F7-67B3184DE977}" type="pres">
      <dgm:prSet presAssocID="{59385D0B-A4C2-45C7-8BDF-4B3CC1B62F0F}" presName="circ1" presStyleLbl="vennNode1" presStyleIdx="0" presStyleCnt="6"/>
      <dgm:spPr/>
    </dgm:pt>
    <dgm:pt modelId="{9F4A901E-2147-40A6-8F63-DF5117BEA259}" type="pres">
      <dgm:prSet presAssocID="{59385D0B-A4C2-45C7-8BDF-4B3CC1B62F0F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27B2F6A9-C248-4696-8C35-14D5F1052B46}" type="pres">
      <dgm:prSet presAssocID="{C8ECA3AA-E0EF-4D9C-9A12-516B46837980}" presName="circ2" presStyleLbl="vennNode1" presStyleIdx="1" presStyleCnt="6"/>
      <dgm:spPr/>
    </dgm:pt>
    <dgm:pt modelId="{3EB374EC-3361-4E1D-8A33-7F4AB172D646}" type="pres">
      <dgm:prSet presAssocID="{C8ECA3AA-E0EF-4D9C-9A12-516B4683798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2A684717-9C6F-4499-AEB6-69DCE04CA8BF}" type="pres">
      <dgm:prSet presAssocID="{96ADCDEC-DA10-45A1-830C-DD4A5F0199A2}" presName="circ3" presStyleLbl="vennNode1" presStyleIdx="2" presStyleCnt="6"/>
      <dgm:spPr/>
    </dgm:pt>
    <dgm:pt modelId="{56BC563C-DB26-4E0E-BD7A-6B6E50F62255}" type="pres">
      <dgm:prSet presAssocID="{96ADCDEC-DA10-45A1-830C-DD4A5F0199A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25F655A-66C6-4F46-88DF-8894B0421700}" type="pres">
      <dgm:prSet presAssocID="{C76C5447-C171-4A6B-8163-96431CD71ED6}" presName="circ4" presStyleLbl="vennNode1" presStyleIdx="3" presStyleCnt="6"/>
      <dgm:spPr/>
    </dgm:pt>
    <dgm:pt modelId="{FE2716B1-544F-4F5F-B4A5-245E94D38C90}" type="pres">
      <dgm:prSet presAssocID="{C76C5447-C171-4A6B-8163-96431CD71ED6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8AD73FE-0D78-4F38-82C8-58271456424D}" type="pres">
      <dgm:prSet presAssocID="{4BB4D278-C255-40A7-B290-6505B98CCDB1}" presName="circ5" presStyleLbl="vennNode1" presStyleIdx="4" presStyleCnt="6"/>
      <dgm:spPr/>
    </dgm:pt>
    <dgm:pt modelId="{91C02005-BE23-42EF-9812-88813E50621A}" type="pres">
      <dgm:prSet presAssocID="{4BB4D278-C255-40A7-B290-6505B98CCDB1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393E887-8DBC-4A0E-B073-4A60009BAA5A}" type="pres">
      <dgm:prSet presAssocID="{68509985-1CF4-4D6D-BB05-02B886FA20FD}" presName="circ6" presStyleLbl="vennNode1" presStyleIdx="5" presStyleCnt="6"/>
      <dgm:spPr/>
    </dgm:pt>
    <dgm:pt modelId="{32F1FEE2-0A59-42A2-AEAE-C676AC916F82}" type="pres">
      <dgm:prSet presAssocID="{68509985-1CF4-4D6D-BB05-02B886FA20FD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D6E2762A-8BC8-4BC6-8774-8315FC9D8348}" srcId="{673802F6-0E52-407C-9685-8AC122362190}" destId="{96ADCDEC-DA10-45A1-830C-DD4A5F0199A2}" srcOrd="2" destOrd="0" parTransId="{8184E9A6-E7DE-46F2-9C97-6D58698115B2}" sibTransId="{3DF500E8-C755-497B-8927-A4570EF4876D}"/>
    <dgm:cxn modelId="{D4E71833-F032-454B-86C1-63AB991F49B2}" srcId="{673802F6-0E52-407C-9685-8AC122362190}" destId="{C8ECA3AA-E0EF-4D9C-9A12-516B46837980}" srcOrd="1" destOrd="0" parTransId="{A5C2BA68-6375-4179-A5AC-1280DAE4442A}" sibTransId="{5A3CC845-9BA0-4F23-A561-2AF1CA95316A}"/>
    <dgm:cxn modelId="{1C64FC66-310B-42B9-864B-25473519AD9E}" srcId="{673802F6-0E52-407C-9685-8AC122362190}" destId="{59385D0B-A4C2-45C7-8BDF-4B3CC1B62F0F}" srcOrd="0" destOrd="0" parTransId="{3E998E51-49CD-4646-AE19-706471198D86}" sibTransId="{358F23DC-9418-48BF-AF11-46A1025A344D}"/>
    <dgm:cxn modelId="{2C753E6D-AB2B-4666-A39E-AAAE5BC523C8}" srcId="{673802F6-0E52-407C-9685-8AC122362190}" destId="{C76C5447-C171-4A6B-8163-96431CD71ED6}" srcOrd="3" destOrd="0" parTransId="{806C7475-A2DF-4A2E-9DB1-28DCF9273030}" sibTransId="{76F64B01-B7AA-4E86-8E8A-1444F1D9DC8F}"/>
    <dgm:cxn modelId="{6196566E-A8E5-4C57-BA16-836F9354B208}" type="presOf" srcId="{C76C5447-C171-4A6B-8163-96431CD71ED6}" destId="{FE2716B1-544F-4F5F-B4A5-245E94D38C90}" srcOrd="0" destOrd="0" presId="urn:microsoft.com/office/officeart/2005/8/layout/venn1"/>
    <dgm:cxn modelId="{C8875C7D-0113-464D-81BC-78EF42099FB5}" srcId="{673802F6-0E52-407C-9685-8AC122362190}" destId="{4BB4D278-C255-40A7-B290-6505B98CCDB1}" srcOrd="4" destOrd="0" parTransId="{E0D98CBD-F52B-4F67-A3F4-C7E9B96B0E27}" sibTransId="{120A4416-B890-47A3-8350-9352422044BA}"/>
    <dgm:cxn modelId="{E8047E85-E5AA-4A11-99CE-BB2E2590F296}" type="presOf" srcId="{59385D0B-A4C2-45C7-8BDF-4B3CC1B62F0F}" destId="{9F4A901E-2147-40A6-8F63-DF5117BEA259}" srcOrd="0" destOrd="0" presId="urn:microsoft.com/office/officeart/2005/8/layout/venn1"/>
    <dgm:cxn modelId="{B59C109D-0829-4281-BDF0-D3B095A318BC}" srcId="{673802F6-0E52-407C-9685-8AC122362190}" destId="{68509985-1CF4-4D6D-BB05-02B886FA20FD}" srcOrd="5" destOrd="0" parTransId="{B92F8145-17D4-421C-95B7-53334F948CA9}" sibTransId="{55DBC807-62FC-4AE4-BD6F-E1D7EBD3C7F0}"/>
    <dgm:cxn modelId="{6089B0A1-7BE7-43D5-B033-FA122389C795}" type="presOf" srcId="{68509985-1CF4-4D6D-BB05-02B886FA20FD}" destId="{32F1FEE2-0A59-42A2-AEAE-C676AC916F82}" srcOrd="0" destOrd="0" presId="urn:microsoft.com/office/officeart/2005/8/layout/venn1"/>
    <dgm:cxn modelId="{6036D6B3-00CB-472A-9673-8C232C97C8BD}" type="presOf" srcId="{673802F6-0E52-407C-9685-8AC122362190}" destId="{3D248969-663E-40E9-898E-C0B1D92ED88B}" srcOrd="0" destOrd="0" presId="urn:microsoft.com/office/officeart/2005/8/layout/venn1"/>
    <dgm:cxn modelId="{528245BE-9033-470D-A9F8-F828446520FC}" type="presOf" srcId="{96ADCDEC-DA10-45A1-830C-DD4A5F0199A2}" destId="{56BC563C-DB26-4E0E-BD7A-6B6E50F62255}" srcOrd="0" destOrd="0" presId="urn:microsoft.com/office/officeart/2005/8/layout/venn1"/>
    <dgm:cxn modelId="{F9D571E3-B163-406D-B1FF-A850033B8BBF}" type="presOf" srcId="{4BB4D278-C255-40A7-B290-6505B98CCDB1}" destId="{91C02005-BE23-42EF-9812-88813E50621A}" srcOrd="0" destOrd="0" presId="urn:microsoft.com/office/officeart/2005/8/layout/venn1"/>
    <dgm:cxn modelId="{5A49C6F5-8960-4423-8CA9-D8CD2E63934D}" type="presOf" srcId="{C8ECA3AA-E0EF-4D9C-9A12-516B46837980}" destId="{3EB374EC-3361-4E1D-8A33-7F4AB172D646}" srcOrd="0" destOrd="0" presId="urn:microsoft.com/office/officeart/2005/8/layout/venn1"/>
    <dgm:cxn modelId="{9B32F988-E94E-49C0-824C-D3C5F5C2A5A6}" type="presParOf" srcId="{3D248969-663E-40E9-898E-C0B1D92ED88B}" destId="{BAD03D04-80A2-4D38-80F7-67B3184DE977}" srcOrd="0" destOrd="0" presId="urn:microsoft.com/office/officeart/2005/8/layout/venn1"/>
    <dgm:cxn modelId="{DD36627B-87E6-4F06-AA85-B8CE250BDCA0}" type="presParOf" srcId="{3D248969-663E-40E9-898E-C0B1D92ED88B}" destId="{9F4A901E-2147-40A6-8F63-DF5117BEA259}" srcOrd="1" destOrd="0" presId="urn:microsoft.com/office/officeart/2005/8/layout/venn1"/>
    <dgm:cxn modelId="{FC29FF5F-0641-4255-8495-8EBC26D03F7F}" type="presParOf" srcId="{3D248969-663E-40E9-898E-C0B1D92ED88B}" destId="{27B2F6A9-C248-4696-8C35-14D5F1052B46}" srcOrd="2" destOrd="0" presId="urn:microsoft.com/office/officeart/2005/8/layout/venn1"/>
    <dgm:cxn modelId="{36894663-8BA0-4E51-8837-F51F01921390}" type="presParOf" srcId="{3D248969-663E-40E9-898E-C0B1D92ED88B}" destId="{3EB374EC-3361-4E1D-8A33-7F4AB172D646}" srcOrd="3" destOrd="0" presId="urn:microsoft.com/office/officeart/2005/8/layout/venn1"/>
    <dgm:cxn modelId="{8F7C4B91-DBD9-465F-A29F-7478678F096F}" type="presParOf" srcId="{3D248969-663E-40E9-898E-C0B1D92ED88B}" destId="{2A684717-9C6F-4499-AEB6-69DCE04CA8BF}" srcOrd="4" destOrd="0" presId="urn:microsoft.com/office/officeart/2005/8/layout/venn1"/>
    <dgm:cxn modelId="{65030A8C-2AC0-4EE2-8182-FCABB8575A94}" type="presParOf" srcId="{3D248969-663E-40E9-898E-C0B1D92ED88B}" destId="{56BC563C-DB26-4E0E-BD7A-6B6E50F62255}" srcOrd="5" destOrd="0" presId="urn:microsoft.com/office/officeart/2005/8/layout/venn1"/>
    <dgm:cxn modelId="{03161ED3-CA85-445B-A381-86604E61E944}" type="presParOf" srcId="{3D248969-663E-40E9-898E-C0B1D92ED88B}" destId="{025F655A-66C6-4F46-88DF-8894B0421700}" srcOrd="6" destOrd="0" presId="urn:microsoft.com/office/officeart/2005/8/layout/venn1"/>
    <dgm:cxn modelId="{76C596AA-03A1-4589-8AC9-0A4A2EE061ED}" type="presParOf" srcId="{3D248969-663E-40E9-898E-C0B1D92ED88B}" destId="{FE2716B1-544F-4F5F-B4A5-245E94D38C90}" srcOrd="7" destOrd="0" presId="urn:microsoft.com/office/officeart/2005/8/layout/venn1"/>
    <dgm:cxn modelId="{AE8D9E5F-7BBB-4552-BE8F-18D9B3510C86}" type="presParOf" srcId="{3D248969-663E-40E9-898E-C0B1D92ED88B}" destId="{88AD73FE-0D78-4F38-82C8-58271456424D}" srcOrd="8" destOrd="0" presId="urn:microsoft.com/office/officeart/2005/8/layout/venn1"/>
    <dgm:cxn modelId="{0C702690-E602-4273-94F8-828F7C5321B2}" type="presParOf" srcId="{3D248969-663E-40E9-898E-C0B1D92ED88B}" destId="{91C02005-BE23-42EF-9812-88813E50621A}" srcOrd="9" destOrd="0" presId="urn:microsoft.com/office/officeart/2005/8/layout/venn1"/>
    <dgm:cxn modelId="{746EF26E-5F54-4119-A972-4E0A908DF254}" type="presParOf" srcId="{3D248969-663E-40E9-898E-C0B1D92ED88B}" destId="{4393E887-8DBC-4A0E-B073-4A60009BAA5A}" srcOrd="10" destOrd="0" presId="urn:microsoft.com/office/officeart/2005/8/layout/venn1"/>
    <dgm:cxn modelId="{5FA4A16E-98C3-4A58-B47D-5CCA29A7783F}" type="presParOf" srcId="{3D248969-663E-40E9-898E-C0B1D92ED88B}" destId="{32F1FEE2-0A59-42A2-AEAE-C676AC916F82}" srcOrd="11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9C1954-B1E5-4DA7-B9F7-1517991D752A}" type="doc">
      <dgm:prSet loTypeId="urn:microsoft.com/office/officeart/2005/8/layout/process1" loCatId="process" qsTypeId="urn:microsoft.com/office/officeart/2005/8/quickstyle/simple3" qsCatId="simple" csTypeId="urn:microsoft.com/office/officeart/2005/8/colors/colorful1#1" csCatId="colorful"/>
      <dgm:spPr/>
      <dgm:t>
        <a:bodyPr/>
        <a:lstStyle/>
        <a:p>
          <a:endParaRPr lang="en-US"/>
        </a:p>
      </dgm:t>
    </dgm:pt>
    <dgm:pt modelId="{33B5A0E6-4EC7-4537-A432-BC1331526B35}">
      <dgm:prSet/>
      <dgm:spPr/>
      <dgm:t>
        <a:bodyPr/>
        <a:lstStyle/>
        <a:p>
          <a:pPr rtl="0"/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Adenokarsinomaların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təxminən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80%-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mənşəli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bədxassəli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C8DE25-A3CD-4A95-BC66-EE7DD43162E1}" type="parTrans" cxnId="{BF1557C5-C677-4F01-8B26-6F52955156FF}">
      <dgm:prSet/>
      <dgm:spPr/>
      <dgm:t>
        <a:bodyPr/>
        <a:lstStyle/>
        <a:p>
          <a:endParaRPr lang="en-US"/>
        </a:p>
      </dgm:t>
    </dgm:pt>
    <dgm:pt modelId="{BE5BAA2C-4AE9-4318-9019-5F1AFF14588C}" type="sibTrans" cxnId="{BF1557C5-C677-4F01-8B26-6F52955156FF}">
      <dgm:prSet/>
      <dgm:spPr/>
      <dgm:t>
        <a:bodyPr/>
        <a:lstStyle/>
        <a:p>
          <a:endParaRPr lang="en-US"/>
        </a:p>
      </dgm:t>
    </dgm:pt>
    <dgm:pt modelId="{D052A60C-8822-419D-A070-81C31ECD454D}">
      <dgm:prSet/>
      <dgm:spPr/>
      <dgm:t>
        <a:bodyPr/>
        <a:lstStyle/>
        <a:p>
          <a:pPr rtl="0"/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(70%)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baş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nahiyəsində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, 20%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cisim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quyruq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nahiyəsində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, 10%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şəkildə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dirty="0" err="1">
              <a:latin typeface="Arial" panose="020B0604020202020204" pitchFamily="34" charset="0"/>
              <a:cs typeface="Arial" panose="020B0604020202020204" pitchFamily="34" charset="0"/>
            </a:rPr>
            <a:t>yerləşir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9B5D16-60E6-4FB3-A599-87B67E708470}" type="parTrans" cxnId="{583C8AC6-D714-4A95-9898-4A7FF2F9B90C}">
      <dgm:prSet/>
      <dgm:spPr/>
      <dgm:t>
        <a:bodyPr/>
        <a:lstStyle/>
        <a:p>
          <a:endParaRPr lang="en-US"/>
        </a:p>
      </dgm:t>
    </dgm:pt>
    <dgm:pt modelId="{225F9F18-EC13-4D4F-AEB8-E9BC6BA96EFE}" type="sibTrans" cxnId="{583C8AC6-D714-4A95-9898-4A7FF2F9B90C}">
      <dgm:prSet/>
      <dgm:spPr/>
      <dgm:t>
        <a:bodyPr/>
        <a:lstStyle/>
        <a:p>
          <a:endParaRPr lang="en-US"/>
        </a:p>
      </dgm:t>
    </dgm:pt>
    <dgm:pt modelId="{AF77702B-9683-49AA-A3CA-7D3D892841BD}" type="pres">
      <dgm:prSet presAssocID="{E69C1954-B1E5-4DA7-B9F7-1517991D752A}" presName="Name0" presStyleCnt="0">
        <dgm:presLayoutVars>
          <dgm:dir/>
          <dgm:resizeHandles val="exact"/>
        </dgm:presLayoutVars>
      </dgm:prSet>
      <dgm:spPr/>
    </dgm:pt>
    <dgm:pt modelId="{DAF8B4EA-779E-44DF-974D-E78E96012C60}" type="pres">
      <dgm:prSet presAssocID="{33B5A0E6-4EC7-4537-A432-BC1331526B35}" presName="node" presStyleLbl="node1" presStyleIdx="0" presStyleCnt="2">
        <dgm:presLayoutVars>
          <dgm:bulletEnabled val="1"/>
        </dgm:presLayoutVars>
      </dgm:prSet>
      <dgm:spPr/>
    </dgm:pt>
    <dgm:pt modelId="{6AE08F7F-77B1-4690-A53F-239B86F462A1}" type="pres">
      <dgm:prSet presAssocID="{BE5BAA2C-4AE9-4318-9019-5F1AFF14588C}" presName="sibTrans" presStyleLbl="sibTrans2D1" presStyleIdx="0" presStyleCnt="1"/>
      <dgm:spPr/>
    </dgm:pt>
    <dgm:pt modelId="{C53408E1-364A-46F3-A4A3-9D0C181A8D88}" type="pres">
      <dgm:prSet presAssocID="{BE5BAA2C-4AE9-4318-9019-5F1AFF14588C}" presName="connectorText" presStyleLbl="sibTrans2D1" presStyleIdx="0" presStyleCnt="1"/>
      <dgm:spPr/>
    </dgm:pt>
    <dgm:pt modelId="{51306D13-0AC5-430A-A2AD-701063261684}" type="pres">
      <dgm:prSet presAssocID="{D052A60C-8822-419D-A070-81C31ECD454D}" presName="node" presStyleLbl="node1" presStyleIdx="1" presStyleCnt="2">
        <dgm:presLayoutVars>
          <dgm:bulletEnabled val="1"/>
        </dgm:presLayoutVars>
      </dgm:prSet>
      <dgm:spPr/>
    </dgm:pt>
  </dgm:ptLst>
  <dgm:cxnLst>
    <dgm:cxn modelId="{02BB9415-9D49-46B2-B298-B8F63010CA8A}" type="presOf" srcId="{D052A60C-8822-419D-A070-81C31ECD454D}" destId="{51306D13-0AC5-430A-A2AD-701063261684}" srcOrd="0" destOrd="0" presId="urn:microsoft.com/office/officeart/2005/8/layout/process1"/>
    <dgm:cxn modelId="{8E1D8016-80B5-403F-A029-26B6F75C42FB}" type="presOf" srcId="{BE5BAA2C-4AE9-4318-9019-5F1AFF14588C}" destId="{C53408E1-364A-46F3-A4A3-9D0C181A8D88}" srcOrd="1" destOrd="0" presId="urn:microsoft.com/office/officeart/2005/8/layout/process1"/>
    <dgm:cxn modelId="{013C8119-C8D2-4271-9C48-8C89A27B0887}" type="presOf" srcId="{BE5BAA2C-4AE9-4318-9019-5F1AFF14588C}" destId="{6AE08F7F-77B1-4690-A53F-239B86F462A1}" srcOrd="0" destOrd="0" presId="urn:microsoft.com/office/officeart/2005/8/layout/process1"/>
    <dgm:cxn modelId="{B9ED6A79-8F7E-4335-B3D6-4FFD923F3048}" type="presOf" srcId="{E69C1954-B1E5-4DA7-B9F7-1517991D752A}" destId="{AF77702B-9683-49AA-A3CA-7D3D892841BD}" srcOrd="0" destOrd="0" presId="urn:microsoft.com/office/officeart/2005/8/layout/process1"/>
    <dgm:cxn modelId="{7C93987E-B39E-4674-ABB3-7FCEB349DD14}" type="presOf" srcId="{33B5A0E6-4EC7-4537-A432-BC1331526B35}" destId="{DAF8B4EA-779E-44DF-974D-E78E96012C60}" srcOrd="0" destOrd="0" presId="urn:microsoft.com/office/officeart/2005/8/layout/process1"/>
    <dgm:cxn modelId="{BF1557C5-C677-4F01-8B26-6F52955156FF}" srcId="{E69C1954-B1E5-4DA7-B9F7-1517991D752A}" destId="{33B5A0E6-4EC7-4537-A432-BC1331526B35}" srcOrd="0" destOrd="0" parTransId="{F3C8DE25-A3CD-4A95-BC66-EE7DD43162E1}" sibTransId="{BE5BAA2C-4AE9-4318-9019-5F1AFF14588C}"/>
    <dgm:cxn modelId="{583C8AC6-D714-4A95-9898-4A7FF2F9B90C}" srcId="{E69C1954-B1E5-4DA7-B9F7-1517991D752A}" destId="{D052A60C-8822-419D-A070-81C31ECD454D}" srcOrd="1" destOrd="0" parTransId="{059B5D16-60E6-4FB3-A599-87B67E708470}" sibTransId="{225F9F18-EC13-4D4F-AEB8-E9BC6BA96EFE}"/>
    <dgm:cxn modelId="{3BB6FECD-2889-4F10-88E8-6F451D116EE4}" type="presParOf" srcId="{AF77702B-9683-49AA-A3CA-7D3D892841BD}" destId="{DAF8B4EA-779E-44DF-974D-E78E96012C60}" srcOrd="0" destOrd="0" presId="urn:microsoft.com/office/officeart/2005/8/layout/process1"/>
    <dgm:cxn modelId="{91242D75-2BCF-414D-89C8-4DAF96F91CBA}" type="presParOf" srcId="{AF77702B-9683-49AA-A3CA-7D3D892841BD}" destId="{6AE08F7F-77B1-4690-A53F-239B86F462A1}" srcOrd="1" destOrd="0" presId="urn:microsoft.com/office/officeart/2005/8/layout/process1"/>
    <dgm:cxn modelId="{787C3B25-74F5-4278-9B3B-180EE69D4089}" type="presParOf" srcId="{6AE08F7F-77B1-4690-A53F-239B86F462A1}" destId="{C53408E1-364A-46F3-A4A3-9D0C181A8D88}" srcOrd="0" destOrd="0" presId="urn:microsoft.com/office/officeart/2005/8/layout/process1"/>
    <dgm:cxn modelId="{E9C2F384-A41C-437A-87BE-B72DF293E8F2}" type="presParOf" srcId="{AF77702B-9683-49AA-A3CA-7D3D892841BD}" destId="{51306D13-0AC5-430A-A2AD-701063261684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53BEA9-CACD-4AF4-BE96-682AADB53A8B}" type="doc">
      <dgm:prSet loTypeId="urn:microsoft.com/office/officeart/2005/8/layout/vList2" loCatId="list" qsTypeId="urn:microsoft.com/office/officeart/2005/8/quickstyle/3d4" qsCatId="3D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2C97A382-D6A9-4E98-A6F1-675AFB7EF905}">
      <dgm:prSet custT="1"/>
      <dgm:spPr/>
      <dgm:t>
        <a:bodyPr/>
        <a:lstStyle/>
        <a:p>
          <a:pPr rtl="0"/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Mərhələnin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təyinində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TNM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təsnifatı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istifadə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edilr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yayılmasına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4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mərhələsi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qeyd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r>
            <a:rPr lang="en-GB" sz="44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endParaRPr 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FCA329-0B9D-4A4B-9B2F-20522F36263B}" type="parTrans" cxnId="{64E5CAF9-1552-493C-AFA0-BD37C2771BDA}">
      <dgm:prSet/>
      <dgm:spPr/>
      <dgm:t>
        <a:bodyPr/>
        <a:lstStyle/>
        <a:p>
          <a:endParaRPr lang="en-US"/>
        </a:p>
      </dgm:t>
    </dgm:pt>
    <dgm:pt modelId="{F8F2190A-2FCC-4401-B926-D6543521DA37}" type="sibTrans" cxnId="{64E5CAF9-1552-493C-AFA0-BD37C2771BDA}">
      <dgm:prSet/>
      <dgm:spPr/>
      <dgm:t>
        <a:bodyPr/>
        <a:lstStyle/>
        <a:p>
          <a:endParaRPr lang="en-US"/>
        </a:p>
      </dgm:t>
    </dgm:pt>
    <dgm:pt modelId="{7793B7A7-BE13-43E3-B49D-5BEA95C6E68A}">
      <dgm:prSet custT="1"/>
      <dgm:spPr/>
      <dgm:t>
        <a:bodyPr/>
        <a:lstStyle/>
        <a:p>
          <a:pPr rtl="0"/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I </a:t>
          </a:r>
          <a:r>
            <a:rPr lang="en-GB" sz="3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22FA44-8A64-47F0-8840-FA66E4698A4B}" type="parTrans" cxnId="{D5D9565B-281C-4AF7-9548-24E121263D5E}">
      <dgm:prSet/>
      <dgm:spPr/>
      <dgm:t>
        <a:bodyPr/>
        <a:lstStyle/>
        <a:p>
          <a:endParaRPr lang="en-US"/>
        </a:p>
      </dgm:t>
    </dgm:pt>
    <dgm:pt modelId="{0B2EDEC7-8C50-4208-AD6B-616498789E48}" type="sibTrans" cxnId="{D5D9565B-281C-4AF7-9548-24E121263D5E}">
      <dgm:prSet/>
      <dgm:spPr/>
      <dgm:t>
        <a:bodyPr/>
        <a:lstStyle/>
        <a:p>
          <a:endParaRPr lang="en-US"/>
        </a:p>
      </dgm:t>
    </dgm:pt>
    <dgm:pt modelId="{73601485-AF2A-42F0-BC7E-9749C7586444}">
      <dgm:prSet custT="1"/>
      <dgm:spPr/>
      <dgm:t>
        <a:bodyPr/>
        <a:lstStyle/>
        <a:p>
          <a:pPr rtl="0"/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II </a:t>
          </a:r>
          <a:r>
            <a:rPr lang="en-GB" sz="3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C57304-3C08-40F6-BC58-BAA01B86B837}" type="parTrans" cxnId="{D49DBC11-9081-4A12-AED7-8652C47F37BC}">
      <dgm:prSet/>
      <dgm:spPr/>
      <dgm:t>
        <a:bodyPr/>
        <a:lstStyle/>
        <a:p>
          <a:endParaRPr lang="en-US"/>
        </a:p>
      </dgm:t>
    </dgm:pt>
    <dgm:pt modelId="{8173DE7A-0D66-4F97-A4C9-A58C857A64C4}" type="sibTrans" cxnId="{D49DBC11-9081-4A12-AED7-8652C47F37BC}">
      <dgm:prSet/>
      <dgm:spPr/>
      <dgm:t>
        <a:bodyPr/>
        <a:lstStyle/>
        <a:p>
          <a:endParaRPr lang="en-US"/>
        </a:p>
      </dgm:t>
    </dgm:pt>
    <dgm:pt modelId="{65A07C2C-12BE-4B37-8B2A-3C120EE39E14}">
      <dgm:prSet custT="1"/>
      <dgm:spPr/>
      <dgm:t>
        <a:bodyPr/>
        <a:lstStyle/>
        <a:p>
          <a:pPr rtl="0"/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III </a:t>
          </a:r>
          <a:r>
            <a:rPr lang="en-GB" sz="3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1D69EA-D1A0-4C29-A331-53D091997DB7}" type="parTrans" cxnId="{F166CE15-28FC-4BFD-A11C-D8228A4C7D76}">
      <dgm:prSet/>
      <dgm:spPr/>
      <dgm:t>
        <a:bodyPr/>
        <a:lstStyle/>
        <a:p>
          <a:endParaRPr lang="en-US"/>
        </a:p>
      </dgm:t>
    </dgm:pt>
    <dgm:pt modelId="{A2D2FECB-7F45-44FC-9F68-FFEDC495AD90}" type="sibTrans" cxnId="{F166CE15-28FC-4BFD-A11C-D8228A4C7D76}">
      <dgm:prSet/>
      <dgm:spPr/>
      <dgm:t>
        <a:bodyPr/>
        <a:lstStyle/>
        <a:p>
          <a:endParaRPr lang="en-US"/>
        </a:p>
      </dgm:t>
    </dgm:pt>
    <dgm:pt modelId="{532DD763-36A8-4229-B720-F42F00B99E33}">
      <dgm:prSet custT="1"/>
      <dgm:spPr/>
      <dgm:t>
        <a:bodyPr/>
        <a:lstStyle/>
        <a:p>
          <a:pPr rtl="0"/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IV </a:t>
          </a:r>
          <a:r>
            <a:rPr lang="en-GB" sz="3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8F5B96-BDE6-4A0F-AFCC-DD14E47766C1}" type="parTrans" cxnId="{EEF3D9C5-6D9B-4703-8207-2EF43A9CE80B}">
      <dgm:prSet/>
      <dgm:spPr/>
      <dgm:t>
        <a:bodyPr/>
        <a:lstStyle/>
        <a:p>
          <a:endParaRPr lang="en-US"/>
        </a:p>
      </dgm:t>
    </dgm:pt>
    <dgm:pt modelId="{AD358073-761D-4A88-BC30-8A5ED332865A}" type="sibTrans" cxnId="{EEF3D9C5-6D9B-4703-8207-2EF43A9CE80B}">
      <dgm:prSet/>
      <dgm:spPr/>
      <dgm:t>
        <a:bodyPr/>
        <a:lstStyle/>
        <a:p>
          <a:endParaRPr lang="en-US"/>
        </a:p>
      </dgm:t>
    </dgm:pt>
    <dgm:pt modelId="{37EFCCEF-3E03-4084-895A-591B9A4E8F89}" type="pres">
      <dgm:prSet presAssocID="{8253BEA9-CACD-4AF4-BE96-682AADB53A8B}" presName="linear" presStyleCnt="0">
        <dgm:presLayoutVars>
          <dgm:animLvl val="lvl"/>
          <dgm:resizeHandles val="exact"/>
        </dgm:presLayoutVars>
      </dgm:prSet>
      <dgm:spPr/>
    </dgm:pt>
    <dgm:pt modelId="{85D3BE63-A8C0-46BF-865E-04CC2866D045}" type="pres">
      <dgm:prSet presAssocID="{2C97A382-D6A9-4E98-A6F1-675AFB7EF905}" presName="parentText" presStyleLbl="node1" presStyleIdx="0" presStyleCnt="1" custLinFactNeighborX="625" custLinFactNeighborY="-1497">
        <dgm:presLayoutVars>
          <dgm:chMax val="0"/>
          <dgm:bulletEnabled val="1"/>
        </dgm:presLayoutVars>
      </dgm:prSet>
      <dgm:spPr/>
    </dgm:pt>
    <dgm:pt modelId="{6A9F19AF-DC3A-427D-AD5E-D59039FE4353}" type="pres">
      <dgm:prSet presAssocID="{2C97A382-D6A9-4E98-A6F1-675AFB7EF90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BC13B10-72E7-4DF2-B973-068E54E7350B}" type="presOf" srcId="{65A07C2C-12BE-4B37-8B2A-3C120EE39E14}" destId="{6A9F19AF-DC3A-427D-AD5E-D59039FE4353}" srcOrd="0" destOrd="2" presId="urn:microsoft.com/office/officeart/2005/8/layout/vList2"/>
    <dgm:cxn modelId="{D49DBC11-9081-4A12-AED7-8652C47F37BC}" srcId="{2C97A382-D6A9-4E98-A6F1-675AFB7EF905}" destId="{73601485-AF2A-42F0-BC7E-9749C7586444}" srcOrd="1" destOrd="0" parTransId="{16C57304-3C08-40F6-BC58-BAA01B86B837}" sibTransId="{8173DE7A-0D66-4F97-A4C9-A58C857A64C4}"/>
    <dgm:cxn modelId="{55856813-EE08-48D0-B804-52B0C3349CB6}" type="presOf" srcId="{532DD763-36A8-4229-B720-F42F00B99E33}" destId="{6A9F19AF-DC3A-427D-AD5E-D59039FE4353}" srcOrd="0" destOrd="3" presId="urn:microsoft.com/office/officeart/2005/8/layout/vList2"/>
    <dgm:cxn modelId="{F166CE15-28FC-4BFD-A11C-D8228A4C7D76}" srcId="{2C97A382-D6A9-4E98-A6F1-675AFB7EF905}" destId="{65A07C2C-12BE-4B37-8B2A-3C120EE39E14}" srcOrd="2" destOrd="0" parTransId="{2F1D69EA-D1A0-4C29-A331-53D091997DB7}" sibTransId="{A2D2FECB-7F45-44FC-9F68-FFEDC495AD90}"/>
    <dgm:cxn modelId="{2E5DAA32-DC3B-4C21-BFFD-B7140F25A031}" type="presOf" srcId="{8253BEA9-CACD-4AF4-BE96-682AADB53A8B}" destId="{37EFCCEF-3E03-4084-895A-591B9A4E8F89}" srcOrd="0" destOrd="0" presId="urn:microsoft.com/office/officeart/2005/8/layout/vList2"/>
    <dgm:cxn modelId="{D5D9565B-281C-4AF7-9548-24E121263D5E}" srcId="{2C97A382-D6A9-4E98-A6F1-675AFB7EF905}" destId="{7793B7A7-BE13-43E3-B49D-5BEA95C6E68A}" srcOrd="0" destOrd="0" parTransId="{6722FA44-8A64-47F0-8840-FA66E4698A4B}" sibTransId="{0B2EDEC7-8C50-4208-AD6B-616498789E48}"/>
    <dgm:cxn modelId="{918EEE54-F81C-4AAD-B010-F0E8B2E0759F}" type="presOf" srcId="{73601485-AF2A-42F0-BC7E-9749C7586444}" destId="{6A9F19AF-DC3A-427D-AD5E-D59039FE4353}" srcOrd="0" destOrd="1" presId="urn:microsoft.com/office/officeart/2005/8/layout/vList2"/>
    <dgm:cxn modelId="{8D9B5C8D-788C-450A-8189-9AB923006A9A}" type="presOf" srcId="{2C97A382-D6A9-4E98-A6F1-675AFB7EF905}" destId="{85D3BE63-A8C0-46BF-865E-04CC2866D045}" srcOrd="0" destOrd="0" presId="urn:microsoft.com/office/officeart/2005/8/layout/vList2"/>
    <dgm:cxn modelId="{EEF3D9C5-6D9B-4703-8207-2EF43A9CE80B}" srcId="{2C97A382-D6A9-4E98-A6F1-675AFB7EF905}" destId="{532DD763-36A8-4229-B720-F42F00B99E33}" srcOrd="3" destOrd="0" parTransId="{748F5B96-BDE6-4A0F-AFCC-DD14E47766C1}" sibTransId="{AD358073-761D-4A88-BC30-8A5ED332865A}"/>
    <dgm:cxn modelId="{570E78F4-C582-466E-B672-CD25B6498FE2}" type="presOf" srcId="{7793B7A7-BE13-43E3-B49D-5BEA95C6E68A}" destId="{6A9F19AF-DC3A-427D-AD5E-D59039FE4353}" srcOrd="0" destOrd="0" presId="urn:microsoft.com/office/officeart/2005/8/layout/vList2"/>
    <dgm:cxn modelId="{64E5CAF9-1552-493C-AFA0-BD37C2771BDA}" srcId="{8253BEA9-CACD-4AF4-BE96-682AADB53A8B}" destId="{2C97A382-D6A9-4E98-A6F1-675AFB7EF905}" srcOrd="0" destOrd="0" parTransId="{BCFCA329-0B9D-4A4B-9B2F-20522F36263B}" sibTransId="{F8F2190A-2FCC-4401-B926-D6543521DA37}"/>
    <dgm:cxn modelId="{52327003-B330-4604-8C4B-8824C9F1B15B}" type="presParOf" srcId="{37EFCCEF-3E03-4084-895A-591B9A4E8F89}" destId="{85D3BE63-A8C0-46BF-865E-04CC2866D045}" srcOrd="0" destOrd="0" presId="urn:microsoft.com/office/officeart/2005/8/layout/vList2"/>
    <dgm:cxn modelId="{F7D1C781-71B6-4F42-946F-68DD3574A00F}" type="presParOf" srcId="{37EFCCEF-3E03-4084-895A-591B9A4E8F89}" destId="{6A9F19AF-DC3A-427D-AD5E-D59039FE435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21CD67-BB5E-43D0-AFC1-2D42EC520CFA}" type="doc">
      <dgm:prSet loTypeId="urn:microsoft.com/office/officeart/2005/8/layout/orgChart1" loCatId="hierarchy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A0D5980-5E33-4D33-B6B5-FBC0D3C32B3D}">
      <dgm:prSet/>
      <dgm:spPr/>
      <dgm:t>
        <a:bodyPr/>
        <a:lstStyle/>
        <a:p>
          <a:pPr rtl="0"/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Diaqnostik meyarları: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FA6E2A-B9F4-4E8A-A5FB-58433E81DE6E}" type="parTrans" cxnId="{4D417267-7FE8-4133-9B7F-CD04E0D01328}">
      <dgm:prSet/>
      <dgm:spPr/>
      <dgm:t>
        <a:bodyPr/>
        <a:lstStyle/>
        <a:p>
          <a:endParaRPr lang="en-US"/>
        </a:p>
      </dgm:t>
    </dgm:pt>
    <dgm:pt modelId="{B0C04990-0A95-43DE-A8B1-314208D328C1}" type="sibTrans" cxnId="{4D417267-7FE8-4133-9B7F-CD04E0D01328}">
      <dgm:prSet/>
      <dgm:spPr/>
      <dgm:t>
        <a:bodyPr/>
        <a:lstStyle/>
        <a:p>
          <a:endParaRPr lang="en-US"/>
        </a:p>
      </dgm:t>
    </dgm:pt>
    <dgm:pt modelId="{76A5FDBC-4914-402C-B764-A5D839451106}">
      <dgm:prSet/>
      <dgm:spPr/>
      <dgm:t>
        <a:bodyPr/>
        <a:lstStyle/>
        <a:p>
          <a:pPr rtl="0"/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Klinik: zəif əlamətlər və ya ağrı, arıqlama, sarılıq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681043-DBCD-4724-BBFB-493C8209A78B}" type="parTrans" cxnId="{E424073C-240E-46B1-B1F6-031F6011FD69}">
      <dgm:prSet/>
      <dgm:spPr/>
      <dgm:t>
        <a:bodyPr/>
        <a:lstStyle/>
        <a:p>
          <a:endParaRPr lang="en-US"/>
        </a:p>
      </dgm:t>
    </dgm:pt>
    <dgm:pt modelId="{F194AE96-408D-43F5-BC2C-4050F05E89DB}" type="sibTrans" cxnId="{E424073C-240E-46B1-B1F6-031F6011FD69}">
      <dgm:prSet/>
      <dgm:spPr/>
      <dgm:t>
        <a:bodyPr/>
        <a:lstStyle/>
        <a:p>
          <a:endParaRPr lang="en-US"/>
        </a:p>
      </dgm:t>
    </dgm:pt>
    <dgm:pt modelId="{F8B6E87C-3964-46D8-9564-DE38F4A6CE3A}">
      <dgm:prSet/>
      <dgm:spPr/>
      <dgm:t>
        <a:bodyPr/>
        <a:lstStyle/>
        <a:p>
          <a:pPr rtl="0"/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Görüntüləmədə: MRT (“iki axacaq simptomu”)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7D6131-D09A-4F31-BC58-8405EF59B5E7}" type="parTrans" cxnId="{BDCCD8F2-7A79-445D-9AFE-50FEB1A84DF5}">
      <dgm:prSet/>
      <dgm:spPr/>
      <dgm:t>
        <a:bodyPr/>
        <a:lstStyle/>
        <a:p>
          <a:endParaRPr lang="en-US"/>
        </a:p>
      </dgm:t>
    </dgm:pt>
    <dgm:pt modelId="{9053B429-FEC9-4B2A-B1BF-88944B9179B9}" type="sibTrans" cxnId="{BDCCD8F2-7A79-445D-9AFE-50FEB1A84DF5}">
      <dgm:prSet/>
      <dgm:spPr/>
      <dgm:t>
        <a:bodyPr/>
        <a:lstStyle/>
        <a:p>
          <a:endParaRPr lang="en-US"/>
        </a:p>
      </dgm:t>
    </dgm:pt>
    <dgm:pt modelId="{144EF6C6-2BD2-4727-A367-6751C5F7122D}">
      <dgm:prSet/>
      <dgm:spPr/>
      <dgm:t>
        <a:bodyPr/>
        <a:lstStyle/>
        <a:p>
          <a:pPr rtl="0"/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Laborator CA – 19 – 9 artması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E253A-4D6C-4123-83CC-E317E17CD6DD}" type="parTrans" cxnId="{F98D9E42-FCDC-40FA-B363-5F625DA3BFDE}">
      <dgm:prSet/>
      <dgm:spPr/>
      <dgm:t>
        <a:bodyPr/>
        <a:lstStyle/>
        <a:p>
          <a:endParaRPr lang="en-US"/>
        </a:p>
      </dgm:t>
    </dgm:pt>
    <dgm:pt modelId="{1668635B-6FC2-4BCD-BB17-ED9928111BC3}" type="sibTrans" cxnId="{F98D9E42-FCDC-40FA-B363-5F625DA3BFDE}">
      <dgm:prSet/>
      <dgm:spPr/>
      <dgm:t>
        <a:bodyPr/>
        <a:lstStyle/>
        <a:p>
          <a:endParaRPr lang="en-US"/>
        </a:p>
      </dgm:t>
    </dgm:pt>
    <dgm:pt modelId="{6EF02753-7274-4D8F-B65F-1D8009B8C42E}" type="pres">
      <dgm:prSet presAssocID="{A221CD67-BB5E-43D0-AFC1-2D42EC520C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D3DD9E3-BD1B-4ACE-8A08-142DA88FAF62}" type="pres">
      <dgm:prSet presAssocID="{FA0D5980-5E33-4D33-B6B5-FBC0D3C32B3D}" presName="hierRoot1" presStyleCnt="0">
        <dgm:presLayoutVars>
          <dgm:hierBranch val="init"/>
        </dgm:presLayoutVars>
      </dgm:prSet>
      <dgm:spPr/>
    </dgm:pt>
    <dgm:pt modelId="{5F82840D-A973-4DC3-9F9F-B51E0CEE0840}" type="pres">
      <dgm:prSet presAssocID="{FA0D5980-5E33-4D33-B6B5-FBC0D3C32B3D}" presName="rootComposite1" presStyleCnt="0"/>
      <dgm:spPr/>
    </dgm:pt>
    <dgm:pt modelId="{4606CDA9-CE21-4D2F-BFD1-3DE60D41175C}" type="pres">
      <dgm:prSet presAssocID="{FA0D5980-5E33-4D33-B6B5-FBC0D3C32B3D}" presName="rootText1" presStyleLbl="node0" presStyleIdx="0" presStyleCnt="1">
        <dgm:presLayoutVars>
          <dgm:chPref val="3"/>
        </dgm:presLayoutVars>
      </dgm:prSet>
      <dgm:spPr/>
    </dgm:pt>
    <dgm:pt modelId="{12A620E8-2DC8-4CBA-8289-E0588FC23255}" type="pres">
      <dgm:prSet presAssocID="{FA0D5980-5E33-4D33-B6B5-FBC0D3C32B3D}" presName="rootConnector1" presStyleLbl="node1" presStyleIdx="0" presStyleCnt="0"/>
      <dgm:spPr/>
    </dgm:pt>
    <dgm:pt modelId="{3E807137-A64C-4798-917B-4516A2523870}" type="pres">
      <dgm:prSet presAssocID="{FA0D5980-5E33-4D33-B6B5-FBC0D3C32B3D}" presName="hierChild2" presStyleCnt="0"/>
      <dgm:spPr/>
    </dgm:pt>
    <dgm:pt modelId="{7C033EF4-9EE7-4963-A2D7-1E285D576B94}" type="pres">
      <dgm:prSet presAssocID="{73681043-DBCD-4724-BBFB-493C8209A78B}" presName="Name37" presStyleLbl="parChTrans1D2" presStyleIdx="0" presStyleCnt="3"/>
      <dgm:spPr/>
    </dgm:pt>
    <dgm:pt modelId="{3BF9AE76-0600-4B3B-860E-05347F0D4BFC}" type="pres">
      <dgm:prSet presAssocID="{76A5FDBC-4914-402C-B764-A5D839451106}" presName="hierRoot2" presStyleCnt="0">
        <dgm:presLayoutVars>
          <dgm:hierBranch val="init"/>
        </dgm:presLayoutVars>
      </dgm:prSet>
      <dgm:spPr/>
    </dgm:pt>
    <dgm:pt modelId="{0511517C-6FEF-444E-A56B-EF96A611A819}" type="pres">
      <dgm:prSet presAssocID="{76A5FDBC-4914-402C-B764-A5D839451106}" presName="rootComposite" presStyleCnt="0"/>
      <dgm:spPr/>
    </dgm:pt>
    <dgm:pt modelId="{FA8A0352-9D54-4415-82DC-2F1ABA8A2556}" type="pres">
      <dgm:prSet presAssocID="{76A5FDBC-4914-402C-B764-A5D839451106}" presName="rootText" presStyleLbl="node2" presStyleIdx="0" presStyleCnt="3">
        <dgm:presLayoutVars>
          <dgm:chPref val="3"/>
        </dgm:presLayoutVars>
      </dgm:prSet>
      <dgm:spPr/>
    </dgm:pt>
    <dgm:pt modelId="{73591160-9E9A-4E83-BC0A-34385DBE35A2}" type="pres">
      <dgm:prSet presAssocID="{76A5FDBC-4914-402C-B764-A5D839451106}" presName="rootConnector" presStyleLbl="node2" presStyleIdx="0" presStyleCnt="3"/>
      <dgm:spPr/>
    </dgm:pt>
    <dgm:pt modelId="{AF9BE41F-4A51-4869-BAE4-8AB4B0046E2B}" type="pres">
      <dgm:prSet presAssocID="{76A5FDBC-4914-402C-B764-A5D839451106}" presName="hierChild4" presStyleCnt="0"/>
      <dgm:spPr/>
    </dgm:pt>
    <dgm:pt modelId="{7CA474BB-35AE-4222-A2A5-19EDD7195089}" type="pres">
      <dgm:prSet presAssocID="{76A5FDBC-4914-402C-B764-A5D839451106}" presName="hierChild5" presStyleCnt="0"/>
      <dgm:spPr/>
    </dgm:pt>
    <dgm:pt modelId="{C8C6BA36-AF07-44B7-93CC-C9A7BE1AB2D4}" type="pres">
      <dgm:prSet presAssocID="{177D6131-D09A-4F31-BC58-8405EF59B5E7}" presName="Name37" presStyleLbl="parChTrans1D2" presStyleIdx="1" presStyleCnt="3"/>
      <dgm:spPr/>
    </dgm:pt>
    <dgm:pt modelId="{BEE74EE5-4D75-446E-8863-309940B11868}" type="pres">
      <dgm:prSet presAssocID="{F8B6E87C-3964-46D8-9564-DE38F4A6CE3A}" presName="hierRoot2" presStyleCnt="0">
        <dgm:presLayoutVars>
          <dgm:hierBranch val="init"/>
        </dgm:presLayoutVars>
      </dgm:prSet>
      <dgm:spPr/>
    </dgm:pt>
    <dgm:pt modelId="{1E3DB4ED-2153-4E3E-8193-B419B673AA3B}" type="pres">
      <dgm:prSet presAssocID="{F8B6E87C-3964-46D8-9564-DE38F4A6CE3A}" presName="rootComposite" presStyleCnt="0"/>
      <dgm:spPr/>
    </dgm:pt>
    <dgm:pt modelId="{757FD0DB-1448-4806-8DA7-61B5D4DCB58C}" type="pres">
      <dgm:prSet presAssocID="{F8B6E87C-3964-46D8-9564-DE38F4A6CE3A}" presName="rootText" presStyleLbl="node2" presStyleIdx="1" presStyleCnt="3">
        <dgm:presLayoutVars>
          <dgm:chPref val="3"/>
        </dgm:presLayoutVars>
      </dgm:prSet>
      <dgm:spPr/>
    </dgm:pt>
    <dgm:pt modelId="{E0EEA30B-B443-4FFB-B358-875EE02391AD}" type="pres">
      <dgm:prSet presAssocID="{F8B6E87C-3964-46D8-9564-DE38F4A6CE3A}" presName="rootConnector" presStyleLbl="node2" presStyleIdx="1" presStyleCnt="3"/>
      <dgm:spPr/>
    </dgm:pt>
    <dgm:pt modelId="{5D588B80-1277-4E5F-8669-E9E2E0AD02BD}" type="pres">
      <dgm:prSet presAssocID="{F8B6E87C-3964-46D8-9564-DE38F4A6CE3A}" presName="hierChild4" presStyleCnt="0"/>
      <dgm:spPr/>
    </dgm:pt>
    <dgm:pt modelId="{2E69EC6C-5581-4EF0-84EA-C877776B8284}" type="pres">
      <dgm:prSet presAssocID="{F8B6E87C-3964-46D8-9564-DE38F4A6CE3A}" presName="hierChild5" presStyleCnt="0"/>
      <dgm:spPr/>
    </dgm:pt>
    <dgm:pt modelId="{0D710526-1B7E-475D-B021-18EE4B630D9C}" type="pres">
      <dgm:prSet presAssocID="{3E5E253A-4D6C-4123-83CC-E317E17CD6DD}" presName="Name37" presStyleLbl="parChTrans1D2" presStyleIdx="2" presStyleCnt="3"/>
      <dgm:spPr/>
    </dgm:pt>
    <dgm:pt modelId="{F2C556BE-11FB-4AAD-85AC-6C8B04AC605A}" type="pres">
      <dgm:prSet presAssocID="{144EF6C6-2BD2-4727-A367-6751C5F7122D}" presName="hierRoot2" presStyleCnt="0">
        <dgm:presLayoutVars>
          <dgm:hierBranch val="init"/>
        </dgm:presLayoutVars>
      </dgm:prSet>
      <dgm:spPr/>
    </dgm:pt>
    <dgm:pt modelId="{CCCB7DBB-BFC2-40CF-87A6-486BA43B890F}" type="pres">
      <dgm:prSet presAssocID="{144EF6C6-2BD2-4727-A367-6751C5F7122D}" presName="rootComposite" presStyleCnt="0"/>
      <dgm:spPr/>
    </dgm:pt>
    <dgm:pt modelId="{7888DFE0-0F4B-4856-986F-7D233BE85E08}" type="pres">
      <dgm:prSet presAssocID="{144EF6C6-2BD2-4727-A367-6751C5F7122D}" presName="rootText" presStyleLbl="node2" presStyleIdx="2" presStyleCnt="3">
        <dgm:presLayoutVars>
          <dgm:chPref val="3"/>
        </dgm:presLayoutVars>
      </dgm:prSet>
      <dgm:spPr/>
    </dgm:pt>
    <dgm:pt modelId="{1AFAE487-6255-4BCE-B694-00FC38F2B363}" type="pres">
      <dgm:prSet presAssocID="{144EF6C6-2BD2-4727-A367-6751C5F7122D}" presName="rootConnector" presStyleLbl="node2" presStyleIdx="2" presStyleCnt="3"/>
      <dgm:spPr/>
    </dgm:pt>
    <dgm:pt modelId="{EF82CC83-6EFB-45B2-BAE3-86E525610468}" type="pres">
      <dgm:prSet presAssocID="{144EF6C6-2BD2-4727-A367-6751C5F7122D}" presName="hierChild4" presStyleCnt="0"/>
      <dgm:spPr/>
    </dgm:pt>
    <dgm:pt modelId="{8000AB9A-938C-4CAB-8114-33E44C48DA7C}" type="pres">
      <dgm:prSet presAssocID="{144EF6C6-2BD2-4727-A367-6751C5F7122D}" presName="hierChild5" presStyleCnt="0"/>
      <dgm:spPr/>
    </dgm:pt>
    <dgm:pt modelId="{C3F19AEC-283D-4D62-B1D0-D64A7587E940}" type="pres">
      <dgm:prSet presAssocID="{FA0D5980-5E33-4D33-B6B5-FBC0D3C32B3D}" presName="hierChild3" presStyleCnt="0"/>
      <dgm:spPr/>
    </dgm:pt>
  </dgm:ptLst>
  <dgm:cxnLst>
    <dgm:cxn modelId="{800C5D30-E01E-4891-AC14-4813C53537E7}" type="presOf" srcId="{F8B6E87C-3964-46D8-9564-DE38F4A6CE3A}" destId="{E0EEA30B-B443-4FFB-B358-875EE02391AD}" srcOrd="1" destOrd="0" presId="urn:microsoft.com/office/officeart/2005/8/layout/orgChart1"/>
    <dgm:cxn modelId="{C0989C33-C585-420F-BC42-5515658105C6}" type="presOf" srcId="{A221CD67-BB5E-43D0-AFC1-2D42EC520CFA}" destId="{6EF02753-7274-4D8F-B65F-1D8009B8C42E}" srcOrd="0" destOrd="0" presId="urn:microsoft.com/office/officeart/2005/8/layout/orgChart1"/>
    <dgm:cxn modelId="{E5DDCA33-6A37-4EC6-A8B2-44E827045529}" type="presOf" srcId="{F8B6E87C-3964-46D8-9564-DE38F4A6CE3A}" destId="{757FD0DB-1448-4806-8DA7-61B5D4DCB58C}" srcOrd="0" destOrd="0" presId="urn:microsoft.com/office/officeart/2005/8/layout/orgChart1"/>
    <dgm:cxn modelId="{E424073C-240E-46B1-B1F6-031F6011FD69}" srcId="{FA0D5980-5E33-4D33-B6B5-FBC0D3C32B3D}" destId="{76A5FDBC-4914-402C-B764-A5D839451106}" srcOrd="0" destOrd="0" parTransId="{73681043-DBCD-4724-BBFB-493C8209A78B}" sibTransId="{F194AE96-408D-43F5-BC2C-4050F05E89DB}"/>
    <dgm:cxn modelId="{2077F35E-AC83-40F9-9923-0B83B58D9F07}" type="presOf" srcId="{76A5FDBC-4914-402C-B764-A5D839451106}" destId="{FA8A0352-9D54-4415-82DC-2F1ABA8A2556}" srcOrd="0" destOrd="0" presId="urn:microsoft.com/office/officeart/2005/8/layout/orgChart1"/>
    <dgm:cxn modelId="{F98D9E42-FCDC-40FA-B363-5F625DA3BFDE}" srcId="{FA0D5980-5E33-4D33-B6B5-FBC0D3C32B3D}" destId="{144EF6C6-2BD2-4727-A367-6751C5F7122D}" srcOrd="2" destOrd="0" parTransId="{3E5E253A-4D6C-4123-83CC-E317E17CD6DD}" sibTransId="{1668635B-6FC2-4BCD-BB17-ED9928111BC3}"/>
    <dgm:cxn modelId="{53E3DF46-7609-4546-8780-FCBB7900DB9A}" type="presOf" srcId="{76A5FDBC-4914-402C-B764-A5D839451106}" destId="{73591160-9E9A-4E83-BC0A-34385DBE35A2}" srcOrd="1" destOrd="0" presId="urn:microsoft.com/office/officeart/2005/8/layout/orgChart1"/>
    <dgm:cxn modelId="{4D417267-7FE8-4133-9B7F-CD04E0D01328}" srcId="{A221CD67-BB5E-43D0-AFC1-2D42EC520CFA}" destId="{FA0D5980-5E33-4D33-B6B5-FBC0D3C32B3D}" srcOrd="0" destOrd="0" parTransId="{BDFA6E2A-B9F4-4E8A-A5FB-58433E81DE6E}" sibTransId="{B0C04990-0A95-43DE-A8B1-314208D328C1}"/>
    <dgm:cxn modelId="{B7C7B68C-030E-4D96-8E80-A69F2562901A}" type="presOf" srcId="{FA0D5980-5E33-4D33-B6B5-FBC0D3C32B3D}" destId="{12A620E8-2DC8-4CBA-8289-E0588FC23255}" srcOrd="1" destOrd="0" presId="urn:microsoft.com/office/officeart/2005/8/layout/orgChart1"/>
    <dgm:cxn modelId="{85926994-E932-45EB-905E-9CBEC3AB542B}" type="presOf" srcId="{144EF6C6-2BD2-4727-A367-6751C5F7122D}" destId="{7888DFE0-0F4B-4856-986F-7D233BE85E08}" srcOrd="0" destOrd="0" presId="urn:microsoft.com/office/officeart/2005/8/layout/orgChart1"/>
    <dgm:cxn modelId="{AF59999F-6D38-4665-890E-F7A97495D6D6}" type="presOf" srcId="{73681043-DBCD-4724-BBFB-493C8209A78B}" destId="{7C033EF4-9EE7-4963-A2D7-1E285D576B94}" srcOrd="0" destOrd="0" presId="urn:microsoft.com/office/officeart/2005/8/layout/orgChart1"/>
    <dgm:cxn modelId="{D1C650A3-5A7B-4CE7-AC0F-888B47417AFC}" type="presOf" srcId="{144EF6C6-2BD2-4727-A367-6751C5F7122D}" destId="{1AFAE487-6255-4BCE-B694-00FC38F2B363}" srcOrd="1" destOrd="0" presId="urn:microsoft.com/office/officeart/2005/8/layout/orgChart1"/>
    <dgm:cxn modelId="{45B5E1D5-F3E4-49C2-865F-9416AF3691A7}" type="presOf" srcId="{177D6131-D09A-4F31-BC58-8405EF59B5E7}" destId="{C8C6BA36-AF07-44B7-93CC-C9A7BE1AB2D4}" srcOrd="0" destOrd="0" presId="urn:microsoft.com/office/officeart/2005/8/layout/orgChart1"/>
    <dgm:cxn modelId="{CF8B75E6-C20B-4F98-AB75-D77647EB5FF9}" type="presOf" srcId="{3E5E253A-4D6C-4123-83CC-E317E17CD6DD}" destId="{0D710526-1B7E-475D-B021-18EE4B630D9C}" srcOrd="0" destOrd="0" presId="urn:microsoft.com/office/officeart/2005/8/layout/orgChart1"/>
    <dgm:cxn modelId="{4774EDE8-070D-4C96-B093-9ABD73C896FD}" type="presOf" srcId="{FA0D5980-5E33-4D33-B6B5-FBC0D3C32B3D}" destId="{4606CDA9-CE21-4D2F-BFD1-3DE60D41175C}" srcOrd="0" destOrd="0" presId="urn:microsoft.com/office/officeart/2005/8/layout/orgChart1"/>
    <dgm:cxn modelId="{BDCCD8F2-7A79-445D-9AFE-50FEB1A84DF5}" srcId="{FA0D5980-5E33-4D33-B6B5-FBC0D3C32B3D}" destId="{F8B6E87C-3964-46D8-9564-DE38F4A6CE3A}" srcOrd="1" destOrd="0" parTransId="{177D6131-D09A-4F31-BC58-8405EF59B5E7}" sibTransId="{9053B429-FEC9-4B2A-B1BF-88944B9179B9}"/>
    <dgm:cxn modelId="{978A6AB6-BC37-4394-A6BA-4A1042FFCA97}" type="presParOf" srcId="{6EF02753-7274-4D8F-B65F-1D8009B8C42E}" destId="{4D3DD9E3-BD1B-4ACE-8A08-142DA88FAF62}" srcOrd="0" destOrd="0" presId="urn:microsoft.com/office/officeart/2005/8/layout/orgChart1"/>
    <dgm:cxn modelId="{B4143E20-FFAD-4963-8CDF-D3906BC158A1}" type="presParOf" srcId="{4D3DD9E3-BD1B-4ACE-8A08-142DA88FAF62}" destId="{5F82840D-A973-4DC3-9F9F-B51E0CEE0840}" srcOrd="0" destOrd="0" presId="urn:microsoft.com/office/officeart/2005/8/layout/orgChart1"/>
    <dgm:cxn modelId="{48B43F5B-88D2-4791-AF88-447DED262156}" type="presParOf" srcId="{5F82840D-A973-4DC3-9F9F-B51E0CEE0840}" destId="{4606CDA9-CE21-4D2F-BFD1-3DE60D41175C}" srcOrd="0" destOrd="0" presId="urn:microsoft.com/office/officeart/2005/8/layout/orgChart1"/>
    <dgm:cxn modelId="{39934E7E-7B99-4730-BF71-47346DA1207C}" type="presParOf" srcId="{5F82840D-A973-4DC3-9F9F-B51E0CEE0840}" destId="{12A620E8-2DC8-4CBA-8289-E0588FC23255}" srcOrd="1" destOrd="0" presId="urn:microsoft.com/office/officeart/2005/8/layout/orgChart1"/>
    <dgm:cxn modelId="{059251FD-9186-4AC7-9C0E-1858C0380B40}" type="presParOf" srcId="{4D3DD9E3-BD1B-4ACE-8A08-142DA88FAF62}" destId="{3E807137-A64C-4798-917B-4516A2523870}" srcOrd="1" destOrd="0" presId="urn:microsoft.com/office/officeart/2005/8/layout/orgChart1"/>
    <dgm:cxn modelId="{2BB61DC1-50C6-4DCF-A548-FA1DF365E895}" type="presParOf" srcId="{3E807137-A64C-4798-917B-4516A2523870}" destId="{7C033EF4-9EE7-4963-A2D7-1E285D576B94}" srcOrd="0" destOrd="0" presId="urn:microsoft.com/office/officeart/2005/8/layout/orgChart1"/>
    <dgm:cxn modelId="{520F4F03-7E87-45D6-A4F6-9B2A1E7B98C6}" type="presParOf" srcId="{3E807137-A64C-4798-917B-4516A2523870}" destId="{3BF9AE76-0600-4B3B-860E-05347F0D4BFC}" srcOrd="1" destOrd="0" presId="urn:microsoft.com/office/officeart/2005/8/layout/orgChart1"/>
    <dgm:cxn modelId="{B52B2EEA-79B1-41D3-9FB8-D2DBE5DC2F28}" type="presParOf" srcId="{3BF9AE76-0600-4B3B-860E-05347F0D4BFC}" destId="{0511517C-6FEF-444E-A56B-EF96A611A819}" srcOrd="0" destOrd="0" presId="urn:microsoft.com/office/officeart/2005/8/layout/orgChart1"/>
    <dgm:cxn modelId="{4C7E4C98-FC6F-43E2-A8A1-D3C950D23ACE}" type="presParOf" srcId="{0511517C-6FEF-444E-A56B-EF96A611A819}" destId="{FA8A0352-9D54-4415-82DC-2F1ABA8A2556}" srcOrd="0" destOrd="0" presId="urn:microsoft.com/office/officeart/2005/8/layout/orgChart1"/>
    <dgm:cxn modelId="{B5A9193F-D4F3-409A-87D7-C27FCE80E7D4}" type="presParOf" srcId="{0511517C-6FEF-444E-A56B-EF96A611A819}" destId="{73591160-9E9A-4E83-BC0A-34385DBE35A2}" srcOrd="1" destOrd="0" presId="urn:microsoft.com/office/officeart/2005/8/layout/orgChart1"/>
    <dgm:cxn modelId="{99DC9ED3-900D-4A70-91D2-50F41A8D6AC8}" type="presParOf" srcId="{3BF9AE76-0600-4B3B-860E-05347F0D4BFC}" destId="{AF9BE41F-4A51-4869-BAE4-8AB4B0046E2B}" srcOrd="1" destOrd="0" presId="urn:microsoft.com/office/officeart/2005/8/layout/orgChart1"/>
    <dgm:cxn modelId="{2F5EC438-0D45-4720-8F8E-D024368F13CB}" type="presParOf" srcId="{3BF9AE76-0600-4B3B-860E-05347F0D4BFC}" destId="{7CA474BB-35AE-4222-A2A5-19EDD7195089}" srcOrd="2" destOrd="0" presId="urn:microsoft.com/office/officeart/2005/8/layout/orgChart1"/>
    <dgm:cxn modelId="{979B1C21-2E01-47FF-A399-B334DCFA048E}" type="presParOf" srcId="{3E807137-A64C-4798-917B-4516A2523870}" destId="{C8C6BA36-AF07-44B7-93CC-C9A7BE1AB2D4}" srcOrd="2" destOrd="0" presId="urn:microsoft.com/office/officeart/2005/8/layout/orgChart1"/>
    <dgm:cxn modelId="{AF8A4F24-817E-4775-814D-41006A85FD97}" type="presParOf" srcId="{3E807137-A64C-4798-917B-4516A2523870}" destId="{BEE74EE5-4D75-446E-8863-309940B11868}" srcOrd="3" destOrd="0" presId="urn:microsoft.com/office/officeart/2005/8/layout/orgChart1"/>
    <dgm:cxn modelId="{02ADE841-0A6A-4868-A9BB-8ED57703E441}" type="presParOf" srcId="{BEE74EE5-4D75-446E-8863-309940B11868}" destId="{1E3DB4ED-2153-4E3E-8193-B419B673AA3B}" srcOrd="0" destOrd="0" presId="urn:microsoft.com/office/officeart/2005/8/layout/orgChart1"/>
    <dgm:cxn modelId="{81AE639A-A2A3-4CE4-9381-B631DEF5825B}" type="presParOf" srcId="{1E3DB4ED-2153-4E3E-8193-B419B673AA3B}" destId="{757FD0DB-1448-4806-8DA7-61B5D4DCB58C}" srcOrd="0" destOrd="0" presId="urn:microsoft.com/office/officeart/2005/8/layout/orgChart1"/>
    <dgm:cxn modelId="{416F3485-5630-46E1-A908-E732A30574FC}" type="presParOf" srcId="{1E3DB4ED-2153-4E3E-8193-B419B673AA3B}" destId="{E0EEA30B-B443-4FFB-B358-875EE02391AD}" srcOrd="1" destOrd="0" presId="urn:microsoft.com/office/officeart/2005/8/layout/orgChart1"/>
    <dgm:cxn modelId="{E4C3D2AD-23F0-44F8-9940-84B5B0866407}" type="presParOf" srcId="{BEE74EE5-4D75-446E-8863-309940B11868}" destId="{5D588B80-1277-4E5F-8669-E9E2E0AD02BD}" srcOrd="1" destOrd="0" presId="urn:microsoft.com/office/officeart/2005/8/layout/orgChart1"/>
    <dgm:cxn modelId="{79474945-AAFE-4BF3-B7B2-4CB43B6EC4C9}" type="presParOf" srcId="{BEE74EE5-4D75-446E-8863-309940B11868}" destId="{2E69EC6C-5581-4EF0-84EA-C877776B8284}" srcOrd="2" destOrd="0" presId="urn:microsoft.com/office/officeart/2005/8/layout/orgChart1"/>
    <dgm:cxn modelId="{DBBB1EF8-7148-4135-B6CA-A1BB3B8311F9}" type="presParOf" srcId="{3E807137-A64C-4798-917B-4516A2523870}" destId="{0D710526-1B7E-475D-B021-18EE4B630D9C}" srcOrd="4" destOrd="0" presId="urn:microsoft.com/office/officeart/2005/8/layout/orgChart1"/>
    <dgm:cxn modelId="{5E4A248E-69BF-42B6-BE45-63E27C083001}" type="presParOf" srcId="{3E807137-A64C-4798-917B-4516A2523870}" destId="{F2C556BE-11FB-4AAD-85AC-6C8B04AC605A}" srcOrd="5" destOrd="0" presId="urn:microsoft.com/office/officeart/2005/8/layout/orgChart1"/>
    <dgm:cxn modelId="{CC84B66B-C2AE-4733-8AB8-F24825D3E4D8}" type="presParOf" srcId="{F2C556BE-11FB-4AAD-85AC-6C8B04AC605A}" destId="{CCCB7DBB-BFC2-40CF-87A6-486BA43B890F}" srcOrd="0" destOrd="0" presId="urn:microsoft.com/office/officeart/2005/8/layout/orgChart1"/>
    <dgm:cxn modelId="{A0E6174C-BA3E-4ECA-9165-77ABFF3FF109}" type="presParOf" srcId="{CCCB7DBB-BFC2-40CF-87A6-486BA43B890F}" destId="{7888DFE0-0F4B-4856-986F-7D233BE85E08}" srcOrd="0" destOrd="0" presId="urn:microsoft.com/office/officeart/2005/8/layout/orgChart1"/>
    <dgm:cxn modelId="{168F1401-4049-4F1A-8CA4-4FA4363F4DCC}" type="presParOf" srcId="{CCCB7DBB-BFC2-40CF-87A6-486BA43B890F}" destId="{1AFAE487-6255-4BCE-B694-00FC38F2B363}" srcOrd="1" destOrd="0" presId="urn:microsoft.com/office/officeart/2005/8/layout/orgChart1"/>
    <dgm:cxn modelId="{B4EF3AB6-B9E7-4008-8E56-3BF275A0CEC7}" type="presParOf" srcId="{F2C556BE-11FB-4AAD-85AC-6C8B04AC605A}" destId="{EF82CC83-6EFB-45B2-BAE3-86E525610468}" srcOrd="1" destOrd="0" presId="urn:microsoft.com/office/officeart/2005/8/layout/orgChart1"/>
    <dgm:cxn modelId="{0C6DD70D-ED4D-4C8E-BBA3-C437C77EA78B}" type="presParOf" srcId="{F2C556BE-11FB-4AAD-85AC-6C8B04AC605A}" destId="{8000AB9A-938C-4CAB-8114-33E44C48DA7C}" srcOrd="2" destOrd="0" presId="urn:microsoft.com/office/officeart/2005/8/layout/orgChart1"/>
    <dgm:cxn modelId="{7D32F4DE-52A8-4D72-8AC2-5748CEB99577}" type="presParOf" srcId="{4D3DD9E3-BD1B-4ACE-8A08-142DA88FAF62}" destId="{C3F19AEC-283D-4D62-B1D0-D64A7587E94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4842366-1126-4A1A-9EBF-68A6490054C7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20092C-C4A8-4C9A-95E7-266750B771A5}">
      <dgm:prSet custT="1"/>
      <dgm:spPr/>
      <dgm:t>
        <a:bodyPr/>
        <a:lstStyle/>
        <a:p>
          <a:pPr rtl="0"/>
          <a:r>
            <a:rPr lang="az-Latn-AZ" sz="3600" dirty="0">
              <a:latin typeface="Arial" panose="020B0604020202020204" pitchFamily="34" charset="0"/>
              <a:cs typeface="Arial" panose="020B0604020202020204" pitchFamily="34" charset="0"/>
            </a:rPr>
            <a:t>Sarılığın müalicəsi (drenaj) 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9A6CF0-C6A1-4D3C-9783-DA8FDAB0C5A3}" type="parTrans" cxnId="{CE88F7F3-D5CF-4EDE-A7CA-0C568E93C427}">
      <dgm:prSet/>
      <dgm:spPr/>
      <dgm:t>
        <a:bodyPr/>
        <a:lstStyle/>
        <a:p>
          <a:endParaRPr lang="en-US"/>
        </a:p>
      </dgm:t>
    </dgm:pt>
    <dgm:pt modelId="{79CC0074-2F47-4614-AEDB-47AFBEEC8075}" type="sibTrans" cxnId="{CE88F7F3-D5CF-4EDE-A7CA-0C568E93C427}">
      <dgm:prSet/>
      <dgm:spPr/>
      <dgm:t>
        <a:bodyPr/>
        <a:lstStyle/>
        <a:p>
          <a:endParaRPr lang="en-US"/>
        </a:p>
      </dgm:t>
    </dgm:pt>
    <dgm:pt modelId="{E7330061-E1D7-4E3E-8C10-AE2F1651F35E}">
      <dgm:prSet custT="1"/>
      <dgm:spPr/>
      <dgm:t>
        <a:bodyPr/>
        <a:lstStyle/>
        <a:p>
          <a:pPr rtl="0"/>
          <a:r>
            <a:rPr lang="az-Latn-AZ" sz="2800" dirty="0">
              <a:latin typeface="Arial" panose="020B0604020202020204" pitchFamily="34" charset="0"/>
              <a:cs typeface="Arial" panose="020B0604020202020204" pitchFamily="34" charset="0"/>
            </a:rPr>
            <a:t>Cərrahi üsul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124FD5-8685-41B9-90B5-94C4BEED376C}" type="parTrans" cxnId="{9DD2E0B5-59DD-4735-A425-E15559D112A9}">
      <dgm:prSet/>
      <dgm:spPr/>
      <dgm:t>
        <a:bodyPr/>
        <a:lstStyle/>
        <a:p>
          <a:endParaRPr lang="en-US"/>
        </a:p>
      </dgm:t>
    </dgm:pt>
    <dgm:pt modelId="{D8CE1FE5-5B69-4E0C-9D07-28B7A6FF0D32}" type="sibTrans" cxnId="{9DD2E0B5-59DD-4735-A425-E15559D112A9}">
      <dgm:prSet/>
      <dgm:spPr/>
      <dgm:t>
        <a:bodyPr/>
        <a:lstStyle/>
        <a:p>
          <a:endParaRPr lang="en-US"/>
        </a:p>
      </dgm:t>
    </dgm:pt>
    <dgm:pt modelId="{ED0A04CD-A74D-44AF-BFEF-ED4CA1EC5CED}">
      <dgm:prSet custT="1"/>
      <dgm:spPr/>
      <dgm:t>
        <a:bodyPr/>
        <a:lstStyle/>
        <a:p>
          <a:pPr rtl="0"/>
          <a:r>
            <a:rPr lang="az-Latn-AZ" sz="2800" dirty="0">
              <a:latin typeface="Arial" panose="020B0604020202020204" pitchFamily="34" charset="0"/>
              <a:cs typeface="Arial" panose="020B0604020202020204" pitchFamily="34" charset="0"/>
            </a:rPr>
            <a:t>Endoskopik stend 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2ACD59-B27D-4CCF-8ECC-5D863DA60F4F}" type="parTrans" cxnId="{3B135434-2951-4B78-B422-40946651F54A}">
      <dgm:prSet/>
      <dgm:spPr/>
      <dgm:t>
        <a:bodyPr/>
        <a:lstStyle/>
        <a:p>
          <a:endParaRPr lang="en-US"/>
        </a:p>
      </dgm:t>
    </dgm:pt>
    <dgm:pt modelId="{19B6A121-2ED9-42F5-9EDF-A5FBF0A4399C}" type="sibTrans" cxnId="{3B135434-2951-4B78-B422-40946651F54A}">
      <dgm:prSet/>
      <dgm:spPr/>
      <dgm:t>
        <a:bodyPr/>
        <a:lstStyle/>
        <a:p>
          <a:endParaRPr lang="en-US"/>
        </a:p>
      </dgm:t>
    </dgm:pt>
    <dgm:pt modelId="{1715CBE3-4946-4050-ABC7-A5EEA93BDD9D}">
      <dgm:prSet custT="1"/>
      <dgm:spPr/>
      <dgm:t>
        <a:bodyPr/>
        <a:lstStyle/>
        <a:p>
          <a:pPr rtl="0"/>
          <a:r>
            <a:rPr lang="az-Latn-AZ" sz="2800" dirty="0">
              <a:latin typeface="Arial" panose="020B0604020202020204" pitchFamily="34" charset="0"/>
              <a:cs typeface="Arial" panose="020B0604020202020204" pitchFamily="34" charset="0"/>
            </a:rPr>
            <a:t>Dəridən keçən drenaj, stend 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A4F817-B547-4B10-86CE-683A697C6467}" type="parTrans" cxnId="{86A4B6C3-CC4C-4B7A-92BF-FBC414B5D10B}">
      <dgm:prSet/>
      <dgm:spPr/>
      <dgm:t>
        <a:bodyPr/>
        <a:lstStyle/>
        <a:p>
          <a:endParaRPr lang="en-US"/>
        </a:p>
      </dgm:t>
    </dgm:pt>
    <dgm:pt modelId="{1EF8334F-8692-41F6-AD4C-7E4ED304CE06}" type="sibTrans" cxnId="{86A4B6C3-CC4C-4B7A-92BF-FBC414B5D10B}">
      <dgm:prSet/>
      <dgm:spPr/>
      <dgm:t>
        <a:bodyPr/>
        <a:lstStyle/>
        <a:p>
          <a:endParaRPr lang="en-US"/>
        </a:p>
      </dgm:t>
    </dgm:pt>
    <dgm:pt modelId="{00168179-72B2-4D80-9C0A-FFAE35F45EA7}">
      <dgm:prSet custT="1"/>
      <dgm:spPr/>
      <dgm:t>
        <a:bodyPr/>
        <a:lstStyle/>
        <a:p>
          <a:pPr rtl="0"/>
          <a:r>
            <a:rPr lang="az-Latn-AZ" sz="3600" dirty="0">
              <a:latin typeface="Arial" panose="020B0604020202020204" pitchFamily="34" charset="0"/>
              <a:cs typeface="Arial" panose="020B0604020202020204" pitchFamily="34" charset="0"/>
            </a:rPr>
            <a:t>Doudenal/qastrik obstruksiyanın müalicəsi 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1E004-CDEB-49DA-8EF3-BD128B862AFD}" type="parTrans" cxnId="{354A3466-C12F-41CA-A3FE-47227C3900F1}">
      <dgm:prSet/>
      <dgm:spPr/>
      <dgm:t>
        <a:bodyPr/>
        <a:lstStyle/>
        <a:p>
          <a:endParaRPr lang="en-US"/>
        </a:p>
      </dgm:t>
    </dgm:pt>
    <dgm:pt modelId="{C8C43E55-EAA8-472C-B0CD-A73AC8C827AD}" type="sibTrans" cxnId="{354A3466-C12F-41CA-A3FE-47227C3900F1}">
      <dgm:prSet/>
      <dgm:spPr/>
      <dgm:t>
        <a:bodyPr/>
        <a:lstStyle/>
        <a:p>
          <a:endParaRPr lang="en-US"/>
        </a:p>
      </dgm:t>
    </dgm:pt>
    <dgm:pt modelId="{BFE98080-5322-4C9C-AD07-C30C0111E2F9}">
      <dgm:prSet custT="1"/>
      <dgm:spPr/>
      <dgm:t>
        <a:bodyPr/>
        <a:lstStyle/>
        <a:p>
          <a:pPr rtl="0"/>
          <a:r>
            <a:rPr lang="az-Latn-AZ" sz="2800" dirty="0">
              <a:latin typeface="Arial" panose="020B0604020202020204" pitchFamily="34" charset="0"/>
              <a:cs typeface="Arial" panose="020B0604020202020204" pitchFamily="34" charset="0"/>
            </a:rPr>
            <a:t>Laparoskopik və ya açıq qastro – yeyunostomiya 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6621A8-BF28-4028-8CBF-1D284EBC5664}" type="parTrans" cxnId="{5BACFE21-1AE4-4C0C-B92C-C03F239E1DAC}">
      <dgm:prSet/>
      <dgm:spPr/>
      <dgm:t>
        <a:bodyPr/>
        <a:lstStyle/>
        <a:p>
          <a:endParaRPr lang="en-US"/>
        </a:p>
      </dgm:t>
    </dgm:pt>
    <dgm:pt modelId="{ECBCFF05-B06D-4800-83D5-696916D0044C}" type="sibTrans" cxnId="{5BACFE21-1AE4-4C0C-B92C-C03F239E1DAC}">
      <dgm:prSet/>
      <dgm:spPr/>
      <dgm:t>
        <a:bodyPr/>
        <a:lstStyle/>
        <a:p>
          <a:endParaRPr lang="en-US"/>
        </a:p>
      </dgm:t>
    </dgm:pt>
    <dgm:pt modelId="{1AB5FE5E-A583-4228-9E35-F387564A6764}">
      <dgm:prSet custT="1"/>
      <dgm:spPr/>
      <dgm:t>
        <a:bodyPr/>
        <a:lstStyle/>
        <a:p>
          <a:pPr rtl="0"/>
          <a:r>
            <a:rPr lang="az-Latn-AZ" sz="2800" dirty="0">
              <a:latin typeface="Arial" panose="020B0604020202020204" pitchFamily="34" charset="0"/>
              <a:cs typeface="Arial" panose="020B0604020202020204" pitchFamily="34" charset="0"/>
            </a:rPr>
            <a:t>Endoskopik stent 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D21ECB-4FC5-4695-BCD7-C9125057E552}" type="parTrans" cxnId="{CA7E17A8-7C38-4AEA-B5CD-82E172DF8B39}">
      <dgm:prSet/>
      <dgm:spPr/>
      <dgm:t>
        <a:bodyPr/>
        <a:lstStyle/>
        <a:p>
          <a:endParaRPr lang="en-US"/>
        </a:p>
      </dgm:t>
    </dgm:pt>
    <dgm:pt modelId="{6A51B91E-1AEC-4BB9-8B0B-9CEDE6A40A7E}" type="sibTrans" cxnId="{CA7E17A8-7C38-4AEA-B5CD-82E172DF8B39}">
      <dgm:prSet/>
      <dgm:spPr/>
      <dgm:t>
        <a:bodyPr/>
        <a:lstStyle/>
        <a:p>
          <a:endParaRPr lang="en-US"/>
        </a:p>
      </dgm:t>
    </dgm:pt>
    <dgm:pt modelId="{28F10A6B-FA93-4248-8C04-0943DAA6FAE5}">
      <dgm:prSet custT="1"/>
      <dgm:spPr/>
      <dgm:t>
        <a:bodyPr/>
        <a:lstStyle/>
        <a:p>
          <a:pPr rtl="0"/>
          <a:r>
            <a:rPr lang="az-Latn-AZ" sz="3600" dirty="0">
              <a:latin typeface="Arial" panose="020B0604020202020204" pitchFamily="34" charset="0"/>
              <a:cs typeface="Arial" panose="020B0604020202020204" pitchFamily="34" charset="0"/>
            </a:rPr>
            <a:t>Kimyəvi dərman və şüa müalicəsi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C7DA88-C687-41E4-BDDC-E0AF3FECD6B5}" type="parTrans" cxnId="{AA00AA62-F3A5-45E2-A440-FE73D3C6884B}">
      <dgm:prSet/>
      <dgm:spPr/>
      <dgm:t>
        <a:bodyPr/>
        <a:lstStyle/>
        <a:p>
          <a:endParaRPr lang="en-US"/>
        </a:p>
      </dgm:t>
    </dgm:pt>
    <dgm:pt modelId="{C00156CE-E6DF-46C0-B679-EA4D4965176F}" type="sibTrans" cxnId="{AA00AA62-F3A5-45E2-A440-FE73D3C6884B}">
      <dgm:prSet/>
      <dgm:spPr/>
      <dgm:t>
        <a:bodyPr/>
        <a:lstStyle/>
        <a:p>
          <a:endParaRPr lang="en-US"/>
        </a:p>
      </dgm:t>
    </dgm:pt>
    <dgm:pt modelId="{E37760DA-F4B7-4A07-B074-2E29D123D8A8}" type="pres">
      <dgm:prSet presAssocID="{F4842366-1126-4A1A-9EBF-68A6490054C7}" presName="linear" presStyleCnt="0">
        <dgm:presLayoutVars>
          <dgm:animLvl val="lvl"/>
          <dgm:resizeHandles val="exact"/>
        </dgm:presLayoutVars>
      </dgm:prSet>
      <dgm:spPr/>
    </dgm:pt>
    <dgm:pt modelId="{EC26DC5A-0667-4EBC-958E-26661DFF61DC}" type="pres">
      <dgm:prSet presAssocID="{7920092C-C4A8-4C9A-95E7-266750B771A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FE85FA3-3BD2-465E-9969-2BAE1B287760}" type="pres">
      <dgm:prSet presAssocID="{7920092C-C4A8-4C9A-95E7-266750B771A5}" presName="childText" presStyleLbl="revTx" presStyleIdx="0" presStyleCnt="2">
        <dgm:presLayoutVars>
          <dgm:bulletEnabled val="1"/>
        </dgm:presLayoutVars>
      </dgm:prSet>
      <dgm:spPr/>
    </dgm:pt>
    <dgm:pt modelId="{0C0C39D6-AA73-447C-A0FD-586CA5CDF0F0}" type="pres">
      <dgm:prSet presAssocID="{00168179-72B2-4D80-9C0A-FFAE35F45EA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C17D7C5-16D9-4862-B2D6-E1456529086C}" type="pres">
      <dgm:prSet presAssocID="{00168179-72B2-4D80-9C0A-FFAE35F45EA7}" presName="childText" presStyleLbl="revTx" presStyleIdx="1" presStyleCnt="2">
        <dgm:presLayoutVars>
          <dgm:bulletEnabled val="1"/>
        </dgm:presLayoutVars>
      </dgm:prSet>
      <dgm:spPr/>
    </dgm:pt>
    <dgm:pt modelId="{B8CD4330-E76B-405B-A414-25DE0B1DDB38}" type="pres">
      <dgm:prSet presAssocID="{28F10A6B-FA93-4248-8C04-0943DAA6FAE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BACFE21-1AE4-4C0C-B92C-C03F239E1DAC}" srcId="{00168179-72B2-4D80-9C0A-FFAE35F45EA7}" destId="{BFE98080-5322-4C9C-AD07-C30C0111E2F9}" srcOrd="0" destOrd="0" parTransId="{BD6621A8-BF28-4028-8CBF-1D284EBC5664}" sibTransId="{ECBCFF05-B06D-4800-83D5-696916D0044C}"/>
    <dgm:cxn modelId="{DBECD62A-35C6-4476-BAB5-53CDA67F7E2C}" type="presOf" srcId="{BFE98080-5322-4C9C-AD07-C30C0111E2F9}" destId="{DC17D7C5-16D9-4862-B2D6-E1456529086C}" srcOrd="0" destOrd="0" presId="urn:microsoft.com/office/officeart/2005/8/layout/vList2"/>
    <dgm:cxn modelId="{9773862F-1F21-4C99-943E-E11F1500C590}" type="presOf" srcId="{00168179-72B2-4D80-9C0A-FFAE35F45EA7}" destId="{0C0C39D6-AA73-447C-A0FD-586CA5CDF0F0}" srcOrd="0" destOrd="0" presId="urn:microsoft.com/office/officeart/2005/8/layout/vList2"/>
    <dgm:cxn modelId="{3B135434-2951-4B78-B422-40946651F54A}" srcId="{7920092C-C4A8-4C9A-95E7-266750B771A5}" destId="{ED0A04CD-A74D-44AF-BFEF-ED4CA1EC5CED}" srcOrd="1" destOrd="0" parTransId="{B52ACD59-B27D-4CCF-8ECC-5D863DA60F4F}" sibTransId="{19B6A121-2ED9-42F5-9EDF-A5FBF0A4399C}"/>
    <dgm:cxn modelId="{42BD2336-8B4B-46DB-A052-F2E98F76D8C5}" type="presOf" srcId="{1AB5FE5E-A583-4228-9E35-F387564A6764}" destId="{DC17D7C5-16D9-4862-B2D6-E1456529086C}" srcOrd="0" destOrd="1" presId="urn:microsoft.com/office/officeart/2005/8/layout/vList2"/>
    <dgm:cxn modelId="{98808C5C-D1C8-4FC5-9A3F-E843D3F51FDF}" type="presOf" srcId="{ED0A04CD-A74D-44AF-BFEF-ED4CA1EC5CED}" destId="{6FE85FA3-3BD2-465E-9969-2BAE1B287760}" srcOrd="0" destOrd="1" presId="urn:microsoft.com/office/officeart/2005/8/layout/vList2"/>
    <dgm:cxn modelId="{AA00AA62-F3A5-45E2-A440-FE73D3C6884B}" srcId="{F4842366-1126-4A1A-9EBF-68A6490054C7}" destId="{28F10A6B-FA93-4248-8C04-0943DAA6FAE5}" srcOrd="2" destOrd="0" parTransId="{0AC7DA88-C687-41E4-BDDC-E0AF3FECD6B5}" sibTransId="{C00156CE-E6DF-46C0-B679-EA4D4965176F}"/>
    <dgm:cxn modelId="{B9E26C43-9C5D-4C3C-BF1E-AE7D387F82BF}" type="presOf" srcId="{28F10A6B-FA93-4248-8C04-0943DAA6FAE5}" destId="{B8CD4330-E76B-405B-A414-25DE0B1DDB38}" srcOrd="0" destOrd="0" presId="urn:microsoft.com/office/officeart/2005/8/layout/vList2"/>
    <dgm:cxn modelId="{354A3466-C12F-41CA-A3FE-47227C3900F1}" srcId="{F4842366-1126-4A1A-9EBF-68A6490054C7}" destId="{00168179-72B2-4D80-9C0A-FFAE35F45EA7}" srcOrd="1" destOrd="0" parTransId="{5591E004-CDEB-49DA-8EF3-BD128B862AFD}" sibTransId="{C8C43E55-EAA8-472C-B0CD-A73AC8C827AD}"/>
    <dgm:cxn modelId="{49FA9BA5-4A6C-41AF-A44F-80AED8CF3797}" type="presOf" srcId="{1715CBE3-4946-4050-ABC7-A5EEA93BDD9D}" destId="{6FE85FA3-3BD2-465E-9969-2BAE1B287760}" srcOrd="0" destOrd="2" presId="urn:microsoft.com/office/officeart/2005/8/layout/vList2"/>
    <dgm:cxn modelId="{CA7E17A8-7C38-4AEA-B5CD-82E172DF8B39}" srcId="{00168179-72B2-4D80-9C0A-FFAE35F45EA7}" destId="{1AB5FE5E-A583-4228-9E35-F387564A6764}" srcOrd="1" destOrd="0" parTransId="{63D21ECB-4FC5-4695-BCD7-C9125057E552}" sibTransId="{6A51B91E-1AEC-4BB9-8B0B-9CEDE6A40A7E}"/>
    <dgm:cxn modelId="{9DD2E0B5-59DD-4735-A425-E15559D112A9}" srcId="{7920092C-C4A8-4C9A-95E7-266750B771A5}" destId="{E7330061-E1D7-4E3E-8C10-AE2F1651F35E}" srcOrd="0" destOrd="0" parTransId="{37124FD5-8685-41B9-90B5-94C4BEED376C}" sibTransId="{D8CE1FE5-5B69-4E0C-9D07-28B7A6FF0D32}"/>
    <dgm:cxn modelId="{B87503BA-9078-4C83-808C-C018DAC855DD}" type="presOf" srcId="{E7330061-E1D7-4E3E-8C10-AE2F1651F35E}" destId="{6FE85FA3-3BD2-465E-9969-2BAE1B287760}" srcOrd="0" destOrd="0" presId="urn:microsoft.com/office/officeart/2005/8/layout/vList2"/>
    <dgm:cxn modelId="{86A4B6C3-CC4C-4B7A-92BF-FBC414B5D10B}" srcId="{7920092C-C4A8-4C9A-95E7-266750B771A5}" destId="{1715CBE3-4946-4050-ABC7-A5EEA93BDD9D}" srcOrd="2" destOrd="0" parTransId="{B2A4F817-B547-4B10-86CE-683A697C6467}" sibTransId="{1EF8334F-8692-41F6-AD4C-7E4ED304CE06}"/>
    <dgm:cxn modelId="{C5BB05CD-DAEA-4533-89EE-6E15CB1D3D8F}" type="presOf" srcId="{7920092C-C4A8-4C9A-95E7-266750B771A5}" destId="{EC26DC5A-0667-4EBC-958E-26661DFF61DC}" srcOrd="0" destOrd="0" presId="urn:microsoft.com/office/officeart/2005/8/layout/vList2"/>
    <dgm:cxn modelId="{CE88F7F3-D5CF-4EDE-A7CA-0C568E93C427}" srcId="{F4842366-1126-4A1A-9EBF-68A6490054C7}" destId="{7920092C-C4A8-4C9A-95E7-266750B771A5}" srcOrd="0" destOrd="0" parTransId="{9D9A6CF0-C6A1-4D3C-9783-DA8FDAB0C5A3}" sibTransId="{79CC0074-2F47-4614-AEDB-47AFBEEC8075}"/>
    <dgm:cxn modelId="{D8634CF6-C261-44FB-B830-C83A831C28F7}" type="presOf" srcId="{F4842366-1126-4A1A-9EBF-68A6490054C7}" destId="{E37760DA-F4B7-4A07-B074-2E29D123D8A8}" srcOrd="0" destOrd="0" presId="urn:microsoft.com/office/officeart/2005/8/layout/vList2"/>
    <dgm:cxn modelId="{A5AB15B9-CBDF-4E40-A1A4-8D7639A92BFC}" type="presParOf" srcId="{E37760DA-F4B7-4A07-B074-2E29D123D8A8}" destId="{EC26DC5A-0667-4EBC-958E-26661DFF61DC}" srcOrd="0" destOrd="0" presId="urn:microsoft.com/office/officeart/2005/8/layout/vList2"/>
    <dgm:cxn modelId="{C3B12C8A-A7A8-4F20-8723-728A610C46C5}" type="presParOf" srcId="{E37760DA-F4B7-4A07-B074-2E29D123D8A8}" destId="{6FE85FA3-3BD2-465E-9969-2BAE1B287760}" srcOrd="1" destOrd="0" presId="urn:microsoft.com/office/officeart/2005/8/layout/vList2"/>
    <dgm:cxn modelId="{7D549B9A-66B4-45DF-B35D-9FE7C001888D}" type="presParOf" srcId="{E37760DA-F4B7-4A07-B074-2E29D123D8A8}" destId="{0C0C39D6-AA73-447C-A0FD-586CA5CDF0F0}" srcOrd="2" destOrd="0" presId="urn:microsoft.com/office/officeart/2005/8/layout/vList2"/>
    <dgm:cxn modelId="{23B3593E-AD2F-44BF-A312-8EB2D615B2CA}" type="presParOf" srcId="{E37760DA-F4B7-4A07-B074-2E29D123D8A8}" destId="{DC17D7C5-16D9-4862-B2D6-E1456529086C}" srcOrd="3" destOrd="0" presId="urn:microsoft.com/office/officeart/2005/8/layout/vList2"/>
    <dgm:cxn modelId="{F2F90221-2A53-4A2F-861A-070FCF9626F2}" type="presParOf" srcId="{E37760DA-F4B7-4A07-B074-2E29D123D8A8}" destId="{B8CD4330-E76B-405B-A414-25DE0B1DDB3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A3956-226E-472A-8A3E-F9D7018A6E81}">
      <dsp:nvSpPr>
        <dsp:cNvPr id="0" name=""/>
        <dsp:cNvSpPr/>
      </dsp:nvSpPr>
      <dsp:spPr>
        <a:xfrm>
          <a:off x="788669" y="0"/>
          <a:ext cx="8938260" cy="490820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2C84693-9281-414E-B745-AB74FA30E28E}">
      <dsp:nvSpPr>
        <dsp:cNvPr id="0" name=""/>
        <dsp:cNvSpPr/>
      </dsp:nvSpPr>
      <dsp:spPr>
        <a:xfrm>
          <a:off x="230028" y="1472460"/>
          <a:ext cx="4764881" cy="196328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Mədəaltı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vəzi</a:t>
          </a: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ni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adenokarsinoması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pankreas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şişlərinin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80%-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ni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təşkil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edir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, 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mədə-bağırsaq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şişləri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arasında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kolorektal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mədə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şişlərindən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sonra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ən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gələn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5867" y="1568299"/>
        <a:ext cx="4573203" cy="1771603"/>
      </dsp:txXfrm>
    </dsp:sp>
    <dsp:sp modelId="{33F00999-F9F4-4D80-9D3C-DF0DB764D5F2}">
      <dsp:nvSpPr>
        <dsp:cNvPr id="0" name=""/>
        <dsp:cNvSpPr/>
      </dsp:nvSpPr>
      <dsp:spPr>
        <a:xfrm>
          <a:off x="5520690" y="1472460"/>
          <a:ext cx="4764881" cy="1963281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latin typeface="Arial" panose="020B0604020202020204" pitchFamily="34" charset="0"/>
              <a:cs typeface="Arial" panose="020B0604020202020204" pitchFamily="34" charset="0"/>
            </a:rPr>
            <a:t>Ən çox kişilərdə və 60-70 yaşlarda rast gəlir. </a:t>
          </a:r>
          <a:endParaRPr lang="en-US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6529" y="1568299"/>
        <a:ext cx="4573203" cy="1771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D03D04-80A2-4D38-80F7-67B3184DE977}">
      <dsp:nvSpPr>
        <dsp:cNvPr id="0" name=""/>
        <dsp:cNvSpPr/>
      </dsp:nvSpPr>
      <dsp:spPr>
        <a:xfrm>
          <a:off x="4586823" y="1001678"/>
          <a:ext cx="1341952" cy="134195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F4A901E-2147-40A6-8F63-DF5117BEA259}">
      <dsp:nvSpPr>
        <dsp:cNvPr id="0" name=""/>
        <dsp:cNvSpPr/>
      </dsp:nvSpPr>
      <dsp:spPr>
        <a:xfrm>
          <a:off x="4419079" y="0"/>
          <a:ext cx="1677440" cy="91378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Siqaret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19079" y="0"/>
        <a:ext cx="1677440" cy="913780"/>
      </dsp:txXfrm>
    </dsp:sp>
    <dsp:sp modelId="{27B2F6A9-C248-4696-8C35-14D5F1052B46}">
      <dsp:nvSpPr>
        <dsp:cNvPr id="0" name=""/>
        <dsp:cNvSpPr/>
      </dsp:nvSpPr>
      <dsp:spPr>
        <a:xfrm>
          <a:off x="5022399" y="1253185"/>
          <a:ext cx="1341952" cy="1341952"/>
        </a:xfrm>
        <a:prstGeom prst="ellipse">
          <a:avLst/>
        </a:prstGeom>
        <a:solidFill>
          <a:schemeClr val="accent2">
            <a:alpha val="50000"/>
            <a:hueOff val="-289240"/>
            <a:satOff val="-1985"/>
            <a:lumOff val="1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EB374EC-3361-4E1D-8A33-7F4AB172D646}">
      <dsp:nvSpPr>
        <dsp:cNvPr id="0" name=""/>
        <dsp:cNvSpPr/>
      </dsp:nvSpPr>
      <dsp:spPr>
        <a:xfrm>
          <a:off x="6463879" y="870267"/>
          <a:ext cx="1589654" cy="100080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Alkoqolizm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63879" y="870267"/>
        <a:ext cx="1589654" cy="1000807"/>
      </dsp:txXfrm>
    </dsp:sp>
    <dsp:sp modelId="{2A684717-9C6F-4499-AEB6-69DCE04CA8BF}">
      <dsp:nvSpPr>
        <dsp:cNvPr id="0" name=""/>
        <dsp:cNvSpPr/>
      </dsp:nvSpPr>
      <dsp:spPr>
        <a:xfrm>
          <a:off x="5022399" y="1756200"/>
          <a:ext cx="1341952" cy="1341952"/>
        </a:xfrm>
        <a:prstGeom prst="ellipse">
          <a:avLst/>
        </a:prstGeom>
        <a:solidFill>
          <a:schemeClr val="accent2">
            <a:alpha val="50000"/>
            <a:hueOff val="-578480"/>
            <a:satOff val="-3970"/>
            <a:lumOff val="2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6BC563C-DB26-4E0E-BD7A-6B6E50F62255}">
      <dsp:nvSpPr>
        <dsp:cNvPr id="0" name=""/>
        <dsp:cNvSpPr/>
      </dsp:nvSpPr>
      <dsp:spPr>
        <a:xfrm>
          <a:off x="6463879" y="2362776"/>
          <a:ext cx="1589654" cy="111829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yağlı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qidalanma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63879" y="2362776"/>
        <a:ext cx="1589654" cy="1118293"/>
      </dsp:txXfrm>
    </dsp:sp>
    <dsp:sp modelId="{025F655A-66C6-4F46-88DF-8894B0421700}">
      <dsp:nvSpPr>
        <dsp:cNvPr id="0" name=""/>
        <dsp:cNvSpPr/>
      </dsp:nvSpPr>
      <dsp:spPr>
        <a:xfrm>
          <a:off x="4586823" y="2008142"/>
          <a:ext cx="1341952" cy="1341952"/>
        </a:xfrm>
        <a:prstGeom prst="ellipse">
          <a:avLst/>
        </a:prstGeom>
        <a:solidFill>
          <a:schemeClr val="accent2">
            <a:alpha val="50000"/>
            <a:hueOff val="-867720"/>
            <a:satOff val="-5954"/>
            <a:lumOff val="3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E2716B1-544F-4F5F-B4A5-245E94D38C90}">
      <dsp:nvSpPr>
        <dsp:cNvPr id="0" name=""/>
        <dsp:cNvSpPr/>
      </dsp:nvSpPr>
      <dsp:spPr>
        <a:xfrm>
          <a:off x="4419079" y="3437557"/>
          <a:ext cx="1677440" cy="91378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Xroniki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19079" y="3437557"/>
        <a:ext cx="1677440" cy="913780"/>
      </dsp:txXfrm>
    </dsp:sp>
    <dsp:sp modelId="{88AD73FE-0D78-4F38-82C8-58271456424D}">
      <dsp:nvSpPr>
        <dsp:cNvPr id="0" name=""/>
        <dsp:cNvSpPr/>
      </dsp:nvSpPr>
      <dsp:spPr>
        <a:xfrm>
          <a:off x="4151248" y="1756200"/>
          <a:ext cx="1341952" cy="1341952"/>
        </a:xfrm>
        <a:prstGeom prst="ellipse">
          <a:avLst/>
        </a:prstGeom>
        <a:solidFill>
          <a:schemeClr val="accent2">
            <a:alpha val="50000"/>
            <a:hueOff val="-1156960"/>
            <a:satOff val="-7939"/>
            <a:lumOff val="4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1C02005-BE23-42EF-9812-88813E50621A}">
      <dsp:nvSpPr>
        <dsp:cNvPr id="0" name=""/>
        <dsp:cNvSpPr/>
      </dsp:nvSpPr>
      <dsp:spPr>
        <a:xfrm>
          <a:off x="2462065" y="2362776"/>
          <a:ext cx="1589654" cy="111829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Şəkərli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diabet</a:t>
          </a:r>
          <a:r>
            <a:rPr lang="en-GB" sz="250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62065" y="2362776"/>
        <a:ext cx="1589654" cy="1118293"/>
      </dsp:txXfrm>
    </dsp:sp>
    <dsp:sp modelId="{4393E887-8DBC-4A0E-B073-4A60009BAA5A}">
      <dsp:nvSpPr>
        <dsp:cNvPr id="0" name=""/>
        <dsp:cNvSpPr/>
      </dsp:nvSpPr>
      <dsp:spPr>
        <a:xfrm>
          <a:off x="4151248" y="1253185"/>
          <a:ext cx="1341952" cy="1341952"/>
        </a:xfrm>
        <a:prstGeom prst="ellipse">
          <a:avLst/>
        </a:prstGeom>
        <a:solidFill>
          <a:schemeClr val="accent2">
            <a:alpha val="50000"/>
            <a:hueOff val="-1446200"/>
            <a:satOff val="-9924"/>
            <a:lumOff val="5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2F1FEE2-0A59-42A2-AEAE-C676AC916F82}">
      <dsp:nvSpPr>
        <dsp:cNvPr id="0" name=""/>
        <dsp:cNvSpPr/>
      </dsp:nvSpPr>
      <dsp:spPr>
        <a:xfrm>
          <a:off x="2462065" y="870267"/>
          <a:ext cx="1589654" cy="111829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Genetik</a:t>
          </a:r>
          <a:endParaRPr lang="en-US" sz="25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62065" y="870267"/>
        <a:ext cx="1589654" cy="11182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F8B4EA-779E-44DF-974D-E78E96012C60}">
      <dsp:nvSpPr>
        <dsp:cNvPr id="0" name=""/>
        <dsp:cNvSpPr/>
      </dsp:nvSpPr>
      <dsp:spPr>
        <a:xfrm>
          <a:off x="2053" y="861732"/>
          <a:ext cx="4379788" cy="26278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Adenokarsinomaların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təxminən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80%-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mənşəli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bədxassəli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törəmələrdir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021" y="938700"/>
        <a:ext cx="4225852" cy="2473937"/>
      </dsp:txXfrm>
    </dsp:sp>
    <dsp:sp modelId="{6AE08F7F-77B1-4690-A53F-239B86F462A1}">
      <dsp:nvSpPr>
        <dsp:cNvPr id="0" name=""/>
        <dsp:cNvSpPr/>
      </dsp:nvSpPr>
      <dsp:spPr>
        <a:xfrm>
          <a:off x="4819821" y="1632575"/>
          <a:ext cx="928515" cy="108618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4819821" y="1849812"/>
        <a:ext cx="649961" cy="651713"/>
      </dsp:txXfrm>
    </dsp:sp>
    <dsp:sp modelId="{51306D13-0AC5-430A-A2AD-701063261684}">
      <dsp:nvSpPr>
        <dsp:cNvPr id="0" name=""/>
        <dsp:cNvSpPr/>
      </dsp:nvSpPr>
      <dsp:spPr>
        <a:xfrm>
          <a:off x="6133757" y="861732"/>
          <a:ext cx="4379788" cy="26278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(70%)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baş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nahiyəsində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, 20%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cisim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quyruq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nahiyəsində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, 10%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diffuz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şəkildə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2800" kern="1200" dirty="0" err="1">
              <a:latin typeface="Arial" panose="020B0604020202020204" pitchFamily="34" charset="0"/>
              <a:cs typeface="Arial" panose="020B0604020202020204" pitchFamily="34" charset="0"/>
            </a:rPr>
            <a:t>yerləşir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10725" y="938700"/>
        <a:ext cx="4225852" cy="24739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3BE63-A8C0-46BF-865E-04CC2866D045}">
      <dsp:nvSpPr>
        <dsp:cNvPr id="0" name=""/>
        <dsp:cNvSpPr/>
      </dsp:nvSpPr>
      <dsp:spPr>
        <a:xfrm>
          <a:off x="0" y="448084"/>
          <a:ext cx="11840988" cy="2319525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Mərhələnin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təyinində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TNM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təsnifatı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istifadə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edilr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yayılmasına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4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mərhələsi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qeyd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4400" kern="120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r>
            <a:rPr lang="en-GB" sz="44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endParaRPr 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230" y="561314"/>
        <a:ext cx="11614528" cy="2093065"/>
      </dsp:txXfrm>
    </dsp:sp>
    <dsp:sp modelId="{6A9F19AF-DC3A-427D-AD5E-D59039FE4353}">
      <dsp:nvSpPr>
        <dsp:cNvPr id="0" name=""/>
        <dsp:cNvSpPr/>
      </dsp:nvSpPr>
      <dsp:spPr>
        <a:xfrm>
          <a:off x="0" y="2798326"/>
          <a:ext cx="11840988" cy="2051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5951" tIns="40640" rIns="227584" bIns="40640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I </a:t>
          </a:r>
          <a:r>
            <a:rPr lang="en-GB" sz="32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II </a:t>
          </a:r>
          <a:r>
            <a:rPr lang="en-GB" sz="32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III </a:t>
          </a:r>
          <a:r>
            <a:rPr lang="en-GB" sz="32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IV </a:t>
          </a:r>
          <a:r>
            <a:rPr lang="en-GB" sz="320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98326"/>
        <a:ext cx="11840988" cy="20518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710526-1B7E-475D-B021-18EE4B630D9C}">
      <dsp:nvSpPr>
        <dsp:cNvPr id="0" name=""/>
        <dsp:cNvSpPr/>
      </dsp:nvSpPr>
      <dsp:spPr>
        <a:xfrm>
          <a:off x="5257800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804"/>
              </a:lnTo>
              <a:lnTo>
                <a:pt x="3719932" y="322804"/>
              </a:lnTo>
              <a:lnTo>
                <a:pt x="3719932" y="6456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C6BA36-AF07-44B7-93CC-C9A7BE1AB2D4}">
      <dsp:nvSpPr>
        <dsp:cNvPr id="0" name=""/>
        <dsp:cNvSpPr/>
      </dsp:nvSpPr>
      <dsp:spPr>
        <a:xfrm>
          <a:off x="5212080" y="1852864"/>
          <a:ext cx="91440" cy="645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56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033EF4-9EE7-4963-A2D7-1E285D576B94}">
      <dsp:nvSpPr>
        <dsp:cNvPr id="0" name=""/>
        <dsp:cNvSpPr/>
      </dsp:nvSpPr>
      <dsp:spPr>
        <a:xfrm>
          <a:off x="1537867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3719932" y="0"/>
              </a:moveTo>
              <a:lnTo>
                <a:pt x="3719932" y="322804"/>
              </a:lnTo>
              <a:lnTo>
                <a:pt x="0" y="322804"/>
              </a:lnTo>
              <a:lnTo>
                <a:pt x="0" y="6456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06CDA9-CE21-4D2F-BFD1-3DE60D41175C}">
      <dsp:nvSpPr>
        <dsp:cNvPr id="0" name=""/>
        <dsp:cNvSpPr/>
      </dsp:nvSpPr>
      <dsp:spPr>
        <a:xfrm>
          <a:off x="3720638" y="315702"/>
          <a:ext cx="3074323" cy="15371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i="1" kern="1200" dirty="0">
              <a:latin typeface="Arial" panose="020B0604020202020204" pitchFamily="34" charset="0"/>
              <a:cs typeface="Arial" panose="020B0604020202020204" pitchFamily="34" charset="0"/>
            </a:rPr>
            <a:t>Diaqnostik meyarları: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638" y="315702"/>
        <a:ext cx="3074323" cy="1537161"/>
      </dsp:txXfrm>
    </dsp:sp>
    <dsp:sp modelId="{FA8A0352-9D54-4415-82DC-2F1ABA8A2556}">
      <dsp:nvSpPr>
        <dsp:cNvPr id="0" name=""/>
        <dsp:cNvSpPr/>
      </dsp:nvSpPr>
      <dsp:spPr>
        <a:xfrm>
          <a:off x="706" y="2498473"/>
          <a:ext cx="3074323" cy="15371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Klinik: zəif əlamətlər və ya ağrı, arıqlama, sarılıq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6" y="2498473"/>
        <a:ext cx="3074323" cy="1537161"/>
      </dsp:txXfrm>
    </dsp:sp>
    <dsp:sp modelId="{757FD0DB-1448-4806-8DA7-61B5D4DCB58C}">
      <dsp:nvSpPr>
        <dsp:cNvPr id="0" name=""/>
        <dsp:cNvSpPr/>
      </dsp:nvSpPr>
      <dsp:spPr>
        <a:xfrm>
          <a:off x="3720638" y="2498473"/>
          <a:ext cx="3074323" cy="15371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Görüntüləmədə: MRT (“iki axacaq simptomu”)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638" y="2498473"/>
        <a:ext cx="3074323" cy="1537161"/>
      </dsp:txXfrm>
    </dsp:sp>
    <dsp:sp modelId="{7888DFE0-0F4B-4856-986F-7D233BE85E08}">
      <dsp:nvSpPr>
        <dsp:cNvPr id="0" name=""/>
        <dsp:cNvSpPr/>
      </dsp:nvSpPr>
      <dsp:spPr>
        <a:xfrm>
          <a:off x="7440570" y="2498473"/>
          <a:ext cx="3074323" cy="153716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Laborator CA – 19 – 9 artması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40570" y="2498473"/>
        <a:ext cx="3074323" cy="153716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26DC5A-0667-4EBC-958E-26661DFF61DC}">
      <dsp:nvSpPr>
        <dsp:cNvPr id="0" name=""/>
        <dsp:cNvSpPr/>
      </dsp:nvSpPr>
      <dsp:spPr>
        <a:xfrm>
          <a:off x="0" y="17400"/>
          <a:ext cx="11558195" cy="1029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>
              <a:latin typeface="Arial" panose="020B0604020202020204" pitchFamily="34" charset="0"/>
              <a:cs typeface="Arial" panose="020B0604020202020204" pitchFamily="34" charset="0"/>
            </a:rPr>
            <a:t>Sarılığın müalicəsi (drenaj) 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261" y="67661"/>
        <a:ext cx="11457673" cy="929078"/>
      </dsp:txXfrm>
    </dsp:sp>
    <dsp:sp modelId="{6FE85FA3-3BD2-465E-9969-2BAE1B287760}">
      <dsp:nvSpPr>
        <dsp:cNvPr id="0" name=""/>
        <dsp:cNvSpPr/>
      </dsp:nvSpPr>
      <dsp:spPr>
        <a:xfrm>
          <a:off x="0" y="1047000"/>
          <a:ext cx="11558195" cy="1366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6973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Cərrahi üsul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Endoskopik stend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Dəridən keçən drenaj, stend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047000"/>
        <a:ext cx="11558195" cy="1366200"/>
      </dsp:txXfrm>
    </dsp:sp>
    <dsp:sp modelId="{0C0C39D6-AA73-447C-A0FD-586CA5CDF0F0}">
      <dsp:nvSpPr>
        <dsp:cNvPr id="0" name=""/>
        <dsp:cNvSpPr/>
      </dsp:nvSpPr>
      <dsp:spPr>
        <a:xfrm>
          <a:off x="0" y="2413200"/>
          <a:ext cx="11558195" cy="1029600"/>
        </a:xfrm>
        <a:prstGeom prst="roundRect">
          <a:avLst/>
        </a:prstGeom>
        <a:gradFill rotWithShape="0">
          <a:gsLst>
            <a:gs pos="0">
              <a:schemeClr val="accent2">
                <a:hueOff val="-723100"/>
                <a:satOff val="-4962"/>
                <a:lumOff val="254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723100"/>
                <a:satOff val="-4962"/>
                <a:lumOff val="254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723100"/>
                <a:satOff val="-4962"/>
                <a:lumOff val="254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>
              <a:latin typeface="Arial" panose="020B0604020202020204" pitchFamily="34" charset="0"/>
              <a:cs typeface="Arial" panose="020B0604020202020204" pitchFamily="34" charset="0"/>
            </a:rPr>
            <a:t>Doudenal/qastrik obstruksiyanın müalicəsi 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261" y="2463461"/>
        <a:ext cx="11457673" cy="929078"/>
      </dsp:txXfrm>
    </dsp:sp>
    <dsp:sp modelId="{DC17D7C5-16D9-4862-B2D6-E1456529086C}">
      <dsp:nvSpPr>
        <dsp:cNvPr id="0" name=""/>
        <dsp:cNvSpPr/>
      </dsp:nvSpPr>
      <dsp:spPr>
        <a:xfrm>
          <a:off x="0" y="3442800"/>
          <a:ext cx="11558195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6973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Laparoskopik və ya açıq qastro – yeyunostomiya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800" kern="1200" dirty="0">
              <a:latin typeface="Arial" panose="020B0604020202020204" pitchFamily="34" charset="0"/>
              <a:cs typeface="Arial" panose="020B0604020202020204" pitchFamily="34" charset="0"/>
            </a:rPr>
            <a:t>Endoskopik stent 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442800"/>
        <a:ext cx="11558195" cy="910800"/>
      </dsp:txXfrm>
    </dsp:sp>
    <dsp:sp modelId="{B8CD4330-E76B-405B-A414-25DE0B1DDB38}">
      <dsp:nvSpPr>
        <dsp:cNvPr id="0" name=""/>
        <dsp:cNvSpPr/>
      </dsp:nvSpPr>
      <dsp:spPr>
        <a:xfrm>
          <a:off x="0" y="4353600"/>
          <a:ext cx="11558195" cy="1029600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kern="1200" dirty="0">
              <a:latin typeface="Arial" panose="020B0604020202020204" pitchFamily="34" charset="0"/>
              <a:cs typeface="Arial" panose="020B0604020202020204" pitchFamily="34" charset="0"/>
            </a:rPr>
            <a:t>Kimyəvi dərman və şüa müalicəsi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261" y="4403861"/>
        <a:ext cx="11457673" cy="929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36875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6239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45660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93805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11778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7066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11676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71822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5344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5785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8326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19598454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2948503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T.İ.Ömərov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bədxassəli 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500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7200" dirty="0"/>
              <a:t>Mədəaltı vəzinin törəmələri</a:t>
            </a:r>
            <a:endParaRPr lang="en-US" sz="72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T.ü.f.d.,  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Təsnifatı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i="1" dirty="0" err="1"/>
              <a:t>Birincili</a:t>
            </a:r>
            <a:r>
              <a:rPr lang="en-GB" b="1" i="1" dirty="0"/>
              <a:t> </a:t>
            </a:r>
            <a:r>
              <a:rPr lang="en-GB" b="1" i="1" dirty="0" err="1"/>
              <a:t>şişlər</a:t>
            </a:r>
            <a:r>
              <a:rPr lang="en-GB" b="1" i="1" dirty="0"/>
              <a:t> </a:t>
            </a:r>
            <a:r>
              <a:rPr lang="en-GB" dirty="0" err="1"/>
              <a:t>axacaq</a:t>
            </a:r>
            <a:r>
              <a:rPr lang="en-GB" dirty="0"/>
              <a:t>, </a:t>
            </a:r>
            <a:r>
              <a:rPr lang="en-GB" dirty="0" err="1"/>
              <a:t>asinar</a:t>
            </a:r>
            <a:r>
              <a:rPr lang="en-GB" dirty="0"/>
              <a:t> </a:t>
            </a:r>
            <a:r>
              <a:rPr lang="en-GB" dirty="0" err="1"/>
              <a:t>epiteldən</a:t>
            </a:r>
            <a:r>
              <a:rPr lang="en-GB" dirty="0"/>
              <a:t>, </a:t>
            </a:r>
            <a:r>
              <a:rPr lang="en-GB" dirty="0" err="1"/>
              <a:t>adacıq</a:t>
            </a:r>
            <a:r>
              <a:rPr lang="en-GB" dirty="0"/>
              <a:t> </a:t>
            </a:r>
            <a:r>
              <a:rPr lang="en-GB" dirty="0" err="1"/>
              <a:t>hüceyrələrindən</a:t>
            </a:r>
            <a:r>
              <a:rPr lang="en-GB" dirty="0"/>
              <a:t> </a:t>
            </a:r>
            <a:r>
              <a:rPr lang="en-GB" dirty="0" err="1"/>
              <a:t>və</a:t>
            </a:r>
            <a:r>
              <a:rPr lang="en-GB" dirty="0"/>
              <a:t> </a:t>
            </a:r>
            <a:r>
              <a:rPr lang="en-GB" dirty="0" err="1"/>
              <a:t>mezenximal</a:t>
            </a:r>
            <a:r>
              <a:rPr lang="en-GB" dirty="0"/>
              <a:t> </a:t>
            </a:r>
            <a:r>
              <a:rPr lang="en-GB" dirty="0" err="1"/>
              <a:t>toxumalardan</a:t>
            </a:r>
            <a:r>
              <a:rPr lang="en-GB" dirty="0"/>
              <a:t> </a:t>
            </a:r>
            <a:r>
              <a:rPr lang="en-GB" dirty="0" err="1"/>
              <a:t>inkişaf</a:t>
            </a:r>
            <a:r>
              <a:rPr lang="en-GB" dirty="0"/>
              <a:t> </a:t>
            </a:r>
            <a:r>
              <a:rPr lang="en-GB" dirty="0" err="1"/>
              <a:t>edirlər</a:t>
            </a:r>
            <a:r>
              <a:rPr lang="en-GB" dirty="0"/>
              <a:t>.</a:t>
            </a:r>
            <a:endParaRPr lang="az-Latn-AZ" dirty="0"/>
          </a:p>
          <a:p>
            <a:pPr lvl="0"/>
            <a:r>
              <a:rPr lang="en-GB" dirty="0"/>
              <a:t> </a:t>
            </a:r>
            <a:endParaRPr lang="en-US" dirty="0"/>
          </a:p>
          <a:p>
            <a:pPr lvl="0"/>
            <a:r>
              <a:rPr lang="en-GB" b="1" i="1" dirty="0" err="1"/>
              <a:t>Epiteldən</a:t>
            </a:r>
            <a:r>
              <a:rPr lang="en-GB" dirty="0"/>
              <a:t> </a:t>
            </a:r>
            <a:r>
              <a:rPr lang="en-GB" dirty="0" err="1"/>
              <a:t>inkişaf</a:t>
            </a:r>
            <a:r>
              <a:rPr lang="en-GB" dirty="0"/>
              <a:t> </a:t>
            </a:r>
            <a:r>
              <a:rPr lang="en-GB" dirty="0" err="1"/>
              <a:t>edən</a:t>
            </a:r>
            <a:r>
              <a:rPr lang="en-GB" dirty="0"/>
              <a:t> </a:t>
            </a:r>
            <a:r>
              <a:rPr lang="en-GB" dirty="0" err="1"/>
              <a:t>şişlərin</a:t>
            </a:r>
            <a:r>
              <a:rPr lang="en-GB" dirty="0"/>
              <a:t> </a:t>
            </a:r>
            <a:r>
              <a:rPr lang="en-GB" dirty="0" err="1"/>
              <a:t>əksəriyyəti</a:t>
            </a:r>
            <a:r>
              <a:rPr lang="en-GB" dirty="0"/>
              <a:t> 90-95% </a:t>
            </a:r>
            <a:r>
              <a:rPr lang="en-GB" dirty="0" err="1"/>
              <a:t>bədxassəli</a:t>
            </a:r>
            <a:r>
              <a:rPr lang="en-GB" dirty="0"/>
              <a:t> </a:t>
            </a:r>
            <a:r>
              <a:rPr lang="en-GB" dirty="0" err="1"/>
              <a:t>şişlərdir</a:t>
            </a:r>
            <a:r>
              <a:rPr lang="az-Latn-AZ" dirty="0"/>
              <a:t> </a:t>
            </a:r>
            <a:r>
              <a:rPr lang="en-GB" dirty="0" err="1"/>
              <a:t>adenokarsinomalardır</a:t>
            </a:r>
            <a:r>
              <a:rPr lang="en-GB" dirty="0"/>
              <a:t>,  </a:t>
            </a:r>
            <a:r>
              <a:rPr lang="en-GB" dirty="0" err="1"/>
              <a:t>xoşxassəli</a:t>
            </a:r>
            <a:r>
              <a:rPr lang="en-GB" dirty="0"/>
              <a:t> </a:t>
            </a:r>
            <a:r>
              <a:rPr lang="en-GB" dirty="0" err="1"/>
              <a:t>şişlər-adenomalar</a:t>
            </a:r>
            <a:r>
              <a:rPr lang="en-GB" dirty="0"/>
              <a:t> nadir </a:t>
            </a:r>
            <a:r>
              <a:rPr lang="en-GB" dirty="0" err="1"/>
              <a:t>rast</a:t>
            </a:r>
            <a:r>
              <a:rPr lang="en-GB" dirty="0"/>
              <a:t> </a:t>
            </a:r>
            <a:r>
              <a:rPr lang="en-GB" dirty="0" err="1"/>
              <a:t>gəlir</a:t>
            </a:r>
            <a:r>
              <a:rPr lang="en-GB" dirty="0"/>
              <a:t> (1-2%). </a:t>
            </a:r>
            <a:endParaRPr lang="az-Latn-AZ" dirty="0"/>
          </a:p>
          <a:p>
            <a:pPr lvl="0"/>
            <a:endParaRPr lang="en-US" dirty="0"/>
          </a:p>
          <a:p>
            <a:pPr lvl="0"/>
            <a:r>
              <a:rPr lang="en-GB" b="1" i="1" dirty="0" err="1"/>
              <a:t>Metastatik</a:t>
            </a:r>
            <a:r>
              <a:rPr lang="en-GB" b="1" i="1" dirty="0"/>
              <a:t> </a:t>
            </a:r>
            <a:r>
              <a:rPr lang="en-GB" b="1" i="1" dirty="0" err="1"/>
              <a:t>şişlər</a:t>
            </a:r>
            <a:r>
              <a:rPr lang="en-GB" b="1" i="1" dirty="0"/>
              <a:t> </a:t>
            </a:r>
            <a:r>
              <a:rPr lang="en-GB" dirty="0" err="1"/>
              <a:t>birincili</a:t>
            </a:r>
            <a:r>
              <a:rPr lang="en-GB" dirty="0"/>
              <a:t> </a:t>
            </a:r>
            <a:r>
              <a:rPr lang="en-GB" dirty="0" err="1"/>
              <a:t>şişlərdən</a:t>
            </a:r>
            <a:r>
              <a:rPr lang="en-GB" dirty="0"/>
              <a:t> 3 </a:t>
            </a:r>
            <a:r>
              <a:rPr lang="en-GB" dirty="0" err="1"/>
              <a:t>dəfə</a:t>
            </a:r>
            <a:r>
              <a:rPr lang="en-GB" dirty="0"/>
              <a:t> </a:t>
            </a:r>
            <a:r>
              <a:rPr lang="en-GB" dirty="0" err="1"/>
              <a:t>çox</a:t>
            </a:r>
            <a:r>
              <a:rPr lang="en-GB" dirty="0"/>
              <a:t> </a:t>
            </a:r>
            <a:r>
              <a:rPr lang="en-GB" dirty="0" err="1"/>
              <a:t>rast</a:t>
            </a:r>
            <a:r>
              <a:rPr lang="en-GB" dirty="0"/>
              <a:t> </a:t>
            </a:r>
            <a:r>
              <a:rPr lang="en-GB" dirty="0" err="1"/>
              <a:t>gəlir</a:t>
            </a:r>
            <a:r>
              <a:rPr lang="en-GB" dirty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169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Təsnifatı</a:t>
            </a:r>
            <a:endParaRPr lang="en-US" altLang="en-US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910613"/>
              </p:ext>
            </p:extLst>
          </p:nvPr>
        </p:nvGraphicFramePr>
        <p:xfrm>
          <a:off x="335360" y="980728"/>
          <a:ext cx="11521280" cy="527375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935841">
                  <a:extLst>
                    <a:ext uri="{9D8B030D-6E8A-4147-A177-3AD203B41FA5}">
                      <a16:colId xmlns:a16="http://schemas.microsoft.com/office/drawing/2014/main" val="3525990246"/>
                    </a:ext>
                  </a:extLst>
                </a:gridCol>
                <a:gridCol w="3005551">
                  <a:extLst>
                    <a:ext uri="{9D8B030D-6E8A-4147-A177-3AD203B41FA5}">
                      <a16:colId xmlns:a16="http://schemas.microsoft.com/office/drawing/2014/main" val="3257037825"/>
                    </a:ext>
                  </a:extLst>
                </a:gridCol>
                <a:gridCol w="2289944">
                  <a:extLst>
                    <a:ext uri="{9D8B030D-6E8A-4147-A177-3AD203B41FA5}">
                      <a16:colId xmlns:a16="http://schemas.microsoft.com/office/drawing/2014/main" val="3671061653"/>
                    </a:ext>
                  </a:extLst>
                </a:gridCol>
                <a:gridCol w="2289944">
                  <a:extLst>
                    <a:ext uri="{9D8B030D-6E8A-4147-A177-3AD203B41FA5}">
                      <a16:colId xmlns:a16="http://schemas.microsoft.com/office/drawing/2014/main" val="2380700422"/>
                    </a:ext>
                  </a:extLst>
                </a:gridCol>
              </a:tblGrid>
              <a:tr h="457461">
                <a:tc gridSpan="3"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Birincili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Metastatik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3583390"/>
                  </a:ext>
                </a:extLst>
              </a:tr>
              <a:tr h="2062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Epitelial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Adacıq</a:t>
                      </a:r>
                      <a:r>
                        <a:rPr lang="en-US" sz="2400" dirty="0"/>
                        <a:t> </a:t>
                      </a:r>
                      <a:r>
                        <a:rPr lang="en-US" sz="2400" dirty="0" err="1"/>
                        <a:t>şişləri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Mezenximal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8327806"/>
                  </a:ext>
                </a:extLst>
              </a:tr>
              <a:tr h="2753476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sv-SE" sz="2400" dirty="0"/>
                        <a:t>Duktal adenokarsinomalar 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sv-SE" sz="2400" dirty="0"/>
                        <a:t>Asinar adenokarsinomala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sv-SE" sz="2400" dirty="0"/>
                        <a:t>Sistoadenokarsinoma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sv-SE" sz="2400" dirty="0"/>
                        <a:t>Adenomalar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sv-SE" sz="2400" dirty="0"/>
                        <a:t>Sistoadenoma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/>
                        <a:t>Bədxassəli</a:t>
                      </a:r>
                      <a:r>
                        <a:rPr lang="en-US" sz="2400" dirty="0"/>
                        <a:t> 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/>
                        <a:t>Xoşxassəli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Hormonal </a:t>
                      </a:r>
                      <a:r>
                        <a:rPr lang="en-US" sz="2400" dirty="0" err="1"/>
                        <a:t>aktiv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Hormonal </a:t>
                      </a:r>
                      <a:r>
                        <a:rPr lang="en-US" sz="2400" dirty="0" err="1"/>
                        <a:t>qeyri-aktiv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/>
                        <a:t>Limfoma</a:t>
                      </a:r>
                      <a:r>
                        <a:rPr lang="en-US" sz="2400" dirty="0"/>
                        <a:t> 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Lipoma </a:t>
                      </a:r>
                      <a:endParaRPr lang="az-Latn-AZ" sz="24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/>
                        <a:t>Digər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Süd </a:t>
                      </a:r>
                      <a:r>
                        <a:rPr lang="en-US" sz="2400" dirty="0" err="1"/>
                        <a:t>vəzi</a:t>
                      </a:r>
                      <a:r>
                        <a:rPr lang="en-US" sz="2400" dirty="0"/>
                        <a:t> </a:t>
                      </a:r>
                      <a:endParaRPr lang="az-Latn-AZ" sz="2400" dirty="0"/>
                    </a:p>
                    <a:p>
                      <a:r>
                        <a:rPr lang="en-US" sz="2400" dirty="0" err="1"/>
                        <a:t>Ağciyər</a:t>
                      </a:r>
                      <a:r>
                        <a:rPr lang="en-US" sz="2400" dirty="0"/>
                        <a:t> Melanoma </a:t>
                      </a:r>
                      <a:r>
                        <a:rPr lang="en-US" sz="2400" dirty="0" err="1"/>
                        <a:t>Yumurtalıq</a:t>
                      </a:r>
                      <a:r>
                        <a:rPr lang="en-US" sz="2400" dirty="0"/>
                        <a:t> </a:t>
                      </a:r>
                      <a:endParaRPr lang="az-Latn-AZ" sz="2400" dirty="0"/>
                    </a:p>
                    <a:p>
                      <a:r>
                        <a:rPr lang="en-US" sz="2400" dirty="0" err="1"/>
                        <a:t>Digər</a:t>
                      </a:r>
                      <a:r>
                        <a:rPr lang="en-US" sz="24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577854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9616" y="-171400"/>
            <a:ext cx="6493500" cy="1000918"/>
          </a:xfrm>
        </p:spPr>
        <p:txBody>
          <a:bodyPr>
            <a:noAutofit/>
          </a:bodyPr>
          <a:lstStyle/>
          <a:p>
            <a:r>
              <a:rPr lang="az-Latn-AZ" altLang="en-US" sz="2000" dirty="0"/>
              <a:t>MƏDƏALTI VƏZİ  ADENOKARSİNOMASI 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3392" y="2204864"/>
            <a:ext cx="10801200" cy="36290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Tərifi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MAV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adenokarsinoması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mədəaltı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vəz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in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axacaq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vəzi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epitelindən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inkişaf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edən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bədxassəli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törəmələr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7437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19736" y="-4543"/>
            <a:ext cx="4259039" cy="685800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Təsnifatı</a:t>
            </a:r>
            <a:endParaRPr lang="en-US" altLang="en-US" sz="3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281526"/>
              </p:ext>
            </p:extLst>
          </p:nvPr>
        </p:nvGraphicFramePr>
        <p:xfrm>
          <a:off x="407368" y="1412776"/>
          <a:ext cx="11377260" cy="4715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8230">
                  <a:extLst>
                    <a:ext uri="{9D8B030D-6E8A-4147-A177-3AD203B41FA5}">
                      <a16:colId xmlns:a16="http://schemas.microsoft.com/office/drawing/2014/main" val="235380644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140221419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196814669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15281544"/>
                    </a:ext>
                  </a:extLst>
                </a:gridCol>
                <a:gridCol w="2592286">
                  <a:extLst>
                    <a:ext uri="{9D8B030D-6E8A-4147-A177-3AD203B41FA5}">
                      <a16:colId xmlns:a16="http://schemas.microsoft.com/office/drawing/2014/main" val="1016131395"/>
                    </a:ext>
                  </a:extLst>
                </a:gridCol>
              </a:tblGrid>
              <a:tr h="68486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Yerinə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Histologiyasına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Klinikasına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Mərhələsinə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rezektabelliyə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4172716"/>
                  </a:ext>
                </a:extLst>
              </a:tr>
              <a:tr h="4014045"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Baş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Gövdə-quyruq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Diffuz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Duktal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(90%)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Asinar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Sarılıqlı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Sarılıqsız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Rezektabel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>
                        <a:lnSpc>
                          <a:spcPct val="2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Qeyri-rezektabel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13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3487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Autofit/>
          </a:bodyPr>
          <a:lstStyle/>
          <a:p>
            <a:r>
              <a:rPr lang="az-Latn-AZ" altLang="en-US" sz="3600" dirty="0"/>
              <a:t>Rastgəlmə tezliyi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6580829"/>
              </p:ext>
            </p:extLst>
          </p:nvPr>
        </p:nvGraphicFramePr>
        <p:xfrm>
          <a:off x="838200" y="1268760"/>
          <a:ext cx="10515600" cy="49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7381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236683" cy="835878"/>
          </a:xfrm>
        </p:spPr>
        <p:txBody>
          <a:bodyPr>
            <a:noAutofit/>
          </a:bodyPr>
          <a:lstStyle/>
          <a:p>
            <a:r>
              <a:rPr lang="az-Latn-AZ" altLang="en-US" sz="4000" dirty="0"/>
              <a:t>Risk amilləri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931358"/>
              </p:ext>
            </p:extLst>
          </p:nvPr>
        </p:nvGraphicFramePr>
        <p:xfrm>
          <a:off x="767408" y="134076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1905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452707" cy="835878"/>
          </a:xfrm>
        </p:spPr>
        <p:txBody>
          <a:bodyPr>
            <a:noAutofit/>
          </a:bodyPr>
          <a:lstStyle/>
          <a:p>
            <a:r>
              <a:rPr lang="az-Latn-AZ" altLang="en-US" sz="3600" dirty="0"/>
              <a:t>Morfologiyası 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2928854"/>
              </p:ext>
            </p:extLst>
          </p:nvPr>
        </p:nvGraphicFramePr>
        <p:xfrm>
          <a:off x="767408" y="126876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1094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624" y="-85825"/>
            <a:ext cx="6480720" cy="778522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Gedişi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628800"/>
            <a:ext cx="10515600" cy="4351338"/>
          </a:xfrm>
        </p:spPr>
        <p:txBody>
          <a:bodyPr/>
          <a:lstStyle/>
          <a:p>
            <a:pPr lvl="0"/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Adenokarsinomalar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lokal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invaziya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portal vena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yolu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yayıl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ır.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Lokal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invaziya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portal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gəlir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Ekstraabdominal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orqanlar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ən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ağciyərlərə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metastaz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verirlər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Cismində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quyruğunda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diffuz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yerləşən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şişlər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biruzə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verdikləri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vaxt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artıq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yerli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distant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yayılmış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olurlar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Baş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nahiyəsində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yerləşən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şişlər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isə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sarılıq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əlaməti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biruzə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verdikləri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vaxt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85-90%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halda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geniş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yayılma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göstərirlər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624" y="-85826"/>
            <a:ext cx="6480720" cy="922537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Mərhələləri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2311287"/>
              </p:ext>
            </p:extLst>
          </p:nvPr>
        </p:nvGraphicFramePr>
        <p:xfrm>
          <a:off x="191344" y="1052736"/>
          <a:ext cx="11840988" cy="532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8399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Ağırlaşmaları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Sarılıq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12bb obstruksiyası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Mədə-bağırsaq qanaxması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Dalaq və portal vena trombozu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Retension sistlər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Digər </a:t>
            </a:r>
          </a:p>
          <a:p>
            <a:pPr marL="0" indent="0" algn="just">
              <a:buNone/>
            </a:pPr>
            <a:endParaRPr lang="en-GB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56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3392" y="836712"/>
            <a:ext cx="10515600" cy="554461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Başlanğıcda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zəif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Törəmə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inkişaf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etdikcə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kütlə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effektinə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anormal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funksiyaya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şişə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reaksiyaya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Ən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: 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(90%)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Arıqlama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(60%)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Sarılıq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(50-90%)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Anoreksiya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zəiflik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bulantı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qusma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disfagiya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Miqrator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tromboflebit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(Trousseaus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simptomu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Ağrısız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mexaniki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sarılıq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öd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kisəsinin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palpasiya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Cisimdə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yerləşən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törəmələr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qaraciyərə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qapı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limfa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düyünlərinə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metastaz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verdikdə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sarılıq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Cisim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quyruqda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yerləşən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törəmələrdə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arıqlama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gəlir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400" dirty="0"/>
              <a:t>Diaqnostikası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Epiqastral ağrısı, kütləsi, arıqlaması olan yaşlı xəstələrdə, mexaniki sarılıqda pankreas törəməsi unudulmamalıdır.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USM-də pankreasda kütlə, sist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CA – 19 – 9 artması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Yaşlı xəstələrdə kəskin pankreatit 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az-Latn-AZ" altLang="en-US" sz="3600" b="1" i="1" dirty="0">
                <a:solidFill>
                  <a:schemeClr val="accent1">
                    <a:lumMod val="75000"/>
                  </a:schemeClr>
                </a:solidFill>
              </a:rPr>
              <a:t>Dəqiqləşdirmə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Pankreas adenokarsinomasına şübhə olan xəstələrdə klinik, laborator və görüntüləmə müayinələri aparmaq lazımdır.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Laborator müayinələr spesifik deyil: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Xolestaz göstəriciləri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Şiş markerləri</a:t>
            </a:r>
          </a:p>
        </p:txBody>
      </p:sp>
    </p:spTree>
    <p:extLst>
      <p:ext uri="{BB962C8B-B14F-4D97-AF65-F5344CB8AC3E}">
        <p14:creationId xmlns:p14="http://schemas.microsoft.com/office/powerpoint/2010/main" val="3977901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Dəqiqləşdirmə</a:t>
            </a:r>
          </a:p>
          <a:p>
            <a:pPr algn="just"/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Görüntüləmə üsulları diaqnostikada və mərhələnin təyinində önəmlidir. </a:t>
            </a:r>
          </a:p>
          <a:p>
            <a:pPr marL="0" indent="0" algn="just">
              <a:buNone/>
            </a:pPr>
            <a:endParaRPr lang="az-Latn-AZ" altLang="en-US" sz="35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USM ilkin müayinədir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Kontrastlı KT və ya MRT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Endoskopik USM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Diaqnostik laparoskopiya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PET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sz="3500" dirty="0">
                <a:solidFill>
                  <a:schemeClr val="accent1">
                    <a:lumMod val="75000"/>
                  </a:schemeClr>
                </a:solidFill>
              </a:rPr>
              <a:t>Biopsiya</a:t>
            </a:r>
          </a:p>
        </p:txBody>
      </p:sp>
    </p:spTree>
    <p:extLst>
      <p:ext uri="{BB962C8B-B14F-4D97-AF65-F5344CB8AC3E}">
        <p14:creationId xmlns:p14="http://schemas.microsoft.com/office/powerpoint/2010/main" val="335140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44469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626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/>
          <a:lstStyle/>
          <a:p>
            <a:r>
              <a:rPr lang="az-Latn-AZ" sz="4000" dirty="0"/>
              <a:t>Mərhələnin</a:t>
            </a:r>
            <a:r>
              <a:rPr lang="az-Latn-AZ" sz="4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4000" dirty="0"/>
              <a:t>təyini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Mərhələnin və rezektabelliyin təyini üçün: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KT angioqrafiya və endoskopik USM,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Diaqnostik laparoskopiya edilir və gərəkərsə, PET istifadə edilir.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Cərrahi rezektabellik nöqteyi nəzərdən pankreas adenokarsinomasının aşağıdakı formaları ayrıd edilir:  </a:t>
            </a:r>
          </a:p>
          <a:p>
            <a:pPr marL="0" indent="0" algn="just">
              <a:buNone/>
            </a:pPr>
            <a:endParaRPr lang="az-Latn-AZ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</a:rPr>
              <a:t>Rezektabel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</a:rPr>
              <a:t>Ara mərhələ </a:t>
            </a:r>
            <a:endParaRPr lang="az-Latn-AZ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</a:rPr>
              <a:t>Qeyri-rezektabel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altLang="en-US" sz="3500" b="1" i="1" dirty="0">
                <a:solidFill>
                  <a:schemeClr val="accent1">
                    <a:lumMod val="75000"/>
                  </a:schemeClr>
                </a:solidFill>
              </a:rPr>
              <a:t>Prinsipi</a:t>
            </a: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endParaRPr lang="az-Latn-AZ" altLang="en-US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Radikal müalicəsi rezeksiyadır, rezekiya mümkün olmayanda palliativ müalicələr aparılır.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Müalicəsi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374" y="1335045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altLang="en-US" sz="2600" b="1" i="1" dirty="0">
                <a:solidFill>
                  <a:schemeClr val="accent1">
                    <a:lumMod val="75000"/>
                  </a:schemeClr>
                </a:solidFill>
              </a:rPr>
              <a:t>Metodları </a:t>
            </a:r>
          </a:p>
          <a:p>
            <a:pPr marL="0" indent="0" algn="just">
              <a:buNone/>
            </a:pPr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Rezeksiya xəstələrin 10%-dən azında mümkün olur və aşağıdakı hallar rezektabel qəbul edilir: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Distal metastazlar yoxdur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Törəmə ilə yuxarı çöz venası arasında yağ toxuması qorunmuşdur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Qaraciyər, yuxarı çöz və günəş kötüyü arteriyalarına invaziya yoxdur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Ətraf orqanlara invaziya yoxdur (nisbi)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Peritoneal karsinomatoz yoxdur </a:t>
            </a:r>
          </a:p>
          <a:p>
            <a:pPr algn="just"/>
            <a:r>
              <a:rPr lang="az-Latn-AZ" altLang="en-US" sz="2600" dirty="0">
                <a:solidFill>
                  <a:schemeClr val="accent1">
                    <a:lumMod val="75000"/>
                  </a:schemeClr>
                </a:solidFill>
              </a:rPr>
              <a:t>Rezeksiya həcmi proksimal (pankreato – duodenal rezeksiya), distal və total ola bilər. </a:t>
            </a:r>
            <a:endParaRPr lang="en-US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1623" y="3072323"/>
            <a:ext cx="10224947" cy="49148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26962" y="3568653"/>
            <a:ext cx="10449557" cy="41785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05812" y="4100428"/>
            <a:ext cx="5968280" cy="41230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53351" y="2592372"/>
            <a:ext cx="4198168" cy="46706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26963" y="4998078"/>
            <a:ext cx="11484430" cy="87593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361623" y="4588817"/>
            <a:ext cx="5134272" cy="40926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1130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Palliativ müalicələr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simptomları və ağırlaşmaları azaltma, kimyəvi dərman və şüa müalicəsi aiddir.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rgbClr val="FF0000"/>
                </a:solidFill>
              </a:rPr>
              <a:t>Ağrını azaltma 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chemeClr val="accent2"/>
                </a:solidFill>
              </a:rPr>
              <a:t>Qeyri – steroid ağrıkəsicilər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rgbClr val="FFC000"/>
                </a:solidFill>
              </a:rPr>
              <a:t>Opioid ağrıkəsicilər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rgbClr val="00B050"/>
                </a:solidFill>
              </a:rPr>
              <a:t>Seliak qanqlionun kimyəvi bloku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rgbClr val="0070C0"/>
                </a:solidFill>
              </a:rPr>
              <a:t>Torakoskopik splanxik sinir transseksiyası </a:t>
            </a:r>
          </a:p>
          <a:p>
            <a:pPr algn="ctr">
              <a:lnSpc>
                <a:spcPct val="100000"/>
              </a:lnSpc>
            </a:pPr>
            <a:r>
              <a:rPr lang="az-Latn-AZ" altLang="en-US" sz="3200" dirty="0">
                <a:solidFill>
                  <a:srgbClr val="002060"/>
                </a:solidFill>
              </a:rPr>
              <a:t>Epidural blokada </a:t>
            </a:r>
          </a:p>
          <a:p>
            <a:pPr marL="0" indent="0" algn="just"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1782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041310"/>
              </p:ext>
            </p:extLst>
          </p:nvPr>
        </p:nvGraphicFramePr>
        <p:xfrm>
          <a:off x="335360" y="1124744"/>
          <a:ext cx="11558195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79354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400" dirty="0">
                <a:solidFill>
                  <a:schemeClr val="accent1">
                    <a:lumMod val="75000"/>
                  </a:schemeClr>
                </a:solidFill>
              </a:rPr>
              <a:t>Müalicəsi</a:t>
            </a:r>
            <a:endParaRPr 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/>
          </a:bodyPr>
          <a:lstStyle/>
          <a:p>
            <a:pPr lvl="0"/>
            <a:r>
              <a:rPr lang="az-Latn-AZ" sz="2400" b="1" i="1" u="sng" dirty="0"/>
              <a:t>Müalicə seçimi </a:t>
            </a:r>
          </a:p>
          <a:p>
            <a:pPr lvl="0"/>
            <a:endParaRPr lang="en-US" sz="2400" dirty="0"/>
          </a:p>
          <a:p>
            <a:pPr lvl="0"/>
            <a:r>
              <a:rPr lang="az-Latn-AZ" sz="2400" dirty="0"/>
              <a:t>MAV xərçənginin müalicə üsulunun seçimində mərhələsinə, xüsusən də rezektabelliyə əsaslanılır:</a:t>
            </a:r>
            <a:endParaRPr lang="en-US" sz="2400" dirty="0"/>
          </a:p>
          <a:p>
            <a:pPr lvl="1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Rezektabel hallarda (I mərhələ və bəzi II mərhələ) radikal rezeksiya edilir. </a:t>
            </a:r>
          </a:p>
          <a:p>
            <a:pPr lvl="1"/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Aralıq mərhələdə (bəzi II mərhələ) kimyaterapiya və sonra radikal rezeksiya mümkün olarsa yerinə yetirilir. </a:t>
            </a:r>
          </a:p>
          <a:p>
            <a:pPr lvl="1"/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Qeyri – rezektabel törəmələrdə (III və IV mərhələ) palliativ və ya simptomatik müalicələr aparılır.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236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en-US" sz="36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460851" y="565944"/>
            <a:ext cx="197961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800" b="1">
                <a:solidFill>
                  <a:srgbClr val="0070C0"/>
                </a:solidFill>
              </a:rPr>
              <a:t>MAV XƏRÇƏNGİ</a:t>
            </a:r>
            <a:endParaRPr lang="en-US" altLang="en-US" sz="1800" b="1">
              <a:solidFill>
                <a:srgbClr val="0070C0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918051" y="1240632"/>
            <a:ext cx="10636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800" b="1"/>
              <a:t>Metastaz</a:t>
            </a:r>
            <a:endParaRPr lang="en-US" altLang="en-US" sz="1800" b="1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055788" y="2496344"/>
            <a:ext cx="29114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/>
              <a:t>Yuxarı çöz arteriyasına və ya günəş kötüyünə invaziya</a:t>
            </a:r>
            <a:endParaRPr lang="en-US" altLang="en-US" sz="1800" b="1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250926" y="3275807"/>
            <a:ext cx="47625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/>
              <a:t>Yox</a:t>
            </a:r>
            <a:endParaRPr lang="en-US" altLang="en-US" sz="1600" b="1"/>
          </a:p>
        </p:txBody>
      </p:sp>
      <p:cxnSp>
        <p:nvCxnSpPr>
          <p:cNvPr id="12" name="AutoShape 7"/>
          <p:cNvCxnSpPr>
            <a:cxnSpLocks noChangeShapeType="1"/>
            <a:stCxn id="7" idx="2"/>
            <a:endCxn id="9" idx="0"/>
          </p:cNvCxnSpPr>
          <p:nvPr/>
        </p:nvCxnSpPr>
        <p:spPr bwMode="auto">
          <a:xfrm flipH="1">
            <a:off x="7449863" y="935832"/>
            <a:ext cx="1588" cy="3048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332388" y="3275807"/>
            <a:ext cx="4699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/>
              <a:t>Var</a:t>
            </a:r>
            <a:endParaRPr lang="en-US" altLang="en-US" sz="1600" b="1"/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id="{C5F586F9-019F-4844-A22C-963113E0E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727" y="5268912"/>
            <a:ext cx="1250950" cy="4095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tr-TR" altLang="en-US" b="1" dirty="0"/>
              <a:t>III mərhələ</a:t>
            </a:r>
            <a:endParaRPr lang="en-US" altLang="en-US" b="1" dirty="0"/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9535036" y="1881495"/>
            <a:ext cx="4699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 dirty="0"/>
              <a:t>Var</a:t>
            </a:r>
            <a:endParaRPr lang="en-US" altLang="en-US" sz="1600" b="1" dirty="0"/>
          </a:p>
        </p:txBody>
      </p:sp>
      <p:sp>
        <p:nvSpPr>
          <p:cNvPr id="16" name="AutoShape 14">
            <a:extLst>
              <a:ext uri="{FF2B5EF4-FFF2-40B4-BE49-F238E27FC236}">
                <a16:creationId xmlns:a16="http://schemas.microsoft.com/office/drawing/2014/main" id="{4E5F718F-5FFE-41B7-83EE-DFE6BC2046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7367" y="5203774"/>
            <a:ext cx="1265238" cy="4095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tr-TR" altLang="en-US" b="1"/>
              <a:t>IV mərhələ</a:t>
            </a:r>
            <a:endParaRPr lang="en-US" altLang="en-US" b="1">
              <a:sym typeface="Symbol" pitchFamily="18" charset="2"/>
            </a:endParaRPr>
          </a:p>
        </p:txBody>
      </p:sp>
      <p:cxnSp>
        <p:nvCxnSpPr>
          <p:cNvPr id="17" name="AutoShape 15"/>
          <p:cNvCxnSpPr>
            <a:cxnSpLocks noChangeShapeType="1"/>
            <a:stCxn id="11" idx="2"/>
            <a:endCxn id="24" idx="0"/>
          </p:cNvCxnSpPr>
          <p:nvPr/>
        </p:nvCxnSpPr>
        <p:spPr bwMode="auto">
          <a:xfrm>
            <a:off x="3489051" y="3613944"/>
            <a:ext cx="0" cy="38893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AutoShape 16"/>
          <p:cNvCxnSpPr>
            <a:cxnSpLocks noChangeShapeType="1"/>
            <a:stCxn id="13" idx="2"/>
            <a:endCxn id="14" idx="0"/>
          </p:cNvCxnSpPr>
          <p:nvPr/>
        </p:nvCxnSpPr>
        <p:spPr bwMode="auto">
          <a:xfrm flipH="1">
            <a:off x="7560202" y="3613944"/>
            <a:ext cx="7136" cy="165496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17"/>
          <p:cNvCxnSpPr>
            <a:cxnSpLocks noChangeShapeType="1"/>
            <a:stCxn id="9" idx="1"/>
            <a:endCxn id="23" idx="0"/>
          </p:cNvCxnSpPr>
          <p:nvPr/>
        </p:nvCxnSpPr>
        <p:spPr bwMode="auto">
          <a:xfrm rot="10800000" flipV="1">
            <a:off x="5500413" y="1424782"/>
            <a:ext cx="1417638" cy="403225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18"/>
          <p:cNvCxnSpPr>
            <a:cxnSpLocks noChangeShapeType="1"/>
            <a:stCxn id="9" idx="3"/>
          </p:cNvCxnSpPr>
          <p:nvPr/>
        </p:nvCxnSpPr>
        <p:spPr bwMode="auto">
          <a:xfrm>
            <a:off x="7981676" y="1425576"/>
            <a:ext cx="1788310" cy="402431"/>
          </a:xfrm>
          <a:prstGeom prst="bentConnector3">
            <a:avLst>
              <a:gd name="adj1" fmla="val 98658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19"/>
          <p:cNvCxnSpPr>
            <a:cxnSpLocks noChangeShapeType="1"/>
            <a:stCxn id="10" idx="1"/>
            <a:endCxn id="11" idx="0"/>
          </p:cNvCxnSpPr>
          <p:nvPr/>
        </p:nvCxnSpPr>
        <p:spPr bwMode="auto">
          <a:xfrm rot="10800000" flipV="1">
            <a:off x="3489051" y="2818607"/>
            <a:ext cx="566737" cy="4572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AutoShape 20"/>
          <p:cNvCxnSpPr>
            <a:cxnSpLocks noChangeShapeType="1"/>
            <a:stCxn id="10" idx="3"/>
            <a:endCxn id="13" idx="0"/>
          </p:cNvCxnSpPr>
          <p:nvPr/>
        </p:nvCxnSpPr>
        <p:spPr bwMode="auto">
          <a:xfrm>
            <a:off x="6967263" y="2818607"/>
            <a:ext cx="600075" cy="4572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5262288" y="1828007"/>
            <a:ext cx="47625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/>
              <a:t>Yox</a:t>
            </a:r>
            <a:endParaRPr lang="en-US" altLang="en-US" sz="1600" b="1"/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2601638" y="4002882"/>
            <a:ext cx="1773238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800" b="1"/>
              <a:t>Yaxın orqanlara</a:t>
            </a:r>
            <a:r>
              <a:rPr lang="az-Latn-AZ" altLang="en-US" sz="1800" b="1"/>
              <a:t> və ya limfa düyününə </a:t>
            </a:r>
            <a:r>
              <a:rPr lang="tr-TR" altLang="en-US" sz="1800" b="1"/>
              <a:t> yayılma</a:t>
            </a:r>
            <a:endParaRPr lang="en-US" altLang="en-US" sz="1800" b="1"/>
          </a:p>
        </p:txBody>
      </p:sp>
      <p:sp>
        <p:nvSpPr>
          <p:cNvPr id="25" name="Text Box 26"/>
          <p:cNvSpPr txBox="1">
            <a:spLocks noChangeArrowheads="1"/>
          </p:cNvSpPr>
          <p:nvPr/>
        </p:nvSpPr>
        <p:spPr bwMode="auto">
          <a:xfrm>
            <a:off x="1939651" y="4999832"/>
            <a:ext cx="477837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/>
              <a:t>Yox</a:t>
            </a:r>
            <a:endParaRPr lang="en-US" altLang="en-US" sz="1600" b="1"/>
          </a:p>
        </p:txBody>
      </p:sp>
      <p:sp>
        <p:nvSpPr>
          <p:cNvPr id="26" name="Text Box 27"/>
          <p:cNvSpPr txBox="1">
            <a:spLocks noChangeArrowheads="1"/>
          </p:cNvSpPr>
          <p:nvPr/>
        </p:nvSpPr>
        <p:spPr bwMode="auto">
          <a:xfrm>
            <a:off x="4587601" y="4999832"/>
            <a:ext cx="4699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tr-TR" altLang="en-US" sz="1600" b="1"/>
              <a:t>Var</a:t>
            </a:r>
            <a:endParaRPr lang="en-US" altLang="en-US" sz="1600" b="1"/>
          </a:p>
        </p:txBody>
      </p:sp>
      <p:cxnSp>
        <p:nvCxnSpPr>
          <p:cNvPr id="27" name="AutoShape 28"/>
          <p:cNvCxnSpPr>
            <a:cxnSpLocks noChangeShapeType="1"/>
            <a:stCxn id="24" idx="3"/>
            <a:endCxn id="26" idx="0"/>
          </p:cNvCxnSpPr>
          <p:nvPr/>
        </p:nvCxnSpPr>
        <p:spPr bwMode="auto">
          <a:xfrm>
            <a:off x="4374876" y="4602957"/>
            <a:ext cx="447675" cy="396875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AutoShape 30"/>
          <p:cNvCxnSpPr>
            <a:cxnSpLocks noChangeShapeType="1"/>
            <a:stCxn id="24" idx="1"/>
            <a:endCxn id="25" idx="0"/>
          </p:cNvCxnSpPr>
          <p:nvPr/>
        </p:nvCxnSpPr>
        <p:spPr bwMode="auto">
          <a:xfrm rot="10800000" flipV="1">
            <a:off x="2177776" y="4602957"/>
            <a:ext cx="423862" cy="396875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" name="AutoShape 32">
            <a:extLst>
              <a:ext uri="{FF2B5EF4-FFF2-40B4-BE49-F238E27FC236}">
                <a16:creationId xmlns:a16="http://schemas.microsoft.com/office/drawing/2014/main" id="{6527D938-75F5-44EE-8B8B-4C397C07A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8826" y="5609432"/>
            <a:ext cx="1187450" cy="4095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tr-TR" altLang="en-US" b="1"/>
              <a:t>II mərhələ</a:t>
            </a:r>
            <a:endParaRPr lang="en-US" altLang="en-US" b="1"/>
          </a:p>
        </p:txBody>
      </p:sp>
      <p:sp>
        <p:nvSpPr>
          <p:cNvPr id="30" name="AutoShape 33">
            <a:extLst>
              <a:ext uri="{FF2B5EF4-FFF2-40B4-BE49-F238E27FC236}">
                <a16:creationId xmlns:a16="http://schemas.microsoft.com/office/drawing/2014/main" id="{058F9730-41EB-4AD5-AF8E-D077012B7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5801" y="5609432"/>
            <a:ext cx="1125537" cy="4095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tr-TR" altLang="en-US" b="1"/>
              <a:t>I mərhələ</a:t>
            </a:r>
            <a:endParaRPr lang="en-US" altLang="en-US" b="1"/>
          </a:p>
        </p:txBody>
      </p:sp>
      <p:cxnSp>
        <p:nvCxnSpPr>
          <p:cNvPr id="31" name="AutoShape 35"/>
          <p:cNvCxnSpPr>
            <a:cxnSpLocks noChangeShapeType="1"/>
            <a:stCxn id="15" idx="2"/>
          </p:cNvCxnSpPr>
          <p:nvPr/>
        </p:nvCxnSpPr>
        <p:spPr bwMode="auto">
          <a:xfrm>
            <a:off x="9769986" y="2219632"/>
            <a:ext cx="0" cy="294926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Straight Arrow Connector 19">
            <a:extLst>
              <a:ext uri="{FF2B5EF4-FFF2-40B4-BE49-F238E27FC236}">
                <a16:creationId xmlns:a16="http://schemas.microsoft.com/office/drawing/2014/main" id="{6C0C22AA-3DC5-4298-A36A-5EA22C43CA75}"/>
              </a:ext>
            </a:extLst>
          </p:cNvPr>
          <p:cNvCxnSpPr>
            <a:stCxn id="23" idx="2"/>
            <a:endCxn id="10" idx="0"/>
          </p:cNvCxnSpPr>
          <p:nvPr/>
        </p:nvCxnSpPr>
        <p:spPr>
          <a:xfrm>
            <a:off x="5500413" y="2166144"/>
            <a:ext cx="11113" cy="33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96F38C75-C213-4ABF-AF5D-2A840A92BE2E}"/>
              </a:ext>
            </a:extLst>
          </p:cNvPr>
          <p:cNvSpPr txBox="1"/>
          <p:nvPr/>
        </p:nvSpPr>
        <p:spPr>
          <a:xfrm>
            <a:off x="2342875" y="6044407"/>
            <a:ext cx="2290763" cy="56197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az-Latn-AZ" sz="2000" b="1" dirty="0">
                <a:solidFill>
                  <a:schemeClr val="bg1"/>
                </a:solidFill>
              </a:rPr>
              <a:t>REZEKSİYA</a:t>
            </a:r>
            <a:endParaRPr lang="en-US" sz="2000" b="1" dirty="0">
              <a:solidFill>
                <a:schemeClr val="bg1"/>
              </a:solidFill>
            </a:endParaRPr>
          </a:p>
        </p:txBody>
      </p:sp>
      <p:cxnSp>
        <p:nvCxnSpPr>
          <p:cNvPr id="34" name="Straight Arrow Connector 25">
            <a:extLst>
              <a:ext uri="{FF2B5EF4-FFF2-40B4-BE49-F238E27FC236}">
                <a16:creationId xmlns:a16="http://schemas.microsoft.com/office/drawing/2014/main" id="{4C329FFE-548A-4CEF-928A-9C0FDB0A90CA}"/>
              </a:ext>
            </a:extLst>
          </p:cNvPr>
          <p:cNvCxnSpPr>
            <a:stCxn id="26" idx="2"/>
            <a:endCxn id="29" idx="0"/>
          </p:cNvCxnSpPr>
          <p:nvPr/>
        </p:nvCxnSpPr>
        <p:spPr>
          <a:xfrm>
            <a:off x="4822551" y="5337969"/>
            <a:ext cx="0" cy="2714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27">
            <a:extLst>
              <a:ext uri="{FF2B5EF4-FFF2-40B4-BE49-F238E27FC236}">
                <a16:creationId xmlns:a16="http://schemas.microsoft.com/office/drawing/2014/main" id="{A8C30152-DC7B-4738-8757-A3E26F5F547E}"/>
              </a:ext>
            </a:extLst>
          </p:cNvPr>
          <p:cNvCxnSpPr>
            <a:stCxn id="25" idx="2"/>
            <a:endCxn id="30" idx="0"/>
          </p:cNvCxnSpPr>
          <p:nvPr/>
        </p:nvCxnSpPr>
        <p:spPr>
          <a:xfrm flipH="1">
            <a:off x="2177776" y="5337969"/>
            <a:ext cx="0" cy="2714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0">
            <a:extLst>
              <a:ext uri="{FF2B5EF4-FFF2-40B4-BE49-F238E27FC236}">
                <a16:creationId xmlns:a16="http://schemas.microsoft.com/office/drawing/2014/main" id="{6E47C268-1EF1-44DE-9F62-E7BEE43D9B28}"/>
              </a:ext>
            </a:extLst>
          </p:cNvPr>
          <p:cNvCxnSpPr>
            <a:cxnSpLocks/>
            <a:stCxn id="29" idx="2"/>
            <a:endCxn id="33" idx="7"/>
          </p:cNvCxnSpPr>
          <p:nvPr/>
        </p:nvCxnSpPr>
        <p:spPr>
          <a:xfrm flipH="1">
            <a:off x="4298164" y="6019007"/>
            <a:ext cx="524387" cy="1076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2">
            <a:extLst>
              <a:ext uri="{FF2B5EF4-FFF2-40B4-BE49-F238E27FC236}">
                <a16:creationId xmlns:a16="http://schemas.microsoft.com/office/drawing/2014/main" id="{F3B401DF-E4F6-4B2F-8854-2D292639ADD8}"/>
              </a:ext>
            </a:extLst>
          </p:cNvPr>
          <p:cNvCxnSpPr>
            <a:cxnSpLocks/>
            <a:stCxn id="30" idx="2"/>
            <a:endCxn id="33" idx="1"/>
          </p:cNvCxnSpPr>
          <p:nvPr/>
        </p:nvCxnSpPr>
        <p:spPr>
          <a:xfrm>
            <a:off x="2178570" y="6019007"/>
            <a:ext cx="499779" cy="1076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Elbow Connector 36">
            <a:extLst>
              <a:ext uri="{FF2B5EF4-FFF2-40B4-BE49-F238E27FC236}">
                <a16:creationId xmlns:a16="http://schemas.microsoft.com/office/drawing/2014/main" id="{4E36D4D5-C526-4B11-8ADF-0C6470FC5707}"/>
              </a:ext>
            </a:extLst>
          </p:cNvPr>
          <p:cNvCxnSpPr>
            <a:stCxn id="14" idx="2"/>
          </p:cNvCxnSpPr>
          <p:nvPr/>
        </p:nvCxnSpPr>
        <p:spPr>
          <a:xfrm rot="16200000" flipH="1">
            <a:off x="7964608" y="5274080"/>
            <a:ext cx="768352" cy="1577165"/>
          </a:xfrm>
          <a:prstGeom prst="bentConnector2">
            <a:avLst/>
          </a:prstGeom>
          <a:ln>
            <a:solidFill>
              <a:schemeClr val="tx1"/>
            </a:solidFill>
            <a:prstDash val="solid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63D0BF49-DEE4-47D3-BBC5-5ADEF257C234}"/>
              </a:ext>
            </a:extLst>
          </p:cNvPr>
          <p:cNvCxnSpPr/>
          <p:nvPr/>
        </p:nvCxnSpPr>
        <p:spPr>
          <a:xfrm>
            <a:off x="9824754" y="5625548"/>
            <a:ext cx="0" cy="3934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22"/>
          <p:cNvSpPr txBox="1">
            <a:spLocks noChangeArrowheads="1"/>
          </p:cNvSpPr>
          <p:nvPr/>
        </p:nvSpPr>
        <p:spPr bwMode="auto">
          <a:xfrm>
            <a:off x="9303687" y="5971381"/>
            <a:ext cx="13033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az-Latn-AZ" sz="2000" b="1" dirty="0"/>
              <a:t>Palliativ </a:t>
            </a:r>
          </a:p>
          <a:p>
            <a:pPr algn="ctr" eaLnBrk="1" hangingPunct="1"/>
            <a:r>
              <a:rPr lang="az-Latn-AZ" altLang="az-Latn-AZ" sz="2000" b="1" dirty="0"/>
              <a:t>müalicələr</a:t>
            </a:r>
            <a:endParaRPr lang="en-US" altLang="az-Latn-AZ" sz="2000" b="1" dirty="0"/>
          </a:p>
        </p:txBody>
      </p:sp>
      <p:sp>
        <p:nvSpPr>
          <p:cNvPr id="54" name="Footer Placeholder 1"/>
          <p:cNvSpPr txBox="1">
            <a:spLocks/>
          </p:cNvSpPr>
          <p:nvPr/>
        </p:nvSpPr>
        <p:spPr>
          <a:xfrm>
            <a:off x="9955355" y="3836246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NYBay</a:t>
            </a:r>
            <a:endParaRPr lang="az-Latn-AZ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281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>
            <a:normAutofit/>
          </a:bodyPr>
          <a:lstStyle/>
          <a:p>
            <a:r>
              <a:rPr lang="az-Latn-AZ" sz="4000" dirty="0"/>
              <a:t>Proqnoz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392" y="1525437"/>
            <a:ext cx="5181600" cy="44761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Radikal rezeksiyalardan sonra 5 illik yaşam 5 – 20%, kiçik və limfa tutulumu olmayan törəmələrdə 40% təşkil edir. </a:t>
            </a:r>
          </a:p>
          <a:p>
            <a:pPr>
              <a:lnSpc>
                <a:spcPct val="15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Qeyri-rezektabel törəmələrdə ortalama yaşam 3-10 ay, hepatik metastazlarda 6 aya qədərdir. </a:t>
            </a:r>
          </a:p>
        </p:txBody>
      </p:sp>
      <p:pic>
        <p:nvPicPr>
          <p:cNvPr id="10" name="Picture 4" descr="image0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01082" y="1525437"/>
            <a:ext cx="518160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1245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664" y="2780928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0689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607302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2273</TotalTime>
  <Words>879</Words>
  <Application>Microsoft Office PowerPoint</Application>
  <PresentationFormat>Widescreen</PresentationFormat>
  <Paragraphs>200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Wingdings</vt:lpstr>
      <vt:lpstr>Praktiki dərs şablonu 7</vt:lpstr>
      <vt:lpstr>Mədəaltı vəzinin törəmələri</vt:lpstr>
      <vt:lpstr>Təsnifatı</vt:lpstr>
      <vt:lpstr>Təsnifatı</vt:lpstr>
      <vt:lpstr>MƏDƏALTI VƏZİ  ADENOKARSİNOMASI </vt:lpstr>
      <vt:lpstr>Təsnifatı</vt:lpstr>
      <vt:lpstr>Rastgəlmə tezliyi</vt:lpstr>
      <vt:lpstr>Risk amilləri</vt:lpstr>
      <vt:lpstr>Morfologiyası </vt:lpstr>
      <vt:lpstr>Gedişi</vt:lpstr>
      <vt:lpstr>Mərhələləri</vt:lpstr>
      <vt:lpstr>Ağırlaşmaları</vt:lpstr>
      <vt:lpstr>Klinikası</vt:lpstr>
      <vt:lpstr>Diaqnostikası</vt:lpstr>
      <vt:lpstr>Diaqnostikası</vt:lpstr>
      <vt:lpstr>Diaqnostikası</vt:lpstr>
      <vt:lpstr>Diaqnostikası</vt:lpstr>
      <vt:lpstr>Mərhələnin təyini</vt:lpstr>
      <vt:lpstr>Müalicəsi</vt:lpstr>
      <vt:lpstr>Müalicəsi</vt:lpstr>
      <vt:lpstr>Müalicəsi</vt:lpstr>
      <vt:lpstr>Müalicəsi</vt:lpstr>
      <vt:lpstr>Müalicəsi</vt:lpstr>
      <vt:lpstr>Müalicəsi</vt:lpstr>
      <vt:lpstr>Proqnoz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196</cp:revision>
  <dcterms:created xsi:type="dcterms:W3CDTF">2001-04-16T20:54:45Z</dcterms:created>
  <dcterms:modified xsi:type="dcterms:W3CDTF">2021-06-22T17:18:05Z</dcterms:modified>
</cp:coreProperties>
</file>