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63"/>
  </p:notesMasterIdLst>
  <p:handoutMasterIdLst>
    <p:handoutMasterId r:id="rId64"/>
  </p:handoutMasterIdLst>
  <p:sldIdLst>
    <p:sldId id="284" r:id="rId2"/>
    <p:sldId id="336" r:id="rId3"/>
    <p:sldId id="341" r:id="rId4"/>
    <p:sldId id="337" r:id="rId5"/>
    <p:sldId id="362" r:id="rId6"/>
    <p:sldId id="387" r:id="rId7"/>
    <p:sldId id="364" r:id="rId8"/>
    <p:sldId id="365" r:id="rId9"/>
    <p:sldId id="367" r:id="rId10"/>
    <p:sldId id="368" r:id="rId11"/>
    <p:sldId id="369" r:id="rId12"/>
    <p:sldId id="370" r:id="rId13"/>
    <p:sldId id="366" r:id="rId14"/>
    <p:sldId id="371" r:id="rId15"/>
    <p:sldId id="372" r:id="rId16"/>
    <p:sldId id="373" r:id="rId17"/>
    <p:sldId id="374" r:id="rId18"/>
    <p:sldId id="375" r:id="rId19"/>
    <p:sldId id="338" r:id="rId20"/>
    <p:sldId id="344" r:id="rId21"/>
    <p:sldId id="345" r:id="rId22"/>
    <p:sldId id="346" r:id="rId23"/>
    <p:sldId id="347" r:id="rId24"/>
    <p:sldId id="348" r:id="rId25"/>
    <p:sldId id="350" r:id="rId26"/>
    <p:sldId id="351" r:id="rId27"/>
    <p:sldId id="352" r:id="rId28"/>
    <p:sldId id="353" r:id="rId29"/>
    <p:sldId id="355" r:id="rId30"/>
    <p:sldId id="388" r:id="rId31"/>
    <p:sldId id="356" r:id="rId32"/>
    <p:sldId id="358" r:id="rId33"/>
    <p:sldId id="360" r:id="rId34"/>
    <p:sldId id="339" r:id="rId35"/>
    <p:sldId id="377" r:id="rId36"/>
    <p:sldId id="384" r:id="rId37"/>
    <p:sldId id="378" r:id="rId38"/>
    <p:sldId id="379" r:id="rId39"/>
    <p:sldId id="380" r:id="rId40"/>
    <p:sldId id="381" r:id="rId41"/>
    <p:sldId id="383" r:id="rId42"/>
    <p:sldId id="385" r:id="rId43"/>
    <p:sldId id="386" r:id="rId44"/>
    <p:sldId id="340" r:id="rId45"/>
    <p:sldId id="389" r:id="rId46"/>
    <p:sldId id="290" r:id="rId47"/>
    <p:sldId id="327" r:id="rId48"/>
    <p:sldId id="328" r:id="rId49"/>
    <p:sldId id="318" r:id="rId50"/>
    <p:sldId id="319" r:id="rId51"/>
    <p:sldId id="320" r:id="rId52"/>
    <p:sldId id="321" r:id="rId53"/>
    <p:sldId id="322" r:id="rId54"/>
    <p:sldId id="323" r:id="rId55"/>
    <p:sldId id="329" r:id="rId56"/>
    <p:sldId id="331" r:id="rId57"/>
    <p:sldId id="332" r:id="rId58"/>
    <p:sldId id="333" r:id="rId59"/>
    <p:sldId id="313" r:id="rId60"/>
    <p:sldId id="390" r:id="rId61"/>
    <p:sldId id="391" r:id="rId62"/>
  </p:sldIdLst>
  <p:sldSz cx="12192000" cy="6858000"/>
  <p:notesSz cx="6784975" cy="98567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F2F8EE"/>
    <a:srgbClr val="7A0000"/>
    <a:srgbClr val="990033"/>
    <a:srgbClr val="203214"/>
    <a:srgbClr val="151A21"/>
    <a:srgbClr val="58001D"/>
    <a:srgbClr val="4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50" autoAdjust="0"/>
    <p:restoredTop sz="94660"/>
  </p:normalViewPr>
  <p:slideViewPr>
    <p:cSldViewPr>
      <p:cViewPr varScale="1">
        <p:scale>
          <a:sx n="60" d="100"/>
          <a:sy n="60" d="100"/>
        </p:scale>
        <p:origin x="679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415E15-3415-49D4-A6A0-BEF718CAFC21}" type="doc">
      <dgm:prSet loTypeId="urn:microsoft.com/office/officeart/2005/8/layout/vProcess5" loCatId="process" qsTypeId="urn:microsoft.com/office/officeart/2005/8/quickstyle/simple3" qsCatId="simple" csTypeId="urn:microsoft.com/office/officeart/2005/8/colors/accent0_1" csCatId="mainScheme" phldr="1"/>
      <dgm:spPr/>
    </dgm:pt>
    <dgm:pt modelId="{B783224C-C77F-4144-B6CE-45ECF11930B5}">
      <dgm:prSet phldrT="[Text]" custT="1"/>
      <dgm:spPr/>
      <dgm:t>
        <a:bodyPr/>
        <a:lstStyle/>
        <a:p>
          <a:pPr algn="ctr"/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CFTR-in </a:t>
          </a:r>
          <a:r>
            <a:rPr lang="en-US" sz="1800" b="1" dirty="0" err="1">
              <a:latin typeface="Arial" panose="020B0604020202020204" pitchFamily="34" charset="0"/>
              <a:cs typeface="Arial" panose="020B0604020202020204" pitchFamily="34" charset="0"/>
            </a:rPr>
            <a:t>mutasiyas</a:t>
          </a:r>
          <a:r>
            <a:rPr lang="az-Latn-AZ" sz="1800" b="1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endParaRPr lang="en-US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F8CB1B-C73A-4AFC-91FC-D907BB69A4A7}" type="parTrans" cxnId="{571AAA3E-3CBD-413B-9B0B-1C084CD4FEBD}">
      <dgm:prSet/>
      <dgm:spPr/>
      <dgm:t>
        <a:bodyPr/>
        <a:lstStyle/>
        <a:p>
          <a:endParaRPr lang="en-US"/>
        </a:p>
      </dgm:t>
    </dgm:pt>
    <dgm:pt modelId="{529EC1DF-51B7-412F-9904-6F85F0FD2D8A}" type="sibTrans" cxnId="{571AAA3E-3CBD-413B-9B0B-1C084CD4FEBD}">
      <dgm:prSet custT="1"/>
      <dgm:spPr/>
      <dgm:t>
        <a:bodyPr/>
        <a:lstStyle/>
        <a:p>
          <a:pPr algn="ctr"/>
          <a:endParaRPr lang="en-US" sz="1800" b="1">
            <a:solidFill>
              <a:schemeClr val="tx2">
                <a:lumMod val="50000"/>
              </a:schemeClr>
            </a:solidFill>
          </a:endParaRPr>
        </a:p>
      </dgm:t>
    </dgm:pt>
    <dgm:pt modelId="{AB34E3A9-65C4-4A5F-A70A-D55AEEB1C204}">
      <dgm:prSet phldrT="[Text]" custT="1"/>
      <dgm:spPr/>
      <dgm:t>
        <a:bodyPr/>
        <a:lstStyle/>
        <a:p>
          <a:pPr algn="ctr"/>
          <a:r>
            <a:rPr lang="az-Latn-AZ" sz="1800" b="1">
              <a:latin typeface="Arial" panose="020B0604020202020204" pitchFamily="34" charset="0"/>
              <a:cs typeface="Arial" panose="020B0604020202020204" pitchFamily="34" charset="0"/>
            </a:rPr>
            <a:t>Cl-</a:t>
          </a:r>
          <a:r>
            <a:rPr lang="en-US" sz="1800" b="1">
              <a:latin typeface="Arial" panose="020B0604020202020204" pitchFamily="34" charset="0"/>
              <a:cs typeface="Arial" panose="020B0604020202020204" pitchFamily="34" charset="0"/>
            </a:rPr>
            <a:t> hüceyrədən çıxışı azalır, Na+ ionlarının hüceyrəyə absorbsiyası artır</a:t>
          </a:r>
          <a:endParaRPr lang="en-US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976109-DD16-40BC-8A74-47E06EBBF9AB}" type="parTrans" cxnId="{0370FB4B-74F4-4A77-976C-6CE568F8EA42}">
      <dgm:prSet/>
      <dgm:spPr/>
      <dgm:t>
        <a:bodyPr/>
        <a:lstStyle/>
        <a:p>
          <a:endParaRPr lang="en-US"/>
        </a:p>
      </dgm:t>
    </dgm:pt>
    <dgm:pt modelId="{09920029-D6AD-4C1C-9720-4D3C072A3E29}" type="sibTrans" cxnId="{0370FB4B-74F4-4A77-976C-6CE568F8EA42}">
      <dgm:prSet custT="1"/>
      <dgm:spPr/>
      <dgm:t>
        <a:bodyPr/>
        <a:lstStyle/>
        <a:p>
          <a:pPr algn="ctr"/>
          <a:endParaRPr lang="en-US" sz="1800" b="1">
            <a:solidFill>
              <a:schemeClr val="tx2">
                <a:lumMod val="50000"/>
              </a:schemeClr>
            </a:solidFill>
          </a:endParaRPr>
        </a:p>
      </dgm:t>
    </dgm:pt>
    <dgm:pt modelId="{CBEEC90C-0852-40DA-851D-3B574C00080B}">
      <dgm:prSet phldrT="[Text]" custT="1"/>
      <dgm:spPr/>
      <dgm:t>
        <a:bodyPr/>
        <a:lstStyle/>
        <a:p>
          <a:pPr algn="ctr"/>
          <a:r>
            <a:rPr lang="az-Latn-AZ" sz="1800" b="1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sz="1800" b="1">
              <a:latin typeface="Arial" panose="020B0604020202020204" pitchFamily="34" charset="0"/>
              <a:cs typeface="Arial" panose="020B0604020202020204" pitchFamily="34" charset="0"/>
            </a:rPr>
            <a:t>pitel hüceyrələrindən axacağa su ifrazı azalır</a:t>
          </a:r>
          <a:endParaRPr lang="en-US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054E9B-A7B5-4891-8130-2C0128EB1852}" type="parTrans" cxnId="{3280BB9B-4211-4294-828F-333A48B3E190}">
      <dgm:prSet/>
      <dgm:spPr/>
      <dgm:t>
        <a:bodyPr/>
        <a:lstStyle/>
        <a:p>
          <a:endParaRPr lang="en-US"/>
        </a:p>
      </dgm:t>
    </dgm:pt>
    <dgm:pt modelId="{79A7F646-0B63-40EE-9987-D8F2B1B5DB66}" type="sibTrans" cxnId="{3280BB9B-4211-4294-828F-333A48B3E190}">
      <dgm:prSet custT="1"/>
      <dgm:spPr/>
      <dgm:t>
        <a:bodyPr/>
        <a:lstStyle/>
        <a:p>
          <a:pPr algn="ctr"/>
          <a:endParaRPr lang="en-US" sz="1800" b="1">
            <a:solidFill>
              <a:schemeClr val="tx2">
                <a:lumMod val="50000"/>
              </a:schemeClr>
            </a:solidFill>
          </a:endParaRPr>
        </a:p>
      </dgm:t>
    </dgm:pt>
    <dgm:pt modelId="{A1E81703-ED32-448D-B82C-54322AF73331}">
      <dgm:prSet phldrT="[Text]" custT="1"/>
      <dgm:spPr/>
      <dgm:t>
        <a:bodyPr/>
        <a:lstStyle/>
        <a:p>
          <a:pPr algn="ctr"/>
          <a:r>
            <a:rPr lang="az-Latn-AZ" sz="1800" b="1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en-US" sz="1800" b="1">
              <a:latin typeface="Arial" panose="020B0604020202020204" pitchFamily="34" charset="0"/>
              <a:cs typeface="Arial" panose="020B0604020202020204" pitchFamily="34" charset="0"/>
            </a:rPr>
            <a:t>ekret qatılaşması, daşlaşması və axacaq sistemində durğunlu</a:t>
          </a:r>
          <a:r>
            <a:rPr lang="az-Latn-AZ" sz="1800" b="1">
              <a:latin typeface="Arial" panose="020B0604020202020204" pitchFamily="34" charset="0"/>
              <a:cs typeface="Arial" panose="020B0604020202020204" pitchFamily="34" charset="0"/>
            </a:rPr>
            <a:t>q</a:t>
          </a:r>
          <a:endParaRPr lang="en-US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35493F-125B-4569-B385-D9B02D32BE8F}" type="parTrans" cxnId="{C1534591-BBBF-4423-B798-E352BA2A0602}">
      <dgm:prSet/>
      <dgm:spPr/>
      <dgm:t>
        <a:bodyPr/>
        <a:lstStyle/>
        <a:p>
          <a:endParaRPr lang="en-US"/>
        </a:p>
      </dgm:t>
    </dgm:pt>
    <dgm:pt modelId="{DD61C092-D4D3-47FF-B685-7828D657F5A3}" type="sibTrans" cxnId="{C1534591-BBBF-4423-B798-E352BA2A0602}">
      <dgm:prSet custT="1"/>
      <dgm:spPr/>
      <dgm:t>
        <a:bodyPr/>
        <a:lstStyle/>
        <a:p>
          <a:pPr algn="ctr"/>
          <a:endParaRPr lang="en-US" sz="1800" b="1">
            <a:solidFill>
              <a:schemeClr val="tx2">
                <a:lumMod val="50000"/>
              </a:schemeClr>
            </a:solidFill>
          </a:endParaRPr>
        </a:p>
      </dgm:t>
    </dgm:pt>
    <dgm:pt modelId="{C39945E5-ADC2-4575-BF49-EDA0711FFE3C}">
      <dgm:prSet phldrT="[Text]" custT="1"/>
      <dgm:spPr/>
      <dgm:t>
        <a:bodyPr/>
        <a:lstStyle/>
        <a:p>
          <a:pPr algn="ctr"/>
          <a:r>
            <a:rPr lang="az-Latn-AZ" sz="1800" b="1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1800" b="1">
              <a:latin typeface="Arial" panose="020B0604020202020204" pitchFamily="34" charset="0"/>
              <a:cs typeface="Arial" panose="020B0604020202020204" pitchFamily="34" charset="0"/>
            </a:rPr>
            <a:t>rqanlarda iltihabi və infeksion ağırlaşmalar</a:t>
          </a:r>
          <a:endParaRPr lang="en-US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5B2432-30E3-40CD-AE49-B0AA2999513E}" type="parTrans" cxnId="{D9777326-0350-434A-9A26-8DD4414B8913}">
      <dgm:prSet/>
      <dgm:spPr/>
      <dgm:t>
        <a:bodyPr/>
        <a:lstStyle/>
        <a:p>
          <a:endParaRPr lang="en-US"/>
        </a:p>
      </dgm:t>
    </dgm:pt>
    <dgm:pt modelId="{4DB8E752-C2E5-4570-AF33-ED01E15B8B54}" type="sibTrans" cxnId="{D9777326-0350-434A-9A26-8DD4414B8913}">
      <dgm:prSet custT="1"/>
      <dgm:spPr/>
      <dgm:t>
        <a:bodyPr/>
        <a:lstStyle/>
        <a:p>
          <a:endParaRPr lang="en-US" sz="1800"/>
        </a:p>
      </dgm:t>
    </dgm:pt>
    <dgm:pt modelId="{8EBCD47E-0E52-4DC7-8267-5ECA09D851D0}" type="pres">
      <dgm:prSet presAssocID="{08415E15-3415-49D4-A6A0-BEF718CAFC21}" presName="outerComposite" presStyleCnt="0">
        <dgm:presLayoutVars>
          <dgm:chMax val="5"/>
          <dgm:dir/>
          <dgm:resizeHandles val="exact"/>
        </dgm:presLayoutVars>
      </dgm:prSet>
      <dgm:spPr/>
    </dgm:pt>
    <dgm:pt modelId="{DD0664CA-A93C-4B1D-BBF7-37AEEFED1EF2}" type="pres">
      <dgm:prSet presAssocID="{08415E15-3415-49D4-A6A0-BEF718CAFC21}" presName="dummyMaxCanvas" presStyleCnt="0">
        <dgm:presLayoutVars/>
      </dgm:prSet>
      <dgm:spPr/>
    </dgm:pt>
    <dgm:pt modelId="{193DBF43-5616-4B45-A692-0DC475A384EF}" type="pres">
      <dgm:prSet presAssocID="{08415E15-3415-49D4-A6A0-BEF718CAFC21}" presName="FiveNodes_1" presStyleLbl="node1" presStyleIdx="0" presStyleCnt="5" custLinFactNeighborX="2428">
        <dgm:presLayoutVars>
          <dgm:bulletEnabled val="1"/>
        </dgm:presLayoutVars>
      </dgm:prSet>
      <dgm:spPr/>
    </dgm:pt>
    <dgm:pt modelId="{85A1FD45-7A85-46B7-B525-EC3BB85F4DBF}" type="pres">
      <dgm:prSet presAssocID="{08415E15-3415-49D4-A6A0-BEF718CAFC21}" presName="FiveNodes_2" presStyleLbl="node1" presStyleIdx="1" presStyleCnt="5">
        <dgm:presLayoutVars>
          <dgm:bulletEnabled val="1"/>
        </dgm:presLayoutVars>
      </dgm:prSet>
      <dgm:spPr/>
    </dgm:pt>
    <dgm:pt modelId="{62F3BD39-889B-4385-9326-B061653A57FF}" type="pres">
      <dgm:prSet presAssocID="{08415E15-3415-49D4-A6A0-BEF718CAFC21}" presName="FiveNodes_3" presStyleLbl="node1" presStyleIdx="2" presStyleCnt="5">
        <dgm:presLayoutVars>
          <dgm:bulletEnabled val="1"/>
        </dgm:presLayoutVars>
      </dgm:prSet>
      <dgm:spPr/>
    </dgm:pt>
    <dgm:pt modelId="{2C839D6A-4507-4597-9111-3B944E044CE6}" type="pres">
      <dgm:prSet presAssocID="{08415E15-3415-49D4-A6A0-BEF718CAFC21}" presName="FiveNodes_4" presStyleLbl="node1" presStyleIdx="3" presStyleCnt="5">
        <dgm:presLayoutVars>
          <dgm:bulletEnabled val="1"/>
        </dgm:presLayoutVars>
      </dgm:prSet>
      <dgm:spPr/>
    </dgm:pt>
    <dgm:pt modelId="{C23BEDE0-56C5-4876-A7C4-3E5451EE811B}" type="pres">
      <dgm:prSet presAssocID="{08415E15-3415-49D4-A6A0-BEF718CAFC21}" presName="FiveNodes_5" presStyleLbl="node1" presStyleIdx="4" presStyleCnt="5">
        <dgm:presLayoutVars>
          <dgm:bulletEnabled val="1"/>
        </dgm:presLayoutVars>
      </dgm:prSet>
      <dgm:spPr/>
    </dgm:pt>
    <dgm:pt modelId="{7A315551-1201-419E-A147-5436F2170DEC}" type="pres">
      <dgm:prSet presAssocID="{08415E15-3415-49D4-A6A0-BEF718CAFC21}" presName="FiveConn_1-2" presStyleLbl="fgAccFollowNode1" presStyleIdx="0" presStyleCnt="4">
        <dgm:presLayoutVars>
          <dgm:bulletEnabled val="1"/>
        </dgm:presLayoutVars>
      </dgm:prSet>
      <dgm:spPr/>
    </dgm:pt>
    <dgm:pt modelId="{C21FF924-5467-4650-A1A5-75F46FF7E1C4}" type="pres">
      <dgm:prSet presAssocID="{08415E15-3415-49D4-A6A0-BEF718CAFC21}" presName="FiveConn_2-3" presStyleLbl="fgAccFollowNode1" presStyleIdx="1" presStyleCnt="4">
        <dgm:presLayoutVars>
          <dgm:bulletEnabled val="1"/>
        </dgm:presLayoutVars>
      </dgm:prSet>
      <dgm:spPr/>
    </dgm:pt>
    <dgm:pt modelId="{56E0BE06-79B9-4ACD-8506-F012DE2FE092}" type="pres">
      <dgm:prSet presAssocID="{08415E15-3415-49D4-A6A0-BEF718CAFC21}" presName="FiveConn_3-4" presStyleLbl="fgAccFollowNode1" presStyleIdx="2" presStyleCnt="4">
        <dgm:presLayoutVars>
          <dgm:bulletEnabled val="1"/>
        </dgm:presLayoutVars>
      </dgm:prSet>
      <dgm:spPr/>
    </dgm:pt>
    <dgm:pt modelId="{3EF2B5A7-8BC0-46E8-852C-BE7E98597165}" type="pres">
      <dgm:prSet presAssocID="{08415E15-3415-49D4-A6A0-BEF718CAFC21}" presName="FiveConn_4-5" presStyleLbl="fgAccFollowNode1" presStyleIdx="3" presStyleCnt="4">
        <dgm:presLayoutVars>
          <dgm:bulletEnabled val="1"/>
        </dgm:presLayoutVars>
      </dgm:prSet>
      <dgm:spPr/>
    </dgm:pt>
    <dgm:pt modelId="{F216B746-8CB9-4EAE-AEC1-4A2D29BCEB84}" type="pres">
      <dgm:prSet presAssocID="{08415E15-3415-49D4-A6A0-BEF718CAFC21}" presName="FiveNodes_1_text" presStyleLbl="node1" presStyleIdx="4" presStyleCnt="5">
        <dgm:presLayoutVars>
          <dgm:bulletEnabled val="1"/>
        </dgm:presLayoutVars>
      </dgm:prSet>
      <dgm:spPr/>
    </dgm:pt>
    <dgm:pt modelId="{1CB90865-9631-49D3-A7EF-DC4E068F8587}" type="pres">
      <dgm:prSet presAssocID="{08415E15-3415-49D4-A6A0-BEF718CAFC21}" presName="FiveNodes_2_text" presStyleLbl="node1" presStyleIdx="4" presStyleCnt="5">
        <dgm:presLayoutVars>
          <dgm:bulletEnabled val="1"/>
        </dgm:presLayoutVars>
      </dgm:prSet>
      <dgm:spPr/>
    </dgm:pt>
    <dgm:pt modelId="{F6814BC3-DF75-4403-88F9-6B236B5AB844}" type="pres">
      <dgm:prSet presAssocID="{08415E15-3415-49D4-A6A0-BEF718CAFC21}" presName="FiveNodes_3_text" presStyleLbl="node1" presStyleIdx="4" presStyleCnt="5">
        <dgm:presLayoutVars>
          <dgm:bulletEnabled val="1"/>
        </dgm:presLayoutVars>
      </dgm:prSet>
      <dgm:spPr/>
    </dgm:pt>
    <dgm:pt modelId="{737FFD20-C39A-4EF3-B120-01937A2C9B72}" type="pres">
      <dgm:prSet presAssocID="{08415E15-3415-49D4-A6A0-BEF718CAFC21}" presName="FiveNodes_4_text" presStyleLbl="node1" presStyleIdx="4" presStyleCnt="5">
        <dgm:presLayoutVars>
          <dgm:bulletEnabled val="1"/>
        </dgm:presLayoutVars>
      </dgm:prSet>
      <dgm:spPr/>
    </dgm:pt>
    <dgm:pt modelId="{C22504C2-6662-4E3C-ACC9-0C81A6734740}" type="pres">
      <dgm:prSet presAssocID="{08415E15-3415-49D4-A6A0-BEF718CAFC21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1CA81A0E-BE0B-430B-B5EB-34FB53AA4A6A}" type="presOf" srcId="{09920029-D6AD-4C1C-9720-4D3C072A3E29}" destId="{C21FF924-5467-4650-A1A5-75F46FF7E1C4}" srcOrd="0" destOrd="0" presId="urn:microsoft.com/office/officeart/2005/8/layout/vProcess5"/>
    <dgm:cxn modelId="{D5371E18-8BC1-4768-A1BD-10A20E22393C}" type="presOf" srcId="{08415E15-3415-49D4-A6A0-BEF718CAFC21}" destId="{8EBCD47E-0E52-4DC7-8267-5ECA09D851D0}" srcOrd="0" destOrd="0" presId="urn:microsoft.com/office/officeart/2005/8/layout/vProcess5"/>
    <dgm:cxn modelId="{D9777326-0350-434A-9A26-8DD4414B8913}" srcId="{08415E15-3415-49D4-A6A0-BEF718CAFC21}" destId="{C39945E5-ADC2-4575-BF49-EDA0711FFE3C}" srcOrd="4" destOrd="0" parTransId="{EE5B2432-30E3-40CD-AE49-B0AA2999513E}" sibTransId="{4DB8E752-C2E5-4570-AF33-ED01E15B8B54}"/>
    <dgm:cxn modelId="{571AAA3E-3CBD-413B-9B0B-1C084CD4FEBD}" srcId="{08415E15-3415-49D4-A6A0-BEF718CAFC21}" destId="{B783224C-C77F-4144-B6CE-45ECF11930B5}" srcOrd="0" destOrd="0" parTransId="{BAF8CB1B-C73A-4AFC-91FC-D907BB69A4A7}" sibTransId="{529EC1DF-51B7-412F-9904-6F85F0FD2D8A}"/>
    <dgm:cxn modelId="{8668065E-732D-44A0-9C69-B4F9466E59CF}" type="presOf" srcId="{B783224C-C77F-4144-B6CE-45ECF11930B5}" destId="{F216B746-8CB9-4EAE-AEC1-4A2D29BCEB84}" srcOrd="1" destOrd="0" presId="urn:microsoft.com/office/officeart/2005/8/layout/vProcess5"/>
    <dgm:cxn modelId="{D5290941-5806-4317-858A-2181EC5483B5}" type="presOf" srcId="{B783224C-C77F-4144-B6CE-45ECF11930B5}" destId="{193DBF43-5616-4B45-A692-0DC475A384EF}" srcOrd="0" destOrd="0" presId="urn:microsoft.com/office/officeart/2005/8/layout/vProcess5"/>
    <dgm:cxn modelId="{0370FB4B-74F4-4A77-976C-6CE568F8EA42}" srcId="{08415E15-3415-49D4-A6A0-BEF718CAFC21}" destId="{AB34E3A9-65C4-4A5F-A70A-D55AEEB1C204}" srcOrd="1" destOrd="0" parTransId="{5E976109-DD16-40BC-8A74-47E06EBBF9AB}" sibTransId="{09920029-D6AD-4C1C-9720-4D3C072A3E29}"/>
    <dgm:cxn modelId="{E3B2174C-5630-4E5F-A22D-4534173CFEBD}" type="presOf" srcId="{A1E81703-ED32-448D-B82C-54322AF73331}" destId="{737FFD20-C39A-4EF3-B120-01937A2C9B72}" srcOrd="1" destOrd="0" presId="urn:microsoft.com/office/officeart/2005/8/layout/vProcess5"/>
    <dgm:cxn modelId="{597A9B76-A1FF-4BB4-ACA0-F40172E484C9}" type="presOf" srcId="{529EC1DF-51B7-412F-9904-6F85F0FD2D8A}" destId="{7A315551-1201-419E-A147-5436F2170DEC}" srcOrd="0" destOrd="0" presId="urn:microsoft.com/office/officeart/2005/8/layout/vProcess5"/>
    <dgm:cxn modelId="{6616CB8E-38EB-4626-9F04-CCB3527EDB35}" type="presOf" srcId="{AB34E3A9-65C4-4A5F-A70A-D55AEEB1C204}" destId="{85A1FD45-7A85-46B7-B525-EC3BB85F4DBF}" srcOrd="0" destOrd="0" presId="urn:microsoft.com/office/officeart/2005/8/layout/vProcess5"/>
    <dgm:cxn modelId="{48D4848F-8269-4F00-A204-B4D442D4F80C}" type="presOf" srcId="{CBEEC90C-0852-40DA-851D-3B574C00080B}" destId="{F6814BC3-DF75-4403-88F9-6B236B5AB844}" srcOrd="1" destOrd="0" presId="urn:microsoft.com/office/officeart/2005/8/layout/vProcess5"/>
    <dgm:cxn modelId="{C568BB90-8E90-46B6-863D-39E6313A6E25}" type="presOf" srcId="{DD61C092-D4D3-47FF-B685-7828D657F5A3}" destId="{3EF2B5A7-8BC0-46E8-852C-BE7E98597165}" srcOrd="0" destOrd="0" presId="urn:microsoft.com/office/officeart/2005/8/layout/vProcess5"/>
    <dgm:cxn modelId="{C1534591-BBBF-4423-B798-E352BA2A0602}" srcId="{08415E15-3415-49D4-A6A0-BEF718CAFC21}" destId="{A1E81703-ED32-448D-B82C-54322AF73331}" srcOrd="3" destOrd="0" parTransId="{E335493F-125B-4569-B385-D9B02D32BE8F}" sibTransId="{DD61C092-D4D3-47FF-B685-7828D657F5A3}"/>
    <dgm:cxn modelId="{3280BB9B-4211-4294-828F-333A48B3E190}" srcId="{08415E15-3415-49D4-A6A0-BEF718CAFC21}" destId="{CBEEC90C-0852-40DA-851D-3B574C00080B}" srcOrd="2" destOrd="0" parTransId="{1C054E9B-A7B5-4891-8130-2C0128EB1852}" sibTransId="{79A7F646-0B63-40EE-9987-D8F2B1B5DB66}"/>
    <dgm:cxn modelId="{4CDD29A8-CE9F-4123-AA84-365ED0ADA75E}" type="presOf" srcId="{A1E81703-ED32-448D-B82C-54322AF73331}" destId="{2C839D6A-4507-4597-9111-3B944E044CE6}" srcOrd="0" destOrd="0" presId="urn:microsoft.com/office/officeart/2005/8/layout/vProcess5"/>
    <dgm:cxn modelId="{EFA367B4-2AAD-4DCF-AB3C-5EA702B683EC}" type="presOf" srcId="{79A7F646-0B63-40EE-9987-D8F2B1B5DB66}" destId="{56E0BE06-79B9-4ACD-8506-F012DE2FE092}" srcOrd="0" destOrd="0" presId="urn:microsoft.com/office/officeart/2005/8/layout/vProcess5"/>
    <dgm:cxn modelId="{4B82EBC2-0A8C-4486-9692-870707426399}" type="presOf" srcId="{C39945E5-ADC2-4575-BF49-EDA0711FFE3C}" destId="{C23BEDE0-56C5-4876-A7C4-3E5451EE811B}" srcOrd="0" destOrd="0" presId="urn:microsoft.com/office/officeart/2005/8/layout/vProcess5"/>
    <dgm:cxn modelId="{36CD41DD-C088-49D1-A669-1E7119DF328A}" type="presOf" srcId="{C39945E5-ADC2-4575-BF49-EDA0711FFE3C}" destId="{C22504C2-6662-4E3C-ACC9-0C81A6734740}" srcOrd="1" destOrd="0" presId="urn:microsoft.com/office/officeart/2005/8/layout/vProcess5"/>
    <dgm:cxn modelId="{600C91E3-7998-4F87-9389-6E688E572494}" type="presOf" srcId="{CBEEC90C-0852-40DA-851D-3B574C00080B}" destId="{62F3BD39-889B-4385-9326-B061653A57FF}" srcOrd="0" destOrd="0" presId="urn:microsoft.com/office/officeart/2005/8/layout/vProcess5"/>
    <dgm:cxn modelId="{DBD793FD-71AB-47F0-982F-5B116FB9CFC0}" type="presOf" srcId="{AB34E3A9-65C4-4A5F-A70A-D55AEEB1C204}" destId="{1CB90865-9631-49D3-A7EF-DC4E068F8587}" srcOrd="1" destOrd="0" presId="urn:microsoft.com/office/officeart/2005/8/layout/vProcess5"/>
    <dgm:cxn modelId="{63BD72A7-534A-4902-AB3E-3CFB1FE9B586}" type="presParOf" srcId="{8EBCD47E-0E52-4DC7-8267-5ECA09D851D0}" destId="{DD0664CA-A93C-4B1D-BBF7-37AEEFED1EF2}" srcOrd="0" destOrd="0" presId="urn:microsoft.com/office/officeart/2005/8/layout/vProcess5"/>
    <dgm:cxn modelId="{9786E9CD-DF66-483B-BC03-E8C5D6CB573E}" type="presParOf" srcId="{8EBCD47E-0E52-4DC7-8267-5ECA09D851D0}" destId="{193DBF43-5616-4B45-A692-0DC475A384EF}" srcOrd="1" destOrd="0" presId="urn:microsoft.com/office/officeart/2005/8/layout/vProcess5"/>
    <dgm:cxn modelId="{B4CA0858-C39A-4DF9-854E-921BEDA118FA}" type="presParOf" srcId="{8EBCD47E-0E52-4DC7-8267-5ECA09D851D0}" destId="{85A1FD45-7A85-46B7-B525-EC3BB85F4DBF}" srcOrd="2" destOrd="0" presId="urn:microsoft.com/office/officeart/2005/8/layout/vProcess5"/>
    <dgm:cxn modelId="{FCAD54AA-5F26-494A-9F5E-293C93D7CAD1}" type="presParOf" srcId="{8EBCD47E-0E52-4DC7-8267-5ECA09D851D0}" destId="{62F3BD39-889B-4385-9326-B061653A57FF}" srcOrd="3" destOrd="0" presId="urn:microsoft.com/office/officeart/2005/8/layout/vProcess5"/>
    <dgm:cxn modelId="{3C3DCA1A-F33D-47C6-971D-40D2060B05E8}" type="presParOf" srcId="{8EBCD47E-0E52-4DC7-8267-5ECA09D851D0}" destId="{2C839D6A-4507-4597-9111-3B944E044CE6}" srcOrd="4" destOrd="0" presId="urn:microsoft.com/office/officeart/2005/8/layout/vProcess5"/>
    <dgm:cxn modelId="{54382026-C5DD-4093-8151-9B6E3F91316C}" type="presParOf" srcId="{8EBCD47E-0E52-4DC7-8267-5ECA09D851D0}" destId="{C23BEDE0-56C5-4876-A7C4-3E5451EE811B}" srcOrd="5" destOrd="0" presId="urn:microsoft.com/office/officeart/2005/8/layout/vProcess5"/>
    <dgm:cxn modelId="{5B4C9A46-5B3E-4504-9FB8-B5467914B08C}" type="presParOf" srcId="{8EBCD47E-0E52-4DC7-8267-5ECA09D851D0}" destId="{7A315551-1201-419E-A147-5436F2170DEC}" srcOrd="6" destOrd="0" presId="urn:microsoft.com/office/officeart/2005/8/layout/vProcess5"/>
    <dgm:cxn modelId="{4BE03A3E-D647-4496-9429-36B745C29982}" type="presParOf" srcId="{8EBCD47E-0E52-4DC7-8267-5ECA09D851D0}" destId="{C21FF924-5467-4650-A1A5-75F46FF7E1C4}" srcOrd="7" destOrd="0" presId="urn:microsoft.com/office/officeart/2005/8/layout/vProcess5"/>
    <dgm:cxn modelId="{BE149295-8282-48CB-91CF-AB785968E1FF}" type="presParOf" srcId="{8EBCD47E-0E52-4DC7-8267-5ECA09D851D0}" destId="{56E0BE06-79B9-4ACD-8506-F012DE2FE092}" srcOrd="8" destOrd="0" presId="urn:microsoft.com/office/officeart/2005/8/layout/vProcess5"/>
    <dgm:cxn modelId="{880E60D3-3219-4BB4-9433-EE7D2C1BBA9C}" type="presParOf" srcId="{8EBCD47E-0E52-4DC7-8267-5ECA09D851D0}" destId="{3EF2B5A7-8BC0-46E8-852C-BE7E98597165}" srcOrd="9" destOrd="0" presId="urn:microsoft.com/office/officeart/2005/8/layout/vProcess5"/>
    <dgm:cxn modelId="{8AA934F1-BDB8-43B2-ACAC-03DEBA642A7E}" type="presParOf" srcId="{8EBCD47E-0E52-4DC7-8267-5ECA09D851D0}" destId="{F216B746-8CB9-4EAE-AEC1-4A2D29BCEB84}" srcOrd="10" destOrd="0" presId="urn:microsoft.com/office/officeart/2005/8/layout/vProcess5"/>
    <dgm:cxn modelId="{62E135FC-E179-41B2-9BD0-5823E79D6145}" type="presParOf" srcId="{8EBCD47E-0E52-4DC7-8267-5ECA09D851D0}" destId="{1CB90865-9631-49D3-A7EF-DC4E068F8587}" srcOrd="11" destOrd="0" presId="urn:microsoft.com/office/officeart/2005/8/layout/vProcess5"/>
    <dgm:cxn modelId="{872765E8-8CB2-4D9A-8F3A-12AD20D682CB}" type="presParOf" srcId="{8EBCD47E-0E52-4DC7-8267-5ECA09D851D0}" destId="{F6814BC3-DF75-4403-88F9-6B236B5AB844}" srcOrd="12" destOrd="0" presId="urn:microsoft.com/office/officeart/2005/8/layout/vProcess5"/>
    <dgm:cxn modelId="{7C093EA9-8B77-4C34-9A5E-D898D18C4506}" type="presParOf" srcId="{8EBCD47E-0E52-4DC7-8267-5ECA09D851D0}" destId="{737FFD20-C39A-4EF3-B120-01937A2C9B72}" srcOrd="13" destOrd="0" presId="urn:microsoft.com/office/officeart/2005/8/layout/vProcess5"/>
    <dgm:cxn modelId="{C1813A66-C053-4293-8340-A0A4E0D3E75C}" type="presParOf" srcId="{8EBCD47E-0E52-4DC7-8267-5ECA09D851D0}" destId="{C22504C2-6662-4E3C-ACC9-0C81A6734740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6F4C4E-2AE0-45AA-8E05-46D5E1A7045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6C445EF-FA9B-4744-AAC3-AF03167421D6}">
      <dgm:prSet/>
      <dgm:spPr>
        <a:solidFill>
          <a:srgbClr val="006666"/>
        </a:solidFill>
      </dgm:spPr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 tip (CL)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40B37CF3-82D0-4889-9141-00A3D62F6121}" type="parTrans" cxnId="{5832B065-3FA6-4004-8FAE-EA3FF8EE4582}">
      <dgm:prSet/>
      <dgm:spPr/>
      <dgm:t>
        <a:bodyPr/>
        <a:lstStyle/>
        <a:p>
          <a:endParaRPr lang="en-US"/>
        </a:p>
      </dgm:t>
    </dgm:pt>
    <dgm:pt modelId="{736676E8-FFAF-4887-A574-E8CA716368D1}" type="sibTrans" cxnId="{5832B065-3FA6-4004-8FAE-EA3FF8EE4582}">
      <dgm:prSet/>
      <dgm:spPr/>
      <dgm:t>
        <a:bodyPr/>
        <a:lstStyle/>
        <a:p>
          <a:endParaRPr lang="en-US"/>
        </a:p>
      </dgm:t>
    </dgm:pt>
    <dgm:pt modelId="{855FC48E-A9F0-4860-9B57-AB61D12435AC}">
      <dgm:prSet/>
      <dgm:spPr>
        <a:solidFill>
          <a:srgbClr val="006666"/>
        </a:solidFill>
      </dgm:spPr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II tip (CE 1)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127F8F75-9B7D-4A49-9316-1107A7BD2428}" type="parTrans" cxnId="{84273801-EC01-45AA-B911-F605ADD21D90}">
      <dgm:prSet/>
      <dgm:spPr/>
      <dgm:t>
        <a:bodyPr/>
        <a:lstStyle/>
        <a:p>
          <a:endParaRPr lang="en-US"/>
        </a:p>
      </dgm:t>
    </dgm:pt>
    <dgm:pt modelId="{7AB2951A-7ACD-43D4-B4E5-9541BE001B35}" type="sibTrans" cxnId="{84273801-EC01-45AA-B911-F605ADD21D90}">
      <dgm:prSet/>
      <dgm:spPr/>
      <dgm:t>
        <a:bodyPr/>
        <a:lstStyle/>
        <a:p>
          <a:endParaRPr lang="en-US"/>
        </a:p>
      </dgm:t>
    </dgm:pt>
    <dgm:pt modelId="{A60EDBEE-8234-4C52-8391-67845CBAA3CE}">
      <dgm:prSet/>
      <dgm:spPr>
        <a:solidFill>
          <a:srgbClr val="006666"/>
        </a:solidFill>
      </dgm:spPr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III tip (CE 2)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0C31A117-F0C0-43ED-930F-30EF99CA5F76}" type="parTrans" cxnId="{5D97A373-5C11-4540-86D4-DA93DE7FA6FF}">
      <dgm:prSet/>
      <dgm:spPr/>
      <dgm:t>
        <a:bodyPr/>
        <a:lstStyle/>
        <a:p>
          <a:endParaRPr lang="en-US"/>
        </a:p>
      </dgm:t>
    </dgm:pt>
    <dgm:pt modelId="{55E94A95-DB8B-47AA-B284-AE1DB97B4668}" type="sibTrans" cxnId="{5D97A373-5C11-4540-86D4-DA93DE7FA6FF}">
      <dgm:prSet/>
      <dgm:spPr/>
      <dgm:t>
        <a:bodyPr/>
        <a:lstStyle/>
        <a:p>
          <a:endParaRPr lang="en-US"/>
        </a:p>
      </dgm:t>
    </dgm:pt>
    <dgm:pt modelId="{42B6B9BF-6737-4EAF-8688-FD0E4530E8A3}">
      <dgm:prSet/>
      <dgm:spPr>
        <a:solidFill>
          <a:srgbClr val="006666"/>
        </a:solidFill>
      </dgm:spPr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IV tip (CE 3)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C88DC4E2-25B6-4075-8521-FF4BAF0AE0B6}" type="parTrans" cxnId="{FBDB2EC7-3E7B-4A19-BA5C-CA1626379667}">
      <dgm:prSet/>
      <dgm:spPr/>
      <dgm:t>
        <a:bodyPr/>
        <a:lstStyle/>
        <a:p>
          <a:endParaRPr lang="en-US"/>
        </a:p>
      </dgm:t>
    </dgm:pt>
    <dgm:pt modelId="{A72210FC-BC76-4120-91E6-F079BE34A843}" type="sibTrans" cxnId="{FBDB2EC7-3E7B-4A19-BA5C-CA1626379667}">
      <dgm:prSet/>
      <dgm:spPr/>
      <dgm:t>
        <a:bodyPr/>
        <a:lstStyle/>
        <a:p>
          <a:endParaRPr lang="en-US"/>
        </a:p>
      </dgm:t>
    </dgm:pt>
    <dgm:pt modelId="{3E6C9F8C-4ECE-4D54-9074-EC629A723951}">
      <dgm:prSet/>
      <dgm:spPr>
        <a:solidFill>
          <a:srgbClr val="006666"/>
        </a:solidFill>
      </dgm:spPr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V tip (CE 4)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C2C9B06B-D966-4792-BFBB-B73450410FF3}" type="parTrans" cxnId="{57FF3504-5AAC-4A96-B797-81898BA6C0D4}">
      <dgm:prSet/>
      <dgm:spPr/>
      <dgm:t>
        <a:bodyPr/>
        <a:lstStyle/>
        <a:p>
          <a:endParaRPr lang="en-US"/>
        </a:p>
      </dgm:t>
    </dgm:pt>
    <dgm:pt modelId="{B97947A4-B0FC-4144-AD6F-DAEC3B786372}" type="sibTrans" cxnId="{57FF3504-5AAC-4A96-B797-81898BA6C0D4}">
      <dgm:prSet/>
      <dgm:spPr/>
      <dgm:t>
        <a:bodyPr/>
        <a:lstStyle/>
        <a:p>
          <a:endParaRPr lang="en-US"/>
        </a:p>
      </dgm:t>
    </dgm:pt>
    <dgm:pt modelId="{3F3E9155-7AB3-4EBF-9D8A-E5C78F7F024C}">
      <dgm:prSet/>
      <dgm:spPr>
        <a:solidFill>
          <a:srgbClr val="006666"/>
        </a:solidFill>
      </dgm:spPr>
      <dgm:t>
        <a:bodyPr/>
        <a:lstStyle/>
        <a:p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VI tip (CE 5)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3E710CC5-F6AA-4F16-8D68-E10DAEBE70B5}" type="parTrans" cxnId="{45500EC9-2F2B-4C60-B65B-1BF47CEA02E0}">
      <dgm:prSet/>
      <dgm:spPr/>
      <dgm:t>
        <a:bodyPr/>
        <a:lstStyle/>
        <a:p>
          <a:endParaRPr lang="en-US"/>
        </a:p>
      </dgm:t>
    </dgm:pt>
    <dgm:pt modelId="{C6B556FB-17CB-414D-99B6-24A00EC77AD5}" type="sibTrans" cxnId="{45500EC9-2F2B-4C60-B65B-1BF47CEA02E0}">
      <dgm:prSet/>
      <dgm:spPr/>
      <dgm:t>
        <a:bodyPr/>
        <a:lstStyle/>
        <a:p>
          <a:endParaRPr lang="en-US"/>
        </a:p>
      </dgm:t>
    </dgm:pt>
    <dgm:pt modelId="{9B572E94-0C84-473D-80C0-2DC4FC9CB50E}">
      <dgm:prSet/>
      <dgm:spPr/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USM – bəsit sist kimi 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2289F167-A2C7-44EB-B947-7E7F3872E960}" type="parTrans" cxnId="{3D638A1E-46F1-44D0-831D-1E90056FB2C8}">
      <dgm:prSet/>
      <dgm:spPr/>
      <dgm:t>
        <a:bodyPr/>
        <a:lstStyle/>
        <a:p>
          <a:endParaRPr lang="en-US"/>
        </a:p>
      </dgm:t>
    </dgm:pt>
    <dgm:pt modelId="{87028DD8-DFFE-4B59-92E0-1315A0039E0B}" type="sibTrans" cxnId="{3D638A1E-46F1-44D0-831D-1E90056FB2C8}">
      <dgm:prSet/>
      <dgm:spPr/>
      <dgm:t>
        <a:bodyPr/>
        <a:lstStyle/>
        <a:p>
          <a:endParaRPr lang="en-US"/>
        </a:p>
      </dgm:t>
    </dgm:pt>
    <dgm:pt modelId="{EA734672-903C-4711-B0CC-5D7D2E5A0069}">
      <dgm:prSet/>
      <dgm:spPr/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fibroz və xitin qatları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– ikiqat divar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4EFBF568-16E7-4463-841F-43D4BF060243}" type="parTrans" cxnId="{3DB12C7F-563D-4269-8F2F-BEDA14283EEA}">
      <dgm:prSet/>
      <dgm:spPr/>
      <dgm:t>
        <a:bodyPr/>
        <a:lstStyle/>
        <a:p>
          <a:endParaRPr lang="en-US"/>
        </a:p>
      </dgm:t>
    </dgm:pt>
    <dgm:pt modelId="{D78D6223-C59A-46A9-BE9F-34F2BB12AC7D}" type="sibTrans" cxnId="{3DB12C7F-563D-4269-8F2F-BEDA14283EEA}">
      <dgm:prSet/>
      <dgm:spPr/>
      <dgm:t>
        <a:bodyPr/>
        <a:lstStyle/>
        <a:p>
          <a:endParaRPr lang="en-US"/>
        </a:p>
      </dgm:t>
    </dgm:pt>
    <dgm:pt modelId="{80A7E618-BA5E-4699-8128-96AEB1AAD190}">
      <dgm:prSet/>
      <dgm:spPr/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qız qovucuqları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E77FB530-7634-493F-8D21-659353DAB189}" type="parTrans" cxnId="{64CC9927-7172-4FBD-B393-495F044F3283}">
      <dgm:prSet/>
      <dgm:spPr/>
      <dgm:t>
        <a:bodyPr/>
        <a:lstStyle/>
        <a:p>
          <a:endParaRPr lang="en-US"/>
        </a:p>
      </dgm:t>
    </dgm:pt>
    <dgm:pt modelId="{AD6CDDCF-224F-4360-A030-3470A6669953}" type="sibTrans" cxnId="{64CC9927-7172-4FBD-B393-495F044F3283}">
      <dgm:prSet/>
      <dgm:spPr/>
      <dgm:t>
        <a:bodyPr/>
        <a:lstStyle/>
        <a:p>
          <a:endParaRPr lang="en-US"/>
        </a:p>
      </dgm:t>
    </dgm:pt>
    <dgm:pt modelId="{722FA95A-6C9C-40F0-98DC-0F88C929D800}">
      <dgm:prSet/>
      <dgm:spPr/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“yun yumağı”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– xitin qatı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89A3DFF2-8D23-4647-9F6D-606A6E78D15B}" type="parTrans" cxnId="{E3F5E2A7-3DD5-4DD0-95A6-2A590E3A7ABC}">
      <dgm:prSet/>
      <dgm:spPr/>
      <dgm:t>
        <a:bodyPr/>
        <a:lstStyle/>
        <a:p>
          <a:endParaRPr lang="en-US"/>
        </a:p>
      </dgm:t>
    </dgm:pt>
    <dgm:pt modelId="{B01A252F-D333-4C27-9EEB-969589E67CB4}" type="sibTrans" cxnId="{E3F5E2A7-3DD5-4DD0-95A6-2A590E3A7ABC}">
      <dgm:prSet/>
      <dgm:spPr/>
      <dgm:t>
        <a:bodyPr/>
        <a:lstStyle/>
        <a:p>
          <a:endParaRPr lang="en-US"/>
        </a:p>
      </dgm:t>
    </dgm:pt>
    <dgm:pt modelId="{107A1773-E85E-4C38-BB3D-1285C4BF239A}">
      <dgm:prSet/>
      <dgm:spPr/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bərk və maye komponentlər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79397349-1670-43CB-9476-297A2ECFF038}" type="parTrans" cxnId="{657203F0-B22A-43FE-938A-EF0150AA05CF}">
      <dgm:prSet/>
      <dgm:spPr/>
      <dgm:t>
        <a:bodyPr/>
        <a:lstStyle/>
        <a:p>
          <a:endParaRPr lang="en-US"/>
        </a:p>
      </dgm:t>
    </dgm:pt>
    <dgm:pt modelId="{74A9663E-A39D-4AD6-BE6B-BD1895957FF9}" type="sibTrans" cxnId="{657203F0-B22A-43FE-938A-EF0150AA05CF}">
      <dgm:prSet/>
      <dgm:spPr/>
      <dgm:t>
        <a:bodyPr/>
        <a:lstStyle/>
        <a:p>
          <a:endParaRPr lang="en-US"/>
        </a:p>
      </dgm:t>
    </dgm:pt>
    <dgm:pt modelId="{4410CB1F-2B67-4020-A62D-9BABB60A0136}">
      <dgm:prSet/>
      <dgm:spPr/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istin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divarında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yerli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və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yayğın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kalsifikasi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14318E88-57F4-4505-BDF2-D7F430A213AE}" type="parTrans" cxnId="{6C8A8ABD-BE56-4122-8166-975EE6BF0D7A}">
      <dgm:prSet/>
      <dgm:spPr/>
      <dgm:t>
        <a:bodyPr/>
        <a:lstStyle/>
        <a:p>
          <a:endParaRPr lang="en-US"/>
        </a:p>
      </dgm:t>
    </dgm:pt>
    <dgm:pt modelId="{750EDFC8-34EB-4D83-A89E-FE5387F51B90}" type="sibTrans" cxnId="{6C8A8ABD-BE56-4122-8166-975EE6BF0D7A}">
      <dgm:prSet/>
      <dgm:spPr/>
      <dgm:t>
        <a:bodyPr/>
        <a:lstStyle/>
        <a:p>
          <a:endParaRPr lang="en-US"/>
        </a:p>
      </dgm:t>
    </dgm:pt>
    <dgm:pt modelId="{BCDF6DCF-8F55-47F7-BC23-DD23A76539DE}">
      <dgm:prSet/>
      <dgm:spPr/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MRT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– xiti</a:t>
          </a:r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 qatı gör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ünə bilər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7AC22BBE-42C9-49ED-BA81-5DB7DC8D0D4E}" type="parTrans" cxnId="{2A2A2C03-D939-41CE-BA85-2A3C8F5F5239}">
      <dgm:prSet/>
      <dgm:spPr/>
      <dgm:t>
        <a:bodyPr/>
        <a:lstStyle/>
        <a:p>
          <a:endParaRPr lang="en-US"/>
        </a:p>
      </dgm:t>
    </dgm:pt>
    <dgm:pt modelId="{7692198B-BB30-4AC9-8B15-F90A78F0FE1E}" type="sibTrans" cxnId="{2A2A2C03-D939-41CE-BA85-2A3C8F5F5239}">
      <dgm:prSet/>
      <dgm:spPr/>
      <dgm:t>
        <a:bodyPr/>
        <a:lstStyle/>
        <a:p>
          <a:endParaRPr lang="en-US"/>
        </a:p>
      </dgm:t>
    </dgm:pt>
    <dgm:pt modelId="{3B17B07C-310D-4389-9BAB-AF4A8592C343}">
      <dgm:prSet/>
      <dgm:spPr/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USM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-</a:t>
          </a:r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“arı pətəyi” 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BF89828F-D6E7-4BAD-A1DF-CDE036965296}" type="parTrans" cxnId="{9A1111BB-F72F-4F61-8C22-10CB6A5DA8FC}">
      <dgm:prSet/>
      <dgm:spPr/>
      <dgm:t>
        <a:bodyPr/>
        <a:lstStyle/>
        <a:p>
          <a:endParaRPr lang="en-US"/>
        </a:p>
      </dgm:t>
    </dgm:pt>
    <dgm:pt modelId="{4A13A14E-6CAE-4141-B279-39CA51B4A5BA}" type="sibTrans" cxnId="{9A1111BB-F72F-4F61-8C22-10CB6A5DA8FC}">
      <dgm:prSet/>
      <dgm:spPr/>
      <dgm:t>
        <a:bodyPr/>
        <a:lstStyle/>
        <a:p>
          <a:endParaRPr lang="en-US"/>
        </a:p>
      </dgm:t>
    </dgm:pt>
    <dgm:pt modelId="{0F51DD18-407E-4D30-B25B-39A26B508692}">
      <dgm:prSet/>
      <dgm:spPr/>
      <dgm:t>
        <a:bodyPr/>
        <a:lstStyle/>
        <a:p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adətən ağırlaşmış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s</a:t>
          </a:r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istlər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də</a:t>
          </a:r>
          <a:r>
            <a:rPr lang="ru-RU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91D6F6EB-FAB0-4156-86E4-152B441FEB89}" type="parTrans" cxnId="{E82FEC16-98A7-483B-B4A7-A423C61E1FA7}">
      <dgm:prSet/>
      <dgm:spPr/>
      <dgm:t>
        <a:bodyPr/>
        <a:lstStyle/>
        <a:p>
          <a:endParaRPr lang="en-US"/>
        </a:p>
      </dgm:t>
    </dgm:pt>
    <dgm:pt modelId="{9FAA803A-F891-426E-B167-D2DF517FE745}" type="sibTrans" cxnId="{E82FEC16-98A7-483B-B4A7-A423C61E1FA7}">
      <dgm:prSet/>
      <dgm:spPr/>
      <dgm:t>
        <a:bodyPr/>
        <a:lstStyle/>
        <a:p>
          <a:endParaRPr lang="en-US"/>
        </a:p>
      </dgm:t>
    </dgm:pt>
    <dgm:pt modelId="{C74D09F0-B045-4A20-ADFB-D5FA7EDFBACD}">
      <dgm:prSet/>
      <dgm:spPr/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adətən ölü sistlərdə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86D7F9AC-7EFA-4E2C-A8E4-649034DD3780}" type="parTrans" cxnId="{83BE3EFB-E80E-4540-9180-F35871037CBD}">
      <dgm:prSet/>
      <dgm:spPr/>
      <dgm:t>
        <a:bodyPr/>
        <a:lstStyle/>
        <a:p>
          <a:endParaRPr lang="en-US"/>
        </a:p>
      </dgm:t>
    </dgm:pt>
    <dgm:pt modelId="{F660AA7F-8406-42ED-B5E7-6DFDEFAF8201}" type="sibTrans" cxnId="{83BE3EFB-E80E-4540-9180-F35871037CBD}">
      <dgm:prSet/>
      <dgm:spPr/>
      <dgm:t>
        <a:bodyPr/>
        <a:lstStyle/>
        <a:p>
          <a:endParaRPr lang="en-US"/>
        </a:p>
      </dgm:t>
    </dgm:pt>
    <dgm:pt modelId="{A4DD5F3A-4136-4EFC-B4FD-157FE7495A9E}">
      <dgm:prSet/>
      <dgm:spPr/>
      <dgm:t>
        <a:bodyPr/>
        <a:lstStyle/>
        <a:p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ö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lü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,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residiv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və 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canlı</a:t>
          </a:r>
          <a:r>
            <a:rPr lang="en-US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az-Latn-AZ" b="1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lang="en-US" b="1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istlərdə</a:t>
          </a:r>
          <a:endParaRPr lang="en-US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gm:t>
    </dgm:pt>
    <dgm:pt modelId="{DEA3DA4E-2D29-47D5-9C3A-C7AA80DAC1D7}" type="parTrans" cxnId="{0DF7325F-0D00-4ED1-9D6F-E23788D3DF93}">
      <dgm:prSet/>
      <dgm:spPr/>
      <dgm:t>
        <a:bodyPr/>
        <a:lstStyle/>
        <a:p>
          <a:endParaRPr lang="en-US"/>
        </a:p>
      </dgm:t>
    </dgm:pt>
    <dgm:pt modelId="{F202C502-C738-4525-90DA-88D71A74C4BD}" type="sibTrans" cxnId="{0DF7325F-0D00-4ED1-9D6F-E23788D3DF93}">
      <dgm:prSet/>
      <dgm:spPr/>
      <dgm:t>
        <a:bodyPr/>
        <a:lstStyle/>
        <a:p>
          <a:endParaRPr lang="en-US"/>
        </a:p>
      </dgm:t>
    </dgm:pt>
    <dgm:pt modelId="{12A3F3EA-A04A-456B-838C-8B8DD9A3DE4E}" type="pres">
      <dgm:prSet presAssocID="{2E6F4C4E-2AE0-45AA-8E05-46D5E1A7045A}" presName="linear" presStyleCnt="0">
        <dgm:presLayoutVars>
          <dgm:animLvl val="lvl"/>
          <dgm:resizeHandles val="exact"/>
        </dgm:presLayoutVars>
      </dgm:prSet>
      <dgm:spPr/>
    </dgm:pt>
    <dgm:pt modelId="{BD4DB01A-A55C-4432-BE9E-B69C899782B0}" type="pres">
      <dgm:prSet presAssocID="{06C445EF-FA9B-4744-AAC3-AF03167421D6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8850138-E1B3-4441-BBD3-9F4ADFF2E602}" type="pres">
      <dgm:prSet presAssocID="{06C445EF-FA9B-4744-AAC3-AF03167421D6}" presName="childText" presStyleLbl="revTx" presStyleIdx="0" presStyleCnt="6">
        <dgm:presLayoutVars>
          <dgm:bulletEnabled val="1"/>
        </dgm:presLayoutVars>
      </dgm:prSet>
      <dgm:spPr/>
    </dgm:pt>
    <dgm:pt modelId="{F1309B12-FF2E-4AF1-9659-E57DFBE4BDDA}" type="pres">
      <dgm:prSet presAssocID="{855FC48E-A9F0-4860-9B57-AB61D12435A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3E29DE0-4DAB-42AD-BF8B-67A7DFF5AB12}" type="pres">
      <dgm:prSet presAssocID="{855FC48E-A9F0-4860-9B57-AB61D12435AC}" presName="childText" presStyleLbl="revTx" presStyleIdx="1" presStyleCnt="6">
        <dgm:presLayoutVars>
          <dgm:bulletEnabled val="1"/>
        </dgm:presLayoutVars>
      </dgm:prSet>
      <dgm:spPr/>
    </dgm:pt>
    <dgm:pt modelId="{9D437106-28E8-467D-9435-64807C401F07}" type="pres">
      <dgm:prSet presAssocID="{A60EDBEE-8234-4C52-8391-67845CBAA3C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7C66D11B-D895-4C9D-B484-EFE2B23C2705}" type="pres">
      <dgm:prSet presAssocID="{A60EDBEE-8234-4C52-8391-67845CBAA3CE}" presName="childText" presStyleLbl="revTx" presStyleIdx="2" presStyleCnt="6">
        <dgm:presLayoutVars>
          <dgm:bulletEnabled val="1"/>
        </dgm:presLayoutVars>
      </dgm:prSet>
      <dgm:spPr/>
    </dgm:pt>
    <dgm:pt modelId="{553751F4-195D-4074-8E93-2CDFE82930FC}" type="pres">
      <dgm:prSet presAssocID="{42B6B9BF-6737-4EAF-8688-FD0E4530E8A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CAD62F31-C24D-4E95-9845-2B557F8575D3}" type="pres">
      <dgm:prSet presAssocID="{42B6B9BF-6737-4EAF-8688-FD0E4530E8A3}" presName="childText" presStyleLbl="revTx" presStyleIdx="3" presStyleCnt="6">
        <dgm:presLayoutVars>
          <dgm:bulletEnabled val="1"/>
        </dgm:presLayoutVars>
      </dgm:prSet>
      <dgm:spPr/>
    </dgm:pt>
    <dgm:pt modelId="{E6BE7193-EE1F-42CE-B32F-A606097A03E2}" type="pres">
      <dgm:prSet presAssocID="{3E6C9F8C-4ECE-4D54-9074-EC629A72395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6C1FC25-63E0-4061-B44F-7E317174D369}" type="pres">
      <dgm:prSet presAssocID="{3E6C9F8C-4ECE-4D54-9074-EC629A723951}" presName="childText" presStyleLbl="revTx" presStyleIdx="4" presStyleCnt="6">
        <dgm:presLayoutVars>
          <dgm:bulletEnabled val="1"/>
        </dgm:presLayoutVars>
      </dgm:prSet>
      <dgm:spPr/>
    </dgm:pt>
    <dgm:pt modelId="{31883AAD-144E-4A2E-AF64-A2AFA817FA48}" type="pres">
      <dgm:prSet presAssocID="{3F3E9155-7AB3-4EBF-9D8A-E5C78F7F024C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CB3CC5BA-79D0-4596-92B7-0FD26CE46EBD}" type="pres">
      <dgm:prSet presAssocID="{3F3E9155-7AB3-4EBF-9D8A-E5C78F7F024C}" presName="childText" presStyleLbl="revTx" presStyleIdx="5" presStyleCnt="6">
        <dgm:presLayoutVars>
          <dgm:bulletEnabled val="1"/>
        </dgm:presLayoutVars>
      </dgm:prSet>
      <dgm:spPr/>
    </dgm:pt>
  </dgm:ptLst>
  <dgm:cxnLst>
    <dgm:cxn modelId="{84273801-EC01-45AA-B911-F605ADD21D90}" srcId="{2E6F4C4E-2AE0-45AA-8E05-46D5E1A7045A}" destId="{855FC48E-A9F0-4860-9B57-AB61D12435AC}" srcOrd="1" destOrd="0" parTransId="{127F8F75-9B7D-4A49-9316-1107A7BD2428}" sibTransId="{7AB2951A-7ACD-43D4-B4E5-9541BE001B35}"/>
    <dgm:cxn modelId="{2A2A2C03-D939-41CE-BA85-2A3C8F5F5239}" srcId="{06C445EF-FA9B-4744-AAC3-AF03167421D6}" destId="{BCDF6DCF-8F55-47F7-BC23-DD23A76539DE}" srcOrd="1" destOrd="0" parTransId="{7AC22BBE-42C9-49ED-BA81-5DB7DC8D0D4E}" sibTransId="{7692198B-BB30-4AC9-8B15-F90A78F0FE1E}"/>
    <dgm:cxn modelId="{57FF3504-5AAC-4A96-B797-81898BA6C0D4}" srcId="{2E6F4C4E-2AE0-45AA-8E05-46D5E1A7045A}" destId="{3E6C9F8C-4ECE-4D54-9074-EC629A723951}" srcOrd="4" destOrd="0" parTransId="{C2C9B06B-D966-4792-BFBB-B73450410FF3}" sibTransId="{B97947A4-B0FC-4144-AD6F-DAEC3B786372}"/>
    <dgm:cxn modelId="{CD47540D-9DCD-42B9-BBB1-32C8E31A4858}" type="presOf" srcId="{722FA95A-6C9C-40F0-98DC-0F88C929D800}" destId="{CAD62F31-C24D-4E95-9845-2B557F8575D3}" srcOrd="0" destOrd="0" presId="urn:microsoft.com/office/officeart/2005/8/layout/vList2"/>
    <dgm:cxn modelId="{2F3BE914-2C0B-4E4E-8D95-57DF9F810177}" type="presOf" srcId="{BCDF6DCF-8F55-47F7-BC23-DD23A76539DE}" destId="{18850138-E1B3-4441-BBD3-9F4ADFF2E602}" srcOrd="0" destOrd="1" presId="urn:microsoft.com/office/officeart/2005/8/layout/vList2"/>
    <dgm:cxn modelId="{E82FEC16-98A7-483B-B4A7-A423C61E1FA7}" srcId="{42B6B9BF-6737-4EAF-8688-FD0E4530E8A3}" destId="{0F51DD18-407E-4D30-B25B-39A26B508692}" srcOrd="1" destOrd="0" parTransId="{91D6F6EB-FAB0-4156-86E4-152B441FEB89}" sibTransId="{9FAA803A-F891-426E-B167-D2DF517FE745}"/>
    <dgm:cxn modelId="{3D638A1E-46F1-44D0-831D-1E90056FB2C8}" srcId="{06C445EF-FA9B-4744-AAC3-AF03167421D6}" destId="{9B572E94-0C84-473D-80C0-2DC4FC9CB50E}" srcOrd="0" destOrd="0" parTransId="{2289F167-A2C7-44EB-B947-7E7F3872E960}" sibTransId="{87028DD8-DFFE-4B59-92E0-1315A0039E0B}"/>
    <dgm:cxn modelId="{64CC9927-7172-4FBD-B393-495F044F3283}" srcId="{A60EDBEE-8234-4C52-8391-67845CBAA3CE}" destId="{80A7E618-BA5E-4699-8128-96AEB1AAD190}" srcOrd="0" destOrd="0" parTransId="{E77FB530-7634-493F-8D21-659353DAB189}" sibTransId="{AD6CDDCF-224F-4360-A030-3470A6669953}"/>
    <dgm:cxn modelId="{B58C8328-4436-4E3F-848B-6BB67778EEAA}" type="presOf" srcId="{EA734672-903C-4711-B0CC-5D7D2E5A0069}" destId="{33E29DE0-4DAB-42AD-BF8B-67A7DFF5AB12}" srcOrd="0" destOrd="0" presId="urn:microsoft.com/office/officeart/2005/8/layout/vList2"/>
    <dgm:cxn modelId="{A271B333-1607-4120-BA2E-065947EFB36B}" type="presOf" srcId="{3E6C9F8C-4ECE-4D54-9074-EC629A723951}" destId="{E6BE7193-EE1F-42CE-B32F-A606097A03E2}" srcOrd="0" destOrd="0" presId="urn:microsoft.com/office/officeart/2005/8/layout/vList2"/>
    <dgm:cxn modelId="{025AEE40-3D32-44FB-89C7-14C7389C1171}" type="presOf" srcId="{06C445EF-FA9B-4744-AAC3-AF03167421D6}" destId="{BD4DB01A-A55C-4432-BE9E-B69C899782B0}" srcOrd="0" destOrd="0" presId="urn:microsoft.com/office/officeart/2005/8/layout/vList2"/>
    <dgm:cxn modelId="{0DF7325F-0D00-4ED1-9D6F-E23788D3DF93}" srcId="{3F3E9155-7AB3-4EBF-9D8A-E5C78F7F024C}" destId="{A4DD5F3A-4136-4EFC-B4FD-157FE7495A9E}" srcOrd="1" destOrd="0" parTransId="{DEA3DA4E-2D29-47D5-9C3A-C7AA80DAC1D7}" sibTransId="{F202C502-C738-4525-90DA-88D71A74C4BD}"/>
    <dgm:cxn modelId="{5832B065-3FA6-4004-8FAE-EA3FF8EE4582}" srcId="{2E6F4C4E-2AE0-45AA-8E05-46D5E1A7045A}" destId="{06C445EF-FA9B-4744-AAC3-AF03167421D6}" srcOrd="0" destOrd="0" parTransId="{40B37CF3-82D0-4889-9141-00A3D62F6121}" sibTransId="{736676E8-FFAF-4887-A574-E8CA716368D1}"/>
    <dgm:cxn modelId="{5D97A373-5C11-4540-86D4-DA93DE7FA6FF}" srcId="{2E6F4C4E-2AE0-45AA-8E05-46D5E1A7045A}" destId="{A60EDBEE-8234-4C52-8391-67845CBAA3CE}" srcOrd="2" destOrd="0" parTransId="{0C31A117-F0C0-43ED-930F-30EF99CA5F76}" sibTransId="{55E94A95-DB8B-47AA-B284-AE1DB97B4668}"/>
    <dgm:cxn modelId="{9188FF7A-901D-400C-BE4C-18DF4B0F4EFA}" type="presOf" srcId="{4410CB1F-2B67-4020-A62D-9BABB60A0136}" destId="{CB3CC5BA-79D0-4596-92B7-0FD26CE46EBD}" srcOrd="0" destOrd="0" presId="urn:microsoft.com/office/officeart/2005/8/layout/vList2"/>
    <dgm:cxn modelId="{3DB12C7F-563D-4269-8F2F-BEDA14283EEA}" srcId="{855FC48E-A9F0-4860-9B57-AB61D12435AC}" destId="{EA734672-903C-4711-B0CC-5D7D2E5A0069}" srcOrd="0" destOrd="0" parTransId="{4EFBF568-16E7-4463-841F-43D4BF060243}" sibTransId="{D78D6223-C59A-46A9-BE9F-34F2BB12AC7D}"/>
    <dgm:cxn modelId="{4EC44594-9927-44F4-B289-30751E54D691}" type="presOf" srcId="{855FC48E-A9F0-4860-9B57-AB61D12435AC}" destId="{F1309B12-FF2E-4AF1-9659-E57DFBE4BDDA}" srcOrd="0" destOrd="0" presId="urn:microsoft.com/office/officeart/2005/8/layout/vList2"/>
    <dgm:cxn modelId="{3E1C9295-D3B0-446D-B262-02FEC82A645F}" type="presOf" srcId="{80A7E618-BA5E-4699-8128-96AEB1AAD190}" destId="{7C66D11B-D895-4C9D-B484-EFE2B23C2705}" srcOrd="0" destOrd="0" presId="urn:microsoft.com/office/officeart/2005/8/layout/vList2"/>
    <dgm:cxn modelId="{64C8769C-DBAE-45B8-B864-08B08BD77F82}" type="presOf" srcId="{3B17B07C-310D-4389-9BAB-AF4A8592C343}" destId="{7C66D11B-D895-4C9D-B484-EFE2B23C2705}" srcOrd="0" destOrd="1" presId="urn:microsoft.com/office/officeart/2005/8/layout/vList2"/>
    <dgm:cxn modelId="{BA17E5A2-77ED-4BD8-96C9-B6734E9BF9E0}" type="presOf" srcId="{C74D09F0-B045-4A20-ADFB-D5FA7EDFBACD}" destId="{66C1FC25-63E0-4061-B44F-7E317174D369}" srcOrd="0" destOrd="1" presId="urn:microsoft.com/office/officeart/2005/8/layout/vList2"/>
    <dgm:cxn modelId="{E3F5E2A7-3DD5-4DD0-95A6-2A590E3A7ABC}" srcId="{42B6B9BF-6737-4EAF-8688-FD0E4530E8A3}" destId="{722FA95A-6C9C-40F0-98DC-0F88C929D800}" srcOrd="0" destOrd="0" parTransId="{89A3DFF2-8D23-4647-9F6D-606A6E78D15B}" sibTransId="{B01A252F-D333-4C27-9EEB-969589E67CB4}"/>
    <dgm:cxn modelId="{7CBFDCB8-1862-420C-83C8-A1702FA7A7E9}" type="presOf" srcId="{0F51DD18-407E-4D30-B25B-39A26B508692}" destId="{CAD62F31-C24D-4E95-9845-2B557F8575D3}" srcOrd="0" destOrd="1" presId="urn:microsoft.com/office/officeart/2005/8/layout/vList2"/>
    <dgm:cxn modelId="{9A1111BB-F72F-4F61-8C22-10CB6A5DA8FC}" srcId="{A60EDBEE-8234-4C52-8391-67845CBAA3CE}" destId="{3B17B07C-310D-4389-9BAB-AF4A8592C343}" srcOrd="1" destOrd="0" parTransId="{BF89828F-D6E7-4BAD-A1DF-CDE036965296}" sibTransId="{4A13A14E-6CAE-4141-B279-39CA51B4A5BA}"/>
    <dgm:cxn modelId="{6C8A8ABD-BE56-4122-8166-975EE6BF0D7A}" srcId="{3F3E9155-7AB3-4EBF-9D8A-E5C78F7F024C}" destId="{4410CB1F-2B67-4020-A62D-9BABB60A0136}" srcOrd="0" destOrd="0" parTransId="{14318E88-57F4-4505-BDF2-D7F430A213AE}" sibTransId="{750EDFC8-34EB-4D83-A89E-FE5387F51B90}"/>
    <dgm:cxn modelId="{FBDB2EC7-3E7B-4A19-BA5C-CA1626379667}" srcId="{2E6F4C4E-2AE0-45AA-8E05-46D5E1A7045A}" destId="{42B6B9BF-6737-4EAF-8688-FD0E4530E8A3}" srcOrd="3" destOrd="0" parTransId="{C88DC4E2-25B6-4075-8521-FF4BAF0AE0B6}" sibTransId="{A72210FC-BC76-4120-91E6-F079BE34A843}"/>
    <dgm:cxn modelId="{45500EC9-2F2B-4C60-B65B-1BF47CEA02E0}" srcId="{2E6F4C4E-2AE0-45AA-8E05-46D5E1A7045A}" destId="{3F3E9155-7AB3-4EBF-9D8A-E5C78F7F024C}" srcOrd="5" destOrd="0" parTransId="{3E710CC5-F6AA-4F16-8D68-E10DAEBE70B5}" sibTransId="{C6B556FB-17CB-414D-99B6-24A00EC77AD5}"/>
    <dgm:cxn modelId="{99F48DCB-CA81-4A75-931D-084F931C403C}" type="presOf" srcId="{9B572E94-0C84-473D-80C0-2DC4FC9CB50E}" destId="{18850138-E1B3-4441-BBD3-9F4ADFF2E602}" srcOrd="0" destOrd="0" presId="urn:microsoft.com/office/officeart/2005/8/layout/vList2"/>
    <dgm:cxn modelId="{568A84CE-D93C-4304-9A48-C8B04C0179BB}" type="presOf" srcId="{42B6B9BF-6737-4EAF-8688-FD0E4530E8A3}" destId="{553751F4-195D-4074-8E93-2CDFE82930FC}" srcOrd="0" destOrd="0" presId="urn:microsoft.com/office/officeart/2005/8/layout/vList2"/>
    <dgm:cxn modelId="{ED2DBDCE-41C7-46BF-8FE2-1991554CF967}" type="presOf" srcId="{A4DD5F3A-4136-4EFC-B4FD-157FE7495A9E}" destId="{CB3CC5BA-79D0-4596-92B7-0FD26CE46EBD}" srcOrd="0" destOrd="1" presId="urn:microsoft.com/office/officeart/2005/8/layout/vList2"/>
    <dgm:cxn modelId="{A4673AE7-2A19-417F-902C-9AFE8F6FC44D}" type="presOf" srcId="{2E6F4C4E-2AE0-45AA-8E05-46D5E1A7045A}" destId="{12A3F3EA-A04A-456B-838C-8B8DD9A3DE4E}" srcOrd="0" destOrd="0" presId="urn:microsoft.com/office/officeart/2005/8/layout/vList2"/>
    <dgm:cxn modelId="{AEA3C0E7-28D8-43EF-8E7C-27E280F5CDB9}" type="presOf" srcId="{107A1773-E85E-4C38-BB3D-1285C4BF239A}" destId="{66C1FC25-63E0-4061-B44F-7E317174D369}" srcOrd="0" destOrd="0" presId="urn:microsoft.com/office/officeart/2005/8/layout/vList2"/>
    <dgm:cxn modelId="{4B7A30EB-6014-4D5A-ACD8-129989337830}" type="presOf" srcId="{3F3E9155-7AB3-4EBF-9D8A-E5C78F7F024C}" destId="{31883AAD-144E-4A2E-AF64-A2AFA817FA48}" srcOrd="0" destOrd="0" presId="urn:microsoft.com/office/officeart/2005/8/layout/vList2"/>
    <dgm:cxn modelId="{657203F0-B22A-43FE-938A-EF0150AA05CF}" srcId="{3E6C9F8C-4ECE-4D54-9074-EC629A723951}" destId="{107A1773-E85E-4C38-BB3D-1285C4BF239A}" srcOrd="0" destOrd="0" parTransId="{79397349-1670-43CB-9476-297A2ECFF038}" sibTransId="{74A9663E-A39D-4AD6-BE6B-BD1895957FF9}"/>
    <dgm:cxn modelId="{032A62F9-049C-4F3E-A65F-B5ECA27299B3}" type="presOf" srcId="{A60EDBEE-8234-4C52-8391-67845CBAA3CE}" destId="{9D437106-28E8-467D-9435-64807C401F07}" srcOrd="0" destOrd="0" presId="urn:microsoft.com/office/officeart/2005/8/layout/vList2"/>
    <dgm:cxn modelId="{83BE3EFB-E80E-4540-9180-F35871037CBD}" srcId="{3E6C9F8C-4ECE-4D54-9074-EC629A723951}" destId="{C74D09F0-B045-4A20-ADFB-D5FA7EDFBACD}" srcOrd="1" destOrd="0" parTransId="{86D7F9AC-7EFA-4E2C-A8E4-649034DD3780}" sibTransId="{F660AA7F-8406-42ED-B5E7-6DFDEFAF8201}"/>
    <dgm:cxn modelId="{4223D3BB-34A1-4B41-AE5F-7A419785B48F}" type="presParOf" srcId="{12A3F3EA-A04A-456B-838C-8B8DD9A3DE4E}" destId="{BD4DB01A-A55C-4432-BE9E-B69C899782B0}" srcOrd="0" destOrd="0" presId="urn:microsoft.com/office/officeart/2005/8/layout/vList2"/>
    <dgm:cxn modelId="{1FCBFA61-A2DE-4BB2-BD0F-8C64B5EFC051}" type="presParOf" srcId="{12A3F3EA-A04A-456B-838C-8B8DD9A3DE4E}" destId="{18850138-E1B3-4441-BBD3-9F4ADFF2E602}" srcOrd="1" destOrd="0" presId="urn:microsoft.com/office/officeart/2005/8/layout/vList2"/>
    <dgm:cxn modelId="{F92BFC5D-9C27-41D5-BEF8-7935032685A4}" type="presParOf" srcId="{12A3F3EA-A04A-456B-838C-8B8DD9A3DE4E}" destId="{F1309B12-FF2E-4AF1-9659-E57DFBE4BDDA}" srcOrd="2" destOrd="0" presId="urn:microsoft.com/office/officeart/2005/8/layout/vList2"/>
    <dgm:cxn modelId="{6A6D6F8F-A0DF-417D-A145-4F331EF228AC}" type="presParOf" srcId="{12A3F3EA-A04A-456B-838C-8B8DD9A3DE4E}" destId="{33E29DE0-4DAB-42AD-BF8B-67A7DFF5AB12}" srcOrd="3" destOrd="0" presId="urn:microsoft.com/office/officeart/2005/8/layout/vList2"/>
    <dgm:cxn modelId="{F7C977C3-C27B-49CD-96A6-CEC34BBC21F6}" type="presParOf" srcId="{12A3F3EA-A04A-456B-838C-8B8DD9A3DE4E}" destId="{9D437106-28E8-467D-9435-64807C401F07}" srcOrd="4" destOrd="0" presId="urn:microsoft.com/office/officeart/2005/8/layout/vList2"/>
    <dgm:cxn modelId="{8AB2E01B-1D10-41D6-BF4F-3237BFE252AB}" type="presParOf" srcId="{12A3F3EA-A04A-456B-838C-8B8DD9A3DE4E}" destId="{7C66D11B-D895-4C9D-B484-EFE2B23C2705}" srcOrd="5" destOrd="0" presId="urn:microsoft.com/office/officeart/2005/8/layout/vList2"/>
    <dgm:cxn modelId="{9DDACD50-6C27-404C-ACC2-AE40803C276B}" type="presParOf" srcId="{12A3F3EA-A04A-456B-838C-8B8DD9A3DE4E}" destId="{553751F4-195D-4074-8E93-2CDFE82930FC}" srcOrd="6" destOrd="0" presId="urn:microsoft.com/office/officeart/2005/8/layout/vList2"/>
    <dgm:cxn modelId="{D6757927-4CAB-4D19-9D7C-5BDAFBAD849E}" type="presParOf" srcId="{12A3F3EA-A04A-456B-838C-8B8DD9A3DE4E}" destId="{CAD62F31-C24D-4E95-9845-2B557F8575D3}" srcOrd="7" destOrd="0" presId="urn:microsoft.com/office/officeart/2005/8/layout/vList2"/>
    <dgm:cxn modelId="{08B0D30A-0EE9-4BD8-B6A1-694DD484855C}" type="presParOf" srcId="{12A3F3EA-A04A-456B-838C-8B8DD9A3DE4E}" destId="{E6BE7193-EE1F-42CE-B32F-A606097A03E2}" srcOrd="8" destOrd="0" presId="urn:microsoft.com/office/officeart/2005/8/layout/vList2"/>
    <dgm:cxn modelId="{D8366EED-8B80-4324-8586-151DFA8CD5BC}" type="presParOf" srcId="{12A3F3EA-A04A-456B-838C-8B8DD9A3DE4E}" destId="{66C1FC25-63E0-4061-B44F-7E317174D369}" srcOrd="9" destOrd="0" presId="urn:microsoft.com/office/officeart/2005/8/layout/vList2"/>
    <dgm:cxn modelId="{36BCCA21-306E-46F1-B4FE-BDA1164D95AD}" type="presParOf" srcId="{12A3F3EA-A04A-456B-838C-8B8DD9A3DE4E}" destId="{31883AAD-144E-4A2E-AF64-A2AFA817FA48}" srcOrd="10" destOrd="0" presId="urn:microsoft.com/office/officeart/2005/8/layout/vList2"/>
    <dgm:cxn modelId="{D1B3613B-7DF7-4142-920B-B3F361F5BFB1}" type="presParOf" srcId="{12A3F3EA-A04A-456B-838C-8B8DD9A3DE4E}" destId="{CB3CC5BA-79D0-4596-92B7-0FD26CE46EBD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4FFA0C-B9A6-4BDF-8CF5-5767302D922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46CB9B-5A43-494B-900F-460A2A132563}">
      <dgm:prSet phldrT="[Text]"/>
      <dgm:spPr>
        <a:solidFill>
          <a:srgbClr val="006666"/>
        </a:solidFill>
      </dgm:spPr>
      <dgm:t>
        <a:bodyPr/>
        <a:lstStyle/>
        <a:p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O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nkosferalar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ın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ara sahibin bağırsaq divarını ke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ç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ərək qanla və limfa ilə 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yayılması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endParaRPr lang="en-US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F77A6D-625E-4D43-9001-712A26A7E203}" type="parTrans" cxnId="{65F7FE51-DE36-42DB-A514-FB10C4680EC0}">
      <dgm:prSet/>
      <dgm:spPr/>
      <dgm:t>
        <a:bodyPr/>
        <a:lstStyle/>
        <a:p>
          <a:endParaRPr lang="en-US"/>
        </a:p>
      </dgm:t>
    </dgm:pt>
    <dgm:pt modelId="{A1A4B3AB-62AF-4C2C-B4BD-4F71BBC7617D}" type="sibTrans" cxnId="{65F7FE51-DE36-42DB-A514-FB10C4680EC0}">
      <dgm:prSet/>
      <dgm:spPr/>
      <dgm:t>
        <a:bodyPr/>
        <a:lstStyle/>
        <a:p>
          <a:endParaRPr lang="en-US"/>
        </a:p>
      </dgm:t>
    </dgm:pt>
    <dgm:pt modelId="{AE99D829-753C-4EF9-960B-B81624B9F444}">
      <dgm:prSet phldrT="[Text]"/>
      <dgm:spPr>
        <a:solidFill>
          <a:srgbClr val="006666"/>
        </a:solidFill>
      </dgm:spPr>
      <dgm:t>
        <a:bodyPr/>
        <a:lstStyle/>
        <a:p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kolekslər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in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toxumada 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istşəkilli törəmə əmələ gətir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məsi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endParaRPr lang="en-US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AACF89-9234-4F93-B777-4FBC21E9E86C}" type="parTrans" cxnId="{C3072C6C-9517-4073-9F89-D4C377B2B143}">
      <dgm:prSet/>
      <dgm:spPr/>
      <dgm:t>
        <a:bodyPr/>
        <a:lstStyle/>
        <a:p>
          <a:endParaRPr lang="en-US"/>
        </a:p>
      </dgm:t>
    </dgm:pt>
    <dgm:pt modelId="{DC76ED9C-449E-4F6A-8D28-1BAB3D6834AF}" type="sibTrans" cxnId="{C3072C6C-9517-4073-9F89-D4C377B2B143}">
      <dgm:prSet/>
      <dgm:spPr/>
      <dgm:t>
        <a:bodyPr/>
        <a:lstStyle/>
        <a:p>
          <a:endParaRPr lang="en-US"/>
        </a:p>
      </dgm:t>
    </dgm:pt>
    <dgm:pt modelId="{18AF1D73-2CCB-42F5-961D-DA41D1F2E340}">
      <dgm:prSet/>
      <dgm:spPr>
        <a:solidFill>
          <a:srgbClr val="006666"/>
        </a:solidFill>
      </dgm:spPr>
      <dgm:t>
        <a:bodyPr/>
        <a:lstStyle/>
        <a:p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İ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nsanlar və ot yeyən heyvanlar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(ara sahib)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tərəfindən udul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ması</a:t>
          </a:r>
          <a:endParaRPr lang="en-US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400E2A-D5A5-4DE9-B4BE-3D1293831849}" type="parTrans" cxnId="{1350E50D-5379-428C-BA61-8A7AF13F2511}">
      <dgm:prSet/>
      <dgm:spPr/>
      <dgm:t>
        <a:bodyPr/>
        <a:lstStyle/>
        <a:p>
          <a:endParaRPr lang="en-US"/>
        </a:p>
      </dgm:t>
    </dgm:pt>
    <dgm:pt modelId="{F06529F0-B1C3-4F06-BCB7-5AEA7367AAB3}" type="sibTrans" cxnId="{1350E50D-5379-428C-BA61-8A7AF13F2511}">
      <dgm:prSet/>
      <dgm:spPr/>
      <dgm:t>
        <a:bodyPr/>
        <a:lstStyle/>
        <a:p>
          <a:endParaRPr lang="en-US"/>
        </a:p>
      </dgm:t>
    </dgm:pt>
    <dgm:pt modelId="{327136CF-5418-41BE-BD83-4EE173D28271}">
      <dgm:prSet/>
      <dgm:spPr>
        <a:solidFill>
          <a:srgbClr val="006666"/>
        </a:solidFill>
      </dgm:spPr>
      <dgm:t>
        <a:bodyPr/>
        <a:lstStyle/>
        <a:p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Əsas sahiblərin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(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it və pişik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)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bağırsaqları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ndan yumurtaların </a:t>
          </a:r>
          <a:r>
            <a:rPr kumimoji="0" lang="ru-RU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bayıra atıl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ması</a:t>
          </a:r>
          <a:endParaRPr lang="en-US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B52B80-E21C-4512-9B04-5EFF2C828855}" type="sibTrans" cxnId="{3EBDE980-25B9-4623-A052-B9A0A9822DEB}">
      <dgm:prSet/>
      <dgm:spPr/>
      <dgm:t>
        <a:bodyPr/>
        <a:lstStyle/>
        <a:p>
          <a:endParaRPr lang="en-US"/>
        </a:p>
      </dgm:t>
    </dgm:pt>
    <dgm:pt modelId="{85BFFB06-577C-4BD9-9E49-DB96263E6F6A}" type="parTrans" cxnId="{3EBDE980-25B9-4623-A052-B9A0A9822DEB}">
      <dgm:prSet/>
      <dgm:spPr/>
      <dgm:t>
        <a:bodyPr/>
        <a:lstStyle/>
        <a:p>
          <a:endParaRPr lang="en-US"/>
        </a:p>
      </dgm:t>
    </dgm:pt>
    <dgm:pt modelId="{54098AB2-F982-45F7-B0F2-C4FFBD41FDFC}" type="pres">
      <dgm:prSet presAssocID="{084FFA0C-B9A6-4BDF-8CF5-5767302D9229}" presName="CompostProcess" presStyleCnt="0">
        <dgm:presLayoutVars>
          <dgm:dir/>
          <dgm:resizeHandles val="exact"/>
        </dgm:presLayoutVars>
      </dgm:prSet>
      <dgm:spPr/>
    </dgm:pt>
    <dgm:pt modelId="{148E6B44-67BD-492B-9FD2-678E68B5ED06}" type="pres">
      <dgm:prSet presAssocID="{084FFA0C-B9A6-4BDF-8CF5-5767302D9229}" presName="arrow" presStyleLbl="bgShp" presStyleIdx="0" presStyleCnt="1"/>
      <dgm:spPr>
        <a:solidFill>
          <a:srgbClr val="F2F8EE"/>
        </a:solidFill>
      </dgm:spPr>
    </dgm:pt>
    <dgm:pt modelId="{7EBF2123-7985-4CE3-A588-75678D5D54F5}" type="pres">
      <dgm:prSet presAssocID="{084FFA0C-B9A6-4BDF-8CF5-5767302D9229}" presName="linearProcess" presStyleCnt="0"/>
      <dgm:spPr/>
    </dgm:pt>
    <dgm:pt modelId="{FAA3FE7A-C600-43D9-B0E2-B2ADED33B52F}" type="pres">
      <dgm:prSet presAssocID="{327136CF-5418-41BE-BD83-4EE173D28271}" presName="textNode" presStyleLbl="node1" presStyleIdx="0" presStyleCnt="4">
        <dgm:presLayoutVars>
          <dgm:bulletEnabled val="1"/>
        </dgm:presLayoutVars>
      </dgm:prSet>
      <dgm:spPr/>
    </dgm:pt>
    <dgm:pt modelId="{2A908ACE-A244-4841-944D-EC2725AA399B}" type="pres">
      <dgm:prSet presAssocID="{9CB52B80-E21C-4512-9B04-5EFF2C828855}" presName="sibTrans" presStyleCnt="0"/>
      <dgm:spPr/>
    </dgm:pt>
    <dgm:pt modelId="{9917E273-5B9F-49B7-972B-5B6DA61A5392}" type="pres">
      <dgm:prSet presAssocID="{18AF1D73-2CCB-42F5-961D-DA41D1F2E340}" presName="textNode" presStyleLbl="node1" presStyleIdx="1" presStyleCnt="4">
        <dgm:presLayoutVars>
          <dgm:bulletEnabled val="1"/>
        </dgm:presLayoutVars>
      </dgm:prSet>
      <dgm:spPr/>
    </dgm:pt>
    <dgm:pt modelId="{E322CEFC-4B0F-4572-BEDA-DA0C3CF0E8B0}" type="pres">
      <dgm:prSet presAssocID="{F06529F0-B1C3-4F06-BCB7-5AEA7367AAB3}" presName="sibTrans" presStyleCnt="0"/>
      <dgm:spPr/>
    </dgm:pt>
    <dgm:pt modelId="{44E14F8E-402C-49A2-BBEA-ABB3B77528DD}" type="pres">
      <dgm:prSet presAssocID="{3D46CB9B-5A43-494B-900F-460A2A132563}" presName="textNode" presStyleLbl="node1" presStyleIdx="2" presStyleCnt="4">
        <dgm:presLayoutVars>
          <dgm:bulletEnabled val="1"/>
        </dgm:presLayoutVars>
      </dgm:prSet>
      <dgm:spPr/>
    </dgm:pt>
    <dgm:pt modelId="{1D27296B-47FA-4DA7-8E90-5B3021B0CD48}" type="pres">
      <dgm:prSet presAssocID="{A1A4B3AB-62AF-4C2C-B4BD-4F71BBC7617D}" presName="sibTrans" presStyleCnt="0"/>
      <dgm:spPr/>
    </dgm:pt>
    <dgm:pt modelId="{DCDE9333-C6E7-43C4-BBB3-51EDF0A82E1A}" type="pres">
      <dgm:prSet presAssocID="{AE99D829-753C-4EF9-960B-B81624B9F444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1350E50D-5379-428C-BA61-8A7AF13F2511}" srcId="{084FFA0C-B9A6-4BDF-8CF5-5767302D9229}" destId="{18AF1D73-2CCB-42F5-961D-DA41D1F2E340}" srcOrd="1" destOrd="0" parTransId="{85400E2A-D5A5-4DE9-B4BE-3D1293831849}" sibTransId="{F06529F0-B1C3-4F06-BCB7-5AEA7367AAB3}"/>
    <dgm:cxn modelId="{7F79A12E-B77B-4612-8CED-0350331A621E}" type="presOf" srcId="{3D46CB9B-5A43-494B-900F-460A2A132563}" destId="{44E14F8E-402C-49A2-BBEA-ABB3B77528DD}" srcOrd="0" destOrd="0" presId="urn:microsoft.com/office/officeart/2005/8/layout/hProcess9"/>
    <dgm:cxn modelId="{4A8CE664-39A0-4B22-8D40-1098D6B96B71}" type="presOf" srcId="{327136CF-5418-41BE-BD83-4EE173D28271}" destId="{FAA3FE7A-C600-43D9-B0E2-B2ADED33B52F}" srcOrd="0" destOrd="0" presId="urn:microsoft.com/office/officeart/2005/8/layout/hProcess9"/>
    <dgm:cxn modelId="{C3072C6C-9517-4073-9F89-D4C377B2B143}" srcId="{084FFA0C-B9A6-4BDF-8CF5-5767302D9229}" destId="{AE99D829-753C-4EF9-960B-B81624B9F444}" srcOrd="3" destOrd="0" parTransId="{00AACF89-9234-4F93-B777-4FBC21E9E86C}" sibTransId="{DC76ED9C-449E-4F6A-8D28-1BAB3D6834AF}"/>
    <dgm:cxn modelId="{216D364D-259A-4091-9584-34E45DDE2C41}" type="presOf" srcId="{AE99D829-753C-4EF9-960B-B81624B9F444}" destId="{DCDE9333-C6E7-43C4-BBB3-51EDF0A82E1A}" srcOrd="0" destOrd="0" presId="urn:microsoft.com/office/officeart/2005/8/layout/hProcess9"/>
    <dgm:cxn modelId="{65F7FE51-DE36-42DB-A514-FB10C4680EC0}" srcId="{084FFA0C-B9A6-4BDF-8CF5-5767302D9229}" destId="{3D46CB9B-5A43-494B-900F-460A2A132563}" srcOrd="2" destOrd="0" parTransId="{B3F77A6D-625E-4D43-9001-712A26A7E203}" sibTransId="{A1A4B3AB-62AF-4C2C-B4BD-4F71BBC7617D}"/>
    <dgm:cxn modelId="{DDE51A7F-689A-4A5B-87F1-AC4B4F5F5D41}" type="presOf" srcId="{18AF1D73-2CCB-42F5-961D-DA41D1F2E340}" destId="{9917E273-5B9F-49B7-972B-5B6DA61A5392}" srcOrd="0" destOrd="0" presId="urn:microsoft.com/office/officeart/2005/8/layout/hProcess9"/>
    <dgm:cxn modelId="{3EBDE980-25B9-4623-A052-B9A0A9822DEB}" srcId="{084FFA0C-B9A6-4BDF-8CF5-5767302D9229}" destId="{327136CF-5418-41BE-BD83-4EE173D28271}" srcOrd="0" destOrd="0" parTransId="{85BFFB06-577C-4BD9-9E49-DB96263E6F6A}" sibTransId="{9CB52B80-E21C-4512-9B04-5EFF2C828855}"/>
    <dgm:cxn modelId="{CA7205EE-8B94-491B-89AC-E81693C4A79D}" type="presOf" srcId="{084FFA0C-B9A6-4BDF-8CF5-5767302D9229}" destId="{54098AB2-F982-45F7-B0F2-C4FFBD41FDFC}" srcOrd="0" destOrd="0" presId="urn:microsoft.com/office/officeart/2005/8/layout/hProcess9"/>
    <dgm:cxn modelId="{E7270C96-3F53-4497-91FE-84A959A06E60}" type="presParOf" srcId="{54098AB2-F982-45F7-B0F2-C4FFBD41FDFC}" destId="{148E6B44-67BD-492B-9FD2-678E68B5ED06}" srcOrd="0" destOrd="0" presId="urn:microsoft.com/office/officeart/2005/8/layout/hProcess9"/>
    <dgm:cxn modelId="{1C27CFBC-FC71-4ED2-91B7-3B8C71B0B5C3}" type="presParOf" srcId="{54098AB2-F982-45F7-B0F2-C4FFBD41FDFC}" destId="{7EBF2123-7985-4CE3-A588-75678D5D54F5}" srcOrd="1" destOrd="0" presId="urn:microsoft.com/office/officeart/2005/8/layout/hProcess9"/>
    <dgm:cxn modelId="{40271F5E-B5CB-485B-9440-74EA12DBD519}" type="presParOf" srcId="{7EBF2123-7985-4CE3-A588-75678D5D54F5}" destId="{FAA3FE7A-C600-43D9-B0E2-B2ADED33B52F}" srcOrd="0" destOrd="0" presId="urn:microsoft.com/office/officeart/2005/8/layout/hProcess9"/>
    <dgm:cxn modelId="{FDD0881D-5725-4EE6-8D14-E86695DDB4B1}" type="presParOf" srcId="{7EBF2123-7985-4CE3-A588-75678D5D54F5}" destId="{2A908ACE-A244-4841-944D-EC2725AA399B}" srcOrd="1" destOrd="0" presId="urn:microsoft.com/office/officeart/2005/8/layout/hProcess9"/>
    <dgm:cxn modelId="{0B6E792E-BC2C-4D76-BD51-DAFB9A4C44F2}" type="presParOf" srcId="{7EBF2123-7985-4CE3-A588-75678D5D54F5}" destId="{9917E273-5B9F-49B7-972B-5B6DA61A5392}" srcOrd="2" destOrd="0" presId="urn:microsoft.com/office/officeart/2005/8/layout/hProcess9"/>
    <dgm:cxn modelId="{6F6B82E6-1E54-4791-9E61-EC5C2AC044EB}" type="presParOf" srcId="{7EBF2123-7985-4CE3-A588-75678D5D54F5}" destId="{E322CEFC-4B0F-4572-BEDA-DA0C3CF0E8B0}" srcOrd="3" destOrd="0" presId="urn:microsoft.com/office/officeart/2005/8/layout/hProcess9"/>
    <dgm:cxn modelId="{1BBC46CC-82B8-43F5-BB84-11C1FF2FDEF1}" type="presParOf" srcId="{7EBF2123-7985-4CE3-A588-75678D5D54F5}" destId="{44E14F8E-402C-49A2-BBEA-ABB3B77528DD}" srcOrd="4" destOrd="0" presId="urn:microsoft.com/office/officeart/2005/8/layout/hProcess9"/>
    <dgm:cxn modelId="{08DAC92F-69DD-44A1-B33D-CC3EBD144046}" type="presParOf" srcId="{7EBF2123-7985-4CE3-A588-75678D5D54F5}" destId="{1D27296B-47FA-4DA7-8E90-5B3021B0CD48}" srcOrd="5" destOrd="0" presId="urn:microsoft.com/office/officeart/2005/8/layout/hProcess9"/>
    <dgm:cxn modelId="{D5C97484-9A3B-4EFA-B538-DCA52395E809}" type="presParOf" srcId="{7EBF2123-7985-4CE3-A588-75678D5D54F5}" destId="{DCDE9333-C6E7-43C4-BBB3-51EDF0A82E1A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C0F754-1C2E-4377-994F-FFF81EC2A942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463B71A-D162-4551-88C0-8FD24E16CBA4}">
      <dgm:prSet phldrT="[Text]" custT="1"/>
      <dgm:spPr/>
      <dgm:t>
        <a:bodyPr/>
        <a:lstStyle/>
        <a:p>
          <a:r>
            <a:rPr lang="az-Latn-AZ" altLang="en-US" sz="3200" b="1" dirty="0">
              <a:latin typeface="Arial" panose="020B0604020202020204" pitchFamily="34" charset="0"/>
              <a:cs typeface="Arial" panose="020B0604020202020204" pitchFamily="34" charset="0"/>
            </a:rPr>
            <a:t>Xitin qatı və ya qız qovuqcuqların görünməsi (USM, KT, MRT)</a:t>
          </a:r>
          <a:endParaRPr lang="en-US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F1332B-2FA2-4FD7-9D61-036C1796D542}" type="parTrans" cxnId="{87B200A1-EFB5-497C-9AF7-DB9BC076717E}">
      <dgm:prSet/>
      <dgm:spPr/>
      <dgm:t>
        <a:bodyPr/>
        <a:lstStyle/>
        <a:p>
          <a:endParaRPr lang="en-US"/>
        </a:p>
      </dgm:t>
    </dgm:pt>
    <dgm:pt modelId="{9DF9E169-28CA-4E49-B5E7-FED028E4793A}" type="sibTrans" cxnId="{87B200A1-EFB5-497C-9AF7-DB9BC076717E}">
      <dgm:prSet/>
      <dgm:spPr/>
      <dgm:t>
        <a:bodyPr/>
        <a:lstStyle/>
        <a:p>
          <a:endParaRPr lang="en-US"/>
        </a:p>
      </dgm:t>
    </dgm:pt>
    <dgm:pt modelId="{F721272D-D7A7-41E8-B894-EC435A709621}">
      <dgm:prSet phldrT="[Text]"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Əməliyyatda xitin qatının görünməsi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5E9C6D-8EE0-45CD-ABAA-2F14C5A40894}" type="sibTrans" cxnId="{72B9DB4A-8581-465C-9A5C-92E2EA220712}">
      <dgm:prSet/>
      <dgm:spPr/>
      <dgm:t>
        <a:bodyPr/>
        <a:lstStyle/>
        <a:p>
          <a:endParaRPr lang="en-US"/>
        </a:p>
      </dgm:t>
    </dgm:pt>
    <dgm:pt modelId="{5151ABE0-1D30-464B-82F5-C936C0B3AA01}" type="parTrans" cxnId="{72B9DB4A-8581-465C-9A5C-92E2EA220712}">
      <dgm:prSet/>
      <dgm:spPr/>
      <dgm:t>
        <a:bodyPr/>
        <a:lstStyle/>
        <a:p>
          <a:endParaRPr lang="en-US"/>
        </a:p>
      </dgm:t>
    </dgm:pt>
    <dgm:pt modelId="{43501950-504D-47C1-8D9D-71752AB87022}">
      <dgm:prSet phldrT="[Text]" custT="1"/>
      <dgm:spPr/>
      <dgm:t>
        <a:bodyPr/>
        <a:lstStyle/>
        <a:p>
          <a:r>
            <a:rPr lang="az-Latn-AZ" sz="3200" b="1" dirty="0">
              <a:latin typeface="Arial" panose="020B0604020202020204" pitchFamily="34" charset="0"/>
              <a:cs typeface="Arial" panose="020B0604020202020204" pitchFamily="34" charset="0"/>
            </a:rPr>
            <a:t>İkiqatlı divar</a:t>
          </a:r>
          <a:endParaRPr lang="en-US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BD9AF9-6626-451F-9B1A-6C5B5B0DFDD4}" type="parTrans" cxnId="{9D193CB0-C987-47E4-84BA-81DCA8B033A7}">
      <dgm:prSet/>
      <dgm:spPr/>
      <dgm:t>
        <a:bodyPr/>
        <a:lstStyle/>
        <a:p>
          <a:endParaRPr lang="en-US"/>
        </a:p>
      </dgm:t>
    </dgm:pt>
    <dgm:pt modelId="{131EE65D-F0A7-4E25-9A70-7985F41E062F}" type="sibTrans" cxnId="{9D193CB0-C987-47E4-84BA-81DCA8B033A7}">
      <dgm:prSet/>
      <dgm:spPr/>
      <dgm:t>
        <a:bodyPr/>
        <a:lstStyle/>
        <a:p>
          <a:endParaRPr lang="en-US"/>
        </a:p>
      </dgm:t>
    </dgm:pt>
    <dgm:pt modelId="{8805D0AF-E6E2-48D1-BAAE-BF849C10979E}">
      <dgm:prSet phldrT="[Text]" custT="1"/>
      <dgm:spPr/>
      <dgm:t>
        <a:bodyPr/>
        <a:lstStyle/>
        <a:p>
          <a:r>
            <a:rPr lang="az-Latn-AZ" sz="3200" b="1" dirty="0">
              <a:latin typeface="Arial" panose="020B0604020202020204" pitchFamily="34" charset="0"/>
              <a:cs typeface="Arial" panose="020B0604020202020204" pitchFamily="34" charset="0"/>
            </a:rPr>
            <a:t>Arı pətəyi</a:t>
          </a:r>
          <a:endParaRPr lang="en-US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438ECF-4836-43CF-8B52-0600CC111CA2}" type="parTrans" cxnId="{2BF3E0F0-A932-4572-B7BB-9E72AB505C7A}">
      <dgm:prSet/>
      <dgm:spPr/>
      <dgm:t>
        <a:bodyPr/>
        <a:lstStyle/>
        <a:p>
          <a:endParaRPr lang="en-US"/>
        </a:p>
      </dgm:t>
    </dgm:pt>
    <dgm:pt modelId="{25674A41-1FC4-4A60-993C-0F7A2931731D}" type="sibTrans" cxnId="{2BF3E0F0-A932-4572-B7BB-9E72AB505C7A}">
      <dgm:prSet/>
      <dgm:spPr/>
      <dgm:t>
        <a:bodyPr/>
        <a:lstStyle/>
        <a:p>
          <a:endParaRPr lang="en-US"/>
        </a:p>
      </dgm:t>
    </dgm:pt>
    <dgm:pt modelId="{D56E4C0E-2C5C-415D-B594-E9C91EC261DC}">
      <dgm:prSet phldrT="[Text]" custT="1"/>
      <dgm:spPr/>
      <dgm:t>
        <a:bodyPr/>
        <a:lstStyle/>
        <a:p>
          <a:r>
            <a:rPr lang="az-Latn-AZ" sz="3200" b="1" dirty="0">
              <a:latin typeface="Arial" panose="020B0604020202020204" pitchFamily="34" charset="0"/>
              <a:cs typeface="Arial" panose="020B0604020202020204" pitchFamily="34" charset="0"/>
            </a:rPr>
            <a:t>Qatlanmış divar</a:t>
          </a:r>
          <a:endParaRPr lang="en-US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F18657-B4B4-4D37-AB0E-66DE546661CD}" type="parTrans" cxnId="{C46E602A-2032-425B-9800-C7BE38A019A6}">
      <dgm:prSet/>
      <dgm:spPr/>
      <dgm:t>
        <a:bodyPr/>
        <a:lstStyle/>
        <a:p>
          <a:endParaRPr lang="en-US"/>
        </a:p>
      </dgm:t>
    </dgm:pt>
    <dgm:pt modelId="{3733F4AF-DEFB-4140-8825-507CC35E09CD}" type="sibTrans" cxnId="{C46E602A-2032-425B-9800-C7BE38A019A6}">
      <dgm:prSet/>
      <dgm:spPr/>
      <dgm:t>
        <a:bodyPr/>
        <a:lstStyle/>
        <a:p>
          <a:endParaRPr lang="en-US"/>
        </a:p>
      </dgm:t>
    </dgm:pt>
    <dgm:pt modelId="{C0FF60AA-B947-46E6-9536-D89D74A9FA86}">
      <dgm:prSet phldrT="[Text]" custT="1"/>
      <dgm:spPr/>
      <dgm:t>
        <a:bodyPr/>
        <a:lstStyle/>
        <a:p>
          <a:r>
            <a:rPr lang="az-Latn-AZ" sz="3200" b="1" dirty="0">
              <a:latin typeface="Arial" panose="020B0604020202020204" pitchFamily="34" charset="0"/>
              <a:cs typeface="Arial" panose="020B0604020202020204" pitchFamily="34" charset="0"/>
            </a:rPr>
            <a:t>Yun yumağı</a:t>
          </a:r>
          <a:endParaRPr lang="en-US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FD01CA-109D-4C08-84B7-AFEC40ADAC3C}" type="parTrans" cxnId="{06FC4E4B-FD01-45A9-A02F-F6BE22022B1D}">
      <dgm:prSet/>
      <dgm:spPr/>
      <dgm:t>
        <a:bodyPr/>
        <a:lstStyle/>
        <a:p>
          <a:endParaRPr lang="en-US"/>
        </a:p>
      </dgm:t>
    </dgm:pt>
    <dgm:pt modelId="{9299C43C-F845-4D56-8FDF-17ACB016BD83}" type="sibTrans" cxnId="{06FC4E4B-FD01-45A9-A02F-F6BE22022B1D}">
      <dgm:prSet/>
      <dgm:spPr/>
      <dgm:t>
        <a:bodyPr/>
        <a:lstStyle/>
        <a:p>
          <a:endParaRPr lang="en-US"/>
        </a:p>
      </dgm:t>
    </dgm:pt>
    <dgm:pt modelId="{9F154BC2-BBA7-47F0-BBFC-5C0441A5652A}">
      <dgm:prSet phldrT="[Text]"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Exinokoka qarşı anticisimlərin təyini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6993E3-F1BB-4730-86DB-F42C322BDB9B}" type="parTrans" cxnId="{8B8A32AD-0F13-42BB-A375-7BBC356D3EC3}">
      <dgm:prSet/>
      <dgm:spPr/>
      <dgm:t>
        <a:bodyPr/>
        <a:lstStyle/>
        <a:p>
          <a:endParaRPr lang="en-US"/>
        </a:p>
      </dgm:t>
    </dgm:pt>
    <dgm:pt modelId="{A6C2C966-D308-4BC8-BBC9-493AFA79C5F6}" type="sibTrans" cxnId="{8B8A32AD-0F13-42BB-A375-7BBC356D3EC3}">
      <dgm:prSet/>
      <dgm:spPr/>
      <dgm:t>
        <a:bodyPr/>
        <a:lstStyle/>
        <a:p>
          <a:endParaRPr lang="en-US"/>
        </a:p>
      </dgm:t>
    </dgm:pt>
    <dgm:pt modelId="{959298DC-7091-4595-8730-2968F98EDA71}" type="pres">
      <dgm:prSet presAssocID="{F0C0F754-1C2E-4377-994F-FFF81EC2A942}" presName="linear" presStyleCnt="0">
        <dgm:presLayoutVars>
          <dgm:dir/>
          <dgm:animLvl val="lvl"/>
          <dgm:resizeHandles val="exact"/>
        </dgm:presLayoutVars>
      </dgm:prSet>
      <dgm:spPr/>
    </dgm:pt>
    <dgm:pt modelId="{F918DCF1-8C6A-45C8-9747-65EF4CB49254}" type="pres">
      <dgm:prSet presAssocID="{0463B71A-D162-4551-88C0-8FD24E16CBA4}" presName="parentLin" presStyleCnt="0"/>
      <dgm:spPr/>
    </dgm:pt>
    <dgm:pt modelId="{3DDE814E-FB5E-4AAF-BBAA-5DFB72F4B4AB}" type="pres">
      <dgm:prSet presAssocID="{0463B71A-D162-4551-88C0-8FD24E16CBA4}" presName="parentLeftMargin" presStyleLbl="node1" presStyleIdx="0" presStyleCnt="3"/>
      <dgm:spPr/>
    </dgm:pt>
    <dgm:pt modelId="{8354382A-1701-4EF1-8FF8-7DA886ABA554}" type="pres">
      <dgm:prSet presAssocID="{0463B71A-D162-4551-88C0-8FD24E16CBA4}" presName="parentText" presStyleLbl="node1" presStyleIdx="0" presStyleCnt="3" custScaleX="106192" custScaleY="174439">
        <dgm:presLayoutVars>
          <dgm:chMax val="0"/>
          <dgm:bulletEnabled val="1"/>
        </dgm:presLayoutVars>
      </dgm:prSet>
      <dgm:spPr/>
    </dgm:pt>
    <dgm:pt modelId="{CCBC4B72-2FC4-4C07-8EF2-EF169CB2FFB8}" type="pres">
      <dgm:prSet presAssocID="{0463B71A-D162-4551-88C0-8FD24E16CBA4}" presName="negativeSpace" presStyleCnt="0"/>
      <dgm:spPr/>
    </dgm:pt>
    <dgm:pt modelId="{1DEAA2F1-34FB-42BB-BFC2-2ECB9DFFD594}" type="pres">
      <dgm:prSet presAssocID="{0463B71A-D162-4551-88C0-8FD24E16CBA4}" presName="childText" presStyleLbl="conFgAcc1" presStyleIdx="0" presStyleCnt="3" custLinFactNeighborX="125" custLinFactNeighborY="18139">
        <dgm:presLayoutVars>
          <dgm:bulletEnabled val="1"/>
        </dgm:presLayoutVars>
      </dgm:prSet>
      <dgm:spPr/>
    </dgm:pt>
    <dgm:pt modelId="{F8206B4F-8AEA-478C-9A64-8AAB7E66EBE5}" type="pres">
      <dgm:prSet presAssocID="{9DF9E169-28CA-4E49-B5E7-FED028E4793A}" presName="spaceBetweenRectangles" presStyleCnt="0"/>
      <dgm:spPr/>
    </dgm:pt>
    <dgm:pt modelId="{848AFF36-E88D-4D27-9C12-90C7591BF580}" type="pres">
      <dgm:prSet presAssocID="{F721272D-D7A7-41E8-B894-EC435A709621}" presName="parentLin" presStyleCnt="0"/>
      <dgm:spPr/>
    </dgm:pt>
    <dgm:pt modelId="{CFC5ED0E-9CC9-4DDA-BE09-5087A96516C0}" type="pres">
      <dgm:prSet presAssocID="{F721272D-D7A7-41E8-B894-EC435A709621}" presName="parentLeftMargin" presStyleLbl="node1" presStyleIdx="0" presStyleCnt="3"/>
      <dgm:spPr/>
    </dgm:pt>
    <dgm:pt modelId="{6DCDE34B-0272-4096-8A5B-CD0DF92FAEFA}" type="pres">
      <dgm:prSet presAssocID="{F721272D-D7A7-41E8-B894-EC435A70962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A6CC36A-D24E-4409-9772-FEA516DB9AFC}" type="pres">
      <dgm:prSet presAssocID="{F721272D-D7A7-41E8-B894-EC435A709621}" presName="negativeSpace" presStyleCnt="0"/>
      <dgm:spPr/>
    </dgm:pt>
    <dgm:pt modelId="{EE75B966-E8C3-4371-955D-9D851EC87DDE}" type="pres">
      <dgm:prSet presAssocID="{F721272D-D7A7-41E8-B894-EC435A709621}" presName="childText" presStyleLbl="conFgAcc1" presStyleIdx="1" presStyleCnt="3">
        <dgm:presLayoutVars>
          <dgm:bulletEnabled val="1"/>
        </dgm:presLayoutVars>
      </dgm:prSet>
      <dgm:spPr/>
    </dgm:pt>
    <dgm:pt modelId="{8C736EC7-1E39-49CA-A16B-EC5F11293892}" type="pres">
      <dgm:prSet presAssocID="{5D5E9C6D-8EE0-45CD-ABAA-2F14C5A40894}" presName="spaceBetweenRectangles" presStyleCnt="0"/>
      <dgm:spPr/>
    </dgm:pt>
    <dgm:pt modelId="{22F45290-292D-40CD-8EEA-7393BA4BECE8}" type="pres">
      <dgm:prSet presAssocID="{9F154BC2-BBA7-47F0-BBFC-5C0441A5652A}" presName="parentLin" presStyleCnt="0"/>
      <dgm:spPr/>
    </dgm:pt>
    <dgm:pt modelId="{807409A6-FAD1-4BC3-B217-D2F30D584EE7}" type="pres">
      <dgm:prSet presAssocID="{9F154BC2-BBA7-47F0-BBFC-5C0441A5652A}" presName="parentLeftMargin" presStyleLbl="node1" presStyleIdx="1" presStyleCnt="3"/>
      <dgm:spPr/>
    </dgm:pt>
    <dgm:pt modelId="{2F14571F-9850-43EA-A527-8806D898A342}" type="pres">
      <dgm:prSet presAssocID="{9F154BC2-BBA7-47F0-BBFC-5C0441A5652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E4E41F38-8F9C-4C19-8640-CD641CEB739A}" type="pres">
      <dgm:prSet presAssocID="{9F154BC2-BBA7-47F0-BBFC-5C0441A5652A}" presName="negativeSpace" presStyleCnt="0"/>
      <dgm:spPr/>
    </dgm:pt>
    <dgm:pt modelId="{F997F933-2F24-4AE5-8892-480B03D9561F}" type="pres">
      <dgm:prSet presAssocID="{9F154BC2-BBA7-47F0-BBFC-5C0441A5652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5A18F29-E974-4287-9FC0-CBBA7BC67813}" type="presOf" srcId="{9F154BC2-BBA7-47F0-BBFC-5C0441A5652A}" destId="{2F14571F-9850-43EA-A527-8806D898A342}" srcOrd="1" destOrd="0" presId="urn:microsoft.com/office/officeart/2005/8/layout/list1"/>
    <dgm:cxn modelId="{C46E602A-2032-425B-9800-C7BE38A019A6}" srcId="{0463B71A-D162-4551-88C0-8FD24E16CBA4}" destId="{D56E4C0E-2C5C-415D-B594-E9C91EC261DC}" srcOrd="2" destOrd="0" parTransId="{11F18657-B4B4-4D37-AB0E-66DE546661CD}" sibTransId="{3733F4AF-DEFB-4140-8825-507CC35E09CD}"/>
    <dgm:cxn modelId="{BEEE502D-6345-4774-81C0-E6069E9D1FD6}" type="presOf" srcId="{0463B71A-D162-4551-88C0-8FD24E16CBA4}" destId="{8354382A-1701-4EF1-8FF8-7DA886ABA554}" srcOrd="1" destOrd="0" presId="urn:microsoft.com/office/officeart/2005/8/layout/list1"/>
    <dgm:cxn modelId="{8270AA34-22F5-4E02-B38F-90350B3B65EA}" type="presOf" srcId="{C0FF60AA-B947-46E6-9536-D89D74A9FA86}" destId="{1DEAA2F1-34FB-42BB-BFC2-2ECB9DFFD594}" srcOrd="0" destOrd="3" presId="urn:microsoft.com/office/officeart/2005/8/layout/list1"/>
    <dgm:cxn modelId="{72B9DB4A-8581-465C-9A5C-92E2EA220712}" srcId="{F0C0F754-1C2E-4377-994F-FFF81EC2A942}" destId="{F721272D-D7A7-41E8-B894-EC435A709621}" srcOrd="1" destOrd="0" parTransId="{5151ABE0-1D30-464B-82F5-C936C0B3AA01}" sibTransId="{5D5E9C6D-8EE0-45CD-ABAA-2F14C5A40894}"/>
    <dgm:cxn modelId="{06FC4E4B-FD01-45A9-A02F-F6BE22022B1D}" srcId="{0463B71A-D162-4551-88C0-8FD24E16CBA4}" destId="{C0FF60AA-B947-46E6-9536-D89D74A9FA86}" srcOrd="3" destOrd="0" parTransId="{1FFD01CA-109D-4C08-84B7-AFEC40ADAC3C}" sibTransId="{9299C43C-F845-4D56-8FDF-17ACB016BD83}"/>
    <dgm:cxn modelId="{4404A76B-374A-466C-9491-19D61E0B4B14}" type="presOf" srcId="{8805D0AF-E6E2-48D1-BAAE-BF849C10979E}" destId="{1DEAA2F1-34FB-42BB-BFC2-2ECB9DFFD594}" srcOrd="0" destOrd="1" presId="urn:microsoft.com/office/officeart/2005/8/layout/list1"/>
    <dgm:cxn modelId="{138A4272-6CBC-4147-AC73-04B51D0FFAEB}" type="presOf" srcId="{43501950-504D-47C1-8D9D-71752AB87022}" destId="{1DEAA2F1-34FB-42BB-BFC2-2ECB9DFFD594}" srcOrd="0" destOrd="0" presId="urn:microsoft.com/office/officeart/2005/8/layout/list1"/>
    <dgm:cxn modelId="{7BE21F83-47C2-460B-A903-49CC1DFDD9FA}" type="presOf" srcId="{F0C0F754-1C2E-4377-994F-FFF81EC2A942}" destId="{959298DC-7091-4595-8730-2968F98EDA71}" srcOrd="0" destOrd="0" presId="urn:microsoft.com/office/officeart/2005/8/layout/list1"/>
    <dgm:cxn modelId="{ECBD6286-03BE-4C5F-AC16-8D0A71606A34}" type="presOf" srcId="{0463B71A-D162-4551-88C0-8FD24E16CBA4}" destId="{3DDE814E-FB5E-4AAF-BBAA-5DFB72F4B4AB}" srcOrd="0" destOrd="0" presId="urn:microsoft.com/office/officeart/2005/8/layout/list1"/>
    <dgm:cxn modelId="{87B200A1-EFB5-497C-9AF7-DB9BC076717E}" srcId="{F0C0F754-1C2E-4377-994F-FFF81EC2A942}" destId="{0463B71A-D162-4551-88C0-8FD24E16CBA4}" srcOrd="0" destOrd="0" parTransId="{28F1332B-2FA2-4FD7-9D61-036C1796D542}" sibTransId="{9DF9E169-28CA-4E49-B5E7-FED028E4793A}"/>
    <dgm:cxn modelId="{8B8A32AD-0F13-42BB-A375-7BBC356D3EC3}" srcId="{F0C0F754-1C2E-4377-994F-FFF81EC2A942}" destId="{9F154BC2-BBA7-47F0-BBFC-5C0441A5652A}" srcOrd="2" destOrd="0" parTransId="{296993E3-F1BB-4730-86DB-F42C322BDB9B}" sibTransId="{A6C2C966-D308-4BC8-BBC9-493AFA79C5F6}"/>
    <dgm:cxn modelId="{1F6C88AE-BB88-4066-8AAC-A32169E1637A}" type="presOf" srcId="{F721272D-D7A7-41E8-B894-EC435A709621}" destId="{CFC5ED0E-9CC9-4DDA-BE09-5087A96516C0}" srcOrd="0" destOrd="0" presId="urn:microsoft.com/office/officeart/2005/8/layout/list1"/>
    <dgm:cxn modelId="{9D193CB0-C987-47E4-84BA-81DCA8B033A7}" srcId="{0463B71A-D162-4551-88C0-8FD24E16CBA4}" destId="{43501950-504D-47C1-8D9D-71752AB87022}" srcOrd="0" destOrd="0" parTransId="{0BBD9AF9-6626-451F-9B1A-6C5B5B0DFDD4}" sibTransId="{131EE65D-F0A7-4E25-9A70-7985F41E062F}"/>
    <dgm:cxn modelId="{FA1DD6E1-E8CA-4E49-83B0-932563A277E2}" type="presOf" srcId="{D56E4C0E-2C5C-415D-B594-E9C91EC261DC}" destId="{1DEAA2F1-34FB-42BB-BFC2-2ECB9DFFD594}" srcOrd="0" destOrd="2" presId="urn:microsoft.com/office/officeart/2005/8/layout/list1"/>
    <dgm:cxn modelId="{9872DAEE-F052-41BF-A92E-1E1E8D042725}" type="presOf" srcId="{F721272D-D7A7-41E8-B894-EC435A709621}" destId="{6DCDE34B-0272-4096-8A5B-CD0DF92FAEFA}" srcOrd="1" destOrd="0" presId="urn:microsoft.com/office/officeart/2005/8/layout/list1"/>
    <dgm:cxn modelId="{2BF3E0F0-A932-4572-B7BB-9E72AB505C7A}" srcId="{0463B71A-D162-4551-88C0-8FD24E16CBA4}" destId="{8805D0AF-E6E2-48D1-BAAE-BF849C10979E}" srcOrd="1" destOrd="0" parTransId="{83438ECF-4836-43CF-8B52-0600CC111CA2}" sibTransId="{25674A41-1FC4-4A60-993C-0F7A2931731D}"/>
    <dgm:cxn modelId="{6EEEC7FA-5B64-4FA2-A239-486C69B71699}" type="presOf" srcId="{9F154BC2-BBA7-47F0-BBFC-5C0441A5652A}" destId="{807409A6-FAD1-4BC3-B217-D2F30D584EE7}" srcOrd="0" destOrd="0" presId="urn:microsoft.com/office/officeart/2005/8/layout/list1"/>
    <dgm:cxn modelId="{75E4FBAE-5F05-424E-B9A3-9FDD83B8EDCA}" type="presParOf" srcId="{959298DC-7091-4595-8730-2968F98EDA71}" destId="{F918DCF1-8C6A-45C8-9747-65EF4CB49254}" srcOrd="0" destOrd="0" presId="urn:microsoft.com/office/officeart/2005/8/layout/list1"/>
    <dgm:cxn modelId="{F1841678-6D23-40C9-A69D-F68A021222AC}" type="presParOf" srcId="{F918DCF1-8C6A-45C8-9747-65EF4CB49254}" destId="{3DDE814E-FB5E-4AAF-BBAA-5DFB72F4B4AB}" srcOrd="0" destOrd="0" presId="urn:microsoft.com/office/officeart/2005/8/layout/list1"/>
    <dgm:cxn modelId="{0789BEE9-7AE8-4017-AFDE-2B0D7F5965A8}" type="presParOf" srcId="{F918DCF1-8C6A-45C8-9747-65EF4CB49254}" destId="{8354382A-1701-4EF1-8FF8-7DA886ABA554}" srcOrd="1" destOrd="0" presId="urn:microsoft.com/office/officeart/2005/8/layout/list1"/>
    <dgm:cxn modelId="{05431028-DC04-430E-B4C3-717B46C5FCA1}" type="presParOf" srcId="{959298DC-7091-4595-8730-2968F98EDA71}" destId="{CCBC4B72-2FC4-4C07-8EF2-EF169CB2FFB8}" srcOrd="1" destOrd="0" presId="urn:microsoft.com/office/officeart/2005/8/layout/list1"/>
    <dgm:cxn modelId="{A74702BF-D7C6-46E7-8C1E-57FF1361EC57}" type="presParOf" srcId="{959298DC-7091-4595-8730-2968F98EDA71}" destId="{1DEAA2F1-34FB-42BB-BFC2-2ECB9DFFD594}" srcOrd="2" destOrd="0" presId="urn:microsoft.com/office/officeart/2005/8/layout/list1"/>
    <dgm:cxn modelId="{CB4AA4EA-50E1-4AC9-B7BC-FA07654E84D3}" type="presParOf" srcId="{959298DC-7091-4595-8730-2968F98EDA71}" destId="{F8206B4F-8AEA-478C-9A64-8AAB7E66EBE5}" srcOrd="3" destOrd="0" presId="urn:microsoft.com/office/officeart/2005/8/layout/list1"/>
    <dgm:cxn modelId="{ACA6E2D7-7132-4ACB-98EE-A81975217B6C}" type="presParOf" srcId="{959298DC-7091-4595-8730-2968F98EDA71}" destId="{848AFF36-E88D-4D27-9C12-90C7591BF580}" srcOrd="4" destOrd="0" presId="urn:microsoft.com/office/officeart/2005/8/layout/list1"/>
    <dgm:cxn modelId="{7A4822A8-D9CB-4820-91C9-BA24D5905BCD}" type="presParOf" srcId="{848AFF36-E88D-4D27-9C12-90C7591BF580}" destId="{CFC5ED0E-9CC9-4DDA-BE09-5087A96516C0}" srcOrd="0" destOrd="0" presId="urn:microsoft.com/office/officeart/2005/8/layout/list1"/>
    <dgm:cxn modelId="{0BBE5EE7-E3D0-4959-9926-2F0E63A740AF}" type="presParOf" srcId="{848AFF36-E88D-4D27-9C12-90C7591BF580}" destId="{6DCDE34B-0272-4096-8A5B-CD0DF92FAEFA}" srcOrd="1" destOrd="0" presId="urn:microsoft.com/office/officeart/2005/8/layout/list1"/>
    <dgm:cxn modelId="{4D565622-9317-4A10-A9C9-FB5A432B46B9}" type="presParOf" srcId="{959298DC-7091-4595-8730-2968F98EDA71}" destId="{3A6CC36A-D24E-4409-9772-FEA516DB9AFC}" srcOrd="5" destOrd="0" presId="urn:microsoft.com/office/officeart/2005/8/layout/list1"/>
    <dgm:cxn modelId="{6B171CC8-B9FF-463A-AFFC-28F4C349272B}" type="presParOf" srcId="{959298DC-7091-4595-8730-2968F98EDA71}" destId="{EE75B966-E8C3-4371-955D-9D851EC87DDE}" srcOrd="6" destOrd="0" presId="urn:microsoft.com/office/officeart/2005/8/layout/list1"/>
    <dgm:cxn modelId="{6E174D7F-98B2-40EA-A6B5-7C7F9C454141}" type="presParOf" srcId="{959298DC-7091-4595-8730-2968F98EDA71}" destId="{8C736EC7-1E39-49CA-A16B-EC5F11293892}" srcOrd="7" destOrd="0" presId="urn:microsoft.com/office/officeart/2005/8/layout/list1"/>
    <dgm:cxn modelId="{0774792B-3019-4F75-BBC8-436C2908AAC9}" type="presParOf" srcId="{959298DC-7091-4595-8730-2968F98EDA71}" destId="{22F45290-292D-40CD-8EEA-7393BA4BECE8}" srcOrd="8" destOrd="0" presId="urn:microsoft.com/office/officeart/2005/8/layout/list1"/>
    <dgm:cxn modelId="{7EB863AB-3049-4884-A52F-FC30C686CCA7}" type="presParOf" srcId="{22F45290-292D-40CD-8EEA-7393BA4BECE8}" destId="{807409A6-FAD1-4BC3-B217-D2F30D584EE7}" srcOrd="0" destOrd="0" presId="urn:microsoft.com/office/officeart/2005/8/layout/list1"/>
    <dgm:cxn modelId="{8E72ACE1-2FFC-42F3-9337-C14CF8127A71}" type="presParOf" srcId="{22F45290-292D-40CD-8EEA-7393BA4BECE8}" destId="{2F14571F-9850-43EA-A527-8806D898A342}" srcOrd="1" destOrd="0" presId="urn:microsoft.com/office/officeart/2005/8/layout/list1"/>
    <dgm:cxn modelId="{F1EB204C-732F-4694-9EFD-873F218D936F}" type="presParOf" srcId="{959298DC-7091-4595-8730-2968F98EDA71}" destId="{E4E41F38-8F9C-4C19-8640-CD641CEB739A}" srcOrd="9" destOrd="0" presId="urn:microsoft.com/office/officeart/2005/8/layout/list1"/>
    <dgm:cxn modelId="{A8584B84-31E0-46BA-B81F-4DC2663103F3}" type="presParOf" srcId="{959298DC-7091-4595-8730-2968F98EDA71}" destId="{F997F933-2F24-4AE5-8892-480B03D9561F}" srcOrd="10" destOrd="0" presId="urn:microsoft.com/office/officeart/2005/8/layout/list1"/>
  </dgm:cxnLst>
  <dgm:bg/>
  <dgm:whole>
    <a:ln>
      <a:solidFill>
        <a:srgbClr val="4C000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4592D3-B62B-4C6A-A26B-D4F03D3E69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3F0262-0EF1-4725-92C5-CBE7FB8D2611}">
      <dgm:prSet phldrT="[Text]"/>
      <dgm:spPr>
        <a:solidFill>
          <a:srgbClr val="006666"/>
        </a:solidFill>
      </dgm:spPr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b="1" dirty="0">
              <a:latin typeface="Arial" panose="020B0604020202020204" pitchFamily="34" charset="0"/>
              <a:cs typeface="Arial" panose="020B0604020202020204" pitchFamily="34" charset="0"/>
            </a:rPr>
            <a:t>imyaterapiya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81CDF9-460C-49D1-9716-1EBE3F2F05A6}" type="parTrans" cxnId="{A543D410-BEE6-49B1-8935-EEC1F32942BF}">
      <dgm:prSet/>
      <dgm:spPr/>
      <dgm:t>
        <a:bodyPr/>
        <a:lstStyle/>
        <a:p>
          <a:endParaRPr lang="en-US"/>
        </a:p>
      </dgm:t>
    </dgm:pt>
    <dgm:pt modelId="{20D5F4C1-0EE4-4272-A374-FC50D793F58C}" type="sibTrans" cxnId="{A543D410-BEE6-49B1-8935-EEC1F32942BF}">
      <dgm:prSet/>
      <dgm:spPr/>
      <dgm:t>
        <a:bodyPr/>
        <a:lstStyle/>
        <a:p>
          <a:endParaRPr lang="en-US"/>
        </a:p>
      </dgm:t>
    </dgm:pt>
    <dgm:pt modelId="{41A48886-24BB-49F3-B4FE-F1A213629D88}">
      <dgm:prSet phldrT="[Text]"/>
      <dgm:spPr>
        <a:solidFill>
          <a:srgbClr val="F2F8EE">
            <a:alpha val="90000"/>
          </a:srgbClr>
        </a:solidFill>
      </dgm:spPr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Radikal - residiv 0-1.5%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4C0900-1B82-4EF6-95AC-1E4EEA807902}" type="parTrans" cxnId="{8CE4F486-E493-48B2-8571-C2CC7301AD78}">
      <dgm:prSet/>
      <dgm:spPr/>
      <dgm:t>
        <a:bodyPr/>
        <a:lstStyle/>
        <a:p>
          <a:endParaRPr lang="en-US"/>
        </a:p>
      </dgm:t>
    </dgm:pt>
    <dgm:pt modelId="{5109DE18-C55E-48BE-BF5D-ADD3F869CC1C}" type="sibTrans" cxnId="{8CE4F486-E493-48B2-8571-C2CC7301AD78}">
      <dgm:prSet/>
      <dgm:spPr/>
      <dgm:t>
        <a:bodyPr/>
        <a:lstStyle/>
        <a:p>
          <a:endParaRPr lang="en-US"/>
        </a:p>
      </dgm:t>
    </dgm:pt>
    <dgm:pt modelId="{4027C15C-E576-480E-A422-3A1B8614779A}">
      <dgm:prSet/>
      <dgm:spPr>
        <a:solidFill>
          <a:srgbClr val="006666"/>
        </a:solidFill>
      </dgm:spPr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əridən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keçən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punksion</a:t>
          </a:r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-a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spirasion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üsul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A347F6-BD00-41B4-8ED1-A368CC3AAC7E}" type="parTrans" cxnId="{2F3E55C7-DE0E-44A6-B4FE-A422A86CA782}">
      <dgm:prSet/>
      <dgm:spPr/>
      <dgm:t>
        <a:bodyPr/>
        <a:lstStyle/>
        <a:p>
          <a:endParaRPr lang="en-US"/>
        </a:p>
      </dgm:t>
    </dgm:pt>
    <dgm:pt modelId="{06823314-3242-4960-A0E9-BBE9D2A580B6}" type="sibTrans" cxnId="{2F3E55C7-DE0E-44A6-B4FE-A422A86CA782}">
      <dgm:prSet/>
      <dgm:spPr/>
      <dgm:t>
        <a:bodyPr/>
        <a:lstStyle/>
        <a:p>
          <a:endParaRPr lang="en-US"/>
        </a:p>
      </dgm:t>
    </dgm:pt>
    <dgm:pt modelId="{3206616D-C46E-444E-9E66-F2F269587650}">
      <dgm:prSet/>
      <dgm:spPr>
        <a:solidFill>
          <a:srgbClr val="006666"/>
        </a:solidFill>
      </dgm:spPr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ərrahi</a:t>
          </a:r>
          <a:r>
            <a:rPr 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>
              <a:latin typeface="Arial" panose="020B0604020202020204" pitchFamily="34" charset="0"/>
              <a:cs typeface="Arial" panose="020B0604020202020204" pitchFamily="34" charset="0"/>
            </a:rPr>
            <a:t>üsul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DDBC72-DCA7-440F-9A49-0ADC794B5DFA}" type="parTrans" cxnId="{82B0742E-5206-4E0B-B55F-C6106F447F58}">
      <dgm:prSet/>
      <dgm:spPr/>
      <dgm:t>
        <a:bodyPr/>
        <a:lstStyle/>
        <a:p>
          <a:endParaRPr lang="en-US"/>
        </a:p>
      </dgm:t>
    </dgm:pt>
    <dgm:pt modelId="{D088FBCC-13F8-4B37-92E1-95914698188C}" type="sibTrans" cxnId="{82B0742E-5206-4E0B-B55F-C6106F447F58}">
      <dgm:prSet/>
      <dgm:spPr/>
      <dgm:t>
        <a:bodyPr/>
        <a:lstStyle/>
        <a:p>
          <a:endParaRPr lang="en-US"/>
        </a:p>
      </dgm:t>
    </dgm:pt>
    <dgm:pt modelId="{9E64F447-4404-4B7C-9D85-DA296F8DE25C}">
      <dgm:prSet phldrT="[Text]"/>
      <dgm:spPr>
        <a:solidFill>
          <a:srgbClr val="F2F8EE">
            <a:alpha val="90000"/>
          </a:srgbClr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antihelmint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dərmanlar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D24F71-31FF-427D-AAFE-181FC79BF85A}" type="parTrans" cxnId="{FA8EACDB-2B9D-43D7-A9DF-42C9EF54A31F}">
      <dgm:prSet/>
      <dgm:spPr/>
      <dgm:t>
        <a:bodyPr/>
        <a:lstStyle/>
        <a:p>
          <a:endParaRPr lang="en-US"/>
        </a:p>
      </dgm:t>
    </dgm:pt>
    <dgm:pt modelId="{A6F3C1B0-88BA-442A-B40A-D6E023ECC957}" type="sibTrans" cxnId="{FA8EACDB-2B9D-43D7-A9DF-42C9EF54A31F}">
      <dgm:prSet/>
      <dgm:spPr/>
      <dgm:t>
        <a:bodyPr/>
        <a:lstStyle/>
        <a:p>
          <a:endParaRPr lang="en-US"/>
        </a:p>
      </dgm:t>
    </dgm:pt>
    <dgm:pt modelId="{1C02E03F-C544-4C95-8044-C2E216A49D3C}">
      <dgm:prSet/>
      <dgm:spPr>
        <a:solidFill>
          <a:srgbClr val="F2F8EE">
            <a:alpha val="90000"/>
          </a:srgbClr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monovezikular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yolları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əlaqəsi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olmayan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sistlərdə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512742-739D-439E-9A19-47DC85B051EE}" type="parTrans" cxnId="{B4738700-7F7D-4960-86B0-5DA664B7B89C}">
      <dgm:prSet/>
      <dgm:spPr/>
      <dgm:t>
        <a:bodyPr/>
        <a:lstStyle/>
        <a:p>
          <a:endParaRPr lang="en-US"/>
        </a:p>
      </dgm:t>
    </dgm:pt>
    <dgm:pt modelId="{D9C8CC2E-291A-4D85-AA3B-E65EB577F704}" type="sibTrans" cxnId="{B4738700-7F7D-4960-86B0-5DA664B7B89C}">
      <dgm:prSet/>
      <dgm:spPr/>
      <dgm:t>
        <a:bodyPr/>
        <a:lstStyle/>
        <a:p>
          <a:endParaRPr lang="en-US"/>
        </a:p>
      </dgm:t>
    </dgm:pt>
    <dgm:pt modelId="{A500A451-2104-4345-AA23-E9A2D967FB9E}">
      <dgm:prSet phldrT="[Text]"/>
      <dgm:spPr>
        <a:solidFill>
          <a:srgbClr val="F2F8EE">
            <a:alpha val="90000"/>
          </a:srgbClr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residivin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profilaktikası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üçün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9B0058-F9CD-4E8A-81D9-9894D78B2A5E}" type="parTrans" cxnId="{5036E629-BF3D-4E2A-9C68-4E5BE464F8A0}">
      <dgm:prSet/>
      <dgm:spPr/>
      <dgm:t>
        <a:bodyPr/>
        <a:lstStyle/>
        <a:p>
          <a:endParaRPr lang="en-US"/>
        </a:p>
      </dgm:t>
    </dgm:pt>
    <dgm:pt modelId="{9433FB07-0EF7-415E-9F8B-24928EF2C168}" type="sibTrans" cxnId="{5036E629-BF3D-4E2A-9C68-4E5BE464F8A0}">
      <dgm:prSet/>
      <dgm:spPr/>
      <dgm:t>
        <a:bodyPr/>
        <a:lstStyle/>
        <a:p>
          <a:endParaRPr lang="en-US"/>
        </a:p>
      </dgm:t>
    </dgm:pt>
    <dgm:pt modelId="{EE3B6BDF-2467-4D1E-B8D1-8EFF4ACBD5DD}">
      <dgm:prSet phldrT="[Text]"/>
      <dgm:spPr>
        <a:solidFill>
          <a:srgbClr val="F2F8EE">
            <a:alpha val="90000"/>
          </a:srgbClr>
        </a:solidFill>
      </dgm:spPr>
      <dgm:t>
        <a:bodyPr/>
        <a:lstStyle/>
        <a:p>
          <a:endParaRPr lang="en-US" dirty="0"/>
        </a:p>
      </dgm:t>
    </dgm:pt>
    <dgm:pt modelId="{05C2C229-E014-4832-8F71-5BAC531F2417}" type="parTrans" cxnId="{8DA4A75D-1B01-43B1-8F73-5BD1B02211DA}">
      <dgm:prSet/>
      <dgm:spPr/>
      <dgm:t>
        <a:bodyPr/>
        <a:lstStyle/>
        <a:p>
          <a:endParaRPr lang="en-US"/>
        </a:p>
      </dgm:t>
    </dgm:pt>
    <dgm:pt modelId="{27A8F94A-2F9F-40F4-8577-0E45D4FE06CE}" type="sibTrans" cxnId="{8DA4A75D-1B01-43B1-8F73-5BD1B02211DA}">
      <dgm:prSet/>
      <dgm:spPr/>
      <dgm:t>
        <a:bodyPr/>
        <a:lstStyle/>
        <a:p>
          <a:endParaRPr lang="en-US"/>
        </a:p>
      </dgm:t>
    </dgm:pt>
    <dgm:pt modelId="{2531D332-BFD6-4E00-AD68-649588DC342F}">
      <dgm:prSet phldrT="[Text]"/>
      <dgm:spPr>
        <a:solidFill>
          <a:srgbClr val="F2F8EE">
            <a:alpha val="90000"/>
          </a:srgbClr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Konservativ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residiv 10-15%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198D82-1768-434F-829A-13158053B58F}" type="parTrans" cxnId="{9FA7D1AD-D1F5-42A2-B60F-054AC8BEE739}">
      <dgm:prSet/>
      <dgm:spPr/>
      <dgm:t>
        <a:bodyPr/>
        <a:lstStyle/>
        <a:p>
          <a:endParaRPr lang="en-US"/>
        </a:p>
      </dgm:t>
    </dgm:pt>
    <dgm:pt modelId="{735DBBF3-DDB3-4128-AF5B-5611E6FF10C5}" type="sibTrans" cxnId="{9FA7D1AD-D1F5-42A2-B60F-054AC8BEE739}">
      <dgm:prSet/>
      <dgm:spPr/>
      <dgm:t>
        <a:bodyPr/>
        <a:lstStyle/>
        <a:p>
          <a:endParaRPr lang="en-US"/>
        </a:p>
      </dgm:t>
    </dgm:pt>
    <dgm:pt modelId="{B0EB6C73-3B09-41B2-ACEA-8619C1ED59B5}">
      <dgm:prSet phldrT="[Text]"/>
      <dgm:spPr>
        <a:solidFill>
          <a:srgbClr val="F2F8EE">
            <a:alpha val="90000"/>
          </a:srgbClr>
        </a:solidFill>
      </dgm:spPr>
      <dgm:t>
        <a:bodyPr/>
        <a:lstStyle/>
        <a:p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ilkin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kimi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BD8AF1-C55A-43A9-905B-5E67E27F44DA}" type="parTrans" cxnId="{65067131-4270-4F47-ADB3-38ACE1BF5F5F}">
      <dgm:prSet/>
      <dgm:spPr/>
      <dgm:t>
        <a:bodyPr/>
        <a:lstStyle/>
        <a:p>
          <a:endParaRPr lang="en-US"/>
        </a:p>
      </dgm:t>
    </dgm:pt>
    <dgm:pt modelId="{66C0AC9E-3284-4204-8C20-BB74074552A0}" type="sibTrans" cxnId="{65067131-4270-4F47-ADB3-38ACE1BF5F5F}">
      <dgm:prSet/>
      <dgm:spPr/>
      <dgm:t>
        <a:bodyPr/>
        <a:lstStyle/>
        <a:p>
          <a:endParaRPr lang="en-US"/>
        </a:p>
      </dgm:t>
    </dgm:pt>
    <dgm:pt modelId="{F2061CA6-5EB2-4308-BA4A-D57B82DE8AE1}" type="pres">
      <dgm:prSet presAssocID="{6B4592D3-B62B-4C6A-A26B-D4F03D3E6964}" presName="Name0" presStyleCnt="0">
        <dgm:presLayoutVars>
          <dgm:dir/>
          <dgm:animLvl val="lvl"/>
          <dgm:resizeHandles val="exact"/>
        </dgm:presLayoutVars>
      </dgm:prSet>
      <dgm:spPr/>
    </dgm:pt>
    <dgm:pt modelId="{0F6299DF-3866-4522-BF40-699D34F8B740}" type="pres">
      <dgm:prSet presAssocID="{193F0262-0EF1-4725-92C5-CBE7FB8D2611}" presName="composite" presStyleCnt="0"/>
      <dgm:spPr/>
    </dgm:pt>
    <dgm:pt modelId="{206B2381-4C0E-4B1D-B666-EB7047C33B61}" type="pres">
      <dgm:prSet presAssocID="{193F0262-0EF1-4725-92C5-CBE7FB8D261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1542506-72DE-455F-8E89-1466647B846D}" type="pres">
      <dgm:prSet presAssocID="{193F0262-0EF1-4725-92C5-CBE7FB8D2611}" presName="desTx" presStyleLbl="alignAccFollowNode1" presStyleIdx="0" presStyleCnt="3">
        <dgm:presLayoutVars>
          <dgm:bulletEnabled val="1"/>
        </dgm:presLayoutVars>
      </dgm:prSet>
      <dgm:spPr/>
    </dgm:pt>
    <dgm:pt modelId="{EC178DD7-F67B-4EAC-8DE2-736818E3AF13}" type="pres">
      <dgm:prSet presAssocID="{20D5F4C1-0EE4-4272-A374-FC50D793F58C}" presName="space" presStyleCnt="0"/>
      <dgm:spPr/>
    </dgm:pt>
    <dgm:pt modelId="{7B5CC775-3411-4106-B537-0F7597B92FDD}" type="pres">
      <dgm:prSet presAssocID="{4027C15C-E576-480E-A422-3A1B8614779A}" presName="composite" presStyleCnt="0"/>
      <dgm:spPr/>
    </dgm:pt>
    <dgm:pt modelId="{67BEA389-C249-488E-AABD-B1FE0CA8907A}" type="pres">
      <dgm:prSet presAssocID="{4027C15C-E576-480E-A422-3A1B8614779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DD6C718-368F-47A0-A585-B80A58BBDFAD}" type="pres">
      <dgm:prSet presAssocID="{4027C15C-E576-480E-A422-3A1B8614779A}" presName="desTx" presStyleLbl="alignAccFollowNode1" presStyleIdx="1" presStyleCnt="3">
        <dgm:presLayoutVars>
          <dgm:bulletEnabled val="1"/>
        </dgm:presLayoutVars>
      </dgm:prSet>
      <dgm:spPr/>
    </dgm:pt>
    <dgm:pt modelId="{B4392B14-2FA8-4740-A726-F52971F8CE3E}" type="pres">
      <dgm:prSet presAssocID="{06823314-3242-4960-A0E9-BBE9D2A580B6}" presName="space" presStyleCnt="0"/>
      <dgm:spPr/>
    </dgm:pt>
    <dgm:pt modelId="{5ABEDC8A-D183-42AB-B5AE-BFEF3B966202}" type="pres">
      <dgm:prSet presAssocID="{3206616D-C46E-444E-9E66-F2F269587650}" presName="composite" presStyleCnt="0"/>
      <dgm:spPr/>
    </dgm:pt>
    <dgm:pt modelId="{E7710DE4-F8B4-4E1C-B54D-DCBD74DB62D5}" type="pres">
      <dgm:prSet presAssocID="{3206616D-C46E-444E-9E66-F2F269587650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1AA778F-746A-4986-98F1-5F6BCA52E6FF}" type="pres">
      <dgm:prSet presAssocID="{3206616D-C46E-444E-9E66-F2F269587650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B4738700-7F7D-4960-86B0-5DA664B7B89C}" srcId="{4027C15C-E576-480E-A422-3A1B8614779A}" destId="{1C02E03F-C544-4C95-8044-C2E216A49D3C}" srcOrd="0" destOrd="0" parTransId="{52512742-739D-439E-9A19-47DC85B051EE}" sibTransId="{D9C8CC2E-291A-4D85-AA3B-E65EB577F704}"/>
    <dgm:cxn modelId="{A543D410-BEE6-49B1-8935-EEC1F32942BF}" srcId="{6B4592D3-B62B-4C6A-A26B-D4F03D3E6964}" destId="{193F0262-0EF1-4725-92C5-CBE7FB8D2611}" srcOrd="0" destOrd="0" parTransId="{4C81CDF9-460C-49D1-9716-1EBE3F2F05A6}" sibTransId="{20D5F4C1-0EE4-4272-A374-FC50D793F58C}"/>
    <dgm:cxn modelId="{E6B12812-96E9-4DE6-8256-6F94FA5BEA33}" type="presOf" srcId="{1C02E03F-C544-4C95-8044-C2E216A49D3C}" destId="{CDD6C718-368F-47A0-A585-B80A58BBDFAD}" srcOrd="0" destOrd="0" presId="urn:microsoft.com/office/officeart/2005/8/layout/hList1"/>
    <dgm:cxn modelId="{BB966B1D-6DDA-4957-989A-57F451F67F9A}" type="presOf" srcId="{6B4592D3-B62B-4C6A-A26B-D4F03D3E6964}" destId="{F2061CA6-5EB2-4308-BA4A-D57B82DE8AE1}" srcOrd="0" destOrd="0" presId="urn:microsoft.com/office/officeart/2005/8/layout/hList1"/>
    <dgm:cxn modelId="{81726324-E8C7-4933-ACEE-843CC291AB42}" type="presOf" srcId="{2531D332-BFD6-4E00-AD68-649588DC342F}" destId="{11AA778F-746A-4986-98F1-5F6BCA52E6FF}" srcOrd="0" destOrd="1" presId="urn:microsoft.com/office/officeart/2005/8/layout/hList1"/>
    <dgm:cxn modelId="{5036E629-BF3D-4E2A-9C68-4E5BE464F8A0}" srcId="{193F0262-0EF1-4725-92C5-CBE7FB8D2611}" destId="{A500A451-2104-4345-AA23-E9A2D967FB9E}" srcOrd="1" destOrd="0" parTransId="{CE9B0058-F9CD-4E8A-81D9-9894D78B2A5E}" sibTransId="{9433FB07-0EF7-415E-9F8B-24928EF2C168}"/>
    <dgm:cxn modelId="{82B0742E-5206-4E0B-B55F-C6106F447F58}" srcId="{6B4592D3-B62B-4C6A-A26B-D4F03D3E6964}" destId="{3206616D-C46E-444E-9E66-F2F269587650}" srcOrd="2" destOrd="0" parTransId="{2EDDBC72-DCA7-440F-9A49-0ADC794B5DFA}" sibTransId="{D088FBCC-13F8-4B37-92E1-95914698188C}"/>
    <dgm:cxn modelId="{65067131-4270-4F47-ADB3-38ACE1BF5F5F}" srcId="{193F0262-0EF1-4725-92C5-CBE7FB8D2611}" destId="{B0EB6C73-3B09-41B2-ACEA-8619C1ED59B5}" srcOrd="2" destOrd="0" parTransId="{AEBD8AF1-C55A-43A9-905B-5E67E27F44DA}" sibTransId="{66C0AC9E-3284-4204-8C20-BB74074552A0}"/>
    <dgm:cxn modelId="{9EF7A938-070A-4291-A028-44B4F6A0063A}" type="presOf" srcId="{9E64F447-4404-4B7C-9D85-DA296F8DE25C}" destId="{C1542506-72DE-455F-8E89-1466647B846D}" srcOrd="0" destOrd="0" presId="urn:microsoft.com/office/officeart/2005/8/layout/hList1"/>
    <dgm:cxn modelId="{4295425B-2C8A-40B4-890E-D15BC7360606}" type="presOf" srcId="{193F0262-0EF1-4725-92C5-CBE7FB8D2611}" destId="{206B2381-4C0E-4B1D-B666-EB7047C33B61}" srcOrd="0" destOrd="0" presId="urn:microsoft.com/office/officeart/2005/8/layout/hList1"/>
    <dgm:cxn modelId="{8DA4A75D-1B01-43B1-8F73-5BD1B02211DA}" srcId="{3206616D-C46E-444E-9E66-F2F269587650}" destId="{EE3B6BDF-2467-4D1E-B8D1-8EFF4ACBD5DD}" srcOrd="2" destOrd="0" parTransId="{05C2C229-E014-4832-8F71-5BAC531F2417}" sibTransId="{27A8F94A-2F9F-40F4-8577-0E45D4FE06CE}"/>
    <dgm:cxn modelId="{88D62D69-FB69-444A-83A9-3D967B8379C4}" type="presOf" srcId="{EE3B6BDF-2467-4D1E-B8D1-8EFF4ACBD5DD}" destId="{11AA778F-746A-4986-98F1-5F6BCA52E6FF}" srcOrd="0" destOrd="2" presId="urn:microsoft.com/office/officeart/2005/8/layout/hList1"/>
    <dgm:cxn modelId="{4928246B-CF10-43F3-B8C1-4D386359E374}" type="presOf" srcId="{A500A451-2104-4345-AA23-E9A2D967FB9E}" destId="{C1542506-72DE-455F-8E89-1466647B846D}" srcOrd="0" destOrd="1" presId="urn:microsoft.com/office/officeart/2005/8/layout/hList1"/>
    <dgm:cxn modelId="{8CE4F486-E493-48B2-8571-C2CC7301AD78}" srcId="{3206616D-C46E-444E-9E66-F2F269587650}" destId="{41A48886-24BB-49F3-B4FE-F1A213629D88}" srcOrd="0" destOrd="0" parTransId="{8B4C0900-1B82-4EF6-95AC-1E4EEA807902}" sibTransId="{5109DE18-C55E-48BE-BF5D-ADD3F869CC1C}"/>
    <dgm:cxn modelId="{3B5A11AA-B8DE-4E02-9CFB-A73129575D8A}" type="presOf" srcId="{41A48886-24BB-49F3-B4FE-F1A213629D88}" destId="{11AA778F-746A-4986-98F1-5F6BCA52E6FF}" srcOrd="0" destOrd="0" presId="urn:microsoft.com/office/officeart/2005/8/layout/hList1"/>
    <dgm:cxn modelId="{9FA7D1AD-D1F5-42A2-B60F-054AC8BEE739}" srcId="{3206616D-C46E-444E-9E66-F2F269587650}" destId="{2531D332-BFD6-4E00-AD68-649588DC342F}" srcOrd="1" destOrd="0" parTransId="{0F198D82-1768-434F-829A-13158053B58F}" sibTransId="{735DBBF3-DDB3-4128-AF5B-5611E6FF10C5}"/>
    <dgm:cxn modelId="{3370BCAF-76FB-4AF4-90C7-591269D411E1}" type="presOf" srcId="{3206616D-C46E-444E-9E66-F2F269587650}" destId="{E7710DE4-F8B4-4E1C-B54D-DCBD74DB62D5}" srcOrd="0" destOrd="0" presId="urn:microsoft.com/office/officeart/2005/8/layout/hList1"/>
    <dgm:cxn modelId="{C1D9C9C4-A955-4087-A5C6-F643693D15FE}" type="presOf" srcId="{B0EB6C73-3B09-41B2-ACEA-8619C1ED59B5}" destId="{C1542506-72DE-455F-8E89-1466647B846D}" srcOrd="0" destOrd="2" presId="urn:microsoft.com/office/officeart/2005/8/layout/hList1"/>
    <dgm:cxn modelId="{2F3E55C7-DE0E-44A6-B4FE-A422A86CA782}" srcId="{6B4592D3-B62B-4C6A-A26B-D4F03D3E6964}" destId="{4027C15C-E576-480E-A422-3A1B8614779A}" srcOrd="1" destOrd="0" parTransId="{18A347F6-BD00-41B4-8ED1-A368CC3AAC7E}" sibTransId="{06823314-3242-4960-A0E9-BBE9D2A580B6}"/>
    <dgm:cxn modelId="{499865CC-DDC6-44BE-BA93-F61C50721EB3}" type="presOf" srcId="{4027C15C-E576-480E-A422-3A1B8614779A}" destId="{67BEA389-C249-488E-AABD-B1FE0CA8907A}" srcOrd="0" destOrd="0" presId="urn:microsoft.com/office/officeart/2005/8/layout/hList1"/>
    <dgm:cxn modelId="{FA8EACDB-2B9D-43D7-A9DF-42C9EF54A31F}" srcId="{193F0262-0EF1-4725-92C5-CBE7FB8D2611}" destId="{9E64F447-4404-4B7C-9D85-DA296F8DE25C}" srcOrd="0" destOrd="0" parTransId="{82D24F71-31FF-427D-AAFE-181FC79BF85A}" sibTransId="{A6F3C1B0-88BA-442A-B40A-D6E023ECC957}"/>
    <dgm:cxn modelId="{34E6D441-1D0F-41D4-8D6D-824B5018B3D8}" type="presParOf" srcId="{F2061CA6-5EB2-4308-BA4A-D57B82DE8AE1}" destId="{0F6299DF-3866-4522-BF40-699D34F8B740}" srcOrd="0" destOrd="0" presId="urn:microsoft.com/office/officeart/2005/8/layout/hList1"/>
    <dgm:cxn modelId="{9759AB38-289F-4EF5-8ED2-F6A326FC8ECB}" type="presParOf" srcId="{0F6299DF-3866-4522-BF40-699D34F8B740}" destId="{206B2381-4C0E-4B1D-B666-EB7047C33B61}" srcOrd="0" destOrd="0" presId="urn:microsoft.com/office/officeart/2005/8/layout/hList1"/>
    <dgm:cxn modelId="{39C34875-B304-466E-98A1-E64558951650}" type="presParOf" srcId="{0F6299DF-3866-4522-BF40-699D34F8B740}" destId="{C1542506-72DE-455F-8E89-1466647B846D}" srcOrd="1" destOrd="0" presId="urn:microsoft.com/office/officeart/2005/8/layout/hList1"/>
    <dgm:cxn modelId="{2F8E0F07-5922-4A38-9EBB-8DEBD8859DAA}" type="presParOf" srcId="{F2061CA6-5EB2-4308-BA4A-D57B82DE8AE1}" destId="{EC178DD7-F67B-4EAC-8DE2-736818E3AF13}" srcOrd="1" destOrd="0" presId="urn:microsoft.com/office/officeart/2005/8/layout/hList1"/>
    <dgm:cxn modelId="{1F0C693D-8BB3-4DBD-8864-92BA1B74289B}" type="presParOf" srcId="{F2061CA6-5EB2-4308-BA4A-D57B82DE8AE1}" destId="{7B5CC775-3411-4106-B537-0F7597B92FDD}" srcOrd="2" destOrd="0" presId="urn:microsoft.com/office/officeart/2005/8/layout/hList1"/>
    <dgm:cxn modelId="{9D29497D-B685-4924-8EFB-7F22D5BC03F3}" type="presParOf" srcId="{7B5CC775-3411-4106-B537-0F7597B92FDD}" destId="{67BEA389-C249-488E-AABD-B1FE0CA8907A}" srcOrd="0" destOrd="0" presId="urn:microsoft.com/office/officeart/2005/8/layout/hList1"/>
    <dgm:cxn modelId="{052881D9-444A-4487-B854-45FD5E8F7728}" type="presParOf" srcId="{7B5CC775-3411-4106-B537-0F7597B92FDD}" destId="{CDD6C718-368F-47A0-A585-B80A58BBDFAD}" srcOrd="1" destOrd="0" presId="urn:microsoft.com/office/officeart/2005/8/layout/hList1"/>
    <dgm:cxn modelId="{A87E075D-E2A4-4E92-B09E-EF407332D6A7}" type="presParOf" srcId="{F2061CA6-5EB2-4308-BA4A-D57B82DE8AE1}" destId="{B4392B14-2FA8-4740-A726-F52971F8CE3E}" srcOrd="3" destOrd="0" presId="urn:microsoft.com/office/officeart/2005/8/layout/hList1"/>
    <dgm:cxn modelId="{28322D67-39A6-4819-ADD3-EB760270D861}" type="presParOf" srcId="{F2061CA6-5EB2-4308-BA4A-D57B82DE8AE1}" destId="{5ABEDC8A-D183-42AB-B5AE-BFEF3B966202}" srcOrd="4" destOrd="0" presId="urn:microsoft.com/office/officeart/2005/8/layout/hList1"/>
    <dgm:cxn modelId="{C7F07FC5-19EB-4147-A039-27F9303B012C}" type="presParOf" srcId="{5ABEDC8A-D183-42AB-B5AE-BFEF3B966202}" destId="{E7710DE4-F8B4-4E1C-B54D-DCBD74DB62D5}" srcOrd="0" destOrd="0" presId="urn:microsoft.com/office/officeart/2005/8/layout/hList1"/>
    <dgm:cxn modelId="{7B91D0C7-1967-4ED6-9597-24B41843913B}" type="presParOf" srcId="{5ABEDC8A-D183-42AB-B5AE-BFEF3B966202}" destId="{11AA778F-746A-4986-98F1-5F6BCA52E6F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BAD2D9-110C-4137-8F2A-CF75C4EA114C}" type="doc">
      <dgm:prSet loTypeId="urn:microsoft.com/office/officeart/2005/8/layout/hierarchy3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9777E0-1A32-4ECF-B64B-F80651D2699B}">
      <dgm:prSet custT="1"/>
      <dgm:spPr/>
      <dgm:t>
        <a:bodyPr/>
        <a:lstStyle/>
        <a:p>
          <a:r>
            <a:rPr lang="az-Latn-AZ" sz="2000" b="1" dirty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xinokokkektomiya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üsulları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60B279-425F-413D-8082-D230E8F9A1FA}" type="parTrans" cxnId="{6D06E74C-4235-4F37-8973-99B6449B9B5D}">
      <dgm:prSet/>
      <dgm:spPr/>
      <dgm:t>
        <a:bodyPr/>
        <a:lstStyle/>
        <a:p>
          <a:endParaRPr lang="en-US"/>
        </a:p>
      </dgm:t>
    </dgm:pt>
    <dgm:pt modelId="{F46181E1-6B05-4CD7-BBFE-29E851F25291}" type="sibTrans" cxnId="{6D06E74C-4235-4F37-8973-99B6449B9B5D}">
      <dgm:prSet/>
      <dgm:spPr/>
      <dgm:t>
        <a:bodyPr/>
        <a:lstStyle/>
        <a:p>
          <a:endParaRPr lang="en-US"/>
        </a:p>
      </dgm:t>
    </dgm:pt>
    <dgm:pt modelId="{460A5773-EF2F-4EBA-AB77-27576CC0346F}">
      <dgm:prSet custT="1"/>
      <dgm:spPr/>
      <dgm:t>
        <a:bodyPr/>
        <a:lstStyle/>
        <a:p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Evakuasiya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CF6F6E-EB13-42C9-AB0E-04EBE7FA3D9B}" type="parTrans" cxnId="{0AB46D30-7AA1-4122-8AF9-9A27C158EC11}">
      <dgm:prSet/>
      <dgm:spPr/>
      <dgm:t>
        <a:bodyPr/>
        <a:lstStyle/>
        <a:p>
          <a:endParaRPr lang="en-US" sz="2400"/>
        </a:p>
      </dgm:t>
    </dgm:pt>
    <dgm:pt modelId="{FAF13B01-9490-4909-AC39-52E693BFB8B5}" type="sibTrans" cxnId="{0AB46D30-7AA1-4122-8AF9-9A27C158EC11}">
      <dgm:prSet/>
      <dgm:spPr/>
      <dgm:t>
        <a:bodyPr/>
        <a:lstStyle/>
        <a:p>
          <a:endParaRPr lang="en-US"/>
        </a:p>
      </dgm:t>
    </dgm:pt>
    <dgm:pt modelId="{ACB6DAE5-5424-4723-88C8-85D4BC4A8CDB}">
      <dgm:prSet custT="1"/>
      <dgm:spPr/>
      <dgm:t>
        <a:bodyPr/>
        <a:lstStyle/>
        <a:p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Enokulyasiya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23F222-7EAB-4B94-8992-BCD4C6B9831F}" type="parTrans" cxnId="{31F9E863-8172-4574-95E7-A23063177746}">
      <dgm:prSet/>
      <dgm:spPr/>
      <dgm:t>
        <a:bodyPr/>
        <a:lstStyle/>
        <a:p>
          <a:endParaRPr lang="en-US" sz="2400"/>
        </a:p>
      </dgm:t>
    </dgm:pt>
    <dgm:pt modelId="{A0D92C46-1AEA-4A01-A40F-EBDA125A85FE}" type="sibTrans" cxnId="{31F9E863-8172-4574-95E7-A23063177746}">
      <dgm:prSet/>
      <dgm:spPr/>
      <dgm:t>
        <a:bodyPr/>
        <a:lstStyle/>
        <a:p>
          <a:endParaRPr lang="en-US"/>
        </a:p>
      </dgm:t>
    </dgm:pt>
    <dgm:pt modelId="{7D4529A9-E90E-438C-BBF5-A6E34431002E}">
      <dgm:prSet custT="1"/>
      <dgm:spPr/>
      <dgm:t>
        <a:bodyPr/>
        <a:lstStyle/>
        <a:p>
          <a:r>
            <a:rPr lang="en-US" sz="1800" b="1" i="1">
              <a:latin typeface="Arial" panose="020B0604020202020204" pitchFamily="34" charset="0"/>
              <a:cs typeface="Arial" panose="020B0604020202020204" pitchFamily="34" charset="0"/>
            </a:rPr>
            <a:t>Perikistektomi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7DE83D-2941-4535-AEF5-47C6C7CD7C1E}" type="parTrans" cxnId="{0FFA03F7-6FCA-4CEC-B7E3-D7002AC2C437}">
      <dgm:prSet/>
      <dgm:spPr/>
      <dgm:t>
        <a:bodyPr/>
        <a:lstStyle/>
        <a:p>
          <a:endParaRPr lang="en-US" sz="2400"/>
        </a:p>
      </dgm:t>
    </dgm:pt>
    <dgm:pt modelId="{A4ADB85F-3160-4FE6-95E9-00478B2AA792}" type="sibTrans" cxnId="{0FFA03F7-6FCA-4CEC-B7E3-D7002AC2C437}">
      <dgm:prSet/>
      <dgm:spPr/>
      <dgm:t>
        <a:bodyPr/>
        <a:lstStyle/>
        <a:p>
          <a:endParaRPr lang="en-US"/>
        </a:p>
      </dgm:t>
    </dgm:pt>
    <dgm:pt modelId="{02EF30A9-83B4-4804-A306-E63D50C7967A}">
      <dgm:prSet custT="1"/>
      <dgm:spPr/>
      <dgm:t>
        <a:bodyPr/>
        <a:lstStyle/>
        <a:p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Qalıq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boşluğu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ləğv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etmə</a:t>
          </a: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dirty="0" err="1">
              <a:latin typeface="Arial" panose="020B0604020202020204" pitchFamily="34" charset="0"/>
              <a:cs typeface="Arial" panose="020B0604020202020204" pitchFamily="34" charset="0"/>
            </a:rPr>
            <a:t>üsulları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46CA3A-DB8E-4E1D-94D9-74BE87D047F3}" type="parTrans" cxnId="{5656DF43-C506-4BE5-9C01-81FD4766F855}">
      <dgm:prSet/>
      <dgm:spPr/>
      <dgm:t>
        <a:bodyPr/>
        <a:lstStyle/>
        <a:p>
          <a:endParaRPr lang="en-US"/>
        </a:p>
      </dgm:t>
    </dgm:pt>
    <dgm:pt modelId="{DB584819-3501-41CB-A042-7BCA6609C9E3}" type="sibTrans" cxnId="{5656DF43-C506-4BE5-9C01-81FD4766F855}">
      <dgm:prSet/>
      <dgm:spPr/>
      <dgm:t>
        <a:bodyPr/>
        <a:lstStyle/>
        <a:p>
          <a:endParaRPr lang="en-US"/>
        </a:p>
      </dgm:t>
    </dgm:pt>
    <dgm:pt modelId="{7FA00612-B77B-4BF1-8106-4523E3F95541}">
      <dgm:prSet custT="1"/>
      <dgm:spPr/>
      <dgm:t>
        <a:bodyPr/>
        <a:lstStyle/>
        <a:p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Marsupializasiya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CF5A89-C5E2-4A4F-993E-6C7007C55FB7}" type="parTrans" cxnId="{AC285B1C-7FFC-49CE-9972-DC225EDDF332}">
      <dgm:prSet/>
      <dgm:spPr/>
      <dgm:t>
        <a:bodyPr/>
        <a:lstStyle/>
        <a:p>
          <a:endParaRPr lang="en-US" sz="2400"/>
        </a:p>
      </dgm:t>
    </dgm:pt>
    <dgm:pt modelId="{64ECF445-9705-4CA9-A143-3AC88BA75515}" type="sibTrans" cxnId="{AC285B1C-7FFC-49CE-9972-DC225EDDF332}">
      <dgm:prSet/>
      <dgm:spPr/>
      <dgm:t>
        <a:bodyPr/>
        <a:lstStyle/>
        <a:p>
          <a:endParaRPr lang="en-US"/>
        </a:p>
      </dgm:t>
    </dgm:pt>
    <dgm:pt modelId="{F6C24A31-0CE9-4739-9D4B-9801FD5C2711}">
      <dgm:prSet custT="1"/>
      <dgm:spPr/>
      <dgm:t>
        <a:bodyPr/>
        <a:lstStyle/>
        <a:p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Xaricə</a:t>
          </a:r>
          <a:r>
            <a:rPr lang="en-US" sz="1800" b="1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drenaj</a:t>
          </a:r>
          <a:endParaRPr lang="az-Latn-AZ" sz="18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D52A78-E0B6-4859-B200-D2C315739891}" type="parTrans" cxnId="{6EDE3683-D47E-42C4-8ADB-D4C8A50B0FAD}">
      <dgm:prSet/>
      <dgm:spPr/>
      <dgm:t>
        <a:bodyPr/>
        <a:lstStyle/>
        <a:p>
          <a:endParaRPr lang="en-US" sz="2400"/>
        </a:p>
      </dgm:t>
    </dgm:pt>
    <dgm:pt modelId="{6C307F92-5D0B-4D08-A659-E40DC67F437D}" type="sibTrans" cxnId="{6EDE3683-D47E-42C4-8ADB-D4C8A50B0FAD}">
      <dgm:prSet/>
      <dgm:spPr/>
      <dgm:t>
        <a:bodyPr/>
        <a:lstStyle/>
        <a:p>
          <a:endParaRPr lang="en-US"/>
        </a:p>
      </dgm:t>
    </dgm:pt>
    <dgm:pt modelId="{6A7D7E77-A6A5-4785-804F-07F95BFA5F94}">
      <dgm:prSet custT="1"/>
      <dgm:spPr/>
      <dgm:t>
        <a:bodyPr/>
        <a:lstStyle/>
        <a:p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Omentoplastika</a:t>
          </a:r>
          <a:r>
            <a:rPr lang="en-US" sz="1800" b="1" i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az-Latn-AZ" sz="1800" b="1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C2ADB8-BFAD-41BC-957F-DEFE6BA54B72}" type="parTrans" cxnId="{3E5C83A7-A2EE-4158-BC80-6F60278F8CD5}">
      <dgm:prSet/>
      <dgm:spPr/>
      <dgm:t>
        <a:bodyPr/>
        <a:lstStyle/>
        <a:p>
          <a:endParaRPr lang="en-US" sz="2400"/>
        </a:p>
      </dgm:t>
    </dgm:pt>
    <dgm:pt modelId="{BBDD497D-FE80-4093-8379-E482C952F968}" type="sibTrans" cxnId="{3E5C83A7-A2EE-4158-BC80-6F60278F8CD5}">
      <dgm:prSet/>
      <dgm:spPr/>
      <dgm:t>
        <a:bodyPr/>
        <a:lstStyle/>
        <a:p>
          <a:endParaRPr lang="en-US"/>
        </a:p>
      </dgm:t>
    </dgm:pt>
    <dgm:pt modelId="{36F8B576-6C2D-45C8-AEED-A4067886999F}">
      <dgm:prSet custT="1"/>
      <dgm:spPr/>
      <dgm:t>
        <a:bodyPr/>
        <a:lstStyle/>
        <a:p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Kapitonaj</a:t>
          </a:r>
          <a:r>
            <a:rPr lang="en-US" sz="1800" b="1" i="1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800" b="1" i="1" dirty="0" err="1">
              <a:latin typeface="Arial" panose="020B0604020202020204" pitchFamily="34" charset="0"/>
              <a:cs typeface="Arial" panose="020B0604020202020204" pitchFamily="34" charset="0"/>
            </a:rPr>
            <a:t>intrafleksiyon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819C8A-DD37-41DE-B78C-27F52F11160A}" type="parTrans" cxnId="{89FC3061-6704-4EC0-98C3-718317359490}">
      <dgm:prSet/>
      <dgm:spPr/>
      <dgm:t>
        <a:bodyPr/>
        <a:lstStyle/>
        <a:p>
          <a:endParaRPr lang="en-US" sz="2400"/>
        </a:p>
      </dgm:t>
    </dgm:pt>
    <dgm:pt modelId="{F67A6DCE-57C0-4982-BAE3-73C7D6BFA0E2}" type="sibTrans" cxnId="{89FC3061-6704-4EC0-98C3-718317359490}">
      <dgm:prSet/>
      <dgm:spPr/>
      <dgm:t>
        <a:bodyPr/>
        <a:lstStyle/>
        <a:p>
          <a:endParaRPr lang="en-US"/>
        </a:p>
      </dgm:t>
    </dgm:pt>
    <dgm:pt modelId="{70A0A52C-4122-4666-9685-6A762C3F4134}" type="pres">
      <dgm:prSet presAssocID="{57BAD2D9-110C-4137-8F2A-CF75C4EA114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977C5DC-E333-4943-A79F-BC926EB8EFAB}" type="pres">
      <dgm:prSet presAssocID="{6D9777E0-1A32-4ECF-B64B-F80651D2699B}" presName="root" presStyleCnt="0"/>
      <dgm:spPr/>
    </dgm:pt>
    <dgm:pt modelId="{CE00DD4A-1411-40FC-AFB7-62DE40E45DA2}" type="pres">
      <dgm:prSet presAssocID="{6D9777E0-1A32-4ECF-B64B-F80651D2699B}" presName="rootComposite" presStyleCnt="0"/>
      <dgm:spPr/>
    </dgm:pt>
    <dgm:pt modelId="{145136AC-3637-4744-985E-01DF3866B388}" type="pres">
      <dgm:prSet presAssocID="{6D9777E0-1A32-4ECF-B64B-F80651D2699B}" presName="rootText" presStyleLbl="node1" presStyleIdx="0" presStyleCnt="2" custScaleX="168688" custScaleY="108362"/>
      <dgm:spPr/>
    </dgm:pt>
    <dgm:pt modelId="{166E49C4-E267-4E77-B65B-C8F269F4E400}" type="pres">
      <dgm:prSet presAssocID="{6D9777E0-1A32-4ECF-B64B-F80651D2699B}" presName="rootConnector" presStyleLbl="node1" presStyleIdx="0" presStyleCnt="2"/>
      <dgm:spPr/>
    </dgm:pt>
    <dgm:pt modelId="{7F19A95D-8506-4D80-9EDF-AC4866854D7D}" type="pres">
      <dgm:prSet presAssocID="{6D9777E0-1A32-4ECF-B64B-F80651D2699B}" presName="childShape" presStyleCnt="0"/>
      <dgm:spPr/>
    </dgm:pt>
    <dgm:pt modelId="{DB99F042-D395-4F3F-B2C5-00880A688452}" type="pres">
      <dgm:prSet presAssocID="{34CF6F6E-EB13-42C9-AB0E-04EBE7FA3D9B}" presName="Name13" presStyleLbl="parChTrans1D2" presStyleIdx="0" presStyleCnt="7"/>
      <dgm:spPr/>
    </dgm:pt>
    <dgm:pt modelId="{7F460B38-2BED-472B-BE9F-B0483588FCD3}" type="pres">
      <dgm:prSet presAssocID="{460A5773-EF2F-4EBA-AB77-27576CC0346F}" presName="childText" presStyleLbl="bgAcc1" presStyleIdx="0" presStyleCnt="7" custScaleY="63492">
        <dgm:presLayoutVars>
          <dgm:bulletEnabled val="1"/>
        </dgm:presLayoutVars>
      </dgm:prSet>
      <dgm:spPr/>
    </dgm:pt>
    <dgm:pt modelId="{0AC7C760-00DC-4B19-B4C8-704364D687A0}" type="pres">
      <dgm:prSet presAssocID="{7923F222-7EAB-4B94-8992-BCD4C6B9831F}" presName="Name13" presStyleLbl="parChTrans1D2" presStyleIdx="1" presStyleCnt="7"/>
      <dgm:spPr/>
    </dgm:pt>
    <dgm:pt modelId="{1147AF8A-8BB4-4245-88D2-67C7FF85AF46}" type="pres">
      <dgm:prSet presAssocID="{ACB6DAE5-5424-4723-88C8-85D4BC4A8CDB}" presName="childText" presStyleLbl="bgAcc1" presStyleIdx="1" presStyleCnt="7" custScaleY="63492">
        <dgm:presLayoutVars>
          <dgm:bulletEnabled val="1"/>
        </dgm:presLayoutVars>
      </dgm:prSet>
      <dgm:spPr/>
    </dgm:pt>
    <dgm:pt modelId="{26F54BD5-4F23-40CD-B0B5-D6DC92264FF6}" type="pres">
      <dgm:prSet presAssocID="{C57DE83D-2941-4535-AEF5-47C6C7CD7C1E}" presName="Name13" presStyleLbl="parChTrans1D2" presStyleIdx="2" presStyleCnt="7"/>
      <dgm:spPr/>
    </dgm:pt>
    <dgm:pt modelId="{026EE92A-8476-4CBD-BBA5-2AF081E03690}" type="pres">
      <dgm:prSet presAssocID="{7D4529A9-E90E-438C-BBF5-A6E34431002E}" presName="childText" presStyleLbl="bgAcc1" presStyleIdx="2" presStyleCnt="7" custScaleY="63492">
        <dgm:presLayoutVars>
          <dgm:bulletEnabled val="1"/>
        </dgm:presLayoutVars>
      </dgm:prSet>
      <dgm:spPr/>
    </dgm:pt>
    <dgm:pt modelId="{12E1D357-EB4F-4601-A407-E1A6ACD0288D}" type="pres">
      <dgm:prSet presAssocID="{02EF30A9-83B4-4804-A306-E63D50C7967A}" presName="root" presStyleCnt="0"/>
      <dgm:spPr/>
    </dgm:pt>
    <dgm:pt modelId="{FAF99B44-E1D8-4FAD-8EBB-600F6F54142D}" type="pres">
      <dgm:prSet presAssocID="{02EF30A9-83B4-4804-A306-E63D50C7967A}" presName="rootComposite" presStyleCnt="0"/>
      <dgm:spPr/>
    </dgm:pt>
    <dgm:pt modelId="{48A4A961-C560-4CCD-B664-D2F2F68C4A05}" type="pres">
      <dgm:prSet presAssocID="{02EF30A9-83B4-4804-A306-E63D50C7967A}" presName="rootText" presStyleLbl="node1" presStyleIdx="1" presStyleCnt="2" custScaleX="177287" custScaleY="107931"/>
      <dgm:spPr/>
    </dgm:pt>
    <dgm:pt modelId="{517F9BD8-0262-47CB-9C6A-D5382F6CE8F7}" type="pres">
      <dgm:prSet presAssocID="{02EF30A9-83B4-4804-A306-E63D50C7967A}" presName="rootConnector" presStyleLbl="node1" presStyleIdx="1" presStyleCnt="2"/>
      <dgm:spPr/>
    </dgm:pt>
    <dgm:pt modelId="{388625C3-8D63-4DAE-8A63-2EE4978A03DC}" type="pres">
      <dgm:prSet presAssocID="{02EF30A9-83B4-4804-A306-E63D50C7967A}" presName="childShape" presStyleCnt="0"/>
      <dgm:spPr/>
    </dgm:pt>
    <dgm:pt modelId="{EDD5A4B7-BADE-42C2-9645-F4C2E1FD9A25}" type="pres">
      <dgm:prSet presAssocID="{8CCF5A89-C5E2-4A4F-993E-6C7007C55FB7}" presName="Name13" presStyleLbl="parChTrans1D2" presStyleIdx="3" presStyleCnt="7"/>
      <dgm:spPr/>
    </dgm:pt>
    <dgm:pt modelId="{C4967300-E9E6-4CF8-BC4D-F9C771F33FAB}" type="pres">
      <dgm:prSet presAssocID="{7FA00612-B77B-4BF1-8106-4523E3F95541}" presName="childText" presStyleLbl="bgAcc1" presStyleIdx="3" presStyleCnt="7" custScaleX="184112" custScaleY="71413">
        <dgm:presLayoutVars>
          <dgm:bulletEnabled val="1"/>
        </dgm:presLayoutVars>
      </dgm:prSet>
      <dgm:spPr/>
    </dgm:pt>
    <dgm:pt modelId="{71A557E5-453C-420B-8CC7-9D6C12F960A0}" type="pres">
      <dgm:prSet presAssocID="{25D52A78-E0B6-4859-B200-D2C315739891}" presName="Name13" presStyleLbl="parChTrans1D2" presStyleIdx="4" presStyleCnt="7"/>
      <dgm:spPr/>
    </dgm:pt>
    <dgm:pt modelId="{D72EA355-533C-452C-8417-7372285EA4D6}" type="pres">
      <dgm:prSet presAssocID="{F6C24A31-0CE9-4739-9D4B-9801FD5C2711}" presName="childText" presStyleLbl="bgAcc1" presStyleIdx="4" presStyleCnt="7" custScaleX="183965" custScaleY="71588">
        <dgm:presLayoutVars>
          <dgm:bulletEnabled val="1"/>
        </dgm:presLayoutVars>
      </dgm:prSet>
      <dgm:spPr/>
    </dgm:pt>
    <dgm:pt modelId="{F08160E3-AD0F-4D9E-B3D0-87102F08384C}" type="pres">
      <dgm:prSet presAssocID="{D1C2ADB8-BFAD-41BC-957F-DEFE6BA54B72}" presName="Name13" presStyleLbl="parChTrans1D2" presStyleIdx="5" presStyleCnt="7"/>
      <dgm:spPr/>
    </dgm:pt>
    <dgm:pt modelId="{C97E6A68-2D72-4830-9A93-C38B7FE1CFAE}" type="pres">
      <dgm:prSet presAssocID="{6A7D7E77-A6A5-4785-804F-07F95BFA5F94}" presName="childText" presStyleLbl="bgAcc1" presStyleIdx="5" presStyleCnt="7" custScaleX="183965" custScaleY="71409">
        <dgm:presLayoutVars>
          <dgm:bulletEnabled val="1"/>
        </dgm:presLayoutVars>
      </dgm:prSet>
      <dgm:spPr/>
    </dgm:pt>
    <dgm:pt modelId="{E3C034E7-D89F-4498-8AF6-D8B5D2897181}" type="pres">
      <dgm:prSet presAssocID="{8B819C8A-DD37-41DE-B78C-27F52F11160A}" presName="Name13" presStyleLbl="parChTrans1D2" presStyleIdx="6" presStyleCnt="7"/>
      <dgm:spPr/>
    </dgm:pt>
    <dgm:pt modelId="{846CAD09-0C35-40FF-A83B-E19AEA20BDE9}" type="pres">
      <dgm:prSet presAssocID="{36F8B576-6C2D-45C8-AEED-A4067886999F}" presName="childText" presStyleLbl="bgAcc1" presStyleIdx="6" presStyleCnt="7" custScaleX="183965" custScaleY="67685">
        <dgm:presLayoutVars>
          <dgm:bulletEnabled val="1"/>
        </dgm:presLayoutVars>
      </dgm:prSet>
      <dgm:spPr/>
    </dgm:pt>
  </dgm:ptLst>
  <dgm:cxnLst>
    <dgm:cxn modelId="{041C990A-857B-4B2B-8C18-878A5C33FC0D}" type="presOf" srcId="{C57DE83D-2941-4535-AEF5-47C6C7CD7C1E}" destId="{26F54BD5-4F23-40CD-B0B5-D6DC92264FF6}" srcOrd="0" destOrd="0" presId="urn:microsoft.com/office/officeart/2005/8/layout/hierarchy3"/>
    <dgm:cxn modelId="{2F41740C-69DA-48A2-A9B5-0B56A8A22C22}" type="presOf" srcId="{7923F222-7EAB-4B94-8992-BCD4C6B9831F}" destId="{0AC7C760-00DC-4B19-B4C8-704364D687A0}" srcOrd="0" destOrd="0" presId="urn:microsoft.com/office/officeart/2005/8/layout/hierarchy3"/>
    <dgm:cxn modelId="{14A17E0F-9233-42DA-9E1C-DB435164A4E9}" type="presOf" srcId="{8B819C8A-DD37-41DE-B78C-27F52F11160A}" destId="{E3C034E7-D89F-4498-8AF6-D8B5D2897181}" srcOrd="0" destOrd="0" presId="urn:microsoft.com/office/officeart/2005/8/layout/hierarchy3"/>
    <dgm:cxn modelId="{C38B4812-80DE-4011-9BB7-4D893AB2508A}" type="presOf" srcId="{6A7D7E77-A6A5-4785-804F-07F95BFA5F94}" destId="{C97E6A68-2D72-4830-9A93-C38B7FE1CFAE}" srcOrd="0" destOrd="0" presId="urn:microsoft.com/office/officeart/2005/8/layout/hierarchy3"/>
    <dgm:cxn modelId="{AC285B1C-7FFC-49CE-9972-DC225EDDF332}" srcId="{02EF30A9-83B4-4804-A306-E63D50C7967A}" destId="{7FA00612-B77B-4BF1-8106-4523E3F95541}" srcOrd="0" destOrd="0" parTransId="{8CCF5A89-C5E2-4A4F-993E-6C7007C55FB7}" sibTransId="{64ECF445-9705-4CA9-A143-3AC88BA75515}"/>
    <dgm:cxn modelId="{FF49AC1C-CB7F-4F09-AEFB-D910BFD9F70C}" type="presOf" srcId="{7D4529A9-E90E-438C-BBF5-A6E34431002E}" destId="{026EE92A-8476-4CBD-BBA5-2AF081E03690}" srcOrd="0" destOrd="0" presId="urn:microsoft.com/office/officeart/2005/8/layout/hierarchy3"/>
    <dgm:cxn modelId="{004C5029-95B2-4A30-B33F-B51FF48D2CBA}" type="presOf" srcId="{D1C2ADB8-BFAD-41BC-957F-DEFE6BA54B72}" destId="{F08160E3-AD0F-4D9E-B3D0-87102F08384C}" srcOrd="0" destOrd="0" presId="urn:microsoft.com/office/officeart/2005/8/layout/hierarchy3"/>
    <dgm:cxn modelId="{0AB46D30-7AA1-4122-8AF9-9A27C158EC11}" srcId="{6D9777E0-1A32-4ECF-B64B-F80651D2699B}" destId="{460A5773-EF2F-4EBA-AB77-27576CC0346F}" srcOrd="0" destOrd="0" parTransId="{34CF6F6E-EB13-42C9-AB0E-04EBE7FA3D9B}" sibTransId="{FAF13B01-9490-4909-AC39-52E693BFB8B5}"/>
    <dgm:cxn modelId="{07D1E437-2E33-4905-86D8-022E43966715}" type="presOf" srcId="{36F8B576-6C2D-45C8-AEED-A4067886999F}" destId="{846CAD09-0C35-40FF-A83B-E19AEA20BDE9}" srcOrd="0" destOrd="0" presId="urn:microsoft.com/office/officeart/2005/8/layout/hierarchy3"/>
    <dgm:cxn modelId="{F49DC540-F1E2-48CB-85EB-B9771E5F5E37}" type="presOf" srcId="{8CCF5A89-C5E2-4A4F-993E-6C7007C55FB7}" destId="{EDD5A4B7-BADE-42C2-9645-F4C2E1FD9A25}" srcOrd="0" destOrd="0" presId="urn:microsoft.com/office/officeart/2005/8/layout/hierarchy3"/>
    <dgm:cxn modelId="{89FC3061-6704-4EC0-98C3-718317359490}" srcId="{02EF30A9-83B4-4804-A306-E63D50C7967A}" destId="{36F8B576-6C2D-45C8-AEED-A4067886999F}" srcOrd="3" destOrd="0" parTransId="{8B819C8A-DD37-41DE-B78C-27F52F11160A}" sibTransId="{F67A6DCE-57C0-4982-BAE3-73C7D6BFA0E2}"/>
    <dgm:cxn modelId="{5656DF43-C506-4BE5-9C01-81FD4766F855}" srcId="{57BAD2D9-110C-4137-8F2A-CF75C4EA114C}" destId="{02EF30A9-83B4-4804-A306-E63D50C7967A}" srcOrd="1" destOrd="0" parTransId="{4846CA3A-DB8E-4E1D-94D9-74BE87D047F3}" sibTransId="{DB584819-3501-41CB-A042-7BCA6609C9E3}"/>
    <dgm:cxn modelId="{31F9E863-8172-4574-95E7-A23063177746}" srcId="{6D9777E0-1A32-4ECF-B64B-F80651D2699B}" destId="{ACB6DAE5-5424-4723-88C8-85D4BC4A8CDB}" srcOrd="1" destOrd="0" parTransId="{7923F222-7EAB-4B94-8992-BCD4C6B9831F}" sibTransId="{A0D92C46-1AEA-4A01-A40F-EBDA125A85FE}"/>
    <dgm:cxn modelId="{6D06E74C-4235-4F37-8973-99B6449B9B5D}" srcId="{57BAD2D9-110C-4137-8F2A-CF75C4EA114C}" destId="{6D9777E0-1A32-4ECF-B64B-F80651D2699B}" srcOrd="0" destOrd="0" parTransId="{9D60B279-425F-413D-8082-D230E8F9A1FA}" sibTransId="{F46181E1-6B05-4CD7-BBFE-29E851F25291}"/>
    <dgm:cxn modelId="{7397B54F-C852-4049-81A0-047D23DDF7E9}" type="presOf" srcId="{02EF30A9-83B4-4804-A306-E63D50C7967A}" destId="{48A4A961-C560-4CCD-B664-D2F2F68C4A05}" srcOrd="0" destOrd="0" presId="urn:microsoft.com/office/officeart/2005/8/layout/hierarchy3"/>
    <dgm:cxn modelId="{9B175074-6E7A-42A9-967D-3225043A3C89}" type="presOf" srcId="{6D9777E0-1A32-4ECF-B64B-F80651D2699B}" destId="{166E49C4-E267-4E77-B65B-C8F269F4E400}" srcOrd="1" destOrd="0" presId="urn:microsoft.com/office/officeart/2005/8/layout/hierarchy3"/>
    <dgm:cxn modelId="{3011C458-1C07-43F0-87B7-26FD28964277}" type="presOf" srcId="{34CF6F6E-EB13-42C9-AB0E-04EBE7FA3D9B}" destId="{DB99F042-D395-4F3F-B2C5-00880A688452}" srcOrd="0" destOrd="0" presId="urn:microsoft.com/office/officeart/2005/8/layout/hierarchy3"/>
    <dgm:cxn modelId="{6EDE3683-D47E-42C4-8ADB-D4C8A50B0FAD}" srcId="{02EF30A9-83B4-4804-A306-E63D50C7967A}" destId="{F6C24A31-0CE9-4739-9D4B-9801FD5C2711}" srcOrd="1" destOrd="0" parTransId="{25D52A78-E0B6-4859-B200-D2C315739891}" sibTransId="{6C307F92-5D0B-4D08-A659-E40DC67F437D}"/>
    <dgm:cxn modelId="{85A5B187-B0FA-4873-A43F-C4CCEF41856C}" type="presOf" srcId="{57BAD2D9-110C-4137-8F2A-CF75C4EA114C}" destId="{70A0A52C-4122-4666-9685-6A762C3F4134}" srcOrd="0" destOrd="0" presId="urn:microsoft.com/office/officeart/2005/8/layout/hierarchy3"/>
    <dgm:cxn modelId="{3E5C83A7-A2EE-4158-BC80-6F60278F8CD5}" srcId="{02EF30A9-83B4-4804-A306-E63D50C7967A}" destId="{6A7D7E77-A6A5-4785-804F-07F95BFA5F94}" srcOrd="2" destOrd="0" parTransId="{D1C2ADB8-BFAD-41BC-957F-DEFE6BA54B72}" sibTransId="{BBDD497D-FE80-4093-8379-E482C952F968}"/>
    <dgm:cxn modelId="{6C875EBE-B5DD-4391-8E66-E7050813929B}" type="presOf" srcId="{7FA00612-B77B-4BF1-8106-4523E3F95541}" destId="{C4967300-E9E6-4CF8-BC4D-F9C771F33FAB}" srcOrd="0" destOrd="0" presId="urn:microsoft.com/office/officeart/2005/8/layout/hierarchy3"/>
    <dgm:cxn modelId="{68EEA8C3-EBB6-4FB6-9753-D6B1BA6E6E5A}" type="presOf" srcId="{6D9777E0-1A32-4ECF-B64B-F80651D2699B}" destId="{145136AC-3637-4744-985E-01DF3866B388}" srcOrd="0" destOrd="0" presId="urn:microsoft.com/office/officeart/2005/8/layout/hierarchy3"/>
    <dgm:cxn modelId="{C9C077D5-8D2F-42AA-BC4A-0F656C08878A}" type="presOf" srcId="{ACB6DAE5-5424-4723-88C8-85D4BC4A8CDB}" destId="{1147AF8A-8BB4-4245-88D2-67C7FF85AF46}" srcOrd="0" destOrd="0" presId="urn:microsoft.com/office/officeart/2005/8/layout/hierarchy3"/>
    <dgm:cxn modelId="{23F5D9DB-FD1E-47BF-B0E5-A2646E6206D7}" type="presOf" srcId="{25D52A78-E0B6-4859-B200-D2C315739891}" destId="{71A557E5-453C-420B-8CC7-9D6C12F960A0}" srcOrd="0" destOrd="0" presId="urn:microsoft.com/office/officeart/2005/8/layout/hierarchy3"/>
    <dgm:cxn modelId="{C22CEBE8-A79D-48B4-8818-094E89885AE9}" type="presOf" srcId="{F6C24A31-0CE9-4739-9D4B-9801FD5C2711}" destId="{D72EA355-533C-452C-8417-7372285EA4D6}" srcOrd="0" destOrd="0" presId="urn:microsoft.com/office/officeart/2005/8/layout/hierarchy3"/>
    <dgm:cxn modelId="{61052EF1-3608-4A24-835C-B0818C1B2030}" type="presOf" srcId="{460A5773-EF2F-4EBA-AB77-27576CC0346F}" destId="{7F460B38-2BED-472B-BE9F-B0483588FCD3}" srcOrd="0" destOrd="0" presId="urn:microsoft.com/office/officeart/2005/8/layout/hierarchy3"/>
    <dgm:cxn modelId="{0FFA03F7-6FCA-4CEC-B7E3-D7002AC2C437}" srcId="{6D9777E0-1A32-4ECF-B64B-F80651D2699B}" destId="{7D4529A9-E90E-438C-BBF5-A6E34431002E}" srcOrd="2" destOrd="0" parTransId="{C57DE83D-2941-4535-AEF5-47C6C7CD7C1E}" sibTransId="{A4ADB85F-3160-4FE6-95E9-00478B2AA792}"/>
    <dgm:cxn modelId="{21A299FE-CAAA-4F89-B9D3-34B3C503BFA8}" type="presOf" srcId="{02EF30A9-83B4-4804-A306-E63D50C7967A}" destId="{517F9BD8-0262-47CB-9C6A-D5382F6CE8F7}" srcOrd="1" destOrd="0" presId="urn:microsoft.com/office/officeart/2005/8/layout/hierarchy3"/>
    <dgm:cxn modelId="{A8A3922D-B9BD-4DBB-9440-374C2C860852}" type="presParOf" srcId="{70A0A52C-4122-4666-9685-6A762C3F4134}" destId="{C977C5DC-E333-4943-A79F-BC926EB8EFAB}" srcOrd="0" destOrd="0" presId="urn:microsoft.com/office/officeart/2005/8/layout/hierarchy3"/>
    <dgm:cxn modelId="{69007E46-D3E9-4BF7-91C2-E719E6088E5E}" type="presParOf" srcId="{C977C5DC-E333-4943-A79F-BC926EB8EFAB}" destId="{CE00DD4A-1411-40FC-AFB7-62DE40E45DA2}" srcOrd="0" destOrd="0" presId="urn:microsoft.com/office/officeart/2005/8/layout/hierarchy3"/>
    <dgm:cxn modelId="{31913264-0178-414A-8780-8C07C86475BB}" type="presParOf" srcId="{CE00DD4A-1411-40FC-AFB7-62DE40E45DA2}" destId="{145136AC-3637-4744-985E-01DF3866B388}" srcOrd="0" destOrd="0" presId="urn:microsoft.com/office/officeart/2005/8/layout/hierarchy3"/>
    <dgm:cxn modelId="{0C62BE4F-C2D6-46C9-91DE-15B802FE71CA}" type="presParOf" srcId="{CE00DD4A-1411-40FC-AFB7-62DE40E45DA2}" destId="{166E49C4-E267-4E77-B65B-C8F269F4E400}" srcOrd="1" destOrd="0" presId="urn:microsoft.com/office/officeart/2005/8/layout/hierarchy3"/>
    <dgm:cxn modelId="{321CCBC4-D571-4632-B369-EB45DABD5B19}" type="presParOf" srcId="{C977C5DC-E333-4943-A79F-BC926EB8EFAB}" destId="{7F19A95D-8506-4D80-9EDF-AC4866854D7D}" srcOrd="1" destOrd="0" presId="urn:microsoft.com/office/officeart/2005/8/layout/hierarchy3"/>
    <dgm:cxn modelId="{6464DDAB-6B02-45BC-BD85-0C95F79D62D2}" type="presParOf" srcId="{7F19A95D-8506-4D80-9EDF-AC4866854D7D}" destId="{DB99F042-D395-4F3F-B2C5-00880A688452}" srcOrd="0" destOrd="0" presId="urn:microsoft.com/office/officeart/2005/8/layout/hierarchy3"/>
    <dgm:cxn modelId="{221823EC-D082-408D-A9E5-AB21C8919B53}" type="presParOf" srcId="{7F19A95D-8506-4D80-9EDF-AC4866854D7D}" destId="{7F460B38-2BED-472B-BE9F-B0483588FCD3}" srcOrd="1" destOrd="0" presId="urn:microsoft.com/office/officeart/2005/8/layout/hierarchy3"/>
    <dgm:cxn modelId="{4F8D6010-F3C2-4F8D-9D61-A3FD2D96873A}" type="presParOf" srcId="{7F19A95D-8506-4D80-9EDF-AC4866854D7D}" destId="{0AC7C760-00DC-4B19-B4C8-704364D687A0}" srcOrd="2" destOrd="0" presId="urn:microsoft.com/office/officeart/2005/8/layout/hierarchy3"/>
    <dgm:cxn modelId="{3530CC46-06C0-40A4-B9CB-85BDCAC38F6E}" type="presParOf" srcId="{7F19A95D-8506-4D80-9EDF-AC4866854D7D}" destId="{1147AF8A-8BB4-4245-88D2-67C7FF85AF46}" srcOrd="3" destOrd="0" presId="urn:microsoft.com/office/officeart/2005/8/layout/hierarchy3"/>
    <dgm:cxn modelId="{172BC6E7-AAC7-463A-B162-09E42E136304}" type="presParOf" srcId="{7F19A95D-8506-4D80-9EDF-AC4866854D7D}" destId="{26F54BD5-4F23-40CD-B0B5-D6DC92264FF6}" srcOrd="4" destOrd="0" presId="urn:microsoft.com/office/officeart/2005/8/layout/hierarchy3"/>
    <dgm:cxn modelId="{2FD1C25F-4762-46F4-817A-BDFA433CF55B}" type="presParOf" srcId="{7F19A95D-8506-4D80-9EDF-AC4866854D7D}" destId="{026EE92A-8476-4CBD-BBA5-2AF081E03690}" srcOrd="5" destOrd="0" presId="urn:microsoft.com/office/officeart/2005/8/layout/hierarchy3"/>
    <dgm:cxn modelId="{55D5BC76-BB62-438E-A626-01A1C595B0BA}" type="presParOf" srcId="{70A0A52C-4122-4666-9685-6A762C3F4134}" destId="{12E1D357-EB4F-4601-A407-E1A6ACD0288D}" srcOrd="1" destOrd="0" presId="urn:microsoft.com/office/officeart/2005/8/layout/hierarchy3"/>
    <dgm:cxn modelId="{DA1C7B32-5498-40DF-81E2-6F7B8DF568FE}" type="presParOf" srcId="{12E1D357-EB4F-4601-A407-E1A6ACD0288D}" destId="{FAF99B44-E1D8-4FAD-8EBB-600F6F54142D}" srcOrd="0" destOrd="0" presId="urn:microsoft.com/office/officeart/2005/8/layout/hierarchy3"/>
    <dgm:cxn modelId="{84DB1176-14FB-4D8A-9C01-218D5A09D33F}" type="presParOf" srcId="{FAF99B44-E1D8-4FAD-8EBB-600F6F54142D}" destId="{48A4A961-C560-4CCD-B664-D2F2F68C4A05}" srcOrd="0" destOrd="0" presId="urn:microsoft.com/office/officeart/2005/8/layout/hierarchy3"/>
    <dgm:cxn modelId="{A581507D-4F89-432C-89F7-2E0FF9551204}" type="presParOf" srcId="{FAF99B44-E1D8-4FAD-8EBB-600F6F54142D}" destId="{517F9BD8-0262-47CB-9C6A-D5382F6CE8F7}" srcOrd="1" destOrd="0" presId="urn:microsoft.com/office/officeart/2005/8/layout/hierarchy3"/>
    <dgm:cxn modelId="{711B9130-6A7D-4482-93C5-F4AF7EF92600}" type="presParOf" srcId="{12E1D357-EB4F-4601-A407-E1A6ACD0288D}" destId="{388625C3-8D63-4DAE-8A63-2EE4978A03DC}" srcOrd="1" destOrd="0" presId="urn:microsoft.com/office/officeart/2005/8/layout/hierarchy3"/>
    <dgm:cxn modelId="{04434E4D-F4B9-4FD9-8788-D8B072298E26}" type="presParOf" srcId="{388625C3-8D63-4DAE-8A63-2EE4978A03DC}" destId="{EDD5A4B7-BADE-42C2-9645-F4C2E1FD9A25}" srcOrd="0" destOrd="0" presId="urn:microsoft.com/office/officeart/2005/8/layout/hierarchy3"/>
    <dgm:cxn modelId="{E9DD3569-EB59-453F-B64B-615A922D56C6}" type="presParOf" srcId="{388625C3-8D63-4DAE-8A63-2EE4978A03DC}" destId="{C4967300-E9E6-4CF8-BC4D-F9C771F33FAB}" srcOrd="1" destOrd="0" presId="urn:microsoft.com/office/officeart/2005/8/layout/hierarchy3"/>
    <dgm:cxn modelId="{CA845293-BE49-4537-92EB-FE4248F08B4B}" type="presParOf" srcId="{388625C3-8D63-4DAE-8A63-2EE4978A03DC}" destId="{71A557E5-453C-420B-8CC7-9D6C12F960A0}" srcOrd="2" destOrd="0" presId="urn:microsoft.com/office/officeart/2005/8/layout/hierarchy3"/>
    <dgm:cxn modelId="{B7F11497-0CAF-46EB-8303-BA2C746FFFB5}" type="presParOf" srcId="{388625C3-8D63-4DAE-8A63-2EE4978A03DC}" destId="{D72EA355-533C-452C-8417-7372285EA4D6}" srcOrd="3" destOrd="0" presId="urn:microsoft.com/office/officeart/2005/8/layout/hierarchy3"/>
    <dgm:cxn modelId="{8A84E266-CF49-4E41-A5BB-E2EE78F9D431}" type="presParOf" srcId="{388625C3-8D63-4DAE-8A63-2EE4978A03DC}" destId="{F08160E3-AD0F-4D9E-B3D0-87102F08384C}" srcOrd="4" destOrd="0" presId="urn:microsoft.com/office/officeart/2005/8/layout/hierarchy3"/>
    <dgm:cxn modelId="{EBB43A5C-D140-4712-977F-0FC9C390E6E2}" type="presParOf" srcId="{388625C3-8D63-4DAE-8A63-2EE4978A03DC}" destId="{C97E6A68-2D72-4830-9A93-C38B7FE1CFAE}" srcOrd="5" destOrd="0" presId="urn:microsoft.com/office/officeart/2005/8/layout/hierarchy3"/>
    <dgm:cxn modelId="{76A2E8F7-E853-40D0-8E96-A2BADCCB03CE}" type="presParOf" srcId="{388625C3-8D63-4DAE-8A63-2EE4978A03DC}" destId="{E3C034E7-D89F-4498-8AF6-D8B5D2897181}" srcOrd="6" destOrd="0" presId="urn:microsoft.com/office/officeart/2005/8/layout/hierarchy3"/>
    <dgm:cxn modelId="{C421E40C-B4D5-49C7-82C8-64679E2BACC9}" type="presParOf" srcId="{388625C3-8D63-4DAE-8A63-2EE4978A03DC}" destId="{846CAD09-0C35-40FF-A83B-E19AEA20BDE9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40310D3-DD39-4911-863E-8D5EDA26E726}" type="doc">
      <dgm:prSet loTypeId="urn:microsoft.com/office/officeart/2005/8/layout/hierarchy4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F938A0-2D33-40EF-8B11-657EB68C368A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3D9674-7BA7-4E9C-83D8-9D04B4B976F5}" type="parTrans" cxnId="{DD47DCAB-C883-42F6-A71D-372F5EC8D9C7}">
      <dgm:prSet/>
      <dgm:spPr/>
      <dgm:t>
        <a:bodyPr/>
        <a:lstStyle/>
        <a:p>
          <a:endParaRPr lang="en-US"/>
        </a:p>
      </dgm:t>
    </dgm:pt>
    <dgm:pt modelId="{1A5D6320-39CD-4DA6-A87D-AA7C9BBD7E53}" type="sibTrans" cxnId="{DD47DCAB-C883-42F6-A71D-372F5EC8D9C7}">
      <dgm:prSet/>
      <dgm:spPr/>
      <dgm:t>
        <a:bodyPr/>
        <a:lstStyle/>
        <a:p>
          <a:endParaRPr lang="en-US"/>
        </a:p>
      </dgm:t>
    </dgm:pt>
    <dgm:pt modelId="{BF414B2B-4DEF-4BBB-9918-BB4AF9B339F1}">
      <dgm:prSet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Sistoadenoma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91BB64-E6C1-4F26-B8B1-1C729E52D405}" type="parTrans" cxnId="{7A615FE0-B2A3-45B6-BB75-5F3E3ED94920}">
      <dgm:prSet/>
      <dgm:spPr/>
      <dgm:t>
        <a:bodyPr/>
        <a:lstStyle/>
        <a:p>
          <a:endParaRPr lang="en-US"/>
        </a:p>
      </dgm:t>
    </dgm:pt>
    <dgm:pt modelId="{9BC37745-F772-4C40-A5E5-B80AD287476C}" type="sibTrans" cxnId="{7A615FE0-B2A3-45B6-BB75-5F3E3ED94920}">
      <dgm:prSet/>
      <dgm:spPr/>
      <dgm:t>
        <a:bodyPr/>
        <a:lstStyle/>
        <a:p>
          <a:endParaRPr lang="en-US"/>
        </a:p>
      </dgm:t>
    </dgm:pt>
    <dgm:pt modelId="{FF8C56D4-1CFD-4C9A-B3E8-016FF9FFD1AA}">
      <dgm:prSet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Sistoadenokarsinoma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293A5C-53EC-461A-AE43-81CFB826056D}" type="parTrans" cxnId="{B796CDF2-BAB0-4DB8-B79C-42B5A189268C}">
      <dgm:prSet/>
      <dgm:spPr/>
      <dgm:t>
        <a:bodyPr/>
        <a:lstStyle/>
        <a:p>
          <a:endParaRPr lang="en-US"/>
        </a:p>
      </dgm:t>
    </dgm:pt>
    <dgm:pt modelId="{CAB17568-A5BC-4AA5-BBEA-2A24D9EDF892}" type="sibTrans" cxnId="{B796CDF2-BAB0-4DB8-B79C-42B5A189268C}">
      <dgm:prSet/>
      <dgm:spPr/>
      <dgm:t>
        <a:bodyPr/>
        <a:lstStyle/>
        <a:p>
          <a:endParaRPr lang="en-US"/>
        </a:p>
      </dgm:t>
    </dgm:pt>
    <dgm:pt modelId="{24673979-98D4-4669-B03D-B4D944BDE5F2}">
      <dgm:prSet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İkincili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5AF241-1DF0-46A3-9EF7-2A50E7F39D7E}" type="parTrans" cxnId="{BB85B997-AEBD-4F71-9FBC-BA37E8A599DA}">
      <dgm:prSet/>
      <dgm:spPr/>
      <dgm:t>
        <a:bodyPr/>
        <a:lstStyle/>
        <a:p>
          <a:endParaRPr lang="en-US"/>
        </a:p>
      </dgm:t>
    </dgm:pt>
    <dgm:pt modelId="{96BE5C5C-945B-4B22-BEB4-B7453A61095F}" type="sibTrans" cxnId="{BB85B997-AEBD-4F71-9FBC-BA37E8A599DA}">
      <dgm:prSet/>
      <dgm:spPr/>
      <dgm:t>
        <a:bodyPr/>
        <a:lstStyle/>
        <a:p>
          <a:endParaRPr lang="en-US"/>
        </a:p>
      </dgm:t>
    </dgm:pt>
    <dgm:pt modelId="{A4233D11-9C86-4006-948B-1A4602F3CBBC}">
      <dgm:prSet/>
      <dgm:spPr/>
      <dgm:t>
        <a:bodyPr/>
        <a:lstStyle/>
        <a:p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Metastatik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b="1" dirty="0">
              <a:latin typeface="Arial" panose="020B0604020202020204" pitchFamily="34" charset="0"/>
              <a:cs typeface="Arial" panose="020B0604020202020204" pitchFamily="34" charset="0"/>
            </a:rPr>
            <a:t>kistlər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3DD527-2EBA-4AEE-BC97-74A9E81EDF45}" type="parTrans" cxnId="{12B776A3-566B-47DE-825A-43A2A0E7CFAA}">
      <dgm:prSet/>
      <dgm:spPr/>
      <dgm:t>
        <a:bodyPr/>
        <a:lstStyle/>
        <a:p>
          <a:endParaRPr lang="en-US"/>
        </a:p>
      </dgm:t>
    </dgm:pt>
    <dgm:pt modelId="{F27D5587-C8B5-4E5E-8607-717BEF751419}" type="sibTrans" cxnId="{12B776A3-566B-47DE-825A-43A2A0E7CFAA}">
      <dgm:prSet/>
      <dgm:spPr/>
      <dgm:t>
        <a:bodyPr/>
        <a:lstStyle/>
        <a:p>
          <a:endParaRPr lang="en-US"/>
        </a:p>
      </dgm:t>
    </dgm:pt>
    <dgm:pt modelId="{A9B77FCF-4ED2-476B-9B7F-AD441F62E235}" type="pres">
      <dgm:prSet presAssocID="{040310D3-DD39-4911-863E-8D5EDA26E726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E4BE14A-A84D-41D4-BF4C-59B9CC1CC5F8}" type="pres">
      <dgm:prSet presAssocID="{07F938A0-2D33-40EF-8B11-657EB68C368A}" presName="vertOne" presStyleCnt="0"/>
      <dgm:spPr/>
    </dgm:pt>
    <dgm:pt modelId="{AF03CAD4-C997-4540-A82E-40FD8A7D8828}" type="pres">
      <dgm:prSet presAssocID="{07F938A0-2D33-40EF-8B11-657EB68C368A}" presName="txOne" presStyleLbl="node0" presStyleIdx="0" presStyleCnt="2" custLinFactNeighborX="1678" custLinFactNeighborY="-74">
        <dgm:presLayoutVars>
          <dgm:chPref val="3"/>
        </dgm:presLayoutVars>
      </dgm:prSet>
      <dgm:spPr/>
    </dgm:pt>
    <dgm:pt modelId="{FF74BC1F-AA65-4F15-8A06-1439C3F1824F}" type="pres">
      <dgm:prSet presAssocID="{07F938A0-2D33-40EF-8B11-657EB68C368A}" presName="parTransOne" presStyleCnt="0"/>
      <dgm:spPr/>
    </dgm:pt>
    <dgm:pt modelId="{17316259-6DD3-4685-A788-5601881988E7}" type="pres">
      <dgm:prSet presAssocID="{07F938A0-2D33-40EF-8B11-657EB68C368A}" presName="horzOne" presStyleCnt="0"/>
      <dgm:spPr/>
    </dgm:pt>
    <dgm:pt modelId="{5215CEA6-F428-48EA-BD38-0DC6816AD6D1}" type="pres">
      <dgm:prSet presAssocID="{BF414B2B-4DEF-4BBB-9918-BB4AF9B339F1}" presName="vertTwo" presStyleCnt="0"/>
      <dgm:spPr/>
    </dgm:pt>
    <dgm:pt modelId="{534708A5-390A-47BE-A94C-5B5C8D67C2BF}" type="pres">
      <dgm:prSet presAssocID="{BF414B2B-4DEF-4BBB-9918-BB4AF9B339F1}" presName="txTwo" presStyleLbl="node2" presStyleIdx="0" presStyleCnt="3">
        <dgm:presLayoutVars>
          <dgm:chPref val="3"/>
        </dgm:presLayoutVars>
      </dgm:prSet>
      <dgm:spPr/>
    </dgm:pt>
    <dgm:pt modelId="{8D433415-9406-4D55-BCA2-80484B423C1B}" type="pres">
      <dgm:prSet presAssocID="{BF414B2B-4DEF-4BBB-9918-BB4AF9B339F1}" presName="horzTwo" presStyleCnt="0"/>
      <dgm:spPr/>
    </dgm:pt>
    <dgm:pt modelId="{3F346E88-CC2D-4CA6-A6B8-5B36BB175533}" type="pres">
      <dgm:prSet presAssocID="{9BC37745-F772-4C40-A5E5-B80AD287476C}" presName="sibSpaceTwo" presStyleCnt="0"/>
      <dgm:spPr/>
    </dgm:pt>
    <dgm:pt modelId="{58906A17-0586-4F8B-A767-379062E9374C}" type="pres">
      <dgm:prSet presAssocID="{FF8C56D4-1CFD-4C9A-B3E8-016FF9FFD1AA}" presName="vertTwo" presStyleCnt="0"/>
      <dgm:spPr/>
    </dgm:pt>
    <dgm:pt modelId="{4C0B5E0C-AF5A-40C6-8510-5031E8920F59}" type="pres">
      <dgm:prSet presAssocID="{FF8C56D4-1CFD-4C9A-B3E8-016FF9FFD1AA}" presName="txTwo" presStyleLbl="node2" presStyleIdx="1" presStyleCnt="3">
        <dgm:presLayoutVars>
          <dgm:chPref val="3"/>
        </dgm:presLayoutVars>
      </dgm:prSet>
      <dgm:spPr/>
    </dgm:pt>
    <dgm:pt modelId="{913D0780-A1BE-4519-9CFF-2A7B46FDD5A1}" type="pres">
      <dgm:prSet presAssocID="{FF8C56D4-1CFD-4C9A-B3E8-016FF9FFD1AA}" presName="horzTwo" presStyleCnt="0"/>
      <dgm:spPr/>
    </dgm:pt>
    <dgm:pt modelId="{0FBFABF8-7872-48E2-9250-FE18BC006AAD}" type="pres">
      <dgm:prSet presAssocID="{1A5D6320-39CD-4DA6-A87D-AA7C9BBD7E53}" presName="sibSpaceOne" presStyleCnt="0"/>
      <dgm:spPr/>
    </dgm:pt>
    <dgm:pt modelId="{CEFF0087-BD09-4D80-89D7-CC3BA5583AE3}" type="pres">
      <dgm:prSet presAssocID="{24673979-98D4-4669-B03D-B4D944BDE5F2}" presName="vertOne" presStyleCnt="0"/>
      <dgm:spPr/>
    </dgm:pt>
    <dgm:pt modelId="{8C2EE62C-CA97-44D8-857B-C61C1A3663CD}" type="pres">
      <dgm:prSet presAssocID="{24673979-98D4-4669-B03D-B4D944BDE5F2}" presName="txOne" presStyleLbl="node0" presStyleIdx="1" presStyleCnt="2">
        <dgm:presLayoutVars>
          <dgm:chPref val="3"/>
        </dgm:presLayoutVars>
      </dgm:prSet>
      <dgm:spPr/>
    </dgm:pt>
    <dgm:pt modelId="{00DE5A6E-959E-4A66-A1ED-2A6C86B41653}" type="pres">
      <dgm:prSet presAssocID="{24673979-98D4-4669-B03D-B4D944BDE5F2}" presName="parTransOne" presStyleCnt="0"/>
      <dgm:spPr/>
    </dgm:pt>
    <dgm:pt modelId="{EBC25EA4-94D1-4E8F-9998-59AE959DC51A}" type="pres">
      <dgm:prSet presAssocID="{24673979-98D4-4669-B03D-B4D944BDE5F2}" presName="horzOne" presStyleCnt="0"/>
      <dgm:spPr/>
    </dgm:pt>
    <dgm:pt modelId="{6B345003-E3B9-4E61-B632-E6099F2887E7}" type="pres">
      <dgm:prSet presAssocID="{A4233D11-9C86-4006-948B-1A4602F3CBBC}" presName="vertTwo" presStyleCnt="0"/>
      <dgm:spPr/>
    </dgm:pt>
    <dgm:pt modelId="{1B692918-501A-43F0-80AF-03EA6618845B}" type="pres">
      <dgm:prSet presAssocID="{A4233D11-9C86-4006-948B-1A4602F3CBBC}" presName="txTwo" presStyleLbl="node2" presStyleIdx="2" presStyleCnt="3">
        <dgm:presLayoutVars>
          <dgm:chPref val="3"/>
        </dgm:presLayoutVars>
      </dgm:prSet>
      <dgm:spPr/>
    </dgm:pt>
    <dgm:pt modelId="{F0821727-D479-4E91-AADD-8DA4303E345E}" type="pres">
      <dgm:prSet presAssocID="{A4233D11-9C86-4006-948B-1A4602F3CBBC}" presName="horzTwo" presStyleCnt="0"/>
      <dgm:spPr/>
    </dgm:pt>
  </dgm:ptLst>
  <dgm:cxnLst>
    <dgm:cxn modelId="{81690B62-4AF6-4746-B937-2B607CAB76D4}" type="presOf" srcId="{A4233D11-9C86-4006-948B-1A4602F3CBBC}" destId="{1B692918-501A-43F0-80AF-03EA6618845B}" srcOrd="0" destOrd="0" presId="urn:microsoft.com/office/officeart/2005/8/layout/hierarchy4"/>
    <dgm:cxn modelId="{2DA6DF66-48A9-44FC-A411-918E3CDE6DB5}" type="presOf" srcId="{BF414B2B-4DEF-4BBB-9918-BB4AF9B339F1}" destId="{534708A5-390A-47BE-A94C-5B5C8D67C2BF}" srcOrd="0" destOrd="0" presId="urn:microsoft.com/office/officeart/2005/8/layout/hierarchy4"/>
    <dgm:cxn modelId="{4FF58C4F-3124-41AF-A556-2E8543BD31E8}" type="presOf" srcId="{24673979-98D4-4669-B03D-B4D944BDE5F2}" destId="{8C2EE62C-CA97-44D8-857B-C61C1A3663CD}" srcOrd="0" destOrd="0" presId="urn:microsoft.com/office/officeart/2005/8/layout/hierarchy4"/>
    <dgm:cxn modelId="{56231584-AC21-4A4B-8B3A-8763AE98C5F9}" type="presOf" srcId="{FF8C56D4-1CFD-4C9A-B3E8-016FF9FFD1AA}" destId="{4C0B5E0C-AF5A-40C6-8510-5031E8920F59}" srcOrd="0" destOrd="0" presId="urn:microsoft.com/office/officeart/2005/8/layout/hierarchy4"/>
    <dgm:cxn modelId="{BB85B997-AEBD-4F71-9FBC-BA37E8A599DA}" srcId="{040310D3-DD39-4911-863E-8D5EDA26E726}" destId="{24673979-98D4-4669-B03D-B4D944BDE5F2}" srcOrd="1" destOrd="0" parTransId="{075AF241-1DF0-46A3-9EF7-2A50E7F39D7E}" sibTransId="{96BE5C5C-945B-4B22-BEB4-B7453A61095F}"/>
    <dgm:cxn modelId="{FC51CF9C-AA53-4535-83D6-5EDDC302ED8E}" type="presOf" srcId="{040310D3-DD39-4911-863E-8D5EDA26E726}" destId="{A9B77FCF-4ED2-476B-9B7F-AD441F62E235}" srcOrd="0" destOrd="0" presId="urn:microsoft.com/office/officeart/2005/8/layout/hierarchy4"/>
    <dgm:cxn modelId="{12B776A3-566B-47DE-825A-43A2A0E7CFAA}" srcId="{24673979-98D4-4669-B03D-B4D944BDE5F2}" destId="{A4233D11-9C86-4006-948B-1A4602F3CBBC}" srcOrd="0" destOrd="0" parTransId="{6D3DD527-2EBA-4AEE-BC97-74A9E81EDF45}" sibTransId="{F27D5587-C8B5-4E5E-8607-717BEF751419}"/>
    <dgm:cxn modelId="{DD47DCAB-C883-42F6-A71D-372F5EC8D9C7}" srcId="{040310D3-DD39-4911-863E-8D5EDA26E726}" destId="{07F938A0-2D33-40EF-8B11-657EB68C368A}" srcOrd="0" destOrd="0" parTransId="{F93D9674-7BA7-4E9C-83D8-9D04B4B976F5}" sibTransId="{1A5D6320-39CD-4DA6-A87D-AA7C9BBD7E53}"/>
    <dgm:cxn modelId="{7A615FE0-B2A3-45B6-BB75-5F3E3ED94920}" srcId="{07F938A0-2D33-40EF-8B11-657EB68C368A}" destId="{BF414B2B-4DEF-4BBB-9918-BB4AF9B339F1}" srcOrd="0" destOrd="0" parTransId="{AB91BB64-E6C1-4F26-B8B1-1C729E52D405}" sibTransId="{9BC37745-F772-4C40-A5E5-B80AD287476C}"/>
    <dgm:cxn modelId="{36E135F1-EE3F-4D2B-93E6-F50EFCB5294F}" type="presOf" srcId="{07F938A0-2D33-40EF-8B11-657EB68C368A}" destId="{AF03CAD4-C997-4540-A82E-40FD8A7D8828}" srcOrd="0" destOrd="0" presId="urn:microsoft.com/office/officeart/2005/8/layout/hierarchy4"/>
    <dgm:cxn modelId="{B796CDF2-BAB0-4DB8-B79C-42B5A189268C}" srcId="{07F938A0-2D33-40EF-8B11-657EB68C368A}" destId="{FF8C56D4-1CFD-4C9A-B3E8-016FF9FFD1AA}" srcOrd="1" destOrd="0" parTransId="{9C293A5C-53EC-461A-AE43-81CFB826056D}" sibTransId="{CAB17568-A5BC-4AA5-BBEA-2A24D9EDF892}"/>
    <dgm:cxn modelId="{42DC10CB-3656-4C63-B312-C840857F0D58}" type="presParOf" srcId="{A9B77FCF-4ED2-476B-9B7F-AD441F62E235}" destId="{CE4BE14A-A84D-41D4-BF4C-59B9CC1CC5F8}" srcOrd="0" destOrd="0" presId="urn:microsoft.com/office/officeart/2005/8/layout/hierarchy4"/>
    <dgm:cxn modelId="{9B211C2B-6E15-404A-BCB8-CD1ACFEEE660}" type="presParOf" srcId="{CE4BE14A-A84D-41D4-BF4C-59B9CC1CC5F8}" destId="{AF03CAD4-C997-4540-A82E-40FD8A7D8828}" srcOrd="0" destOrd="0" presId="urn:microsoft.com/office/officeart/2005/8/layout/hierarchy4"/>
    <dgm:cxn modelId="{E2ADD92D-AE83-4117-B340-65F82396FF26}" type="presParOf" srcId="{CE4BE14A-A84D-41D4-BF4C-59B9CC1CC5F8}" destId="{FF74BC1F-AA65-4F15-8A06-1439C3F1824F}" srcOrd="1" destOrd="0" presId="urn:microsoft.com/office/officeart/2005/8/layout/hierarchy4"/>
    <dgm:cxn modelId="{81E36F27-35FF-4F26-90E3-60579075B597}" type="presParOf" srcId="{CE4BE14A-A84D-41D4-BF4C-59B9CC1CC5F8}" destId="{17316259-6DD3-4685-A788-5601881988E7}" srcOrd="2" destOrd="0" presId="urn:microsoft.com/office/officeart/2005/8/layout/hierarchy4"/>
    <dgm:cxn modelId="{6D10160D-1C10-4CCA-AE17-C363D52B400A}" type="presParOf" srcId="{17316259-6DD3-4685-A788-5601881988E7}" destId="{5215CEA6-F428-48EA-BD38-0DC6816AD6D1}" srcOrd="0" destOrd="0" presId="urn:microsoft.com/office/officeart/2005/8/layout/hierarchy4"/>
    <dgm:cxn modelId="{BFA417DC-D3AA-4E07-8737-D499859DA45A}" type="presParOf" srcId="{5215CEA6-F428-48EA-BD38-0DC6816AD6D1}" destId="{534708A5-390A-47BE-A94C-5B5C8D67C2BF}" srcOrd="0" destOrd="0" presId="urn:microsoft.com/office/officeart/2005/8/layout/hierarchy4"/>
    <dgm:cxn modelId="{5596E167-383F-41CD-9A29-25ECB2AA78FB}" type="presParOf" srcId="{5215CEA6-F428-48EA-BD38-0DC6816AD6D1}" destId="{8D433415-9406-4D55-BCA2-80484B423C1B}" srcOrd="1" destOrd="0" presId="urn:microsoft.com/office/officeart/2005/8/layout/hierarchy4"/>
    <dgm:cxn modelId="{BA531D68-7F12-4A5F-B3CF-AC13764EBE5E}" type="presParOf" srcId="{17316259-6DD3-4685-A788-5601881988E7}" destId="{3F346E88-CC2D-4CA6-A6B8-5B36BB175533}" srcOrd="1" destOrd="0" presId="urn:microsoft.com/office/officeart/2005/8/layout/hierarchy4"/>
    <dgm:cxn modelId="{80A925B9-5BDD-40BE-95BB-0AEEF8E8504A}" type="presParOf" srcId="{17316259-6DD3-4685-A788-5601881988E7}" destId="{58906A17-0586-4F8B-A767-379062E9374C}" srcOrd="2" destOrd="0" presId="urn:microsoft.com/office/officeart/2005/8/layout/hierarchy4"/>
    <dgm:cxn modelId="{53FCCF02-D488-497E-AB3F-AD16621645A1}" type="presParOf" srcId="{58906A17-0586-4F8B-A767-379062E9374C}" destId="{4C0B5E0C-AF5A-40C6-8510-5031E8920F59}" srcOrd="0" destOrd="0" presId="urn:microsoft.com/office/officeart/2005/8/layout/hierarchy4"/>
    <dgm:cxn modelId="{BC1093D6-7EC3-45F6-879E-8A84C19DB8C2}" type="presParOf" srcId="{58906A17-0586-4F8B-A767-379062E9374C}" destId="{913D0780-A1BE-4519-9CFF-2A7B46FDD5A1}" srcOrd="1" destOrd="0" presId="urn:microsoft.com/office/officeart/2005/8/layout/hierarchy4"/>
    <dgm:cxn modelId="{19A5C2F3-5543-4912-B6CF-2C66834FB78E}" type="presParOf" srcId="{A9B77FCF-4ED2-476B-9B7F-AD441F62E235}" destId="{0FBFABF8-7872-48E2-9250-FE18BC006AAD}" srcOrd="1" destOrd="0" presId="urn:microsoft.com/office/officeart/2005/8/layout/hierarchy4"/>
    <dgm:cxn modelId="{799B692A-3C42-4675-9EE1-07AACE53FBDB}" type="presParOf" srcId="{A9B77FCF-4ED2-476B-9B7F-AD441F62E235}" destId="{CEFF0087-BD09-4D80-89D7-CC3BA5583AE3}" srcOrd="2" destOrd="0" presId="urn:microsoft.com/office/officeart/2005/8/layout/hierarchy4"/>
    <dgm:cxn modelId="{C61C7CB3-E446-4807-8534-6C27094255F3}" type="presParOf" srcId="{CEFF0087-BD09-4D80-89D7-CC3BA5583AE3}" destId="{8C2EE62C-CA97-44D8-857B-C61C1A3663CD}" srcOrd="0" destOrd="0" presId="urn:microsoft.com/office/officeart/2005/8/layout/hierarchy4"/>
    <dgm:cxn modelId="{A0534B75-E0E7-44E8-B3D4-AE0D338BB755}" type="presParOf" srcId="{CEFF0087-BD09-4D80-89D7-CC3BA5583AE3}" destId="{00DE5A6E-959E-4A66-A1ED-2A6C86B41653}" srcOrd="1" destOrd="0" presId="urn:microsoft.com/office/officeart/2005/8/layout/hierarchy4"/>
    <dgm:cxn modelId="{C13DF0D8-7AC7-4F57-B02F-254D9136FE4F}" type="presParOf" srcId="{CEFF0087-BD09-4D80-89D7-CC3BA5583AE3}" destId="{EBC25EA4-94D1-4E8F-9998-59AE959DC51A}" srcOrd="2" destOrd="0" presId="urn:microsoft.com/office/officeart/2005/8/layout/hierarchy4"/>
    <dgm:cxn modelId="{A1D5D43C-A28E-48C8-BD5A-416A2D036981}" type="presParOf" srcId="{EBC25EA4-94D1-4E8F-9998-59AE959DC51A}" destId="{6B345003-E3B9-4E61-B632-E6099F2887E7}" srcOrd="0" destOrd="0" presId="urn:microsoft.com/office/officeart/2005/8/layout/hierarchy4"/>
    <dgm:cxn modelId="{E09C3FDF-34AB-4A93-8E78-E857548AB319}" type="presParOf" srcId="{6B345003-E3B9-4E61-B632-E6099F2887E7}" destId="{1B692918-501A-43F0-80AF-03EA6618845B}" srcOrd="0" destOrd="0" presId="urn:microsoft.com/office/officeart/2005/8/layout/hierarchy4"/>
    <dgm:cxn modelId="{73067FB2-F56F-4D41-B95F-35EDEBDD010E}" type="presParOf" srcId="{6B345003-E3B9-4E61-B632-E6099F2887E7}" destId="{F0821727-D479-4E91-AADD-8DA4303E345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C8928E9-06A2-4E99-9C11-53C3311D5332}" type="doc">
      <dgm:prSet loTypeId="urn:microsoft.com/office/officeart/2005/8/layout/pList1#1" loCatId="list" qsTypeId="urn:microsoft.com/office/officeart/2005/8/quickstyle/simple1" qsCatId="simple" csTypeId="urn:microsoft.com/office/officeart/2005/8/colors/accent1_2" csCatId="accent1" phldr="1"/>
      <dgm:spPr/>
    </dgm:pt>
    <dgm:pt modelId="{3E0858FE-CED9-4813-A004-EEC36F6163DA}">
      <dgm:prSet phldrT="[Text]"/>
      <dgm:spPr/>
      <dgm:t>
        <a:bodyPr/>
        <a:lstStyle/>
        <a:p>
          <a:r>
            <a:rPr lang="az-Latn-AZ" altLang="en-US" i="1" dirty="0">
              <a:solidFill>
                <a:schemeClr val="tx1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Makroskopik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DBAE27-66DC-425C-BC28-F62584B30FF7}" type="parTrans" cxnId="{BCFD1D69-1C7E-465F-90A8-43523E0C943B}">
      <dgm:prSet/>
      <dgm:spPr/>
      <dgm:t>
        <a:bodyPr/>
        <a:lstStyle/>
        <a:p>
          <a:endParaRPr lang="en-US"/>
        </a:p>
      </dgm:t>
    </dgm:pt>
    <dgm:pt modelId="{153A1BAF-AFC5-4A2B-9DA0-686CA40EF827}" type="sibTrans" cxnId="{BCFD1D69-1C7E-465F-90A8-43523E0C943B}">
      <dgm:prSet/>
      <dgm:spPr/>
      <dgm:t>
        <a:bodyPr/>
        <a:lstStyle/>
        <a:p>
          <a:endParaRPr lang="en-US"/>
        </a:p>
      </dgm:t>
    </dgm:pt>
    <dgm:pt modelId="{DAB333DA-63EA-4551-AE8F-D77320EA49B7}">
      <dgm:prSet phldrT="[Text]"/>
      <dgm:spPr/>
      <dgm:t>
        <a:bodyPr/>
        <a:lstStyle/>
        <a:p>
          <a:r>
            <a:rPr lang="az-Latn-AZ" altLang="en-US" i="1" dirty="0">
              <a:solidFill>
                <a:schemeClr val="tx1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72E712-984A-435B-AE21-2E8C771D1996}" type="parTrans" cxnId="{76315FBA-20C5-4958-B3E7-A5CC5391D07F}">
      <dgm:prSet/>
      <dgm:spPr/>
      <dgm:t>
        <a:bodyPr/>
        <a:lstStyle/>
        <a:p>
          <a:endParaRPr lang="en-US"/>
        </a:p>
      </dgm:t>
    </dgm:pt>
    <dgm:pt modelId="{CA9F4E09-1FE5-4FD8-B468-FA2DAC35E907}" type="sibTrans" cxnId="{76315FBA-20C5-4958-B3E7-A5CC5391D07F}">
      <dgm:prSet/>
      <dgm:spPr/>
      <dgm:t>
        <a:bodyPr/>
        <a:lstStyle/>
        <a:p>
          <a:endParaRPr lang="en-US"/>
        </a:p>
      </dgm:t>
    </dgm:pt>
    <dgm:pt modelId="{80AA84C8-1851-46EF-8949-A4E040D60424}" type="pres">
      <dgm:prSet presAssocID="{0C8928E9-06A2-4E99-9C11-53C3311D5332}" presName="Name0" presStyleCnt="0">
        <dgm:presLayoutVars>
          <dgm:dir/>
          <dgm:resizeHandles val="exact"/>
        </dgm:presLayoutVars>
      </dgm:prSet>
      <dgm:spPr/>
    </dgm:pt>
    <dgm:pt modelId="{5B63F57C-67B6-4F59-81AA-3766A2A1CB6A}" type="pres">
      <dgm:prSet presAssocID="{3E0858FE-CED9-4813-A004-EEC36F6163DA}" presName="compNode" presStyleCnt="0"/>
      <dgm:spPr/>
    </dgm:pt>
    <dgm:pt modelId="{8BCC3F13-4C2C-4DB2-B7BB-73F5A254A6B0}" type="pres">
      <dgm:prSet presAssocID="{3E0858FE-CED9-4813-A004-EEC36F6163DA}" presName="pictRect" presStyleLbl="node1" presStyleIdx="0" presStyleCnt="2" custLinFactX="16322" custLinFactNeighborX="100000" custLinFactNeighborY="8246"/>
      <dgm:spPr>
        <a:blipFill>
          <a:blip xmlns:r="http://schemas.openxmlformats.org/officeDocument/2006/relationships" r:embed="rId1"/>
          <a:srcRect/>
          <a:stretch>
            <a:fillRect l="-16000" r="-16000"/>
          </a:stretch>
        </a:blipFill>
      </dgm:spPr>
    </dgm:pt>
    <dgm:pt modelId="{4D77E94A-E95C-402E-91FE-D5859C40221D}" type="pres">
      <dgm:prSet presAssocID="{3E0858FE-CED9-4813-A004-EEC36F6163DA}" presName="textRect" presStyleLbl="revTx" presStyleIdx="0" presStyleCnt="2" custLinFactX="20806" custLinFactNeighborX="100000" custLinFactNeighborY="-12">
        <dgm:presLayoutVars>
          <dgm:bulletEnabled val="1"/>
        </dgm:presLayoutVars>
      </dgm:prSet>
      <dgm:spPr/>
    </dgm:pt>
    <dgm:pt modelId="{3EA1E0F5-AC87-42FA-A2FF-45082D8D40E9}" type="pres">
      <dgm:prSet presAssocID="{153A1BAF-AFC5-4A2B-9DA0-686CA40EF827}" presName="sibTrans" presStyleLbl="sibTrans2D1" presStyleIdx="0" presStyleCnt="0"/>
      <dgm:spPr/>
    </dgm:pt>
    <dgm:pt modelId="{D3901606-32C6-443B-B9CE-29DF717C8D0C}" type="pres">
      <dgm:prSet presAssocID="{DAB333DA-63EA-4551-AE8F-D77320EA49B7}" presName="compNode" presStyleCnt="0"/>
      <dgm:spPr/>
    </dgm:pt>
    <dgm:pt modelId="{B82154FF-B295-4B6A-A1DE-A4E0A2C49D24}" type="pres">
      <dgm:prSet presAssocID="{DAB333DA-63EA-4551-AE8F-D77320EA49B7}" presName="pictRect" presStyleLbl="node1" presStyleIdx="1" presStyleCnt="2" custLinFactX="-20895" custLinFactNeighborX="-100000" custLinFactNeighborY="5697"/>
      <dgm:spPr>
        <a:blipFill>
          <a:blip xmlns:r="http://schemas.openxmlformats.org/officeDocument/2006/relationships" r:embed="rId2"/>
          <a:srcRect/>
          <a:stretch>
            <a:fillRect l="-3000" r="-3000"/>
          </a:stretch>
        </a:blipFill>
      </dgm:spPr>
    </dgm:pt>
    <dgm:pt modelId="{F919357A-AD1A-44D3-9356-71DC024EF07E}" type="pres">
      <dgm:prSet presAssocID="{DAB333DA-63EA-4551-AE8F-D77320EA49B7}" presName="textRect" presStyleLbl="revTx" presStyleIdx="1" presStyleCnt="2" custLinFactX="-15167" custLinFactNeighborX="-100000" custLinFactNeighborY="-12">
        <dgm:presLayoutVars>
          <dgm:bulletEnabled val="1"/>
        </dgm:presLayoutVars>
      </dgm:prSet>
      <dgm:spPr/>
    </dgm:pt>
  </dgm:ptLst>
  <dgm:cxnLst>
    <dgm:cxn modelId="{9553A734-8BA0-4FF3-BDA3-30C22EE6D63C}" type="presOf" srcId="{DAB333DA-63EA-4551-AE8F-D77320EA49B7}" destId="{F919357A-AD1A-44D3-9356-71DC024EF07E}" srcOrd="0" destOrd="0" presId="urn:microsoft.com/office/officeart/2005/8/layout/pList1#1"/>
    <dgm:cxn modelId="{BCFD1D69-1C7E-465F-90A8-43523E0C943B}" srcId="{0C8928E9-06A2-4E99-9C11-53C3311D5332}" destId="{3E0858FE-CED9-4813-A004-EEC36F6163DA}" srcOrd="0" destOrd="0" parTransId="{B7DBAE27-66DC-425C-BC28-F62584B30FF7}" sibTransId="{153A1BAF-AFC5-4A2B-9DA0-686CA40EF827}"/>
    <dgm:cxn modelId="{17EB6C7D-C312-4685-9E6C-16BD7FF8048D}" type="presOf" srcId="{3E0858FE-CED9-4813-A004-EEC36F6163DA}" destId="{4D77E94A-E95C-402E-91FE-D5859C40221D}" srcOrd="0" destOrd="0" presId="urn:microsoft.com/office/officeart/2005/8/layout/pList1#1"/>
    <dgm:cxn modelId="{B0A3DB7F-A187-4252-A038-D5864BDC14CE}" type="presOf" srcId="{153A1BAF-AFC5-4A2B-9DA0-686CA40EF827}" destId="{3EA1E0F5-AC87-42FA-A2FF-45082D8D40E9}" srcOrd="0" destOrd="0" presId="urn:microsoft.com/office/officeart/2005/8/layout/pList1#1"/>
    <dgm:cxn modelId="{76315FBA-20C5-4958-B3E7-A5CC5391D07F}" srcId="{0C8928E9-06A2-4E99-9C11-53C3311D5332}" destId="{DAB333DA-63EA-4551-AE8F-D77320EA49B7}" srcOrd="1" destOrd="0" parTransId="{BF72E712-984A-435B-AE21-2E8C771D1996}" sibTransId="{CA9F4E09-1FE5-4FD8-B468-FA2DAC35E907}"/>
    <dgm:cxn modelId="{ABB33FEB-8DB2-478E-A18C-9748F3F731AA}" type="presOf" srcId="{0C8928E9-06A2-4E99-9C11-53C3311D5332}" destId="{80AA84C8-1851-46EF-8949-A4E040D60424}" srcOrd="0" destOrd="0" presId="urn:microsoft.com/office/officeart/2005/8/layout/pList1#1"/>
    <dgm:cxn modelId="{5870AE98-1C69-4582-AB56-C0FD66FC0FA2}" type="presParOf" srcId="{80AA84C8-1851-46EF-8949-A4E040D60424}" destId="{5B63F57C-67B6-4F59-81AA-3766A2A1CB6A}" srcOrd="0" destOrd="0" presId="urn:microsoft.com/office/officeart/2005/8/layout/pList1#1"/>
    <dgm:cxn modelId="{FDC5504B-5EF1-4F7E-9A07-728E5EBB6CB7}" type="presParOf" srcId="{5B63F57C-67B6-4F59-81AA-3766A2A1CB6A}" destId="{8BCC3F13-4C2C-4DB2-B7BB-73F5A254A6B0}" srcOrd="0" destOrd="0" presId="urn:microsoft.com/office/officeart/2005/8/layout/pList1#1"/>
    <dgm:cxn modelId="{090B6974-7BCF-41E0-AC99-E28D7DD21440}" type="presParOf" srcId="{5B63F57C-67B6-4F59-81AA-3766A2A1CB6A}" destId="{4D77E94A-E95C-402E-91FE-D5859C40221D}" srcOrd="1" destOrd="0" presId="urn:microsoft.com/office/officeart/2005/8/layout/pList1#1"/>
    <dgm:cxn modelId="{5718E608-52C9-4D01-9A9B-848E4E63B3D8}" type="presParOf" srcId="{80AA84C8-1851-46EF-8949-A4E040D60424}" destId="{3EA1E0F5-AC87-42FA-A2FF-45082D8D40E9}" srcOrd="1" destOrd="0" presId="urn:microsoft.com/office/officeart/2005/8/layout/pList1#1"/>
    <dgm:cxn modelId="{D4874C45-7482-4CE8-A834-4A0B1938892F}" type="presParOf" srcId="{80AA84C8-1851-46EF-8949-A4E040D60424}" destId="{D3901606-32C6-443B-B9CE-29DF717C8D0C}" srcOrd="2" destOrd="0" presId="urn:microsoft.com/office/officeart/2005/8/layout/pList1#1"/>
    <dgm:cxn modelId="{FECB1845-F38A-4E5B-8CD1-B46AB2904757}" type="presParOf" srcId="{D3901606-32C6-443B-B9CE-29DF717C8D0C}" destId="{B82154FF-B295-4B6A-A1DE-A4E0A2C49D24}" srcOrd="0" destOrd="0" presId="urn:microsoft.com/office/officeart/2005/8/layout/pList1#1"/>
    <dgm:cxn modelId="{21909D84-F1DB-45B2-B4B9-E222C2190260}" type="presParOf" srcId="{D3901606-32C6-443B-B9CE-29DF717C8D0C}" destId="{F919357A-AD1A-44D3-9356-71DC024EF07E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5181486-BBE4-4D5D-BF70-5C11512E4601}" type="doc">
      <dgm:prSet loTypeId="urn:microsoft.com/office/officeart/2005/8/layout/vProcess5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9745B29-0F3F-463B-8839-D66E646E5342}">
      <dgm:prSet custT="1"/>
      <dgm:spPr/>
      <dgm:t>
        <a:bodyPr/>
        <a:lstStyle/>
        <a:p>
          <a:r>
            <a:rPr lang="az-Latn-AZ" sz="2000" b="1" i="0" baseline="0" dirty="0">
              <a:latin typeface="Arial" panose="020B0604020202020204" pitchFamily="34" charset="0"/>
              <a:cs typeface="Arial" panose="020B0604020202020204" pitchFamily="34" charset="0"/>
            </a:rPr>
            <a:t>Görüntüləmə əlamətləri: 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292551-E03D-4CE5-86D9-87714CF91049}" type="parTrans" cxnId="{E7A10187-E175-41C4-A931-139105325CC9}">
      <dgm:prSet/>
      <dgm:spPr/>
      <dgm:t>
        <a:bodyPr/>
        <a:lstStyle/>
        <a:p>
          <a:endParaRPr lang="en-US"/>
        </a:p>
      </dgm:t>
    </dgm:pt>
    <dgm:pt modelId="{A5C37C80-730A-4DFF-B0AD-9ED8A822D2BF}" type="sibTrans" cxnId="{E7A10187-E175-41C4-A931-139105325CC9}">
      <dgm:prSet/>
      <dgm:spPr/>
      <dgm:t>
        <a:bodyPr/>
        <a:lstStyle/>
        <a:p>
          <a:endParaRPr lang="en-US"/>
        </a:p>
      </dgm:t>
    </dgm:pt>
    <dgm:pt modelId="{0459C16C-B0C9-430C-8537-DC591D9B7051}">
      <dgm:prSet custT="1"/>
      <dgm:spPr/>
      <dgm:t>
        <a:bodyPr/>
        <a:lstStyle/>
        <a:p>
          <a:r>
            <a:rPr lang="az-Latn-AZ" sz="2000" b="0" i="0" baseline="0" dirty="0">
              <a:latin typeface="Arial" panose="020B0604020202020204" pitchFamily="34" charset="0"/>
              <a:cs typeface="Arial" panose="020B0604020202020204" pitchFamily="34" charset="0"/>
            </a:rPr>
            <a:t>bir-birinə yaxın bir neçə sist	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A6F75D-221F-4F10-AA1E-7C7BADF83A5A}" type="parTrans" cxnId="{1A935D6E-AD62-406B-B308-A6C5DFF41798}">
      <dgm:prSet/>
      <dgm:spPr/>
      <dgm:t>
        <a:bodyPr/>
        <a:lstStyle/>
        <a:p>
          <a:endParaRPr lang="en-US"/>
        </a:p>
      </dgm:t>
    </dgm:pt>
    <dgm:pt modelId="{4B8CFFF2-DA66-43FD-87C8-8981D3959746}" type="sibTrans" cxnId="{1A935D6E-AD62-406B-B308-A6C5DFF41798}">
      <dgm:prSet/>
      <dgm:spPr/>
      <dgm:t>
        <a:bodyPr/>
        <a:lstStyle/>
        <a:p>
          <a:endParaRPr lang="en-US"/>
        </a:p>
      </dgm:t>
    </dgm:pt>
    <dgm:pt modelId="{CE41C7CB-293A-4D6B-8D35-F2B6C7E0F7DE}">
      <dgm:prSet custT="1"/>
      <dgm:spPr/>
      <dgm:t>
        <a:bodyPr/>
        <a:lstStyle/>
        <a:p>
          <a:r>
            <a:rPr lang="az-Latn-AZ" sz="2000" b="0" i="0" baseline="0">
              <a:latin typeface="Arial" panose="020B0604020202020204" pitchFamily="34" charset="0"/>
              <a:cs typeface="Arial" panose="020B0604020202020204" pitchFamily="34" charset="0"/>
            </a:rPr>
            <a:t>arakəsmələrin olması (40%)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753C557-FD7B-4A95-B6AC-88B8B42FA284}" type="parTrans" cxnId="{4E4588FE-165D-41D7-B2D0-8DDCD1190B49}">
      <dgm:prSet/>
      <dgm:spPr/>
      <dgm:t>
        <a:bodyPr/>
        <a:lstStyle/>
        <a:p>
          <a:endParaRPr lang="en-US"/>
        </a:p>
      </dgm:t>
    </dgm:pt>
    <dgm:pt modelId="{CE103751-D1F4-408B-B289-DD5120FAAC37}" type="sibTrans" cxnId="{4E4588FE-165D-41D7-B2D0-8DDCD1190B49}">
      <dgm:prSet/>
      <dgm:spPr/>
      <dgm:t>
        <a:bodyPr/>
        <a:lstStyle/>
        <a:p>
          <a:endParaRPr lang="en-US"/>
        </a:p>
      </dgm:t>
    </dgm:pt>
    <dgm:pt modelId="{8743C793-4EA5-4D8D-AC3F-EBB28A78EE61}">
      <dgm:prSet custT="1"/>
      <dgm:spPr/>
      <dgm:t>
        <a:bodyPr/>
        <a:lstStyle/>
        <a:p>
          <a:r>
            <a:rPr lang="az-Latn-AZ" sz="2000" b="0" i="0" baseline="0">
              <a:latin typeface="Arial" panose="020B0604020202020204" pitchFamily="34" charset="0"/>
              <a:cs typeface="Arial" panose="020B0604020202020204" pitchFamily="34" charset="0"/>
            </a:rPr>
            <a:t>çoxkameralı olma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4B4021-4A52-4CAB-ADF7-627186F15540}" type="parTrans" cxnId="{98FA2E90-A5C1-4DDA-9A39-D7AF9263F587}">
      <dgm:prSet/>
      <dgm:spPr/>
      <dgm:t>
        <a:bodyPr/>
        <a:lstStyle/>
        <a:p>
          <a:endParaRPr lang="en-US"/>
        </a:p>
      </dgm:t>
    </dgm:pt>
    <dgm:pt modelId="{9490A2A8-0726-4A53-BBD6-E9F7487EAF99}" type="sibTrans" cxnId="{98FA2E90-A5C1-4DDA-9A39-D7AF9263F587}">
      <dgm:prSet/>
      <dgm:spPr/>
      <dgm:t>
        <a:bodyPr/>
        <a:lstStyle/>
        <a:p>
          <a:endParaRPr lang="en-US"/>
        </a:p>
      </dgm:t>
    </dgm:pt>
    <dgm:pt modelId="{29B399F9-A7E8-4888-BA48-2A5284935EB1}">
      <dgm:prSet custT="1"/>
      <dgm:spPr/>
      <dgm:t>
        <a:bodyPr/>
        <a:lstStyle/>
        <a:p>
          <a:r>
            <a:rPr lang="az-Latn-AZ" sz="2000" b="0" i="0" baseline="0">
              <a:latin typeface="Arial" panose="020B0604020202020204" pitchFamily="34" charset="0"/>
              <a:cs typeface="Arial" panose="020B0604020202020204" pitchFamily="34" charset="0"/>
            </a:rPr>
            <a:t>divarının qalın və kələkötür olması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1A655B-ABEE-4ED3-B2D0-50A824107F0E}" type="parTrans" cxnId="{C1EC088F-66E5-4EDF-8AFA-3F9339BAB2FD}">
      <dgm:prSet/>
      <dgm:spPr/>
      <dgm:t>
        <a:bodyPr/>
        <a:lstStyle/>
        <a:p>
          <a:endParaRPr lang="en-US"/>
        </a:p>
      </dgm:t>
    </dgm:pt>
    <dgm:pt modelId="{CAD04338-8D85-4380-9063-341A4BF52AF6}" type="sibTrans" cxnId="{C1EC088F-66E5-4EDF-8AFA-3F9339BAB2FD}">
      <dgm:prSet/>
      <dgm:spPr/>
      <dgm:t>
        <a:bodyPr/>
        <a:lstStyle/>
        <a:p>
          <a:endParaRPr lang="en-US"/>
        </a:p>
      </dgm:t>
    </dgm:pt>
    <dgm:pt modelId="{D3A31C18-5823-4222-867D-C84D765986BB}">
      <dgm:prSet custT="1"/>
      <dgm:spPr/>
      <dgm:t>
        <a:bodyPr/>
        <a:lstStyle/>
        <a:p>
          <a:r>
            <a:rPr lang="az-Latn-AZ" sz="2000" b="0" i="0" baseline="0">
              <a:latin typeface="Arial" panose="020B0604020202020204" pitchFamily="34" charset="0"/>
              <a:cs typeface="Arial" panose="020B0604020202020204" pitchFamily="34" charset="0"/>
            </a:rPr>
            <a:t>içərisində papillamatoz çıxıntılar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E1D1CB-BF0C-4EAE-9436-8D219AB32C8F}" type="parTrans" cxnId="{9B8D1883-C8F8-4EA5-AC0A-9C68A9F39E50}">
      <dgm:prSet/>
      <dgm:spPr/>
      <dgm:t>
        <a:bodyPr/>
        <a:lstStyle/>
        <a:p>
          <a:endParaRPr lang="en-US"/>
        </a:p>
      </dgm:t>
    </dgm:pt>
    <dgm:pt modelId="{FD11978D-3D2E-48C4-A93B-4DF17F585B03}" type="sibTrans" cxnId="{9B8D1883-C8F8-4EA5-AC0A-9C68A9F39E50}">
      <dgm:prSet/>
      <dgm:spPr/>
      <dgm:t>
        <a:bodyPr/>
        <a:lstStyle/>
        <a:p>
          <a:endParaRPr lang="en-US"/>
        </a:p>
      </dgm:t>
    </dgm:pt>
    <dgm:pt modelId="{F1287CA4-D206-4B54-9956-ECFAC049ACE8}">
      <dgm:prSet custT="1"/>
      <dgm:spPr/>
      <dgm:t>
        <a:bodyPr/>
        <a:lstStyle/>
        <a:p>
          <a:r>
            <a:rPr lang="az-Latn-AZ" sz="2000" b="0" i="0" baseline="0">
              <a:latin typeface="Arial" panose="020B0604020202020204" pitchFamily="34" charset="0"/>
              <a:cs typeface="Arial" panose="020B0604020202020204" pitchFamily="34" charset="0"/>
            </a:rPr>
            <a:t>mayenin müxtəlif sıxlıqlı olması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466736-6A1F-45D1-A0B6-6CC2A89A081A}" type="parTrans" cxnId="{362AF598-A5B4-4779-AED9-B1DAB5468F9D}">
      <dgm:prSet/>
      <dgm:spPr/>
      <dgm:t>
        <a:bodyPr/>
        <a:lstStyle/>
        <a:p>
          <a:endParaRPr lang="en-US"/>
        </a:p>
      </dgm:t>
    </dgm:pt>
    <dgm:pt modelId="{97B4F91E-62FE-4D6D-B975-06A9AB2717E0}" type="sibTrans" cxnId="{362AF598-A5B4-4779-AED9-B1DAB5468F9D}">
      <dgm:prSet/>
      <dgm:spPr/>
      <dgm:t>
        <a:bodyPr/>
        <a:lstStyle/>
        <a:p>
          <a:endParaRPr lang="en-US"/>
        </a:p>
      </dgm:t>
    </dgm:pt>
    <dgm:pt modelId="{5819B088-F9C7-4D80-94A4-45C6E1E7BCC5}">
      <dgm:prSet custT="1"/>
      <dgm:spPr/>
      <dgm:t>
        <a:bodyPr/>
        <a:lstStyle/>
        <a:p>
          <a:r>
            <a:rPr lang="en-US" sz="2000" b="1" i="0" baseline="0">
              <a:latin typeface="Arial" panose="020B0604020202020204" pitchFamily="34" charset="0"/>
              <a:cs typeface="Arial" panose="020B0604020202020204" pitchFamily="34" charset="0"/>
            </a:rPr>
            <a:t>Laborator əlaməti  </a:t>
          </a:r>
          <a:endParaRPr lang="en-US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193F68-D1C1-4010-B2DC-3F2297CA0C9C}" type="parTrans" cxnId="{09380AEB-75E3-4F96-8248-A7625444E7BA}">
      <dgm:prSet/>
      <dgm:spPr/>
      <dgm:t>
        <a:bodyPr/>
        <a:lstStyle/>
        <a:p>
          <a:endParaRPr lang="en-US"/>
        </a:p>
      </dgm:t>
    </dgm:pt>
    <dgm:pt modelId="{061353DE-B864-4CF9-9EBF-E33DF1A89287}" type="sibTrans" cxnId="{09380AEB-75E3-4F96-8248-A7625444E7BA}">
      <dgm:prSet/>
      <dgm:spPr/>
      <dgm:t>
        <a:bodyPr/>
        <a:lstStyle/>
        <a:p>
          <a:endParaRPr lang="en-US"/>
        </a:p>
      </dgm:t>
    </dgm:pt>
    <dgm:pt modelId="{941F6A62-EC85-4ACC-884D-30CF9D6BDFAE}">
      <dgm:prSet custT="1"/>
      <dgm:spPr/>
      <dgm:t>
        <a:bodyPr/>
        <a:lstStyle/>
        <a:p>
          <a:r>
            <a:rPr lang="en-US" sz="2000" b="0" i="0" baseline="0">
              <a:latin typeface="Arial" panose="020B0604020202020204" pitchFamily="34" charset="0"/>
              <a:cs typeface="Arial" panose="020B0604020202020204" pitchFamily="34" charset="0"/>
            </a:rPr>
            <a:t>mayedə yüksək CA-19-9.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48F6A8-6D92-419C-8EF0-EC8B5C788EA2}" type="parTrans" cxnId="{E3844C78-A9FD-49FE-B23A-25C323A0E22D}">
      <dgm:prSet/>
      <dgm:spPr/>
      <dgm:t>
        <a:bodyPr/>
        <a:lstStyle/>
        <a:p>
          <a:endParaRPr lang="en-US"/>
        </a:p>
      </dgm:t>
    </dgm:pt>
    <dgm:pt modelId="{FADE915D-A9A0-415B-9842-18681C82C81F}" type="sibTrans" cxnId="{E3844C78-A9FD-49FE-B23A-25C323A0E22D}">
      <dgm:prSet/>
      <dgm:spPr/>
      <dgm:t>
        <a:bodyPr/>
        <a:lstStyle/>
        <a:p>
          <a:endParaRPr lang="en-US"/>
        </a:p>
      </dgm:t>
    </dgm:pt>
    <dgm:pt modelId="{54CB95E2-D1DF-471B-A84B-33FCC42B47C2}" type="pres">
      <dgm:prSet presAssocID="{05181486-BBE4-4D5D-BF70-5C11512E4601}" presName="outerComposite" presStyleCnt="0">
        <dgm:presLayoutVars>
          <dgm:chMax val="5"/>
          <dgm:dir/>
          <dgm:resizeHandles val="exact"/>
        </dgm:presLayoutVars>
      </dgm:prSet>
      <dgm:spPr/>
    </dgm:pt>
    <dgm:pt modelId="{5E603D94-488F-4C89-A8EC-FE788EDCC642}" type="pres">
      <dgm:prSet presAssocID="{05181486-BBE4-4D5D-BF70-5C11512E4601}" presName="dummyMaxCanvas" presStyleCnt="0">
        <dgm:presLayoutVars/>
      </dgm:prSet>
      <dgm:spPr/>
    </dgm:pt>
    <dgm:pt modelId="{DB5EC834-5211-4905-9FCF-114F943512B2}" type="pres">
      <dgm:prSet presAssocID="{05181486-BBE4-4D5D-BF70-5C11512E4601}" presName="TwoNodes_1" presStyleLbl="node1" presStyleIdx="0" presStyleCnt="2" custScaleY="121000">
        <dgm:presLayoutVars>
          <dgm:bulletEnabled val="1"/>
        </dgm:presLayoutVars>
      </dgm:prSet>
      <dgm:spPr/>
    </dgm:pt>
    <dgm:pt modelId="{4D051E13-44B9-46AD-9A18-D0E88D4C52D3}" type="pres">
      <dgm:prSet presAssocID="{05181486-BBE4-4D5D-BF70-5C11512E4601}" presName="TwoNodes_2" presStyleLbl="node1" presStyleIdx="1" presStyleCnt="2" custScaleY="75132">
        <dgm:presLayoutVars>
          <dgm:bulletEnabled val="1"/>
        </dgm:presLayoutVars>
      </dgm:prSet>
      <dgm:spPr/>
    </dgm:pt>
    <dgm:pt modelId="{FC4FD818-2DC4-45E6-9435-034FFFFA3699}" type="pres">
      <dgm:prSet presAssocID="{05181486-BBE4-4D5D-BF70-5C11512E4601}" presName="TwoConn_1-2" presStyleLbl="fgAccFollowNode1" presStyleIdx="0" presStyleCnt="1">
        <dgm:presLayoutVars>
          <dgm:bulletEnabled val="1"/>
        </dgm:presLayoutVars>
      </dgm:prSet>
      <dgm:spPr/>
    </dgm:pt>
    <dgm:pt modelId="{E006788A-AEE5-4172-B383-CAC2F66729D6}" type="pres">
      <dgm:prSet presAssocID="{05181486-BBE4-4D5D-BF70-5C11512E4601}" presName="TwoNodes_1_text" presStyleLbl="node1" presStyleIdx="1" presStyleCnt="2">
        <dgm:presLayoutVars>
          <dgm:bulletEnabled val="1"/>
        </dgm:presLayoutVars>
      </dgm:prSet>
      <dgm:spPr/>
    </dgm:pt>
    <dgm:pt modelId="{9612ECF9-13DC-421A-88CC-BF556F073272}" type="pres">
      <dgm:prSet presAssocID="{05181486-BBE4-4D5D-BF70-5C11512E4601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7F4C3310-1C55-4D04-93B3-7D850F37D5FA}" type="presOf" srcId="{05181486-BBE4-4D5D-BF70-5C11512E4601}" destId="{54CB95E2-D1DF-471B-A84B-33FCC42B47C2}" srcOrd="0" destOrd="0" presId="urn:microsoft.com/office/officeart/2005/8/layout/vProcess5"/>
    <dgm:cxn modelId="{36A6AB1A-5887-406D-B52E-E9DE3F7671D7}" type="presOf" srcId="{F1287CA4-D206-4B54-9956-ECFAC049ACE8}" destId="{DB5EC834-5211-4905-9FCF-114F943512B2}" srcOrd="0" destOrd="6" presId="urn:microsoft.com/office/officeart/2005/8/layout/vProcess5"/>
    <dgm:cxn modelId="{D8D6F35F-EBFA-4668-BAF1-2E09978E9AE1}" type="presOf" srcId="{941F6A62-EC85-4ACC-884D-30CF9D6BDFAE}" destId="{9612ECF9-13DC-421A-88CC-BF556F073272}" srcOrd="1" destOrd="1" presId="urn:microsoft.com/office/officeart/2005/8/layout/vProcess5"/>
    <dgm:cxn modelId="{805BDC60-495A-40A2-8C12-228078E79A06}" type="presOf" srcId="{99745B29-0F3F-463B-8839-D66E646E5342}" destId="{DB5EC834-5211-4905-9FCF-114F943512B2}" srcOrd="0" destOrd="0" presId="urn:microsoft.com/office/officeart/2005/8/layout/vProcess5"/>
    <dgm:cxn modelId="{D547CF65-A5F1-4894-92D0-6575E899F7D4}" type="presOf" srcId="{29B399F9-A7E8-4888-BA48-2A5284935EB1}" destId="{E006788A-AEE5-4172-B383-CAC2F66729D6}" srcOrd="1" destOrd="4" presId="urn:microsoft.com/office/officeart/2005/8/layout/vProcess5"/>
    <dgm:cxn modelId="{1A935D6E-AD62-406B-B308-A6C5DFF41798}" srcId="{99745B29-0F3F-463B-8839-D66E646E5342}" destId="{0459C16C-B0C9-430C-8537-DC591D9B7051}" srcOrd="0" destOrd="0" parTransId="{94A6F75D-221F-4F10-AA1E-7C7BADF83A5A}" sibTransId="{4B8CFFF2-DA66-43FD-87C8-8981D3959746}"/>
    <dgm:cxn modelId="{75803576-FFCC-4417-9825-D250DAA560EC}" type="presOf" srcId="{F1287CA4-D206-4B54-9956-ECFAC049ACE8}" destId="{E006788A-AEE5-4172-B383-CAC2F66729D6}" srcOrd="1" destOrd="6" presId="urn:microsoft.com/office/officeart/2005/8/layout/vProcess5"/>
    <dgm:cxn modelId="{E3844C78-A9FD-49FE-B23A-25C323A0E22D}" srcId="{5819B088-F9C7-4D80-94A4-45C6E1E7BCC5}" destId="{941F6A62-EC85-4ACC-884D-30CF9D6BDFAE}" srcOrd="0" destOrd="0" parTransId="{0348F6A8-6D92-419C-8EF0-EC8B5C788EA2}" sibTransId="{FADE915D-A9A0-415B-9842-18681C82C81F}"/>
    <dgm:cxn modelId="{CA19B47D-EB96-419F-BC4A-F82F7E0B797D}" type="presOf" srcId="{5819B088-F9C7-4D80-94A4-45C6E1E7BCC5}" destId="{4D051E13-44B9-46AD-9A18-D0E88D4C52D3}" srcOrd="0" destOrd="0" presId="urn:microsoft.com/office/officeart/2005/8/layout/vProcess5"/>
    <dgm:cxn modelId="{178AA87E-6B3F-4523-92B6-C622B48F207D}" type="presOf" srcId="{0459C16C-B0C9-430C-8537-DC591D9B7051}" destId="{E006788A-AEE5-4172-B383-CAC2F66729D6}" srcOrd="1" destOrd="1" presId="urn:microsoft.com/office/officeart/2005/8/layout/vProcess5"/>
    <dgm:cxn modelId="{9B8D1883-C8F8-4EA5-AC0A-9C68A9F39E50}" srcId="{99745B29-0F3F-463B-8839-D66E646E5342}" destId="{D3A31C18-5823-4222-867D-C84D765986BB}" srcOrd="4" destOrd="0" parTransId="{66E1D1CB-BF0C-4EAE-9436-8D219AB32C8F}" sibTransId="{FD11978D-3D2E-48C4-A93B-4DF17F585B03}"/>
    <dgm:cxn modelId="{56446883-736B-49A6-B216-EB4FA9A8754D}" type="presOf" srcId="{8743C793-4EA5-4D8D-AC3F-EBB28A78EE61}" destId="{DB5EC834-5211-4905-9FCF-114F943512B2}" srcOrd="0" destOrd="3" presId="urn:microsoft.com/office/officeart/2005/8/layout/vProcess5"/>
    <dgm:cxn modelId="{E7A10187-E175-41C4-A931-139105325CC9}" srcId="{05181486-BBE4-4D5D-BF70-5C11512E4601}" destId="{99745B29-0F3F-463B-8839-D66E646E5342}" srcOrd="0" destOrd="0" parTransId="{7C292551-E03D-4CE5-86D9-87714CF91049}" sibTransId="{A5C37C80-730A-4DFF-B0AD-9ED8A822D2BF}"/>
    <dgm:cxn modelId="{C1EC088F-66E5-4EDF-8AFA-3F9339BAB2FD}" srcId="{99745B29-0F3F-463B-8839-D66E646E5342}" destId="{29B399F9-A7E8-4888-BA48-2A5284935EB1}" srcOrd="3" destOrd="0" parTransId="{E31A655B-ABEE-4ED3-B2D0-50A824107F0E}" sibTransId="{CAD04338-8D85-4380-9063-341A4BF52AF6}"/>
    <dgm:cxn modelId="{98FA2E90-A5C1-4DDA-9A39-D7AF9263F587}" srcId="{99745B29-0F3F-463B-8839-D66E646E5342}" destId="{8743C793-4EA5-4D8D-AC3F-EBB28A78EE61}" srcOrd="2" destOrd="0" parTransId="{DF4B4021-4A52-4CAB-ADF7-627186F15540}" sibTransId="{9490A2A8-0726-4A53-BBD6-E9F7487EAF99}"/>
    <dgm:cxn modelId="{362AF598-A5B4-4779-AED9-B1DAB5468F9D}" srcId="{99745B29-0F3F-463B-8839-D66E646E5342}" destId="{F1287CA4-D206-4B54-9956-ECFAC049ACE8}" srcOrd="5" destOrd="0" parTransId="{D7466736-6A1F-45D1-A0B6-6CC2A89A081A}" sibTransId="{97B4F91E-62FE-4D6D-B975-06A9AB2717E0}"/>
    <dgm:cxn modelId="{2C31BBA0-E805-4EC5-A548-1CB736E8C699}" type="presOf" srcId="{D3A31C18-5823-4222-867D-C84D765986BB}" destId="{DB5EC834-5211-4905-9FCF-114F943512B2}" srcOrd="0" destOrd="5" presId="urn:microsoft.com/office/officeart/2005/8/layout/vProcess5"/>
    <dgm:cxn modelId="{B52EC9A1-50AA-4C58-8B18-9620AE2E649F}" type="presOf" srcId="{CE41C7CB-293A-4D6B-8D35-F2B6C7E0F7DE}" destId="{DB5EC834-5211-4905-9FCF-114F943512B2}" srcOrd="0" destOrd="2" presId="urn:microsoft.com/office/officeart/2005/8/layout/vProcess5"/>
    <dgm:cxn modelId="{3DE17ACD-A1B2-4E42-BA2F-D15B5A423E6B}" type="presOf" srcId="{A5C37C80-730A-4DFF-B0AD-9ED8A822D2BF}" destId="{FC4FD818-2DC4-45E6-9435-034FFFFA3699}" srcOrd="0" destOrd="0" presId="urn:microsoft.com/office/officeart/2005/8/layout/vProcess5"/>
    <dgm:cxn modelId="{B5795DD4-F876-41AE-A412-FC9AF9793446}" type="presOf" srcId="{99745B29-0F3F-463B-8839-D66E646E5342}" destId="{E006788A-AEE5-4172-B383-CAC2F66729D6}" srcOrd="1" destOrd="0" presId="urn:microsoft.com/office/officeart/2005/8/layout/vProcess5"/>
    <dgm:cxn modelId="{3FE94ADC-16D0-43A4-8922-CB516A9D4B4D}" type="presOf" srcId="{29B399F9-A7E8-4888-BA48-2A5284935EB1}" destId="{DB5EC834-5211-4905-9FCF-114F943512B2}" srcOrd="0" destOrd="4" presId="urn:microsoft.com/office/officeart/2005/8/layout/vProcess5"/>
    <dgm:cxn modelId="{E74673DC-C46A-4938-9C00-5EDE7A1543B5}" type="presOf" srcId="{D3A31C18-5823-4222-867D-C84D765986BB}" destId="{E006788A-AEE5-4172-B383-CAC2F66729D6}" srcOrd="1" destOrd="5" presId="urn:microsoft.com/office/officeart/2005/8/layout/vProcess5"/>
    <dgm:cxn modelId="{4C4CCDE1-BD5D-4A2B-B583-777B1B656A91}" type="presOf" srcId="{0459C16C-B0C9-430C-8537-DC591D9B7051}" destId="{DB5EC834-5211-4905-9FCF-114F943512B2}" srcOrd="0" destOrd="1" presId="urn:microsoft.com/office/officeart/2005/8/layout/vProcess5"/>
    <dgm:cxn modelId="{A127E6E3-0CD4-4808-8E24-B36ADFCADF3A}" type="presOf" srcId="{5819B088-F9C7-4D80-94A4-45C6E1E7BCC5}" destId="{9612ECF9-13DC-421A-88CC-BF556F073272}" srcOrd="1" destOrd="0" presId="urn:microsoft.com/office/officeart/2005/8/layout/vProcess5"/>
    <dgm:cxn modelId="{04DD7CE9-ADEF-4510-8544-5480E598FA0E}" type="presOf" srcId="{8743C793-4EA5-4D8D-AC3F-EBB28A78EE61}" destId="{E006788A-AEE5-4172-B383-CAC2F66729D6}" srcOrd="1" destOrd="3" presId="urn:microsoft.com/office/officeart/2005/8/layout/vProcess5"/>
    <dgm:cxn modelId="{09380AEB-75E3-4F96-8248-A7625444E7BA}" srcId="{05181486-BBE4-4D5D-BF70-5C11512E4601}" destId="{5819B088-F9C7-4D80-94A4-45C6E1E7BCC5}" srcOrd="1" destOrd="0" parTransId="{DD193F68-D1C1-4010-B2DC-3F2297CA0C9C}" sibTransId="{061353DE-B864-4CF9-9EBF-E33DF1A89287}"/>
    <dgm:cxn modelId="{F6F0B6F6-B5D7-4412-A0EF-D0520BBF0684}" type="presOf" srcId="{CE41C7CB-293A-4D6B-8D35-F2B6C7E0F7DE}" destId="{E006788A-AEE5-4172-B383-CAC2F66729D6}" srcOrd="1" destOrd="2" presId="urn:microsoft.com/office/officeart/2005/8/layout/vProcess5"/>
    <dgm:cxn modelId="{520C1CFA-9CC1-470F-AA20-BBEEBE748FB3}" type="presOf" srcId="{941F6A62-EC85-4ACC-884D-30CF9D6BDFAE}" destId="{4D051E13-44B9-46AD-9A18-D0E88D4C52D3}" srcOrd="0" destOrd="1" presId="urn:microsoft.com/office/officeart/2005/8/layout/vProcess5"/>
    <dgm:cxn modelId="{4E4588FE-165D-41D7-B2D0-8DDCD1190B49}" srcId="{99745B29-0F3F-463B-8839-D66E646E5342}" destId="{CE41C7CB-293A-4D6B-8D35-F2B6C7E0F7DE}" srcOrd="1" destOrd="0" parTransId="{3753C557-FD7B-4A95-B6AC-88B8B42FA284}" sibTransId="{CE103751-D1F4-408B-B289-DD5120FAAC37}"/>
    <dgm:cxn modelId="{26A2CD37-A868-4CB0-89AD-2503DF9D1B3E}" type="presParOf" srcId="{54CB95E2-D1DF-471B-A84B-33FCC42B47C2}" destId="{5E603D94-488F-4C89-A8EC-FE788EDCC642}" srcOrd="0" destOrd="0" presId="urn:microsoft.com/office/officeart/2005/8/layout/vProcess5"/>
    <dgm:cxn modelId="{89C10678-3AAB-4369-B342-57F52EEBCF46}" type="presParOf" srcId="{54CB95E2-D1DF-471B-A84B-33FCC42B47C2}" destId="{DB5EC834-5211-4905-9FCF-114F943512B2}" srcOrd="1" destOrd="0" presId="urn:microsoft.com/office/officeart/2005/8/layout/vProcess5"/>
    <dgm:cxn modelId="{0CC5D91B-0F20-457F-B633-C032F8FF634B}" type="presParOf" srcId="{54CB95E2-D1DF-471B-A84B-33FCC42B47C2}" destId="{4D051E13-44B9-46AD-9A18-D0E88D4C52D3}" srcOrd="2" destOrd="0" presId="urn:microsoft.com/office/officeart/2005/8/layout/vProcess5"/>
    <dgm:cxn modelId="{630E935F-C2A6-4238-87B6-C565B9DA4D70}" type="presParOf" srcId="{54CB95E2-D1DF-471B-A84B-33FCC42B47C2}" destId="{FC4FD818-2DC4-45E6-9435-034FFFFA3699}" srcOrd="3" destOrd="0" presId="urn:microsoft.com/office/officeart/2005/8/layout/vProcess5"/>
    <dgm:cxn modelId="{91F477D8-842B-4CB8-8D32-A515F045A7E5}" type="presParOf" srcId="{54CB95E2-D1DF-471B-A84B-33FCC42B47C2}" destId="{E006788A-AEE5-4172-B383-CAC2F66729D6}" srcOrd="4" destOrd="0" presId="urn:microsoft.com/office/officeart/2005/8/layout/vProcess5"/>
    <dgm:cxn modelId="{29D1F2D4-B5D6-4476-9731-F45B45C9710B}" type="presParOf" srcId="{54CB95E2-D1DF-471B-A84B-33FCC42B47C2}" destId="{9612ECF9-13DC-421A-88CC-BF556F073272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39F9FDF-3FE4-443B-BFE6-DD027B365F9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B5315D-D14B-4BF0-AEDD-B613C55CE5E1}">
      <dgm:prSet/>
      <dgm:spPr/>
      <dgm:t>
        <a:bodyPr/>
        <a:lstStyle/>
        <a:p>
          <a:r>
            <a:rPr lang="ru-RU" b="1" i="0" baseline="0" dirty="0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B3AE6F-6676-44FD-8F32-3DA5A7A1D215}" type="parTrans" cxnId="{1F908F00-C760-45C0-8EC8-1B4796B56D2D}">
      <dgm:prSet/>
      <dgm:spPr/>
      <dgm:t>
        <a:bodyPr/>
        <a:lstStyle/>
        <a:p>
          <a:endParaRPr lang="en-US"/>
        </a:p>
      </dgm:t>
    </dgm:pt>
    <dgm:pt modelId="{7FA3ACE0-B25B-4348-A95F-D06D864BA177}" type="sibTrans" cxnId="{1F908F00-C760-45C0-8EC8-1B4796B56D2D}">
      <dgm:prSet/>
      <dgm:spPr/>
      <dgm:t>
        <a:bodyPr/>
        <a:lstStyle/>
        <a:p>
          <a:endParaRPr lang="en-US"/>
        </a:p>
      </dgm:t>
    </dgm:pt>
    <dgm:pt modelId="{E3625A98-CC6B-4D3A-A68A-21661B5CFFF6}">
      <dgm:prSet/>
      <dgm:spPr/>
      <dgm:t>
        <a:bodyPr/>
        <a:lstStyle/>
        <a:p>
          <a:r>
            <a:rPr lang="ru-RU" b="0" i="0" baseline="0" dirty="0">
              <a:latin typeface="Arial" panose="020B0604020202020204" pitchFamily="34" charset="0"/>
              <a:cs typeface="Arial" panose="020B0604020202020204" pitchFamily="34" charset="0"/>
            </a:rPr>
            <a:t>Birincili </a:t>
          </a:r>
          <a:r>
            <a:rPr lang="az-Latn-AZ" b="0" i="0" baseline="0" dirty="0">
              <a:latin typeface="Arial" panose="020B0604020202020204" pitchFamily="34" charset="0"/>
              <a:cs typeface="Arial" panose="020B0604020202020204" pitchFamily="34" charset="0"/>
            </a:rPr>
            <a:t>inkişaf</a:t>
          </a:r>
          <a:r>
            <a:rPr lang="ru-RU" b="0" i="0" baseline="0" dirty="0">
              <a:latin typeface="Arial" panose="020B0604020202020204" pitchFamily="34" charset="0"/>
              <a:cs typeface="Arial" panose="020B0604020202020204" pitchFamily="34" charset="0"/>
            </a:rPr>
            <a:t> və ya sistoadenomaların maliqnizasi</a:t>
          </a:r>
          <a:r>
            <a:rPr lang="az-Latn-AZ" b="0" i="0" baseline="0" dirty="0">
              <a:latin typeface="Arial" panose="020B0604020202020204" pitchFamily="34" charset="0"/>
              <a:cs typeface="Arial" panose="020B0604020202020204" pitchFamily="34" charset="0"/>
            </a:rPr>
            <a:t>­</a:t>
          </a:r>
          <a:r>
            <a:rPr lang="ru-RU" b="0" i="0" baseline="0" dirty="0">
              <a:latin typeface="Arial" panose="020B0604020202020204" pitchFamily="34" charset="0"/>
              <a:cs typeface="Arial" panose="020B0604020202020204" pitchFamily="34" charset="0"/>
            </a:rPr>
            <a:t>yası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F28828-3D58-41C3-88C9-6481421968F3}" type="parTrans" cxnId="{596A4BF8-F25B-4E61-BF6D-EBC877C39AB1}">
      <dgm:prSet/>
      <dgm:spPr/>
      <dgm:t>
        <a:bodyPr/>
        <a:lstStyle/>
        <a:p>
          <a:endParaRPr lang="en-US"/>
        </a:p>
      </dgm:t>
    </dgm:pt>
    <dgm:pt modelId="{672BF448-6E55-4FDE-BEF7-F0E4A716BB78}" type="sibTrans" cxnId="{596A4BF8-F25B-4E61-BF6D-EBC877C39AB1}">
      <dgm:prSet/>
      <dgm:spPr/>
      <dgm:t>
        <a:bodyPr/>
        <a:lstStyle/>
        <a:p>
          <a:endParaRPr lang="en-US"/>
        </a:p>
      </dgm:t>
    </dgm:pt>
    <dgm:pt modelId="{09D2DE07-3440-4C02-8583-0C6001C5669B}">
      <dgm:prSet/>
      <dgm:spPr/>
      <dgm:t>
        <a:bodyPr/>
        <a:lstStyle/>
        <a:p>
          <a:r>
            <a:rPr lang="ru-RU" b="0" i="0" baseline="0" dirty="0">
              <a:latin typeface="Arial" panose="020B0604020202020204" pitchFamily="34" charset="0"/>
              <a:cs typeface="Arial" panose="020B0604020202020204" pitchFamily="34" charset="0"/>
            </a:rPr>
            <a:t>Epitel qatı tam və ya hissəvi şəkildə atipik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209551-D620-4CCE-897A-0F18F9C20308}" type="parTrans" cxnId="{C665F5BD-B558-47A7-B424-9A18930EC207}">
      <dgm:prSet/>
      <dgm:spPr/>
      <dgm:t>
        <a:bodyPr/>
        <a:lstStyle/>
        <a:p>
          <a:endParaRPr lang="en-US"/>
        </a:p>
      </dgm:t>
    </dgm:pt>
    <dgm:pt modelId="{E88E0C7C-B981-4C5C-9523-0FE830C725A0}" type="sibTrans" cxnId="{C665F5BD-B558-47A7-B424-9A18930EC207}">
      <dgm:prSet/>
      <dgm:spPr/>
      <dgm:t>
        <a:bodyPr/>
        <a:lstStyle/>
        <a:p>
          <a:endParaRPr lang="en-US"/>
        </a:p>
      </dgm:t>
    </dgm:pt>
    <dgm:pt modelId="{931EECD6-B4E5-4D84-9283-FF0E8E6E642A}">
      <dgm:prSet/>
      <dgm:spPr/>
      <dgm:t>
        <a:bodyPr/>
        <a:lstStyle/>
        <a:p>
          <a:r>
            <a:rPr lang="az-Latn-AZ" b="0" i="0" baseline="0" dirty="0">
              <a:latin typeface="Arial" panose="020B0604020202020204" pitchFamily="34" charset="0"/>
              <a:cs typeface="Arial" panose="020B0604020202020204" pitchFamily="34" charset="0"/>
            </a:rPr>
            <a:t>Klinikası</a:t>
          </a:r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sistoadenoma</a:t>
          </a:r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kimi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B1C1F2-BB4E-4949-AF9D-33DE47E731F8}" type="parTrans" cxnId="{7F481810-B320-4788-9AE8-34B3A5E63255}">
      <dgm:prSet/>
      <dgm:spPr/>
      <dgm:t>
        <a:bodyPr/>
        <a:lstStyle/>
        <a:p>
          <a:endParaRPr lang="en-US"/>
        </a:p>
      </dgm:t>
    </dgm:pt>
    <dgm:pt modelId="{0559D849-1DD7-4534-AE0C-370BC85C7D51}" type="sibTrans" cxnId="{7F481810-B320-4788-9AE8-34B3A5E63255}">
      <dgm:prSet/>
      <dgm:spPr/>
      <dgm:t>
        <a:bodyPr/>
        <a:lstStyle/>
        <a:p>
          <a:endParaRPr lang="en-US"/>
        </a:p>
      </dgm:t>
    </dgm:pt>
    <dgm:pt modelId="{40D6E014-8A58-491C-94A4-E41D658E427E}">
      <dgm:prSet/>
      <dgm:spPr/>
      <dgm:t>
        <a:bodyPr/>
        <a:lstStyle/>
        <a:p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Dəqiq</a:t>
          </a:r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diaqnoz</a:t>
          </a:r>
          <a:r>
            <a:rPr lang="az-Latn-AZ" b="0" i="0" baseline="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patohistoloji</a:t>
          </a:r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müayinə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2A7C4E-759D-4134-A13C-D13596181D3E}" type="parTrans" cxnId="{2A54C657-3421-42BB-B2B8-5441DFC070C7}">
      <dgm:prSet/>
      <dgm:spPr/>
      <dgm:t>
        <a:bodyPr/>
        <a:lstStyle/>
        <a:p>
          <a:endParaRPr lang="en-US"/>
        </a:p>
      </dgm:t>
    </dgm:pt>
    <dgm:pt modelId="{BCE98EAC-33F7-4F0B-BFE3-278C3611B3A6}" type="sibTrans" cxnId="{2A54C657-3421-42BB-B2B8-5441DFC070C7}">
      <dgm:prSet/>
      <dgm:spPr/>
      <dgm:t>
        <a:bodyPr/>
        <a:lstStyle/>
        <a:p>
          <a:endParaRPr lang="en-US"/>
        </a:p>
      </dgm:t>
    </dgm:pt>
    <dgm:pt modelId="{AEA9B0C3-306C-488B-AEBD-FACB1CEF3287}">
      <dgm:prSet/>
      <dgm:spPr/>
      <dgm:t>
        <a:bodyPr/>
        <a:lstStyle/>
        <a:p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r>
            <a:rPr lang="az-Latn-AZ" b="0" i="0" baseline="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radikal</a:t>
          </a:r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0" i="0" baseline="0" dirty="0" err="1">
              <a:latin typeface="Arial" panose="020B0604020202020204" pitchFamily="34" charset="0"/>
              <a:cs typeface="Arial" panose="020B0604020202020204" pitchFamily="34" charset="0"/>
            </a:rPr>
            <a:t>rezeksiy</a:t>
          </a:r>
          <a:r>
            <a:rPr lang="az-Latn-AZ" b="0" i="0" baseline="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9E8DBB-7AD9-46B9-9F90-09AD349F12A0}" type="parTrans" cxnId="{8055FEDB-377F-4034-AC31-E0A3E4715D1F}">
      <dgm:prSet/>
      <dgm:spPr/>
      <dgm:t>
        <a:bodyPr/>
        <a:lstStyle/>
        <a:p>
          <a:endParaRPr lang="en-US"/>
        </a:p>
      </dgm:t>
    </dgm:pt>
    <dgm:pt modelId="{9D5BEAB6-712F-48D3-8C2C-EE280CDA1EF3}" type="sibTrans" cxnId="{8055FEDB-377F-4034-AC31-E0A3E4715D1F}">
      <dgm:prSet/>
      <dgm:spPr/>
      <dgm:t>
        <a:bodyPr/>
        <a:lstStyle/>
        <a:p>
          <a:endParaRPr lang="en-US"/>
        </a:p>
      </dgm:t>
    </dgm:pt>
    <dgm:pt modelId="{CC508DFE-AA6F-4362-826E-C282EDF74B24}">
      <dgm:prSet/>
      <dgm:spPr/>
      <dgm:t>
        <a:bodyPr/>
        <a:lstStyle/>
        <a:p>
          <a:pPr>
            <a:buNone/>
          </a:pPr>
          <a:r>
            <a:rPr kumimoji="0" lang="az-Latn-AZ" altLang="en-US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Metastatik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C8DB6-1529-4BF5-B05D-7932F6BD812E}" type="parTrans" cxnId="{764D1F6C-2C3B-4B7B-B838-86AFA9897CFC}">
      <dgm:prSet/>
      <dgm:spPr/>
      <dgm:t>
        <a:bodyPr/>
        <a:lstStyle/>
        <a:p>
          <a:endParaRPr lang="en-US"/>
        </a:p>
      </dgm:t>
    </dgm:pt>
    <dgm:pt modelId="{EE8A3B54-0CA2-42FD-9DDE-0FCC6D72305F}" type="sibTrans" cxnId="{764D1F6C-2C3B-4B7B-B838-86AFA9897CFC}">
      <dgm:prSet/>
      <dgm:spPr/>
      <dgm:t>
        <a:bodyPr/>
        <a:lstStyle/>
        <a:p>
          <a:endParaRPr lang="en-US"/>
        </a:p>
      </dgm:t>
    </dgm:pt>
    <dgm:pt modelId="{107B3566-79BB-426E-A018-8E946C7BC5D7}">
      <dgm:prSet/>
      <dgm:spPr/>
      <dgm:t>
        <a:bodyPr/>
        <a:lstStyle/>
        <a:p>
          <a:r>
            <a:rPr lang="az-Latn-AZ" altLang="en-US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istoz adenokarsinoma metastazlarıdır.</a:t>
          </a:r>
          <a:endParaRPr kumimoji="0" lang="en-US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780BFC-74F3-4523-B98F-210251C7C665}" type="parTrans" cxnId="{C52DAAC2-F33D-4DF8-BB1B-458EC8CB0095}">
      <dgm:prSet/>
      <dgm:spPr/>
      <dgm:t>
        <a:bodyPr/>
        <a:lstStyle/>
        <a:p>
          <a:endParaRPr lang="en-US"/>
        </a:p>
      </dgm:t>
    </dgm:pt>
    <dgm:pt modelId="{3B3DC1D6-3D7A-4240-A991-28EA3F9CE7F3}" type="sibTrans" cxnId="{C52DAAC2-F33D-4DF8-BB1B-458EC8CB0095}">
      <dgm:prSet/>
      <dgm:spPr/>
      <dgm:t>
        <a:bodyPr/>
        <a:lstStyle/>
        <a:p>
          <a:endParaRPr lang="en-US"/>
        </a:p>
      </dgm:t>
    </dgm:pt>
    <dgm:pt modelId="{AF1F7859-269C-4BBC-AC81-605EC0BC31AE}">
      <dgm:prSet/>
      <dgm:spPr/>
      <dgm:t>
        <a:bodyPr/>
        <a:lstStyle/>
        <a:p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Mənbə - çənbər bağırsaq, pankreas, mədə, böyrək, yumurtalıq və s.</a:t>
          </a:r>
          <a:endParaRPr kumimoji="0" lang="en-US" altLang="en-US" b="0" i="0" u="none" strike="noStrike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6F3F33-089D-4D39-A6E6-F51FFBC3B425}" type="parTrans" cxnId="{422476B0-FF67-4AFC-8C9E-0B8BF3952EF3}">
      <dgm:prSet/>
      <dgm:spPr/>
      <dgm:t>
        <a:bodyPr/>
        <a:lstStyle/>
        <a:p>
          <a:endParaRPr lang="en-US"/>
        </a:p>
      </dgm:t>
    </dgm:pt>
    <dgm:pt modelId="{30675FE9-4340-4415-B029-130534018615}" type="sibTrans" cxnId="{422476B0-FF67-4AFC-8C9E-0B8BF3952EF3}">
      <dgm:prSet/>
      <dgm:spPr/>
      <dgm:t>
        <a:bodyPr/>
        <a:lstStyle/>
        <a:p>
          <a:endParaRPr lang="en-US"/>
        </a:p>
      </dgm:t>
    </dgm:pt>
    <dgm:pt modelId="{364D6E87-E161-47D4-94E6-DFB240AB54F3}">
      <dgm:prSet/>
      <dgm:spPr/>
      <dgm:t>
        <a:bodyPr/>
        <a:lstStyle/>
        <a:p>
          <a:r>
            <a:rPr kumimoji="0" lang="az-Latn-AZ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Klinik xüsusiyyətləri və müalicəsi digər metastazlarda olduğu kimi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10D563-AEB0-401F-A336-643B65018DE7}" type="parTrans" cxnId="{6CC24BD7-991D-4F76-965C-C01004C8E212}">
      <dgm:prSet/>
      <dgm:spPr/>
      <dgm:t>
        <a:bodyPr/>
        <a:lstStyle/>
        <a:p>
          <a:endParaRPr lang="en-US"/>
        </a:p>
      </dgm:t>
    </dgm:pt>
    <dgm:pt modelId="{B11AAC27-2245-4565-8463-0FA051AA2E89}" type="sibTrans" cxnId="{6CC24BD7-991D-4F76-965C-C01004C8E212}">
      <dgm:prSet/>
      <dgm:spPr/>
      <dgm:t>
        <a:bodyPr/>
        <a:lstStyle/>
        <a:p>
          <a:endParaRPr lang="en-US"/>
        </a:p>
      </dgm:t>
    </dgm:pt>
    <dgm:pt modelId="{B841CDA2-F03E-4519-B35A-9200746178FF}" type="pres">
      <dgm:prSet presAssocID="{D39F9FDF-3FE4-443B-BFE6-DD027B365F9B}" presName="vert0" presStyleCnt="0">
        <dgm:presLayoutVars>
          <dgm:dir/>
          <dgm:animOne val="branch"/>
          <dgm:animLvl val="lvl"/>
        </dgm:presLayoutVars>
      </dgm:prSet>
      <dgm:spPr/>
    </dgm:pt>
    <dgm:pt modelId="{8D09F1E1-B923-44A7-B6C4-C9FE27B31B8A}" type="pres">
      <dgm:prSet presAssocID="{A6B5315D-D14B-4BF0-AEDD-B613C55CE5E1}" presName="thickLine" presStyleLbl="alignNode1" presStyleIdx="0" presStyleCnt="2"/>
      <dgm:spPr/>
    </dgm:pt>
    <dgm:pt modelId="{59BD3440-4912-4DCA-AB0A-BD981C02A250}" type="pres">
      <dgm:prSet presAssocID="{A6B5315D-D14B-4BF0-AEDD-B613C55CE5E1}" presName="horz1" presStyleCnt="0"/>
      <dgm:spPr/>
    </dgm:pt>
    <dgm:pt modelId="{8FD439CB-792A-4D55-9161-70A759D858FC}" type="pres">
      <dgm:prSet presAssocID="{A6B5315D-D14B-4BF0-AEDD-B613C55CE5E1}" presName="tx1" presStyleLbl="revTx" presStyleIdx="0" presStyleCnt="10"/>
      <dgm:spPr/>
    </dgm:pt>
    <dgm:pt modelId="{3854D58B-71AF-4C5D-B7CA-41FDE0581068}" type="pres">
      <dgm:prSet presAssocID="{A6B5315D-D14B-4BF0-AEDD-B613C55CE5E1}" presName="vert1" presStyleCnt="0"/>
      <dgm:spPr/>
    </dgm:pt>
    <dgm:pt modelId="{C30EE3E8-4975-40DE-92F4-6899CE6E47C4}" type="pres">
      <dgm:prSet presAssocID="{E3625A98-CC6B-4D3A-A68A-21661B5CFFF6}" presName="vertSpace2a" presStyleCnt="0"/>
      <dgm:spPr/>
    </dgm:pt>
    <dgm:pt modelId="{5B330C2A-5AD4-4827-85D7-91D927E93910}" type="pres">
      <dgm:prSet presAssocID="{E3625A98-CC6B-4D3A-A68A-21661B5CFFF6}" presName="horz2" presStyleCnt="0"/>
      <dgm:spPr/>
    </dgm:pt>
    <dgm:pt modelId="{A0A770F1-FAEB-4949-88DF-5BEF906347BC}" type="pres">
      <dgm:prSet presAssocID="{E3625A98-CC6B-4D3A-A68A-21661B5CFFF6}" presName="horzSpace2" presStyleCnt="0"/>
      <dgm:spPr/>
    </dgm:pt>
    <dgm:pt modelId="{13C64A1C-AC37-4753-AED7-7EBA61713B25}" type="pres">
      <dgm:prSet presAssocID="{E3625A98-CC6B-4D3A-A68A-21661B5CFFF6}" presName="tx2" presStyleLbl="revTx" presStyleIdx="1" presStyleCnt="10"/>
      <dgm:spPr/>
    </dgm:pt>
    <dgm:pt modelId="{3CA9653C-09CE-4BCD-A5F2-DAE8490DA003}" type="pres">
      <dgm:prSet presAssocID="{E3625A98-CC6B-4D3A-A68A-21661B5CFFF6}" presName="vert2" presStyleCnt="0"/>
      <dgm:spPr/>
    </dgm:pt>
    <dgm:pt modelId="{6BDD1D65-D0D3-4B83-82C1-B87FDDADEA41}" type="pres">
      <dgm:prSet presAssocID="{E3625A98-CC6B-4D3A-A68A-21661B5CFFF6}" presName="thinLine2b" presStyleLbl="callout" presStyleIdx="0" presStyleCnt="8"/>
      <dgm:spPr/>
    </dgm:pt>
    <dgm:pt modelId="{831F5F59-6E3D-4635-BE40-0DD675553AE6}" type="pres">
      <dgm:prSet presAssocID="{E3625A98-CC6B-4D3A-A68A-21661B5CFFF6}" presName="vertSpace2b" presStyleCnt="0"/>
      <dgm:spPr/>
    </dgm:pt>
    <dgm:pt modelId="{7CE692A4-07F5-444D-9B7D-0E7C6FABF402}" type="pres">
      <dgm:prSet presAssocID="{09D2DE07-3440-4C02-8583-0C6001C5669B}" presName="horz2" presStyleCnt="0"/>
      <dgm:spPr/>
    </dgm:pt>
    <dgm:pt modelId="{308580FB-0579-413D-8D77-E622A68AD326}" type="pres">
      <dgm:prSet presAssocID="{09D2DE07-3440-4C02-8583-0C6001C5669B}" presName="horzSpace2" presStyleCnt="0"/>
      <dgm:spPr/>
    </dgm:pt>
    <dgm:pt modelId="{21B230DE-871D-42C2-8B6D-3D8C884B0888}" type="pres">
      <dgm:prSet presAssocID="{09D2DE07-3440-4C02-8583-0C6001C5669B}" presName="tx2" presStyleLbl="revTx" presStyleIdx="2" presStyleCnt="10"/>
      <dgm:spPr/>
    </dgm:pt>
    <dgm:pt modelId="{1E55F503-6C79-4636-9BE2-C0C47EC2B057}" type="pres">
      <dgm:prSet presAssocID="{09D2DE07-3440-4C02-8583-0C6001C5669B}" presName="vert2" presStyleCnt="0"/>
      <dgm:spPr/>
    </dgm:pt>
    <dgm:pt modelId="{0A9DBADC-6994-44BB-8FF2-7FC6A94FFDFB}" type="pres">
      <dgm:prSet presAssocID="{09D2DE07-3440-4C02-8583-0C6001C5669B}" presName="thinLine2b" presStyleLbl="callout" presStyleIdx="1" presStyleCnt="8"/>
      <dgm:spPr/>
    </dgm:pt>
    <dgm:pt modelId="{FF9C341A-A139-4F1B-AF6E-3ED631976139}" type="pres">
      <dgm:prSet presAssocID="{09D2DE07-3440-4C02-8583-0C6001C5669B}" presName="vertSpace2b" presStyleCnt="0"/>
      <dgm:spPr/>
    </dgm:pt>
    <dgm:pt modelId="{5400A852-220A-4B2A-A600-D6C7A1BCD701}" type="pres">
      <dgm:prSet presAssocID="{931EECD6-B4E5-4D84-9283-FF0E8E6E642A}" presName="horz2" presStyleCnt="0"/>
      <dgm:spPr/>
    </dgm:pt>
    <dgm:pt modelId="{FA08D6D3-39FB-4F74-9E54-8400937C5812}" type="pres">
      <dgm:prSet presAssocID="{931EECD6-B4E5-4D84-9283-FF0E8E6E642A}" presName="horzSpace2" presStyleCnt="0"/>
      <dgm:spPr/>
    </dgm:pt>
    <dgm:pt modelId="{7E771C6A-825F-4C9F-81F7-85A0728C7400}" type="pres">
      <dgm:prSet presAssocID="{931EECD6-B4E5-4D84-9283-FF0E8E6E642A}" presName="tx2" presStyleLbl="revTx" presStyleIdx="3" presStyleCnt="10"/>
      <dgm:spPr/>
    </dgm:pt>
    <dgm:pt modelId="{EBBD83C0-F96B-4664-A7CC-C121C0860485}" type="pres">
      <dgm:prSet presAssocID="{931EECD6-B4E5-4D84-9283-FF0E8E6E642A}" presName="vert2" presStyleCnt="0"/>
      <dgm:spPr/>
    </dgm:pt>
    <dgm:pt modelId="{CF75DFE7-857C-43B4-B745-8794C010FCF0}" type="pres">
      <dgm:prSet presAssocID="{931EECD6-B4E5-4D84-9283-FF0E8E6E642A}" presName="thinLine2b" presStyleLbl="callout" presStyleIdx="2" presStyleCnt="8"/>
      <dgm:spPr/>
    </dgm:pt>
    <dgm:pt modelId="{EAF652CE-3C87-4AFA-B9AA-DF1FBBE469D5}" type="pres">
      <dgm:prSet presAssocID="{931EECD6-B4E5-4D84-9283-FF0E8E6E642A}" presName="vertSpace2b" presStyleCnt="0"/>
      <dgm:spPr/>
    </dgm:pt>
    <dgm:pt modelId="{49A5394C-AA07-402B-B4C5-CB8AF50D97A5}" type="pres">
      <dgm:prSet presAssocID="{40D6E014-8A58-491C-94A4-E41D658E427E}" presName="horz2" presStyleCnt="0"/>
      <dgm:spPr/>
    </dgm:pt>
    <dgm:pt modelId="{7FDFEE0B-F633-494A-A44A-F28DDEC9B818}" type="pres">
      <dgm:prSet presAssocID="{40D6E014-8A58-491C-94A4-E41D658E427E}" presName="horzSpace2" presStyleCnt="0"/>
      <dgm:spPr/>
    </dgm:pt>
    <dgm:pt modelId="{998DFB44-ADDB-46ED-B212-D23358A0E48E}" type="pres">
      <dgm:prSet presAssocID="{40D6E014-8A58-491C-94A4-E41D658E427E}" presName="tx2" presStyleLbl="revTx" presStyleIdx="4" presStyleCnt="10"/>
      <dgm:spPr/>
    </dgm:pt>
    <dgm:pt modelId="{D70F1D91-1E77-46BB-8E24-FEF3CFE064C2}" type="pres">
      <dgm:prSet presAssocID="{40D6E014-8A58-491C-94A4-E41D658E427E}" presName="vert2" presStyleCnt="0"/>
      <dgm:spPr/>
    </dgm:pt>
    <dgm:pt modelId="{1F2E79C5-D189-4600-9D9B-89664AE861B4}" type="pres">
      <dgm:prSet presAssocID="{40D6E014-8A58-491C-94A4-E41D658E427E}" presName="thinLine2b" presStyleLbl="callout" presStyleIdx="3" presStyleCnt="8"/>
      <dgm:spPr/>
    </dgm:pt>
    <dgm:pt modelId="{7325AF6D-3A0A-443F-B34B-F708FFB35465}" type="pres">
      <dgm:prSet presAssocID="{40D6E014-8A58-491C-94A4-E41D658E427E}" presName="vertSpace2b" presStyleCnt="0"/>
      <dgm:spPr/>
    </dgm:pt>
    <dgm:pt modelId="{08CEB1D6-6CA0-4199-B080-8CA1D8DBFF89}" type="pres">
      <dgm:prSet presAssocID="{AEA9B0C3-306C-488B-AEBD-FACB1CEF3287}" presName="horz2" presStyleCnt="0"/>
      <dgm:spPr/>
    </dgm:pt>
    <dgm:pt modelId="{E9F3CDCD-996A-45BA-AAD7-8A968BE09BA8}" type="pres">
      <dgm:prSet presAssocID="{AEA9B0C3-306C-488B-AEBD-FACB1CEF3287}" presName="horzSpace2" presStyleCnt="0"/>
      <dgm:spPr/>
    </dgm:pt>
    <dgm:pt modelId="{BFA73820-19D8-42EC-92FA-99A71A21637D}" type="pres">
      <dgm:prSet presAssocID="{AEA9B0C3-306C-488B-AEBD-FACB1CEF3287}" presName="tx2" presStyleLbl="revTx" presStyleIdx="5" presStyleCnt="10"/>
      <dgm:spPr/>
    </dgm:pt>
    <dgm:pt modelId="{253FD289-0FFD-4537-9574-9B3940DB4258}" type="pres">
      <dgm:prSet presAssocID="{AEA9B0C3-306C-488B-AEBD-FACB1CEF3287}" presName="vert2" presStyleCnt="0"/>
      <dgm:spPr/>
    </dgm:pt>
    <dgm:pt modelId="{7798FBD5-1A4D-4357-BD72-E2F17CF6E4C1}" type="pres">
      <dgm:prSet presAssocID="{AEA9B0C3-306C-488B-AEBD-FACB1CEF3287}" presName="thinLine2b" presStyleLbl="callout" presStyleIdx="4" presStyleCnt="8"/>
      <dgm:spPr/>
    </dgm:pt>
    <dgm:pt modelId="{6B9D8FC9-B5A2-43A0-978B-B2A2936051DA}" type="pres">
      <dgm:prSet presAssocID="{AEA9B0C3-306C-488B-AEBD-FACB1CEF3287}" presName="vertSpace2b" presStyleCnt="0"/>
      <dgm:spPr/>
    </dgm:pt>
    <dgm:pt modelId="{3E84524E-DA04-44F1-81FC-61F28139F2DA}" type="pres">
      <dgm:prSet presAssocID="{CC508DFE-AA6F-4362-826E-C282EDF74B24}" presName="thickLine" presStyleLbl="alignNode1" presStyleIdx="1" presStyleCnt="2"/>
      <dgm:spPr/>
    </dgm:pt>
    <dgm:pt modelId="{09CD4574-FFC4-47B4-98EE-08216BEDB882}" type="pres">
      <dgm:prSet presAssocID="{CC508DFE-AA6F-4362-826E-C282EDF74B24}" presName="horz1" presStyleCnt="0"/>
      <dgm:spPr/>
    </dgm:pt>
    <dgm:pt modelId="{001AD0A6-73F5-4FF4-8E83-EDAEA875F0D4}" type="pres">
      <dgm:prSet presAssocID="{CC508DFE-AA6F-4362-826E-C282EDF74B24}" presName="tx1" presStyleLbl="revTx" presStyleIdx="6" presStyleCnt="10"/>
      <dgm:spPr/>
    </dgm:pt>
    <dgm:pt modelId="{42D2C605-C8C2-4984-A262-BFCD6FF5732C}" type="pres">
      <dgm:prSet presAssocID="{CC508DFE-AA6F-4362-826E-C282EDF74B24}" presName="vert1" presStyleCnt="0"/>
      <dgm:spPr/>
    </dgm:pt>
    <dgm:pt modelId="{D91E5A19-7F99-4946-B88A-31ED13BD7D37}" type="pres">
      <dgm:prSet presAssocID="{107B3566-79BB-426E-A018-8E946C7BC5D7}" presName="vertSpace2a" presStyleCnt="0"/>
      <dgm:spPr/>
    </dgm:pt>
    <dgm:pt modelId="{52D32752-73F1-454A-A7DC-D779496A46C0}" type="pres">
      <dgm:prSet presAssocID="{107B3566-79BB-426E-A018-8E946C7BC5D7}" presName="horz2" presStyleCnt="0"/>
      <dgm:spPr/>
    </dgm:pt>
    <dgm:pt modelId="{BB02EA4B-A614-4722-B061-33C6FE4BBC40}" type="pres">
      <dgm:prSet presAssocID="{107B3566-79BB-426E-A018-8E946C7BC5D7}" presName="horzSpace2" presStyleCnt="0"/>
      <dgm:spPr/>
    </dgm:pt>
    <dgm:pt modelId="{7E111DDA-6D44-4E19-8B29-46EB2AC24DF8}" type="pres">
      <dgm:prSet presAssocID="{107B3566-79BB-426E-A018-8E946C7BC5D7}" presName="tx2" presStyleLbl="revTx" presStyleIdx="7" presStyleCnt="10"/>
      <dgm:spPr/>
    </dgm:pt>
    <dgm:pt modelId="{7D08FB40-97AB-4D2C-8330-8E0667754B76}" type="pres">
      <dgm:prSet presAssocID="{107B3566-79BB-426E-A018-8E946C7BC5D7}" presName="vert2" presStyleCnt="0"/>
      <dgm:spPr/>
    </dgm:pt>
    <dgm:pt modelId="{199C8A21-9897-48C9-86DC-6B5283532377}" type="pres">
      <dgm:prSet presAssocID="{107B3566-79BB-426E-A018-8E946C7BC5D7}" presName="thinLine2b" presStyleLbl="callout" presStyleIdx="5" presStyleCnt="8"/>
      <dgm:spPr/>
    </dgm:pt>
    <dgm:pt modelId="{11898A00-13C3-4EC4-B424-390BC3AFB46E}" type="pres">
      <dgm:prSet presAssocID="{107B3566-79BB-426E-A018-8E946C7BC5D7}" presName="vertSpace2b" presStyleCnt="0"/>
      <dgm:spPr/>
    </dgm:pt>
    <dgm:pt modelId="{1DC65E61-F099-4D3B-B76B-F8D8953F34C9}" type="pres">
      <dgm:prSet presAssocID="{AF1F7859-269C-4BBC-AC81-605EC0BC31AE}" presName="horz2" presStyleCnt="0"/>
      <dgm:spPr/>
    </dgm:pt>
    <dgm:pt modelId="{FEBD93C2-DC26-47F9-B54C-6809F5F5CC7D}" type="pres">
      <dgm:prSet presAssocID="{AF1F7859-269C-4BBC-AC81-605EC0BC31AE}" presName="horzSpace2" presStyleCnt="0"/>
      <dgm:spPr/>
    </dgm:pt>
    <dgm:pt modelId="{9ADD2653-69A5-4DA3-B50D-0DB4391E2C8D}" type="pres">
      <dgm:prSet presAssocID="{AF1F7859-269C-4BBC-AC81-605EC0BC31AE}" presName="tx2" presStyleLbl="revTx" presStyleIdx="8" presStyleCnt="10"/>
      <dgm:spPr/>
    </dgm:pt>
    <dgm:pt modelId="{85E12FEC-1896-44BA-B4A3-1DD59B4C5D46}" type="pres">
      <dgm:prSet presAssocID="{AF1F7859-269C-4BBC-AC81-605EC0BC31AE}" presName="vert2" presStyleCnt="0"/>
      <dgm:spPr/>
    </dgm:pt>
    <dgm:pt modelId="{9C518332-682B-4ECA-8248-92A541ED6F2D}" type="pres">
      <dgm:prSet presAssocID="{AF1F7859-269C-4BBC-AC81-605EC0BC31AE}" presName="thinLine2b" presStyleLbl="callout" presStyleIdx="6" presStyleCnt="8"/>
      <dgm:spPr/>
    </dgm:pt>
    <dgm:pt modelId="{BFACFECF-9082-4F50-BD6E-F2DCB74E9A2E}" type="pres">
      <dgm:prSet presAssocID="{AF1F7859-269C-4BBC-AC81-605EC0BC31AE}" presName="vertSpace2b" presStyleCnt="0"/>
      <dgm:spPr/>
    </dgm:pt>
    <dgm:pt modelId="{FAD36C4B-E743-4600-AA1D-7240BA512313}" type="pres">
      <dgm:prSet presAssocID="{364D6E87-E161-47D4-94E6-DFB240AB54F3}" presName="horz2" presStyleCnt="0"/>
      <dgm:spPr/>
    </dgm:pt>
    <dgm:pt modelId="{8287D94E-11D6-42DE-82B5-D13C8B3D9E2E}" type="pres">
      <dgm:prSet presAssocID="{364D6E87-E161-47D4-94E6-DFB240AB54F3}" presName="horzSpace2" presStyleCnt="0"/>
      <dgm:spPr/>
    </dgm:pt>
    <dgm:pt modelId="{A08EABE6-A664-4818-A880-1580C61ED170}" type="pres">
      <dgm:prSet presAssocID="{364D6E87-E161-47D4-94E6-DFB240AB54F3}" presName="tx2" presStyleLbl="revTx" presStyleIdx="9" presStyleCnt="10"/>
      <dgm:spPr/>
    </dgm:pt>
    <dgm:pt modelId="{13DBDB0C-7FF8-47DC-A8EB-38630BFBBB08}" type="pres">
      <dgm:prSet presAssocID="{364D6E87-E161-47D4-94E6-DFB240AB54F3}" presName="vert2" presStyleCnt="0"/>
      <dgm:spPr/>
    </dgm:pt>
    <dgm:pt modelId="{5763ABC3-2180-4533-9F5B-6D44DC13DB49}" type="pres">
      <dgm:prSet presAssocID="{364D6E87-E161-47D4-94E6-DFB240AB54F3}" presName="thinLine2b" presStyleLbl="callout" presStyleIdx="7" presStyleCnt="8"/>
      <dgm:spPr/>
    </dgm:pt>
    <dgm:pt modelId="{DD73FEAE-3789-49D1-B803-9D557D19F8D7}" type="pres">
      <dgm:prSet presAssocID="{364D6E87-E161-47D4-94E6-DFB240AB54F3}" presName="vertSpace2b" presStyleCnt="0"/>
      <dgm:spPr/>
    </dgm:pt>
  </dgm:ptLst>
  <dgm:cxnLst>
    <dgm:cxn modelId="{1F908F00-C760-45C0-8EC8-1B4796B56D2D}" srcId="{D39F9FDF-3FE4-443B-BFE6-DD027B365F9B}" destId="{A6B5315D-D14B-4BF0-AEDD-B613C55CE5E1}" srcOrd="0" destOrd="0" parTransId="{D4B3AE6F-6676-44FD-8F32-3DA5A7A1D215}" sibTransId="{7FA3ACE0-B25B-4348-A95F-D06D864BA177}"/>
    <dgm:cxn modelId="{7F481810-B320-4788-9AE8-34B3A5E63255}" srcId="{A6B5315D-D14B-4BF0-AEDD-B613C55CE5E1}" destId="{931EECD6-B4E5-4D84-9283-FF0E8E6E642A}" srcOrd="2" destOrd="0" parTransId="{50B1C1F2-BB4E-4949-AF9D-33DE47E731F8}" sibTransId="{0559D849-1DD7-4534-AE0C-370BC85C7D51}"/>
    <dgm:cxn modelId="{B3D2631F-BB52-4402-AE25-03BCA1872730}" type="presOf" srcId="{AEA9B0C3-306C-488B-AEBD-FACB1CEF3287}" destId="{BFA73820-19D8-42EC-92FA-99A71A21637D}" srcOrd="0" destOrd="0" presId="urn:microsoft.com/office/officeart/2008/layout/LinedList"/>
    <dgm:cxn modelId="{797C1F25-A40B-4841-8508-D14A364C60CC}" type="presOf" srcId="{A6B5315D-D14B-4BF0-AEDD-B613C55CE5E1}" destId="{8FD439CB-792A-4D55-9161-70A759D858FC}" srcOrd="0" destOrd="0" presId="urn:microsoft.com/office/officeart/2008/layout/LinedList"/>
    <dgm:cxn modelId="{5BDB6E28-3A92-45B3-BF6B-5D54FBC044D2}" type="presOf" srcId="{AF1F7859-269C-4BBC-AC81-605EC0BC31AE}" destId="{9ADD2653-69A5-4DA3-B50D-0DB4391E2C8D}" srcOrd="0" destOrd="0" presId="urn:microsoft.com/office/officeart/2008/layout/LinedList"/>
    <dgm:cxn modelId="{7A38002A-F54E-45A6-AA76-5D0981994012}" type="presOf" srcId="{D39F9FDF-3FE4-443B-BFE6-DD027B365F9B}" destId="{B841CDA2-F03E-4519-B35A-9200746178FF}" srcOrd="0" destOrd="0" presId="urn:microsoft.com/office/officeart/2008/layout/LinedList"/>
    <dgm:cxn modelId="{1C382D2C-3DB9-4055-B017-1CC488AF68D7}" type="presOf" srcId="{40D6E014-8A58-491C-94A4-E41D658E427E}" destId="{998DFB44-ADDB-46ED-B212-D23358A0E48E}" srcOrd="0" destOrd="0" presId="urn:microsoft.com/office/officeart/2008/layout/LinedList"/>
    <dgm:cxn modelId="{F9F29A46-D1D4-4E3D-AD7F-416D687EB059}" type="presOf" srcId="{364D6E87-E161-47D4-94E6-DFB240AB54F3}" destId="{A08EABE6-A664-4818-A880-1580C61ED170}" srcOrd="0" destOrd="0" presId="urn:microsoft.com/office/officeart/2008/layout/LinedList"/>
    <dgm:cxn modelId="{764D1F6C-2C3B-4B7B-B838-86AFA9897CFC}" srcId="{D39F9FDF-3FE4-443B-BFE6-DD027B365F9B}" destId="{CC508DFE-AA6F-4362-826E-C282EDF74B24}" srcOrd="1" destOrd="0" parTransId="{6D5C8DB6-1529-4BF5-B05D-7932F6BD812E}" sibTransId="{EE8A3B54-0CA2-42FD-9DDE-0FCC6D72305F}"/>
    <dgm:cxn modelId="{346B236E-4FF0-405C-B3BD-7662A73CA764}" type="presOf" srcId="{107B3566-79BB-426E-A018-8E946C7BC5D7}" destId="{7E111DDA-6D44-4E19-8B29-46EB2AC24DF8}" srcOrd="0" destOrd="0" presId="urn:microsoft.com/office/officeart/2008/layout/LinedList"/>
    <dgm:cxn modelId="{2A54C657-3421-42BB-B2B8-5441DFC070C7}" srcId="{A6B5315D-D14B-4BF0-AEDD-B613C55CE5E1}" destId="{40D6E014-8A58-491C-94A4-E41D658E427E}" srcOrd="3" destOrd="0" parTransId="{A02A7C4E-759D-4134-A13C-D13596181D3E}" sibTransId="{BCE98EAC-33F7-4F0B-BFE3-278C3611B3A6}"/>
    <dgm:cxn modelId="{B489AE7E-8D07-423F-9F1A-037B1ED146C9}" type="presOf" srcId="{09D2DE07-3440-4C02-8583-0C6001C5669B}" destId="{21B230DE-871D-42C2-8B6D-3D8C884B0888}" srcOrd="0" destOrd="0" presId="urn:microsoft.com/office/officeart/2008/layout/LinedList"/>
    <dgm:cxn modelId="{A57361A7-5429-4583-B5DA-7E69BEF97065}" type="presOf" srcId="{931EECD6-B4E5-4D84-9283-FF0E8E6E642A}" destId="{7E771C6A-825F-4C9F-81F7-85A0728C7400}" srcOrd="0" destOrd="0" presId="urn:microsoft.com/office/officeart/2008/layout/LinedList"/>
    <dgm:cxn modelId="{422476B0-FF67-4AFC-8C9E-0B8BF3952EF3}" srcId="{CC508DFE-AA6F-4362-826E-C282EDF74B24}" destId="{AF1F7859-269C-4BBC-AC81-605EC0BC31AE}" srcOrd="1" destOrd="0" parTransId="{5B6F3F33-089D-4D39-A6E6-F51FFBC3B425}" sibTransId="{30675FE9-4340-4415-B029-130534018615}"/>
    <dgm:cxn modelId="{C665F5BD-B558-47A7-B424-9A18930EC207}" srcId="{A6B5315D-D14B-4BF0-AEDD-B613C55CE5E1}" destId="{09D2DE07-3440-4C02-8583-0C6001C5669B}" srcOrd="1" destOrd="0" parTransId="{1C209551-D620-4CCE-897A-0F18F9C20308}" sibTransId="{E88E0C7C-B981-4C5C-9523-0FE830C725A0}"/>
    <dgm:cxn modelId="{C52DAAC2-F33D-4DF8-BB1B-458EC8CB0095}" srcId="{CC508DFE-AA6F-4362-826E-C282EDF74B24}" destId="{107B3566-79BB-426E-A018-8E946C7BC5D7}" srcOrd="0" destOrd="0" parTransId="{F6780BFC-74F3-4523-B98F-210251C7C665}" sibTransId="{3B3DC1D6-3D7A-4240-A991-28EA3F9CE7F3}"/>
    <dgm:cxn modelId="{EB1494CE-63CE-4AB7-BCB7-E24AD78EB876}" type="presOf" srcId="{E3625A98-CC6B-4D3A-A68A-21661B5CFFF6}" destId="{13C64A1C-AC37-4753-AED7-7EBA61713B25}" srcOrd="0" destOrd="0" presId="urn:microsoft.com/office/officeart/2008/layout/LinedList"/>
    <dgm:cxn modelId="{6CC24BD7-991D-4F76-965C-C01004C8E212}" srcId="{CC508DFE-AA6F-4362-826E-C282EDF74B24}" destId="{364D6E87-E161-47D4-94E6-DFB240AB54F3}" srcOrd="2" destOrd="0" parTransId="{9810D563-AEB0-401F-A336-643B65018DE7}" sibTransId="{B11AAC27-2245-4565-8463-0FA051AA2E89}"/>
    <dgm:cxn modelId="{8055FEDB-377F-4034-AC31-E0A3E4715D1F}" srcId="{A6B5315D-D14B-4BF0-AEDD-B613C55CE5E1}" destId="{AEA9B0C3-306C-488B-AEBD-FACB1CEF3287}" srcOrd="4" destOrd="0" parTransId="{1B9E8DBB-7AD9-46B9-9F90-09AD349F12A0}" sibTransId="{9D5BEAB6-712F-48D3-8C2C-EE280CDA1EF3}"/>
    <dgm:cxn modelId="{E35FF3DD-6A15-4C65-B3F0-F8ACCC8EB44E}" type="presOf" srcId="{CC508DFE-AA6F-4362-826E-C282EDF74B24}" destId="{001AD0A6-73F5-4FF4-8E83-EDAEA875F0D4}" srcOrd="0" destOrd="0" presId="urn:microsoft.com/office/officeart/2008/layout/LinedList"/>
    <dgm:cxn modelId="{596A4BF8-F25B-4E61-BF6D-EBC877C39AB1}" srcId="{A6B5315D-D14B-4BF0-AEDD-B613C55CE5E1}" destId="{E3625A98-CC6B-4D3A-A68A-21661B5CFFF6}" srcOrd="0" destOrd="0" parTransId="{43F28828-3D58-41C3-88C9-6481421968F3}" sibTransId="{672BF448-6E55-4FDE-BEF7-F0E4A716BB78}"/>
    <dgm:cxn modelId="{04A881D7-1CFB-49A8-9677-03D0E7C15F71}" type="presParOf" srcId="{B841CDA2-F03E-4519-B35A-9200746178FF}" destId="{8D09F1E1-B923-44A7-B6C4-C9FE27B31B8A}" srcOrd="0" destOrd="0" presId="urn:microsoft.com/office/officeart/2008/layout/LinedList"/>
    <dgm:cxn modelId="{9CB91C70-B43B-45B6-AD0F-A1CDEFB7217D}" type="presParOf" srcId="{B841CDA2-F03E-4519-B35A-9200746178FF}" destId="{59BD3440-4912-4DCA-AB0A-BD981C02A250}" srcOrd="1" destOrd="0" presId="urn:microsoft.com/office/officeart/2008/layout/LinedList"/>
    <dgm:cxn modelId="{F65D4098-A611-473B-85CD-95041DAFAFEC}" type="presParOf" srcId="{59BD3440-4912-4DCA-AB0A-BD981C02A250}" destId="{8FD439CB-792A-4D55-9161-70A759D858FC}" srcOrd="0" destOrd="0" presId="urn:microsoft.com/office/officeart/2008/layout/LinedList"/>
    <dgm:cxn modelId="{D0965B19-8108-41D7-9510-70120808872D}" type="presParOf" srcId="{59BD3440-4912-4DCA-AB0A-BD981C02A250}" destId="{3854D58B-71AF-4C5D-B7CA-41FDE0581068}" srcOrd="1" destOrd="0" presId="urn:microsoft.com/office/officeart/2008/layout/LinedList"/>
    <dgm:cxn modelId="{CB3C7F01-A6F0-403C-B362-AE95AB623524}" type="presParOf" srcId="{3854D58B-71AF-4C5D-B7CA-41FDE0581068}" destId="{C30EE3E8-4975-40DE-92F4-6899CE6E47C4}" srcOrd="0" destOrd="0" presId="urn:microsoft.com/office/officeart/2008/layout/LinedList"/>
    <dgm:cxn modelId="{A4BEA9F5-9824-46D1-BD43-09FF0545F684}" type="presParOf" srcId="{3854D58B-71AF-4C5D-B7CA-41FDE0581068}" destId="{5B330C2A-5AD4-4827-85D7-91D927E93910}" srcOrd="1" destOrd="0" presId="urn:microsoft.com/office/officeart/2008/layout/LinedList"/>
    <dgm:cxn modelId="{24B0F5B3-F6EA-410C-83BF-84AC46044EDB}" type="presParOf" srcId="{5B330C2A-5AD4-4827-85D7-91D927E93910}" destId="{A0A770F1-FAEB-4949-88DF-5BEF906347BC}" srcOrd="0" destOrd="0" presId="urn:microsoft.com/office/officeart/2008/layout/LinedList"/>
    <dgm:cxn modelId="{B2A76E44-4658-4490-8B69-9429A4B4D084}" type="presParOf" srcId="{5B330C2A-5AD4-4827-85D7-91D927E93910}" destId="{13C64A1C-AC37-4753-AED7-7EBA61713B25}" srcOrd="1" destOrd="0" presId="urn:microsoft.com/office/officeart/2008/layout/LinedList"/>
    <dgm:cxn modelId="{994CE9C1-0517-4DAF-8EDF-EF5A69839C53}" type="presParOf" srcId="{5B330C2A-5AD4-4827-85D7-91D927E93910}" destId="{3CA9653C-09CE-4BCD-A5F2-DAE8490DA003}" srcOrd="2" destOrd="0" presId="urn:microsoft.com/office/officeart/2008/layout/LinedList"/>
    <dgm:cxn modelId="{11114338-827F-4B29-8D2A-F8CF28ED6A38}" type="presParOf" srcId="{3854D58B-71AF-4C5D-B7CA-41FDE0581068}" destId="{6BDD1D65-D0D3-4B83-82C1-B87FDDADEA41}" srcOrd="2" destOrd="0" presId="urn:microsoft.com/office/officeart/2008/layout/LinedList"/>
    <dgm:cxn modelId="{2F7FC0E5-C5D4-4D00-BDFB-22CB8E58BE47}" type="presParOf" srcId="{3854D58B-71AF-4C5D-B7CA-41FDE0581068}" destId="{831F5F59-6E3D-4635-BE40-0DD675553AE6}" srcOrd="3" destOrd="0" presId="urn:microsoft.com/office/officeart/2008/layout/LinedList"/>
    <dgm:cxn modelId="{9D86EC66-B0C0-49F5-B077-B23C8C233EF8}" type="presParOf" srcId="{3854D58B-71AF-4C5D-B7CA-41FDE0581068}" destId="{7CE692A4-07F5-444D-9B7D-0E7C6FABF402}" srcOrd="4" destOrd="0" presId="urn:microsoft.com/office/officeart/2008/layout/LinedList"/>
    <dgm:cxn modelId="{479B4E1E-0713-4A3B-9C30-D64036409C21}" type="presParOf" srcId="{7CE692A4-07F5-444D-9B7D-0E7C6FABF402}" destId="{308580FB-0579-413D-8D77-E622A68AD326}" srcOrd="0" destOrd="0" presId="urn:microsoft.com/office/officeart/2008/layout/LinedList"/>
    <dgm:cxn modelId="{CE465AF3-1ADB-4BA9-945D-A89B0CF8DE6C}" type="presParOf" srcId="{7CE692A4-07F5-444D-9B7D-0E7C6FABF402}" destId="{21B230DE-871D-42C2-8B6D-3D8C884B0888}" srcOrd="1" destOrd="0" presId="urn:microsoft.com/office/officeart/2008/layout/LinedList"/>
    <dgm:cxn modelId="{A1573E6A-6AF6-4199-BCD1-4163CDE42530}" type="presParOf" srcId="{7CE692A4-07F5-444D-9B7D-0E7C6FABF402}" destId="{1E55F503-6C79-4636-9BE2-C0C47EC2B057}" srcOrd="2" destOrd="0" presId="urn:microsoft.com/office/officeart/2008/layout/LinedList"/>
    <dgm:cxn modelId="{989D88C7-4F3E-4FFB-95F8-C4ACBDAF6D36}" type="presParOf" srcId="{3854D58B-71AF-4C5D-B7CA-41FDE0581068}" destId="{0A9DBADC-6994-44BB-8FF2-7FC6A94FFDFB}" srcOrd="5" destOrd="0" presId="urn:microsoft.com/office/officeart/2008/layout/LinedList"/>
    <dgm:cxn modelId="{A052EAF2-6BC8-4705-B6BB-E91FB1F2C9EB}" type="presParOf" srcId="{3854D58B-71AF-4C5D-B7CA-41FDE0581068}" destId="{FF9C341A-A139-4F1B-AF6E-3ED631976139}" srcOrd="6" destOrd="0" presId="urn:microsoft.com/office/officeart/2008/layout/LinedList"/>
    <dgm:cxn modelId="{F688ABDF-EF4B-4596-8F41-3C73860E44BF}" type="presParOf" srcId="{3854D58B-71AF-4C5D-B7CA-41FDE0581068}" destId="{5400A852-220A-4B2A-A600-D6C7A1BCD701}" srcOrd="7" destOrd="0" presId="urn:microsoft.com/office/officeart/2008/layout/LinedList"/>
    <dgm:cxn modelId="{00ACC977-060C-44E8-BCF9-2762F2823F55}" type="presParOf" srcId="{5400A852-220A-4B2A-A600-D6C7A1BCD701}" destId="{FA08D6D3-39FB-4F74-9E54-8400937C5812}" srcOrd="0" destOrd="0" presId="urn:microsoft.com/office/officeart/2008/layout/LinedList"/>
    <dgm:cxn modelId="{60A256E7-C8DE-4BC4-B628-F03AFD7F1B6D}" type="presParOf" srcId="{5400A852-220A-4B2A-A600-D6C7A1BCD701}" destId="{7E771C6A-825F-4C9F-81F7-85A0728C7400}" srcOrd="1" destOrd="0" presId="urn:microsoft.com/office/officeart/2008/layout/LinedList"/>
    <dgm:cxn modelId="{C654AC77-6F74-4642-95C6-BAD7B5ABA0DF}" type="presParOf" srcId="{5400A852-220A-4B2A-A600-D6C7A1BCD701}" destId="{EBBD83C0-F96B-4664-A7CC-C121C0860485}" srcOrd="2" destOrd="0" presId="urn:microsoft.com/office/officeart/2008/layout/LinedList"/>
    <dgm:cxn modelId="{499715D5-B3F9-4DED-816A-F8C9E5A8E075}" type="presParOf" srcId="{3854D58B-71AF-4C5D-B7CA-41FDE0581068}" destId="{CF75DFE7-857C-43B4-B745-8794C010FCF0}" srcOrd="8" destOrd="0" presId="urn:microsoft.com/office/officeart/2008/layout/LinedList"/>
    <dgm:cxn modelId="{B988E6C6-0798-4EE6-8DE8-0A7F59D429F4}" type="presParOf" srcId="{3854D58B-71AF-4C5D-B7CA-41FDE0581068}" destId="{EAF652CE-3C87-4AFA-B9AA-DF1FBBE469D5}" srcOrd="9" destOrd="0" presId="urn:microsoft.com/office/officeart/2008/layout/LinedList"/>
    <dgm:cxn modelId="{3D7EB699-1EAD-4AB8-A175-C50E5DDD6EB3}" type="presParOf" srcId="{3854D58B-71AF-4C5D-B7CA-41FDE0581068}" destId="{49A5394C-AA07-402B-B4C5-CB8AF50D97A5}" srcOrd="10" destOrd="0" presId="urn:microsoft.com/office/officeart/2008/layout/LinedList"/>
    <dgm:cxn modelId="{7E95871D-6F47-40CC-9A4D-2FBC99A24189}" type="presParOf" srcId="{49A5394C-AA07-402B-B4C5-CB8AF50D97A5}" destId="{7FDFEE0B-F633-494A-A44A-F28DDEC9B818}" srcOrd="0" destOrd="0" presId="urn:microsoft.com/office/officeart/2008/layout/LinedList"/>
    <dgm:cxn modelId="{61E34020-177F-4963-A460-2C4195F83E54}" type="presParOf" srcId="{49A5394C-AA07-402B-B4C5-CB8AF50D97A5}" destId="{998DFB44-ADDB-46ED-B212-D23358A0E48E}" srcOrd="1" destOrd="0" presId="urn:microsoft.com/office/officeart/2008/layout/LinedList"/>
    <dgm:cxn modelId="{82AEA548-863B-429C-9E1F-6E1D2288CA0A}" type="presParOf" srcId="{49A5394C-AA07-402B-B4C5-CB8AF50D97A5}" destId="{D70F1D91-1E77-46BB-8E24-FEF3CFE064C2}" srcOrd="2" destOrd="0" presId="urn:microsoft.com/office/officeart/2008/layout/LinedList"/>
    <dgm:cxn modelId="{BA854A31-148D-4FC9-A904-DD3400EF07C1}" type="presParOf" srcId="{3854D58B-71AF-4C5D-B7CA-41FDE0581068}" destId="{1F2E79C5-D189-4600-9D9B-89664AE861B4}" srcOrd="11" destOrd="0" presId="urn:microsoft.com/office/officeart/2008/layout/LinedList"/>
    <dgm:cxn modelId="{F3924549-0429-4950-BFE9-686B10183156}" type="presParOf" srcId="{3854D58B-71AF-4C5D-B7CA-41FDE0581068}" destId="{7325AF6D-3A0A-443F-B34B-F708FFB35465}" srcOrd="12" destOrd="0" presId="urn:microsoft.com/office/officeart/2008/layout/LinedList"/>
    <dgm:cxn modelId="{707953A5-4479-4BCB-8D58-54855DF309D6}" type="presParOf" srcId="{3854D58B-71AF-4C5D-B7CA-41FDE0581068}" destId="{08CEB1D6-6CA0-4199-B080-8CA1D8DBFF89}" srcOrd="13" destOrd="0" presId="urn:microsoft.com/office/officeart/2008/layout/LinedList"/>
    <dgm:cxn modelId="{802EACD2-DEC1-4DE6-8436-0E8370C725AC}" type="presParOf" srcId="{08CEB1D6-6CA0-4199-B080-8CA1D8DBFF89}" destId="{E9F3CDCD-996A-45BA-AAD7-8A968BE09BA8}" srcOrd="0" destOrd="0" presId="urn:microsoft.com/office/officeart/2008/layout/LinedList"/>
    <dgm:cxn modelId="{5F2DF935-6B5B-45AE-B9D4-31D6B15D5099}" type="presParOf" srcId="{08CEB1D6-6CA0-4199-B080-8CA1D8DBFF89}" destId="{BFA73820-19D8-42EC-92FA-99A71A21637D}" srcOrd="1" destOrd="0" presId="urn:microsoft.com/office/officeart/2008/layout/LinedList"/>
    <dgm:cxn modelId="{DC584FBA-7C9D-4468-A897-568A101FBD8C}" type="presParOf" srcId="{08CEB1D6-6CA0-4199-B080-8CA1D8DBFF89}" destId="{253FD289-0FFD-4537-9574-9B3940DB4258}" srcOrd="2" destOrd="0" presId="urn:microsoft.com/office/officeart/2008/layout/LinedList"/>
    <dgm:cxn modelId="{28314F00-81BF-4B74-A8FE-E6B7F20F9FAD}" type="presParOf" srcId="{3854D58B-71AF-4C5D-B7CA-41FDE0581068}" destId="{7798FBD5-1A4D-4357-BD72-E2F17CF6E4C1}" srcOrd="14" destOrd="0" presId="urn:microsoft.com/office/officeart/2008/layout/LinedList"/>
    <dgm:cxn modelId="{8018813C-0614-4BF0-9990-7DFFBCF8928B}" type="presParOf" srcId="{3854D58B-71AF-4C5D-B7CA-41FDE0581068}" destId="{6B9D8FC9-B5A2-43A0-978B-B2A2936051DA}" srcOrd="15" destOrd="0" presId="urn:microsoft.com/office/officeart/2008/layout/LinedList"/>
    <dgm:cxn modelId="{ABF683E4-568C-4ECC-B6A3-E54BBA37271D}" type="presParOf" srcId="{B841CDA2-F03E-4519-B35A-9200746178FF}" destId="{3E84524E-DA04-44F1-81FC-61F28139F2DA}" srcOrd="2" destOrd="0" presId="urn:microsoft.com/office/officeart/2008/layout/LinedList"/>
    <dgm:cxn modelId="{AB3F579E-6A54-4FAD-9F1D-8239C3422B35}" type="presParOf" srcId="{B841CDA2-F03E-4519-B35A-9200746178FF}" destId="{09CD4574-FFC4-47B4-98EE-08216BEDB882}" srcOrd="3" destOrd="0" presId="urn:microsoft.com/office/officeart/2008/layout/LinedList"/>
    <dgm:cxn modelId="{C2E315ED-C322-45B4-829F-345785DB3E26}" type="presParOf" srcId="{09CD4574-FFC4-47B4-98EE-08216BEDB882}" destId="{001AD0A6-73F5-4FF4-8E83-EDAEA875F0D4}" srcOrd="0" destOrd="0" presId="urn:microsoft.com/office/officeart/2008/layout/LinedList"/>
    <dgm:cxn modelId="{1CD9B875-FA0C-44B6-8C20-BF9658E339E3}" type="presParOf" srcId="{09CD4574-FFC4-47B4-98EE-08216BEDB882}" destId="{42D2C605-C8C2-4984-A262-BFCD6FF5732C}" srcOrd="1" destOrd="0" presId="urn:microsoft.com/office/officeart/2008/layout/LinedList"/>
    <dgm:cxn modelId="{14F0E211-5E53-4DEE-82A3-76DD412566D7}" type="presParOf" srcId="{42D2C605-C8C2-4984-A262-BFCD6FF5732C}" destId="{D91E5A19-7F99-4946-B88A-31ED13BD7D37}" srcOrd="0" destOrd="0" presId="urn:microsoft.com/office/officeart/2008/layout/LinedList"/>
    <dgm:cxn modelId="{9D7F744A-1728-4583-BFD5-6E2B41FCE809}" type="presParOf" srcId="{42D2C605-C8C2-4984-A262-BFCD6FF5732C}" destId="{52D32752-73F1-454A-A7DC-D779496A46C0}" srcOrd="1" destOrd="0" presId="urn:microsoft.com/office/officeart/2008/layout/LinedList"/>
    <dgm:cxn modelId="{A84E5DBF-77B2-41D5-A093-E5CFBF616614}" type="presParOf" srcId="{52D32752-73F1-454A-A7DC-D779496A46C0}" destId="{BB02EA4B-A614-4722-B061-33C6FE4BBC40}" srcOrd="0" destOrd="0" presId="urn:microsoft.com/office/officeart/2008/layout/LinedList"/>
    <dgm:cxn modelId="{72076428-3E6E-49C9-B3E6-0D79DD8983AC}" type="presParOf" srcId="{52D32752-73F1-454A-A7DC-D779496A46C0}" destId="{7E111DDA-6D44-4E19-8B29-46EB2AC24DF8}" srcOrd="1" destOrd="0" presId="urn:microsoft.com/office/officeart/2008/layout/LinedList"/>
    <dgm:cxn modelId="{3FE2B804-ED9D-4D1A-94A4-C12A7F10C1B9}" type="presParOf" srcId="{52D32752-73F1-454A-A7DC-D779496A46C0}" destId="{7D08FB40-97AB-4D2C-8330-8E0667754B76}" srcOrd="2" destOrd="0" presId="urn:microsoft.com/office/officeart/2008/layout/LinedList"/>
    <dgm:cxn modelId="{E56B0C38-256D-419D-9DCC-E76F8C98E655}" type="presParOf" srcId="{42D2C605-C8C2-4984-A262-BFCD6FF5732C}" destId="{199C8A21-9897-48C9-86DC-6B5283532377}" srcOrd="2" destOrd="0" presId="urn:microsoft.com/office/officeart/2008/layout/LinedList"/>
    <dgm:cxn modelId="{E71485D9-4C3D-44EF-82A1-F3B51B721125}" type="presParOf" srcId="{42D2C605-C8C2-4984-A262-BFCD6FF5732C}" destId="{11898A00-13C3-4EC4-B424-390BC3AFB46E}" srcOrd="3" destOrd="0" presId="urn:microsoft.com/office/officeart/2008/layout/LinedList"/>
    <dgm:cxn modelId="{9945369A-6B42-4270-A0E2-9CDBA8C3D3B9}" type="presParOf" srcId="{42D2C605-C8C2-4984-A262-BFCD6FF5732C}" destId="{1DC65E61-F099-4D3B-B76B-F8D8953F34C9}" srcOrd="4" destOrd="0" presId="urn:microsoft.com/office/officeart/2008/layout/LinedList"/>
    <dgm:cxn modelId="{ED66CEB7-D16A-453A-9285-459486C2F7E7}" type="presParOf" srcId="{1DC65E61-F099-4D3B-B76B-F8D8953F34C9}" destId="{FEBD93C2-DC26-47F9-B54C-6809F5F5CC7D}" srcOrd="0" destOrd="0" presId="urn:microsoft.com/office/officeart/2008/layout/LinedList"/>
    <dgm:cxn modelId="{ADA7189A-8EB0-48F2-815D-258FD9620E61}" type="presParOf" srcId="{1DC65E61-F099-4D3B-B76B-F8D8953F34C9}" destId="{9ADD2653-69A5-4DA3-B50D-0DB4391E2C8D}" srcOrd="1" destOrd="0" presId="urn:microsoft.com/office/officeart/2008/layout/LinedList"/>
    <dgm:cxn modelId="{B319854B-0658-449E-86C8-1D6B83F6AAFB}" type="presParOf" srcId="{1DC65E61-F099-4D3B-B76B-F8D8953F34C9}" destId="{85E12FEC-1896-44BA-B4A3-1DD59B4C5D46}" srcOrd="2" destOrd="0" presId="urn:microsoft.com/office/officeart/2008/layout/LinedList"/>
    <dgm:cxn modelId="{BA597EFA-7B52-4A1D-8EDD-E9D9B3DED770}" type="presParOf" srcId="{42D2C605-C8C2-4984-A262-BFCD6FF5732C}" destId="{9C518332-682B-4ECA-8248-92A541ED6F2D}" srcOrd="5" destOrd="0" presId="urn:microsoft.com/office/officeart/2008/layout/LinedList"/>
    <dgm:cxn modelId="{9334347D-56C4-424B-8C6C-64F6B682E9E3}" type="presParOf" srcId="{42D2C605-C8C2-4984-A262-BFCD6FF5732C}" destId="{BFACFECF-9082-4F50-BD6E-F2DCB74E9A2E}" srcOrd="6" destOrd="0" presId="urn:microsoft.com/office/officeart/2008/layout/LinedList"/>
    <dgm:cxn modelId="{E5AA7966-5820-4116-909B-98491AFB2512}" type="presParOf" srcId="{42D2C605-C8C2-4984-A262-BFCD6FF5732C}" destId="{FAD36C4B-E743-4600-AA1D-7240BA512313}" srcOrd="7" destOrd="0" presId="urn:microsoft.com/office/officeart/2008/layout/LinedList"/>
    <dgm:cxn modelId="{83BF401A-BE78-478E-8347-498239F6BEF6}" type="presParOf" srcId="{FAD36C4B-E743-4600-AA1D-7240BA512313}" destId="{8287D94E-11D6-42DE-82B5-D13C8B3D9E2E}" srcOrd="0" destOrd="0" presId="urn:microsoft.com/office/officeart/2008/layout/LinedList"/>
    <dgm:cxn modelId="{C59306F4-5178-4A44-88AF-857BDD039322}" type="presParOf" srcId="{FAD36C4B-E743-4600-AA1D-7240BA512313}" destId="{A08EABE6-A664-4818-A880-1580C61ED170}" srcOrd="1" destOrd="0" presId="urn:microsoft.com/office/officeart/2008/layout/LinedList"/>
    <dgm:cxn modelId="{35D47729-C558-4358-A4B5-5C4DCACFF5A6}" type="presParOf" srcId="{FAD36C4B-E743-4600-AA1D-7240BA512313}" destId="{13DBDB0C-7FF8-47DC-A8EB-38630BFBBB08}" srcOrd="2" destOrd="0" presId="urn:microsoft.com/office/officeart/2008/layout/LinedList"/>
    <dgm:cxn modelId="{22C5E00C-9D58-4F48-B5CF-C55368EF1A2C}" type="presParOf" srcId="{42D2C605-C8C2-4984-A262-BFCD6FF5732C}" destId="{5763ABC3-2180-4533-9F5B-6D44DC13DB49}" srcOrd="8" destOrd="0" presId="urn:microsoft.com/office/officeart/2008/layout/LinedList"/>
    <dgm:cxn modelId="{66E4E993-D96C-4C0D-AFAC-9D3D3D36B549}" type="presParOf" srcId="{42D2C605-C8C2-4984-A262-BFCD6FF5732C}" destId="{DD73FEAE-3789-49D1-B803-9D557D19F8D7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76BF9DB-F6A4-4532-BB70-CFFB3D527EEC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134362-BDBC-4F2B-B51C-2B4D63B829DC}">
      <dgm:prSet phldrT="[Text]"/>
      <dgm:spPr/>
      <dgm:t>
        <a:bodyPr/>
        <a:lstStyle/>
        <a:p>
          <a:r>
            <a:rPr lang="tr-TR" altLang="en-US" b="1" dirty="0">
              <a:latin typeface="Arial" panose="020B0604020202020204" pitchFamily="34" charset="0"/>
              <a:cs typeface="Arial" panose="020B0604020202020204" pitchFamily="34" charset="0"/>
            </a:rPr>
            <a:t>Etiologiyasına görə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ED3025-993C-4D70-A86F-A4147EA2312C}" type="parTrans" cxnId="{B0076E72-08A9-4822-B603-B7DDA1247786}">
      <dgm:prSet/>
      <dgm:spPr/>
      <dgm:t>
        <a:bodyPr/>
        <a:lstStyle/>
        <a:p>
          <a:endParaRPr lang="en-US"/>
        </a:p>
      </dgm:t>
    </dgm:pt>
    <dgm:pt modelId="{3306D1BB-734D-480C-8539-BD0DE8BBCE63}" type="sibTrans" cxnId="{B0076E72-08A9-4822-B603-B7DDA1247786}">
      <dgm:prSet/>
      <dgm:spPr/>
      <dgm:t>
        <a:bodyPr/>
        <a:lstStyle/>
        <a:p>
          <a:endParaRPr lang="en-US"/>
        </a:p>
      </dgm:t>
    </dgm:pt>
    <dgm:pt modelId="{DED9FC7B-BA07-4619-8389-4E2C25F796BA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Amöb absesi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6E970C-8D7E-4B97-A8B2-ABEDC4BC2983}" type="parTrans" cxnId="{A4FE98A8-9F11-40D2-A70F-E5EA7EDA9814}">
      <dgm:prSet/>
      <dgm:spPr/>
      <dgm:t>
        <a:bodyPr/>
        <a:lstStyle/>
        <a:p>
          <a:endParaRPr lang="en-US"/>
        </a:p>
      </dgm:t>
    </dgm:pt>
    <dgm:pt modelId="{B03A538F-4BAA-46B5-86BD-ACDC1C754927}" type="sibTrans" cxnId="{A4FE98A8-9F11-40D2-A70F-E5EA7EDA9814}">
      <dgm:prSet/>
      <dgm:spPr/>
      <dgm:t>
        <a:bodyPr/>
        <a:lstStyle/>
        <a:p>
          <a:endParaRPr lang="en-US"/>
        </a:p>
      </dgm:t>
    </dgm:pt>
    <dgm:pt modelId="{517F7EA8-AD2F-4EB4-B2A2-56A8F1CC3E25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İrinli (piogenik) abses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134A07-C6CB-4216-817C-FCA7E0437311}" type="parTrans" cxnId="{880D6EB8-38CB-43B8-BA02-4137BED96B2B}">
      <dgm:prSet/>
      <dgm:spPr/>
      <dgm:t>
        <a:bodyPr/>
        <a:lstStyle/>
        <a:p>
          <a:endParaRPr lang="en-US"/>
        </a:p>
      </dgm:t>
    </dgm:pt>
    <dgm:pt modelId="{54298D43-0F8E-48A2-AA64-4213CF54EFB7}" type="sibTrans" cxnId="{880D6EB8-38CB-43B8-BA02-4137BED96B2B}">
      <dgm:prSet/>
      <dgm:spPr/>
      <dgm:t>
        <a:bodyPr/>
        <a:lstStyle/>
        <a:p>
          <a:endParaRPr lang="en-US"/>
        </a:p>
      </dgm:t>
    </dgm:pt>
    <dgm:pt modelId="{2BFF264F-83D4-495B-9EC0-24CBF48BA241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Göbələk absesi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9A3499-CDB7-4E8C-A1E7-B0EE5AE8F21F}" type="parTrans" cxnId="{0C5F8E85-9BCD-461C-953E-6D462F8E766D}">
      <dgm:prSet/>
      <dgm:spPr/>
      <dgm:t>
        <a:bodyPr/>
        <a:lstStyle/>
        <a:p>
          <a:endParaRPr lang="en-US"/>
        </a:p>
      </dgm:t>
    </dgm:pt>
    <dgm:pt modelId="{FF48DD8D-894B-450B-9693-CB8D454D08A5}" type="sibTrans" cxnId="{0C5F8E85-9BCD-461C-953E-6D462F8E766D}">
      <dgm:prSet/>
      <dgm:spPr/>
      <dgm:t>
        <a:bodyPr/>
        <a:lstStyle/>
        <a:p>
          <a:endParaRPr lang="en-US"/>
        </a:p>
      </dgm:t>
    </dgm:pt>
    <dgm:pt modelId="{2936C05E-A3D8-4E08-A180-510467DEDE22}" type="pres">
      <dgm:prSet presAssocID="{A76BF9DB-F6A4-4532-BB70-CFFB3D527EE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EF22BF8-6668-4402-A234-95A582107AAD}" type="pres">
      <dgm:prSet presAssocID="{66134362-BDBC-4F2B-B51C-2B4D63B829DC}" presName="hierRoot1" presStyleCnt="0">
        <dgm:presLayoutVars>
          <dgm:hierBranch val="init"/>
        </dgm:presLayoutVars>
      </dgm:prSet>
      <dgm:spPr/>
    </dgm:pt>
    <dgm:pt modelId="{54B360F1-EB0B-46AC-B1D7-AF8A16E54261}" type="pres">
      <dgm:prSet presAssocID="{66134362-BDBC-4F2B-B51C-2B4D63B829DC}" presName="rootComposite1" presStyleCnt="0"/>
      <dgm:spPr/>
    </dgm:pt>
    <dgm:pt modelId="{028CF5AF-D13F-4637-B31D-B3E4998A61CE}" type="pres">
      <dgm:prSet presAssocID="{66134362-BDBC-4F2B-B51C-2B4D63B829DC}" presName="rootText1" presStyleLbl="node0" presStyleIdx="0" presStyleCnt="1" custScaleX="161051" custScaleY="90909" custLinFactNeighborY="-19040">
        <dgm:presLayoutVars>
          <dgm:chPref val="3"/>
        </dgm:presLayoutVars>
      </dgm:prSet>
      <dgm:spPr/>
    </dgm:pt>
    <dgm:pt modelId="{64D881D0-15E9-40EE-A5DF-CC4E2E5E4C41}" type="pres">
      <dgm:prSet presAssocID="{66134362-BDBC-4F2B-B51C-2B4D63B829DC}" presName="rootConnector1" presStyleLbl="node1" presStyleIdx="0" presStyleCnt="0"/>
      <dgm:spPr/>
    </dgm:pt>
    <dgm:pt modelId="{83075C45-0365-40EF-ACD3-6B9ADD8072B4}" type="pres">
      <dgm:prSet presAssocID="{66134362-BDBC-4F2B-B51C-2B4D63B829DC}" presName="hierChild2" presStyleCnt="0"/>
      <dgm:spPr/>
    </dgm:pt>
    <dgm:pt modelId="{25853947-0C75-4295-A128-7936E6365A73}" type="pres">
      <dgm:prSet presAssocID="{366E970C-8D7E-4B97-A8B2-ABEDC4BC2983}" presName="Name37" presStyleLbl="parChTrans1D2" presStyleIdx="0" presStyleCnt="3"/>
      <dgm:spPr/>
    </dgm:pt>
    <dgm:pt modelId="{3BE958E7-8858-40F3-858D-0BF1D90A13A1}" type="pres">
      <dgm:prSet presAssocID="{DED9FC7B-BA07-4619-8389-4E2C25F796BA}" presName="hierRoot2" presStyleCnt="0">
        <dgm:presLayoutVars>
          <dgm:hierBranch val="init"/>
        </dgm:presLayoutVars>
      </dgm:prSet>
      <dgm:spPr/>
    </dgm:pt>
    <dgm:pt modelId="{DC13D798-0F9F-4147-BBCC-4A4156A64FBA}" type="pres">
      <dgm:prSet presAssocID="{DED9FC7B-BA07-4619-8389-4E2C25F796BA}" presName="rootComposite" presStyleCnt="0"/>
      <dgm:spPr/>
    </dgm:pt>
    <dgm:pt modelId="{27129545-DBF5-4D3C-B4D8-1207D2993C64}" type="pres">
      <dgm:prSet presAssocID="{DED9FC7B-BA07-4619-8389-4E2C25F796BA}" presName="rootText" presStyleLbl="node2" presStyleIdx="0" presStyleCnt="3">
        <dgm:presLayoutVars>
          <dgm:chPref val="3"/>
        </dgm:presLayoutVars>
      </dgm:prSet>
      <dgm:spPr/>
    </dgm:pt>
    <dgm:pt modelId="{65DA75CD-7359-4DD6-8C79-BAEEC99E9517}" type="pres">
      <dgm:prSet presAssocID="{DED9FC7B-BA07-4619-8389-4E2C25F796BA}" presName="rootConnector" presStyleLbl="node2" presStyleIdx="0" presStyleCnt="3"/>
      <dgm:spPr/>
    </dgm:pt>
    <dgm:pt modelId="{1B397981-14FC-49C4-90E7-B3DF49EDF486}" type="pres">
      <dgm:prSet presAssocID="{DED9FC7B-BA07-4619-8389-4E2C25F796BA}" presName="hierChild4" presStyleCnt="0"/>
      <dgm:spPr/>
    </dgm:pt>
    <dgm:pt modelId="{E3A2A6FE-3252-425E-80A0-F5CB4FD4E806}" type="pres">
      <dgm:prSet presAssocID="{DED9FC7B-BA07-4619-8389-4E2C25F796BA}" presName="hierChild5" presStyleCnt="0"/>
      <dgm:spPr/>
    </dgm:pt>
    <dgm:pt modelId="{45BF5E98-E97D-4090-8B1B-E91E8E0F2175}" type="pres">
      <dgm:prSet presAssocID="{53134A07-C6CB-4216-817C-FCA7E0437311}" presName="Name37" presStyleLbl="parChTrans1D2" presStyleIdx="1" presStyleCnt="3"/>
      <dgm:spPr/>
    </dgm:pt>
    <dgm:pt modelId="{86C3C9B7-2B40-4E9E-A551-6A634BE4E9A0}" type="pres">
      <dgm:prSet presAssocID="{517F7EA8-AD2F-4EB4-B2A2-56A8F1CC3E25}" presName="hierRoot2" presStyleCnt="0">
        <dgm:presLayoutVars>
          <dgm:hierBranch val="init"/>
        </dgm:presLayoutVars>
      </dgm:prSet>
      <dgm:spPr/>
    </dgm:pt>
    <dgm:pt modelId="{AC2516DF-2AF7-4E14-B67B-1965C285BC87}" type="pres">
      <dgm:prSet presAssocID="{517F7EA8-AD2F-4EB4-B2A2-56A8F1CC3E25}" presName="rootComposite" presStyleCnt="0"/>
      <dgm:spPr/>
    </dgm:pt>
    <dgm:pt modelId="{7B26956D-0633-4534-96AD-57C574ADFE8B}" type="pres">
      <dgm:prSet presAssocID="{517F7EA8-AD2F-4EB4-B2A2-56A8F1CC3E25}" presName="rootText" presStyleLbl="node2" presStyleIdx="1" presStyleCnt="3">
        <dgm:presLayoutVars>
          <dgm:chPref val="3"/>
        </dgm:presLayoutVars>
      </dgm:prSet>
      <dgm:spPr/>
    </dgm:pt>
    <dgm:pt modelId="{9022484A-83B0-4E10-8531-5683EB9C2B13}" type="pres">
      <dgm:prSet presAssocID="{517F7EA8-AD2F-4EB4-B2A2-56A8F1CC3E25}" presName="rootConnector" presStyleLbl="node2" presStyleIdx="1" presStyleCnt="3"/>
      <dgm:spPr/>
    </dgm:pt>
    <dgm:pt modelId="{6585CAA7-C05C-4841-91B4-5892A2B7CA72}" type="pres">
      <dgm:prSet presAssocID="{517F7EA8-AD2F-4EB4-B2A2-56A8F1CC3E25}" presName="hierChild4" presStyleCnt="0"/>
      <dgm:spPr/>
    </dgm:pt>
    <dgm:pt modelId="{05D80130-01CD-414E-8FD4-4BD1BD540C79}" type="pres">
      <dgm:prSet presAssocID="{517F7EA8-AD2F-4EB4-B2A2-56A8F1CC3E25}" presName="hierChild5" presStyleCnt="0"/>
      <dgm:spPr/>
    </dgm:pt>
    <dgm:pt modelId="{4C820142-ECB9-4DED-9877-E2DD9348AAB6}" type="pres">
      <dgm:prSet presAssocID="{8C9A3499-CDB7-4E8C-A1E7-B0EE5AE8F21F}" presName="Name37" presStyleLbl="parChTrans1D2" presStyleIdx="2" presStyleCnt="3"/>
      <dgm:spPr/>
    </dgm:pt>
    <dgm:pt modelId="{27C3A59C-65E3-4F29-A245-4B3A259FF6E9}" type="pres">
      <dgm:prSet presAssocID="{2BFF264F-83D4-495B-9EC0-24CBF48BA241}" presName="hierRoot2" presStyleCnt="0">
        <dgm:presLayoutVars>
          <dgm:hierBranch val="init"/>
        </dgm:presLayoutVars>
      </dgm:prSet>
      <dgm:spPr/>
    </dgm:pt>
    <dgm:pt modelId="{C2BFA4E1-07D1-49AE-B1AB-03440B893D42}" type="pres">
      <dgm:prSet presAssocID="{2BFF264F-83D4-495B-9EC0-24CBF48BA241}" presName="rootComposite" presStyleCnt="0"/>
      <dgm:spPr/>
    </dgm:pt>
    <dgm:pt modelId="{A030F796-5918-4C36-94F6-0549A97F3FA5}" type="pres">
      <dgm:prSet presAssocID="{2BFF264F-83D4-495B-9EC0-24CBF48BA241}" presName="rootText" presStyleLbl="node2" presStyleIdx="2" presStyleCnt="3">
        <dgm:presLayoutVars>
          <dgm:chPref val="3"/>
        </dgm:presLayoutVars>
      </dgm:prSet>
      <dgm:spPr/>
    </dgm:pt>
    <dgm:pt modelId="{EA133B57-0948-49D5-92D1-C514617A560E}" type="pres">
      <dgm:prSet presAssocID="{2BFF264F-83D4-495B-9EC0-24CBF48BA241}" presName="rootConnector" presStyleLbl="node2" presStyleIdx="2" presStyleCnt="3"/>
      <dgm:spPr/>
    </dgm:pt>
    <dgm:pt modelId="{EB630341-4AA1-4CC3-BF30-2DE3AE90E67A}" type="pres">
      <dgm:prSet presAssocID="{2BFF264F-83D4-495B-9EC0-24CBF48BA241}" presName="hierChild4" presStyleCnt="0"/>
      <dgm:spPr/>
    </dgm:pt>
    <dgm:pt modelId="{FD64F03C-3349-4711-AE21-818627D6AE08}" type="pres">
      <dgm:prSet presAssocID="{2BFF264F-83D4-495B-9EC0-24CBF48BA241}" presName="hierChild5" presStyleCnt="0"/>
      <dgm:spPr/>
    </dgm:pt>
    <dgm:pt modelId="{18F98BEA-F7AD-4A10-8516-0756521EF0D4}" type="pres">
      <dgm:prSet presAssocID="{66134362-BDBC-4F2B-B51C-2B4D63B829DC}" presName="hierChild3" presStyleCnt="0"/>
      <dgm:spPr/>
    </dgm:pt>
  </dgm:ptLst>
  <dgm:cxnLst>
    <dgm:cxn modelId="{9764961D-9BC8-41F0-83BB-9FB221CAF43E}" type="presOf" srcId="{66134362-BDBC-4F2B-B51C-2B4D63B829DC}" destId="{028CF5AF-D13F-4637-B31D-B3E4998A61CE}" srcOrd="0" destOrd="0" presId="urn:microsoft.com/office/officeart/2005/8/layout/orgChart1"/>
    <dgm:cxn modelId="{99501A27-C8F7-441E-A54E-178DF9F7C3CD}" type="presOf" srcId="{66134362-BDBC-4F2B-B51C-2B4D63B829DC}" destId="{64D881D0-15E9-40EE-A5DF-CC4E2E5E4C41}" srcOrd="1" destOrd="0" presId="urn:microsoft.com/office/officeart/2005/8/layout/orgChart1"/>
    <dgm:cxn modelId="{DDD29F2F-346B-427A-8C29-139C5968EA37}" type="presOf" srcId="{517F7EA8-AD2F-4EB4-B2A2-56A8F1CC3E25}" destId="{9022484A-83B0-4E10-8531-5683EB9C2B13}" srcOrd="1" destOrd="0" presId="urn:microsoft.com/office/officeart/2005/8/layout/orgChart1"/>
    <dgm:cxn modelId="{55BEC641-41E2-43BA-B3E2-C18885296E78}" type="presOf" srcId="{2BFF264F-83D4-495B-9EC0-24CBF48BA241}" destId="{A030F796-5918-4C36-94F6-0549A97F3FA5}" srcOrd="0" destOrd="0" presId="urn:microsoft.com/office/officeart/2005/8/layout/orgChart1"/>
    <dgm:cxn modelId="{B0076E72-08A9-4822-B603-B7DDA1247786}" srcId="{A76BF9DB-F6A4-4532-BB70-CFFB3D527EEC}" destId="{66134362-BDBC-4F2B-B51C-2B4D63B829DC}" srcOrd="0" destOrd="0" parTransId="{7AED3025-993C-4D70-A86F-A4147EA2312C}" sibTransId="{3306D1BB-734D-480C-8539-BD0DE8BBCE63}"/>
    <dgm:cxn modelId="{EDCA0180-D66D-4B01-AB51-619B02E35305}" type="presOf" srcId="{DED9FC7B-BA07-4619-8389-4E2C25F796BA}" destId="{65DA75CD-7359-4DD6-8C79-BAEEC99E9517}" srcOrd="1" destOrd="0" presId="urn:microsoft.com/office/officeart/2005/8/layout/orgChart1"/>
    <dgm:cxn modelId="{0C5F8E85-9BCD-461C-953E-6D462F8E766D}" srcId="{66134362-BDBC-4F2B-B51C-2B4D63B829DC}" destId="{2BFF264F-83D4-495B-9EC0-24CBF48BA241}" srcOrd="2" destOrd="0" parTransId="{8C9A3499-CDB7-4E8C-A1E7-B0EE5AE8F21F}" sibTransId="{FF48DD8D-894B-450B-9693-CB8D454D08A5}"/>
    <dgm:cxn modelId="{A4FE98A8-9F11-40D2-A70F-E5EA7EDA9814}" srcId="{66134362-BDBC-4F2B-B51C-2B4D63B829DC}" destId="{DED9FC7B-BA07-4619-8389-4E2C25F796BA}" srcOrd="0" destOrd="0" parTransId="{366E970C-8D7E-4B97-A8B2-ABEDC4BC2983}" sibTransId="{B03A538F-4BAA-46B5-86BD-ACDC1C754927}"/>
    <dgm:cxn modelId="{3377D6AA-BE52-4C62-92F9-27143432BDB6}" type="presOf" srcId="{53134A07-C6CB-4216-817C-FCA7E0437311}" destId="{45BF5E98-E97D-4090-8B1B-E91E8E0F2175}" srcOrd="0" destOrd="0" presId="urn:microsoft.com/office/officeart/2005/8/layout/orgChart1"/>
    <dgm:cxn modelId="{880D6EB8-38CB-43B8-BA02-4137BED96B2B}" srcId="{66134362-BDBC-4F2B-B51C-2B4D63B829DC}" destId="{517F7EA8-AD2F-4EB4-B2A2-56A8F1CC3E25}" srcOrd="1" destOrd="0" parTransId="{53134A07-C6CB-4216-817C-FCA7E0437311}" sibTransId="{54298D43-0F8E-48A2-AA64-4213CF54EFB7}"/>
    <dgm:cxn modelId="{0FD216BA-7F23-4D73-97D4-9625F9169C47}" type="presOf" srcId="{8C9A3499-CDB7-4E8C-A1E7-B0EE5AE8F21F}" destId="{4C820142-ECB9-4DED-9877-E2DD9348AAB6}" srcOrd="0" destOrd="0" presId="urn:microsoft.com/office/officeart/2005/8/layout/orgChart1"/>
    <dgm:cxn modelId="{CDAEEABC-D85E-4F27-AF90-F2D91248B0BF}" type="presOf" srcId="{2BFF264F-83D4-495B-9EC0-24CBF48BA241}" destId="{EA133B57-0948-49D5-92D1-C514617A560E}" srcOrd="1" destOrd="0" presId="urn:microsoft.com/office/officeart/2005/8/layout/orgChart1"/>
    <dgm:cxn modelId="{0D657BD3-70BB-4856-9F71-D256434E9A44}" type="presOf" srcId="{517F7EA8-AD2F-4EB4-B2A2-56A8F1CC3E25}" destId="{7B26956D-0633-4534-96AD-57C574ADFE8B}" srcOrd="0" destOrd="0" presId="urn:microsoft.com/office/officeart/2005/8/layout/orgChart1"/>
    <dgm:cxn modelId="{46DA75D4-5D22-4CD0-8A53-8AFA2E734D95}" type="presOf" srcId="{DED9FC7B-BA07-4619-8389-4E2C25F796BA}" destId="{27129545-DBF5-4D3C-B4D8-1207D2993C64}" srcOrd="0" destOrd="0" presId="urn:microsoft.com/office/officeart/2005/8/layout/orgChart1"/>
    <dgm:cxn modelId="{4C1D0BE1-1D51-4461-84E6-4D5A224F6BFC}" type="presOf" srcId="{366E970C-8D7E-4B97-A8B2-ABEDC4BC2983}" destId="{25853947-0C75-4295-A128-7936E6365A73}" srcOrd="0" destOrd="0" presId="urn:microsoft.com/office/officeart/2005/8/layout/orgChart1"/>
    <dgm:cxn modelId="{6115DCED-652C-4369-8A4C-7E11C12A4B13}" type="presOf" srcId="{A76BF9DB-F6A4-4532-BB70-CFFB3D527EEC}" destId="{2936C05E-A3D8-4E08-A180-510467DEDE22}" srcOrd="0" destOrd="0" presId="urn:microsoft.com/office/officeart/2005/8/layout/orgChart1"/>
    <dgm:cxn modelId="{984C21F8-9662-4DA9-B441-F93AD0B01226}" type="presParOf" srcId="{2936C05E-A3D8-4E08-A180-510467DEDE22}" destId="{BEF22BF8-6668-4402-A234-95A582107AAD}" srcOrd="0" destOrd="0" presId="urn:microsoft.com/office/officeart/2005/8/layout/orgChart1"/>
    <dgm:cxn modelId="{E8CEAFEB-5B3B-4F92-B4B4-B6A2C0474DC0}" type="presParOf" srcId="{BEF22BF8-6668-4402-A234-95A582107AAD}" destId="{54B360F1-EB0B-46AC-B1D7-AF8A16E54261}" srcOrd="0" destOrd="0" presId="urn:microsoft.com/office/officeart/2005/8/layout/orgChart1"/>
    <dgm:cxn modelId="{D58A7525-0FFA-409C-B9A2-7C688A385D83}" type="presParOf" srcId="{54B360F1-EB0B-46AC-B1D7-AF8A16E54261}" destId="{028CF5AF-D13F-4637-B31D-B3E4998A61CE}" srcOrd="0" destOrd="0" presId="urn:microsoft.com/office/officeart/2005/8/layout/orgChart1"/>
    <dgm:cxn modelId="{ED6670C6-9F15-4FEA-B392-9B8AB50E2705}" type="presParOf" srcId="{54B360F1-EB0B-46AC-B1D7-AF8A16E54261}" destId="{64D881D0-15E9-40EE-A5DF-CC4E2E5E4C41}" srcOrd="1" destOrd="0" presId="urn:microsoft.com/office/officeart/2005/8/layout/orgChart1"/>
    <dgm:cxn modelId="{5DFD15EE-19AF-4D34-B51E-1B326415A7FE}" type="presParOf" srcId="{BEF22BF8-6668-4402-A234-95A582107AAD}" destId="{83075C45-0365-40EF-ACD3-6B9ADD8072B4}" srcOrd="1" destOrd="0" presId="urn:microsoft.com/office/officeart/2005/8/layout/orgChart1"/>
    <dgm:cxn modelId="{A847A028-B68E-4985-B2C3-5507D0D6D9CF}" type="presParOf" srcId="{83075C45-0365-40EF-ACD3-6B9ADD8072B4}" destId="{25853947-0C75-4295-A128-7936E6365A73}" srcOrd="0" destOrd="0" presId="urn:microsoft.com/office/officeart/2005/8/layout/orgChart1"/>
    <dgm:cxn modelId="{05C1C0A5-13EF-45F3-BD60-D1013EC1F7EE}" type="presParOf" srcId="{83075C45-0365-40EF-ACD3-6B9ADD8072B4}" destId="{3BE958E7-8858-40F3-858D-0BF1D90A13A1}" srcOrd="1" destOrd="0" presId="urn:microsoft.com/office/officeart/2005/8/layout/orgChart1"/>
    <dgm:cxn modelId="{0E217B09-018A-4DA6-8F89-2D8A7CD42E3B}" type="presParOf" srcId="{3BE958E7-8858-40F3-858D-0BF1D90A13A1}" destId="{DC13D798-0F9F-4147-BBCC-4A4156A64FBA}" srcOrd="0" destOrd="0" presId="urn:microsoft.com/office/officeart/2005/8/layout/orgChart1"/>
    <dgm:cxn modelId="{7B24A4EB-6936-47D5-80A7-BC42D7F5E149}" type="presParOf" srcId="{DC13D798-0F9F-4147-BBCC-4A4156A64FBA}" destId="{27129545-DBF5-4D3C-B4D8-1207D2993C64}" srcOrd="0" destOrd="0" presId="urn:microsoft.com/office/officeart/2005/8/layout/orgChart1"/>
    <dgm:cxn modelId="{DC83A1C3-E188-41E3-AE1C-DA1572218890}" type="presParOf" srcId="{DC13D798-0F9F-4147-BBCC-4A4156A64FBA}" destId="{65DA75CD-7359-4DD6-8C79-BAEEC99E9517}" srcOrd="1" destOrd="0" presId="urn:microsoft.com/office/officeart/2005/8/layout/orgChart1"/>
    <dgm:cxn modelId="{2ED08EA2-951C-45BC-BDB1-4BAA14D44F94}" type="presParOf" srcId="{3BE958E7-8858-40F3-858D-0BF1D90A13A1}" destId="{1B397981-14FC-49C4-90E7-B3DF49EDF486}" srcOrd="1" destOrd="0" presId="urn:microsoft.com/office/officeart/2005/8/layout/orgChart1"/>
    <dgm:cxn modelId="{9EA61F10-8363-4A2F-9347-713839CB66B5}" type="presParOf" srcId="{3BE958E7-8858-40F3-858D-0BF1D90A13A1}" destId="{E3A2A6FE-3252-425E-80A0-F5CB4FD4E806}" srcOrd="2" destOrd="0" presId="urn:microsoft.com/office/officeart/2005/8/layout/orgChart1"/>
    <dgm:cxn modelId="{D05D3ABC-1526-4671-A31D-367DEA06EC99}" type="presParOf" srcId="{83075C45-0365-40EF-ACD3-6B9ADD8072B4}" destId="{45BF5E98-E97D-4090-8B1B-E91E8E0F2175}" srcOrd="2" destOrd="0" presId="urn:microsoft.com/office/officeart/2005/8/layout/orgChart1"/>
    <dgm:cxn modelId="{73289BAD-2F5C-4320-A768-86928E26A415}" type="presParOf" srcId="{83075C45-0365-40EF-ACD3-6B9ADD8072B4}" destId="{86C3C9B7-2B40-4E9E-A551-6A634BE4E9A0}" srcOrd="3" destOrd="0" presId="urn:microsoft.com/office/officeart/2005/8/layout/orgChart1"/>
    <dgm:cxn modelId="{FF216F81-0250-40D7-B761-1680B2F587EB}" type="presParOf" srcId="{86C3C9B7-2B40-4E9E-A551-6A634BE4E9A0}" destId="{AC2516DF-2AF7-4E14-B67B-1965C285BC87}" srcOrd="0" destOrd="0" presId="urn:microsoft.com/office/officeart/2005/8/layout/orgChart1"/>
    <dgm:cxn modelId="{CCBCD913-8EB2-44E9-B438-F77DF623ABFA}" type="presParOf" srcId="{AC2516DF-2AF7-4E14-B67B-1965C285BC87}" destId="{7B26956D-0633-4534-96AD-57C574ADFE8B}" srcOrd="0" destOrd="0" presId="urn:microsoft.com/office/officeart/2005/8/layout/orgChart1"/>
    <dgm:cxn modelId="{626C4C69-52F8-4FE3-A30F-52B7AA0B5EF4}" type="presParOf" srcId="{AC2516DF-2AF7-4E14-B67B-1965C285BC87}" destId="{9022484A-83B0-4E10-8531-5683EB9C2B13}" srcOrd="1" destOrd="0" presId="urn:microsoft.com/office/officeart/2005/8/layout/orgChart1"/>
    <dgm:cxn modelId="{2CD972CB-0ACB-4888-931F-B22740B6C4D9}" type="presParOf" srcId="{86C3C9B7-2B40-4E9E-A551-6A634BE4E9A0}" destId="{6585CAA7-C05C-4841-91B4-5892A2B7CA72}" srcOrd="1" destOrd="0" presId="urn:microsoft.com/office/officeart/2005/8/layout/orgChart1"/>
    <dgm:cxn modelId="{9AF78720-2B18-45AD-89F6-F582C566340A}" type="presParOf" srcId="{86C3C9B7-2B40-4E9E-A551-6A634BE4E9A0}" destId="{05D80130-01CD-414E-8FD4-4BD1BD540C79}" srcOrd="2" destOrd="0" presId="urn:microsoft.com/office/officeart/2005/8/layout/orgChart1"/>
    <dgm:cxn modelId="{28A5235F-CCE3-40A2-9E53-7B2463CF16C1}" type="presParOf" srcId="{83075C45-0365-40EF-ACD3-6B9ADD8072B4}" destId="{4C820142-ECB9-4DED-9877-E2DD9348AAB6}" srcOrd="4" destOrd="0" presId="urn:microsoft.com/office/officeart/2005/8/layout/orgChart1"/>
    <dgm:cxn modelId="{C5868D93-0B05-48B9-ACDE-96A1ED0199CC}" type="presParOf" srcId="{83075C45-0365-40EF-ACD3-6B9ADD8072B4}" destId="{27C3A59C-65E3-4F29-A245-4B3A259FF6E9}" srcOrd="5" destOrd="0" presId="urn:microsoft.com/office/officeart/2005/8/layout/orgChart1"/>
    <dgm:cxn modelId="{B50EB4A0-B06C-434C-B750-731A9762517D}" type="presParOf" srcId="{27C3A59C-65E3-4F29-A245-4B3A259FF6E9}" destId="{C2BFA4E1-07D1-49AE-B1AB-03440B893D42}" srcOrd="0" destOrd="0" presId="urn:microsoft.com/office/officeart/2005/8/layout/orgChart1"/>
    <dgm:cxn modelId="{189E9C45-4E28-4187-9246-C16F3EE2DF97}" type="presParOf" srcId="{C2BFA4E1-07D1-49AE-B1AB-03440B893D42}" destId="{A030F796-5918-4C36-94F6-0549A97F3FA5}" srcOrd="0" destOrd="0" presId="urn:microsoft.com/office/officeart/2005/8/layout/orgChart1"/>
    <dgm:cxn modelId="{4BF11C00-C161-4B84-B666-89F18F7419C7}" type="presParOf" srcId="{C2BFA4E1-07D1-49AE-B1AB-03440B893D42}" destId="{EA133B57-0948-49D5-92D1-C514617A560E}" srcOrd="1" destOrd="0" presId="urn:microsoft.com/office/officeart/2005/8/layout/orgChart1"/>
    <dgm:cxn modelId="{4E160CDC-EEE4-48C6-8931-F1B4730C0F0A}" type="presParOf" srcId="{27C3A59C-65E3-4F29-A245-4B3A259FF6E9}" destId="{EB630341-4AA1-4CC3-BF30-2DE3AE90E67A}" srcOrd="1" destOrd="0" presId="urn:microsoft.com/office/officeart/2005/8/layout/orgChart1"/>
    <dgm:cxn modelId="{39D0E5DD-B8A2-4794-9695-E98818360A18}" type="presParOf" srcId="{27C3A59C-65E3-4F29-A245-4B3A259FF6E9}" destId="{FD64F03C-3349-4711-AE21-818627D6AE08}" srcOrd="2" destOrd="0" presId="urn:microsoft.com/office/officeart/2005/8/layout/orgChart1"/>
    <dgm:cxn modelId="{7EB5A92E-0A01-47CD-8C95-619B6B792D9C}" type="presParOf" srcId="{BEF22BF8-6668-4402-A234-95A582107AAD}" destId="{18F98BEA-F7AD-4A10-8516-0756521EF0D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0C0F754-1C2E-4377-994F-FFF81EC2A942}" type="doc">
      <dgm:prSet loTypeId="urn:microsoft.com/office/officeart/2005/8/layout/h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3BF9513-F98E-4610-9AE3-8DD8C299AE16}">
      <dgm:prSet phldrT="[Text]"/>
      <dgm:spPr/>
      <dgm:t>
        <a:bodyPr/>
        <a:lstStyle/>
        <a:p>
          <a:r>
            <a:rPr lang="ru-RU" altLang="en-US" b="1" i="1" dirty="0">
              <a:latin typeface="Arial" panose="020B0604020202020204" pitchFamily="34" charset="0"/>
              <a:cs typeface="Arial" panose="020B0604020202020204" pitchFamily="34" charset="0"/>
            </a:rPr>
            <a:t>Klinik əlamətlər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FB624D-51BF-4F81-8494-48237A50196E}" type="parTrans" cxnId="{E4F38097-04E9-4F51-B4B4-BAF06CEABCF7}">
      <dgm:prSet/>
      <dgm:spPr/>
      <dgm:t>
        <a:bodyPr/>
        <a:lstStyle/>
        <a:p>
          <a:endParaRPr lang="en-US"/>
        </a:p>
      </dgm:t>
    </dgm:pt>
    <dgm:pt modelId="{88CF7739-742A-4605-9E75-D41ECC8FF19C}" type="sibTrans" cxnId="{E4F38097-04E9-4F51-B4B4-BAF06CEABCF7}">
      <dgm:prSet/>
      <dgm:spPr/>
      <dgm:t>
        <a:bodyPr/>
        <a:lstStyle/>
        <a:p>
          <a:endParaRPr lang="en-US"/>
        </a:p>
      </dgm:t>
    </dgm:pt>
    <dgm:pt modelId="{0463B71A-D162-4551-88C0-8FD24E16CBA4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F1332B-2FA2-4FD7-9D61-036C1796D542}" type="parTrans" cxnId="{87B200A1-EFB5-497C-9AF7-DB9BC076717E}">
      <dgm:prSet/>
      <dgm:spPr/>
      <dgm:t>
        <a:bodyPr/>
        <a:lstStyle/>
        <a:p>
          <a:endParaRPr lang="en-US"/>
        </a:p>
      </dgm:t>
    </dgm:pt>
    <dgm:pt modelId="{9DF9E169-28CA-4E49-B5E7-FED028E4793A}" type="sibTrans" cxnId="{87B200A1-EFB5-497C-9AF7-DB9BC076717E}">
      <dgm:prSet/>
      <dgm:spPr/>
      <dgm:t>
        <a:bodyPr/>
        <a:lstStyle/>
        <a:p>
          <a:endParaRPr lang="en-US"/>
        </a:p>
      </dgm:t>
    </dgm:pt>
    <dgm:pt modelId="{A793BB1C-F263-4B05-AFAB-26E3E54EE66B}">
      <dgm:prSet phldrT="[Text]"/>
      <dgm:spPr/>
      <dgm:t>
        <a:bodyPr/>
        <a:lstStyle/>
        <a:p>
          <a:r>
            <a:rPr lang="ru-RU" altLang="en-US" b="1" i="1" dirty="0">
              <a:latin typeface="Arial" panose="020B0604020202020204" pitchFamily="34" charset="0"/>
              <a:cs typeface="Arial" panose="020B0604020202020204" pitchFamily="34" charset="0"/>
            </a:rPr>
            <a:t>Laborator əlamətlər</a:t>
          </a:r>
          <a:endParaRPr lang="en-U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53FD29-2FF6-47B9-B1E9-D2AF966C3A2E}" type="parTrans" cxnId="{AB6E8AA2-50C8-4CF6-B99B-78F86AF6C546}">
      <dgm:prSet/>
      <dgm:spPr/>
      <dgm:t>
        <a:bodyPr/>
        <a:lstStyle/>
        <a:p>
          <a:endParaRPr lang="en-US"/>
        </a:p>
      </dgm:t>
    </dgm:pt>
    <dgm:pt modelId="{0149F1D4-EFF3-4970-9B41-A6B6F4595262}" type="sibTrans" cxnId="{AB6E8AA2-50C8-4CF6-B99B-78F86AF6C546}">
      <dgm:prSet/>
      <dgm:spPr/>
      <dgm:t>
        <a:bodyPr/>
        <a:lstStyle/>
        <a:p>
          <a:endParaRPr lang="en-US"/>
        </a:p>
      </dgm:t>
    </dgm:pt>
    <dgm:pt modelId="{073E00DB-9A19-4C81-AC3E-11300403DDDC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septik əlamətlər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F6872E-DBEC-488D-95FA-0C8DE8CCAFC6}" type="parTrans" cxnId="{076F7FF6-241D-48AA-84DB-6601006CF0FC}">
      <dgm:prSet/>
      <dgm:spPr/>
      <dgm:t>
        <a:bodyPr/>
        <a:lstStyle/>
        <a:p>
          <a:endParaRPr lang="en-US"/>
        </a:p>
      </dgm:t>
    </dgm:pt>
    <dgm:pt modelId="{B5B2A966-2E7C-443C-8259-9C314B3C9293}" type="sibTrans" cxnId="{076F7FF6-241D-48AA-84DB-6601006CF0FC}">
      <dgm:prSet/>
      <dgm:spPr/>
      <dgm:t>
        <a:bodyPr/>
        <a:lstStyle/>
        <a:p>
          <a:endParaRPr lang="en-US"/>
        </a:p>
      </dgm:t>
    </dgm:pt>
    <dgm:pt modelId="{ED0AC35C-8E48-4E04-BED1-7C6FAD3AFFDB}">
      <dgm:prSet phldrT="[Text]"/>
      <dgm:spPr/>
      <dgm:t>
        <a:bodyPr/>
        <a:lstStyle/>
        <a:p>
          <a:r>
            <a:rPr lang="ru-RU" altLang="en-US" b="1" i="1" dirty="0">
              <a:latin typeface="Arial" panose="020B0604020202020204" pitchFamily="34" charset="0"/>
              <a:cs typeface="Arial" panose="020B0604020202020204" pitchFamily="34" charset="0"/>
            </a:rPr>
            <a:t>Görüntüləmə</a:t>
          </a:r>
          <a:r>
            <a:rPr lang="az-Latn-AZ" altLang="en-US" b="1" i="1" dirty="0">
              <a:latin typeface="Arial" panose="020B0604020202020204" pitchFamily="34" charset="0"/>
              <a:cs typeface="Arial" panose="020B0604020202020204" pitchFamily="34" charset="0"/>
            </a:rPr>
            <a:t> əlamətləri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AE55AD-97E3-4AFE-A0DA-11CA64BF7104}" type="parTrans" cxnId="{D1D0E891-49BB-4C75-B14B-FC0F2163E5FE}">
      <dgm:prSet/>
      <dgm:spPr/>
      <dgm:t>
        <a:bodyPr/>
        <a:lstStyle/>
        <a:p>
          <a:endParaRPr lang="en-US"/>
        </a:p>
      </dgm:t>
    </dgm:pt>
    <dgm:pt modelId="{0BB71F65-0254-4818-A7AE-9C2A41103514}" type="sibTrans" cxnId="{D1D0E891-49BB-4C75-B14B-FC0F2163E5FE}">
      <dgm:prSet/>
      <dgm:spPr/>
      <dgm:t>
        <a:bodyPr/>
        <a:lstStyle/>
        <a:p>
          <a:endParaRPr lang="en-US"/>
        </a:p>
      </dgm:t>
    </dgm:pt>
    <dgm:pt modelId="{E6928BAE-2E25-43B3-A27F-501AD602CF0D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destruktiv ocaq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A53061-8703-4884-999C-7575C46DE003}" type="parTrans" cxnId="{AE52E91D-1F26-45D5-A86A-CF2DCE76C22E}">
      <dgm:prSet/>
      <dgm:spPr/>
      <dgm:t>
        <a:bodyPr/>
        <a:lstStyle/>
        <a:p>
          <a:endParaRPr lang="en-US"/>
        </a:p>
      </dgm:t>
    </dgm:pt>
    <dgm:pt modelId="{9206EDEC-1527-475E-8927-E7C01E7F1415}" type="sibTrans" cxnId="{AE52E91D-1F26-45D5-A86A-CF2DCE76C22E}">
      <dgm:prSet/>
      <dgm:spPr/>
      <dgm:t>
        <a:bodyPr/>
        <a:lstStyle/>
        <a:p>
          <a:endParaRPr lang="en-US"/>
        </a:p>
      </dgm:t>
    </dgm:pt>
    <dgm:pt modelId="{A89A3076-C7B2-4F6E-B80F-CBB8F5818381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hepatomeqaliya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7C1FC0-26DE-4C50-82FD-DB13857A231B}" type="parTrans" cxnId="{91ECEB8C-4F94-4E60-ACD5-AB3EF2589593}">
      <dgm:prSet/>
      <dgm:spPr/>
      <dgm:t>
        <a:bodyPr/>
        <a:lstStyle/>
        <a:p>
          <a:endParaRPr lang="en-US"/>
        </a:p>
      </dgm:t>
    </dgm:pt>
    <dgm:pt modelId="{B1EF5A34-EE77-490D-BFC8-3187E57C5204}" type="sibTrans" cxnId="{91ECEB8C-4F94-4E60-ACD5-AB3EF2589593}">
      <dgm:prSet/>
      <dgm:spPr/>
      <dgm:t>
        <a:bodyPr/>
        <a:lstStyle/>
        <a:p>
          <a:endParaRPr lang="en-US"/>
        </a:p>
      </dgm:t>
    </dgm:pt>
    <dgm:pt modelId="{572512E4-529E-41B5-88C7-C72D9E5A0679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76BC0-03EE-4174-ABCF-46790B42E241}" type="parTrans" cxnId="{58AFB99B-8A24-422B-81C4-7A843FC4C076}">
      <dgm:prSet/>
      <dgm:spPr/>
      <dgm:t>
        <a:bodyPr/>
        <a:lstStyle/>
        <a:p>
          <a:endParaRPr lang="en-US"/>
        </a:p>
      </dgm:t>
    </dgm:pt>
    <dgm:pt modelId="{E0362592-9B77-43E6-962F-2DABDB7892D2}" type="sibTrans" cxnId="{58AFB99B-8A24-422B-81C4-7A843FC4C076}">
      <dgm:prSet/>
      <dgm:spPr/>
      <dgm:t>
        <a:bodyPr/>
        <a:lstStyle/>
        <a:p>
          <a:endParaRPr lang="en-US"/>
        </a:p>
      </dgm:t>
    </dgm:pt>
    <dgm:pt modelId="{FF539BE1-63BF-4A59-B5DB-B11BE92AB1D8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septik əlamətləri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F45BD7-4297-476A-8291-D1C489238B64}" type="parTrans" cxnId="{4EDFE91F-FE14-4BE4-BEF7-D907413123F0}">
      <dgm:prSet/>
      <dgm:spPr/>
      <dgm:t>
        <a:bodyPr/>
        <a:lstStyle/>
        <a:p>
          <a:endParaRPr lang="en-US"/>
        </a:p>
      </dgm:t>
    </dgm:pt>
    <dgm:pt modelId="{3FBFC36D-517C-4DCA-95EE-50FD2229D3F3}" type="sibTrans" cxnId="{4EDFE91F-FE14-4BE4-BEF7-D907413123F0}">
      <dgm:prSet/>
      <dgm:spPr/>
      <dgm:t>
        <a:bodyPr/>
        <a:lstStyle/>
        <a:p>
          <a:endParaRPr lang="en-US"/>
        </a:p>
      </dgm:t>
    </dgm:pt>
    <dgm:pt modelId="{B2C5EB06-470E-4DE1-9F67-0687FC4479C7}" type="pres">
      <dgm:prSet presAssocID="{F0C0F754-1C2E-4377-994F-FFF81EC2A942}" presName="Name0" presStyleCnt="0">
        <dgm:presLayoutVars>
          <dgm:dir/>
          <dgm:animLvl val="lvl"/>
          <dgm:resizeHandles val="exact"/>
        </dgm:presLayoutVars>
      </dgm:prSet>
      <dgm:spPr/>
    </dgm:pt>
    <dgm:pt modelId="{DEF09FBC-BE8B-4DB6-8329-60D60DA7F052}" type="pres">
      <dgm:prSet presAssocID="{13BF9513-F98E-4610-9AE3-8DD8C299AE16}" presName="composite" presStyleCnt="0"/>
      <dgm:spPr/>
    </dgm:pt>
    <dgm:pt modelId="{84AD6451-F7E0-42EE-8AF8-A0DC17091A9F}" type="pres">
      <dgm:prSet presAssocID="{13BF9513-F98E-4610-9AE3-8DD8C299AE16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D26BF252-CE76-4EE0-B45E-530F6AD26748}" type="pres">
      <dgm:prSet presAssocID="{13BF9513-F98E-4610-9AE3-8DD8C299AE16}" presName="desTx" presStyleLbl="alignAccFollowNode1" presStyleIdx="0" presStyleCnt="3">
        <dgm:presLayoutVars>
          <dgm:bulletEnabled val="1"/>
        </dgm:presLayoutVars>
      </dgm:prSet>
      <dgm:spPr/>
    </dgm:pt>
    <dgm:pt modelId="{7E95A1C7-39A5-4123-BFF0-17C404CB3E36}" type="pres">
      <dgm:prSet presAssocID="{88CF7739-742A-4605-9E75-D41ECC8FF19C}" presName="space" presStyleCnt="0"/>
      <dgm:spPr/>
    </dgm:pt>
    <dgm:pt modelId="{B3C5D096-9A33-447A-B6CF-EAB8BAE442D3}" type="pres">
      <dgm:prSet presAssocID="{A793BB1C-F263-4B05-AFAB-26E3E54EE66B}" presName="composite" presStyleCnt="0"/>
      <dgm:spPr/>
    </dgm:pt>
    <dgm:pt modelId="{21BF9B85-A7BA-4F92-B5DE-79ACBFC66F93}" type="pres">
      <dgm:prSet presAssocID="{A793BB1C-F263-4B05-AFAB-26E3E54EE66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9944F1EC-A978-4FE1-9497-19EDEE49A2BF}" type="pres">
      <dgm:prSet presAssocID="{A793BB1C-F263-4B05-AFAB-26E3E54EE66B}" presName="desTx" presStyleLbl="alignAccFollowNode1" presStyleIdx="1" presStyleCnt="3">
        <dgm:presLayoutVars>
          <dgm:bulletEnabled val="1"/>
        </dgm:presLayoutVars>
      </dgm:prSet>
      <dgm:spPr/>
    </dgm:pt>
    <dgm:pt modelId="{AD6337FB-8B32-4EAA-BAE4-D97F7F515E03}" type="pres">
      <dgm:prSet presAssocID="{0149F1D4-EFF3-4970-9B41-A6B6F4595262}" presName="space" presStyleCnt="0"/>
      <dgm:spPr/>
    </dgm:pt>
    <dgm:pt modelId="{01FAA0A3-FF11-4626-A5B0-3321DFDBBB43}" type="pres">
      <dgm:prSet presAssocID="{ED0AC35C-8E48-4E04-BED1-7C6FAD3AFFDB}" presName="composite" presStyleCnt="0"/>
      <dgm:spPr/>
    </dgm:pt>
    <dgm:pt modelId="{8954D3E7-171E-43F0-BDD8-1DC93AE1D8E1}" type="pres">
      <dgm:prSet presAssocID="{ED0AC35C-8E48-4E04-BED1-7C6FAD3AFFD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22F5590-79C3-47EE-8F39-FBB42D3289D0}" type="pres">
      <dgm:prSet presAssocID="{ED0AC35C-8E48-4E04-BED1-7C6FAD3AFFDB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EE59D408-56EF-407F-AAF5-A0984E1E7624}" type="presOf" srcId="{A793BB1C-F263-4B05-AFAB-26E3E54EE66B}" destId="{21BF9B85-A7BA-4F92-B5DE-79ACBFC66F93}" srcOrd="0" destOrd="0" presId="urn:microsoft.com/office/officeart/2005/8/layout/hList1"/>
    <dgm:cxn modelId="{AE52E91D-1F26-45D5-A86A-CF2DCE76C22E}" srcId="{ED0AC35C-8E48-4E04-BED1-7C6FAD3AFFDB}" destId="{E6928BAE-2E25-43B3-A27F-501AD602CF0D}" srcOrd="0" destOrd="0" parTransId="{6BA53061-8703-4884-999C-7575C46DE003}" sibTransId="{9206EDEC-1527-475E-8927-E7C01E7F1415}"/>
    <dgm:cxn modelId="{4EDFE91F-FE14-4BE4-BEF7-D907413123F0}" srcId="{13BF9513-F98E-4610-9AE3-8DD8C299AE16}" destId="{FF539BE1-63BF-4A59-B5DB-B11BE92AB1D8}" srcOrd="3" destOrd="0" parTransId="{4FF45BD7-4297-476A-8291-D1C489238B64}" sibTransId="{3FBFC36D-517C-4DCA-95EE-50FD2229D3F3}"/>
    <dgm:cxn modelId="{E9368340-F110-4D93-9DFD-137CC788F4DB}" type="presOf" srcId="{A89A3076-C7B2-4F6E-B80F-CBB8F5818381}" destId="{D26BF252-CE76-4EE0-B45E-530F6AD26748}" srcOrd="0" destOrd="1" presId="urn:microsoft.com/office/officeart/2005/8/layout/hList1"/>
    <dgm:cxn modelId="{C1F0135E-6AB3-4312-80B1-E99EB30AE3D0}" type="presOf" srcId="{13BF9513-F98E-4610-9AE3-8DD8C299AE16}" destId="{84AD6451-F7E0-42EE-8AF8-A0DC17091A9F}" srcOrd="0" destOrd="0" presId="urn:microsoft.com/office/officeart/2005/8/layout/hList1"/>
    <dgm:cxn modelId="{7EA18955-ADA3-4890-9804-33A6A11B9EC4}" type="presOf" srcId="{0463B71A-D162-4551-88C0-8FD24E16CBA4}" destId="{D26BF252-CE76-4EE0-B45E-530F6AD26748}" srcOrd="0" destOrd="0" presId="urn:microsoft.com/office/officeart/2005/8/layout/hList1"/>
    <dgm:cxn modelId="{26BDAD7B-B50C-417E-9A67-5A4D90C0F77C}" type="presOf" srcId="{572512E4-529E-41B5-88C7-C72D9E5A0679}" destId="{D26BF252-CE76-4EE0-B45E-530F6AD26748}" srcOrd="0" destOrd="2" presId="urn:microsoft.com/office/officeart/2005/8/layout/hList1"/>
    <dgm:cxn modelId="{99560A8B-8E69-4F59-959A-A43C91AB5B37}" type="presOf" srcId="{F0C0F754-1C2E-4377-994F-FFF81EC2A942}" destId="{B2C5EB06-470E-4DE1-9F67-0687FC4479C7}" srcOrd="0" destOrd="0" presId="urn:microsoft.com/office/officeart/2005/8/layout/hList1"/>
    <dgm:cxn modelId="{91ECEB8C-4F94-4E60-ACD5-AB3EF2589593}" srcId="{13BF9513-F98E-4610-9AE3-8DD8C299AE16}" destId="{A89A3076-C7B2-4F6E-B80F-CBB8F5818381}" srcOrd="1" destOrd="0" parTransId="{897C1FC0-26DE-4C50-82FD-DB13857A231B}" sibTransId="{B1EF5A34-EE77-490D-BFC8-3187E57C5204}"/>
    <dgm:cxn modelId="{D1D0E891-49BB-4C75-B14B-FC0F2163E5FE}" srcId="{F0C0F754-1C2E-4377-994F-FFF81EC2A942}" destId="{ED0AC35C-8E48-4E04-BED1-7C6FAD3AFFDB}" srcOrd="2" destOrd="0" parTransId="{8AAE55AD-97E3-4AFE-A0DA-11CA64BF7104}" sibTransId="{0BB71F65-0254-4818-A7AE-9C2A41103514}"/>
    <dgm:cxn modelId="{E4F38097-04E9-4F51-B4B4-BAF06CEABCF7}" srcId="{F0C0F754-1C2E-4377-994F-FFF81EC2A942}" destId="{13BF9513-F98E-4610-9AE3-8DD8C299AE16}" srcOrd="0" destOrd="0" parTransId="{22FB624D-51BF-4F81-8494-48237A50196E}" sibTransId="{88CF7739-742A-4605-9E75-D41ECC8FF19C}"/>
    <dgm:cxn modelId="{58AFB99B-8A24-422B-81C4-7A843FC4C076}" srcId="{13BF9513-F98E-4610-9AE3-8DD8C299AE16}" destId="{572512E4-529E-41B5-88C7-C72D9E5A0679}" srcOrd="2" destOrd="0" parTransId="{55D76BC0-03EE-4174-ABCF-46790B42E241}" sibTransId="{E0362592-9B77-43E6-962F-2DABDB7892D2}"/>
    <dgm:cxn modelId="{87B200A1-EFB5-497C-9AF7-DB9BC076717E}" srcId="{13BF9513-F98E-4610-9AE3-8DD8C299AE16}" destId="{0463B71A-D162-4551-88C0-8FD24E16CBA4}" srcOrd="0" destOrd="0" parTransId="{28F1332B-2FA2-4FD7-9D61-036C1796D542}" sibTransId="{9DF9E169-28CA-4E49-B5E7-FED028E4793A}"/>
    <dgm:cxn modelId="{AB6E8AA2-50C8-4CF6-B99B-78F86AF6C546}" srcId="{F0C0F754-1C2E-4377-994F-FFF81EC2A942}" destId="{A793BB1C-F263-4B05-AFAB-26E3E54EE66B}" srcOrd="1" destOrd="0" parTransId="{7453FD29-2FF6-47B9-B1E9-D2AF966C3A2E}" sibTransId="{0149F1D4-EFF3-4970-9B41-A6B6F4595262}"/>
    <dgm:cxn modelId="{44359AC1-85FE-4C8F-B94C-8F50D58D1C56}" type="presOf" srcId="{ED0AC35C-8E48-4E04-BED1-7C6FAD3AFFDB}" destId="{8954D3E7-171E-43F0-BDD8-1DC93AE1D8E1}" srcOrd="0" destOrd="0" presId="urn:microsoft.com/office/officeart/2005/8/layout/hList1"/>
    <dgm:cxn modelId="{2C0FE7C5-87C3-4FB8-9101-49FD0A06B58A}" type="presOf" srcId="{E6928BAE-2E25-43B3-A27F-501AD602CF0D}" destId="{222F5590-79C3-47EE-8F39-FBB42D3289D0}" srcOrd="0" destOrd="0" presId="urn:microsoft.com/office/officeart/2005/8/layout/hList1"/>
    <dgm:cxn modelId="{D6B0F7E4-4C2E-4E09-AD26-8A32668901BD}" type="presOf" srcId="{FF539BE1-63BF-4A59-B5DB-B11BE92AB1D8}" destId="{D26BF252-CE76-4EE0-B45E-530F6AD26748}" srcOrd="0" destOrd="3" presId="urn:microsoft.com/office/officeart/2005/8/layout/hList1"/>
    <dgm:cxn modelId="{076F7FF6-241D-48AA-84DB-6601006CF0FC}" srcId="{A793BB1C-F263-4B05-AFAB-26E3E54EE66B}" destId="{073E00DB-9A19-4C81-AC3E-11300403DDDC}" srcOrd="0" destOrd="0" parTransId="{70F6872E-DBEC-488D-95FA-0C8DE8CCAFC6}" sibTransId="{B5B2A966-2E7C-443C-8259-9C314B3C9293}"/>
    <dgm:cxn modelId="{E24293FC-8BC1-47F9-AE93-B9D8C3EF7D37}" type="presOf" srcId="{073E00DB-9A19-4C81-AC3E-11300403DDDC}" destId="{9944F1EC-A978-4FE1-9497-19EDEE49A2BF}" srcOrd="0" destOrd="0" presId="urn:microsoft.com/office/officeart/2005/8/layout/hList1"/>
    <dgm:cxn modelId="{DDE7BCC2-1854-4062-BEC2-5E0CC0CDC855}" type="presParOf" srcId="{B2C5EB06-470E-4DE1-9F67-0687FC4479C7}" destId="{DEF09FBC-BE8B-4DB6-8329-60D60DA7F052}" srcOrd="0" destOrd="0" presId="urn:microsoft.com/office/officeart/2005/8/layout/hList1"/>
    <dgm:cxn modelId="{B9FAEAB4-239A-40C6-888C-36670020170E}" type="presParOf" srcId="{DEF09FBC-BE8B-4DB6-8329-60D60DA7F052}" destId="{84AD6451-F7E0-42EE-8AF8-A0DC17091A9F}" srcOrd="0" destOrd="0" presId="urn:microsoft.com/office/officeart/2005/8/layout/hList1"/>
    <dgm:cxn modelId="{779B9D6F-FFA4-4118-814A-F0257CFA62B5}" type="presParOf" srcId="{DEF09FBC-BE8B-4DB6-8329-60D60DA7F052}" destId="{D26BF252-CE76-4EE0-B45E-530F6AD26748}" srcOrd="1" destOrd="0" presId="urn:microsoft.com/office/officeart/2005/8/layout/hList1"/>
    <dgm:cxn modelId="{6A7575EF-2554-4B7E-80B8-945560F4E968}" type="presParOf" srcId="{B2C5EB06-470E-4DE1-9F67-0687FC4479C7}" destId="{7E95A1C7-39A5-4123-BFF0-17C404CB3E36}" srcOrd="1" destOrd="0" presId="urn:microsoft.com/office/officeart/2005/8/layout/hList1"/>
    <dgm:cxn modelId="{C34ED637-B515-447F-AE75-3A8CB508E141}" type="presParOf" srcId="{B2C5EB06-470E-4DE1-9F67-0687FC4479C7}" destId="{B3C5D096-9A33-447A-B6CF-EAB8BAE442D3}" srcOrd="2" destOrd="0" presId="urn:microsoft.com/office/officeart/2005/8/layout/hList1"/>
    <dgm:cxn modelId="{99DCF8C7-E066-452C-BA91-87005CD3ADE6}" type="presParOf" srcId="{B3C5D096-9A33-447A-B6CF-EAB8BAE442D3}" destId="{21BF9B85-A7BA-4F92-B5DE-79ACBFC66F93}" srcOrd="0" destOrd="0" presId="urn:microsoft.com/office/officeart/2005/8/layout/hList1"/>
    <dgm:cxn modelId="{8CC96579-F63F-47BB-96A4-C56D204E54CB}" type="presParOf" srcId="{B3C5D096-9A33-447A-B6CF-EAB8BAE442D3}" destId="{9944F1EC-A978-4FE1-9497-19EDEE49A2BF}" srcOrd="1" destOrd="0" presId="urn:microsoft.com/office/officeart/2005/8/layout/hList1"/>
    <dgm:cxn modelId="{AD21EF15-8E8D-4943-AD4A-367B628D7607}" type="presParOf" srcId="{B2C5EB06-470E-4DE1-9F67-0687FC4479C7}" destId="{AD6337FB-8B32-4EAA-BAE4-D97F7F515E03}" srcOrd="3" destOrd="0" presId="urn:microsoft.com/office/officeart/2005/8/layout/hList1"/>
    <dgm:cxn modelId="{B203C400-94EE-4F9E-AF0B-0318D1EB53CC}" type="presParOf" srcId="{B2C5EB06-470E-4DE1-9F67-0687FC4479C7}" destId="{01FAA0A3-FF11-4626-A5B0-3321DFDBBB43}" srcOrd="4" destOrd="0" presId="urn:microsoft.com/office/officeart/2005/8/layout/hList1"/>
    <dgm:cxn modelId="{CE4E877A-F712-4B4B-A373-526724A49B04}" type="presParOf" srcId="{01FAA0A3-FF11-4626-A5B0-3321DFDBBB43}" destId="{8954D3E7-171E-43F0-BDD8-1DC93AE1D8E1}" srcOrd="0" destOrd="0" presId="urn:microsoft.com/office/officeart/2005/8/layout/hList1"/>
    <dgm:cxn modelId="{FA6D7679-AF05-4DE7-B936-923CC90725A6}" type="presParOf" srcId="{01FAA0A3-FF11-4626-A5B0-3321DFDBBB43}" destId="{222F5590-79C3-47EE-8F39-FBB42D3289D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706EE75-30AF-4C47-A35B-80C8A5FB88F4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9783B8-6773-49EB-AC49-DF20C98D47B8}">
      <dgm:prSet phldrT="[Text]"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tr-TR" altLang="en-US" b="1" dirty="0">
              <a:latin typeface="Arial" panose="020B0604020202020204" pitchFamily="34" charset="0"/>
              <a:cs typeface="Arial" panose="020B0604020202020204" pitchFamily="34" charset="0"/>
            </a:rPr>
            <a:t>atogen parazitin</a:t>
          </a:r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tr-TR" altLang="en-US" b="1" dirty="0">
              <a:latin typeface="Arial" panose="020B0604020202020204" pitchFamily="34" charset="0"/>
              <a:cs typeface="Arial" panose="020B0604020202020204" pitchFamily="34" charset="0"/>
            </a:rPr>
            <a:t>tapılması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7D0977-0987-417E-9B32-E35B1CE5A7DB}" type="sibTrans" cxnId="{902718DC-2E58-4CBA-9A87-A1D26ED44717}">
      <dgm:prSet/>
      <dgm:spPr/>
      <dgm:t>
        <a:bodyPr/>
        <a:lstStyle/>
        <a:p>
          <a:endParaRPr lang="en-US"/>
        </a:p>
      </dgm:t>
    </dgm:pt>
    <dgm:pt modelId="{D9770668-51AF-4410-BFC6-02C4439F8EBA}" type="parTrans" cxnId="{902718DC-2E58-4CBA-9A87-A1D26ED44717}">
      <dgm:prSet/>
      <dgm:spPr/>
      <dgm:t>
        <a:bodyPr/>
        <a:lstStyle/>
        <a:p>
          <a:endParaRPr lang="en-US"/>
        </a:p>
      </dgm:t>
    </dgm:pt>
    <dgm:pt modelId="{7A22080C-7537-411F-B330-E8F7B32E5470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Differensasiya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İFA metodu ilə plazmada amöb anticisimlərinin təyini (95%)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BD5FB-0D81-465C-A02F-43CD35705FFE}" type="sibTrans" cxnId="{2FDAF419-E787-4EB6-9AF2-EED90825D178}">
      <dgm:prSet/>
      <dgm:spPr/>
      <dgm:t>
        <a:bodyPr/>
        <a:lstStyle/>
        <a:p>
          <a:endParaRPr lang="en-US"/>
        </a:p>
      </dgm:t>
    </dgm:pt>
    <dgm:pt modelId="{7B182F07-B87F-46F6-82D7-B2FBCB62BE23}" type="parTrans" cxnId="{2FDAF419-E787-4EB6-9AF2-EED90825D178}">
      <dgm:prSet/>
      <dgm:spPr/>
      <dgm:t>
        <a:bodyPr/>
        <a:lstStyle/>
        <a:p>
          <a:endParaRPr lang="en-US"/>
        </a:p>
      </dgm:t>
    </dgm:pt>
    <dgm:pt modelId="{5FC8A60C-066D-44AE-A73E-74368B0E20D1}">
      <dgm:prSet phldrT="[Text]"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müalicənin effektivliyini və residivləri müəyyənləşdirmə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si - </a:t>
          </a:r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plazmada antigenlərin titrini təyini (ELIZA)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DBDF91-88C1-4DA5-874B-6D2215C3A500}" type="sibTrans" cxnId="{DF8C84D5-D239-4987-9D63-A2468E9954C1}">
      <dgm:prSet/>
      <dgm:spPr/>
      <dgm:t>
        <a:bodyPr/>
        <a:lstStyle/>
        <a:p>
          <a:endParaRPr lang="en-US"/>
        </a:p>
      </dgm:t>
    </dgm:pt>
    <dgm:pt modelId="{63304AB8-A684-443E-AB27-99EF8E2F8F9C}" type="parTrans" cxnId="{DF8C84D5-D239-4987-9D63-A2468E9954C1}">
      <dgm:prSet/>
      <dgm:spPr/>
      <dgm:t>
        <a:bodyPr/>
        <a:lstStyle/>
        <a:p>
          <a:endParaRPr lang="en-US"/>
        </a:p>
      </dgm:t>
    </dgm:pt>
    <dgm:pt modelId="{1BF3541B-88C3-4ECF-8D55-A182AFFE9578}">
      <dgm:prSet phldrT="[Text]"/>
      <dgm:spPr/>
      <dgm:t>
        <a:bodyPr/>
        <a:lstStyle/>
        <a:p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tr-TR" altLang="en-US" b="1" dirty="0">
              <a:latin typeface="Arial" panose="020B0604020202020204" pitchFamily="34" charset="0"/>
              <a:cs typeface="Arial" panose="020B0604020202020204" pitchFamily="34" charset="0"/>
            </a:rPr>
            <a:t>mpirik müalicəyə cavab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93AD06-51E1-4463-A660-B54D11063837}" type="sibTrans" cxnId="{AE82CAA1-6952-4B73-9B4A-26D123027F9C}">
      <dgm:prSet/>
      <dgm:spPr/>
      <dgm:t>
        <a:bodyPr/>
        <a:lstStyle/>
        <a:p>
          <a:endParaRPr lang="en-US"/>
        </a:p>
      </dgm:t>
    </dgm:pt>
    <dgm:pt modelId="{511CEFF7-28E7-4D8B-9530-31ED387E0533}" type="parTrans" cxnId="{AE82CAA1-6952-4B73-9B4A-26D123027F9C}">
      <dgm:prSet/>
      <dgm:spPr/>
      <dgm:t>
        <a:bodyPr/>
        <a:lstStyle/>
        <a:p>
          <a:endParaRPr lang="en-US"/>
        </a:p>
      </dgm:t>
    </dgm:pt>
    <dgm:pt modelId="{A562F504-A6D9-49AD-88D4-B197017FBED1}">
      <dgm:prSet phldrT="[Text]"/>
      <dgm:spPr/>
      <dgm:t>
        <a:bodyPr/>
        <a:lstStyle/>
        <a:p>
          <a:pPr>
            <a:buFontTx/>
            <a:buNone/>
          </a:pP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etronidazol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 müalicəsi və izləmə: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56477E-4408-4CB3-897A-E19640826CD0}" type="sibTrans" cxnId="{FD17E114-085E-438F-AFF9-04885B9EB4ED}">
      <dgm:prSet/>
      <dgm:spPr/>
      <dgm:t>
        <a:bodyPr/>
        <a:lstStyle/>
        <a:p>
          <a:endParaRPr lang="en-US"/>
        </a:p>
      </dgm:t>
    </dgm:pt>
    <dgm:pt modelId="{6512A6B9-59F1-498D-9896-A3594283E31C}" type="parTrans" cxnId="{FD17E114-085E-438F-AFF9-04885B9EB4ED}">
      <dgm:prSet/>
      <dgm:spPr/>
      <dgm:t>
        <a:bodyPr/>
        <a:lstStyle/>
        <a:p>
          <a:endParaRPr lang="en-US"/>
        </a:p>
      </dgm:t>
    </dgm:pt>
    <dgm:pt modelId="{9F7B4D6B-3240-4795-9B7B-AA6A5384DB1D}">
      <dgm:prSet/>
      <dgm:spPr/>
      <dgm:t>
        <a:bodyPr/>
        <a:lstStyle/>
        <a:p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Amöb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abseslərində 3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tr-TR" altLang="en-US" dirty="0">
              <a:latin typeface="Arial" panose="020B0604020202020204" pitchFamily="34" charset="0"/>
              <a:cs typeface="Arial" panose="020B0604020202020204" pitchFamily="34" charset="0"/>
            </a:rPr>
            <a:t>4 gün ərzində </a:t>
          </a:r>
          <a:r>
            <a:rPr lang="az-Latn-AZ" altLang="en-US" dirty="0">
              <a:latin typeface="Arial" panose="020B0604020202020204" pitchFamily="34" charset="0"/>
              <a:cs typeface="Arial" panose="020B0604020202020204" pitchFamily="34" charset="0"/>
            </a:rPr>
            <a:t>müsbət effekt</a:t>
          </a:r>
          <a:endParaRPr lang="ru-RU" alt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78BD10-A1AD-41BA-8475-AE52D202244F}" type="sibTrans" cxnId="{58D36248-BD8E-4343-958D-2BB6CF932F1B}">
      <dgm:prSet/>
      <dgm:spPr/>
      <dgm:t>
        <a:bodyPr/>
        <a:lstStyle/>
        <a:p>
          <a:endParaRPr lang="en-US"/>
        </a:p>
      </dgm:t>
    </dgm:pt>
    <dgm:pt modelId="{A4F2CCD8-7ED4-4F57-84F7-C5636508F6B3}" type="parTrans" cxnId="{58D36248-BD8E-4343-958D-2BB6CF932F1B}">
      <dgm:prSet/>
      <dgm:spPr/>
      <dgm:t>
        <a:bodyPr/>
        <a:lstStyle/>
        <a:p>
          <a:endParaRPr lang="en-US"/>
        </a:p>
      </dgm:t>
    </dgm:pt>
    <dgm:pt modelId="{2431885F-A814-42AE-8495-14B056E25786}" type="pres">
      <dgm:prSet presAssocID="{9706EE75-30AF-4C47-A35B-80C8A5FB88F4}" presName="linear" presStyleCnt="0">
        <dgm:presLayoutVars>
          <dgm:dir/>
          <dgm:animLvl val="lvl"/>
          <dgm:resizeHandles val="exact"/>
        </dgm:presLayoutVars>
      </dgm:prSet>
      <dgm:spPr/>
    </dgm:pt>
    <dgm:pt modelId="{1068BB75-D7FF-48A4-A2BF-CA9E3E1E1D6E}" type="pres">
      <dgm:prSet presAssocID="{849783B8-6773-49EB-AC49-DF20C98D47B8}" presName="parentLin" presStyleCnt="0"/>
      <dgm:spPr/>
    </dgm:pt>
    <dgm:pt modelId="{C5859723-E95D-4E04-A97C-AA59BF4F2F66}" type="pres">
      <dgm:prSet presAssocID="{849783B8-6773-49EB-AC49-DF20C98D47B8}" presName="parentLeftMargin" presStyleLbl="node1" presStyleIdx="0" presStyleCnt="2"/>
      <dgm:spPr/>
    </dgm:pt>
    <dgm:pt modelId="{999EC4CF-25CD-4B66-A39D-A58030E5C4B0}" type="pres">
      <dgm:prSet presAssocID="{849783B8-6773-49EB-AC49-DF20C98D47B8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94D2A14-73C4-4247-AEEE-AC719E713F13}" type="pres">
      <dgm:prSet presAssocID="{849783B8-6773-49EB-AC49-DF20C98D47B8}" presName="negativeSpace" presStyleCnt="0"/>
      <dgm:spPr/>
    </dgm:pt>
    <dgm:pt modelId="{5F4206E2-7AFA-4919-9CC9-A0A17A1A142E}" type="pres">
      <dgm:prSet presAssocID="{849783B8-6773-49EB-AC49-DF20C98D47B8}" presName="childText" presStyleLbl="conFgAcc1" presStyleIdx="0" presStyleCnt="2">
        <dgm:presLayoutVars>
          <dgm:bulletEnabled val="1"/>
        </dgm:presLayoutVars>
      </dgm:prSet>
      <dgm:spPr/>
    </dgm:pt>
    <dgm:pt modelId="{5CCFCC63-71C4-4A24-A75E-B50B6042B396}" type="pres">
      <dgm:prSet presAssocID="{E27D0977-0987-417E-9B32-E35B1CE5A7DB}" presName="spaceBetweenRectangles" presStyleCnt="0"/>
      <dgm:spPr/>
    </dgm:pt>
    <dgm:pt modelId="{658BF5A2-21B4-4B41-86CA-7FA657836351}" type="pres">
      <dgm:prSet presAssocID="{1BF3541B-88C3-4ECF-8D55-A182AFFE9578}" presName="parentLin" presStyleCnt="0"/>
      <dgm:spPr/>
    </dgm:pt>
    <dgm:pt modelId="{8927639D-3264-4A51-94A4-B23778F37008}" type="pres">
      <dgm:prSet presAssocID="{1BF3541B-88C3-4ECF-8D55-A182AFFE9578}" presName="parentLeftMargin" presStyleLbl="node1" presStyleIdx="0" presStyleCnt="2"/>
      <dgm:spPr/>
    </dgm:pt>
    <dgm:pt modelId="{E2708358-88C3-4BE4-AA33-1918B6C6395D}" type="pres">
      <dgm:prSet presAssocID="{1BF3541B-88C3-4ECF-8D55-A182AFFE9578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F3B0854-0AE2-4897-A560-644BD303D344}" type="pres">
      <dgm:prSet presAssocID="{1BF3541B-88C3-4ECF-8D55-A182AFFE9578}" presName="negativeSpace" presStyleCnt="0"/>
      <dgm:spPr/>
    </dgm:pt>
    <dgm:pt modelId="{ECA4705D-862F-4C0C-B1AC-6D1BBE1B4AAE}" type="pres">
      <dgm:prSet presAssocID="{1BF3541B-88C3-4ECF-8D55-A182AFFE9578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3877080F-8247-44CF-9F93-13ACB2C99D2A}" type="presOf" srcId="{1BF3541B-88C3-4ECF-8D55-A182AFFE9578}" destId="{8927639D-3264-4A51-94A4-B23778F37008}" srcOrd="0" destOrd="0" presId="urn:microsoft.com/office/officeart/2005/8/layout/list1"/>
    <dgm:cxn modelId="{FD17E114-085E-438F-AFF9-04885B9EB4ED}" srcId="{1BF3541B-88C3-4ECF-8D55-A182AFFE9578}" destId="{A562F504-A6D9-49AD-88D4-B197017FBED1}" srcOrd="0" destOrd="0" parTransId="{6512A6B9-59F1-498D-9896-A3594283E31C}" sibTransId="{8A56477E-4408-4CB3-897A-E19640826CD0}"/>
    <dgm:cxn modelId="{2FDAF419-E787-4EB6-9AF2-EED90825D178}" srcId="{849783B8-6773-49EB-AC49-DF20C98D47B8}" destId="{7A22080C-7537-411F-B330-E8F7B32E5470}" srcOrd="0" destOrd="0" parTransId="{7B182F07-B87F-46F6-82D7-B2FBCB62BE23}" sibTransId="{C50BD5FB-0D81-465C-A02F-43CD35705FFE}"/>
    <dgm:cxn modelId="{652EDE2E-762F-4F05-8FBA-6CB09AD4256D}" type="presOf" srcId="{A562F504-A6D9-49AD-88D4-B197017FBED1}" destId="{ECA4705D-862F-4C0C-B1AC-6D1BBE1B4AAE}" srcOrd="0" destOrd="0" presId="urn:microsoft.com/office/officeart/2005/8/layout/list1"/>
    <dgm:cxn modelId="{B923F531-C9CF-4598-941E-D06C0ADCFB7C}" type="presOf" srcId="{1BF3541B-88C3-4ECF-8D55-A182AFFE9578}" destId="{E2708358-88C3-4BE4-AA33-1918B6C6395D}" srcOrd="1" destOrd="0" presId="urn:microsoft.com/office/officeart/2005/8/layout/list1"/>
    <dgm:cxn modelId="{58D36248-BD8E-4343-958D-2BB6CF932F1B}" srcId="{1BF3541B-88C3-4ECF-8D55-A182AFFE9578}" destId="{9F7B4D6B-3240-4795-9B7B-AA6A5384DB1D}" srcOrd="1" destOrd="0" parTransId="{A4F2CCD8-7ED4-4F57-84F7-C5636508F6B3}" sibTransId="{6B78BD10-A1AD-41BA-8475-AE52D202244F}"/>
    <dgm:cxn modelId="{47AD3B81-7E1E-4FEC-A249-124E732E6941}" type="presOf" srcId="{849783B8-6773-49EB-AC49-DF20C98D47B8}" destId="{C5859723-E95D-4E04-A97C-AA59BF4F2F66}" srcOrd="0" destOrd="0" presId="urn:microsoft.com/office/officeart/2005/8/layout/list1"/>
    <dgm:cxn modelId="{38F41C85-ED0B-4C7A-BCA5-BA95A0D50092}" type="presOf" srcId="{849783B8-6773-49EB-AC49-DF20C98D47B8}" destId="{999EC4CF-25CD-4B66-A39D-A58030E5C4B0}" srcOrd="1" destOrd="0" presId="urn:microsoft.com/office/officeart/2005/8/layout/list1"/>
    <dgm:cxn modelId="{AE82CAA1-6952-4B73-9B4A-26D123027F9C}" srcId="{9706EE75-30AF-4C47-A35B-80C8A5FB88F4}" destId="{1BF3541B-88C3-4ECF-8D55-A182AFFE9578}" srcOrd="1" destOrd="0" parTransId="{511CEFF7-28E7-4D8B-9530-31ED387E0533}" sibTransId="{CC93AD06-51E1-4463-A660-B54D11063837}"/>
    <dgm:cxn modelId="{682225A7-A7A9-44E0-9F7A-CD4C7855D587}" type="presOf" srcId="{5FC8A60C-066D-44AE-A73E-74368B0E20D1}" destId="{5F4206E2-7AFA-4919-9CC9-A0A17A1A142E}" srcOrd="0" destOrd="1" presId="urn:microsoft.com/office/officeart/2005/8/layout/list1"/>
    <dgm:cxn modelId="{9139B1CE-5507-4491-B2B6-1E220AED51A5}" type="presOf" srcId="{9706EE75-30AF-4C47-A35B-80C8A5FB88F4}" destId="{2431885F-A814-42AE-8495-14B056E25786}" srcOrd="0" destOrd="0" presId="urn:microsoft.com/office/officeart/2005/8/layout/list1"/>
    <dgm:cxn modelId="{DF8C84D5-D239-4987-9D63-A2468E9954C1}" srcId="{849783B8-6773-49EB-AC49-DF20C98D47B8}" destId="{5FC8A60C-066D-44AE-A73E-74368B0E20D1}" srcOrd="1" destOrd="0" parTransId="{63304AB8-A684-443E-AB27-99EF8E2F8F9C}" sibTransId="{72DBDF91-88C1-4DA5-874B-6D2215C3A500}"/>
    <dgm:cxn modelId="{902718DC-2E58-4CBA-9A87-A1D26ED44717}" srcId="{9706EE75-30AF-4C47-A35B-80C8A5FB88F4}" destId="{849783B8-6773-49EB-AC49-DF20C98D47B8}" srcOrd="0" destOrd="0" parTransId="{D9770668-51AF-4410-BFC6-02C4439F8EBA}" sibTransId="{E27D0977-0987-417E-9B32-E35B1CE5A7DB}"/>
    <dgm:cxn modelId="{6FB078F3-B3A8-4A10-8021-96A3A7797061}" type="presOf" srcId="{7A22080C-7537-411F-B330-E8F7B32E5470}" destId="{5F4206E2-7AFA-4919-9CC9-A0A17A1A142E}" srcOrd="0" destOrd="0" presId="urn:microsoft.com/office/officeart/2005/8/layout/list1"/>
    <dgm:cxn modelId="{EB7570FD-9A38-45C5-A72D-4148DAA1BBA8}" type="presOf" srcId="{9F7B4D6B-3240-4795-9B7B-AA6A5384DB1D}" destId="{ECA4705D-862F-4C0C-B1AC-6D1BBE1B4AAE}" srcOrd="0" destOrd="1" presId="urn:microsoft.com/office/officeart/2005/8/layout/list1"/>
    <dgm:cxn modelId="{1FD69444-D045-4CF7-8E4D-FA8ECD843B84}" type="presParOf" srcId="{2431885F-A814-42AE-8495-14B056E25786}" destId="{1068BB75-D7FF-48A4-A2BF-CA9E3E1E1D6E}" srcOrd="0" destOrd="0" presId="urn:microsoft.com/office/officeart/2005/8/layout/list1"/>
    <dgm:cxn modelId="{B5C064C9-4C94-45C9-894A-9B20409539A5}" type="presParOf" srcId="{1068BB75-D7FF-48A4-A2BF-CA9E3E1E1D6E}" destId="{C5859723-E95D-4E04-A97C-AA59BF4F2F66}" srcOrd="0" destOrd="0" presId="urn:microsoft.com/office/officeart/2005/8/layout/list1"/>
    <dgm:cxn modelId="{B1EFD5F5-7DA6-4474-81FD-322D44190DCE}" type="presParOf" srcId="{1068BB75-D7FF-48A4-A2BF-CA9E3E1E1D6E}" destId="{999EC4CF-25CD-4B66-A39D-A58030E5C4B0}" srcOrd="1" destOrd="0" presId="urn:microsoft.com/office/officeart/2005/8/layout/list1"/>
    <dgm:cxn modelId="{586CC18A-43D2-4106-837B-6392201B2A98}" type="presParOf" srcId="{2431885F-A814-42AE-8495-14B056E25786}" destId="{E94D2A14-73C4-4247-AEEE-AC719E713F13}" srcOrd="1" destOrd="0" presId="urn:microsoft.com/office/officeart/2005/8/layout/list1"/>
    <dgm:cxn modelId="{6CE1BD52-83B5-4CFA-BE55-FC195BDAA854}" type="presParOf" srcId="{2431885F-A814-42AE-8495-14B056E25786}" destId="{5F4206E2-7AFA-4919-9CC9-A0A17A1A142E}" srcOrd="2" destOrd="0" presId="urn:microsoft.com/office/officeart/2005/8/layout/list1"/>
    <dgm:cxn modelId="{D0491A86-A36D-45E2-ABB5-02F4EEA9CE58}" type="presParOf" srcId="{2431885F-A814-42AE-8495-14B056E25786}" destId="{5CCFCC63-71C4-4A24-A75E-B50B6042B396}" srcOrd="3" destOrd="0" presId="urn:microsoft.com/office/officeart/2005/8/layout/list1"/>
    <dgm:cxn modelId="{934B083F-5259-4430-8FAB-82D372D8BA32}" type="presParOf" srcId="{2431885F-A814-42AE-8495-14B056E25786}" destId="{658BF5A2-21B4-4B41-86CA-7FA657836351}" srcOrd="4" destOrd="0" presId="urn:microsoft.com/office/officeart/2005/8/layout/list1"/>
    <dgm:cxn modelId="{F1CA54E7-00BD-4679-ABD5-6F961659EF4C}" type="presParOf" srcId="{658BF5A2-21B4-4B41-86CA-7FA657836351}" destId="{8927639D-3264-4A51-94A4-B23778F37008}" srcOrd="0" destOrd="0" presId="urn:microsoft.com/office/officeart/2005/8/layout/list1"/>
    <dgm:cxn modelId="{CCCE2E03-DDE5-4FC7-9881-B42B5E52DE78}" type="presParOf" srcId="{658BF5A2-21B4-4B41-86CA-7FA657836351}" destId="{E2708358-88C3-4BE4-AA33-1918B6C6395D}" srcOrd="1" destOrd="0" presId="urn:microsoft.com/office/officeart/2005/8/layout/list1"/>
    <dgm:cxn modelId="{270564B9-BA63-4A67-B308-E6638DBDFF8B}" type="presParOf" srcId="{2431885F-A814-42AE-8495-14B056E25786}" destId="{9F3B0854-0AE2-4897-A560-644BD303D344}" srcOrd="5" destOrd="0" presId="urn:microsoft.com/office/officeart/2005/8/layout/list1"/>
    <dgm:cxn modelId="{351B81CF-9517-4807-8D37-84F06D7C2B1A}" type="presParOf" srcId="{2431885F-A814-42AE-8495-14B056E25786}" destId="{ECA4705D-862F-4C0C-B1AC-6D1BBE1B4AAE}" srcOrd="6" destOrd="0" presId="urn:microsoft.com/office/officeart/2005/8/layout/list1"/>
  </dgm:cxnLst>
  <dgm:bg/>
  <dgm:whole>
    <a:ln w="12700">
      <a:solidFill>
        <a:srgbClr val="006666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C0DFB9E-F93C-4A40-AE75-9FE3AF6A7FA1}" type="doc">
      <dgm:prSet loTypeId="urn:microsoft.com/office/officeart/2005/8/layout/hList9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5B9626-99E8-49DC-8EB7-1AE4D9F7A229}">
      <dgm:prSet phldrT="[Text]"/>
      <dgm:spPr>
        <a:solidFill>
          <a:srgbClr val="006666"/>
        </a:solidFill>
      </dgm:spPr>
      <dgm:t>
        <a:bodyPr/>
        <a:lstStyle/>
        <a:p>
          <a:r>
            <a:rPr lang="ru-RU" altLang="en-US" b="1" dirty="0">
              <a:latin typeface="Arial" panose="020B0604020202020204" pitchFamily="34" charset="0"/>
              <a:cs typeface="Arial" panose="020B0604020202020204" pitchFamily="34" charset="0"/>
            </a:rPr>
            <a:t>Amöb absesi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E0CE04-9856-4EB2-8473-5F902E0701B1}" type="parTrans" cxnId="{69511DC4-FC33-49FC-95B9-8099C2A95EBC}">
      <dgm:prSet/>
      <dgm:spPr/>
      <dgm:t>
        <a:bodyPr/>
        <a:lstStyle/>
        <a:p>
          <a:endParaRPr lang="en-US"/>
        </a:p>
      </dgm:t>
    </dgm:pt>
    <dgm:pt modelId="{ECFD5FBA-0FCC-4C6B-8714-3FB28D059565}" type="sibTrans" cxnId="{69511DC4-FC33-49FC-95B9-8099C2A95EBC}">
      <dgm:prSet/>
      <dgm:spPr/>
      <dgm:t>
        <a:bodyPr/>
        <a:lstStyle/>
        <a:p>
          <a:endParaRPr lang="en-US"/>
        </a:p>
      </dgm:t>
    </dgm:pt>
    <dgm:pt modelId="{8203538B-5BD6-48A5-85EC-7E7B650CF252}">
      <dgm:prSet phldrT="[Text]" custT="1"/>
      <dgm:spPr>
        <a:solidFill>
          <a:srgbClr val="F5F8EC">
            <a:alpha val="89804"/>
          </a:srgbClr>
        </a:solidFill>
      </dgm:spPr>
      <dgm:t>
        <a:bodyPr/>
        <a:lstStyle/>
        <a:p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İ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lk seçim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konservativ -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 metronidazol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E9F94E-E4B7-459D-95B5-42A826E488B7}" type="parTrans" cxnId="{AAB6F418-D45F-4B94-820E-D98FC70E1870}">
      <dgm:prSet/>
      <dgm:spPr/>
      <dgm:t>
        <a:bodyPr/>
        <a:lstStyle/>
        <a:p>
          <a:endParaRPr lang="en-US"/>
        </a:p>
      </dgm:t>
    </dgm:pt>
    <dgm:pt modelId="{2AB8BD31-7FD9-4913-8D47-D52D075117D7}" type="sibTrans" cxnId="{AAB6F418-D45F-4B94-820E-D98FC70E1870}">
      <dgm:prSet/>
      <dgm:spPr/>
      <dgm:t>
        <a:bodyPr/>
        <a:lstStyle/>
        <a:p>
          <a:endParaRPr lang="en-US"/>
        </a:p>
      </dgm:t>
    </dgm:pt>
    <dgm:pt modelId="{5446E066-18BA-4CC7-BA5C-C1585A4FEA9A}">
      <dgm:prSet phldrT="[Text]" custT="1"/>
      <dgm:spPr>
        <a:solidFill>
          <a:srgbClr val="F5F8EC"/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10%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hallarda 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cərrahi müalicə 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dəridən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keçən və ya cərrahi drenaj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A67687-DA14-4ABE-9554-5A0EE2B802D9}" type="parTrans" cxnId="{A70BC95B-8F59-4D5A-A468-619049CA0866}">
      <dgm:prSet/>
      <dgm:spPr/>
      <dgm:t>
        <a:bodyPr/>
        <a:lstStyle/>
        <a:p>
          <a:endParaRPr lang="en-US"/>
        </a:p>
      </dgm:t>
    </dgm:pt>
    <dgm:pt modelId="{47585368-83C6-4C63-B658-B89BA9934746}" type="sibTrans" cxnId="{A70BC95B-8F59-4D5A-A468-619049CA0866}">
      <dgm:prSet/>
      <dgm:spPr/>
      <dgm:t>
        <a:bodyPr/>
        <a:lstStyle/>
        <a:p>
          <a:endParaRPr lang="en-US"/>
        </a:p>
      </dgm:t>
    </dgm:pt>
    <dgm:pt modelId="{1846CCAE-D0BE-415C-9477-80086E8D0322}">
      <dgm:prSet/>
      <dgm:spPr>
        <a:solidFill>
          <a:srgbClr val="006666"/>
        </a:solidFill>
      </dgm:spPr>
      <dgm:t>
        <a:bodyPr/>
        <a:lstStyle/>
        <a:p>
          <a:r>
            <a:rPr lang="ru-RU" altLang="en-US" b="1" dirty="0">
              <a:latin typeface="Arial" panose="020B0604020202020204" pitchFamily="34" charset="0"/>
              <a:cs typeface="Arial" panose="020B0604020202020204" pitchFamily="34" charset="0"/>
            </a:rPr>
            <a:t>İrinli abses</a:t>
          </a:r>
          <a:endParaRPr lang="en-US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4CF63B-B790-457A-BC13-DBC1BB16911B}" type="parTrans" cxnId="{D997B995-7FFA-4925-8132-CF19FB0B3FB6}">
      <dgm:prSet/>
      <dgm:spPr/>
      <dgm:t>
        <a:bodyPr/>
        <a:lstStyle/>
        <a:p>
          <a:endParaRPr lang="en-US"/>
        </a:p>
      </dgm:t>
    </dgm:pt>
    <dgm:pt modelId="{ED49CFDC-A979-4319-9AD7-A00411BE4C7E}" type="sibTrans" cxnId="{D997B995-7FFA-4925-8132-CF19FB0B3FB6}">
      <dgm:prSet/>
      <dgm:spPr/>
      <dgm:t>
        <a:bodyPr/>
        <a:lstStyle/>
        <a:p>
          <a:endParaRPr lang="en-US"/>
        </a:p>
      </dgm:t>
    </dgm:pt>
    <dgm:pt modelId="{90B3DDCF-E2AA-43D0-BF77-2F09F1CB767B}">
      <dgm:prSet phldrT="[Text]" custT="1"/>
      <dgm:spPr>
        <a:solidFill>
          <a:srgbClr val="F5F8EC"/>
        </a:solidFill>
      </dgm:spPr>
      <dgm:t>
        <a:bodyPr/>
        <a:lstStyle/>
        <a:p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tandart tədbir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 antibiotiko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terapiya və drenaj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AE4A48-CFA7-48F8-955F-F58B70BE0662}" type="parTrans" cxnId="{96EA2513-2206-4721-A441-BE990D61F1EB}">
      <dgm:prSet/>
      <dgm:spPr/>
      <dgm:t>
        <a:bodyPr/>
        <a:lstStyle/>
        <a:p>
          <a:endParaRPr lang="en-US"/>
        </a:p>
      </dgm:t>
    </dgm:pt>
    <dgm:pt modelId="{80832CEF-D6F1-4707-AE6C-2F3B0099C10D}" type="sibTrans" cxnId="{96EA2513-2206-4721-A441-BE990D61F1EB}">
      <dgm:prSet/>
      <dgm:spPr/>
      <dgm:t>
        <a:bodyPr/>
        <a:lstStyle/>
        <a:p>
          <a:endParaRPr lang="en-US"/>
        </a:p>
      </dgm:t>
    </dgm:pt>
    <dgm:pt modelId="{0CFC00EE-C9BD-4740-A637-CF490D610113}">
      <dgm:prSet phldrT="[Text]" custT="1"/>
      <dgm:spPr>
        <a:solidFill>
          <a:srgbClr val="F5F8EC"/>
        </a:solidFill>
      </dgm:spPr>
      <dgm:t>
        <a:bodyPr/>
        <a:lstStyle/>
        <a:p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Antibiotiko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terapiya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 6-8 həftə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F2438D-1A3C-4000-84E2-ABB3F4DC91E2}" type="parTrans" cxnId="{320D5725-34EA-4B92-8C41-3083A6FC323D}">
      <dgm:prSet/>
      <dgm:spPr/>
      <dgm:t>
        <a:bodyPr/>
        <a:lstStyle/>
        <a:p>
          <a:endParaRPr lang="en-US"/>
        </a:p>
      </dgm:t>
    </dgm:pt>
    <dgm:pt modelId="{3F0D2092-3A91-46F4-85E5-40A0A825609C}" type="sibTrans" cxnId="{320D5725-34EA-4B92-8C41-3083A6FC323D}">
      <dgm:prSet/>
      <dgm:spPr/>
      <dgm:t>
        <a:bodyPr/>
        <a:lstStyle/>
        <a:p>
          <a:endParaRPr lang="en-US"/>
        </a:p>
      </dgm:t>
    </dgm:pt>
    <dgm:pt modelId="{1BECCC20-9A40-4ACC-9528-652341ED00D2}">
      <dgm:prSet phldrT="[Text]" custT="1"/>
      <dgm:spPr>
        <a:solidFill>
          <a:srgbClr val="F5F8EC"/>
        </a:solidFill>
      </dgm:spPr>
      <dgm:t>
        <a:bodyPr/>
        <a:lstStyle/>
        <a:p>
          <a:r>
            <a:rPr lang="en-US" altLang="en-US" sz="20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renaj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 dəridən keçən və cərrahi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açıq və ya laparoskopik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EC9363-217D-485E-8DEC-085BCDDD30EA}" type="parTrans" cxnId="{9B0315A3-3DE2-48CF-8DFE-7C79066DD1BE}">
      <dgm:prSet/>
      <dgm:spPr/>
      <dgm:t>
        <a:bodyPr/>
        <a:lstStyle/>
        <a:p>
          <a:endParaRPr lang="en-US"/>
        </a:p>
      </dgm:t>
    </dgm:pt>
    <dgm:pt modelId="{9B710FCF-B45C-45F1-A03C-7A19905B1E1F}" type="sibTrans" cxnId="{9B0315A3-3DE2-48CF-8DFE-7C79066DD1BE}">
      <dgm:prSet/>
      <dgm:spPr/>
      <dgm:t>
        <a:bodyPr/>
        <a:lstStyle/>
        <a:p>
          <a:endParaRPr lang="en-US"/>
        </a:p>
      </dgm:t>
    </dgm:pt>
    <dgm:pt modelId="{5DCE0963-F27C-40F0-B813-6CC36BEA7067}">
      <dgm:prSet phldrT="[Text]"/>
      <dgm:spPr>
        <a:solidFill>
          <a:srgbClr val="006666"/>
        </a:solidFill>
      </dgm:spPr>
      <dgm:t>
        <a:bodyPr/>
        <a:lstStyle/>
        <a:p>
          <a:r>
            <a:rPr lang="ru-RU" altLang="en-US" b="1" dirty="0">
              <a:latin typeface="Arial" panose="020B0604020202020204" pitchFamily="34" charset="0"/>
              <a:cs typeface="Arial" panose="020B0604020202020204" pitchFamily="34" charset="0"/>
            </a:rPr>
            <a:t>Göbələk abses</a:t>
          </a:r>
          <a:r>
            <a:rPr lang="az-Latn-AZ" altLang="en-US" b="1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111990-3549-4AB1-BD4E-88161675FAAA}" type="parTrans" cxnId="{E1384EAD-A329-45AB-A1A9-B4A87C4733BD}">
      <dgm:prSet/>
      <dgm:spPr/>
      <dgm:t>
        <a:bodyPr/>
        <a:lstStyle/>
        <a:p>
          <a:endParaRPr lang="en-US"/>
        </a:p>
      </dgm:t>
    </dgm:pt>
    <dgm:pt modelId="{E20E0C5F-4637-455A-B839-F5E9674F7D5B}" type="sibTrans" cxnId="{E1384EAD-A329-45AB-A1A9-B4A87C4733BD}">
      <dgm:prSet/>
      <dgm:spPr/>
      <dgm:t>
        <a:bodyPr/>
        <a:lstStyle/>
        <a:p>
          <a:endParaRPr lang="en-US"/>
        </a:p>
      </dgm:t>
    </dgm:pt>
    <dgm:pt modelId="{9F9F2D9A-E8D8-4B2F-8AE4-4CC40FCDAF19}">
      <dgm:prSet phldrT="[Text]" custT="1"/>
      <dgm:spPr>
        <a:solidFill>
          <a:srgbClr val="F5F8EC"/>
        </a:solidFill>
      </dgm:spPr>
      <dgm:t>
        <a:bodyPr/>
        <a:lstStyle/>
        <a:p>
          <a:r>
            <a:rPr lang="en-US" altLang="en-US" sz="20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renaj</a:t>
          </a:r>
          <a:r>
            <a:rPr lang="az-Latn-AZ" altLang="en-US" sz="2000" dirty="0">
              <a:latin typeface="Arial" panose="020B0604020202020204" pitchFamily="34" charset="0"/>
              <a:cs typeface="Arial" panose="020B0604020202020204" pitchFamily="34" charset="0"/>
            </a:rPr>
            <a:t> və</a:t>
          </a:r>
          <a:r>
            <a:rPr lang="ru-RU" altLang="en-US" sz="2000" dirty="0">
              <a:latin typeface="Arial" panose="020B0604020202020204" pitchFamily="34" charset="0"/>
              <a:cs typeface="Arial" panose="020B0604020202020204" pitchFamily="34" charset="0"/>
            </a:rPr>
            <a:t> antifunqal dərmanlar (amfoterisin)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B1AA66-8C98-4CAD-B4B7-5063A7C340C3}" type="parTrans" cxnId="{457CC5CF-C0FE-4C4F-A289-C8FD6628E6C1}">
      <dgm:prSet/>
      <dgm:spPr/>
      <dgm:t>
        <a:bodyPr/>
        <a:lstStyle/>
        <a:p>
          <a:endParaRPr lang="en-US"/>
        </a:p>
      </dgm:t>
    </dgm:pt>
    <dgm:pt modelId="{7FB3A106-D2F0-45AC-BAF7-39B9844A7E43}" type="sibTrans" cxnId="{457CC5CF-C0FE-4C4F-A289-C8FD6628E6C1}">
      <dgm:prSet/>
      <dgm:spPr/>
      <dgm:t>
        <a:bodyPr/>
        <a:lstStyle/>
        <a:p>
          <a:endParaRPr lang="en-US"/>
        </a:p>
      </dgm:t>
    </dgm:pt>
    <dgm:pt modelId="{41B04FAF-EBE9-4DCB-8B44-52EA4B7C41E8}" type="pres">
      <dgm:prSet presAssocID="{DC0DFB9E-F93C-4A40-AE75-9FE3AF6A7FA1}" presName="list" presStyleCnt="0">
        <dgm:presLayoutVars>
          <dgm:dir/>
          <dgm:animLvl val="lvl"/>
        </dgm:presLayoutVars>
      </dgm:prSet>
      <dgm:spPr/>
    </dgm:pt>
    <dgm:pt modelId="{65346181-8F75-4085-A323-55F3A1DD1DED}" type="pres">
      <dgm:prSet presAssocID="{A85B9626-99E8-49DC-8EB7-1AE4D9F7A229}" presName="posSpace" presStyleCnt="0"/>
      <dgm:spPr/>
    </dgm:pt>
    <dgm:pt modelId="{B80585D1-84A7-41DE-B0B6-0BF2B1A6C785}" type="pres">
      <dgm:prSet presAssocID="{A85B9626-99E8-49DC-8EB7-1AE4D9F7A229}" presName="vertFlow" presStyleCnt="0"/>
      <dgm:spPr/>
    </dgm:pt>
    <dgm:pt modelId="{62C79F5F-A74D-4361-BC5A-9C5005364FC2}" type="pres">
      <dgm:prSet presAssocID="{A85B9626-99E8-49DC-8EB7-1AE4D9F7A229}" presName="topSpace" presStyleCnt="0"/>
      <dgm:spPr/>
    </dgm:pt>
    <dgm:pt modelId="{34C9F1FF-AAB9-4C90-949E-CA3D10CB6E97}" type="pres">
      <dgm:prSet presAssocID="{A85B9626-99E8-49DC-8EB7-1AE4D9F7A229}" presName="firstComp" presStyleCnt="0"/>
      <dgm:spPr/>
    </dgm:pt>
    <dgm:pt modelId="{54097B99-3BAB-44C7-A395-FBFC9E7B9DF7}" type="pres">
      <dgm:prSet presAssocID="{A85B9626-99E8-49DC-8EB7-1AE4D9F7A229}" presName="firstChild" presStyleLbl="bgAccFollowNode1" presStyleIdx="0" presStyleCnt="6"/>
      <dgm:spPr/>
    </dgm:pt>
    <dgm:pt modelId="{439FB00F-489A-4F1B-B75E-F41002168E68}" type="pres">
      <dgm:prSet presAssocID="{A85B9626-99E8-49DC-8EB7-1AE4D9F7A229}" presName="firstChildTx" presStyleLbl="bgAccFollowNode1" presStyleIdx="0" presStyleCnt="6">
        <dgm:presLayoutVars>
          <dgm:bulletEnabled val="1"/>
        </dgm:presLayoutVars>
      </dgm:prSet>
      <dgm:spPr/>
    </dgm:pt>
    <dgm:pt modelId="{2DD2FEC3-70F1-41A0-B18E-78A494255EF7}" type="pres">
      <dgm:prSet presAssocID="{5446E066-18BA-4CC7-BA5C-C1585A4FEA9A}" presName="comp" presStyleCnt="0"/>
      <dgm:spPr/>
    </dgm:pt>
    <dgm:pt modelId="{3DE343C4-FAFC-489C-9C0B-2E39C259E2B1}" type="pres">
      <dgm:prSet presAssocID="{5446E066-18BA-4CC7-BA5C-C1585A4FEA9A}" presName="child" presStyleLbl="bgAccFollowNode1" presStyleIdx="1" presStyleCnt="6"/>
      <dgm:spPr/>
    </dgm:pt>
    <dgm:pt modelId="{7F3C9BAC-DE9F-48E0-900C-1D09CC600C31}" type="pres">
      <dgm:prSet presAssocID="{5446E066-18BA-4CC7-BA5C-C1585A4FEA9A}" presName="childTx" presStyleLbl="bgAccFollowNode1" presStyleIdx="1" presStyleCnt="6">
        <dgm:presLayoutVars>
          <dgm:bulletEnabled val="1"/>
        </dgm:presLayoutVars>
      </dgm:prSet>
      <dgm:spPr/>
    </dgm:pt>
    <dgm:pt modelId="{C377C748-D0DC-4124-8073-0006A0EE3F0F}" type="pres">
      <dgm:prSet presAssocID="{A85B9626-99E8-49DC-8EB7-1AE4D9F7A229}" presName="negSpace" presStyleCnt="0"/>
      <dgm:spPr/>
    </dgm:pt>
    <dgm:pt modelId="{010363AA-F145-4BAA-9D9E-73B344805D86}" type="pres">
      <dgm:prSet presAssocID="{A85B9626-99E8-49DC-8EB7-1AE4D9F7A229}" presName="circle" presStyleLbl="node1" presStyleIdx="0" presStyleCnt="3"/>
      <dgm:spPr/>
    </dgm:pt>
    <dgm:pt modelId="{E89477BB-BC4E-4EC0-8880-1DFCDCB1EE5B}" type="pres">
      <dgm:prSet presAssocID="{ECFD5FBA-0FCC-4C6B-8714-3FB28D059565}" presName="transSpace" presStyleCnt="0"/>
      <dgm:spPr/>
    </dgm:pt>
    <dgm:pt modelId="{B578F88C-EE2B-4B5F-A2A6-B08D3EF647CA}" type="pres">
      <dgm:prSet presAssocID="{1846CCAE-D0BE-415C-9477-80086E8D0322}" presName="posSpace" presStyleCnt="0"/>
      <dgm:spPr/>
    </dgm:pt>
    <dgm:pt modelId="{6D968A46-3DDE-4690-A079-8A7A5A5CC760}" type="pres">
      <dgm:prSet presAssocID="{1846CCAE-D0BE-415C-9477-80086E8D0322}" presName="vertFlow" presStyleCnt="0"/>
      <dgm:spPr/>
    </dgm:pt>
    <dgm:pt modelId="{3020DA0E-9843-4E9C-961C-5CBFC35C77A8}" type="pres">
      <dgm:prSet presAssocID="{1846CCAE-D0BE-415C-9477-80086E8D0322}" presName="topSpace" presStyleCnt="0"/>
      <dgm:spPr/>
    </dgm:pt>
    <dgm:pt modelId="{B337F1A8-B74E-4238-83D9-46C440D02F47}" type="pres">
      <dgm:prSet presAssocID="{1846CCAE-D0BE-415C-9477-80086E8D0322}" presName="firstComp" presStyleCnt="0"/>
      <dgm:spPr/>
    </dgm:pt>
    <dgm:pt modelId="{C0E20C74-ACC8-416F-B077-2709D14CD862}" type="pres">
      <dgm:prSet presAssocID="{1846CCAE-D0BE-415C-9477-80086E8D0322}" presName="firstChild" presStyleLbl="bgAccFollowNode1" presStyleIdx="2" presStyleCnt="6" custScaleY="100000"/>
      <dgm:spPr/>
    </dgm:pt>
    <dgm:pt modelId="{8B2BA019-1800-4D70-85D6-FD8E9D1ED519}" type="pres">
      <dgm:prSet presAssocID="{1846CCAE-D0BE-415C-9477-80086E8D0322}" presName="firstChildTx" presStyleLbl="bgAccFollowNode1" presStyleIdx="2" presStyleCnt="6">
        <dgm:presLayoutVars>
          <dgm:bulletEnabled val="1"/>
        </dgm:presLayoutVars>
      </dgm:prSet>
      <dgm:spPr/>
    </dgm:pt>
    <dgm:pt modelId="{9FA53F57-D4C8-4C52-88BE-127920EBCFD8}" type="pres">
      <dgm:prSet presAssocID="{0CFC00EE-C9BD-4740-A637-CF490D610113}" presName="comp" presStyleCnt="0"/>
      <dgm:spPr/>
    </dgm:pt>
    <dgm:pt modelId="{1BBD7718-4332-4AB9-9395-D638537DD926}" type="pres">
      <dgm:prSet presAssocID="{0CFC00EE-C9BD-4740-A637-CF490D610113}" presName="child" presStyleLbl="bgAccFollowNode1" presStyleIdx="3" presStyleCnt="6"/>
      <dgm:spPr/>
    </dgm:pt>
    <dgm:pt modelId="{6DA30E6B-AF48-4C73-AE23-EA42EA7BB145}" type="pres">
      <dgm:prSet presAssocID="{0CFC00EE-C9BD-4740-A637-CF490D610113}" presName="childTx" presStyleLbl="bgAccFollowNode1" presStyleIdx="3" presStyleCnt="6">
        <dgm:presLayoutVars>
          <dgm:bulletEnabled val="1"/>
        </dgm:presLayoutVars>
      </dgm:prSet>
      <dgm:spPr/>
    </dgm:pt>
    <dgm:pt modelId="{A5426CC1-A832-496B-924F-9875172FA276}" type="pres">
      <dgm:prSet presAssocID="{1BECCC20-9A40-4ACC-9528-652341ED00D2}" presName="comp" presStyleCnt="0"/>
      <dgm:spPr/>
    </dgm:pt>
    <dgm:pt modelId="{621B1DC6-449D-4558-9646-858BB2C57497}" type="pres">
      <dgm:prSet presAssocID="{1BECCC20-9A40-4ACC-9528-652341ED00D2}" presName="child" presStyleLbl="bgAccFollowNode1" presStyleIdx="4" presStyleCnt="6"/>
      <dgm:spPr/>
    </dgm:pt>
    <dgm:pt modelId="{2A349101-21EF-4C55-83A1-060883136A53}" type="pres">
      <dgm:prSet presAssocID="{1BECCC20-9A40-4ACC-9528-652341ED00D2}" presName="childTx" presStyleLbl="bgAccFollowNode1" presStyleIdx="4" presStyleCnt="6">
        <dgm:presLayoutVars>
          <dgm:bulletEnabled val="1"/>
        </dgm:presLayoutVars>
      </dgm:prSet>
      <dgm:spPr/>
    </dgm:pt>
    <dgm:pt modelId="{0CB57C96-57FD-4048-8464-556020347AA5}" type="pres">
      <dgm:prSet presAssocID="{1846CCAE-D0BE-415C-9477-80086E8D0322}" presName="negSpace" presStyleCnt="0"/>
      <dgm:spPr/>
    </dgm:pt>
    <dgm:pt modelId="{F426662F-C92E-4D45-B951-9189968AE6D0}" type="pres">
      <dgm:prSet presAssocID="{1846CCAE-D0BE-415C-9477-80086E8D0322}" presName="circle" presStyleLbl="node1" presStyleIdx="1" presStyleCnt="3"/>
      <dgm:spPr/>
    </dgm:pt>
    <dgm:pt modelId="{57A69EDF-648E-43EC-8768-511829048BC1}" type="pres">
      <dgm:prSet presAssocID="{ED49CFDC-A979-4319-9AD7-A00411BE4C7E}" presName="transSpace" presStyleCnt="0"/>
      <dgm:spPr/>
    </dgm:pt>
    <dgm:pt modelId="{D26C9E79-EFD1-4845-95CF-EB1C0B238D08}" type="pres">
      <dgm:prSet presAssocID="{5DCE0963-F27C-40F0-B813-6CC36BEA7067}" presName="posSpace" presStyleCnt="0"/>
      <dgm:spPr/>
    </dgm:pt>
    <dgm:pt modelId="{F4E6B91D-170D-4B28-AB1C-178ABBF59DD8}" type="pres">
      <dgm:prSet presAssocID="{5DCE0963-F27C-40F0-B813-6CC36BEA7067}" presName="vertFlow" presStyleCnt="0"/>
      <dgm:spPr/>
    </dgm:pt>
    <dgm:pt modelId="{42A36127-41F1-44ED-9A4A-5A8F66497F97}" type="pres">
      <dgm:prSet presAssocID="{5DCE0963-F27C-40F0-B813-6CC36BEA7067}" presName="topSpace" presStyleCnt="0"/>
      <dgm:spPr/>
    </dgm:pt>
    <dgm:pt modelId="{DC24EE81-1937-42AE-B3A4-082B46AB4170}" type="pres">
      <dgm:prSet presAssocID="{5DCE0963-F27C-40F0-B813-6CC36BEA7067}" presName="firstComp" presStyleCnt="0"/>
      <dgm:spPr/>
    </dgm:pt>
    <dgm:pt modelId="{B0C8F0D4-FACD-4CB4-8A60-E6A3BFA98DAC}" type="pres">
      <dgm:prSet presAssocID="{5DCE0963-F27C-40F0-B813-6CC36BEA7067}" presName="firstChild" presStyleLbl="bgAccFollowNode1" presStyleIdx="5" presStyleCnt="6"/>
      <dgm:spPr/>
    </dgm:pt>
    <dgm:pt modelId="{709E1C09-CF11-4540-8B4F-8B99298CACF1}" type="pres">
      <dgm:prSet presAssocID="{5DCE0963-F27C-40F0-B813-6CC36BEA7067}" presName="firstChildTx" presStyleLbl="bgAccFollowNode1" presStyleIdx="5" presStyleCnt="6">
        <dgm:presLayoutVars>
          <dgm:bulletEnabled val="1"/>
        </dgm:presLayoutVars>
      </dgm:prSet>
      <dgm:spPr/>
    </dgm:pt>
    <dgm:pt modelId="{D989B132-3B75-4EAD-BF4C-A1ABD2F17EB2}" type="pres">
      <dgm:prSet presAssocID="{5DCE0963-F27C-40F0-B813-6CC36BEA7067}" presName="negSpace" presStyleCnt="0"/>
      <dgm:spPr/>
    </dgm:pt>
    <dgm:pt modelId="{8780D57A-91C3-4EF0-8CC5-A2328A44B253}" type="pres">
      <dgm:prSet presAssocID="{5DCE0963-F27C-40F0-B813-6CC36BEA7067}" presName="circle" presStyleLbl="node1" presStyleIdx="2" presStyleCnt="3"/>
      <dgm:spPr/>
    </dgm:pt>
  </dgm:ptLst>
  <dgm:cxnLst>
    <dgm:cxn modelId="{E022BD0F-C49E-4541-93E0-FA1FAD09CDD5}" type="presOf" srcId="{1BECCC20-9A40-4ACC-9528-652341ED00D2}" destId="{2A349101-21EF-4C55-83A1-060883136A53}" srcOrd="1" destOrd="0" presId="urn:microsoft.com/office/officeart/2005/8/layout/hList9"/>
    <dgm:cxn modelId="{EE022A11-21F6-43F6-9ABD-EC1424052025}" type="presOf" srcId="{1BECCC20-9A40-4ACC-9528-652341ED00D2}" destId="{621B1DC6-449D-4558-9646-858BB2C57497}" srcOrd="0" destOrd="0" presId="urn:microsoft.com/office/officeart/2005/8/layout/hList9"/>
    <dgm:cxn modelId="{96EA2513-2206-4721-A441-BE990D61F1EB}" srcId="{1846CCAE-D0BE-415C-9477-80086E8D0322}" destId="{90B3DDCF-E2AA-43D0-BF77-2F09F1CB767B}" srcOrd="0" destOrd="0" parTransId="{B5AE4A48-CFA7-48F8-955F-F58B70BE0662}" sibTransId="{80832CEF-D6F1-4707-AE6C-2F3B0099C10D}"/>
    <dgm:cxn modelId="{AAB6F418-D45F-4B94-820E-D98FC70E1870}" srcId="{A85B9626-99E8-49DC-8EB7-1AE4D9F7A229}" destId="{8203538B-5BD6-48A5-85EC-7E7B650CF252}" srcOrd="0" destOrd="0" parTransId="{ADE9F94E-E4B7-459D-95B5-42A826E488B7}" sibTransId="{2AB8BD31-7FD9-4913-8D47-D52D075117D7}"/>
    <dgm:cxn modelId="{5D807021-8FE2-431A-8871-8B8416190363}" type="presOf" srcId="{5DCE0963-F27C-40F0-B813-6CC36BEA7067}" destId="{8780D57A-91C3-4EF0-8CC5-A2328A44B253}" srcOrd="0" destOrd="0" presId="urn:microsoft.com/office/officeart/2005/8/layout/hList9"/>
    <dgm:cxn modelId="{320D5725-34EA-4B92-8C41-3083A6FC323D}" srcId="{1846CCAE-D0BE-415C-9477-80086E8D0322}" destId="{0CFC00EE-C9BD-4740-A637-CF490D610113}" srcOrd="1" destOrd="0" parTransId="{8BF2438D-1A3C-4000-84E2-ABB3F4DC91E2}" sibTransId="{3F0D2092-3A91-46F4-85E5-40A0A825609C}"/>
    <dgm:cxn modelId="{737B513F-42DC-4C26-8E4E-D994F21211D1}" type="presOf" srcId="{0CFC00EE-C9BD-4740-A637-CF490D610113}" destId="{1BBD7718-4332-4AB9-9395-D638537DD926}" srcOrd="0" destOrd="0" presId="urn:microsoft.com/office/officeart/2005/8/layout/hList9"/>
    <dgm:cxn modelId="{A70BC95B-8F59-4D5A-A468-619049CA0866}" srcId="{A85B9626-99E8-49DC-8EB7-1AE4D9F7A229}" destId="{5446E066-18BA-4CC7-BA5C-C1585A4FEA9A}" srcOrd="1" destOrd="0" parTransId="{5CA67687-DA14-4ABE-9554-5A0EE2B802D9}" sibTransId="{47585368-83C6-4C63-B658-B89BA9934746}"/>
    <dgm:cxn modelId="{E16E0960-8522-4A58-AB5E-6FC34D67C410}" type="presOf" srcId="{5446E066-18BA-4CC7-BA5C-C1585A4FEA9A}" destId="{3DE343C4-FAFC-489C-9C0B-2E39C259E2B1}" srcOrd="0" destOrd="0" presId="urn:microsoft.com/office/officeart/2005/8/layout/hList9"/>
    <dgm:cxn modelId="{458FE144-72A0-47D3-8D01-79975385BE6B}" type="presOf" srcId="{A85B9626-99E8-49DC-8EB7-1AE4D9F7A229}" destId="{010363AA-F145-4BAA-9D9E-73B344805D86}" srcOrd="0" destOrd="0" presId="urn:microsoft.com/office/officeart/2005/8/layout/hList9"/>
    <dgm:cxn modelId="{54364C56-C43A-4E1A-AB4E-EDB44C1B0C32}" type="presOf" srcId="{1846CCAE-D0BE-415C-9477-80086E8D0322}" destId="{F426662F-C92E-4D45-B951-9189968AE6D0}" srcOrd="0" destOrd="0" presId="urn:microsoft.com/office/officeart/2005/8/layout/hList9"/>
    <dgm:cxn modelId="{7EA6307B-BFC3-45D9-A16F-5DEAFCCC0AB0}" type="presOf" srcId="{90B3DDCF-E2AA-43D0-BF77-2F09F1CB767B}" destId="{8B2BA019-1800-4D70-85D6-FD8E9D1ED519}" srcOrd="1" destOrd="0" presId="urn:microsoft.com/office/officeart/2005/8/layout/hList9"/>
    <dgm:cxn modelId="{2381E783-F047-47CF-A1BA-555905F80161}" type="presOf" srcId="{5446E066-18BA-4CC7-BA5C-C1585A4FEA9A}" destId="{7F3C9BAC-DE9F-48E0-900C-1D09CC600C31}" srcOrd="1" destOrd="0" presId="urn:microsoft.com/office/officeart/2005/8/layout/hList9"/>
    <dgm:cxn modelId="{98D9E985-9D60-4ACC-9640-53A79DD04CD9}" type="presOf" srcId="{8203538B-5BD6-48A5-85EC-7E7B650CF252}" destId="{54097B99-3BAB-44C7-A395-FBFC9E7B9DF7}" srcOrd="0" destOrd="0" presId="urn:microsoft.com/office/officeart/2005/8/layout/hList9"/>
    <dgm:cxn modelId="{7DA91C8F-6FC4-47A1-8F88-BC8B10E7481C}" type="presOf" srcId="{0CFC00EE-C9BD-4740-A637-CF490D610113}" destId="{6DA30E6B-AF48-4C73-AE23-EA42EA7BB145}" srcOrd="1" destOrd="0" presId="urn:microsoft.com/office/officeart/2005/8/layout/hList9"/>
    <dgm:cxn modelId="{D997B995-7FFA-4925-8132-CF19FB0B3FB6}" srcId="{DC0DFB9E-F93C-4A40-AE75-9FE3AF6A7FA1}" destId="{1846CCAE-D0BE-415C-9477-80086E8D0322}" srcOrd="1" destOrd="0" parTransId="{A44CF63B-B790-457A-BC13-DBC1BB16911B}" sibTransId="{ED49CFDC-A979-4319-9AD7-A00411BE4C7E}"/>
    <dgm:cxn modelId="{2EDA5BA0-88CF-46B0-AE29-1771631AF154}" type="presOf" srcId="{9F9F2D9A-E8D8-4B2F-8AE4-4CC40FCDAF19}" destId="{B0C8F0D4-FACD-4CB4-8A60-E6A3BFA98DAC}" srcOrd="0" destOrd="0" presId="urn:microsoft.com/office/officeart/2005/8/layout/hList9"/>
    <dgm:cxn modelId="{9B0315A3-3DE2-48CF-8DFE-7C79066DD1BE}" srcId="{1846CCAE-D0BE-415C-9477-80086E8D0322}" destId="{1BECCC20-9A40-4ACC-9528-652341ED00D2}" srcOrd="2" destOrd="0" parTransId="{10EC9363-217D-485E-8DEC-085BCDDD30EA}" sibTransId="{9B710FCF-B45C-45F1-A03C-7A19905B1E1F}"/>
    <dgm:cxn modelId="{E1384EAD-A329-45AB-A1A9-B4A87C4733BD}" srcId="{DC0DFB9E-F93C-4A40-AE75-9FE3AF6A7FA1}" destId="{5DCE0963-F27C-40F0-B813-6CC36BEA7067}" srcOrd="2" destOrd="0" parTransId="{5D111990-3549-4AB1-BD4E-88161675FAAA}" sibTransId="{E20E0C5F-4637-455A-B839-F5E9674F7D5B}"/>
    <dgm:cxn modelId="{4B7D45B8-D3B6-46E0-A2A5-5D958874097E}" type="presOf" srcId="{9F9F2D9A-E8D8-4B2F-8AE4-4CC40FCDAF19}" destId="{709E1C09-CF11-4540-8B4F-8B99298CACF1}" srcOrd="1" destOrd="0" presId="urn:microsoft.com/office/officeart/2005/8/layout/hList9"/>
    <dgm:cxn modelId="{69511DC4-FC33-49FC-95B9-8099C2A95EBC}" srcId="{DC0DFB9E-F93C-4A40-AE75-9FE3AF6A7FA1}" destId="{A85B9626-99E8-49DC-8EB7-1AE4D9F7A229}" srcOrd="0" destOrd="0" parTransId="{61E0CE04-9856-4EB2-8473-5F902E0701B1}" sibTransId="{ECFD5FBA-0FCC-4C6B-8714-3FB28D059565}"/>
    <dgm:cxn modelId="{457CC5CF-C0FE-4C4F-A289-C8FD6628E6C1}" srcId="{5DCE0963-F27C-40F0-B813-6CC36BEA7067}" destId="{9F9F2D9A-E8D8-4B2F-8AE4-4CC40FCDAF19}" srcOrd="0" destOrd="0" parTransId="{E2B1AA66-8C98-4CAD-B4B7-5063A7C340C3}" sibTransId="{7FB3A106-D2F0-45AC-BAF7-39B9844A7E43}"/>
    <dgm:cxn modelId="{BA86ADE9-5274-4758-857A-F90DD3D6E093}" type="presOf" srcId="{90B3DDCF-E2AA-43D0-BF77-2F09F1CB767B}" destId="{C0E20C74-ACC8-416F-B077-2709D14CD862}" srcOrd="0" destOrd="0" presId="urn:microsoft.com/office/officeart/2005/8/layout/hList9"/>
    <dgm:cxn modelId="{79EEFEFC-01F5-4438-8CBA-BFD64487AE68}" type="presOf" srcId="{DC0DFB9E-F93C-4A40-AE75-9FE3AF6A7FA1}" destId="{41B04FAF-EBE9-4DCB-8B44-52EA4B7C41E8}" srcOrd="0" destOrd="0" presId="urn:microsoft.com/office/officeart/2005/8/layout/hList9"/>
    <dgm:cxn modelId="{A01F33FF-B0B1-46E4-A374-574894DD589B}" type="presOf" srcId="{8203538B-5BD6-48A5-85EC-7E7B650CF252}" destId="{439FB00F-489A-4F1B-B75E-F41002168E68}" srcOrd="1" destOrd="0" presId="urn:microsoft.com/office/officeart/2005/8/layout/hList9"/>
    <dgm:cxn modelId="{3FEB493E-9F2E-41EB-B2D0-80043A89854C}" type="presParOf" srcId="{41B04FAF-EBE9-4DCB-8B44-52EA4B7C41E8}" destId="{65346181-8F75-4085-A323-55F3A1DD1DED}" srcOrd="0" destOrd="0" presId="urn:microsoft.com/office/officeart/2005/8/layout/hList9"/>
    <dgm:cxn modelId="{F935CC34-6A4C-424F-BA40-8FE0BF10C7F1}" type="presParOf" srcId="{41B04FAF-EBE9-4DCB-8B44-52EA4B7C41E8}" destId="{B80585D1-84A7-41DE-B0B6-0BF2B1A6C785}" srcOrd="1" destOrd="0" presId="urn:microsoft.com/office/officeart/2005/8/layout/hList9"/>
    <dgm:cxn modelId="{E3E02364-304C-44F3-9F9F-2A327ED24114}" type="presParOf" srcId="{B80585D1-84A7-41DE-B0B6-0BF2B1A6C785}" destId="{62C79F5F-A74D-4361-BC5A-9C5005364FC2}" srcOrd="0" destOrd="0" presId="urn:microsoft.com/office/officeart/2005/8/layout/hList9"/>
    <dgm:cxn modelId="{3D1D6432-5EF0-402F-9988-3C4A6FFD96EC}" type="presParOf" srcId="{B80585D1-84A7-41DE-B0B6-0BF2B1A6C785}" destId="{34C9F1FF-AAB9-4C90-949E-CA3D10CB6E97}" srcOrd="1" destOrd="0" presId="urn:microsoft.com/office/officeart/2005/8/layout/hList9"/>
    <dgm:cxn modelId="{2946D8B6-D1D4-4507-8E93-0441E95B992D}" type="presParOf" srcId="{34C9F1FF-AAB9-4C90-949E-CA3D10CB6E97}" destId="{54097B99-3BAB-44C7-A395-FBFC9E7B9DF7}" srcOrd="0" destOrd="0" presId="urn:microsoft.com/office/officeart/2005/8/layout/hList9"/>
    <dgm:cxn modelId="{E0985DD3-63F2-442C-9EFA-84C0C57A9812}" type="presParOf" srcId="{34C9F1FF-AAB9-4C90-949E-CA3D10CB6E97}" destId="{439FB00F-489A-4F1B-B75E-F41002168E68}" srcOrd="1" destOrd="0" presId="urn:microsoft.com/office/officeart/2005/8/layout/hList9"/>
    <dgm:cxn modelId="{3B88369A-447A-4245-AB79-B8BC06836DCE}" type="presParOf" srcId="{B80585D1-84A7-41DE-B0B6-0BF2B1A6C785}" destId="{2DD2FEC3-70F1-41A0-B18E-78A494255EF7}" srcOrd="2" destOrd="0" presId="urn:microsoft.com/office/officeart/2005/8/layout/hList9"/>
    <dgm:cxn modelId="{8C33C88C-99A5-4816-B5CB-2FFEB24D3930}" type="presParOf" srcId="{2DD2FEC3-70F1-41A0-B18E-78A494255EF7}" destId="{3DE343C4-FAFC-489C-9C0B-2E39C259E2B1}" srcOrd="0" destOrd="0" presId="urn:microsoft.com/office/officeart/2005/8/layout/hList9"/>
    <dgm:cxn modelId="{454F0F39-A22D-4F23-A17F-40FC6A4F1BE4}" type="presParOf" srcId="{2DD2FEC3-70F1-41A0-B18E-78A494255EF7}" destId="{7F3C9BAC-DE9F-48E0-900C-1D09CC600C31}" srcOrd="1" destOrd="0" presId="urn:microsoft.com/office/officeart/2005/8/layout/hList9"/>
    <dgm:cxn modelId="{E4084519-5837-4B52-9830-D6D7D679A1D1}" type="presParOf" srcId="{41B04FAF-EBE9-4DCB-8B44-52EA4B7C41E8}" destId="{C377C748-D0DC-4124-8073-0006A0EE3F0F}" srcOrd="2" destOrd="0" presId="urn:microsoft.com/office/officeart/2005/8/layout/hList9"/>
    <dgm:cxn modelId="{6CB92252-BAD9-4D78-95A8-EDDC69CE5EA3}" type="presParOf" srcId="{41B04FAF-EBE9-4DCB-8B44-52EA4B7C41E8}" destId="{010363AA-F145-4BAA-9D9E-73B344805D86}" srcOrd="3" destOrd="0" presId="urn:microsoft.com/office/officeart/2005/8/layout/hList9"/>
    <dgm:cxn modelId="{13CF1BFF-9966-4B8B-8A5F-B166F479E5B4}" type="presParOf" srcId="{41B04FAF-EBE9-4DCB-8B44-52EA4B7C41E8}" destId="{E89477BB-BC4E-4EC0-8880-1DFCDCB1EE5B}" srcOrd="4" destOrd="0" presId="urn:microsoft.com/office/officeart/2005/8/layout/hList9"/>
    <dgm:cxn modelId="{846ECBE8-8DE6-48A4-ABA8-EA60327224C4}" type="presParOf" srcId="{41B04FAF-EBE9-4DCB-8B44-52EA4B7C41E8}" destId="{B578F88C-EE2B-4B5F-A2A6-B08D3EF647CA}" srcOrd="5" destOrd="0" presId="urn:microsoft.com/office/officeart/2005/8/layout/hList9"/>
    <dgm:cxn modelId="{4F4C4B85-7EE4-4B55-8FC4-3C565B52E909}" type="presParOf" srcId="{41B04FAF-EBE9-4DCB-8B44-52EA4B7C41E8}" destId="{6D968A46-3DDE-4690-A079-8A7A5A5CC760}" srcOrd="6" destOrd="0" presId="urn:microsoft.com/office/officeart/2005/8/layout/hList9"/>
    <dgm:cxn modelId="{A55055CC-AF5E-4473-A0E3-377D88E42DFD}" type="presParOf" srcId="{6D968A46-3DDE-4690-A079-8A7A5A5CC760}" destId="{3020DA0E-9843-4E9C-961C-5CBFC35C77A8}" srcOrd="0" destOrd="0" presId="urn:microsoft.com/office/officeart/2005/8/layout/hList9"/>
    <dgm:cxn modelId="{7016B0BE-0E17-4556-BBDF-82099AF1BC00}" type="presParOf" srcId="{6D968A46-3DDE-4690-A079-8A7A5A5CC760}" destId="{B337F1A8-B74E-4238-83D9-46C440D02F47}" srcOrd="1" destOrd="0" presId="urn:microsoft.com/office/officeart/2005/8/layout/hList9"/>
    <dgm:cxn modelId="{673DC2E8-0081-4F70-A3CF-139B87424B11}" type="presParOf" srcId="{B337F1A8-B74E-4238-83D9-46C440D02F47}" destId="{C0E20C74-ACC8-416F-B077-2709D14CD862}" srcOrd="0" destOrd="0" presId="urn:microsoft.com/office/officeart/2005/8/layout/hList9"/>
    <dgm:cxn modelId="{0C8C5E2C-3B21-4545-9ED3-8255B364E9CD}" type="presParOf" srcId="{B337F1A8-B74E-4238-83D9-46C440D02F47}" destId="{8B2BA019-1800-4D70-85D6-FD8E9D1ED519}" srcOrd="1" destOrd="0" presId="urn:microsoft.com/office/officeart/2005/8/layout/hList9"/>
    <dgm:cxn modelId="{91254F5D-6DFF-4134-B69D-7CCFCC503CC5}" type="presParOf" srcId="{6D968A46-3DDE-4690-A079-8A7A5A5CC760}" destId="{9FA53F57-D4C8-4C52-88BE-127920EBCFD8}" srcOrd="2" destOrd="0" presId="urn:microsoft.com/office/officeart/2005/8/layout/hList9"/>
    <dgm:cxn modelId="{551F241C-1695-400C-8144-87AD0FECF3AE}" type="presParOf" srcId="{9FA53F57-D4C8-4C52-88BE-127920EBCFD8}" destId="{1BBD7718-4332-4AB9-9395-D638537DD926}" srcOrd="0" destOrd="0" presId="urn:microsoft.com/office/officeart/2005/8/layout/hList9"/>
    <dgm:cxn modelId="{1A930274-6857-4FD5-9B8B-293CEE508F7F}" type="presParOf" srcId="{9FA53F57-D4C8-4C52-88BE-127920EBCFD8}" destId="{6DA30E6B-AF48-4C73-AE23-EA42EA7BB145}" srcOrd="1" destOrd="0" presId="urn:microsoft.com/office/officeart/2005/8/layout/hList9"/>
    <dgm:cxn modelId="{FDE13D9B-4B41-4059-90DF-53A3F55F1D89}" type="presParOf" srcId="{6D968A46-3DDE-4690-A079-8A7A5A5CC760}" destId="{A5426CC1-A832-496B-924F-9875172FA276}" srcOrd="3" destOrd="0" presId="urn:microsoft.com/office/officeart/2005/8/layout/hList9"/>
    <dgm:cxn modelId="{3C65135E-2889-4710-9FBA-606206235E89}" type="presParOf" srcId="{A5426CC1-A832-496B-924F-9875172FA276}" destId="{621B1DC6-449D-4558-9646-858BB2C57497}" srcOrd="0" destOrd="0" presId="urn:microsoft.com/office/officeart/2005/8/layout/hList9"/>
    <dgm:cxn modelId="{00DC3D41-4CB6-4B6A-BA60-83C87EE3A00D}" type="presParOf" srcId="{A5426CC1-A832-496B-924F-9875172FA276}" destId="{2A349101-21EF-4C55-83A1-060883136A53}" srcOrd="1" destOrd="0" presId="urn:microsoft.com/office/officeart/2005/8/layout/hList9"/>
    <dgm:cxn modelId="{EF32CD03-3442-48BC-92D7-A19522F4C598}" type="presParOf" srcId="{41B04FAF-EBE9-4DCB-8B44-52EA4B7C41E8}" destId="{0CB57C96-57FD-4048-8464-556020347AA5}" srcOrd="7" destOrd="0" presId="urn:microsoft.com/office/officeart/2005/8/layout/hList9"/>
    <dgm:cxn modelId="{4AC41840-FF40-4541-A68A-2A326C4BB765}" type="presParOf" srcId="{41B04FAF-EBE9-4DCB-8B44-52EA4B7C41E8}" destId="{F426662F-C92E-4D45-B951-9189968AE6D0}" srcOrd="8" destOrd="0" presId="urn:microsoft.com/office/officeart/2005/8/layout/hList9"/>
    <dgm:cxn modelId="{DA5EF743-C028-4D8D-96B8-14D9C24A27F4}" type="presParOf" srcId="{41B04FAF-EBE9-4DCB-8B44-52EA4B7C41E8}" destId="{57A69EDF-648E-43EC-8768-511829048BC1}" srcOrd="9" destOrd="0" presId="urn:microsoft.com/office/officeart/2005/8/layout/hList9"/>
    <dgm:cxn modelId="{4EF2088E-35FC-43F8-A09F-C0C7AB6E6F69}" type="presParOf" srcId="{41B04FAF-EBE9-4DCB-8B44-52EA4B7C41E8}" destId="{D26C9E79-EFD1-4845-95CF-EB1C0B238D08}" srcOrd="10" destOrd="0" presId="urn:microsoft.com/office/officeart/2005/8/layout/hList9"/>
    <dgm:cxn modelId="{B09B6F2E-7C9E-48CF-B806-00367668924B}" type="presParOf" srcId="{41B04FAF-EBE9-4DCB-8B44-52EA4B7C41E8}" destId="{F4E6B91D-170D-4B28-AB1C-178ABBF59DD8}" srcOrd="11" destOrd="0" presId="urn:microsoft.com/office/officeart/2005/8/layout/hList9"/>
    <dgm:cxn modelId="{6AC77707-314E-4FF8-991E-6621124558AC}" type="presParOf" srcId="{F4E6B91D-170D-4B28-AB1C-178ABBF59DD8}" destId="{42A36127-41F1-44ED-9A4A-5A8F66497F97}" srcOrd="0" destOrd="0" presId="urn:microsoft.com/office/officeart/2005/8/layout/hList9"/>
    <dgm:cxn modelId="{68309D36-89A7-418E-A832-25E26F811F47}" type="presParOf" srcId="{F4E6B91D-170D-4B28-AB1C-178ABBF59DD8}" destId="{DC24EE81-1937-42AE-B3A4-082B46AB4170}" srcOrd="1" destOrd="0" presId="urn:microsoft.com/office/officeart/2005/8/layout/hList9"/>
    <dgm:cxn modelId="{7AFDDA8E-73D4-475D-A7FB-00612492265F}" type="presParOf" srcId="{DC24EE81-1937-42AE-B3A4-082B46AB4170}" destId="{B0C8F0D4-FACD-4CB4-8A60-E6A3BFA98DAC}" srcOrd="0" destOrd="0" presId="urn:microsoft.com/office/officeart/2005/8/layout/hList9"/>
    <dgm:cxn modelId="{A69C93F1-8219-4D3A-8948-30B13FCCB691}" type="presParOf" srcId="{DC24EE81-1937-42AE-B3A4-082B46AB4170}" destId="{709E1C09-CF11-4540-8B4F-8B99298CACF1}" srcOrd="1" destOrd="0" presId="urn:microsoft.com/office/officeart/2005/8/layout/hList9"/>
    <dgm:cxn modelId="{9D24C239-A67C-4D49-AEFB-67509C82690E}" type="presParOf" srcId="{41B04FAF-EBE9-4DCB-8B44-52EA4B7C41E8}" destId="{D989B132-3B75-4EAD-BF4C-A1ABD2F17EB2}" srcOrd="12" destOrd="0" presId="urn:microsoft.com/office/officeart/2005/8/layout/hList9"/>
    <dgm:cxn modelId="{FDA8511A-1259-4CEE-B843-B525DA61602D}" type="presParOf" srcId="{41B04FAF-EBE9-4DCB-8B44-52EA4B7C41E8}" destId="{8780D57A-91C3-4EF0-8CC5-A2328A44B253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3DBF43-5616-4B45-A692-0DC475A384EF}">
      <dsp:nvSpPr>
        <dsp:cNvPr id="0" name=""/>
        <dsp:cNvSpPr/>
      </dsp:nvSpPr>
      <dsp:spPr>
        <a:xfrm>
          <a:off x="216066" y="0"/>
          <a:ext cx="8898965" cy="998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CFTR-in </a:t>
          </a:r>
          <a:r>
            <a:rPr lang="en-US" sz="1800" b="1" kern="1200" dirty="0" err="1">
              <a:latin typeface="Arial" panose="020B0604020202020204" pitchFamily="34" charset="0"/>
              <a:cs typeface="Arial" panose="020B0604020202020204" pitchFamily="34" charset="0"/>
            </a:rPr>
            <a:t>mutasiyas</a:t>
          </a:r>
          <a:r>
            <a:rPr lang="az-Latn-AZ" sz="1800" b="1" kern="1200" dirty="0">
              <a:latin typeface="Arial" panose="020B0604020202020204" pitchFamily="34" charset="0"/>
              <a:cs typeface="Arial" panose="020B0604020202020204" pitchFamily="34" charset="0"/>
            </a:rPr>
            <a:t>ı</a:t>
          </a:r>
          <a:endParaRPr lang="en-US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5297" y="29231"/>
        <a:ext cx="7705243" cy="939568"/>
      </dsp:txXfrm>
    </dsp:sp>
    <dsp:sp modelId="{85A1FD45-7A85-46B7-B525-EC3BB85F4DBF}">
      <dsp:nvSpPr>
        <dsp:cNvPr id="0" name=""/>
        <dsp:cNvSpPr/>
      </dsp:nvSpPr>
      <dsp:spPr>
        <a:xfrm>
          <a:off x="664533" y="1136646"/>
          <a:ext cx="8898965" cy="998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>
              <a:latin typeface="Arial" panose="020B0604020202020204" pitchFamily="34" charset="0"/>
              <a:cs typeface="Arial" panose="020B0604020202020204" pitchFamily="34" charset="0"/>
            </a:rPr>
            <a:t>Cl-</a:t>
          </a:r>
          <a:r>
            <a:rPr lang="en-US" sz="1800" b="1" kern="1200">
              <a:latin typeface="Arial" panose="020B0604020202020204" pitchFamily="34" charset="0"/>
              <a:cs typeface="Arial" panose="020B0604020202020204" pitchFamily="34" charset="0"/>
            </a:rPr>
            <a:t> hüceyrədən çıxışı azalır, Na+ ionlarının hüceyrəyə absorbsiyası artır</a:t>
          </a:r>
          <a:endParaRPr lang="en-US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3764" y="1165877"/>
        <a:ext cx="7527250" cy="939568"/>
      </dsp:txXfrm>
    </dsp:sp>
    <dsp:sp modelId="{62F3BD39-889B-4385-9326-B061653A57FF}">
      <dsp:nvSpPr>
        <dsp:cNvPr id="0" name=""/>
        <dsp:cNvSpPr/>
      </dsp:nvSpPr>
      <dsp:spPr>
        <a:xfrm>
          <a:off x="1329066" y="2273292"/>
          <a:ext cx="8898965" cy="998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sz="1800" b="1" kern="1200">
              <a:latin typeface="Arial" panose="020B0604020202020204" pitchFamily="34" charset="0"/>
              <a:cs typeface="Arial" panose="020B0604020202020204" pitchFamily="34" charset="0"/>
            </a:rPr>
            <a:t>pitel hüceyrələrindən axacağa su ifrazı azalır</a:t>
          </a:r>
          <a:endParaRPr lang="en-US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58297" y="2302523"/>
        <a:ext cx="7527250" cy="939568"/>
      </dsp:txXfrm>
    </dsp:sp>
    <dsp:sp modelId="{2C839D6A-4507-4597-9111-3B944E044CE6}">
      <dsp:nvSpPr>
        <dsp:cNvPr id="0" name=""/>
        <dsp:cNvSpPr/>
      </dsp:nvSpPr>
      <dsp:spPr>
        <a:xfrm>
          <a:off x="1993599" y="3409938"/>
          <a:ext cx="8898965" cy="998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en-US" sz="1800" b="1" kern="1200">
              <a:latin typeface="Arial" panose="020B0604020202020204" pitchFamily="34" charset="0"/>
              <a:cs typeface="Arial" panose="020B0604020202020204" pitchFamily="34" charset="0"/>
            </a:rPr>
            <a:t>ekret qatılaşması, daşlaşması və axacaq sistemində durğunlu</a:t>
          </a:r>
          <a:r>
            <a:rPr lang="az-Latn-AZ" sz="1800" b="1" kern="1200">
              <a:latin typeface="Arial" panose="020B0604020202020204" pitchFamily="34" charset="0"/>
              <a:cs typeface="Arial" panose="020B0604020202020204" pitchFamily="34" charset="0"/>
            </a:rPr>
            <a:t>q</a:t>
          </a:r>
          <a:endParaRPr lang="en-US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22830" y="3439169"/>
        <a:ext cx="7527250" cy="939568"/>
      </dsp:txXfrm>
    </dsp:sp>
    <dsp:sp modelId="{C23BEDE0-56C5-4876-A7C4-3E5451EE811B}">
      <dsp:nvSpPr>
        <dsp:cNvPr id="0" name=""/>
        <dsp:cNvSpPr/>
      </dsp:nvSpPr>
      <dsp:spPr>
        <a:xfrm>
          <a:off x="2658132" y="4546585"/>
          <a:ext cx="8898965" cy="998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b="1" kern="1200">
              <a:latin typeface="Arial" panose="020B0604020202020204" pitchFamily="34" charset="0"/>
              <a:cs typeface="Arial" panose="020B0604020202020204" pitchFamily="34" charset="0"/>
            </a:rPr>
            <a:t>O</a:t>
          </a:r>
          <a:r>
            <a:rPr lang="en-US" sz="1800" b="1" kern="1200">
              <a:latin typeface="Arial" panose="020B0604020202020204" pitchFamily="34" charset="0"/>
              <a:cs typeface="Arial" panose="020B0604020202020204" pitchFamily="34" charset="0"/>
            </a:rPr>
            <a:t>rqanlarda iltihabi və infeksion ağırlaşmalar</a:t>
          </a:r>
          <a:endParaRPr lang="en-US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87363" y="4575816"/>
        <a:ext cx="7527250" cy="939568"/>
      </dsp:txXfrm>
    </dsp:sp>
    <dsp:sp modelId="{7A315551-1201-419E-A147-5436F2170DEC}">
      <dsp:nvSpPr>
        <dsp:cNvPr id="0" name=""/>
        <dsp:cNvSpPr/>
      </dsp:nvSpPr>
      <dsp:spPr>
        <a:xfrm>
          <a:off x="8250245" y="729117"/>
          <a:ext cx="648720" cy="648720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>
            <a:solidFill>
              <a:schemeClr val="tx2">
                <a:lumMod val="50000"/>
              </a:schemeClr>
            </a:solidFill>
          </a:endParaRPr>
        </a:p>
      </dsp:txBody>
      <dsp:txXfrm>
        <a:off x="8396207" y="729117"/>
        <a:ext cx="356796" cy="488162"/>
      </dsp:txXfrm>
    </dsp:sp>
    <dsp:sp modelId="{C21FF924-5467-4650-A1A5-75F46FF7E1C4}">
      <dsp:nvSpPr>
        <dsp:cNvPr id="0" name=""/>
        <dsp:cNvSpPr/>
      </dsp:nvSpPr>
      <dsp:spPr>
        <a:xfrm>
          <a:off x="8914778" y="1865763"/>
          <a:ext cx="648720" cy="648720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>
            <a:solidFill>
              <a:schemeClr val="tx2">
                <a:lumMod val="50000"/>
              </a:schemeClr>
            </a:solidFill>
          </a:endParaRPr>
        </a:p>
      </dsp:txBody>
      <dsp:txXfrm>
        <a:off x="9060740" y="1865763"/>
        <a:ext cx="356796" cy="488162"/>
      </dsp:txXfrm>
    </dsp:sp>
    <dsp:sp modelId="{56E0BE06-79B9-4ACD-8506-F012DE2FE092}">
      <dsp:nvSpPr>
        <dsp:cNvPr id="0" name=""/>
        <dsp:cNvSpPr/>
      </dsp:nvSpPr>
      <dsp:spPr>
        <a:xfrm>
          <a:off x="9579311" y="2985775"/>
          <a:ext cx="648720" cy="648720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>
            <a:solidFill>
              <a:schemeClr val="tx2">
                <a:lumMod val="50000"/>
              </a:schemeClr>
            </a:solidFill>
          </a:endParaRPr>
        </a:p>
      </dsp:txBody>
      <dsp:txXfrm>
        <a:off x="9725273" y="2985775"/>
        <a:ext cx="356796" cy="488162"/>
      </dsp:txXfrm>
    </dsp:sp>
    <dsp:sp modelId="{3EF2B5A7-8BC0-46E8-852C-BE7E98597165}">
      <dsp:nvSpPr>
        <dsp:cNvPr id="0" name=""/>
        <dsp:cNvSpPr/>
      </dsp:nvSpPr>
      <dsp:spPr>
        <a:xfrm>
          <a:off x="10243844" y="4133511"/>
          <a:ext cx="648720" cy="648720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>
            <a:solidFill>
              <a:schemeClr val="tx2">
                <a:lumMod val="50000"/>
              </a:schemeClr>
            </a:solidFill>
          </a:endParaRPr>
        </a:p>
      </dsp:txBody>
      <dsp:txXfrm>
        <a:off x="10389806" y="4133511"/>
        <a:ext cx="356796" cy="4881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DB01A-A55C-4432-BE9E-B69C899782B0}">
      <dsp:nvSpPr>
        <dsp:cNvPr id="0" name=""/>
        <dsp:cNvSpPr/>
      </dsp:nvSpPr>
      <dsp:spPr>
        <a:xfrm>
          <a:off x="0" y="13614"/>
          <a:ext cx="9433048" cy="468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 tip (CL)</a:t>
          </a:r>
          <a:endParaRPr lang="en-US" sz="20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22846" y="36460"/>
        <a:ext cx="9387356" cy="422308"/>
      </dsp:txXfrm>
    </dsp:sp>
    <dsp:sp modelId="{18850138-E1B3-4441-BBD3-9F4ADFF2E602}">
      <dsp:nvSpPr>
        <dsp:cNvPr id="0" name=""/>
        <dsp:cNvSpPr/>
      </dsp:nvSpPr>
      <dsp:spPr>
        <a:xfrm>
          <a:off x="0" y="481614"/>
          <a:ext cx="9433048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499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USM – bəsit sist kimi 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MRT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– xiti</a:t>
          </a: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 qatı gör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ünə bilər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0" y="481614"/>
        <a:ext cx="9433048" cy="527850"/>
      </dsp:txXfrm>
    </dsp:sp>
    <dsp:sp modelId="{F1309B12-FF2E-4AF1-9659-E57DFBE4BDDA}">
      <dsp:nvSpPr>
        <dsp:cNvPr id="0" name=""/>
        <dsp:cNvSpPr/>
      </dsp:nvSpPr>
      <dsp:spPr>
        <a:xfrm>
          <a:off x="0" y="1009464"/>
          <a:ext cx="9433048" cy="468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II tip (CE 1)</a:t>
          </a:r>
          <a:endParaRPr lang="en-US" sz="20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22846" y="1032310"/>
        <a:ext cx="9387356" cy="422308"/>
      </dsp:txXfrm>
    </dsp:sp>
    <dsp:sp modelId="{33E29DE0-4DAB-42AD-BF8B-67A7DFF5AB12}">
      <dsp:nvSpPr>
        <dsp:cNvPr id="0" name=""/>
        <dsp:cNvSpPr/>
      </dsp:nvSpPr>
      <dsp:spPr>
        <a:xfrm>
          <a:off x="0" y="1477464"/>
          <a:ext cx="9433048" cy="331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499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fibroz və xitin qatları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– ikiqat divar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0" y="1477464"/>
        <a:ext cx="9433048" cy="331200"/>
      </dsp:txXfrm>
    </dsp:sp>
    <dsp:sp modelId="{9D437106-28E8-467D-9435-64807C401F07}">
      <dsp:nvSpPr>
        <dsp:cNvPr id="0" name=""/>
        <dsp:cNvSpPr/>
      </dsp:nvSpPr>
      <dsp:spPr>
        <a:xfrm>
          <a:off x="0" y="1808664"/>
          <a:ext cx="9433048" cy="468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III tip (CE 2)</a:t>
          </a:r>
          <a:endParaRPr lang="en-US" sz="20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22846" y="1831510"/>
        <a:ext cx="9387356" cy="422308"/>
      </dsp:txXfrm>
    </dsp:sp>
    <dsp:sp modelId="{7C66D11B-D895-4C9D-B484-EFE2B23C2705}">
      <dsp:nvSpPr>
        <dsp:cNvPr id="0" name=""/>
        <dsp:cNvSpPr/>
      </dsp:nvSpPr>
      <dsp:spPr>
        <a:xfrm>
          <a:off x="0" y="2276664"/>
          <a:ext cx="9433048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499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qız qovucuqları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USM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-</a:t>
          </a: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“arı pətəyi” 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0" y="2276664"/>
        <a:ext cx="9433048" cy="527850"/>
      </dsp:txXfrm>
    </dsp:sp>
    <dsp:sp modelId="{553751F4-195D-4074-8E93-2CDFE82930FC}">
      <dsp:nvSpPr>
        <dsp:cNvPr id="0" name=""/>
        <dsp:cNvSpPr/>
      </dsp:nvSpPr>
      <dsp:spPr>
        <a:xfrm>
          <a:off x="0" y="2804514"/>
          <a:ext cx="9433048" cy="468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IV tip (CE 3)</a:t>
          </a:r>
          <a:endParaRPr lang="en-US" sz="20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22846" y="2827360"/>
        <a:ext cx="9387356" cy="422308"/>
      </dsp:txXfrm>
    </dsp:sp>
    <dsp:sp modelId="{CAD62F31-C24D-4E95-9845-2B557F8575D3}">
      <dsp:nvSpPr>
        <dsp:cNvPr id="0" name=""/>
        <dsp:cNvSpPr/>
      </dsp:nvSpPr>
      <dsp:spPr>
        <a:xfrm>
          <a:off x="0" y="3272514"/>
          <a:ext cx="9433048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499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“yun yumağı”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– xitin qatı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adətən ağırlaşmış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s</a:t>
          </a: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istlər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də</a:t>
          </a:r>
          <a:r>
            <a:rPr lang="ru-RU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0" y="3272514"/>
        <a:ext cx="9433048" cy="527850"/>
      </dsp:txXfrm>
    </dsp:sp>
    <dsp:sp modelId="{E6BE7193-EE1F-42CE-B32F-A606097A03E2}">
      <dsp:nvSpPr>
        <dsp:cNvPr id="0" name=""/>
        <dsp:cNvSpPr/>
      </dsp:nvSpPr>
      <dsp:spPr>
        <a:xfrm>
          <a:off x="0" y="3800364"/>
          <a:ext cx="9433048" cy="468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V tip (CE 4)</a:t>
          </a:r>
          <a:endParaRPr lang="en-US" sz="20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22846" y="3823210"/>
        <a:ext cx="9387356" cy="422308"/>
      </dsp:txXfrm>
    </dsp:sp>
    <dsp:sp modelId="{66C1FC25-63E0-4061-B44F-7E317174D369}">
      <dsp:nvSpPr>
        <dsp:cNvPr id="0" name=""/>
        <dsp:cNvSpPr/>
      </dsp:nvSpPr>
      <dsp:spPr>
        <a:xfrm>
          <a:off x="0" y="4268364"/>
          <a:ext cx="9433048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499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bərk və maye komponentlər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adətən ölü sistlərdə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0" y="4268364"/>
        <a:ext cx="9433048" cy="527850"/>
      </dsp:txXfrm>
    </dsp:sp>
    <dsp:sp modelId="{31883AAD-144E-4A2E-AF64-A2AFA817FA48}">
      <dsp:nvSpPr>
        <dsp:cNvPr id="0" name=""/>
        <dsp:cNvSpPr/>
      </dsp:nvSpPr>
      <dsp:spPr>
        <a:xfrm>
          <a:off x="0" y="4796213"/>
          <a:ext cx="9433048" cy="468000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VI tip (CE 5)</a:t>
          </a:r>
          <a:endParaRPr lang="en-US" sz="20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22846" y="4819059"/>
        <a:ext cx="9387356" cy="422308"/>
      </dsp:txXfrm>
    </dsp:sp>
    <dsp:sp modelId="{CB3CC5BA-79D0-4596-92B7-0FD26CE46EBD}">
      <dsp:nvSpPr>
        <dsp:cNvPr id="0" name=""/>
        <dsp:cNvSpPr/>
      </dsp:nvSpPr>
      <dsp:spPr>
        <a:xfrm>
          <a:off x="0" y="5264213"/>
          <a:ext cx="9433048" cy="527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9499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istin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divarında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yerli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və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yayğın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kalsifikasi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ö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lü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,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residiv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və 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canlı</a:t>
          </a:r>
          <a:r>
            <a:rPr lang="en-US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r>
            <a:rPr lang="az-Latn-AZ" sz="1600" b="1" kern="12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lang="en-US" sz="1600" b="1" kern="1200" dirty="0" err="1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istlərdə</a:t>
          </a:r>
          <a:endParaRPr lang="en-US" sz="1600" kern="1200" dirty="0">
            <a:effectLst/>
            <a:latin typeface="Arial" panose="020B0604020202020204" pitchFamily="34" charset="0"/>
            <a:ea typeface="MS Mincho" panose="02020609040205080304" pitchFamily="49" charset="-128"/>
            <a:cs typeface="Arial" panose="020B0604020202020204" pitchFamily="34" charset="0"/>
          </a:endParaRPr>
        </a:p>
      </dsp:txBody>
      <dsp:txXfrm>
        <a:off x="0" y="5264213"/>
        <a:ext cx="9433048" cy="5278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E6B44-67BD-492B-9FD2-678E68B5ED06}">
      <dsp:nvSpPr>
        <dsp:cNvPr id="0" name=""/>
        <dsp:cNvSpPr/>
      </dsp:nvSpPr>
      <dsp:spPr>
        <a:xfrm>
          <a:off x="811377" y="0"/>
          <a:ext cx="9195612" cy="5329561"/>
        </a:xfrm>
        <a:prstGeom prst="rightArrow">
          <a:avLst/>
        </a:prstGeom>
        <a:solidFill>
          <a:srgbClr val="F2F8EE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A3FE7A-C600-43D9-B0E2-B2ADED33B52F}">
      <dsp:nvSpPr>
        <dsp:cNvPr id="0" name=""/>
        <dsp:cNvSpPr/>
      </dsp:nvSpPr>
      <dsp:spPr>
        <a:xfrm>
          <a:off x="5414" y="1598868"/>
          <a:ext cx="2604226" cy="2131824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Əsas sahiblərin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(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it və pişik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)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bağırsaqları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ndan yumurtaların 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bayıra atıl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ması</a:t>
          </a:r>
          <a:endParaRPr lang="en-US" sz="22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9481" y="1702935"/>
        <a:ext cx="2396092" cy="1923690"/>
      </dsp:txXfrm>
    </dsp:sp>
    <dsp:sp modelId="{9917E273-5B9F-49B7-972B-5B6DA61A5392}">
      <dsp:nvSpPr>
        <dsp:cNvPr id="0" name=""/>
        <dsp:cNvSpPr/>
      </dsp:nvSpPr>
      <dsp:spPr>
        <a:xfrm>
          <a:off x="2739852" y="1598868"/>
          <a:ext cx="2604226" cy="2131824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İ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nsanlar və ot yeyən heyvanlar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(ara sahib)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tərəfindən udul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ması</a:t>
          </a:r>
          <a:endParaRPr lang="en-US" sz="22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43919" y="1702935"/>
        <a:ext cx="2396092" cy="1923690"/>
      </dsp:txXfrm>
    </dsp:sp>
    <dsp:sp modelId="{44E14F8E-402C-49A2-BBEA-ABB3B77528DD}">
      <dsp:nvSpPr>
        <dsp:cNvPr id="0" name=""/>
        <dsp:cNvSpPr/>
      </dsp:nvSpPr>
      <dsp:spPr>
        <a:xfrm>
          <a:off x="5474289" y="1598868"/>
          <a:ext cx="2604226" cy="2131824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O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nkosferalar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ın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ara sahibin bağırsaq divarını ke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ç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ərək qanla və limfa ilə 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yayılması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endParaRPr lang="en-US" sz="22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78356" y="1702935"/>
        <a:ext cx="2396092" cy="1923690"/>
      </dsp:txXfrm>
    </dsp:sp>
    <dsp:sp modelId="{DCDE9333-C6E7-43C4-BBB3-51EDF0A82E1A}">
      <dsp:nvSpPr>
        <dsp:cNvPr id="0" name=""/>
        <dsp:cNvSpPr/>
      </dsp:nvSpPr>
      <dsp:spPr>
        <a:xfrm>
          <a:off x="8208727" y="1598868"/>
          <a:ext cx="2604226" cy="2131824"/>
        </a:xfrm>
        <a:prstGeom prst="roundRect">
          <a:avLst/>
        </a:prstGeom>
        <a:solidFill>
          <a:srgbClr val="0066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kolekslər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in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toxumada 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istşəkilli törəmə əmələ gətir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məsi</a:t>
          </a:r>
          <a:r>
            <a:rPr kumimoji="0" lang="ru-RU" altLang="en-US" sz="2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 </a:t>
          </a:r>
          <a:endParaRPr lang="en-US" sz="22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312794" y="1702935"/>
        <a:ext cx="2396092" cy="19236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AA2F1-34FB-42BB-BFC2-2ECB9DFFD594}">
      <dsp:nvSpPr>
        <dsp:cNvPr id="0" name=""/>
        <dsp:cNvSpPr/>
      </dsp:nvSpPr>
      <dsp:spPr>
        <a:xfrm>
          <a:off x="0" y="864095"/>
          <a:ext cx="11233248" cy="2579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1825" tIns="437388" rIns="871825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3200" b="1" kern="1200" dirty="0">
              <a:latin typeface="Arial" panose="020B0604020202020204" pitchFamily="34" charset="0"/>
              <a:cs typeface="Arial" panose="020B0604020202020204" pitchFamily="34" charset="0"/>
            </a:rPr>
            <a:t>İkiqatlı divar</a:t>
          </a:r>
          <a:endParaRPr lang="en-US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3200" b="1" kern="1200" dirty="0">
              <a:latin typeface="Arial" panose="020B0604020202020204" pitchFamily="34" charset="0"/>
              <a:cs typeface="Arial" panose="020B0604020202020204" pitchFamily="34" charset="0"/>
            </a:rPr>
            <a:t>Arı pətəyi</a:t>
          </a:r>
          <a:endParaRPr lang="en-US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3200" b="1" kern="1200" dirty="0">
              <a:latin typeface="Arial" panose="020B0604020202020204" pitchFamily="34" charset="0"/>
              <a:cs typeface="Arial" panose="020B0604020202020204" pitchFamily="34" charset="0"/>
            </a:rPr>
            <a:t>Qatlanmış divar</a:t>
          </a:r>
          <a:endParaRPr lang="en-US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3200" b="1" kern="1200" dirty="0">
              <a:latin typeface="Arial" panose="020B0604020202020204" pitchFamily="34" charset="0"/>
              <a:cs typeface="Arial" panose="020B0604020202020204" pitchFamily="34" charset="0"/>
            </a:rPr>
            <a:t>Yun yumağı</a:t>
          </a:r>
          <a:endParaRPr lang="en-US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64095"/>
        <a:ext cx="11233248" cy="2579850"/>
      </dsp:txXfrm>
    </dsp:sp>
    <dsp:sp modelId="{8354382A-1701-4EF1-8FF8-7DA886ABA554}">
      <dsp:nvSpPr>
        <dsp:cNvPr id="0" name=""/>
        <dsp:cNvSpPr/>
      </dsp:nvSpPr>
      <dsp:spPr>
        <a:xfrm>
          <a:off x="561662" y="72103"/>
          <a:ext cx="8350167" cy="108138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7213" tIns="0" rIns="29721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3200" b="1" kern="1200" dirty="0">
              <a:latin typeface="Arial" panose="020B0604020202020204" pitchFamily="34" charset="0"/>
              <a:cs typeface="Arial" panose="020B0604020202020204" pitchFamily="34" charset="0"/>
            </a:rPr>
            <a:t>Xitin qatı və ya qız qovuqcuqların görünməsi (USM, KT, MRT)</a:t>
          </a:r>
          <a:endParaRPr lang="en-US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4451" y="124892"/>
        <a:ext cx="8244589" cy="975804"/>
      </dsp:txXfrm>
    </dsp:sp>
    <dsp:sp modelId="{EE75B966-E8C3-4371-955D-9D851EC87DDE}">
      <dsp:nvSpPr>
        <dsp:cNvPr id="0" name=""/>
        <dsp:cNvSpPr/>
      </dsp:nvSpPr>
      <dsp:spPr>
        <a:xfrm>
          <a:off x="0" y="3846736"/>
          <a:ext cx="112332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CDE34B-0272-4096-8A5B-CD0DF92FAEFA}">
      <dsp:nvSpPr>
        <dsp:cNvPr id="0" name=""/>
        <dsp:cNvSpPr/>
      </dsp:nvSpPr>
      <dsp:spPr>
        <a:xfrm>
          <a:off x="561662" y="3536776"/>
          <a:ext cx="7863273" cy="6199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7213" tIns="0" rIns="297213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b="1" kern="1200" dirty="0">
              <a:latin typeface="Arial" panose="020B0604020202020204" pitchFamily="34" charset="0"/>
              <a:cs typeface="Arial" panose="020B0604020202020204" pitchFamily="34" charset="0"/>
            </a:rPr>
            <a:t>Əməliyyatda xitin qatının görünməsi</a:t>
          </a:r>
          <a:endParaRPr lang="en-US" sz="2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1924" y="3567038"/>
        <a:ext cx="7802749" cy="559396"/>
      </dsp:txXfrm>
    </dsp:sp>
    <dsp:sp modelId="{F997F933-2F24-4AE5-8892-480B03D9561F}">
      <dsp:nvSpPr>
        <dsp:cNvPr id="0" name=""/>
        <dsp:cNvSpPr/>
      </dsp:nvSpPr>
      <dsp:spPr>
        <a:xfrm>
          <a:off x="0" y="4799296"/>
          <a:ext cx="1123324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14571F-9850-43EA-A527-8806D898A342}">
      <dsp:nvSpPr>
        <dsp:cNvPr id="0" name=""/>
        <dsp:cNvSpPr/>
      </dsp:nvSpPr>
      <dsp:spPr>
        <a:xfrm>
          <a:off x="561662" y="4489336"/>
          <a:ext cx="7863273" cy="6199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97213" tIns="0" rIns="297213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100" b="1" kern="1200" dirty="0">
              <a:latin typeface="Arial" panose="020B0604020202020204" pitchFamily="34" charset="0"/>
              <a:cs typeface="Arial" panose="020B0604020202020204" pitchFamily="34" charset="0"/>
            </a:rPr>
            <a:t>Exinokoka qarşı anticisimlərin təyini</a:t>
          </a:r>
          <a:endParaRPr lang="en-US" sz="2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1924" y="4519598"/>
        <a:ext cx="7802749" cy="5593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B2381-4C0E-4B1D-B666-EB7047C33B61}">
      <dsp:nvSpPr>
        <dsp:cNvPr id="0" name=""/>
        <dsp:cNvSpPr/>
      </dsp:nvSpPr>
      <dsp:spPr>
        <a:xfrm>
          <a:off x="3614" y="503325"/>
          <a:ext cx="3524175" cy="1391718"/>
        </a:xfrm>
        <a:prstGeom prst="rect">
          <a:avLst/>
        </a:prstGeom>
        <a:solidFill>
          <a:srgbClr val="006666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kern="1200" dirty="0">
              <a:latin typeface="Arial" panose="020B0604020202020204" pitchFamily="34" charset="0"/>
              <a:cs typeface="Arial" panose="020B0604020202020204" pitchFamily="34" charset="0"/>
            </a:rPr>
            <a:t>K</a:t>
          </a:r>
          <a:r>
            <a:rPr lang="ru-RU" sz="2900" b="1" kern="1200" dirty="0">
              <a:latin typeface="Arial" panose="020B0604020202020204" pitchFamily="34" charset="0"/>
              <a:cs typeface="Arial" panose="020B0604020202020204" pitchFamily="34" charset="0"/>
            </a:rPr>
            <a:t>imyaterapiya</a:t>
          </a:r>
          <a:endParaRPr lang="en-US" sz="29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14" y="503325"/>
        <a:ext cx="3524175" cy="1391718"/>
      </dsp:txXfrm>
    </dsp:sp>
    <dsp:sp modelId="{C1542506-72DE-455F-8E89-1466647B846D}">
      <dsp:nvSpPr>
        <dsp:cNvPr id="0" name=""/>
        <dsp:cNvSpPr/>
      </dsp:nvSpPr>
      <dsp:spPr>
        <a:xfrm>
          <a:off x="3614" y="1895044"/>
          <a:ext cx="3524175" cy="2865780"/>
        </a:xfrm>
        <a:prstGeom prst="rect">
          <a:avLst/>
        </a:prstGeom>
        <a:solidFill>
          <a:srgbClr val="F2F8EE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antihelmint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dərmanlar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residivin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profilaktikası</a:t>
          </a:r>
          <a:r>
            <a:rPr lang="az-Latn-AZ" sz="2900" kern="1200" dirty="0">
              <a:latin typeface="Arial" panose="020B0604020202020204" pitchFamily="34" charset="0"/>
              <a:cs typeface="Arial" panose="020B0604020202020204" pitchFamily="34" charset="0"/>
            </a:rPr>
            <a:t> üçün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ilkin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r>
            <a:rPr lang="az-Latn-AZ" sz="2900" kern="1200" dirty="0">
              <a:latin typeface="Arial" panose="020B0604020202020204" pitchFamily="34" charset="0"/>
              <a:cs typeface="Arial" panose="020B0604020202020204" pitchFamily="34" charset="0"/>
            </a:rPr>
            <a:t> kimi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14" y="1895044"/>
        <a:ext cx="3524175" cy="2865780"/>
      </dsp:txXfrm>
    </dsp:sp>
    <dsp:sp modelId="{67BEA389-C249-488E-AABD-B1FE0CA8907A}">
      <dsp:nvSpPr>
        <dsp:cNvPr id="0" name=""/>
        <dsp:cNvSpPr/>
      </dsp:nvSpPr>
      <dsp:spPr>
        <a:xfrm>
          <a:off x="4021174" y="503325"/>
          <a:ext cx="3524175" cy="1391718"/>
        </a:xfrm>
        <a:prstGeom prst="rect">
          <a:avLst/>
        </a:prstGeom>
        <a:solidFill>
          <a:srgbClr val="006666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əridən</a:t>
          </a:r>
          <a:r>
            <a:rPr lang="en-US" sz="2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keçən</a:t>
          </a:r>
          <a:r>
            <a:rPr lang="en-US" sz="2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punksion</a:t>
          </a:r>
          <a:r>
            <a:rPr lang="az-Latn-AZ" sz="2900" b="1" kern="1200" dirty="0">
              <a:latin typeface="Arial" panose="020B0604020202020204" pitchFamily="34" charset="0"/>
              <a:cs typeface="Arial" panose="020B0604020202020204" pitchFamily="34" charset="0"/>
            </a:rPr>
            <a:t>-a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spirasion</a:t>
          </a:r>
          <a:r>
            <a:rPr lang="en-US" sz="2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üsul</a:t>
          </a:r>
          <a:endParaRPr lang="en-US" sz="29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21174" y="503325"/>
        <a:ext cx="3524175" cy="1391718"/>
      </dsp:txXfrm>
    </dsp:sp>
    <dsp:sp modelId="{CDD6C718-368F-47A0-A585-B80A58BBDFAD}">
      <dsp:nvSpPr>
        <dsp:cNvPr id="0" name=""/>
        <dsp:cNvSpPr/>
      </dsp:nvSpPr>
      <dsp:spPr>
        <a:xfrm>
          <a:off x="4021174" y="1895044"/>
          <a:ext cx="3524175" cy="2865780"/>
        </a:xfrm>
        <a:prstGeom prst="rect">
          <a:avLst/>
        </a:prstGeom>
        <a:solidFill>
          <a:srgbClr val="F2F8EE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monovezikular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və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öd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yolları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ilə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əlaqəsi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olmayan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sistlərdə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21174" y="1895044"/>
        <a:ext cx="3524175" cy="2865780"/>
      </dsp:txXfrm>
    </dsp:sp>
    <dsp:sp modelId="{E7710DE4-F8B4-4E1C-B54D-DCBD74DB62D5}">
      <dsp:nvSpPr>
        <dsp:cNvPr id="0" name=""/>
        <dsp:cNvSpPr/>
      </dsp:nvSpPr>
      <dsp:spPr>
        <a:xfrm>
          <a:off x="8038734" y="503325"/>
          <a:ext cx="3524175" cy="1391718"/>
        </a:xfrm>
        <a:prstGeom prst="rect">
          <a:avLst/>
        </a:prstGeom>
        <a:solidFill>
          <a:srgbClr val="006666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kern="1200" dirty="0">
              <a:latin typeface="Arial" panose="020B0604020202020204" pitchFamily="34" charset="0"/>
              <a:cs typeface="Arial" panose="020B0604020202020204" pitchFamily="34" charset="0"/>
            </a:rPr>
            <a:t>C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ərrahi</a:t>
          </a:r>
          <a:r>
            <a:rPr lang="en-US" sz="29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9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üsul</a:t>
          </a:r>
          <a:endParaRPr lang="en-US" sz="29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38734" y="503325"/>
        <a:ext cx="3524175" cy="1391718"/>
      </dsp:txXfrm>
    </dsp:sp>
    <dsp:sp modelId="{11AA778F-746A-4986-98F1-5F6BCA52E6FF}">
      <dsp:nvSpPr>
        <dsp:cNvPr id="0" name=""/>
        <dsp:cNvSpPr/>
      </dsp:nvSpPr>
      <dsp:spPr>
        <a:xfrm>
          <a:off x="8038734" y="1895044"/>
          <a:ext cx="3524175" cy="2865780"/>
        </a:xfrm>
        <a:prstGeom prst="rect">
          <a:avLst/>
        </a:prstGeom>
        <a:solidFill>
          <a:srgbClr val="F2F8EE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900" kern="1200" dirty="0">
              <a:latin typeface="Arial" panose="020B0604020202020204" pitchFamily="34" charset="0"/>
              <a:cs typeface="Arial" panose="020B0604020202020204" pitchFamily="34" charset="0"/>
            </a:rPr>
            <a:t>Radikal - residiv 0-1.5%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900" kern="1200" dirty="0" err="1">
              <a:latin typeface="Arial" panose="020B0604020202020204" pitchFamily="34" charset="0"/>
              <a:cs typeface="Arial" panose="020B0604020202020204" pitchFamily="34" charset="0"/>
            </a:rPr>
            <a:t>Konservativ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29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en-US" sz="29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2900" kern="1200" dirty="0">
              <a:latin typeface="Arial" panose="020B0604020202020204" pitchFamily="34" charset="0"/>
              <a:cs typeface="Arial" panose="020B0604020202020204" pitchFamily="34" charset="0"/>
            </a:rPr>
            <a:t>residiv 10-15%</a:t>
          </a:r>
          <a:endParaRPr lang="en-US" sz="29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900" kern="1200" dirty="0"/>
        </a:p>
      </dsp:txBody>
      <dsp:txXfrm>
        <a:off x="8038734" y="1895044"/>
        <a:ext cx="3524175" cy="28657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5136AC-3637-4744-985E-01DF3866B388}">
      <dsp:nvSpPr>
        <dsp:cNvPr id="0" name=""/>
        <dsp:cNvSpPr/>
      </dsp:nvSpPr>
      <dsp:spPr>
        <a:xfrm>
          <a:off x="812286" y="2331"/>
          <a:ext cx="3984245" cy="12797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xinokokkektomiya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üsulları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9767" y="39812"/>
        <a:ext cx="3909283" cy="1204740"/>
      </dsp:txXfrm>
    </dsp:sp>
    <dsp:sp modelId="{DB99F042-D395-4F3F-B2C5-00880A688452}">
      <dsp:nvSpPr>
        <dsp:cNvPr id="0" name=""/>
        <dsp:cNvSpPr/>
      </dsp:nvSpPr>
      <dsp:spPr>
        <a:xfrm>
          <a:off x="1210711" y="1282033"/>
          <a:ext cx="398424" cy="6701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0142"/>
              </a:lnTo>
              <a:lnTo>
                <a:pt x="398424" y="6701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460B38-2BED-472B-BE9F-B0483588FCD3}">
      <dsp:nvSpPr>
        <dsp:cNvPr id="0" name=""/>
        <dsp:cNvSpPr/>
      </dsp:nvSpPr>
      <dsp:spPr>
        <a:xfrm>
          <a:off x="1609135" y="1577271"/>
          <a:ext cx="1889521" cy="7498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Evakuasiya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31096" y="1599232"/>
        <a:ext cx="1845599" cy="705887"/>
      </dsp:txXfrm>
    </dsp:sp>
    <dsp:sp modelId="{0AC7C760-00DC-4B19-B4C8-704364D687A0}">
      <dsp:nvSpPr>
        <dsp:cNvPr id="0" name=""/>
        <dsp:cNvSpPr/>
      </dsp:nvSpPr>
      <dsp:spPr>
        <a:xfrm>
          <a:off x="1210711" y="1282033"/>
          <a:ext cx="398424" cy="17151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5189"/>
              </a:lnTo>
              <a:lnTo>
                <a:pt x="398424" y="171518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47AF8A-8BB4-4245-88D2-67C7FF85AF46}">
      <dsp:nvSpPr>
        <dsp:cNvPr id="0" name=""/>
        <dsp:cNvSpPr/>
      </dsp:nvSpPr>
      <dsp:spPr>
        <a:xfrm>
          <a:off x="1609135" y="2622319"/>
          <a:ext cx="1889521" cy="7498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Enokulyasiya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31096" y="2644280"/>
        <a:ext cx="1845599" cy="705887"/>
      </dsp:txXfrm>
    </dsp:sp>
    <dsp:sp modelId="{26F54BD5-4F23-40CD-B0B5-D6DC92264FF6}">
      <dsp:nvSpPr>
        <dsp:cNvPr id="0" name=""/>
        <dsp:cNvSpPr/>
      </dsp:nvSpPr>
      <dsp:spPr>
        <a:xfrm>
          <a:off x="1210711" y="1282033"/>
          <a:ext cx="398424" cy="2760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0237"/>
              </a:lnTo>
              <a:lnTo>
                <a:pt x="398424" y="27602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EE92A-8476-4CBD-BBA5-2AF081E03690}">
      <dsp:nvSpPr>
        <dsp:cNvPr id="0" name=""/>
        <dsp:cNvSpPr/>
      </dsp:nvSpPr>
      <dsp:spPr>
        <a:xfrm>
          <a:off x="1609135" y="3667366"/>
          <a:ext cx="1889521" cy="74980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>
              <a:latin typeface="Arial" panose="020B0604020202020204" pitchFamily="34" charset="0"/>
              <a:cs typeface="Arial" panose="020B0604020202020204" pitchFamily="34" charset="0"/>
            </a:rPr>
            <a:t>Perikistektomi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31096" y="3689327"/>
        <a:ext cx="1845599" cy="705887"/>
      </dsp:txXfrm>
    </dsp:sp>
    <dsp:sp modelId="{48A4A961-C560-4CCD-B664-D2F2F68C4A05}">
      <dsp:nvSpPr>
        <dsp:cNvPr id="0" name=""/>
        <dsp:cNvSpPr/>
      </dsp:nvSpPr>
      <dsp:spPr>
        <a:xfrm>
          <a:off x="5387007" y="2331"/>
          <a:ext cx="4187345" cy="127461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Qalıq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boşluğu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ləğv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etmə</a:t>
          </a: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000" b="1" kern="1200" dirty="0" err="1">
              <a:latin typeface="Arial" panose="020B0604020202020204" pitchFamily="34" charset="0"/>
              <a:cs typeface="Arial" panose="020B0604020202020204" pitchFamily="34" charset="0"/>
            </a:rPr>
            <a:t>üsulları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24339" y="39663"/>
        <a:ext cx="4112681" cy="1199948"/>
      </dsp:txXfrm>
    </dsp:sp>
    <dsp:sp modelId="{EDD5A4B7-BADE-42C2-9645-F4C2E1FD9A25}">
      <dsp:nvSpPr>
        <dsp:cNvPr id="0" name=""/>
        <dsp:cNvSpPr/>
      </dsp:nvSpPr>
      <dsp:spPr>
        <a:xfrm>
          <a:off x="5805742" y="1276944"/>
          <a:ext cx="418734" cy="7169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6914"/>
              </a:lnTo>
              <a:lnTo>
                <a:pt x="418734" y="7169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967300-E9E6-4CF8-BC4D-F9C771F33FAB}">
      <dsp:nvSpPr>
        <dsp:cNvPr id="0" name=""/>
        <dsp:cNvSpPr/>
      </dsp:nvSpPr>
      <dsp:spPr>
        <a:xfrm>
          <a:off x="6224477" y="1572181"/>
          <a:ext cx="3478836" cy="8433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Marsupializasiya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49178" y="1596882"/>
        <a:ext cx="3429434" cy="793950"/>
      </dsp:txXfrm>
    </dsp:sp>
    <dsp:sp modelId="{71A557E5-453C-420B-8CC7-9D6C12F960A0}">
      <dsp:nvSpPr>
        <dsp:cNvPr id="0" name=""/>
        <dsp:cNvSpPr/>
      </dsp:nvSpPr>
      <dsp:spPr>
        <a:xfrm>
          <a:off x="5805742" y="1276944"/>
          <a:ext cx="418734" cy="18565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6537"/>
              </a:lnTo>
              <a:lnTo>
                <a:pt x="418734" y="18565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2EA355-533C-452C-8417-7372285EA4D6}">
      <dsp:nvSpPr>
        <dsp:cNvPr id="0" name=""/>
        <dsp:cNvSpPr/>
      </dsp:nvSpPr>
      <dsp:spPr>
        <a:xfrm>
          <a:off x="6224477" y="2710772"/>
          <a:ext cx="3476058" cy="84541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Xaricə</a:t>
          </a:r>
          <a:r>
            <a:rPr lang="en-US" sz="1800" b="1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drenaj</a:t>
          </a:r>
          <a:endParaRPr lang="az-Latn-AZ" sz="18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49238" y="2735533"/>
        <a:ext cx="3426536" cy="795897"/>
      </dsp:txXfrm>
    </dsp:sp>
    <dsp:sp modelId="{F08160E3-AD0F-4D9E-B3D0-87102F08384C}">
      <dsp:nvSpPr>
        <dsp:cNvPr id="0" name=""/>
        <dsp:cNvSpPr/>
      </dsp:nvSpPr>
      <dsp:spPr>
        <a:xfrm>
          <a:off x="5805742" y="1276944"/>
          <a:ext cx="418734" cy="29961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6138"/>
              </a:lnTo>
              <a:lnTo>
                <a:pt x="418734" y="299613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7E6A68-2D72-4830-9A93-C38B7FE1CFAE}">
      <dsp:nvSpPr>
        <dsp:cNvPr id="0" name=""/>
        <dsp:cNvSpPr/>
      </dsp:nvSpPr>
      <dsp:spPr>
        <a:xfrm>
          <a:off x="6224477" y="3851429"/>
          <a:ext cx="3476058" cy="843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Omentoplastika</a:t>
          </a:r>
          <a:r>
            <a:rPr lang="en-US" sz="1800" b="1" i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az-Latn-AZ" sz="1800" b="1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49177" y="3876129"/>
        <a:ext cx="3426658" cy="793905"/>
      </dsp:txXfrm>
    </dsp:sp>
    <dsp:sp modelId="{E3C034E7-D89F-4498-8AF6-D8B5D2897181}">
      <dsp:nvSpPr>
        <dsp:cNvPr id="0" name=""/>
        <dsp:cNvSpPr/>
      </dsp:nvSpPr>
      <dsp:spPr>
        <a:xfrm>
          <a:off x="5805742" y="1276944"/>
          <a:ext cx="418734" cy="4112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12691"/>
              </a:lnTo>
              <a:lnTo>
                <a:pt x="418734" y="41126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6CAD09-0C35-40FF-A83B-E19AEA20BDE9}">
      <dsp:nvSpPr>
        <dsp:cNvPr id="0" name=""/>
        <dsp:cNvSpPr/>
      </dsp:nvSpPr>
      <dsp:spPr>
        <a:xfrm>
          <a:off x="6224477" y="4989972"/>
          <a:ext cx="3476058" cy="7993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Kapitonaj</a:t>
          </a:r>
          <a:r>
            <a:rPr lang="en-US" sz="1800" b="1" i="1" kern="1200" dirty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1800" b="1" i="1" kern="1200" dirty="0" err="1">
              <a:latin typeface="Arial" panose="020B0604020202020204" pitchFamily="34" charset="0"/>
              <a:cs typeface="Arial" panose="020B0604020202020204" pitchFamily="34" charset="0"/>
            </a:rPr>
            <a:t>intrafleksiyon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47888" y="5013383"/>
        <a:ext cx="3429236" cy="7525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03CAD4-C997-4540-A82E-40FD8A7D8828}">
      <dsp:nvSpPr>
        <dsp:cNvPr id="0" name=""/>
        <dsp:cNvSpPr/>
      </dsp:nvSpPr>
      <dsp:spPr>
        <a:xfrm>
          <a:off x="119336" y="26"/>
          <a:ext cx="6730579" cy="20375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6500" kern="1200" dirty="0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9014" y="59704"/>
        <a:ext cx="6611223" cy="1918209"/>
      </dsp:txXfrm>
    </dsp:sp>
    <dsp:sp modelId="{534708A5-390A-47BE-A94C-5B5C8D67C2BF}">
      <dsp:nvSpPr>
        <dsp:cNvPr id="0" name=""/>
        <dsp:cNvSpPr/>
      </dsp:nvSpPr>
      <dsp:spPr>
        <a:xfrm>
          <a:off x="6397" y="2313542"/>
          <a:ext cx="3229644" cy="20375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b="1" kern="1200" dirty="0">
              <a:latin typeface="Arial" panose="020B0604020202020204" pitchFamily="34" charset="0"/>
              <a:cs typeface="Arial" panose="020B0604020202020204" pitchFamily="34" charset="0"/>
            </a:rPr>
            <a:t>Sistoadenoma</a:t>
          </a:r>
          <a:endParaRPr lang="en-US" sz="2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075" y="2373220"/>
        <a:ext cx="3110288" cy="1918209"/>
      </dsp:txXfrm>
    </dsp:sp>
    <dsp:sp modelId="{4C0B5E0C-AF5A-40C6-8510-5031E8920F59}">
      <dsp:nvSpPr>
        <dsp:cNvPr id="0" name=""/>
        <dsp:cNvSpPr/>
      </dsp:nvSpPr>
      <dsp:spPr>
        <a:xfrm>
          <a:off x="3507332" y="2313542"/>
          <a:ext cx="3229644" cy="20375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b="1" kern="1200" dirty="0">
              <a:latin typeface="Arial" panose="020B0604020202020204" pitchFamily="34" charset="0"/>
              <a:cs typeface="Arial" panose="020B0604020202020204" pitchFamily="34" charset="0"/>
            </a:rPr>
            <a:t>Sistoadenokarsinoma</a:t>
          </a:r>
          <a:endParaRPr lang="en-US" sz="2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67010" y="2373220"/>
        <a:ext cx="3110288" cy="1918209"/>
      </dsp:txXfrm>
    </dsp:sp>
    <dsp:sp modelId="{8C2EE62C-CA97-44D8-857B-C61C1A3663CD}">
      <dsp:nvSpPr>
        <dsp:cNvPr id="0" name=""/>
        <dsp:cNvSpPr/>
      </dsp:nvSpPr>
      <dsp:spPr>
        <a:xfrm>
          <a:off x="7279557" y="230"/>
          <a:ext cx="3229644" cy="20375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6500" kern="1200" dirty="0">
              <a:latin typeface="Arial" panose="020B0604020202020204" pitchFamily="34" charset="0"/>
              <a:cs typeface="Arial" panose="020B0604020202020204" pitchFamily="34" charset="0"/>
            </a:rPr>
            <a:t>İkincili</a:t>
          </a: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39235" y="59908"/>
        <a:ext cx="3110288" cy="1918209"/>
      </dsp:txXfrm>
    </dsp:sp>
    <dsp:sp modelId="{1B692918-501A-43F0-80AF-03EA6618845B}">
      <dsp:nvSpPr>
        <dsp:cNvPr id="0" name=""/>
        <dsp:cNvSpPr/>
      </dsp:nvSpPr>
      <dsp:spPr>
        <a:xfrm>
          <a:off x="7279557" y="2313542"/>
          <a:ext cx="3229644" cy="20375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100" b="1" kern="1200" dirty="0">
              <a:latin typeface="Arial" panose="020B0604020202020204" pitchFamily="34" charset="0"/>
              <a:cs typeface="Arial" panose="020B0604020202020204" pitchFamily="34" charset="0"/>
            </a:rPr>
            <a:t>Metastatik</a:t>
          </a:r>
          <a:r>
            <a:rPr lang="az-Latn-AZ" sz="21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2100" b="1" kern="1200" dirty="0">
              <a:latin typeface="Arial" panose="020B0604020202020204" pitchFamily="34" charset="0"/>
              <a:cs typeface="Arial" panose="020B0604020202020204" pitchFamily="34" charset="0"/>
            </a:rPr>
            <a:t>kistlər</a:t>
          </a:r>
          <a:endParaRPr lang="en-US" sz="21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39235" y="2373220"/>
        <a:ext cx="3110288" cy="191820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C3F13-4C2C-4DB2-B7BB-73F5A254A6B0}">
      <dsp:nvSpPr>
        <dsp:cNvPr id="0" name=""/>
        <dsp:cNvSpPr/>
      </dsp:nvSpPr>
      <dsp:spPr>
        <a:xfrm>
          <a:off x="5722006" y="235232"/>
          <a:ext cx="4100798" cy="2825450"/>
        </a:xfrm>
        <a:prstGeom prst="roundRect">
          <a:avLst/>
        </a:prstGeom>
        <a:blipFill>
          <a:blip xmlns:r="http://schemas.openxmlformats.org/officeDocument/2006/relationships" r:embed="rId1"/>
          <a:srcRect/>
          <a:stretch>
            <a:fillRect l="-16000" r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7E94A-E95C-402E-91FE-D5859C40221D}">
      <dsp:nvSpPr>
        <dsp:cNvPr id="0" name=""/>
        <dsp:cNvSpPr/>
      </dsp:nvSpPr>
      <dsp:spPr>
        <a:xfrm>
          <a:off x="5905886" y="2827513"/>
          <a:ext cx="4100798" cy="1521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4264" tIns="334264" rIns="334264" bIns="0" numCol="1" spcCol="1270" anchor="t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4700" i="1" kern="1200" dirty="0">
              <a:solidFill>
                <a:schemeClr val="tx1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Makroskopik</a:t>
          </a:r>
          <a:endParaRPr lang="en-US" sz="4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05886" y="2827513"/>
        <a:ext cx="4100798" cy="1521396"/>
      </dsp:txXfrm>
    </dsp:sp>
    <dsp:sp modelId="{B82154FF-B295-4B6A-A1DE-A4E0A2C49D24}">
      <dsp:nvSpPr>
        <dsp:cNvPr id="0" name=""/>
        <dsp:cNvSpPr/>
      </dsp:nvSpPr>
      <dsp:spPr>
        <a:xfrm>
          <a:off x="505265" y="163211"/>
          <a:ext cx="4100798" cy="2825450"/>
        </a:xfrm>
        <a:prstGeom prst="roundRect">
          <a:avLst/>
        </a:prstGeom>
        <a:blipFill>
          <a:blip xmlns:r="http://schemas.openxmlformats.org/officeDocument/2006/relationships" r:embed="rId2"/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19357A-AD1A-44D3-9356-71DC024EF07E}">
      <dsp:nvSpPr>
        <dsp:cNvPr id="0" name=""/>
        <dsp:cNvSpPr/>
      </dsp:nvSpPr>
      <dsp:spPr>
        <a:xfrm>
          <a:off x="740159" y="2827513"/>
          <a:ext cx="4100798" cy="15213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4264" tIns="334264" rIns="334264" bIns="0" numCol="1" spcCol="1270" anchor="t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4700" i="1" kern="1200" dirty="0">
              <a:solidFill>
                <a:schemeClr val="tx1"/>
              </a:solidFill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KT</a:t>
          </a:r>
          <a:endParaRPr lang="en-US" sz="4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0159" y="2827513"/>
        <a:ext cx="4100798" cy="152139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5EC834-5211-4905-9FCF-114F943512B2}">
      <dsp:nvSpPr>
        <dsp:cNvPr id="0" name=""/>
        <dsp:cNvSpPr/>
      </dsp:nvSpPr>
      <dsp:spPr>
        <a:xfrm>
          <a:off x="0" y="-102800"/>
          <a:ext cx="8938260" cy="236930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Görüntüləmə əlamətləri: 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bir-birinə yaxın bir neçə sist	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i="0" kern="1200" baseline="0">
              <a:latin typeface="Arial" panose="020B0604020202020204" pitchFamily="34" charset="0"/>
              <a:cs typeface="Arial" panose="020B0604020202020204" pitchFamily="34" charset="0"/>
            </a:rPr>
            <a:t>arakəsmələrin olması (40%)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i="0" kern="1200" baseline="0">
              <a:latin typeface="Arial" panose="020B0604020202020204" pitchFamily="34" charset="0"/>
              <a:cs typeface="Arial" panose="020B0604020202020204" pitchFamily="34" charset="0"/>
            </a:rPr>
            <a:t>çoxkameralı olma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i="0" kern="1200" baseline="0">
              <a:latin typeface="Arial" panose="020B0604020202020204" pitchFamily="34" charset="0"/>
              <a:cs typeface="Arial" panose="020B0604020202020204" pitchFamily="34" charset="0"/>
            </a:rPr>
            <a:t>divarının qalın və kələkötür olması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i="0" kern="1200" baseline="0">
              <a:latin typeface="Arial" panose="020B0604020202020204" pitchFamily="34" charset="0"/>
              <a:cs typeface="Arial" panose="020B0604020202020204" pitchFamily="34" charset="0"/>
            </a:rPr>
            <a:t>içərisində papillamatoz çıxıntılar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z-Latn-AZ" sz="2000" b="0" i="0" kern="1200" baseline="0">
              <a:latin typeface="Arial" panose="020B0604020202020204" pitchFamily="34" charset="0"/>
              <a:cs typeface="Arial" panose="020B0604020202020204" pitchFamily="34" charset="0"/>
            </a:rPr>
            <a:t>mayenin müxtəlif sıxlıqlı olması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395" y="-33405"/>
        <a:ext cx="6890320" cy="2230513"/>
      </dsp:txXfrm>
    </dsp:sp>
    <dsp:sp modelId="{4D051E13-44B9-46AD-9A18-D0E88D4C52D3}">
      <dsp:nvSpPr>
        <dsp:cNvPr id="0" name=""/>
        <dsp:cNvSpPr/>
      </dsp:nvSpPr>
      <dsp:spPr>
        <a:xfrm>
          <a:off x="1577339" y="2739506"/>
          <a:ext cx="8938260" cy="147116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kern="1200" baseline="0">
              <a:latin typeface="Arial" panose="020B0604020202020204" pitchFamily="34" charset="0"/>
              <a:cs typeface="Arial" panose="020B0604020202020204" pitchFamily="34" charset="0"/>
            </a:rPr>
            <a:t>Laborator əlaməti  </a:t>
          </a:r>
          <a:endParaRPr lang="en-US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i="0" kern="1200" baseline="0">
              <a:latin typeface="Arial" panose="020B0604020202020204" pitchFamily="34" charset="0"/>
              <a:cs typeface="Arial" panose="020B0604020202020204" pitchFamily="34" charset="0"/>
            </a:rPr>
            <a:t>mayedə yüksək CA-19-9.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20428" y="2782595"/>
        <a:ext cx="6001975" cy="1384983"/>
      </dsp:txXfrm>
    </dsp:sp>
    <dsp:sp modelId="{FC4FD818-2DC4-45E6-9435-034FFFFA3699}">
      <dsp:nvSpPr>
        <dsp:cNvPr id="0" name=""/>
        <dsp:cNvSpPr/>
      </dsp:nvSpPr>
      <dsp:spPr>
        <a:xfrm>
          <a:off x="7665493" y="1642086"/>
          <a:ext cx="1272766" cy="1272766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951865" y="1642086"/>
        <a:ext cx="700022" cy="95775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09F1E1-B923-44A7-B6C4-C9FE27B31B8A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D439CB-792A-4D55-9161-70A759D858FC}">
      <dsp:nvSpPr>
        <dsp:cNvPr id="0" name=""/>
        <dsp:cNvSpPr/>
      </dsp:nvSpPr>
      <dsp:spPr>
        <a:xfrm>
          <a:off x="0" y="0"/>
          <a:ext cx="2103120" cy="245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000" b="1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Birincili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2103120" cy="2454101"/>
      </dsp:txXfrm>
    </dsp:sp>
    <dsp:sp modelId="{13C64A1C-AC37-4753-AED7-7EBA61713B25}">
      <dsp:nvSpPr>
        <dsp:cNvPr id="0" name=""/>
        <dsp:cNvSpPr/>
      </dsp:nvSpPr>
      <dsp:spPr>
        <a:xfrm>
          <a:off x="2260854" y="23127"/>
          <a:ext cx="8254746" cy="462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Birincili </a:t>
          </a:r>
          <a:r>
            <a:rPr lang="az-Latn-AZ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inkişaf</a:t>
          </a:r>
          <a:r>
            <a:rPr lang="ru-RU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və ya sistoadenomaların maliqnizasi</a:t>
          </a:r>
          <a:r>
            <a:rPr lang="az-Latn-AZ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­</a:t>
          </a:r>
          <a:r>
            <a:rPr lang="ru-RU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yası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23127"/>
        <a:ext cx="8254746" cy="462540"/>
      </dsp:txXfrm>
    </dsp:sp>
    <dsp:sp modelId="{6BDD1D65-D0D3-4B83-82C1-B87FDDADEA41}">
      <dsp:nvSpPr>
        <dsp:cNvPr id="0" name=""/>
        <dsp:cNvSpPr/>
      </dsp:nvSpPr>
      <dsp:spPr>
        <a:xfrm>
          <a:off x="2103120" y="485667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B230DE-871D-42C2-8B6D-3D8C884B0888}">
      <dsp:nvSpPr>
        <dsp:cNvPr id="0" name=""/>
        <dsp:cNvSpPr/>
      </dsp:nvSpPr>
      <dsp:spPr>
        <a:xfrm>
          <a:off x="2260854" y="508794"/>
          <a:ext cx="8254746" cy="462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Epitel qatı tam və ya hissəvi şəkildə atipik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508794"/>
        <a:ext cx="8254746" cy="462540"/>
      </dsp:txXfrm>
    </dsp:sp>
    <dsp:sp modelId="{0A9DBADC-6994-44BB-8FF2-7FC6A94FFDFB}">
      <dsp:nvSpPr>
        <dsp:cNvPr id="0" name=""/>
        <dsp:cNvSpPr/>
      </dsp:nvSpPr>
      <dsp:spPr>
        <a:xfrm>
          <a:off x="2103120" y="971335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771C6A-825F-4C9F-81F7-85A0728C7400}">
      <dsp:nvSpPr>
        <dsp:cNvPr id="0" name=""/>
        <dsp:cNvSpPr/>
      </dsp:nvSpPr>
      <dsp:spPr>
        <a:xfrm>
          <a:off x="2260854" y="994462"/>
          <a:ext cx="8254746" cy="462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Klinikası</a:t>
          </a:r>
          <a:r>
            <a:rPr lang="en-US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biliar</a:t>
          </a:r>
          <a:r>
            <a:rPr lang="en-US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sistoadenoma</a:t>
          </a:r>
          <a:r>
            <a:rPr lang="en-US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kimi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994462"/>
        <a:ext cx="8254746" cy="462540"/>
      </dsp:txXfrm>
    </dsp:sp>
    <dsp:sp modelId="{CF75DFE7-857C-43B4-B745-8794C010FCF0}">
      <dsp:nvSpPr>
        <dsp:cNvPr id="0" name=""/>
        <dsp:cNvSpPr/>
      </dsp:nvSpPr>
      <dsp:spPr>
        <a:xfrm>
          <a:off x="2103120" y="1457002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8DFB44-ADDB-46ED-B212-D23358A0E48E}">
      <dsp:nvSpPr>
        <dsp:cNvPr id="0" name=""/>
        <dsp:cNvSpPr/>
      </dsp:nvSpPr>
      <dsp:spPr>
        <a:xfrm>
          <a:off x="2260854" y="1480129"/>
          <a:ext cx="8254746" cy="462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Dəqiq</a:t>
          </a:r>
          <a:r>
            <a:rPr lang="en-US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diaqnoz</a:t>
          </a:r>
          <a:r>
            <a:rPr lang="az-Latn-AZ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patohistoloji</a:t>
          </a:r>
          <a:r>
            <a:rPr lang="en-US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müayinə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1480129"/>
        <a:ext cx="8254746" cy="462540"/>
      </dsp:txXfrm>
    </dsp:sp>
    <dsp:sp modelId="{1F2E79C5-D189-4600-9D9B-89664AE861B4}">
      <dsp:nvSpPr>
        <dsp:cNvPr id="0" name=""/>
        <dsp:cNvSpPr/>
      </dsp:nvSpPr>
      <dsp:spPr>
        <a:xfrm>
          <a:off x="2103120" y="1942670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A73820-19D8-42EC-92FA-99A71A21637D}">
      <dsp:nvSpPr>
        <dsp:cNvPr id="0" name=""/>
        <dsp:cNvSpPr/>
      </dsp:nvSpPr>
      <dsp:spPr>
        <a:xfrm>
          <a:off x="2260854" y="1965797"/>
          <a:ext cx="8254746" cy="462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Müalicə</a:t>
          </a:r>
          <a:r>
            <a:rPr lang="az-Latn-AZ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radikal</a:t>
          </a:r>
          <a:r>
            <a:rPr lang="en-US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200" b="0" i="0" kern="1200" baseline="0" dirty="0" err="1">
              <a:latin typeface="Arial" panose="020B0604020202020204" pitchFamily="34" charset="0"/>
              <a:cs typeface="Arial" panose="020B0604020202020204" pitchFamily="34" charset="0"/>
            </a:rPr>
            <a:t>rezeksiy</a:t>
          </a:r>
          <a:r>
            <a:rPr lang="az-Latn-AZ" sz="2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1965797"/>
        <a:ext cx="8254746" cy="462540"/>
      </dsp:txXfrm>
    </dsp:sp>
    <dsp:sp modelId="{7798FBD5-1A4D-4357-BD72-E2F17CF6E4C1}">
      <dsp:nvSpPr>
        <dsp:cNvPr id="0" name=""/>
        <dsp:cNvSpPr/>
      </dsp:nvSpPr>
      <dsp:spPr>
        <a:xfrm>
          <a:off x="2103120" y="2428338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84524E-DA04-44F1-81FC-61F28139F2DA}">
      <dsp:nvSpPr>
        <dsp:cNvPr id="0" name=""/>
        <dsp:cNvSpPr/>
      </dsp:nvSpPr>
      <dsp:spPr>
        <a:xfrm>
          <a:off x="0" y="245410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1AD0A6-73F5-4FF4-8E83-EDAEA875F0D4}">
      <dsp:nvSpPr>
        <dsp:cNvPr id="0" name=""/>
        <dsp:cNvSpPr/>
      </dsp:nvSpPr>
      <dsp:spPr>
        <a:xfrm>
          <a:off x="0" y="2454101"/>
          <a:ext cx="2103120" cy="245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az-Latn-AZ" altLang="en-US" sz="3000" b="1" i="0" u="none" strike="noStrike" kern="1200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Metastatik</a:t>
          </a:r>
          <a:endParaRPr lang="en-US" sz="3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454101"/>
        <a:ext cx="2103120" cy="2454101"/>
      </dsp:txXfrm>
    </dsp:sp>
    <dsp:sp modelId="{7E111DDA-6D44-4E19-8B29-46EB2AC24DF8}">
      <dsp:nvSpPr>
        <dsp:cNvPr id="0" name=""/>
        <dsp:cNvSpPr/>
      </dsp:nvSpPr>
      <dsp:spPr>
        <a:xfrm>
          <a:off x="2260854" y="2492446"/>
          <a:ext cx="8254746" cy="76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200" kern="1200" dirty="0"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S</a:t>
          </a: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istoz adenokarsinoma metastazlarıdır.</a:t>
          </a:r>
          <a:endParaRPr kumimoji="0" lang="en-US" altLang="en-US" sz="22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2492446"/>
        <a:ext cx="8254746" cy="766906"/>
      </dsp:txXfrm>
    </dsp:sp>
    <dsp:sp modelId="{199C8A21-9897-48C9-86DC-6B5283532377}">
      <dsp:nvSpPr>
        <dsp:cNvPr id="0" name=""/>
        <dsp:cNvSpPr/>
      </dsp:nvSpPr>
      <dsp:spPr>
        <a:xfrm>
          <a:off x="2103120" y="32593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DD2653-69A5-4DA3-B50D-0DB4391E2C8D}">
      <dsp:nvSpPr>
        <dsp:cNvPr id="0" name=""/>
        <dsp:cNvSpPr/>
      </dsp:nvSpPr>
      <dsp:spPr>
        <a:xfrm>
          <a:off x="2260854" y="3297698"/>
          <a:ext cx="8254746" cy="76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Mənbə - çənbər bağırsaq, pankreas, mədə, böyrək, yumurtalıq və s.</a:t>
          </a:r>
          <a:endParaRPr kumimoji="0" lang="en-US" altLang="en-US" sz="2200" b="0" i="0" u="none" strike="noStrike" kern="1200" cap="none" normalizeH="0" baseline="0" dirty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3297698"/>
        <a:ext cx="8254746" cy="766906"/>
      </dsp:txXfrm>
    </dsp:sp>
    <dsp:sp modelId="{9C518332-682B-4ECA-8248-92A541ED6F2D}">
      <dsp:nvSpPr>
        <dsp:cNvPr id="0" name=""/>
        <dsp:cNvSpPr/>
      </dsp:nvSpPr>
      <dsp:spPr>
        <a:xfrm>
          <a:off x="2103120" y="4064605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EABE6-A664-4818-A880-1580C61ED170}">
      <dsp:nvSpPr>
        <dsp:cNvPr id="0" name=""/>
        <dsp:cNvSpPr/>
      </dsp:nvSpPr>
      <dsp:spPr>
        <a:xfrm>
          <a:off x="2260854" y="4102950"/>
          <a:ext cx="8254746" cy="76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az-Latn-AZ" altLang="en-US" sz="22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rPr>
            <a:t>Klinik xüsusiyyətləri və müalicəsi digər metastazlarda olduğu kimi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60854" y="4102950"/>
        <a:ext cx="8254746" cy="766906"/>
      </dsp:txXfrm>
    </dsp:sp>
    <dsp:sp modelId="{5763ABC3-2180-4533-9F5B-6D44DC13DB49}">
      <dsp:nvSpPr>
        <dsp:cNvPr id="0" name=""/>
        <dsp:cNvSpPr/>
      </dsp:nvSpPr>
      <dsp:spPr>
        <a:xfrm>
          <a:off x="2103120" y="4869857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820142-ECB9-4DED-9877-E2DD9348AAB6}">
      <dsp:nvSpPr>
        <dsp:cNvPr id="0" name=""/>
        <dsp:cNvSpPr/>
      </dsp:nvSpPr>
      <dsp:spPr>
        <a:xfrm>
          <a:off x="5257154" y="2043264"/>
          <a:ext cx="3719475" cy="9381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5404"/>
              </a:lnTo>
              <a:lnTo>
                <a:pt x="3719475" y="615404"/>
              </a:lnTo>
              <a:lnTo>
                <a:pt x="3719475" y="9381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BF5E98-E97D-4090-8B1B-E91E8E0F2175}">
      <dsp:nvSpPr>
        <dsp:cNvPr id="0" name=""/>
        <dsp:cNvSpPr/>
      </dsp:nvSpPr>
      <dsp:spPr>
        <a:xfrm>
          <a:off x="5211434" y="2043264"/>
          <a:ext cx="91440" cy="9381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381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853947-0C75-4295-A128-7936E6365A73}">
      <dsp:nvSpPr>
        <dsp:cNvPr id="0" name=""/>
        <dsp:cNvSpPr/>
      </dsp:nvSpPr>
      <dsp:spPr>
        <a:xfrm>
          <a:off x="1537679" y="2043264"/>
          <a:ext cx="3719475" cy="938168"/>
        </a:xfrm>
        <a:custGeom>
          <a:avLst/>
          <a:gdLst/>
          <a:ahLst/>
          <a:cxnLst/>
          <a:rect l="0" t="0" r="0" b="0"/>
          <a:pathLst>
            <a:path>
              <a:moveTo>
                <a:pt x="3719475" y="0"/>
              </a:moveTo>
              <a:lnTo>
                <a:pt x="3719475" y="615404"/>
              </a:lnTo>
              <a:lnTo>
                <a:pt x="0" y="615404"/>
              </a:lnTo>
              <a:lnTo>
                <a:pt x="0" y="9381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CF5AF-D13F-4637-B31D-B3E4998A61CE}">
      <dsp:nvSpPr>
        <dsp:cNvPr id="0" name=""/>
        <dsp:cNvSpPr/>
      </dsp:nvSpPr>
      <dsp:spPr>
        <a:xfrm>
          <a:off x="2781843" y="646017"/>
          <a:ext cx="4950621" cy="139724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altLang="en-US" sz="3700" b="1" kern="1200" dirty="0">
              <a:latin typeface="Arial" panose="020B0604020202020204" pitchFamily="34" charset="0"/>
              <a:cs typeface="Arial" panose="020B0604020202020204" pitchFamily="34" charset="0"/>
            </a:rPr>
            <a:t>Etiologiyasına görə</a:t>
          </a:r>
          <a:endParaRPr lang="en-US" sz="37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81843" y="646017"/>
        <a:ext cx="4950621" cy="1397247"/>
      </dsp:txXfrm>
    </dsp:sp>
    <dsp:sp modelId="{27129545-DBF5-4D3C-B4D8-1207D2993C64}">
      <dsp:nvSpPr>
        <dsp:cNvPr id="0" name=""/>
        <dsp:cNvSpPr/>
      </dsp:nvSpPr>
      <dsp:spPr>
        <a:xfrm>
          <a:off x="705" y="2981433"/>
          <a:ext cx="3073946" cy="15369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altLang="en-US" sz="3700" kern="1200" dirty="0">
              <a:latin typeface="Arial" panose="020B0604020202020204" pitchFamily="34" charset="0"/>
              <a:cs typeface="Arial" panose="020B0604020202020204" pitchFamily="34" charset="0"/>
            </a:rPr>
            <a:t>Amöb absesi</a:t>
          </a:r>
          <a:endParaRPr lang="en-US" sz="3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5" y="2981433"/>
        <a:ext cx="3073946" cy="1536973"/>
      </dsp:txXfrm>
    </dsp:sp>
    <dsp:sp modelId="{7B26956D-0633-4534-96AD-57C574ADFE8B}">
      <dsp:nvSpPr>
        <dsp:cNvPr id="0" name=""/>
        <dsp:cNvSpPr/>
      </dsp:nvSpPr>
      <dsp:spPr>
        <a:xfrm>
          <a:off x="3720181" y="2981433"/>
          <a:ext cx="3073946" cy="15369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altLang="en-US" sz="3700" kern="1200" dirty="0">
              <a:latin typeface="Arial" panose="020B0604020202020204" pitchFamily="34" charset="0"/>
              <a:cs typeface="Arial" panose="020B0604020202020204" pitchFamily="34" charset="0"/>
            </a:rPr>
            <a:t>İrinli (piogenik) abses</a:t>
          </a:r>
          <a:endParaRPr lang="en-US" sz="3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20181" y="2981433"/>
        <a:ext cx="3073946" cy="1536973"/>
      </dsp:txXfrm>
    </dsp:sp>
    <dsp:sp modelId="{A030F796-5918-4C36-94F6-0549A97F3FA5}">
      <dsp:nvSpPr>
        <dsp:cNvPr id="0" name=""/>
        <dsp:cNvSpPr/>
      </dsp:nvSpPr>
      <dsp:spPr>
        <a:xfrm>
          <a:off x="7439656" y="2981433"/>
          <a:ext cx="3073946" cy="15369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altLang="en-US" sz="3700" kern="1200" dirty="0">
              <a:latin typeface="Arial" panose="020B0604020202020204" pitchFamily="34" charset="0"/>
              <a:cs typeface="Arial" panose="020B0604020202020204" pitchFamily="34" charset="0"/>
            </a:rPr>
            <a:t>Göbələk absesi</a:t>
          </a:r>
          <a:endParaRPr lang="en-US" sz="3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39656" y="2981433"/>
        <a:ext cx="3073946" cy="153697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AD6451-F7E0-42EE-8AF8-A0DC17091A9F}">
      <dsp:nvSpPr>
        <dsp:cNvPr id="0" name=""/>
        <dsp:cNvSpPr/>
      </dsp:nvSpPr>
      <dsp:spPr>
        <a:xfrm>
          <a:off x="3600" y="996197"/>
          <a:ext cx="3510389" cy="10685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3100" b="1" i="1" kern="1200" dirty="0">
              <a:latin typeface="Arial" panose="020B0604020202020204" pitchFamily="34" charset="0"/>
              <a:cs typeface="Arial" panose="020B0604020202020204" pitchFamily="34" charset="0"/>
            </a:rPr>
            <a:t>Klinik əlamətlər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" y="996197"/>
        <a:ext cx="3510389" cy="1068578"/>
      </dsp:txXfrm>
    </dsp:sp>
    <dsp:sp modelId="{D26BF252-CE76-4EE0-B45E-530F6AD26748}">
      <dsp:nvSpPr>
        <dsp:cNvPr id="0" name=""/>
        <dsp:cNvSpPr/>
      </dsp:nvSpPr>
      <dsp:spPr>
        <a:xfrm>
          <a:off x="3600" y="2064776"/>
          <a:ext cx="3510389" cy="26804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Ağrı</a:t>
          </a:r>
          <a:endParaRPr lang="en-US" sz="31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hepatomeqaliya</a:t>
          </a:r>
          <a:endParaRPr lang="en-US" sz="31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hərarət</a:t>
          </a:r>
          <a:endParaRPr lang="en-US" sz="31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septik əlamətləri</a:t>
          </a:r>
          <a:endParaRPr lang="en-US" sz="31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" y="2064776"/>
        <a:ext cx="3510389" cy="2680492"/>
      </dsp:txXfrm>
    </dsp:sp>
    <dsp:sp modelId="{21BF9B85-A7BA-4F92-B5DE-79ACBFC66F93}">
      <dsp:nvSpPr>
        <dsp:cNvPr id="0" name=""/>
        <dsp:cNvSpPr/>
      </dsp:nvSpPr>
      <dsp:spPr>
        <a:xfrm>
          <a:off x="4005444" y="996197"/>
          <a:ext cx="3510389" cy="10685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3100" b="1" i="1" kern="1200" dirty="0">
              <a:latin typeface="Arial" panose="020B0604020202020204" pitchFamily="34" charset="0"/>
              <a:cs typeface="Arial" panose="020B0604020202020204" pitchFamily="34" charset="0"/>
            </a:rPr>
            <a:t>Laborator əlamətlər</a:t>
          </a:r>
          <a:endParaRPr lang="en-US" sz="31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5444" y="996197"/>
        <a:ext cx="3510389" cy="1068578"/>
      </dsp:txXfrm>
    </dsp:sp>
    <dsp:sp modelId="{9944F1EC-A978-4FE1-9497-19EDEE49A2BF}">
      <dsp:nvSpPr>
        <dsp:cNvPr id="0" name=""/>
        <dsp:cNvSpPr/>
      </dsp:nvSpPr>
      <dsp:spPr>
        <a:xfrm>
          <a:off x="4005444" y="2064776"/>
          <a:ext cx="3510389" cy="26804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septik əlamətlər</a:t>
          </a:r>
          <a:endParaRPr lang="en-US" sz="31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5444" y="2064776"/>
        <a:ext cx="3510389" cy="2680492"/>
      </dsp:txXfrm>
    </dsp:sp>
    <dsp:sp modelId="{8954D3E7-171E-43F0-BDD8-1DC93AE1D8E1}">
      <dsp:nvSpPr>
        <dsp:cNvPr id="0" name=""/>
        <dsp:cNvSpPr/>
      </dsp:nvSpPr>
      <dsp:spPr>
        <a:xfrm>
          <a:off x="8007288" y="996197"/>
          <a:ext cx="3510389" cy="10685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3100" b="1" i="1" kern="1200" dirty="0">
              <a:latin typeface="Arial" panose="020B0604020202020204" pitchFamily="34" charset="0"/>
              <a:cs typeface="Arial" panose="020B0604020202020204" pitchFamily="34" charset="0"/>
            </a:rPr>
            <a:t>Görüntüləmə</a:t>
          </a:r>
          <a:r>
            <a:rPr lang="az-Latn-AZ" altLang="en-US" sz="3100" b="1" i="1" kern="1200" dirty="0">
              <a:latin typeface="Arial" panose="020B0604020202020204" pitchFamily="34" charset="0"/>
              <a:cs typeface="Arial" panose="020B0604020202020204" pitchFamily="34" charset="0"/>
            </a:rPr>
            <a:t> əlamətləri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07288" y="996197"/>
        <a:ext cx="3510389" cy="1068578"/>
      </dsp:txXfrm>
    </dsp:sp>
    <dsp:sp modelId="{222F5590-79C3-47EE-8F39-FBB42D3289D0}">
      <dsp:nvSpPr>
        <dsp:cNvPr id="0" name=""/>
        <dsp:cNvSpPr/>
      </dsp:nvSpPr>
      <dsp:spPr>
        <a:xfrm>
          <a:off x="8007288" y="2064776"/>
          <a:ext cx="3510389" cy="26804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destruktiv ocaq</a:t>
          </a:r>
          <a:endParaRPr lang="en-US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07288" y="2064776"/>
        <a:ext cx="3510389" cy="268049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4206E2-7AFA-4919-9CC9-A0A17A1A142E}">
      <dsp:nvSpPr>
        <dsp:cNvPr id="0" name=""/>
        <dsp:cNvSpPr/>
      </dsp:nvSpPr>
      <dsp:spPr>
        <a:xfrm>
          <a:off x="0" y="468783"/>
          <a:ext cx="8128000" cy="2497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823" tIns="541528" rIns="630823" bIns="184912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Differensasiya</a:t>
          </a: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İFA metodu ilə plazmada amöb anticisimlərinin təyini (95%)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müalicənin effektivliyini və residivləri müəyyənləşdirmə</a:t>
          </a: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si - </a:t>
          </a: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plazmada antigenlərin titrini təyini (ELIZA)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68783"/>
        <a:ext cx="8128000" cy="2497950"/>
      </dsp:txXfrm>
    </dsp:sp>
    <dsp:sp modelId="{999EC4CF-25CD-4B66-A39D-A58030E5C4B0}">
      <dsp:nvSpPr>
        <dsp:cNvPr id="0" name=""/>
        <dsp:cNvSpPr/>
      </dsp:nvSpPr>
      <dsp:spPr>
        <a:xfrm>
          <a:off x="406400" y="85023"/>
          <a:ext cx="5689600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tr-TR" alt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atogen parazitin</a:t>
          </a:r>
          <a:r>
            <a:rPr lang="az-Latn-AZ" alt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tr-TR" alt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tapılması</a:t>
          </a:r>
          <a:endParaRPr lang="en-US" sz="2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3867" y="122490"/>
        <a:ext cx="5614666" cy="692586"/>
      </dsp:txXfrm>
    </dsp:sp>
    <dsp:sp modelId="{ECA4705D-862F-4C0C-B1AC-6D1BBE1B4AAE}">
      <dsp:nvSpPr>
        <dsp:cNvPr id="0" name=""/>
        <dsp:cNvSpPr/>
      </dsp:nvSpPr>
      <dsp:spPr>
        <a:xfrm>
          <a:off x="0" y="3490893"/>
          <a:ext cx="8128000" cy="1842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823" tIns="541528" rIns="630823" bIns="184912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M</a:t>
          </a: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etronidazol</a:t>
          </a: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 müalicəsi və izləmə: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Amöb</a:t>
          </a: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abseslərində 3</a:t>
          </a: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tr-TR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4 gün ərzində </a:t>
          </a:r>
          <a:r>
            <a:rPr lang="az-Latn-AZ" altLang="en-US" sz="2600" kern="1200" dirty="0">
              <a:latin typeface="Arial" panose="020B0604020202020204" pitchFamily="34" charset="0"/>
              <a:cs typeface="Arial" panose="020B0604020202020204" pitchFamily="34" charset="0"/>
            </a:rPr>
            <a:t>müsbət effekt</a:t>
          </a:r>
          <a:endParaRPr lang="ru-RU" alt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490893"/>
        <a:ext cx="8128000" cy="1842750"/>
      </dsp:txXfrm>
    </dsp:sp>
    <dsp:sp modelId="{E2708358-88C3-4BE4-AA33-1918B6C6395D}">
      <dsp:nvSpPr>
        <dsp:cNvPr id="0" name=""/>
        <dsp:cNvSpPr/>
      </dsp:nvSpPr>
      <dsp:spPr>
        <a:xfrm>
          <a:off x="406400" y="3107133"/>
          <a:ext cx="5689600" cy="7675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E</a:t>
          </a:r>
          <a:r>
            <a:rPr lang="tr-TR" altLang="en-US" sz="2600" b="1" kern="1200" dirty="0">
              <a:latin typeface="Arial" panose="020B0604020202020204" pitchFamily="34" charset="0"/>
              <a:cs typeface="Arial" panose="020B0604020202020204" pitchFamily="34" charset="0"/>
            </a:rPr>
            <a:t>mpirik müalicəyə cavab</a:t>
          </a:r>
          <a:endParaRPr lang="en-US" sz="2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3867" y="3144600"/>
        <a:ext cx="5614666" cy="69258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097B99-3BAB-44C7-A395-FBFC9E7B9DF7}">
      <dsp:nvSpPr>
        <dsp:cNvPr id="0" name=""/>
        <dsp:cNvSpPr/>
      </dsp:nvSpPr>
      <dsp:spPr>
        <a:xfrm>
          <a:off x="1531788" y="631934"/>
          <a:ext cx="2366560" cy="1578495"/>
        </a:xfrm>
        <a:prstGeom prst="rect">
          <a:avLst/>
        </a:prstGeom>
        <a:solidFill>
          <a:srgbClr val="F5F8EC">
            <a:alpha val="89804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İ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lk seçim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konservativ -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metronidazol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10438" y="631934"/>
        <a:ext cx="1987910" cy="1578495"/>
      </dsp:txXfrm>
    </dsp:sp>
    <dsp:sp modelId="{3DE343C4-FAFC-489C-9C0B-2E39C259E2B1}">
      <dsp:nvSpPr>
        <dsp:cNvPr id="0" name=""/>
        <dsp:cNvSpPr/>
      </dsp:nvSpPr>
      <dsp:spPr>
        <a:xfrm>
          <a:off x="1531788" y="2210430"/>
          <a:ext cx="2366560" cy="1578495"/>
        </a:xfrm>
        <a:prstGeom prst="rect">
          <a:avLst/>
        </a:prstGeom>
        <a:solidFill>
          <a:srgbClr val="F5F8EC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10%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hallarda 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cərrahi müalicə 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dəridən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keçən və ya cərrahi drenaj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10438" y="2210430"/>
        <a:ext cx="1987910" cy="1578495"/>
      </dsp:txXfrm>
    </dsp:sp>
    <dsp:sp modelId="{010363AA-F145-4BAA-9D9E-73B344805D86}">
      <dsp:nvSpPr>
        <dsp:cNvPr id="0" name=""/>
        <dsp:cNvSpPr/>
      </dsp:nvSpPr>
      <dsp:spPr>
        <a:xfrm>
          <a:off x="269623" y="852"/>
          <a:ext cx="1577706" cy="1577706"/>
        </a:xfrm>
        <a:prstGeom prst="ellipse">
          <a:avLst/>
        </a:prstGeom>
        <a:solidFill>
          <a:srgbClr val="00666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2200" b="1" kern="1200" dirty="0">
              <a:latin typeface="Arial" panose="020B0604020202020204" pitchFamily="34" charset="0"/>
              <a:cs typeface="Arial" panose="020B0604020202020204" pitchFamily="34" charset="0"/>
            </a:rPr>
            <a:t>Amöb absesi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0673" y="231902"/>
        <a:ext cx="1115606" cy="1115606"/>
      </dsp:txXfrm>
    </dsp:sp>
    <dsp:sp modelId="{C0E20C74-ACC8-416F-B077-2709D14CD862}">
      <dsp:nvSpPr>
        <dsp:cNvPr id="0" name=""/>
        <dsp:cNvSpPr/>
      </dsp:nvSpPr>
      <dsp:spPr>
        <a:xfrm>
          <a:off x="5476055" y="631934"/>
          <a:ext cx="2366560" cy="1578495"/>
        </a:xfrm>
        <a:prstGeom prst="rect">
          <a:avLst/>
        </a:prstGeom>
        <a:solidFill>
          <a:srgbClr val="F5F8EC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tandart tədbir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- 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antibiotiko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terapiya və drenaj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54705" y="631934"/>
        <a:ext cx="1987910" cy="1578495"/>
      </dsp:txXfrm>
    </dsp:sp>
    <dsp:sp modelId="{1BBD7718-4332-4AB9-9395-D638537DD926}">
      <dsp:nvSpPr>
        <dsp:cNvPr id="0" name=""/>
        <dsp:cNvSpPr/>
      </dsp:nvSpPr>
      <dsp:spPr>
        <a:xfrm>
          <a:off x="5476055" y="2210430"/>
          <a:ext cx="2366560" cy="1578495"/>
        </a:xfrm>
        <a:prstGeom prst="rect">
          <a:avLst/>
        </a:prstGeom>
        <a:solidFill>
          <a:srgbClr val="F5F8EC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Antibiotiko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-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terapiya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6-8 həftə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54705" y="2210430"/>
        <a:ext cx="1987910" cy="1578495"/>
      </dsp:txXfrm>
    </dsp:sp>
    <dsp:sp modelId="{621B1DC6-449D-4558-9646-858BB2C57497}">
      <dsp:nvSpPr>
        <dsp:cNvPr id="0" name=""/>
        <dsp:cNvSpPr/>
      </dsp:nvSpPr>
      <dsp:spPr>
        <a:xfrm>
          <a:off x="5476055" y="3788926"/>
          <a:ext cx="2366560" cy="1578495"/>
        </a:xfrm>
        <a:prstGeom prst="rect">
          <a:avLst/>
        </a:prstGeom>
        <a:solidFill>
          <a:srgbClr val="F5F8EC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renaj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-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dəridən keçən və cərrahi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açıq və ya laparoskopik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54705" y="3788926"/>
        <a:ext cx="1987910" cy="1578495"/>
      </dsp:txXfrm>
    </dsp:sp>
    <dsp:sp modelId="{F426662F-C92E-4D45-B951-9189968AE6D0}">
      <dsp:nvSpPr>
        <dsp:cNvPr id="0" name=""/>
        <dsp:cNvSpPr/>
      </dsp:nvSpPr>
      <dsp:spPr>
        <a:xfrm>
          <a:off x="4213890" y="852"/>
          <a:ext cx="1577706" cy="1577706"/>
        </a:xfrm>
        <a:prstGeom prst="ellipse">
          <a:avLst/>
        </a:prstGeom>
        <a:solidFill>
          <a:srgbClr val="00666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2200" b="1" kern="1200" dirty="0">
              <a:latin typeface="Arial" panose="020B0604020202020204" pitchFamily="34" charset="0"/>
              <a:cs typeface="Arial" panose="020B0604020202020204" pitchFamily="34" charset="0"/>
            </a:rPr>
            <a:t>İrinli abses</a:t>
          </a:r>
          <a:endParaRPr lang="en-US" sz="2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4940" y="231902"/>
        <a:ext cx="1115606" cy="1115606"/>
      </dsp:txXfrm>
    </dsp:sp>
    <dsp:sp modelId="{B0C8F0D4-FACD-4CB4-8A60-E6A3BFA98DAC}">
      <dsp:nvSpPr>
        <dsp:cNvPr id="0" name=""/>
        <dsp:cNvSpPr/>
      </dsp:nvSpPr>
      <dsp:spPr>
        <a:xfrm>
          <a:off x="9420322" y="631934"/>
          <a:ext cx="2366560" cy="1578495"/>
        </a:xfrm>
        <a:prstGeom prst="rect">
          <a:avLst/>
        </a:prstGeom>
        <a:solidFill>
          <a:srgbClr val="F5F8EC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renaj</a:t>
          </a:r>
          <a:r>
            <a:rPr lang="az-Latn-AZ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və</a:t>
          </a:r>
          <a:r>
            <a:rPr lang="ru-RU" alt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 antifunqal dərmanlar (amfoterisin)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98972" y="631934"/>
        <a:ext cx="1987910" cy="1578495"/>
      </dsp:txXfrm>
    </dsp:sp>
    <dsp:sp modelId="{8780D57A-91C3-4EF0-8CC5-A2328A44B253}">
      <dsp:nvSpPr>
        <dsp:cNvPr id="0" name=""/>
        <dsp:cNvSpPr/>
      </dsp:nvSpPr>
      <dsp:spPr>
        <a:xfrm>
          <a:off x="8158157" y="852"/>
          <a:ext cx="1577706" cy="1577706"/>
        </a:xfrm>
        <a:prstGeom prst="ellipse">
          <a:avLst/>
        </a:prstGeom>
        <a:solidFill>
          <a:srgbClr val="006666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altLang="en-US" sz="2200" b="1" kern="1200" dirty="0">
              <a:latin typeface="Arial" panose="020B0604020202020204" pitchFamily="34" charset="0"/>
              <a:cs typeface="Arial" panose="020B0604020202020204" pitchFamily="34" charset="0"/>
            </a:rPr>
            <a:t>Göbələk abses</a:t>
          </a:r>
          <a:r>
            <a:rPr lang="az-Latn-AZ" altLang="en-US" sz="2200" b="1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389207" y="231902"/>
        <a:ext cx="1115606" cy="11156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B92274D5-4CC4-45DA-B7B4-E25CFD0F795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EDA4FB4-E6EF-44CE-AF0D-4C2E814791E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536E191-6B62-4867-B834-F4CB2278BEF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0A1C9F5A-5587-444E-ABFE-93D94DA542E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fld id="{89D70925-E55A-465B-98BF-51BFC597D02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719BDB86-7185-4D61-89F1-545C78E4944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721887E1-69CA-443B-B83A-C816050F183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7187CB8E-8B4C-4455-ACC2-4A3D1743E99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46456DF9-53AC-4F67-A641-98F9A120CCE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2B6EF02D-9DBE-48DD-936F-4FF9614594D7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FEEA79E9-F1D4-49AD-A30B-FEFDE2432A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fld id="{6B8782D6-92BF-4C49-8933-96D0A842D27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A7A0A0A2-3BCD-4674-AB6B-E73539AE1D1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B8F515D5-BD40-4539-BE75-CE97903F0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8FB71247-192E-477B-AF49-76C10B1235D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3C43130-A71B-42B2-8B18-2F4C36FF685B}" type="slidenum">
              <a:rPr lang="en-US" altLang="en-US">
                <a:latin typeface="Times New Roman" panose="02020603050405020304" pitchFamily="18" charset="0"/>
              </a:rPr>
              <a:pPr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1BB3B6F2-247F-4494-886C-C8FBCC8DEB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8676FD7C-B705-4B4A-B69F-8C7DC53E58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en-US"/>
              <a:t> </a:t>
            </a:r>
            <a:endParaRPr lang="en-US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F178F4D-3093-46A6-AC55-6BAFA843F5A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7E2294A-992C-444F-91A3-2686511C280A}" type="slidenum">
              <a:rPr lang="en-US" altLang="en-US">
                <a:latin typeface="Times New Roman" panose="02020603050405020304" pitchFamily="18" charset="0"/>
              </a:rPr>
              <a:pPr/>
              <a:t>13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35B7FBC6-DCCC-4D5E-82DE-7EB70D30BE0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17ED0A12-C5EF-4749-970B-C2E5F5436F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18BF15CE-A495-42BF-B9B7-BE375A6231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FAE84B6-3DBE-4CEC-9CE3-14D74B0C2637}" type="slidenum">
              <a:rPr lang="en-US" altLang="en-US">
                <a:latin typeface="Times New Roman" panose="02020603050405020304" pitchFamily="18" charset="0"/>
              </a:rPr>
              <a:pPr/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6E9CEB0B-7AA2-417F-BC6A-0407226061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15D0B4F4-493E-4C70-951B-7F0348E74C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146008C7-F637-4E39-9C15-B1B2E40DB30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BB3B43-0766-49AA-99EF-32F15326A620}" type="slidenum">
              <a:rPr lang="en-US" altLang="en-US">
                <a:latin typeface="Times New Roman" panose="02020603050405020304" pitchFamily="18" charset="0"/>
              </a:rPr>
              <a:pPr/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0702D093-D836-490C-995A-56D25B1369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C32989D8-8E73-434C-B9DE-76E209164D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C1C56040-E6E4-413C-BB6F-872049DD6F4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3C158EE-1361-4F83-BF57-0AE652A84C91}" type="slidenum">
              <a:rPr lang="en-US" altLang="en-US">
                <a:latin typeface="Times New Roman" panose="02020603050405020304" pitchFamily="18" charset="0"/>
              </a:rPr>
              <a:pPr/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>
            <a:extLst>
              <a:ext uri="{FF2B5EF4-FFF2-40B4-BE49-F238E27FC236}">
                <a16:creationId xmlns:a16="http://schemas.microsoft.com/office/drawing/2014/main" id="{48CB6311-D800-40A7-BE3F-AB39630B96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>
            <a:extLst>
              <a:ext uri="{FF2B5EF4-FFF2-40B4-BE49-F238E27FC236}">
                <a16:creationId xmlns:a16="http://schemas.microsoft.com/office/drawing/2014/main" id="{58655BED-61C4-4620-827C-DB87B74F7F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z-Latn-AZ" altLang="en-US"/>
          </a:p>
          <a:p>
            <a:endParaRPr lang="az-Latn-AZ" altLang="en-US"/>
          </a:p>
          <a:p>
            <a:r>
              <a:rPr lang="az-Latn-AZ" altLang="en-US"/>
              <a:t>Radikal - s</a:t>
            </a:r>
            <a:r>
              <a:rPr lang="en-US" altLang="en-US"/>
              <a:t>ist təbəqələrinin tamlığı pozulmur və tam çıxarılır</a:t>
            </a:r>
          </a:p>
          <a:p>
            <a:r>
              <a:rPr lang="en-US" altLang="en-US"/>
              <a:t>Konservativ </a:t>
            </a:r>
            <a:r>
              <a:rPr lang="az-Latn-AZ" altLang="en-US"/>
              <a:t>-</a:t>
            </a:r>
            <a:r>
              <a:rPr lang="en-US" altLang="en-US"/>
              <a:t> </a:t>
            </a:r>
            <a:r>
              <a:rPr lang="az-Latn-AZ" altLang="en-US"/>
              <a:t>s</a:t>
            </a:r>
            <a:r>
              <a:rPr lang="en-US" altLang="en-US"/>
              <a:t>istin təbəqələri açılır, parazitlər tamamilə çıxarılır, fibroz qatı isə tam və ya hissəvi saxlanılır</a:t>
            </a:r>
          </a:p>
        </p:txBody>
      </p:sp>
      <p:sp>
        <p:nvSpPr>
          <p:cNvPr id="53252" name="Slide Number Placeholder 3">
            <a:extLst>
              <a:ext uri="{FF2B5EF4-FFF2-40B4-BE49-F238E27FC236}">
                <a16:creationId xmlns:a16="http://schemas.microsoft.com/office/drawing/2014/main" id="{39F8B2EA-FE20-467F-93A8-A826037FE3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A5D42F4-4016-4722-9348-375C6D8ADA0A}" type="slidenum">
              <a:rPr lang="en-US" altLang="en-US">
                <a:latin typeface="Times New Roman" panose="02020603050405020304" pitchFamily="18" charset="0"/>
              </a:rPr>
              <a:pPr/>
              <a:t>32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9E551F62-7B99-4B1E-BC31-AABEF4E439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EF890952-8B33-41F9-A4DB-91154536EA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DE8F7E4A-774A-4DF1-B970-20824F2BBB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4F1A38D-B223-489C-8207-373301A0539C}" type="slidenum">
              <a:rPr lang="en-US" altLang="en-US">
                <a:latin typeface="Times New Roman" panose="02020603050405020304" pitchFamily="18" charset="0"/>
              </a:rPr>
              <a:pPr/>
              <a:t>33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>
            <a:extLst>
              <a:ext uri="{FF2B5EF4-FFF2-40B4-BE49-F238E27FC236}">
                <a16:creationId xmlns:a16="http://schemas.microsoft.com/office/drawing/2014/main" id="{6A6D4FE5-D95E-4B41-B5F4-872A0DB49A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71B571-49AC-42DB-BF87-B190FD1CB8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altLang="en-US" sz="1050" dirty="0">
              <a:cs typeface="Arial" panose="020B0604020202020204" pitchFamily="34" charset="0"/>
            </a:endParaRPr>
          </a:p>
        </p:txBody>
      </p:sp>
      <p:sp>
        <p:nvSpPr>
          <p:cNvPr id="65540" name="Slide Number Placeholder 3">
            <a:extLst>
              <a:ext uri="{FF2B5EF4-FFF2-40B4-BE49-F238E27FC236}">
                <a16:creationId xmlns:a16="http://schemas.microsoft.com/office/drawing/2014/main" id="{7A1AE2D2-B669-4E7E-A909-D9DB2A0059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303FA31-225D-4763-BF8B-57218D54D08B}" type="slidenum">
              <a:rPr lang="en-US" altLang="en-US">
                <a:latin typeface="Times New Roman" panose="02020603050405020304" pitchFamily="18" charset="0"/>
              </a:rPr>
              <a:pPr/>
              <a:t>42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>
            <a:extLst>
              <a:ext uri="{FF2B5EF4-FFF2-40B4-BE49-F238E27FC236}">
                <a16:creationId xmlns:a16="http://schemas.microsoft.com/office/drawing/2014/main" id="{A0B7029A-4C47-4C91-8EAA-897C7E4D73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EFCC88-1B79-461A-A816-569BA07377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altLang="en-US" sz="1050" dirty="0">
              <a:cs typeface="Arial" panose="020B0604020202020204" pitchFamily="34" charset="0"/>
            </a:endParaRPr>
          </a:p>
        </p:txBody>
      </p:sp>
      <p:sp>
        <p:nvSpPr>
          <p:cNvPr id="67588" name="Slide Number Placeholder 3">
            <a:extLst>
              <a:ext uri="{FF2B5EF4-FFF2-40B4-BE49-F238E27FC236}">
                <a16:creationId xmlns:a16="http://schemas.microsoft.com/office/drawing/2014/main" id="{399C967B-BED3-4457-B2ED-82CC68FAB2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565C726-BEC1-461F-91B1-9B3E11CEFAF7}" type="slidenum">
              <a:rPr lang="en-US" altLang="en-US">
                <a:latin typeface="Times New Roman" panose="02020603050405020304" pitchFamily="18" charset="0"/>
              </a:rPr>
              <a:pPr/>
              <a:t>43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Diagonal Corners Rounded 6">
            <a:extLst>
              <a:ext uri="{FF2B5EF4-FFF2-40B4-BE49-F238E27FC236}">
                <a16:creationId xmlns:a16="http://schemas.microsoft.com/office/drawing/2014/main" id="{8A83B5CD-CB90-4174-ABEF-64CA50B97291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DEA521BC-E392-4180-9C2D-1F246E3F3A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3175"/>
            <a:ext cx="21415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Diagonal Corners Rounded 8">
            <a:extLst>
              <a:ext uri="{FF2B5EF4-FFF2-40B4-BE49-F238E27FC236}">
                <a16:creationId xmlns:a16="http://schemas.microsoft.com/office/drawing/2014/main" id="{AB4D73DF-E0A9-4333-895A-9D2B902AE6EE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11414A3-0327-4842-90F8-045B1E7AAA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903663" y="65341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12426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B74276D-848D-4CA0-BB45-6ADABD5FE9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50716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50549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C1DB862-5907-436F-A163-026DEBBBDC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5160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3868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E0C9DE7C-E196-4BEE-8B6F-7F65BD612D0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7858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2785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E8526130-8D0E-4614-A411-412EC37211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06974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236C2B9A-E416-471A-AD6C-DE2A074C022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15129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>
            <a:extLst>
              <a:ext uri="{FF2B5EF4-FFF2-40B4-BE49-F238E27FC236}">
                <a16:creationId xmlns:a16="http://schemas.microsoft.com/office/drawing/2014/main" id="{38B7B22A-E915-4D09-AA6B-A483E8CDC8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07355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00AF9376-B3D6-4D50-84A5-784AD2EA70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46588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7370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A1B8CD2B-BBBC-4A9B-B324-0A87603F872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97610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901ABBA-0705-47B4-B4DB-F854B3DFAC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4407479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3DA5EC-9ED6-474A-BC24-15B08FC84F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72997991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T.e.n. Dr. Ruslan Aydın oğlu Məmmədov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BDFC437E-0B60-4FCD-B69E-AAE22430B16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Qaraciyərin </a:t>
            </a:r>
          </a:p>
          <a:p>
            <a:pPr algn="r">
              <a:defRPr/>
            </a:pPr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sistləri və absesi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B48A8D20-F4CC-4E35-A305-0BFB0F55D5C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3175"/>
            <a:ext cx="21415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Title Placeholder 1">
            <a:extLst>
              <a:ext uri="{FF2B5EF4-FFF2-40B4-BE49-F238E27FC236}">
                <a16:creationId xmlns:a16="http://schemas.microsoft.com/office/drawing/2014/main" id="{E8F2223C-5686-49A8-AD52-78AD4E35039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747963" y="-146050"/>
            <a:ext cx="586263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hf sldNum="0" hdr="0" dt="0"/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7030A0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60F055F-7B79-4343-B5AA-90FF4E12AFC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5400"/>
              <a:t>Q</a:t>
            </a:r>
            <a:r>
              <a:rPr lang="az-Latn-AZ" altLang="en-US" sz="5400"/>
              <a:t>araciyər sistləri və absesi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6BF1E905-1433-4FE9-A2CD-ADFF2B6C4C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/>
              <a:t>Tibb elml</a:t>
            </a:r>
            <a:r>
              <a:rPr lang="az-Latn-AZ" altLang="en-US"/>
              <a:t>əri namizədi </a:t>
            </a:r>
          </a:p>
          <a:p>
            <a:pPr>
              <a:lnSpc>
                <a:spcPct val="80000"/>
              </a:lnSpc>
            </a:pPr>
            <a:r>
              <a:rPr lang="az-Latn-AZ" altLang="en-US" b="1"/>
              <a:t>Ruslan Aydın oğlu MƏMMƏDOV</a:t>
            </a:r>
          </a:p>
          <a:p>
            <a:pPr>
              <a:lnSpc>
                <a:spcPct val="80000"/>
              </a:lnSpc>
            </a:pPr>
            <a:r>
              <a:rPr lang="az-Latn-AZ" altLang="en-US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FF8BD01A-CB21-4E8D-B4FF-A5A67BCA2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Təsnifatı</a:t>
            </a:r>
            <a:endParaRPr lang="en-US" altLang="en-US"/>
          </a:p>
        </p:txBody>
      </p:sp>
      <p:sp>
        <p:nvSpPr>
          <p:cNvPr id="16387" name="Content Placeholder 1">
            <a:extLst>
              <a:ext uri="{FF2B5EF4-FFF2-40B4-BE49-F238E27FC236}">
                <a16:creationId xmlns:a16="http://schemas.microsoft.com/office/drawing/2014/main" id="{549E83C8-8DCA-4CF9-8A22-734327AC7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altLang="en-US" sz="3200" b="1"/>
              <a:t>Anadangəlmə</a:t>
            </a:r>
            <a:endParaRPr lang="en-US" altLang="en-US" sz="3200" b="1"/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sz="3200" b="1"/>
              <a:t>Parazitar</a:t>
            </a:r>
            <a:endParaRPr lang="en-US" altLang="en-US" sz="3200" b="1"/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sz="3200" b="1"/>
              <a:t>Neoplastik</a:t>
            </a:r>
            <a:endParaRPr lang="en-US" altLang="en-US" sz="3200" b="1"/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sz="3200" b="1"/>
              <a:t>Travmatik</a:t>
            </a:r>
            <a:endParaRPr lang="en-US" altLang="en-US" sz="3200" b="1"/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sz="3200" b="1"/>
              <a:t>Digər</a:t>
            </a:r>
            <a:endParaRPr lang="en-US" altLang="en-US" sz="32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EADE3FA-DBAB-4AA8-B531-2263D507E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Sistlərin differensiasiyası</a:t>
            </a:r>
            <a:endParaRPr lang="en-US" altLang="en-US"/>
          </a:p>
        </p:txBody>
      </p:sp>
      <p:pic>
        <p:nvPicPr>
          <p:cNvPr id="17411" name="Picture 1">
            <a:extLst>
              <a:ext uri="{FF2B5EF4-FFF2-40B4-BE49-F238E27FC236}">
                <a16:creationId xmlns:a16="http://schemas.microsoft.com/office/drawing/2014/main" id="{AC0172DB-1497-496B-B8B3-ADA3C2D2A03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1225" y="1052513"/>
            <a:ext cx="10009188" cy="5334000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F45979D-7D50-48D8-9440-30AF8AF93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Anadangəlmə sistlər</a:t>
            </a:r>
            <a:endParaRPr lang="en-US" altLang="en-US"/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35644375-3268-4C6F-A230-F9D32D4B27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>
                <a:solidFill>
                  <a:srgbClr val="000000"/>
                </a:solidFill>
                <a:ea typeface="MS Mincho" panose="02020609040205080304" pitchFamily="49" charset="-128"/>
              </a:rPr>
              <a:t>Fibropolikistik xəstəliyin morfoloji formalarıdır</a:t>
            </a:r>
          </a:p>
          <a:p>
            <a:r>
              <a:rPr lang="az-Latn-AZ" altLang="en-US" sz="2400">
                <a:solidFill>
                  <a:srgbClr val="000000"/>
                </a:solidFill>
                <a:ea typeface="MS Mincho" panose="02020609040205080304" pitchFamily="49" charset="-128"/>
              </a:rPr>
              <a:t>Ən çox ağciyərdə, MAV-da, qaraciyər və öd yollarında</a:t>
            </a:r>
            <a:endParaRPr lang="en-US" altLang="en-US"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05B7699-883A-4F53-BAE7-6BE3585AB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Təsnifatı</a:t>
            </a:r>
            <a:endParaRPr lang="en-US" altLang="en-US"/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81649D76-CB25-490A-9A47-35B157A057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788" y="1484313"/>
            <a:ext cx="10515600" cy="435133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</a:pPr>
            <a:endParaRPr lang="az-Latn-AZ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Sadə Qc </a:t>
            </a:r>
            <a:r>
              <a:rPr lang="az-Latn-AZ" altLang="en-US" sz="3200">
                <a:ea typeface="MS Mincho" panose="02020609040205080304" pitchFamily="49" charset="-128"/>
              </a:rPr>
              <a:t>s</a:t>
            </a:r>
            <a:r>
              <a:rPr lang="ru-RU" altLang="en-US" sz="3200">
                <a:ea typeface="MS Mincho" panose="02020609040205080304" pitchFamily="49" charset="-128"/>
              </a:rPr>
              <a:t>isti</a:t>
            </a:r>
            <a:endParaRPr lang="en-US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Qaraciyər polikistozu</a:t>
            </a:r>
            <a:endParaRPr lang="en-US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Anadangəlmə hepatik fibroz</a:t>
            </a:r>
            <a:endParaRPr lang="en-US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Karoli xəstəliyi</a:t>
            </a:r>
            <a:endParaRPr lang="en-US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Mikrohamartoma</a:t>
            </a:r>
            <a:endParaRPr lang="en-US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Xoledox </a:t>
            </a:r>
            <a:r>
              <a:rPr lang="az-Latn-AZ" altLang="en-US" sz="3200">
                <a:ea typeface="MS Mincho" panose="02020609040205080304" pitchFamily="49" charset="-128"/>
              </a:rPr>
              <a:t>s</a:t>
            </a:r>
            <a:r>
              <a:rPr lang="ru-RU" altLang="en-US" sz="3200">
                <a:ea typeface="MS Mincho" panose="02020609040205080304" pitchFamily="49" charset="-128"/>
              </a:rPr>
              <a:t>istləri</a:t>
            </a:r>
            <a:endParaRPr lang="en-US" altLang="en-US" sz="3200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ru-RU" altLang="en-US" sz="3200">
                <a:ea typeface="MS Mincho" panose="02020609040205080304" pitchFamily="49" charset="-128"/>
              </a:rPr>
              <a:t>Uşaqlarda xolestaz</a:t>
            </a:r>
            <a:endParaRPr lang="en-US" altLang="en-US" sz="3200"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977792A-A5BB-4B5A-8336-31A24599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Təsnifatı</a:t>
            </a:r>
            <a:endParaRPr lang="en-US" altLang="en-US"/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3BDC5B9A-F70B-4521-897F-2F28CBEFE64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5688" y="711200"/>
            <a:ext cx="9720262" cy="577850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95A22DE0-7BDD-46A0-967B-6D001A90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400"/>
              <a:t>Fibropolikistik xəstəliyin e</a:t>
            </a:r>
            <a:r>
              <a:rPr lang="ru-RU" altLang="en-US" sz="2400"/>
              <a:t>tiologiya</a:t>
            </a:r>
            <a:r>
              <a:rPr lang="az-Latn-AZ" altLang="en-US" sz="2400"/>
              <a:t>sı</a:t>
            </a:r>
            <a:endParaRPr lang="en-US" altLang="en-US" sz="2000"/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64F9EDA3-8075-472F-A076-F0B747267D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2400">
                <a:solidFill>
                  <a:srgbClr val="000000"/>
                </a:solidFill>
                <a:ea typeface="MS Mincho" panose="02020609040205080304" pitchFamily="49" charset="-128"/>
              </a:rPr>
              <a:t>Fibropolikistik xəstəlik və ya sistik fibroz – genetik dəyişiklik nəticəsində axacaq sisteminin embrional inkişafdan qalması ilə xarakterizə olunur (duktal malformasiya)</a:t>
            </a:r>
          </a:p>
          <a:p>
            <a:endParaRPr lang="az-Latn-AZ" altLang="en-US" sz="2400">
              <a:solidFill>
                <a:srgbClr val="000000"/>
              </a:solidFill>
              <a:ea typeface="MS Mincho" panose="02020609040205080304" pitchFamily="49" charset="-128"/>
            </a:endParaRPr>
          </a:p>
          <a:p>
            <a:r>
              <a:rPr lang="en-US" altLang="en-US" sz="2400">
                <a:ea typeface="MS Mincho" panose="02020609040205080304" pitchFamily="49" charset="-128"/>
              </a:rPr>
              <a:t>7-ci xromosomda yerləşən və </a:t>
            </a:r>
            <a:r>
              <a:rPr lang="en-US" altLang="en-US" sz="2400" i="1">
                <a:ea typeface="MS Mincho" panose="02020609040205080304" pitchFamily="49" charset="-128"/>
              </a:rPr>
              <a:t>sistik fibroz transmembran requlyator</a:t>
            </a:r>
            <a:r>
              <a:rPr lang="en-US" altLang="en-US" sz="2400">
                <a:ea typeface="MS Mincho" panose="02020609040205080304" pitchFamily="49" charset="-128"/>
              </a:rPr>
              <a:t> (CFTR) adlanan genin mutasiyası </a:t>
            </a:r>
            <a:endParaRPr lang="az-Latn-AZ" altLang="en-US" sz="2400">
              <a:ea typeface="MS Mincho" panose="02020609040205080304" pitchFamily="49" charset="-128"/>
            </a:endParaRPr>
          </a:p>
          <a:p>
            <a:endParaRPr lang="az-Latn-AZ" altLang="en-US" sz="2400">
              <a:ea typeface="MS Mincho" panose="02020609040205080304" pitchFamily="49" charset="-128"/>
            </a:endParaRPr>
          </a:p>
          <a:p>
            <a:r>
              <a:rPr lang="en-US" altLang="en-US" sz="2400">
                <a:ea typeface="MS Mincho" panose="02020609040205080304" pitchFamily="49" charset="-128"/>
              </a:rPr>
              <a:t>CFTR geninin kodladığı protein</a:t>
            </a:r>
            <a:r>
              <a:rPr lang="az-Latn-AZ" altLang="en-US" sz="2400">
                <a:ea typeface="MS Mincho" panose="02020609040205080304" pitchFamily="49" charset="-128"/>
              </a:rPr>
              <a:t> – </a:t>
            </a:r>
            <a:r>
              <a:rPr lang="en-US" altLang="en-US" sz="2400">
                <a:ea typeface="MS Mincho" panose="02020609040205080304" pitchFamily="49" charset="-128"/>
              </a:rPr>
              <a:t>hava yollarını, MAV axacağını, tər vəzilərinı, bağırsaqları, öd yollarını və toxum axacaqlarını örtən epitel hüceyrələrin membranlarında </a:t>
            </a:r>
            <a:r>
              <a:rPr lang="en-US" altLang="en-US" sz="2400" i="1">
                <a:ea typeface="MS Mincho" panose="02020609040205080304" pitchFamily="49" charset="-128"/>
              </a:rPr>
              <a:t>Na+ </a:t>
            </a:r>
            <a:r>
              <a:rPr lang="az-Latn-AZ" altLang="en-US" sz="2400" i="1">
                <a:ea typeface="MS Mincho" panose="02020609040205080304" pitchFamily="49" charset="-128"/>
              </a:rPr>
              <a:t>və Cl- </a:t>
            </a:r>
            <a:r>
              <a:rPr lang="az-Latn-AZ" altLang="en-US" sz="2400">
                <a:ea typeface="MS Mincho" panose="02020609040205080304" pitchFamily="49" charset="-128"/>
              </a:rPr>
              <a:t>balansına nəzarət</a:t>
            </a:r>
            <a:r>
              <a:rPr lang="en-US" altLang="en-US" sz="2400">
                <a:ea typeface="MS Mincho" panose="02020609040205080304" pitchFamily="49" charset="-128"/>
              </a:rPr>
              <a:t> </a:t>
            </a:r>
            <a:endParaRPr lang="en-US" altLang="en-US" sz="2000"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B144717D-5210-4450-897B-E6D5C9AED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Patogenezi</a:t>
            </a:r>
            <a:endParaRPr lang="en-US" altLang="en-US" sz="280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F7C93423-6266-463C-9FE1-1CEF5472658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79376" y="836712"/>
          <a:ext cx="1155709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0FE302D9-1423-4B8A-A4CC-2DEC4B1AA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Morfologiyas</a:t>
            </a:r>
            <a:r>
              <a:rPr lang="az-Latn-AZ" altLang="en-US"/>
              <a:t>ı</a:t>
            </a:r>
            <a:endParaRPr lang="en-US" altLang="en-US" sz="2800"/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0EDE3813-9B87-4F3B-884D-E8CA2D705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763" y="1916113"/>
            <a:ext cx="10515600" cy="4351337"/>
          </a:xfrm>
        </p:spPr>
        <p:txBody>
          <a:bodyPr/>
          <a:lstStyle/>
          <a:p>
            <a:r>
              <a:rPr lang="az-Latn-AZ" altLang="en-US" sz="2400"/>
              <a:t>Sistlər və fibroz</a:t>
            </a:r>
            <a:r>
              <a:rPr lang="az-Latn-AZ" altLang="en-US" sz="2400" b="1" i="1"/>
              <a:t> </a:t>
            </a:r>
          </a:p>
          <a:p>
            <a:r>
              <a:rPr lang="az-Latn-AZ" altLang="en-US" sz="2400"/>
              <a:t>Divarı üçqatlı – epitel, epitel membranı, nazik fibroz təbəqə</a:t>
            </a:r>
          </a:p>
          <a:p>
            <a:r>
              <a:rPr lang="az-Latn-AZ" altLang="en-US" sz="2400"/>
              <a:t>Epitel qişası sist içərisindəki mayeni ifraz edir.</a:t>
            </a:r>
          </a:p>
          <a:p>
            <a:r>
              <a:rPr lang="az-Latn-AZ" altLang="en-US" sz="2400"/>
              <a:t>Epitel qişası sağlam olduqda kistlərin residivləşmə ehtimalı yüksək, obliterasiya imkanı isə çox azdır.</a:t>
            </a:r>
            <a:endParaRPr lang="en-US" altLang="en-US"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F3925C0B-1CB1-4357-83DC-95F621F9A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K</a:t>
            </a:r>
            <a:r>
              <a:rPr lang="ru-RU" altLang="en-US"/>
              <a:t>linikası və gedişi</a:t>
            </a:r>
            <a:endParaRPr lang="en-US" altLang="en-US" sz="2800"/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67AF437F-FCA6-4593-802C-F9A37E8BE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3200"/>
              <a:t>Daha çox </a:t>
            </a:r>
            <a:r>
              <a:rPr lang="ru-RU" altLang="en-US" sz="3200"/>
              <a:t>kiçik yaşlarda</a:t>
            </a:r>
            <a:endParaRPr lang="en-US" altLang="en-US" sz="3200"/>
          </a:p>
          <a:p>
            <a:r>
              <a:rPr lang="az-Latn-AZ" altLang="en-US" sz="3200"/>
              <a:t>A</a:t>
            </a:r>
            <a:r>
              <a:rPr lang="ru-RU" altLang="en-US" sz="3200"/>
              <a:t>simptomatik və ya: </a:t>
            </a:r>
            <a:endParaRPr lang="en-US" altLang="en-US" sz="3200"/>
          </a:p>
          <a:p>
            <a:pPr lvl="1"/>
            <a:r>
              <a:rPr lang="ru-RU" altLang="en-US" sz="3200"/>
              <a:t>kütlə effekti</a:t>
            </a:r>
            <a:endParaRPr lang="en-US" altLang="en-US" sz="3200"/>
          </a:p>
          <a:p>
            <a:pPr lvl="1"/>
            <a:r>
              <a:rPr lang="ru-RU" altLang="en-US" sz="3200"/>
              <a:t>xolestaz</a:t>
            </a:r>
            <a:endParaRPr lang="en-US" altLang="en-US" sz="3200"/>
          </a:p>
          <a:p>
            <a:pPr lvl="1"/>
            <a:r>
              <a:rPr lang="ru-RU" altLang="en-US" sz="3200"/>
              <a:t>xolangit</a:t>
            </a:r>
            <a:endParaRPr lang="en-US" altLang="en-US" sz="3200"/>
          </a:p>
          <a:p>
            <a:pPr lvl="1"/>
            <a:r>
              <a:rPr lang="ru-RU" altLang="en-US" sz="3200"/>
              <a:t>portal hipertenziya</a:t>
            </a:r>
            <a:endParaRPr lang="en-US" altLang="en-US" sz="3200"/>
          </a:p>
          <a:p>
            <a:r>
              <a:rPr lang="az-Latn-AZ" altLang="en-US" sz="3200"/>
              <a:t>B</a:t>
            </a:r>
            <a:r>
              <a:rPr lang="ru-RU" altLang="en-US" sz="3200"/>
              <a:t>ədxassəlilik potensialı çox aşağı</a:t>
            </a:r>
            <a:endParaRPr lang="en-US" altLang="en-US" sz="3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214373EC-2AB1-457D-8862-F1589A970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Sadə qaraciyər </a:t>
            </a:r>
            <a:r>
              <a:rPr lang="az-Latn-AZ" altLang="en-US"/>
              <a:t>s</a:t>
            </a:r>
            <a:r>
              <a:rPr lang="ru-RU" altLang="en-US"/>
              <a:t>isti</a:t>
            </a:r>
            <a:endParaRPr lang="en-US" altLang="en-US" sz="2800"/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FD9A2414-698B-4D54-A1F6-6D17882A1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400"/>
              <a:t>Ölçüləri 2-5 sm arasında və adətən təksaylı</a:t>
            </a:r>
            <a:endParaRPr lang="en-US" altLang="en-US" sz="2000"/>
          </a:p>
          <a:p>
            <a:r>
              <a:rPr lang="ru-RU" altLang="en-US" sz="2400"/>
              <a:t>Üçqatlı divarı (kubşəkilli epitel, membran və fibroz) və seroz möhtəviyya</a:t>
            </a:r>
            <a:r>
              <a:rPr lang="az-Latn-AZ" altLang="en-US" sz="2400"/>
              <a:t>t</a:t>
            </a:r>
            <a:endParaRPr lang="en-US" altLang="en-US" sz="2000"/>
          </a:p>
          <a:p>
            <a:r>
              <a:rPr lang="ru-RU" altLang="en-US" sz="2400"/>
              <a:t>Öd yolları ilə əlaqəsi və arakəsmələr</a:t>
            </a:r>
            <a:r>
              <a:rPr lang="az-Latn-AZ" altLang="en-US" sz="2400"/>
              <a:t> </a:t>
            </a:r>
            <a:r>
              <a:rPr lang="ru-RU" altLang="en-US" sz="2400"/>
              <a:t>yox</a:t>
            </a:r>
            <a:endParaRPr lang="en-US" altLang="en-US" sz="2000"/>
          </a:p>
          <a:p>
            <a:r>
              <a:rPr lang="ru-RU" altLang="en-US" sz="2400"/>
              <a:t>Əksə</a:t>
            </a:r>
            <a:r>
              <a:rPr lang="az-Latn-AZ" altLang="en-US" sz="2400"/>
              <a:t>rən</a:t>
            </a:r>
            <a:r>
              <a:rPr lang="ru-RU" altLang="en-US" sz="2400"/>
              <a:t> asimptomatik, nadir hallarda simptom (ağrı) və ağırlaşma (qanaxma, infeksiyalaşma)</a:t>
            </a:r>
            <a:endParaRPr lang="en-US" altLang="en-US" sz="2000"/>
          </a:p>
          <a:p>
            <a:r>
              <a:rPr lang="ru-RU" altLang="en-US" sz="2400"/>
              <a:t>USM və MRT: incə divarlı və arakəsməsiz </a:t>
            </a:r>
            <a:r>
              <a:rPr lang="az-Latn-AZ" altLang="en-US" sz="2400"/>
              <a:t>s</a:t>
            </a:r>
            <a:r>
              <a:rPr lang="ru-RU" altLang="en-US" sz="2400"/>
              <a:t>ist </a:t>
            </a:r>
            <a:endParaRPr lang="az-Latn-AZ" altLang="en-US" sz="2400"/>
          </a:p>
          <a:p>
            <a:r>
              <a:rPr lang="ru-RU" altLang="en-US" sz="2400"/>
              <a:t>Exinokokk kistinin I tipindən fərqləndirmə</a:t>
            </a:r>
            <a:r>
              <a:rPr lang="az-Latn-AZ" altLang="en-US" sz="2400"/>
              <a:t> - s</a:t>
            </a:r>
            <a:r>
              <a:rPr lang="ru-RU" altLang="en-US" sz="2400"/>
              <a:t>eroloji müayinə və izləmə</a:t>
            </a:r>
            <a:endParaRPr lang="en-US" altLang="en-US" sz="2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985A9330-E311-4AC3-AF50-AC9C56193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Sadə qaraciyər sisti</a:t>
            </a:r>
            <a:endParaRPr lang="en-US" altLang="en-US"/>
          </a:p>
        </p:txBody>
      </p:sp>
      <p:pic>
        <p:nvPicPr>
          <p:cNvPr id="27651" name="Рисунок 5">
            <a:extLst>
              <a:ext uri="{FF2B5EF4-FFF2-40B4-BE49-F238E27FC236}">
                <a16:creationId xmlns:a16="http://schemas.microsoft.com/office/drawing/2014/main" id="{100441FF-7B42-4DB3-A8DA-B9C98C0B4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" b="8200"/>
          <a:stretch>
            <a:fillRect/>
          </a:stretch>
        </p:blipFill>
        <p:spPr bwMode="auto">
          <a:xfrm>
            <a:off x="7896225" y="1916113"/>
            <a:ext cx="3887788" cy="41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Рисунок 8">
            <a:extLst>
              <a:ext uri="{FF2B5EF4-FFF2-40B4-BE49-F238E27FC236}">
                <a16:creationId xmlns:a16="http://schemas.microsoft.com/office/drawing/2014/main" id="{3E24C36F-B20E-43E3-97A4-4B72CB9359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b="6667"/>
          <a:stretch>
            <a:fillRect/>
          </a:stretch>
        </p:blipFill>
        <p:spPr bwMode="auto">
          <a:xfrm>
            <a:off x="260350" y="1916113"/>
            <a:ext cx="3562350" cy="41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Рисунок 11">
            <a:extLst>
              <a:ext uri="{FF2B5EF4-FFF2-40B4-BE49-F238E27FC236}">
                <a16:creationId xmlns:a16="http://schemas.microsoft.com/office/drawing/2014/main" id="{FA8AA3C0-E6A5-41A3-B537-A59A42D2A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75" y="1916113"/>
            <a:ext cx="3684588" cy="413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Rectangle 1">
            <a:extLst>
              <a:ext uri="{FF2B5EF4-FFF2-40B4-BE49-F238E27FC236}">
                <a16:creationId xmlns:a16="http://schemas.microsoft.com/office/drawing/2014/main" id="{C1D4C10F-4E7C-4808-8C7D-1F8F798109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1196975"/>
            <a:ext cx="698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az-Latn-AZ" altLang="en-US" b="1"/>
              <a:t>USM</a:t>
            </a:r>
            <a:endParaRPr lang="en-US" altLang="en-US" b="1"/>
          </a:p>
        </p:txBody>
      </p:sp>
      <p:sp>
        <p:nvSpPr>
          <p:cNvPr id="27655" name="Rectangle 2">
            <a:extLst>
              <a:ext uri="{FF2B5EF4-FFF2-40B4-BE49-F238E27FC236}">
                <a16:creationId xmlns:a16="http://schemas.microsoft.com/office/drawing/2014/main" id="{F0537172-B659-48E4-A0EA-E9EDC47E2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8713" y="1184275"/>
            <a:ext cx="74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az-Latn-AZ" altLang="en-US" b="1"/>
              <a:t>MRT</a:t>
            </a:r>
            <a:r>
              <a:rPr lang="az-Latn-AZ" altLang="en-US"/>
              <a:t> </a:t>
            </a:r>
            <a:endParaRPr lang="en-US" altLang="en-US"/>
          </a:p>
        </p:txBody>
      </p:sp>
      <p:sp>
        <p:nvSpPr>
          <p:cNvPr id="27656" name="Rectangle 4">
            <a:extLst>
              <a:ext uri="{FF2B5EF4-FFF2-40B4-BE49-F238E27FC236}">
                <a16:creationId xmlns:a16="http://schemas.microsoft.com/office/drawing/2014/main" id="{BB889B5C-B9D2-43C8-866B-22EA817E2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0688" y="1158875"/>
            <a:ext cx="2801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az-Latn-AZ" altLang="en-US" b="1"/>
              <a:t>Əməliyyatdaxili görüntü</a:t>
            </a:r>
            <a:endParaRPr lang="en-US" altLang="en-US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FC840C7-F5EB-4DB5-BDF6-D24E24B5A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Müalicəsi</a:t>
            </a:r>
            <a:endParaRPr lang="en-US" altLang="en-US" sz="2800"/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41D962C6-587D-42BB-8F69-74714C67B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/>
              <a:t>Asimptomatik</a:t>
            </a:r>
            <a:r>
              <a:rPr lang="az-Latn-AZ" altLang="en-US"/>
              <a:t> – </a:t>
            </a:r>
            <a:r>
              <a:rPr lang="ru-RU" altLang="en-US"/>
              <a:t>müalicəyə gərək yox</a:t>
            </a:r>
            <a:endParaRPr lang="en-US" altLang="en-US"/>
          </a:p>
          <a:p>
            <a:r>
              <a:rPr lang="ru-RU" altLang="en-US"/>
              <a:t>Simptomatik</a:t>
            </a:r>
            <a:r>
              <a:rPr lang="az-Latn-AZ" altLang="en-US"/>
              <a:t>:</a:t>
            </a:r>
            <a:endParaRPr lang="en-US" altLang="en-US"/>
          </a:p>
          <a:p>
            <a:pPr lvl="1"/>
            <a:r>
              <a:rPr lang="ru-RU" altLang="en-US" b="1"/>
              <a:t>Punksiya</a:t>
            </a:r>
            <a:r>
              <a:rPr lang="ru-RU" altLang="en-US"/>
              <a:t>dan sonra </a:t>
            </a:r>
            <a:r>
              <a:rPr lang="az-Latn-AZ" altLang="en-US"/>
              <a:t>residiv yüksək,</a:t>
            </a:r>
            <a:r>
              <a:rPr lang="ru-RU" altLang="en-US"/>
              <a:t> daha çox diaqnostik məqsədlə </a:t>
            </a:r>
            <a:endParaRPr lang="en-US" altLang="en-US"/>
          </a:p>
          <a:p>
            <a:pPr lvl="1"/>
            <a:r>
              <a:rPr lang="ru-RU" altLang="en-US" b="1"/>
              <a:t>Skleroterapiya</a:t>
            </a:r>
            <a:r>
              <a:rPr lang="az-Latn-AZ" altLang="en-US" b="1"/>
              <a:t> – </a:t>
            </a:r>
            <a:r>
              <a:rPr lang="az-Latn-AZ" altLang="en-US"/>
              <a:t>s</a:t>
            </a:r>
            <a:r>
              <a:rPr lang="ru-RU" altLang="en-US"/>
              <a:t>ist epiteli sklerotik maddə ilə (etanol, monosiklin hidroxlorid) kimyəvi destruksiyaya uğradılır</a:t>
            </a:r>
            <a:r>
              <a:rPr lang="az-Latn-AZ" altLang="en-US"/>
              <a:t>, </a:t>
            </a:r>
            <a:r>
              <a:rPr lang="ru-RU" altLang="en-US"/>
              <a:t>65-95%</a:t>
            </a:r>
            <a:r>
              <a:rPr lang="az-Latn-AZ" altLang="en-US"/>
              <a:t> hallarda mümkün.</a:t>
            </a:r>
            <a:r>
              <a:rPr lang="ru-RU" altLang="en-US"/>
              <a:t> </a:t>
            </a:r>
            <a:r>
              <a:rPr lang="ru-RU" altLang="en-US" b="1">
                <a:solidFill>
                  <a:srgbClr val="990033"/>
                </a:solidFill>
              </a:rPr>
              <a:t>Kistin öd yolları ilə əlaqəsinin olması skleroterapiyaya əks göstərişdir</a:t>
            </a:r>
            <a:r>
              <a:rPr lang="az-Latn-AZ" altLang="en-US" b="1">
                <a:solidFill>
                  <a:srgbClr val="990033"/>
                </a:solidFill>
              </a:rPr>
              <a:t>!</a:t>
            </a:r>
            <a:endParaRPr lang="en-US" altLang="en-US" b="1">
              <a:solidFill>
                <a:srgbClr val="990033"/>
              </a:solidFill>
            </a:endParaRPr>
          </a:p>
          <a:p>
            <a:pPr lvl="1"/>
            <a:r>
              <a:rPr lang="az-Latn-AZ" altLang="en-US"/>
              <a:t>A</a:t>
            </a:r>
            <a:r>
              <a:rPr lang="ru-RU" altLang="en-US"/>
              <a:t>çıq və ya laparoskopik yolla </a:t>
            </a:r>
            <a:r>
              <a:rPr lang="ru-RU" altLang="en-US" b="1"/>
              <a:t>fenestrasiya</a:t>
            </a:r>
            <a:r>
              <a:rPr lang="az-Latn-AZ" altLang="en-US" b="1"/>
              <a:t> – </a:t>
            </a:r>
            <a:r>
              <a:rPr lang="az-Latn-AZ" altLang="en-US"/>
              <a:t>b</a:t>
            </a:r>
            <a:r>
              <a:rPr lang="ru-RU" altLang="en-US"/>
              <a:t>öyük ölçülü və Qc səthindən çıxan </a:t>
            </a:r>
            <a:r>
              <a:rPr lang="az-Latn-AZ" altLang="en-US"/>
              <a:t>s</a:t>
            </a:r>
            <a:r>
              <a:rPr lang="ru-RU" altLang="en-US"/>
              <a:t>istlər</a:t>
            </a:r>
            <a:endParaRPr lang="en-US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C41ED91-EA19-4D83-83EF-E1461F440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Polikistik xəstəlik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F7138-0E1F-4304-AE0D-6CFC2C769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z-Latn-AZ" dirty="0"/>
              <a:t>Ç</a:t>
            </a:r>
            <a:r>
              <a:rPr lang="ru-RU" dirty="0"/>
              <a:t>oxsaylı və </a:t>
            </a:r>
            <a:r>
              <a:rPr lang="az-Latn-AZ" dirty="0"/>
              <a:t>müxtəlif </a:t>
            </a:r>
            <a:r>
              <a:rPr lang="ru-RU" dirty="0"/>
              <a:t>ölçül</a:t>
            </a:r>
            <a:r>
              <a:rPr lang="az-Latn-AZ" dirty="0"/>
              <a:t>ü</a:t>
            </a:r>
            <a:r>
              <a:rPr lang="ru-RU" dirty="0"/>
              <a:t> </a:t>
            </a:r>
            <a:r>
              <a:rPr lang="az-Latn-AZ" dirty="0"/>
              <a:t>sistlər</a:t>
            </a:r>
            <a:r>
              <a:rPr lang="ru-RU" dirty="0"/>
              <a:t> (1-20 sm) 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ru-RU" dirty="0"/>
              <a:t>Öd yolları ilə əlaqə</a:t>
            </a:r>
            <a:r>
              <a:rPr lang="az-Latn-AZ" dirty="0"/>
              <a:t> və </a:t>
            </a:r>
            <a:r>
              <a:rPr lang="ru-RU" dirty="0"/>
              <a:t>arakəsmə yox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ru-RU" dirty="0"/>
              <a:t>Adətən böyrək polikistozu ilə birlikdə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ru-RU" dirty="0"/>
              <a:t>Qc-i sıxışdırma əlamətləri </a:t>
            </a:r>
            <a:r>
              <a:rPr lang="az-Latn-AZ" dirty="0"/>
              <a:t>– </a:t>
            </a:r>
            <a:r>
              <a:rPr lang="ru-RU" dirty="0"/>
              <a:t>PH, sarılıq, ağrı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az-Latn-AZ" dirty="0"/>
              <a:t>D</a:t>
            </a:r>
            <a:r>
              <a:rPr lang="ru-RU" dirty="0"/>
              <a:t>aha çox böyrək əlamətləri </a:t>
            </a:r>
            <a:r>
              <a:rPr lang="az-Latn-AZ" dirty="0"/>
              <a:t>– </a:t>
            </a:r>
            <a:r>
              <a:rPr lang="ru-RU" dirty="0"/>
              <a:t>böyrək yetməzliyi, pielonefrit, hipertoniya</a:t>
            </a:r>
            <a:endParaRPr lang="en-US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39D44050-6BAA-4AFF-8F46-93CBBC9FF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Diaqnostikası</a:t>
            </a:r>
            <a:endParaRPr lang="en-US" altLang="en-US"/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98201635-3313-4569-B18C-42DCA689864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altLang="en-US"/>
              <a:t>M</a:t>
            </a:r>
            <a:r>
              <a:rPr lang="ru-RU" altLang="en-US"/>
              <a:t>aye tərkibi olan</a:t>
            </a:r>
            <a:r>
              <a:rPr lang="az-Latn-AZ" altLang="en-US"/>
              <a:t>, </a:t>
            </a:r>
            <a:r>
              <a:rPr lang="ru-RU" altLang="en-US"/>
              <a:t>toxuma komponenti olmayan bir neçə </a:t>
            </a:r>
            <a:r>
              <a:rPr lang="az-Latn-AZ" altLang="en-US"/>
              <a:t>s</a:t>
            </a:r>
            <a:r>
              <a:rPr lang="ru-RU" altLang="en-US"/>
              <a:t>ist</a:t>
            </a:r>
            <a:endParaRPr lang="az-Latn-AZ" altLang="en-US"/>
          </a:p>
          <a:p>
            <a:r>
              <a:rPr lang="ru-RU" altLang="en-US"/>
              <a:t>nazik divarlı</a:t>
            </a:r>
            <a:endParaRPr lang="az-Latn-AZ" altLang="en-US"/>
          </a:p>
          <a:p>
            <a:r>
              <a:rPr lang="az-Latn-AZ" altLang="en-US"/>
              <a:t>b</a:t>
            </a:r>
            <a:r>
              <a:rPr lang="ru-RU" altLang="en-US"/>
              <a:t>öyrək və sümüklərdə </a:t>
            </a:r>
            <a:r>
              <a:rPr lang="az-Latn-AZ" altLang="en-US"/>
              <a:t>s</a:t>
            </a:r>
            <a:r>
              <a:rPr lang="ru-RU" altLang="en-US"/>
              <a:t>istlər</a:t>
            </a:r>
            <a:endParaRPr lang="en-US" altLang="en-US"/>
          </a:p>
          <a:p>
            <a:endParaRPr lang="en-US" altLang="en-US"/>
          </a:p>
        </p:txBody>
      </p:sp>
      <p:pic>
        <p:nvPicPr>
          <p:cNvPr id="31748" name="Picture 9">
            <a:extLst>
              <a:ext uri="{FF2B5EF4-FFF2-40B4-BE49-F238E27FC236}">
                <a16:creationId xmlns:a16="http://schemas.microsoft.com/office/drawing/2014/main" id="{71E8DD7B-00B5-4CF0-A32B-436C2371212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7800" y="1557338"/>
            <a:ext cx="4968875" cy="4392612"/>
          </a:xfr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C2032EC9-6637-4C1C-9BF8-9395434AF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Müalicəsi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23D84-EBE0-4198-8E99-DABA0CE73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Asimptomatik </a:t>
            </a:r>
            <a:r>
              <a:rPr lang="az-Latn-AZ" dirty="0"/>
              <a:t>s</a:t>
            </a:r>
            <a:r>
              <a:rPr lang="ru-RU" dirty="0"/>
              <a:t>ist</a:t>
            </a:r>
            <a:r>
              <a:rPr lang="az-Latn-AZ" dirty="0"/>
              <a:t>lərdə – </a:t>
            </a:r>
            <a:r>
              <a:rPr lang="ru-RU" dirty="0"/>
              <a:t>izləm</a:t>
            </a:r>
            <a:r>
              <a:rPr lang="az-Latn-AZ" dirty="0"/>
              <a:t>ə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ru-RU" dirty="0"/>
              <a:t>Simptomatik forma</a:t>
            </a:r>
            <a:r>
              <a:rPr lang="az-Latn-AZ" dirty="0"/>
              <a:t>da – </a:t>
            </a:r>
            <a:r>
              <a:rPr lang="ru-RU" dirty="0"/>
              <a:t>fenestrasiya, rezeksiya, qaraciyər köçürülməsi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az-Latn-AZ" dirty="0"/>
              <a:t>İ</a:t>
            </a:r>
            <a:r>
              <a:rPr lang="ru-RU" dirty="0"/>
              <a:t>rinləmiş </a:t>
            </a:r>
            <a:r>
              <a:rPr lang="az-Latn-AZ" dirty="0"/>
              <a:t>s</a:t>
            </a:r>
            <a:r>
              <a:rPr lang="ru-RU" dirty="0"/>
              <a:t>istlər</a:t>
            </a:r>
            <a:r>
              <a:rPr lang="az-Latn-AZ" dirty="0"/>
              <a:t>də – </a:t>
            </a:r>
            <a:r>
              <a:rPr lang="ru-RU" dirty="0"/>
              <a:t>xarici drenaj</a:t>
            </a:r>
            <a:endParaRPr lang="az-Latn-AZ" dirty="0"/>
          </a:p>
          <a:p>
            <a:pPr fontAlgn="auto">
              <a:spcAft>
                <a:spcPts val="0"/>
              </a:spcAft>
              <a:defRPr/>
            </a:pPr>
            <a:r>
              <a:rPr lang="az-Latn-AZ" dirty="0"/>
              <a:t>Q</a:t>
            </a:r>
            <a:r>
              <a:rPr lang="ru-RU" dirty="0"/>
              <a:t>anaxmalar</a:t>
            </a:r>
            <a:r>
              <a:rPr lang="az-Latn-AZ" dirty="0"/>
              <a:t>da – </a:t>
            </a:r>
            <a:r>
              <a:rPr lang="ru-RU" dirty="0"/>
              <a:t>embolizasiya, hemostaz+drenaj</a:t>
            </a:r>
            <a:endParaRPr lang="az-Latn-A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dirty="0"/>
              <a:t>və ya </a:t>
            </a:r>
            <a:r>
              <a:rPr lang="az-Latn-AZ" dirty="0"/>
              <a:t>s</a:t>
            </a:r>
            <a:r>
              <a:rPr lang="ru-RU" dirty="0"/>
              <a:t>istektomiya</a:t>
            </a:r>
            <a:endParaRPr lang="az-Latn-AZ" dirty="0"/>
          </a:p>
          <a:p>
            <a:pPr fontAlgn="auto">
              <a:spcAft>
                <a:spcPts val="0"/>
              </a:spcAft>
              <a:defRPr/>
            </a:pPr>
            <a:r>
              <a:rPr lang="az-Latn-AZ" dirty="0"/>
              <a:t>Ö</a:t>
            </a:r>
            <a:r>
              <a:rPr lang="ru-RU" dirty="0"/>
              <a:t>d yollarına açılmış </a:t>
            </a:r>
            <a:r>
              <a:rPr lang="az-Latn-AZ" dirty="0"/>
              <a:t>s</a:t>
            </a:r>
            <a:r>
              <a:rPr lang="ru-RU" dirty="0"/>
              <a:t>istlərdə</a:t>
            </a:r>
            <a:r>
              <a:rPr lang="az-Latn-AZ" dirty="0"/>
              <a:t> - s</a:t>
            </a:r>
            <a:r>
              <a:rPr lang="ru-RU" dirty="0"/>
              <a:t>isto-yeyunostomiya</a:t>
            </a:r>
            <a:endParaRPr lang="az-Latn-AZ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147D2255-31C0-47E8-AA2D-F1128A230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Karoli xəstəliyi</a:t>
            </a:r>
            <a:endParaRPr lang="en-US" altLang="en-US"/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8255D56B-ABC3-4AFE-B83D-4EF6A3C079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/>
              <a:t>Öd yolları ilə əlaqəsi olan çoxsaylı </a:t>
            </a:r>
            <a:r>
              <a:rPr lang="az-Latn-AZ" altLang="en-US"/>
              <a:t>s</a:t>
            </a:r>
            <a:r>
              <a:rPr lang="ru-RU" altLang="en-US"/>
              <a:t>istlər</a:t>
            </a:r>
            <a:endParaRPr lang="az-Latn-AZ" altLang="en-US"/>
          </a:p>
          <a:p>
            <a:r>
              <a:rPr lang="en-US" altLang="en-US"/>
              <a:t>Bir və ya iki pay</a:t>
            </a:r>
            <a:r>
              <a:rPr lang="az-Latn-AZ" altLang="en-US"/>
              <a:t>da</a:t>
            </a:r>
            <a:endParaRPr lang="en-US" altLang="en-US"/>
          </a:p>
          <a:p>
            <a:r>
              <a:rPr lang="en-US" altLang="en-US"/>
              <a:t>Təkrarlayan xolangit əlamətləri</a:t>
            </a:r>
          </a:p>
          <a:p>
            <a:r>
              <a:rPr lang="en-US" altLang="en-US"/>
              <a:t>Retroqrad xolangioqrafiyada intrahepatik öd yollarının kistşəkilli genişlənməsi</a:t>
            </a:r>
          </a:p>
          <a:p>
            <a:r>
              <a:rPr lang="en-US" altLang="en-US"/>
              <a:t>Sekretin testi də</a:t>
            </a:r>
            <a:r>
              <a:rPr lang="az-Latn-AZ" altLang="en-US"/>
              <a:t> - </a:t>
            </a:r>
            <a:r>
              <a:rPr lang="en-US" altLang="en-US"/>
              <a:t>sekretindən sonra öd ifrazı</a:t>
            </a:r>
            <a:r>
              <a:rPr lang="az-Latn-AZ" altLang="en-US"/>
              <a:t>nın</a:t>
            </a:r>
            <a:r>
              <a:rPr lang="en-US" altLang="en-US"/>
              <a:t> art</a:t>
            </a:r>
            <a:r>
              <a:rPr lang="az-Latn-AZ" altLang="en-US"/>
              <a:t>ması</a:t>
            </a:r>
            <a:endParaRPr lang="en-US" altLang="en-US"/>
          </a:p>
          <a:p>
            <a:r>
              <a:rPr lang="ru-RU" altLang="en-US"/>
              <a:t>Asimptomatik forma</a:t>
            </a:r>
            <a:r>
              <a:rPr lang="az-Latn-AZ" altLang="en-US"/>
              <a:t>da – izləmə</a:t>
            </a:r>
            <a:endParaRPr lang="en-US" altLang="en-US"/>
          </a:p>
          <a:p>
            <a:r>
              <a:rPr lang="ru-RU" altLang="en-US"/>
              <a:t>Simptomatik formada</a:t>
            </a:r>
            <a:r>
              <a:rPr lang="az-Latn-AZ" altLang="en-US"/>
              <a:t> –</a:t>
            </a:r>
            <a:r>
              <a:rPr lang="ru-RU" altLang="en-US"/>
              <a:t> bir payda olarsa rezeksiya, hər iki payı tutarsa drenaj,</a:t>
            </a:r>
            <a:r>
              <a:rPr lang="az-Latn-AZ" altLang="en-US"/>
              <a:t> </a:t>
            </a:r>
            <a:r>
              <a:rPr lang="ru-RU" altLang="en-US"/>
              <a:t>transplantasiya</a:t>
            </a:r>
            <a:endParaRPr lang="en-US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671831A3-9D22-4146-B073-CB059949E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Karoli xəstəliyi</a:t>
            </a:r>
            <a:endParaRPr lang="en-US" altLang="en-US"/>
          </a:p>
        </p:txBody>
      </p:sp>
      <p:pic>
        <p:nvPicPr>
          <p:cNvPr id="34819" name="Рисунок 14">
            <a:extLst>
              <a:ext uri="{FF2B5EF4-FFF2-40B4-BE49-F238E27FC236}">
                <a16:creationId xmlns:a16="http://schemas.microsoft.com/office/drawing/2014/main" id="{0EC1042D-F641-48FD-83CF-94438EEE520A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04063" y="1311275"/>
            <a:ext cx="4679950" cy="4494213"/>
          </a:xfrm>
          <a:noFill/>
        </p:spPr>
      </p:pic>
      <p:pic>
        <p:nvPicPr>
          <p:cNvPr id="34820" name="Рисунок 17">
            <a:extLst>
              <a:ext uri="{FF2B5EF4-FFF2-40B4-BE49-F238E27FC236}">
                <a16:creationId xmlns:a16="http://schemas.microsoft.com/office/drawing/2014/main" id="{840F1CE6-075D-4268-91ED-B9B5310F5968}"/>
              </a:ext>
            </a:extLst>
          </p:cNvPr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7988" y="1341438"/>
            <a:ext cx="3095625" cy="4464050"/>
          </a:xfrm>
          <a:noFill/>
        </p:spPr>
      </p:pic>
      <p:pic>
        <p:nvPicPr>
          <p:cNvPr id="34821" name="Рисунок 23">
            <a:extLst>
              <a:ext uri="{FF2B5EF4-FFF2-40B4-BE49-F238E27FC236}">
                <a16:creationId xmlns:a16="http://schemas.microsoft.com/office/drawing/2014/main" id="{DE66F864-0FDA-4764-AA36-4A04A4F68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325563"/>
            <a:ext cx="2901950" cy="44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F8977A94-0612-466F-9CA8-3DC9B6F25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Parazitar sistlər</a:t>
            </a:r>
            <a:endParaRPr lang="en-US" altLang="en-US"/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C9A9CECD-776B-42EA-B157-1C16E17B7A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az-Latn-AZ" altLang="en-US"/>
              <a:t>Ən çox rast gəlinən - </a:t>
            </a:r>
            <a:r>
              <a:rPr lang="az-Latn-AZ" altLang="en-US">
                <a:solidFill>
                  <a:srgbClr val="000000"/>
                </a:solidFill>
                <a:ea typeface="MS Mincho" panose="02020609040205080304" pitchFamily="49" charset="-128"/>
              </a:rPr>
              <a:t>hidatitoz tip </a:t>
            </a:r>
            <a:r>
              <a:rPr lang="az-Latn-AZ" altLang="en-US" i="1">
                <a:solidFill>
                  <a:srgbClr val="000000"/>
                </a:solidFill>
                <a:ea typeface="MS Mincho" panose="02020609040205080304" pitchFamily="49" charset="-128"/>
              </a:rPr>
              <a:t>(</a:t>
            </a:r>
            <a:r>
              <a:rPr lang="az-Latn-AZ" altLang="en-US" i="1"/>
              <a:t>Echinococcus granulosae)</a:t>
            </a:r>
            <a:r>
              <a:rPr lang="az-Latn-AZ" altLang="en-US"/>
              <a:t> </a:t>
            </a:r>
            <a:r>
              <a:rPr lang="az-Latn-AZ" altLang="en-US">
                <a:solidFill>
                  <a:srgbClr val="000000"/>
                </a:solidFill>
                <a:ea typeface="MS Mincho" panose="02020609040205080304" pitchFamily="49" charset="-128"/>
              </a:rPr>
              <a:t>və xərçəngəbənzər mikrokistlər alveolokokkozu </a:t>
            </a:r>
            <a:r>
              <a:rPr lang="az-Latn-AZ" altLang="en-US" i="1">
                <a:solidFill>
                  <a:srgbClr val="000000"/>
                </a:solidFill>
                <a:ea typeface="MS Mincho" panose="02020609040205080304" pitchFamily="49" charset="-128"/>
              </a:rPr>
              <a:t>(Echinococcus alveolaris)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az-Latn-AZ" altLang="en-US" i="1">
              <a:solidFill>
                <a:srgbClr val="000000"/>
              </a:solidFill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D5793007-CED4-4D8E-AE8C-B9BACB834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Hidatik exinokokun təsnifatı</a:t>
            </a:r>
            <a:endParaRPr lang="en-US" altLang="en-US" sz="280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D36173D0-ED5D-4E06-97CE-52B31DED005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66763" y="879475"/>
          <a:ext cx="10515600" cy="5534222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3528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872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28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Sayına görə 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Təksaylı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Çoxsaylı 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8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Yerinə görə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Yalnız qaraciyərdə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Digər orqanlarda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93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Ölçüsünə görə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Kiçik (&lt;5 sm)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Böyük (5-10 sm)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 böyük ( &gt;10 sm)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9436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Gedişinə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Proqressiv (böyümə)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 (abses, partlama, allergiya, kompressiya, öd yollarına vəya digər boşluqlara açılma)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Ölmüş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just" fontAlgn="base" hangingPunc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Residiv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461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Klinikasına görə </a:t>
                      </a:r>
                      <a:endParaRPr lang="en-US" sz="2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asimptomatik, simptomatik, ağırlaşmalı </a:t>
                      </a:r>
                      <a:endParaRPr lang="en-US" sz="2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7215" marR="6721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99C96102-01E6-4A4B-B503-1C5EFDB15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ÜST (Gharby) təsnifatı</a:t>
            </a:r>
            <a:endParaRPr lang="en-US" altLang="en-US" sz="280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E04A7A4-2512-4B82-9B57-F4E0B1775161}"/>
              </a:ext>
            </a:extLst>
          </p:cNvPr>
          <p:cNvGraphicFramePr/>
          <p:nvPr/>
        </p:nvGraphicFramePr>
        <p:xfrm>
          <a:off x="1559496" y="719666"/>
          <a:ext cx="9433048" cy="5805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BD246E01-1CA7-4A88-BF69-F4E496598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ÜST (Gharby) təsnifatı</a:t>
            </a:r>
            <a:endParaRPr lang="en-US" altLang="en-US" sz="2800"/>
          </a:p>
        </p:txBody>
      </p:sp>
      <p:pic>
        <p:nvPicPr>
          <p:cNvPr id="39939" name="Рисунок 8">
            <a:extLst>
              <a:ext uri="{FF2B5EF4-FFF2-40B4-BE49-F238E27FC236}">
                <a16:creationId xmlns:a16="http://schemas.microsoft.com/office/drawing/2014/main" id="{6A23BF6F-367C-4AF3-B028-37E8B151D755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2663" y="1196975"/>
            <a:ext cx="10298112" cy="489585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1D2CA17C-DF0F-42C6-A3A4-F09C31127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Etiologiyası və patogenezi</a:t>
            </a:r>
            <a:endParaRPr lang="en-US" altLang="en-US" sz="280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4837D5C-98CC-4A96-B0C4-F5E09AE3044C}"/>
              </a:ext>
            </a:extLst>
          </p:cNvPr>
          <p:cNvGraphicFramePr/>
          <p:nvPr/>
        </p:nvGraphicFramePr>
        <p:xfrm>
          <a:off x="779720" y="691727"/>
          <a:ext cx="10818368" cy="5329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0964" name="TextBox 11">
            <a:extLst>
              <a:ext uri="{FF2B5EF4-FFF2-40B4-BE49-F238E27FC236}">
                <a16:creationId xmlns:a16="http://schemas.microsoft.com/office/drawing/2014/main" id="{2122E36B-7E47-402A-8744-1CB59E1EC8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6275" y="1125538"/>
            <a:ext cx="4032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ru-RU" altLang="en-US" sz="2400" i="1">
                <a:latin typeface="Times New Roman" panose="02020603050405020304" pitchFamily="18" charset="0"/>
                <a:ea typeface="MS Mincho" panose="02020609040205080304" pitchFamily="49" charset="-128"/>
              </a:rPr>
              <a:t>E.granulosae</a:t>
            </a:r>
            <a:endParaRPr lang="en-US" altLang="en-US" sz="18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034F5667-77D8-4015-80CA-7C3D19116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Gedişi</a:t>
            </a:r>
            <a:endParaRPr lang="en-US" altLang="en-US"/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FB395C25-1059-47D8-B827-E20BC77CAF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/>
              <a:t>A</a:t>
            </a:r>
            <a:r>
              <a:rPr lang="ru-RU" altLang="en-US"/>
              <a:t>dətən böyüyərlər və ətrafa təzyiq göstərərlər. </a:t>
            </a:r>
            <a:endParaRPr lang="en-US" altLang="en-US"/>
          </a:p>
          <a:p>
            <a:r>
              <a:rPr lang="ru-RU" altLang="en-US"/>
              <a:t>Çox az hallarda spontan olaraq ölə bilir və kalsifikasiyalaşır.</a:t>
            </a:r>
            <a:endParaRPr lang="en-US" altLang="en-US"/>
          </a:p>
          <a:p>
            <a:r>
              <a:rPr lang="ru-RU" altLang="en-US"/>
              <a:t>Mali</a:t>
            </a:r>
            <a:r>
              <a:rPr lang="az-Latn-AZ" altLang="en-US"/>
              <a:t>q</a:t>
            </a:r>
            <a:r>
              <a:rPr lang="ru-RU" altLang="en-US"/>
              <a:t>nizasiya ehtimalı yoxdur.</a:t>
            </a:r>
            <a:endParaRPr lang="en-US" altLang="en-US"/>
          </a:p>
          <a:p>
            <a:r>
              <a:rPr lang="en-US" altLang="en-US"/>
              <a:t>Ağırlaşma halları çox rast gəlir (25-40%)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F625B148-A527-4BAE-BABF-710A51282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Ağırlaşmaları</a:t>
            </a:r>
            <a:endParaRPr lang="en-US" altLang="en-US"/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078BAB89-1740-46B5-A59E-5418D6EA58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  <a:p>
            <a:r>
              <a:rPr lang="ru-RU" altLang="en-US"/>
              <a:t>İnfeksiyalaşma</a:t>
            </a:r>
            <a:endParaRPr lang="en-US" altLang="en-US"/>
          </a:p>
          <a:p>
            <a:r>
              <a:rPr lang="ru-RU" altLang="en-US"/>
              <a:t>Partlama (qarın boşluğuna, öd yollarına, bağırsaqlara, dəriyə, plevra və bronxlara)</a:t>
            </a:r>
            <a:endParaRPr lang="en-US" altLang="en-US"/>
          </a:p>
          <a:p>
            <a:r>
              <a:rPr lang="ru-RU" altLang="en-US"/>
              <a:t>Allergiya</a:t>
            </a:r>
            <a:endParaRPr lang="en-US" altLang="en-US"/>
          </a:p>
          <a:p>
            <a:r>
              <a:rPr lang="ru-RU" altLang="en-US"/>
              <a:t>Kalsifikasiya və mexaniki təzyiq</a:t>
            </a:r>
            <a:endParaRPr lang="en-US" altLang="en-US"/>
          </a:p>
          <a:p>
            <a:r>
              <a:rPr lang="ru-RU" altLang="en-US"/>
              <a:t>Digər</a:t>
            </a:r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450DCC7A-2F84-421E-86DF-F861B105C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Klinikası</a:t>
            </a:r>
            <a:endParaRPr lang="en-US" altLang="en-US"/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CBFC6DA8-F99E-4040-AC7E-5AB289DA1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A</a:t>
            </a:r>
            <a:r>
              <a:rPr lang="ru-RU" altLang="en-US"/>
              <a:t>simptomatik</a:t>
            </a:r>
            <a:r>
              <a:rPr lang="az-Latn-AZ" altLang="en-US"/>
              <a:t> - e</a:t>
            </a:r>
            <a:r>
              <a:rPr lang="ru-RU" altLang="en-US"/>
              <a:t>rkən və kiçik kistlər</a:t>
            </a:r>
            <a:endParaRPr lang="az-Latn-AZ" altLang="en-US"/>
          </a:p>
          <a:p>
            <a:r>
              <a:rPr lang="ru-RU" altLang="en-US"/>
              <a:t>Kist böyüyərək ətraf orqanlara təzyiq göstərdikdə</a:t>
            </a:r>
            <a:r>
              <a:rPr lang="az-Latn-AZ" altLang="en-US"/>
              <a:t>: </a:t>
            </a:r>
            <a:r>
              <a:rPr lang="ru-RU" altLang="en-US"/>
              <a:t>qarında kütlə</a:t>
            </a:r>
            <a:r>
              <a:rPr lang="az-Latn-AZ" altLang="en-US"/>
              <a:t>, </a:t>
            </a:r>
            <a:r>
              <a:rPr lang="ru-RU" altLang="en-US"/>
              <a:t>ağrı hissi</a:t>
            </a:r>
            <a:r>
              <a:rPr lang="az-Latn-AZ" altLang="en-US"/>
              <a:t>,</a:t>
            </a:r>
            <a:r>
              <a:rPr lang="ru-RU" altLang="en-US"/>
              <a:t>bəzən sarılıq</a:t>
            </a:r>
            <a:endParaRPr lang="en-US" altLang="en-US"/>
          </a:p>
          <a:p>
            <a:r>
              <a:rPr lang="ru-RU" altLang="en-US"/>
              <a:t>Allergik tipli dəri səpgiləri</a:t>
            </a:r>
            <a:endParaRPr lang="en-US" altLang="en-US"/>
          </a:p>
          <a:p>
            <a:r>
              <a:rPr lang="ru-RU" altLang="en-US"/>
              <a:t>Kist infeksiyalaşdıqda</a:t>
            </a:r>
            <a:r>
              <a:rPr lang="az-Latn-AZ" altLang="en-US"/>
              <a:t> -</a:t>
            </a:r>
            <a:r>
              <a:rPr lang="ru-RU" altLang="en-US"/>
              <a:t> abses klinikası</a:t>
            </a:r>
            <a:endParaRPr lang="en-US" altLang="en-US"/>
          </a:p>
          <a:p>
            <a:r>
              <a:rPr lang="ru-RU" altLang="en-US"/>
              <a:t>Kist partlaması</a:t>
            </a:r>
            <a:r>
              <a:rPr lang="az-Latn-AZ" altLang="en-US"/>
              <a:t> (</a:t>
            </a:r>
            <a:r>
              <a:rPr lang="ru-RU" altLang="en-US"/>
              <a:t>açıldığı boşluqdan asılı olaraq</a:t>
            </a:r>
            <a:r>
              <a:rPr lang="az-Latn-AZ" altLang="en-US"/>
              <a:t>): </a:t>
            </a:r>
            <a:r>
              <a:rPr lang="ru-RU" altLang="en-US"/>
              <a:t>sarılıq</a:t>
            </a:r>
            <a:r>
              <a:rPr lang="az-Latn-AZ" altLang="en-US"/>
              <a:t>, x</a:t>
            </a:r>
            <a:r>
              <a:rPr lang="ru-RU" altLang="en-US"/>
              <a:t>olangit</a:t>
            </a:r>
            <a:r>
              <a:rPr lang="az-Latn-AZ" altLang="en-US"/>
              <a:t>, </a:t>
            </a:r>
            <a:r>
              <a:rPr lang="ru-RU" altLang="en-US"/>
              <a:t>anaflaktik reaksiya</a:t>
            </a:r>
            <a:r>
              <a:rPr lang="az-Latn-AZ" altLang="en-US"/>
              <a:t>, p</a:t>
            </a:r>
            <a:r>
              <a:rPr lang="ru-RU" altLang="en-US"/>
              <a:t>eritonit</a:t>
            </a:r>
            <a:r>
              <a:rPr lang="az-Latn-AZ" altLang="en-US"/>
              <a:t>, b</a:t>
            </a:r>
            <a:r>
              <a:rPr lang="ru-RU" altLang="en-US"/>
              <a:t>ronxit</a:t>
            </a:r>
            <a:r>
              <a:rPr lang="az-Latn-AZ" altLang="en-US"/>
              <a:t>, p</a:t>
            </a:r>
            <a:r>
              <a:rPr lang="ru-RU" altLang="en-US"/>
              <a:t>levri</a:t>
            </a:r>
            <a:r>
              <a:rPr lang="az-Latn-AZ" altLang="en-US"/>
              <a:t>t</a:t>
            </a:r>
            <a:endParaRPr lang="en-US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E96E4F47-8E72-45C0-895D-7A53C007B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i="1"/>
              <a:t>Şübhə</a:t>
            </a:r>
            <a:endParaRPr lang="en-US" altLang="en-US" i="1"/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08403B2C-E696-4ECE-90DF-51E6C770D2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/>
              <a:t>Görüntüləmədə qaraciyərdə sist</a:t>
            </a:r>
            <a:endParaRPr lang="en-US" altLang="en-US"/>
          </a:p>
          <a:p>
            <a:r>
              <a:rPr lang="ru-RU" altLang="en-US"/>
              <a:t>Arakəsməli </a:t>
            </a:r>
            <a:r>
              <a:rPr lang="az-Latn-AZ" altLang="en-US"/>
              <a:t>s</a:t>
            </a:r>
            <a:r>
              <a:rPr lang="ru-RU" altLang="en-US"/>
              <a:t>ist</a:t>
            </a:r>
            <a:endParaRPr lang="en-US" altLang="en-US"/>
          </a:p>
          <a:p>
            <a:r>
              <a:rPr lang="ru-RU" altLang="en-US"/>
              <a:t>Divarı kalsifikasiyalı sist</a:t>
            </a:r>
            <a:endParaRPr lang="en-US" altLang="en-US"/>
          </a:p>
          <a:p>
            <a:r>
              <a:rPr lang="az-Latn-AZ" altLang="en-US"/>
              <a:t>Sarılıq, peritonit əlamətləri ilə yanaşı qaraciyərdə sist</a:t>
            </a:r>
            <a:endParaRPr lang="en-US" altLang="en-US"/>
          </a:p>
          <a:p>
            <a:r>
              <a:rPr lang="ru-RU" altLang="en-US"/>
              <a:t>Abses əlamətləri</a:t>
            </a:r>
            <a:endParaRPr lang="en-US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8C777C61-8462-4060-91F2-FBBD71015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i="1"/>
              <a:t>Dəqiqləşdirmə</a:t>
            </a:r>
            <a:endParaRPr lang="en-US" altLang="en-US" i="1"/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6279816E-F46E-41D2-80F9-8675FC4720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sz="2400" b="1"/>
              <a:t>Xitin qatı</a:t>
            </a:r>
            <a:r>
              <a:rPr lang="ru-RU" altLang="en-US" sz="2400"/>
              <a:t> </a:t>
            </a:r>
            <a:r>
              <a:rPr lang="az-Latn-AZ" altLang="en-US" sz="2400"/>
              <a:t>– </a:t>
            </a:r>
            <a:r>
              <a:rPr lang="ru-RU" altLang="en-US" sz="2400"/>
              <a:t>ikiqatlı divar (fibroz və xitin qatlar)</a:t>
            </a:r>
            <a:r>
              <a:rPr lang="az-Latn-AZ" altLang="en-US" sz="2400"/>
              <a:t>, </a:t>
            </a:r>
            <a:r>
              <a:rPr lang="ru-RU" altLang="en-US" sz="2400"/>
              <a:t>qatlanmış xitin qatı (“yun yumağı” əlaməti)</a:t>
            </a:r>
            <a:endParaRPr lang="az-Latn-AZ" altLang="en-US" sz="2400"/>
          </a:p>
          <a:p>
            <a:r>
              <a:rPr lang="az-Latn-AZ" altLang="en-US" sz="2400"/>
              <a:t>V</a:t>
            </a:r>
            <a:r>
              <a:rPr lang="ru-RU" altLang="en-US" sz="2400"/>
              <a:t>ə ya </a:t>
            </a:r>
            <a:r>
              <a:rPr lang="ru-RU" altLang="en-US" sz="2400" b="1"/>
              <a:t>qız qovucuqları</a:t>
            </a:r>
            <a:r>
              <a:rPr lang="az-Latn-AZ" altLang="en-US" sz="2400"/>
              <a:t> - </a:t>
            </a:r>
            <a:r>
              <a:rPr lang="ru-RU" altLang="en-US" sz="2400"/>
              <a:t>“arı pətəyi” əlaməti</a:t>
            </a:r>
            <a:endParaRPr lang="en-US" altLang="en-US" sz="2400"/>
          </a:p>
          <a:p>
            <a:r>
              <a:rPr lang="ru-RU" altLang="en-US" sz="2400"/>
              <a:t>Qanda və mayedə exinokokk antigenlərinin (seroloji müayinə) və anticismlərinin (ELİSA, immunoelektroforez, blottinq) təyini</a:t>
            </a:r>
            <a:endParaRPr lang="en-US" altLang="en-US" sz="2400"/>
          </a:p>
          <a:p>
            <a:r>
              <a:rPr lang="ru-RU" altLang="en-US" sz="2400"/>
              <a:t>Əməliyyat vaxtı da kist içərisində xitin qatı və qız qovu</a:t>
            </a:r>
            <a:r>
              <a:rPr lang="az-Latn-AZ" altLang="en-US" sz="2400"/>
              <a:t>q</a:t>
            </a:r>
            <a:r>
              <a:rPr lang="ru-RU" altLang="en-US" sz="2400"/>
              <a:t>cuqlarının görünməsi</a:t>
            </a:r>
            <a:endParaRPr lang="en-US" altLang="en-US" sz="24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>
            <a:extLst>
              <a:ext uri="{FF2B5EF4-FFF2-40B4-BE49-F238E27FC236}">
                <a16:creationId xmlns:a16="http://schemas.microsoft.com/office/drawing/2014/main" id="{2FF45DD6-46DD-4CBD-9BE7-A3AAE5944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0375" y="80963"/>
            <a:ext cx="6075363" cy="611187"/>
          </a:xfrm>
        </p:spPr>
        <p:txBody>
          <a:bodyPr/>
          <a:lstStyle/>
          <a:p>
            <a:r>
              <a:rPr lang="az-Latn-AZ" altLang="en-US"/>
              <a:t>Diaqnostik kriteriyalar</a:t>
            </a:r>
            <a:endParaRPr lang="ru-RU" altLang="en-US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2DB93EF-8FA8-4FC9-87E5-ADC4EE60A2B7}"/>
              </a:ext>
            </a:extLst>
          </p:cNvPr>
          <p:cNvGraphicFramePr/>
          <p:nvPr/>
        </p:nvGraphicFramePr>
        <p:xfrm>
          <a:off x="407369" y="980728"/>
          <a:ext cx="1123324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9F0129A5-13CB-4BBB-B684-C27F5C9F8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Qaraciyərin exinokok sisti</a:t>
            </a:r>
            <a:endParaRPr lang="en-US" altLang="en-US"/>
          </a:p>
        </p:txBody>
      </p:sp>
      <p:pic>
        <p:nvPicPr>
          <p:cNvPr id="50179" name="Рисунок 1" descr="http://gamuts.isradiology.org/data/images/scan076.jpg">
            <a:extLst>
              <a:ext uri="{FF2B5EF4-FFF2-40B4-BE49-F238E27FC236}">
                <a16:creationId xmlns:a16="http://schemas.microsoft.com/office/drawing/2014/main" id="{BF8A6CDA-B7B1-409A-94EB-45E07EFF9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1052513"/>
            <a:ext cx="3384550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3">
            <a:extLst>
              <a:ext uri="{FF2B5EF4-FFF2-40B4-BE49-F238E27FC236}">
                <a16:creationId xmlns:a16="http://schemas.microsoft.com/office/drawing/2014/main" id="{849EB936-64FB-487E-9A31-29C676425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37" r="616"/>
          <a:stretch>
            <a:fillRect/>
          </a:stretch>
        </p:blipFill>
        <p:spPr bwMode="auto">
          <a:xfrm>
            <a:off x="6743700" y="1052513"/>
            <a:ext cx="3330575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7">
            <a:extLst>
              <a:ext uri="{FF2B5EF4-FFF2-40B4-BE49-F238E27FC236}">
                <a16:creationId xmlns:a16="http://schemas.microsoft.com/office/drawing/2014/main" id="{474E320E-D26F-42A4-B090-0A8088B85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3805238"/>
            <a:ext cx="3309937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9">
            <a:extLst>
              <a:ext uri="{FF2B5EF4-FFF2-40B4-BE49-F238E27FC236}">
                <a16:creationId xmlns:a16="http://schemas.microsoft.com/office/drawing/2014/main" id="{AE25E116-A740-4A3E-B73A-F6293E89E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28"/>
          <a:stretch>
            <a:fillRect/>
          </a:stretch>
        </p:blipFill>
        <p:spPr bwMode="auto">
          <a:xfrm>
            <a:off x="6743700" y="3833813"/>
            <a:ext cx="3330575" cy="245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F51ED542-674E-43BF-9B89-1F3D1533D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i="1"/>
              <a:t>Differensial diaqnostika</a:t>
            </a:r>
            <a:endParaRPr lang="en-US" altLang="en-US"/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2A632DC2-2820-4430-ADC1-829145B6B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/>
              <a:t>Sadə və polikistik xəstəlik – təkqatlı divarlı göründükləri üçün I tip sistlə qarışdırıla bilər, exinokokk antigeni neqativdir</a:t>
            </a:r>
            <a:r>
              <a:rPr lang="az-Latn-AZ" altLang="en-US"/>
              <a:t>.</a:t>
            </a:r>
            <a:endParaRPr lang="en-US" altLang="en-US"/>
          </a:p>
          <a:p>
            <a:r>
              <a:rPr lang="az-Latn-AZ" altLang="en-US"/>
              <a:t>Neoplastik sistlər – arakəsməli olduğu üçün III tip kistlə qarışdırıla bilər, </a:t>
            </a:r>
            <a:r>
              <a:rPr lang="ru-RU" altLang="en-US"/>
              <a:t>exinokokk antigeni neqativdir, CA – 19 – 9 pozitivdir, divarı qalın və kontrast tutur.</a:t>
            </a:r>
            <a:endParaRPr lang="en-US" altLang="en-US"/>
          </a:p>
          <a:p>
            <a:r>
              <a:rPr lang="az-Latn-AZ" altLang="en-US"/>
              <a:t>Postravmatik kist – divarında kalsifikasiya olduğu üçün exinokokkla qarışdırıla bilər, exinokokk antigeni neqativdir.</a:t>
            </a:r>
            <a:endParaRPr lang="en-US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>
            <a:extLst>
              <a:ext uri="{FF2B5EF4-FFF2-40B4-BE49-F238E27FC236}">
                <a16:creationId xmlns:a16="http://schemas.microsoft.com/office/drawing/2014/main" id="{6477E1B0-FF23-4191-BE65-EF9F6F45C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Müalicəsi</a:t>
            </a:r>
            <a:endParaRPr lang="en-US" alt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CC04E17-AF3B-46A5-A59E-F3AC5762208E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335360" y="908720"/>
          <a:ext cx="11566525" cy="5264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>
            <a:extLst>
              <a:ext uri="{FF2B5EF4-FFF2-40B4-BE49-F238E27FC236}">
                <a16:creationId xmlns:a16="http://schemas.microsoft.com/office/drawing/2014/main" id="{612BC635-B476-4ED3-8300-026BE968E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/>
              <a:t>Cərrahi müalicə</a:t>
            </a:r>
            <a:endParaRPr lang="en-US" altLang="en-US" sz="280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FB2F847-E047-489C-9ADE-3D8618ADDF5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764704"/>
          <a:ext cx="10515600" cy="5791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>
            <a:extLst>
              <a:ext uri="{FF2B5EF4-FFF2-40B4-BE49-F238E27FC236}">
                <a16:creationId xmlns:a16="http://schemas.microsoft.com/office/drawing/2014/main" id="{F91095DD-6D45-46A1-B170-6197645C5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Neoplastik sistlər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F6141-6BC7-466B-B9CC-E05C58F21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az-Latn-AZ" altLang="en-US" dirty="0">
                <a:solidFill>
                  <a:srgbClr val="000000"/>
                </a:solidFill>
                <a:ea typeface="MS Mincho" panose="02020609040205080304" pitchFamily="49" charset="-128"/>
              </a:rPr>
              <a:t>Qaraciyərdə birincili və ya ikincili neoplastik proseslərin törətdiyi sistlərdir</a:t>
            </a:r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az-Latn-AZ" altLang="en-US" dirty="0">
                <a:solidFill>
                  <a:srgbClr val="000000"/>
                </a:solidFill>
                <a:ea typeface="MS Mincho" panose="02020609040205080304" pitchFamily="49" charset="-128"/>
              </a:rPr>
              <a:t>Nadir (1-2%) rast gəlinirlər</a:t>
            </a: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tabLst>
                <a:tab pos="228600" algn="l"/>
              </a:tabLst>
              <a:defRPr/>
            </a:pPr>
            <a:endParaRPr lang="en-US" altLang="en-US" sz="20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>
            <a:extLst>
              <a:ext uri="{FF2B5EF4-FFF2-40B4-BE49-F238E27FC236}">
                <a16:creationId xmlns:a16="http://schemas.microsoft.com/office/drawing/2014/main" id="{0458859B-BFCB-4110-8AAD-3D70A3D2D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Təsnifatı</a:t>
            </a:r>
            <a:endParaRPr lang="en-US" alt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2CB2A50-4DF0-4310-A667-FB2C416681D0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767408" y="1484784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4">
            <a:extLst>
              <a:ext uri="{FF2B5EF4-FFF2-40B4-BE49-F238E27FC236}">
                <a16:creationId xmlns:a16="http://schemas.microsoft.com/office/drawing/2014/main" id="{05BBF472-3DD8-477A-81C9-095A9D78D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Sistadenoma</a:t>
            </a:r>
            <a:endParaRPr lang="en-US" altLang="en-US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6270A46F-0249-4E45-AA6C-4C09E686EC4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>
            <a:extLst>
              <a:ext uri="{FF2B5EF4-FFF2-40B4-BE49-F238E27FC236}">
                <a16:creationId xmlns:a16="http://schemas.microsoft.com/office/drawing/2014/main" id="{8810A747-71FB-48B2-BF5E-7B78F9054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Sistadenoma</a:t>
            </a:r>
            <a:endParaRPr lang="en-US" altLang="en-US"/>
          </a:p>
        </p:txBody>
      </p:sp>
      <p:sp>
        <p:nvSpPr>
          <p:cNvPr id="59395" name="Content Placeholder 2">
            <a:extLst>
              <a:ext uri="{FF2B5EF4-FFF2-40B4-BE49-F238E27FC236}">
                <a16:creationId xmlns:a16="http://schemas.microsoft.com/office/drawing/2014/main" id="{7B5453AE-A374-4DA5-96DB-BB240DE15E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3200">
                <a:ea typeface="MS Mincho" panose="02020609040205080304" pitchFamily="49" charset="-128"/>
              </a:rPr>
              <a:t>Q</a:t>
            </a:r>
            <a:r>
              <a:rPr lang="ru-RU" altLang="en-US" sz="3200">
                <a:ea typeface="MS Mincho" panose="02020609040205080304" pitchFamily="49" charset="-128"/>
              </a:rPr>
              <a:t>araciyərin xoşxassəli birincili neoplastik </a:t>
            </a:r>
            <a:r>
              <a:rPr lang="az-Latn-AZ" altLang="en-US" sz="3200">
                <a:ea typeface="MS Mincho" panose="02020609040205080304" pitchFamily="49" charset="-128"/>
              </a:rPr>
              <a:t>s</a:t>
            </a:r>
            <a:r>
              <a:rPr lang="ru-RU" altLang="en-US" sz="3200">
                <a:ea typeface="MS Mincho" panose="02020609040205080304" pitchFamily="49" charset="-128"/>
              </a:rPr>
              <a:t>istidir</a:t>
            </a:r>
            <a:endParaRPr lang="az-Latn-AZ" altLang="en-US" sz="3200">
              <a:ea typeface="MS Mincho" panose="02020609040205080304" pitchFamily="49" charset="-128"/>
            </a:endParaRPr>
          </a:p>
          <a:p>
            <a:r>
              <a:rPr lang="az-Latn-AZ" altLang="en-US" sz="3200">
                <a:ea typeface="MS Mincho" panose="02020609040205080304" pitchFamily="49" charset="-128"/>
              </a:rPr>
              <a:t>B</a:t>
            </a:r>
            <a:r>
              <a:rPr lang="ru-RU" altLang="en-US" sz="3200">
                <a:ea typeface="MS Mincho" panose="02020609040205080304" pitchFamily="49" charset="-128"/>
              </a:rPr>
              <a:t>iliar sistoadenoma</a:t>
            </a:r>
            <a:endParaRPr lang="en-US" altLang="en-US"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>
            <a:extLst>
              <a:ext uri="{FF2B5EF4-FFF2-40B4-BE49-F238E27FC236}">
                <a16:creationId xmlns:a16="http://schemas.microsoft.com/office/drawing/2014/main" id="{C1D55232-545F-45A4-BD72-C652FC9B7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Morfoloji xüsusiyyətləri</a:t>
            </a:r>
            <a:endParaRPr lang="en-US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D6AF6-9C5D-42F8-A306-4F40EB09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az-Latn-AZ" altLang="en-US" sz="2400" dirty="0">
                <a:ea typeface="MS Mincho" panose="02020609040205080304" pitchFamily="49" charset="-128"/>
              </a:rPr>
              <a:t>Üçqatlı d</a:t>
            </a:r>
            <a:r>
              <a:rPr lang="ru-RU" altLang="en-US" sz="2400" dirty="0">
                <a:ea typeface="MS Mincho" panose="02020609040205080304" pitchFamily="49" charset="-128"/>
              </a:rPr>
              <a:t>ivar: </a:t>
            </a:r>
            <a:r>
              <a:rPr lang="ru-RU" altLang="en-US" sz="2400" b="1" dirty="0">
                <a:ea typeface="MS Mincho" panose="02020609040205080304" pitchFamily="49" charset="-128"/>
              </a:rPr>
              <a:t>öd epiteli, epitel membranı və fibroz qat</a:t>
            </a:r>
            <a:r>
              <a:rPr lang="ru-RU" altLang="en-US" sz="2400" dirty="0">
                <a:ea typeface="MS Mincho" panose="02020609040205080304" pitchFamily="49" charset="-128"/>
              </a:rPr>
              <a:t>. </a:t>
            </a:r>
            <a:endParaRPr lang="az-Latn-AZ" altLang="en-US" sz="2400" dirty="0">
              <a:ea typeface="MS Mincho" panose="02020609040205080304" pitchFamily="49" charset="-128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tabLst>
                <a:tab pos="228600" algn="l"/>
              </a:tabLst>
              <a:defRPr/>
            </a:pPr>
            <a:endParaRPr lang="az-Latn-AZ" altLang="en-US" sz="2400" dirty="0">
              <a:ea typeface="MS Mincho" panose="02020609040205080304" pitchFamily="49" charset="-128"/>
            </a:endParaRPr>
          </a:p>
          <a:p>
            <a:pPr marL="0" indent="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tabLst>
                <a:tab pos="228600" algn="l"/>
              </a:tabLst>
              <a:defRPr/>
            </a:pPr>
            <a:r>
              <a:rPr lang="ru-RU" altLang="en-US" sz="2400" dirty="0">
                <a:ea typeface="MS Mincho" panose="02020609040205080304" pitchFamily="49" charset="-128"/>
              </a:rPr>
              <a:t>Lakin anadangəlmə kistlərdən fərqli olaraq: </a:t>
            </a:r>
            <a:endParaRPr lang="en-US" altLang="en-US" sz="1800" dirty="0"/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ru-RU" altLang="en-US" sz="2400" dirty="0">
                <a:ea typeface="MS Mincho" panose="02020609040205080304" pitchFamily="49" charset="-128"/>
              </a:rPr>
              <a:t>epitel qatının hamısı və ya bir hissəsi neoplastik xarakterlidir</a:t>
            </a:r>
            <a:endParaRPr lang="en-US" altLang="en-US" sz="1800" dirty="0"/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ru-RU" altLang="en-US" sz="2400" dirty="0">
                <a:ea typeface="MS Mincho" panose="02020609040205080304" pitchFamily="49" charset="-128"/>
              </a:rPr>
              <a:t>seroz maye yox, musin tipli qatı maye ifraz edir və mayedə CA 19-9 yüksək olur.  </a:t>
            </a:r>
            <a:endParaRPr lang="en-US" altLang="en-US" sz="1800" dirty="0"/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az-Latn-AZ" altLang="en-US" sz="2400" dirty="0">
                <a:ea typeface="MS Mincho" panose="02020609040205080304" pitchFamily="49" charset="-128"/>
              </a:rPr>
              <a:t>qalın </a:t>
            </a:r>
            <a:r>
              <a:rPr lang="ru-RU" altLang="en-US" sz="2400" dirty="0">
                <a:ea typeface="MS Mincho" panose="02020609040205080304" pitchFamily="49" charset="-128"/>
              </a:rPr>
              <a:t>divar</a:t>
            </a:r>
            <a:endParaRPr lang="en-US" altLang="en-US" sz="1800" dirty="0"/>
          </a:p>
          <a:p>
            <a:pPr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>
                <a:tab pos="228600" algn="l"/>
              </a:tabLst>
              <a:defRPr/>
            </a:pPr>
            <a:r>
              <a:rPr lang="az-Latn-AZ" altLang="en-US" sz="2400" dirty="0">
                <a:ea typeface="MS Mincho" panose="02020609040205080304" pitchFamily="49" charset="-128"/>
              </a:rPr>
              <a:t>p</a:t>
            </a:r>
            <a:r>
              <a:rPr lang="ru-RU" altLang="en-US" sz="2400" dirty="0">
                <a:ea typeface="MS Mincho" panose="02020609040205080304" pitchFamily="49" charset="-128"/>
              </a:rPr>
              <a:t>apillamatoz çıxıntıları və arakəsmələr</a:t>
            </a:r>
            <a:endParaRPr 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>
            <a:extLst>
              <a:ext uri="{FF2B5EF4-FFF2-40B4-BE49-F238E27FC236}">
                <a16:creationId xmlns:a16="http://schemas.microsoft.com/office/drawing/2014/main" id="{A2287E03-014D-44E5-BD62-87AB02C6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Klinikası və gedişi</a:t>
            </a:r>
            <a:endParaRPr lang="en-US" altLang="en-US"/>
          </a:p>
        </p:txBody>
      </p:sp>
      <p:sp>
        <p:nvSpPr>
          <p:cNvPr id="61443" name="Content Placeholder 2">
            <a:extLst>
              <a:ext uri="{FF2B5EF4-FFF2-40B4-BE49-F238E27FC236}">
                <a16:creationId xmlns:a16="http://schemas.microsoft.com/office/drawing/2014/main" id="{906BEC0C-52BC-4135-A515-30C8586261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tabLst>
                <a:tab pos="228600" algn="l"/>
              </a:tabLst>
            </a:pPr>
            <a:r>
              <a:rPr lang="az-Latn-AZ" altLang="en-US">
                <a:ea typeface="MS Mincho" panose="02020609040205080304" pitchFamily="49" charset="-128"/>
              </a:rPr>
              <a:t>Əksərən asimptomatik</a:t>
            </a:r>
            <a:endParaRPr lang="en-US" altLang="en-US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  <a:tabLst>
                <a:tab pos="228600" algn="l"/>
              </a:tabLst>
            </a:pPr>
            <a:r>
              <a:rPr lang="az-Latn-AZ" altLang="en-US">
                <a:ea typeface="MS Mincho" panose="02020609040205080304" pitchFamily="49" charset="-128"/>
              </a:rPr>
              <a:t>Böyük ölçülərə çatdıqda və ya ağırlaşmalar olarsa təzyiq, qanaxma, infeksiyalaşma və digər əlamətlər</a:t>
            </a:r>
            <a:endParaRPr lang="en-US" altLang="en-US">
              <a:ea typeface="MS Mincho" panose="02020609040205080304" pitchFamily="49" charset="-128"/>
            </a:endParaRPr>
          </a:p>
          <a:p>
            <a:pPr>
              <a:lnSpc>
                <a:spcPct val="100000"/>
              </a:lnSpc>
              <a:spcBef>
                <a:spcPct val="0"/>
              </a:spcBef>
              <a:tabLst>
                <a:tab pos="228600" algn="l"/>
              </a:tabLst>
            </a:pPr>
            <a:r>
              <a:rPr lang="ru-RU" altLang="en-US">
                <a:ea typeface="MS Mincho" panose="02020609040205080304" pitchFamily="49" charset="-128"/>
              </a:rPr>
              <a:t>Maliqnizasiya ehtimalı yüksək (25%)</a:t>
            </a:r>
            <a:r>
              <a:rPr lang="az-Latn-AZ" altLang="en-US">
                <a:ea typeface="MS Mincho" panose="02020609040205080304" pitchFamily="49" charset="-128"/>
              </a:rPr>
              <a:t> – </a:t>
            </a:r>
            <a:r>
              <a:rPr lang="az-Latn-AZ" altLang="en-US" b="1">
                <a:solidFill>
                  <a:srgbClr val="58001D"/>
                </a:solidFill>
                <a:ea typeface="MS Mincho" panose="02020609040205080304" pitchFamily="49" charset="-128"/>
              </a:rPr>
              <a:t>bəsit sistlərdən differensiasiya</a:t>
            </a:r>
            <a:endParaRPr lang="en-US" altLang="en-US" b="1">
              <a:solidFill>
                <a:srgbClr val="58001D"/>
              </a:solidFill>
              <a:ea typeface="MS Mincho" panose="02020609040205080304" pitchFamily="49" charset="-128"/>
            </a:endParaRPr>
          </a:p>
          <a:p>
            <a:pPr>
              <a:tabLst>
                <a:tab pos="228600" algn="l"/>
              </a:tabLst>
            </a:pPr>
            <a:endParaRPr lang="en-US" altLang="en-US"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1">
            <a:extLst>
              <a:ext uri="{FF2B5EF4-FFF2-40B4-BE49-F238E27FC236}">
                <a16:creationId xmlns:a16="http://schemas.microsoft.com/office/drawing/2014/main" id="{2C39FA58-C397-488A-8DCE-EF047FF7A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Diaqnostikası</a:t>
            </a:r>
            <a:endParaRPr lang="en-US" altLang="en-US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BDDBC34-9D0C-46F4-A545-68C60687B3A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83432" y="206084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5AB6606-D85E-46B5-B89D-CAC5C72345FA}"/>
              </a:ext>
            </a:extLst>
          </p:cNvPr>
          <p:cNvSpPr txBox="1"/>
          <p:nvPr/>
        </p:nvSpPr>
        <p:spPr>
          <a:xfrm>
            <a:off x="479425" y="1239838"/>
            <a:ext cx="11652250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Dəqiq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diaqnoz</a:t>
            </a:r>
            <a:r>
              <a:rPr lang="az-Latn-AZ" sz="2400" b="1" dirty="0">
                <a:solidFill>
                  <a:schemeClr val="tx2">
                    <a:lumMod val="50000"/>
                  </a:schemeClr>
                </a:solidFill>
              </a:rPr>
              <a:t> –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mayedə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 və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ya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divarda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şiş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 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hüceyrələrinin</a:t>
            </a:r>
            <a:r>
              <a:rPr lang="en-US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tx2">
                    <a:lumMod val="50000"/>
                  </a:schemeClr>
                </a:solidFill>
              </a:rPr>
              <a:t>tapılması</a:t>
            </a:r>
            <a:r>
              <a:rPr lang="az-Latn-AZ" sz="2400" b="1" dirty="0">
                <a:solidFill>
                  <a:schemeClr val="tx2">
                    <a:lumMod val="50000"/>
                  </a:schemeClr>
                </a:solidFill>
              </a:rPr>
              <a:t> ilə qoyulur</a:t>
            </a:r>
            <a:endParaRPr lang="en-US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>
            <a:extLst>
              <a:ext uri="{FF2B5EF4-FFF2-40B4-BE49-F238E27FC236}">
                <a16:creationId xmlns:a16="http://schemas.microsoft.com/office/drawing/2014/main" id="{78AD7AB8-F06E-4C08-B456-233EFCC00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Diaqnostik kriteriyalar</a:t>
            </a:r>
            <a:endParaRPr lang="ru-RU" altLang="en-US"/>
          </a:p>
        </p:txBody>
      </p:sp>
      <p:sp>
        <p:nvSpPr>
          <p:cNvPr id="63491" name="Content Placeholder 2">
            <a:extLst>
              <a:ext uri="{FF2B5EF4-FFF2-40B4-BE49-F238E27FC236}">
                <a16:creationId xmlns:a16="http://schemas.microsoft.com/office/drawing/2014/main" id="{7A91B27C-2D0A-467D-A507-1DDFFF37B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b="1">
                <a:solidFill>
                  <a:srgbClr val="5C001F"/>
                </a:solidFill>
              </a:rPr>
              <a:t>Asimptomatik, ağrı və s.</a:t>
            </a:r>
            <a:endParaRPr lang="en-US" altLang="en-US" b="1">
              <a:solidFill>
                <a:srgbClr val="5C001F"/>
              </a:solidFill>
            </a:endParaRPr>
          </a:p>
          <a:p>
            <a:r>
              <a:rPr lang="az-Latn-AZ" altLang="en-US" b="1">
                <a:solidFill>
                  <a:srgbClr val="5C001F"/>
                </a:solidFill>
              </a:rPr>
              <a:t>Görüntüləmədə qalın divarlı, polipoid çıxıntılı və arakəsməli sist</a:t>
            </a:r>
            <a:endParaRPr lang="en-US" altLang="en-US" b="1">
              <a:solidFill>
                <a:srgbClr val="5C001F"/>
              </a:solidFill>
            </a:endParaRPr>
          </a:p>
          <a:p>
            <a:r>
              <a:rPr lang="az-Latn-AZ" altLang="en-US" b="1">
                <a:solidFill>
                  <a:srgbClr val="5C001F"/>
                </a:solidFill>
              </a:rPr>
              <a:t>Sistik mayedə CA 19-9 müsbət</a:t>
            </a:r>
            <a:endParaRPr lang="en-US" altLang="en-US" b="1">
              <a:solidFill>
                <a:srgbClr val="5C001F"/>
              </a:solidFill>
            </a:endParaRPr>
          </a:p>
          <a:p>
            <a:r>
              <a:rPr lang="az-Latn-AZ" altLang="en-US" b="1">
                <a:solidFill>
                  <a:srgbClr val="5C001F"/>
                </a:solidFill>
              </a:rPr>
              <a:t>Biopsiyada neoplastik epitel</a:t>
            </a:r>
            <a:endParaRPr lang="en-US" altLang="en-US" b="1">
              <a:solidFill>
                <a:srgbClr val="5C001F"/>
              </a:solidFill>
            </a:endParaRPr>
          </a:p>
          <a:p>
            <a:endParaRPr lang="en-US" alt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>
            <a:extLst>
              <a:ext uri="{FF2B5EF4-FFF2-40B4-BE49-F238E27FC236}">
                <a16:creationId xmlns:a16="http://schemas.microsoft.com/office/drawing/2014/main" id="{38CDF0AD-AE72-4169-82AB-2DE12662E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Müalicəsi</a:t>
            </a:r>
            <a:endParaRPr lang="en-US" altLang="en-US"/>
          </a:p>
        </p:txBody>
      </p:sp>
      <p:sp>
        <p:nvSpPr>
          <p:cNvPr id="64515" name="Content Placeholder 2">
            <a:extLst>
              <a:ext uri="{FF2B5EF4-FFF2-40B4-BE49-F238E27FC236}">
                <a16:creationId xmlns:a16="http://schemas.microsoft.com/office/drawing/2014/main" id="{7811F607-4B5E-434C-9FE4-1DD981ABB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spcBef>
                <a:spcPct val="0"/>
              </a:spcBef>
              <a:tabLst>
                <a:tab pos="228600" algn="l"/>
              </a:tabLst>
            </a:pPr>
            <a:r>
              <a:rPr lang="az-Latn-AZ" altLang="en-US" sz="3200">
                <a:ea typeface="MS Mincho" panose="02020609040205080304" pitchFamily="49" charset="-128"/>
              </a:rPr>
              <a:t>Sist epitelinin tamamilə aradan qaldırılmalıdır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tabLst>
                <a:tab pos="228600" algn="l"/>
              </a:tabLst>
            </a:pPr>
            <a:r>
              <a:rPr lang="az-Latn-AZ" altLang="en-US" sz="3200">
                <a:ea typeface="MS Mincho" panose="02020609040205080304" pitchFamily="49" charset="-128"/>
              </a:rPr>
              <a:t>İlk seçim – sistektomiya (enukleasiya) və ya rezeksiya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tabLst>
                <a:tab pos="228600" algn="l"/>
              </a:tabLst>
            </a:pPr>
            <a:r>
              <a:rPr lang="az-Latn-AZ" altLang="en-US" sz="3200">
                <a:ea typeface="MS Mincho" panose="02020609040205080304" pitchFamily="49" charset="-128"/>
              </a:rPr>
              <a:t>Çətin hallarda – total mukozektomiya</a:t>
            </a:r>
            <a:endParaRPr lang="en-US" altLang="en-US" sz="2400">
              <a:ea typeface="MS Mincho" panose="02020609040205080304" pitchFamily="49" charset="-128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>
            <a:extLst>
              <a:ext uri="{FF2B5EF4-FFF2-40B4-BE49-F238E27FC236}">
                <a16:creationId xmlns:a16="http://schemas.microsoft.com/office/drawing/2014/main" id="{D4619EAE-EF9B-4229-A4D6-40888ED2D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Sistadenokarsinoma</a:t>
            </a:r>
            <a:endParaRPr lang="en-US" alt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99C18CB-E4C2-4042-869A-AC52387352A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268760"/>
          <a:ext cx="10515600" cy="4908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>
            <a:extLst>
              <a:ext uri="{FF2B5EF4-FFF2-40B4-BE49-F238E27FC236}">
                <a16:creationId xmlns:a16="http://schemas.microsoft.com/office/drawing/2014/main" id="{5EB59BFE-77BF-429E-88D1-DBCC17ADD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Travmatik sistlər</a:t>
            </a:r>
            <a:endParaRPr lang="en-US" altLang="en-US"/>
          </a:p>
        </p:txBody>
      </p:sp>
      <p:sp>
        <p:nvSpPr>
          <p:cNvPr id="68611" name="Content Placeholder 2">
            <a:extLst>
              <a:ext uri="{FF2B5EF4-FFF2-40B4-BE49-F238E27FC236}">
                <a16:creationId xmlns:a16="http://schemas.microsoft.com/office/drawing/2014/main" id="{0D14774D-A9D7-4443-86BA-5241FAD0E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/>
              <a:t>Anamnezdə travma və möhtəviyyat sıxlığının yüksək olması</a:t>
            </a:r>
            <a:endParaRPr lang="en-US" altLang="en-US"/>
          </a:p>
          <a:p>
            <a:r>
              <a:rPr lang="ru-RU" altLang="en-US"/>
              <a:t>Diaqnoz əməliyyat vaxtı içində öd və qan tapılması ilə,  patoloji müayinədə isə divarında epitel qatının olmaması ilə qoyulur.</a:t>
            </a:r>
            <a:endParaRPr lang="az-Latn-AZ" altLang="en-US">
              <a:ea typeface="MS Mincho" panose="02020609040205080304" pitchFamily="49" charset="-128"/>
            </a:endParaRPr>
          </a:p>
          <a:p>
            <a:r>
              <a:rPr lang="az-Latn-AZ" altLang="en-US">
                <a:ea typeface="MS Mincho" panose="02020609040205080304" pitchFamily="49" charset="-128"/>
              </a:rPr>
              <a:t>İnfeksiyalaşma ehtimalı yüksək</a:t>
            </a:r>
          </a:p>
          <a:p>
            <a:r>
              <a:rPr lang="az-Latn-AZ" altLang="en-US">
                <a:ea typeface="MS Mincho" panose="02020609040205080304" pitchFamily="49" charset="-128"/>
              </a:rPr>
              <a:t>Asimptomatik sistlər – izləmə</a:t>
            </a:r>
          </a:p>
          <a:p>
            <a:r>
              <a:rPr lang="az-Latn-AZ" altLang="en-US">
                <a:ea typeface="MS Mincho" panose="02020609040205080304" pitchFamily="49" charset="-128"/>
              </a:rPr>
              <a:t>İnfeksiya inkişaf edən hallarda – xarici drenaj</a:t>
            </a:r>
            <a:endParaRPr lang="en-US" altLang="en-US" sz="24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4">
            <a:extLst>
              <a:ext uri="{FF2B5EF4-FFF2-40B4-BE49-F238E27FC236}">
                <a16:creationId xmlns:a16="http://schemas.microsoft.com/office/drawing/2014/main" id="{665DA5F5-BF00-4A27-A9F1-0E0032C10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5" y="1557338"/>
            <a:ext cx="8208963" cy="2735262"/>
          </a:xfrm>
        </p:spPr>
        <p:txBody>
          <a:bodyPr/>
          <a:lstStyle/>
          <a:p>
            <a:r>
              <a:rPr lang="en-US" altLang="en-US" sz="4800"/>
              <a:t>Q</a:t>
            </a:r>
            <a:r>
              <a:rPr lang="az-Latn-AZ" altLang="en-US" sz="4800"/>
              <a:t>araciyər absesi</a:t>
            </a:r>
            <a:endParaRPr lang="en-US" altLang="en-US" sz="480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>
            <a:extLst>
              <a:ext uri="{FF2B5EF4-FFF2-40B4-BE49-F238E27FC236}">
                <a16:creationId xmlns:a16="http://schemas.microsoft.com/office/drawing/2014/main" id="{18DA482D-5991-4CED-8C14-F08AF75CC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</a:t>
            </a:r>
            <a:r>
              <a:rPr lang="az-Latn-AZ" altLang="en-US"/>
              <a:t>ərifi</a:t>
            </a:r>
            <a:endParaRPr lang="en-US" altLang="en-US"/>
          </a:p>
        </p:txBody>
      </p:sp>
      <p:sp>
        <p:nvSpPr>
          <p:cNvPr id="70659" name="Content Placeholder 2">
            <a:extLst>
              <a:ext uri="{FF2B5EF4-FFF2-40B4-BE49-F238E27FC236}">
                <a16:creationId xmlns:a16="http://schemas.microsoft.com/office/drawing/2014/main" id="{5370C37D-F15C-4256-8104-C73747638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altLang="en-US" b="1"/>
              <a:t>Abses</a:t>
            </a:r>
            <a:r>
              <a:rPr lang="tr-TR" altLang="en-US"/>
              <a:t> qaraciyər toxumasında nekroz, infeksion iltihab və septik əlamətlərlə xarakterizə olunan xəstəlikdir.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>
            <a:extLst>
              <a:ext uri="{FF2B5EF4-FFF2-40B4-BE49-F238E27FC236}">
                <a16:creationId xmlns:a16="http://schemas.microsoft.com/office/drawing/2014/main" id="{F7C086D6-2AEE-4707-B465-8F71AD777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600"/>
              <a:t>Təsnifatı</a:t>
            </a:r>
            <a:endParaRPr lang="en-US" altLang="en-US" sz="28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6BFDF59-9B89-43F2-83B3-2CDF2E2BC616}"/>
              </a:ext>
            </a:extLst>
          </p:cNvPr>
          <p:cNvGraphicFramePr/>
          <p:nvPr/>
        </p:nvGraphicFramePr>
        <p:xfrm>
          <a:off x="982290" y="766763"/>
          <a:ext cx="10514309" cy="5457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>
            <a:extLst>
              <a:ext uri="{FF2B5EF4-FFF2-40B4-BE49-F238E27FC236}">
                <a16:creationId xmlns:a16="http://schemas.microsoft.com/office/drawing/2014/main" id="{4BAC49CE-3FAE-426E-A8B9-2BFC5E2CB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Etiologiyası və patogenezi</a:t>
            </a:r>
            <a:endParaRPr lang="en-US" altLang="en-US" sz="280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34453ED-4507-4700-9B7C-7E6B1899D281}"/>
              </a:ext>
            </a:extLst>
          </p:cNvPr>
          <p:cNvCxnSpPr/>
          <p:nvPr/>
        </p:nvCxnSpPr>
        <p:spPr>
          <a:xfrm>
            <a:off x="2495550" y="1189038"/>
            <a:ext cx="0" cy="5211762"/>
          </a:xfrm>
          <a:prstGeom prst="line">
            <a:avLst/>
          </a:prstGeom>
          <a:ln w="28575">
            <a:solidFill>
              <a:srgbClr val="00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E0D51D2-2410-45B8-AFDE-013B1AE7278F}"/>
              </a:ext>
            </a:extLst>
          </p:cNvPr>
          <p:cNvCxnSpPr>
            <a:cxnSpLocks/>
          </p:cNvCxnSpPr>
          <p:nvPr/>
        </p:nvCxnSpPr>
        <p:spPr>
          <a:xfrm>
            <a:off x="457200" y="2276475"/>
            <a:ext cx="11337925" cy="0"/>
          </a:xfrm>
          <a:prstGeom prst="line">
            <a:avLst/>
          </a:prstGeom>
          <a:ln w="28575">
            <a:solidFill>
              <a:srgbClr val="00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AF9CABD-4F23-4332-8352-055640A70C87}"/>
              </a:ext>
            </a:extLst>
          </p:cNvPr>
          <p:cNvCxnSpPr>
            <a:cxnSpLocks/>
          </p:cNvCxnSpPr>
          <p:nvPr/>
        </p:nvCxnSpPr>
        <p:spPr>
          <a:xfrm>
            <a:off x="457200" y="4652963"/>
            <a:ext cx="11337925" cy="0"/>
          </a:xfrm>
          <a:prstGeom prst="line">
            <a:avLst/>
          </a:prstGeom>
          <a:ln w="28575">
            <a:solidFill>
              <a:srgbClr val="00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10" name="TextBox 13">
            <a:extLst>
              <a:ext uri="{FF2B5EF4-FFF2-40B4-BE49-F238E27FC236}">
                <a16:creationId xmlns:a16="http://schemas.microsoft.com/office/drawing/2014/main" id="{7BFE72D5-7EED-4737-8C25-BB78DF1CF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1189038"/>
            <a:ext cx="17859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r-TR" altLang="en-US" sz="2400" b="1" i="1">
                <a:solidFill>
                  <a:srgbClr val="003300"/>
                </a:solidFill>
              </a:rPr>
              <a:t>Amöb</a:t>
            </a:r>
            <a:r>
              <a:rPr lang="tr-TR" altLang="en-US" sz="2400" b="1">
                <a:solidFill>
                  <a:srgbClr val="003300"/>
                </a:solidFill>
              </a:rPr>
              <a:t> </a:t>
            </a:r>
            <a:r>
              <a:rPr lang="tr-TR" altLang="en-US" sz="2400" b="1" i="1">
                <a:solidFill>
                  <a:srgbClr val="003300"/>
                </a:solidFill>
              </a:rPr>
              <a:t>absesi</a:t>
            </a:r>
            <a:endParaRPr lang="en-US" altLang="en-US" sz="2400" i="1">
              <a:solidFill>
                <a:srgbClr val="003300"/>
              </a:solidFill>
            </a:endParaRPr>
          </a:p>
        </p:txBody>
      </p:sp>
      <p:sp>
        <p:nvSpPr>
          <p:cNvPr id="72711" name="TextBox 14">
            <a:extLst>
              <a:ext uri="{FF2B5EF4-FFF2-40B4-BE49-F238E27FC236}">
                <a16:creationId xmlns:a16="http://schemas.microsoft.com/office/drawing/2014/main" id="{C04B195D-2E05-4496-BA0C-189DEE591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5013325"/>
            <a:ext cx="14398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r-TR" altLang="en-US" sz="2400" b="1" i="1">
                <a:solidFill>
                  <a:srgbClr val="003300"/>
                </a:solidFill>
              </a:rPr>
              <a:t>Göbələk</a:t>
            </a:r>
            <a:r>
              <a:rPr lang="tr-TR" altLang="en-US" sz="2400" b="1">
                <a:solidFill>
                  <a:srgbClr val="003300"/>
                </a:solidFill>
              </a:rPr>
              <a:t> </a:t>
            </a:r>
            <a:r>
              <a:rPr lang="tr-TR" altLang="en-US" sz="2400" b="1" i="1">
                <a:solidFill>
                  <a:srgbClr val="003300"/>
                </a:solidFill>
              </a:rPr>
              <a:t>absesi</a:t>
            </a:r>
            <a:endParaRPr lang="ru-RU" altLang="en-US" sz="2400" i="1">
              <a:solidFill>
                <a:srgbClr val="003300"/>
              </a:solidFill>
            </a:endParaRPr>
          </a:p>
        </p:txBody>
      </p:sp>
      <p:sp>
        <p:nvSpPr>
          <p:cNvPr id="72712" name="TextBox 15">
            <a:extLst>
              <a:ext uri="{FF2B5EF4-FFF2-40B4-BE49-F238E27FC236}">
                <a16:creationId xmlns:a16="http://schemas.microsoft.com/office/drawing/2014/main" id="{384A77C4-0E45-484D-BEF6-77C3B8256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2790825"/>
            <a:ext cx="1295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r-TR" altLang="en-US" sz="2400" b="1" i="1">
                <a:solidFill>
                  <a:srgbClr val="003300"/>
                </a:solidFill>
              </a:rPr>
              <a:t>İrinli</a:t>
            </a:r>
            <a:r>
              <a:rPr lang="tr-TR" altLang="en-US" sz="2400" b="1">
                <a:solidFill>
                  <a:srgbClr val="003300"/>
                </a:solidFill>
              </a:rPr>
              <a:t> </a:t>
            </a:r>
            <a:r>
              <a:rPr lang="tr-TR" altLang="en-US" sz="2400" b="1" i="1">
                <a:solidFill>
                  <a:srgbClr val="003300"/>
                </a:solidFill>
              </a:rPr>
              <a:t>abses</a:t>
            </a:r>
            <a:endParaRPr lang="en-US" altLang="en-US" sz="2400" i="1">
              <a:solidFill>
                <a:srgbClr val="0033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8459463-AD32-4765-B12A-7C6F47B85696}"/>
              </a:ext>
            </a:extLst>
          </p:cNvPr>
          <p:cNvCxnSpPr/>
          <p:nvPr/>
        </p:nvCxnSpPr>
        <p:spPr>
          <a:xfrm>
            <a:off x="2835275" y="1646238"/>
            <a:ext cx="5394325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588F31B0-5A86-455D-8ADB-A53CDC3CAACD}"/>
              </a:ext>
            </a:extLst>
          </p:cNvPr>
          <p:cNvSpPr txBox="1"/>
          <p:nvPr/>
        </p:nvSpPr>
        <p:spPr>
          <a:xfrm>
            <a:off x="2828925" y="1189038"/>
            <a:ext cx="4679950" cy="676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tr-TR" altLang="en-US" sz="2000" dirty="0"/>
              <a:t>Entamoebae histolytica</a:t>
            </a:r>
            <a:endParaRPr lang="en-US" sz="2000" dirty="0"/>
          </a:p>
          <a:p>
            <a:pPr eaLnBrk="1" hangingPunct="1">
              <a:defRPr/>
            </a:pPr>
            <a:endParaRPr lang="en-US" dirty="0">
              <a:latin typeface="+mn-lt"/>
            </a:endParaRPr>
          </a:p>
        </p:txBody>
      </p:sp>
      <p:sp>
        <p:nvSpPr>
          <p:cNvPr id="72715" name="TextBox 19">
            <a:extLst>
              <a:ext uri="{FF2B5EF4-FFF2-40B4-BE49-F238E27FC236}">
                <a16:creationId xmlns:a16="http://schemas.microsoft.com/office/drawing/2014/main" id="{AE6245ED-881B-4E08-B1B2-7C1FFCF06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2100" y="1762125"/>
            <a:ext cx="5095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/>
              <a:t>A</a:t>
            </a:r>
            <a:r>
              <a:rPr lang="tr-TR" altLang="en-US"/>
              <a:t>dətən amöb dizenteriyası keçirmiş xəstələrd</a:t>
            </a:r>
            <a:r>
              <a:rPr lang="az-Latn-AZ" altLang="en-US"/>
              <a:t>ə</a:t>
            </a:r>
            <a:endParaRPr lang="en-US" altLang="en-US"/>
          </a:p>
          <a:p>
            <a:pPr eaLnBrk="1" hangingPunct="1"/>
            <a:endParaRPr lang="en-US" alt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BE5B164-176D-4B80-81E5-846BDFC410F0}"/>
              </a:ext>
            </a:extLst>
          </p:cNvPr>
          <p:cNvCxnSpPr>
            <a:cxnSpLocks/>
          </p:cNvCxnSpPr>
          <p:nvPr/>
        </p:nvCxnSpPr>
        <p:spPr>
          <a:xfrm>
            <a:off x="2828925" y="3617913"/>
            <a:ext cx="5394325" cy="142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7EF71B90-1EFE-4FC1-8FFA-34E6759BAB50}"/>
              </a:ext>
            </a:extLst>
          </p:cNvPr>
          <p:cNvSpPr txBox="1"/>
          <p:nvPr/>
        </p:nvSpPr>
        <p:spPr>
          <a:xfrm>
            <a:off x="2828925" y="2398713"/>
            <a:ext cx="8867775" cy="1600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az-Latn-AZ" altLang="en-US" sz="2000" dirty="0"/>
              <a:t>Ə</a:t>
            </a:r>
            <a:r>
              <a:rPr lang="tr-TR" altLang="en-US" sz="2000" dirty="0"/>
              <a:t>ksər hallarda xəstəliklərin ağırlaşması kimi</a:t>
            </a:r>
            <a:r>
              <a:rPr lang="az-Latn-AZ" altLang="en-US" sz="2000" dirty="0"/>
              <a:t> - </a:t>
            </a:r>
            <a:r>
              <a:rPr lang="tr-TR" altLang="en-US" sz="2000" dirty="0"/>
              <a:t>öd yolları xəstəlikləri</a:t>
            </a:r>
            <a:r>
              <a:rPr lang="az-Latn-AZ" altLang="en-US" sz="2000" dirty="0"/>
              <a:t>, </a:t>
            </a:r>
            <a:r>
              <a:rPr lang="tr-TR" altLang="en-US" sz="2000" dirty="0"/>
              <a:t>travma, arterial tromboz, pioflebit, kistlərin, bəd xassəli şişlərin, hətta amöb abseslərinin infeksiyalaşması</a:t>
            </a:r>
            <a:endParaRPr lang="az-Latn-AZ" altLang="en-US" sz="2000" dirty="0"/>
          </a:p>
          <a:p>
            <a:pPr eaLnBrk="1" hangingPunct="1">
              <a:defRPr/>
            </a:pPr>
            <a:endParaRPr lang="en-US" sz="2000" i="1" dirty="0">
              <a:solidFill>
                <a:srgbClr val="003300"/>
              </a:solidFill>
              <a:latin typeface="+mn-lt"/>
            </a:endParaRPr>
          </a:p>
          <a:p>
            <a:pPr eaLnBrk="1" hangingPunct="1">
              <a:defRPr/>
            </a:pPr>
            <a:endParaRPr lang="en-US" dirty="0"/>
          </a:p>
        </p:txBody>
      </p:sp>
      <p:sp>
        <p:nvSpPr>
          <p:cNvPr id="72718" name="TextBox 23">
            <a:extLst>
              <a:ext uri="{FF2B5EF4-FFF2-40B4-BE49-F238E27FC236}">
                <a16:creationId xmlns:a16="http://schemas.microsoft.com/office/drawing/2014/main" id="{34912C77-4E8A-4390-8D2F-93CE2EE694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925" y="3652838"/>
            <a:ext cx="8593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/>
              <a:t>İ</a:t>
            </a:r>
            <a:r>
              <a:rPr lang="tr-TR" altLang="en-US"/>
              <a:t>nfeksiyanın inkişafı üçün şərait ► patogen mikroorqanizmlərlə yoluxma ► abses </a:t>
            </a:r>
            <a:endParaRPr lang="en-US" altLang="en-US"/>
          </a:p>
          <a:p>
            <a:pPr eaLnBrk="1" hangingPunct="1"/>
            <a:endParaRPr lang="en-US" alt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BD9A1FF-53A8-4FB2-B49B-A7CFD14EE6D2}"/>
              </a:ext>
            </a:extLst>
          </p:cNvPr>
          <p:cNvCxnSpPr>
            <a:cxnSpLocks/>
          </p:cNvCxnSpPr>
          <p:nvPr/>
        </p:nvCxnSpPr>
        <p:spPr>
          <a:xfrm flipV="1">
            <a:off x="2835275" y="4127500"/>
            <a:ext cx="5394325" cy="158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20" name="TextBox 28">
            <a:extLst>
              <a:ext uri="{FF2B5EF4-FFF2-40B4-BE49-F238E27FC236}">
                <a16:creationId xmlns:a16="http://schemas.microsoft.com/office/drawing/2014/main" id="{9F59EB59-1F79-47BC-8FD2-1943CB0E20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925" y="4213225"/>
            <a:ext cx="8805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 sz="2000"/>
              <a:t>P</a:t>
            </a:r>
            <a:r>
              <a:rPr lang="tr-TR" altLang="en-US" sz="2000"/>
              <a:t>olimikrobial (qram müsbət, qram mənfi, anaerob) flora</a:t>
            </a:r>
            <a:r>
              <a:rPr lang="az-Latn-AZ" altLang="en-US" sz="2000"/>
              <a:t> -</a:t>
            </a:r>
            <a:r>
              <a:rPr lang="az-Latn-AZ" altLang="en-US" sz="2000" i="1"/>
              <a:t> </a:t>
            </a:r>
            <a:r>
              <a:rPr lang="tr-TR" altLang="en-US" sz="2000" i="1"/>
              <a:t>E. Coli, Klebsiella</a:t>
            </a:r>
            <a:endParaRPr lang="en-US" altLang="en-US" sz="2000" i="1"/>
          </a:p>
        </p:txBody>
      </p:sp>
      <p:sp>
        <p:nvSpPr>
          <p:cNvPr id="72721" name="TextBox 29">
            <a:extLst>
              <a:ext uri="{FF2B5EF4-FFF2-40B4-BE49-F238E27FC236}">
                <a16:creationId xmlns:a16="http://schemas.microsoft.com/office/drawing/2014/main" id="{C19D5719-1848-4657-8101-D6F138772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925" y="4881563"/>
            <a:ext cx="4733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 sz="2000"/>
              <a:t>A</a:t>
            </a:r>
            <a:r>
              <a:rPr lang="tr-TR" altLang="en-US" sz="2000"/>
              <a:t>dətən immunosupressiv xəstələrdə</a:t>
            </a:r>
            <a:endParaRPr lang="en-US" altLang="en-US" sz="200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0B8FAA1-1C6B-4EB4-B7C0-9A00DF32B9A0}"/>
              </a:ext>
            </a:extLst>
          </p:cNvPr>
          <p:cNvCxnSpPr>
            <a:cxnSpLocks/>
          </p:cNvCxnSpPr>
          <p:nvPr/>
        </p:nvCxnSpPr>
        <p:spPr>
          <a:xfrm flipV="1">
            <a:off x="2835275" y="5394325"/>
            <a:ext cx="5394325" cy="2540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723" name="TextBox 33">
            <a:extLst>
              <a:ext uri="{FF2B5EF4-FFF2-40B4-BE49-F238E27FC236}">
                <a16:creationId xmlns:a16="http://schemas.microsoft.com/office/drawing/2014/main" id="{907E37CA-2C95-4611-A368-FBE01A0FC3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8925" y="5591175"/>
            <a:ext cx="4835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 sz="2000"/>
              <a:t>D</a:t>
            </a:r>
            <a:r>
              <a:rPr lang="tr-TR" altLang="en-US" sz="2000"/>
              <a:t>aha çox Candida göbələkləri</a:t>
            </a:r>
            <a:endParaRPr lang="en-US" altLang="en-US" sz="20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>
            <a:extLst>
              <a:ext uri="{FF2B5EF4-FFF2-40B4-BE49-F238E27FC236}">
                <a16:creationId xmlns:a16="http://schemas.microsoft.com/office/drawing/2014/main" id="{5524F192-01B3-4382-A0D2-3D763CE33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Gedişi</a:t>
            </a:r>
            <a:endParaRPr lang="en-US" altLang="en-US"/>
          </a:p>
        </p:txBody>
      </p:sp>
      <p:sp>
        <p:nvSpPr>
          <p:cNvPr id="73731" name="Content Placeholder 2">
            <a:extLst>
              <a:ext uri="{FF2B5EF4-FFF2-40B4-BE49-F238E27FC236}">
                <a16:creationId xmlns:a16="http://schemas.microsoft.com/office/drawing/2014/main" id="{43CFAD1B-50E9-4C69-B9BE-78BB694D2E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/>
            <a:endParaRPr lang="az-Latn-AZ" altLang="en-US" sz="3200">
              <a:cs typeface="Calibri" panose="020F0502020204030204" pitchFamily="34" charset="0"/>
            </a:endParaRPr>
          </a:p>
          <a:p>
            <a:pPr marL="342900" indent="-342900"/>
            <a:r>
              <a:rPr lang="az-Latn-AZ" altLang="en-US" sz="3200">
                <a:cs typeface="Calibri" panose="020F0502020204030204" pitchFamily="34" charset="0"/>
              </a:rPr>
              <a:t>M</a:t>
            </a:r>
            <a:r>
              <a:rPr lang="tr-TR" altLang="en-US" sz="3200">
                <a:cs typeface="Calibri" panose="020F0502020204030204" pitchFamily="34" charset="0"/>
              </a:rPr>
              <a:t>üalicə olun</a:t>
            </a:r>
            <a:r>
              <a:rPr lang="az-Latn-AZ" altLang="en-US" sz="3200">
                <a:cs typeface="Calibri" panose="020F0502020204030204" pitchFamily="34" charset="0"/>
              </a:rPr>
              <a:t>duqda </a:t>
            </a:r>
            <a:r>
              <a:rPr lang="tr-TR" altLang="en-US" sz="3200">
                <a:cs typeface="Calibri" panose="020F0502020204030204" pitchFamily="34" charset="0"/>
              </a:rPr>
              <a:t>95%</a:t>
            </a:r>
            <a:r>
              <a:rPr lang="az-Latn-AZ" altLang="en-US" sz="3200">
                <a:cs typeface="Calibri" panose="020F0502020204030204" pitchFamily="34" charset="0"/>
              </a:rPr>
              <a:t> hallarda</a:t>
            </a:r>
            <a:r>
              <a:rPr lang="tr-TR" altLang="en-US" sz="3200">
                <a:cs typeface="Calibri" panose="020F0502020204030204" pitchFamily="34" charset="0"/>
              </a:rPr>
              <a:t> sağalma mümkün</a:t>
            </a:r>
            <a:r>
              <a:rPr lang="az-Latn-AZ" altLang="en-US" sz="3200">
                <a:cs typeface="Calibri" panose="020F0502020204030204" pitchFamily="34" charset="0"/>
              </a:rPr>
              <a:t>dür</a:t>
            </a:r>
          </a:p>
          <a:p>
            <a:pPr marL="342900" indent="-342900"/>
            <a:r>
              <a:rPr lang="az-Latn-AZ" altLang="en-US" sz="3200">
                <a:cs typeface="Calibri" panose="020F0502020204030204" pitchFamily="34" charset="0"/>
              </a:rPr>
              <a:t>Lakin, </a:t>
            </a:r>
            <a:r>
              <a:rPr lang="tr-TR" altLang="en-US" sz="3200">
                <a:cs typeface="Calibri" panose="020F0502020204030204" pitchFamily="34" charset="0"/>
              </a:rPr>
              <a:t>piogenik (30%) və göbələk abseslərində (50%) letallıq yüksək</a:t>
            </a:r>
            <a:r>
              <a:rPr lang="az-Latn-AZ" altLang="en-US" sz="3200">
                <a:cs typeface="Calibri" panose="020F0502020204030204" pitchFamily="34" charset="0"/>
              </a:rPr>
              <a:t>dir</a:t>
            </a:r>
            <a:endParaRPr lang="ru-RU" altLang="en-US" sz="3200"/>
          </a:p>
          <a:p>
            <a:pPr marL="342900" indent="-342900"/>
            <a:endParaRPr lang="en-US" alt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>
            <a:extLst>
              <a:ext uri="{FF2B5EF4-FFF2-40B4-BE49-F238E27FC236}">
                <a16:creationId xmlns:a16="http://schemas.microsoft.com/office/drawing/2014/main" id="{3635695D-C64C-470E-9003-6EF91E8D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Ağırlaşmaları</a:t>
            </a:r>
            <a:endParaRPr lang="en-US" altLang="en-US"/>
          </a:p>
        </p:txBody>
      </p:sp>
      <p:sp>
        <p:nvSpPr>
          <p:cNvPr id="74755" name="Content Placeholder 2">
            <a:extLst>
              <a:ext uri="{FF2B5EF4-FFF2-40B4-BE49-F238E27FC236}">
                <a16:creationId xmlns:a16="http://schemas.microsoft.com/office/drawing/2014/main" id="{858DDC53-017E-47E3-8D28-E1B635D56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altLang="en-US" sz="3200"/>
          </a:p>
          <a:p>
            <a:r>
              <a:rPr lang="tr-TR" altLang="en-US" sz="3200"/>
              <a:t>Sepsis</a:t>
            </a:r>
            <a:endParaRPr lang="az-Latn-AZ" altLang="en-US" sz="3200"/>
          </a:p>
          <a:p>
            <a:r>
              <a:rPr lang="tr-TR" altLang="en-US" sz="3200"/>
              <a:t>Qarın boşluğuna açılma və peritonit</a:t>
            </a:r>
            <a:endParaRPr lang="az-Latn-AZ" altLang="en-US" sz="3200"/>
          </a:p>
          <a:p>
            <a:r>
              <a:rPr lang="tr-TR" altLang="en-US" sz="3200"/>
              <a:t>Xolangit</a:t>
            </a:r>
            <a:endParaRPr lang="en-US" altLang="en-US" sz="3200"/>
          </a:p>
          <a:p>
            <a:endParaRPr lang="en-US" altLang="en-US" sz="3200"/>
          </a:p>
          <a:p>
            <a:endParaRPr lang="en-US" altLang="en-US" sz="3200"/>
          </a:p>
          <a:p>
            <a:endParaRPr lang="en-US" altLang="en-US" sz="320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>
            <a:extLst>
              <a:ext uri="{FF2B5EF4-FFF2-40B4-BE49-F238E27FC236}">
                <a16:creationId xmlns:a16="http://schemas.microsoft.com/office/drawing/2014/main" id="{058A12A2-4B1A-4A50-B69B-E58CE155F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Klinikası </a:t>
            </a:r>
            <a:endParaRPr lang="en-US" altLang="en-US" sz="2800"/>
          </a:p>
        </p:txBody>
      </p:sp>
      <p:sp>
        <p:nvSpPr>
          <p:cNvPr id="75779" name="Content Placeholder 2">
            <a:extLst>
              <a:ext uri="{FF2B5EF4-FFF2-40B4-BE49-F238E27FC236}">
                <a16:creationId xmlns:a16="http://schemas.microsoft.com/office/drawing/2014/main" id="{E3D26226-1E23-4C67-B0D1-2B02885ECE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az-Latn-AZ" altLang="en-US" sz="2400">
                <a:cs typeface="Calibri" panose="020F0502020204030204" pitchFamily="34" charset="0"/>
              </a:rPr>
              <a:t>İ</a:t>
            </a:r>
            <a:r>
              <a:rPr lang="tr-TR" altLang="en-US" sz="2400">
                <a:cs typeface="Calibri" panose="020F0502020204030204" pitchFamily="34" charset="0"/>
              </a:rPr>
              <a:t>rinli abseslərdə</a:t>
            </a:r>
            <a:r>
              <a:rPr lang="az-Latn-AZ" altLang="en-US" sz="2400">
                <a:cs typeface="Calibri" panose="020F0502020204030204" pitchFamily="34" charset="0"/>
              </a:rPr>
              <a:t>:</a:t>
            </a:r>
            <a:endParaRPr lang="ru-RU" altLang="en-US" sz="2400"/>
          </a:p>
          <a:p>
            <a:pPr marL="0" indent="0" algn="just">
              <a:buFontTx/>
              <a:buChar char="•"/>
            </a:pPr>
            <a:r>
              <a:rPr lang="tr-TR" altLang="en-US" sz="2400">
                <a:cs typeface="Calibri" panose="020F0502020204030204" pitchFamily="34" charset="0"/>
              </a:rPr>
              <a:t>Yüksək hərarət</a:t>
            </a:r>
            <a:endParaRPr lang="az-Latn-AZ" altLang="en-US" sz="2400">
              <a:cs typeface="Calibri" panose="020F0502020204030204" pitchFamily="34" charset="0"/>
            </a:endParaRPr>
          </a:p>
          <a:p>
            <a:pPr marL="0" indent="0" algn="just">
              <a:buFontTx/>
              <a:buChar char="•"/>
            </a:pPr>
            <a:r>
              <a:rPr lang="tr-TR" altLang="en-US" sz="2400">
                <a:cs typeface="Calibri" panose="020F0502020204030204" pitchFamily="34" charset="0"/>
              </a:rPr>
              <a:t>üşütmə</a:t>
            </a:r>
            <a:endParaRPr lang="az-Latn-AZ" altLang="en-US" sz="2400">
              <a:cs typeface="Calibri" panose="020F0502020204030204" pitchFamily="34" charset="0"/>
            </a:endParaRPr>
          </a:p>
          <a:p>
            <a:pPr marL="0" indent="0" algn="just">
              <a:buFontTx/>
              <a:buChar char="•"/>
            </a:pPr>
            <a:r>
              <a:rPr lang="tr-TR" altLang="en-US" sz="2400">
                <a:cs typeface="Calibri" panose="020F0502020204030204" pitchFamily="34" charset="0"/>
              </a:rPr>
              <a:t>qarında ağrı </a:t>
            </a:r>
            <a:endParaRPr lang="az-Latn-AZ" altLang="en-US" sz="2400">
              <a:cs typeface="Calibri" panose="020F0502020204030204" pitchFamily="34" charset="0"/>
            </a:endParaRPr>
          </a:p>
          <a:p>
            <a:pPr marL="0" indent="0" algn="just">
              <a:buFontTx/>
              <a:buChar char="•"/>
            </a:pPr>
            <a:r>
              <a:rPr lang="tr-TR" altLang="en-US" sz="2400">
                <a:cs typeface="Calibri" panose="020F0502020204030204" pitchFamily="34" charset="0"/>
              </a:rPr>
              <a:t>sepsis əlamətləri </a:t>
            </a:r>
            <a:endParaRPr lang="az-Latn-AZ" altLang="en-US" sz="2400">
              <a:cs typeface="Calibri" panose="020F0502020204030204" pitchFamily="34" charset="0"/>
            </a:endParaRPr>
          </a:p>
          <a:p>
            <a:pPr marL="0" indent="0" algn="just">
              <a:buFontTx/>
              <a:buChar char="•"/>
            </a:pPr>
            <a:endParaRPr lang="az-Latn-AZ" altLang="en-US" sz="2400">
              <a:solidFill>
                <a:srgbClr val="181717"/>
              </a:solidFill>
              <a:cs typeface="Calibri" panose="020F0502020204030204" pitchFamily="34" charset="0"/>
            </a:endParaRPr>
          </a:p>
          <a:p>
            <a:pPr marL="0" indent="0" algn="just">
              <a:buFontTx/>
              <a:buChar char="•"/>
            </a:pPr>
            <a:endParaRPr lang="az-Latn-AZ" altLang="en-US" sz="2400">
              <a:solidFill>
                <a:srgbClr val="181717"/>
              </a:solidFill>
              <a:cs typeface="Calibri" panose="020F0502020204030204" pitchFamily="34" charset="0"/>
            </a:endParaRPr>
          </a:p>
          <a:p>
            <a:pPr marL="0" indent="0" algn="just">
              <a:buFontTx/>
              <a:buChar char="•"/>
            </a:pPr>
            <a:r>
              <a:rPr lang="tr-TR" altLang="en-US" sz="2400">
                <a:solidFill>
                  <a:srgbClr val="181717"/>
                </a:solidFill>
                <a:cs typeface="Calibri" panose="020F0502020204030204" pitchFamily="34" charset="0"/>
              </a:rPr>
              <a:t>Zəif xəstələrdə və amöb abseslərində hərarət çox yüksək olmur.</a:t>
            </a:r>
            <a:endParaRPr lang="tr-TR" altLang="en-US" sz="2400">
              <a:solidFill>
                <a:srgbClr val="181717"/>
              </a:solidFill>
            </a:endParaRPr>
          </a:p>
          <a:p>
            <a:pPr marL="0" indent="0"/>
            <a:endParaRPr lang="en-US" altLang="en-U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>
            <a:extLst>
              <a:ext uri="{FF2B5EF4-FFF2-40B4-BE49-F238E27FC236}">
                <a16:creationId xmlns:a16="http://schemas.microsoft.com/office/drawing/2014/main" id="{3F6498A8-E090-4A56-803F-77C9E03B2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en-US" i="1">
                <a:cs typeface="Calibri" panose="020F0502020204030204" pitchFamily="34" charset="0"/>
              </a:rPr>
              <a:t>Şübhə</a:t>
            </a:r>
            <a:endParaRPr lang="en-US" altLang="en-US" sz="2800"/>
          </a:p>
        </p:txBody>
      </p:sp>
      <p:sp>
        <p:nvSpPr>
          <p:cNvPr id="76803" name="Content Placeholder 2">
            <a:extLst>
              <a:ext uri="{FF2B5EF4-FFF2-40B4-BE49-F238E27FC236}">
                <a16:creationId xmlns:a16="http://schemas.microsoft.com/office/drawing/2014/main" id="{0E37335F-8DDC-4F31-B5D0-368D6B5BCC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tr-TR" altLang="en-US" sz="2400">
                <a:cs typeface="Calibri" panose="020F0502020204030204" pitchFamily="34" charset="0"/>
              </a:rPr>
              <a:t>Hərarət, üşütmə, sepsis və qarında ağrı əlamətləri olan xəstədə:</a:t>
            </a:r>
            <a:endParaRPr lang="ru-RU" altLang="en-US" sz="2400"/>
          </a:p>
          <a:p>
            <a:pPr lvl="1" algn="just">
              <a:buFontTx/>
              <a:buChar char="•"/>
            </a:pPr>
            <a:r>
              <a:rPr lang="tr-TR" altLang="en-US">
                <a:cs typeface="Calibri" panose="020F0502020204030204" pitchFamily="34" charset="0"/>
              </a:rPr>
              <a:t>son bir neçə ay ərzində dizenteriya</a:t>
            </a:r>
            <a:endParaRPr lang="ru-RU" altLang="en-US"/>
          </a:p>
          <a:p>
            <a:pPr lvl="1" algn="just">
              <a:buFontTx/>
              <a:buChar char="•"/>
            </a:pPr>
            <a:r>
              <a:rPr lang="tr-TR" altLang="en-US">
                <a:cs typeface="Calibri" panose="020F0502020204030204" pitchFamily="34" charset="0"/>
              </a:rPr>
              <a:t>öd yolları xəstəlikləri və müdaxilələri</a:t>
            </a:r>
            <a:endParaRPr lang="ru-RU" altLang="en-US"/>
          </a:p>
          <a:p>
            <a:pPr lvl="1" algn="just">
              <a:buFontTx/>
              <a:buChar char="•"/>
            </a:pPr>
            <a:r>
              <a:rPr lang="tr-TR" altLang="en-US">
                <a:cs typeface="Calibri" panose="020F0502020204030204" pitchFamily="34" charset="0"/>
              </a:rPr>
              <a:t>diabet</a:t>
            </a:r>
            <a:endParaRPr lang="ru-RU" altLang="en-US"/>
          </a:p>
          <a:p>
            <a:pPr lvl="1" algn="just">
              <a:buFontTx/>
              <a:buChar char="•"/>
            </a:pPr>
            <a:r>
              <a:rPr lang="tr-TR" altLang="en-US">
                <a:cs typeface="Calibri" panose="020F0502020204030204" pitchFamily="34" charset="0"/>
              </a:rPr>
              <a:t>qaraciyər xəstəlikləri (exinokokk, törəmələr və s), travmaları</a:t>
            </a:r>
            <a:endParaRPr lang="ru-RU" altLang="en-US"/>
          </a:p>
          <a:p>
            <a:pPr lvl="1" algn="just">
              <a:buFontTx/>
              <a:buChar char="•"/>
            </a:pPr>
            <a:r>
              <a:rPr lang="tr-TR" altLang="en-US">
                <a:cs typeface="Calibri" panose="020F0502020204030204" pitchFamily="34" charset="0"/>
              </a:rPr>
              <a:t>qarın boşluğunda iltihabı xəstəliklər</a:t>
            </a:r>
            <a:endParaRPr lang="ru-RU" altLang="en-US"/>
          </a:p>
          <a:p>
            <a:pPr lvl="1" algn="just">
              <a:buFontTx/>
              <a:buChar char="•"/>
            </a:pPr>
            <a:r>
              <a:rPr lang="tr-TR" altLang="en-US">
                <a:cs typeface="Calibri" panose="020F0502020204030204" pitchFamily="34" charset="0"/>
              </a:rPr>
              <a:t>İmmunosupressiya</a:t>
            </a:r>
            <a:r>
              <a:rPr lang="az-Latn-AZ" altLang="en-US">
                <a:cs typeface="Calibri" panose="020F0502020204030204" pitchFamily="34" charset="0"/>
              </a:rPr>
              <a:t> olarsa</a:t>
            </a:r>
            <a:endParaRPr lang="tr-TR" altLang="en-US"/>
          </a:p>
          <a:p>
            <a:pPr marL="0" indent="0"/>
            <a:endParaRPr lang="en-US" alt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>
            <a:extLst>
              <a:ext uri="{FF2B5EF4-FFF2-40B4-BE49-F238E27FC236}">
                <a16:creationId xmlns:a16="http://schemas.microsoft.com/office/drawing/2014/main" id="{641D5550-4419-46C0-96E3-3153029D3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en-US" i="1">
                <a:cs typeface="Calibri" panose="020F0502020204030204" pitchFamily="34" charset="0"/>
              </a:rPr>
              <a:t>Dəqiqləşdirmə</a:t>
            </a:r>
            <a:endParaRPr lang="en-US" altLang="en-US" sz="2800"/>
          </a:p>
        </p:txBody>
      </p:sp>
      <p:sp>
        <p:nvSpPr>
          <p:cNvPr id="77827" name="Content Placeholder 2">
            <a:extLst>
              <a:ext uri="{FF2B5EF4-FFF2-40B4-BE49-F238E27FC236}">
                <a16:creationId xmlns:a16="http://schemas.microsoft.com/office/drawing/2014/main" id="{39AEC101-414B-4C63-8EF6-B5BA2BB68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az-Latn-AZ" altLang="en-US" sz="2400">
                <a:cs typeface="Calibri" panose="020F0502020204030204" pitchFamily="34" charset="0"/>
              </a:rPr>
              <a:t>K</a:t>
            </a:r>
            <a:r>
              <a:rPr lang="tr-TR" altLang="en-US" sz="2400">
                <a:cs typeface="Calibri" panose="020F0502020204030204" pitchFamily="34" charset="0"/>
              </a:rPr>
              <a:t>linik əlmətlərlə yanaşı görüntüləmə və laborator müayinələr aparılmalıdır.</a:t>
            </a:r>
            <a:endParaRPr lang="az-Latn-AZ" altLang="en-US" sz="2400">
              <a:cs typeface="Calibri" panose="020F0502020204030204" pitchFamily="34" charset="0"/>
            </a:endParaRPr>
          </a:p>
          <a:p>
            <a:pPr marL="0" indent="0"/>
            <a:endParaRPr lang="az-Latn-AZ" altLang="en-US" sz="2400">
              <a:cs typeface="Calibri" panose="020F0502020204030204" pitchFamily="34" charset="0"/>
            </a:endParaRPr>
          </a:p>
          <a:p>
            <a:pPr marL="0" indent="0"/>
            <a:r>
              <a:rPr lang="tr-TR" altLang="en-US" sz="2400">
                <a:cs typeface="Calibri" panose="020F0502020204030204" pitchFamily="34" charset="0"/>
              </a:rPr>
              <a:t>Yerli və ümumi sepsis əlamətləri ilə yanaşı USM və ya tomoqrafiyada qaraciyərdə abses boşluğun görünməsi </a:t>
            </a:r>
            <a:endParaRPr lang="az-Latn-AZ" altLang="en-US" sz="2400">
              <a:cs typeface="Calibri" panose="020F0502020204030204" pitchFamily="34" charset="0"/>
            </a:endParaRPr>
          </a:p>
          <a:p>
            <a:pPr marL="0" indent="0"/>
            <a:r>
              <a:rPr lang="tr-TR" altLang="en-US" sz="2400">
                <a:cs typeface="Calibri" panose="020F0502020204030204" pitchFamily="34" charset="0"/>
              </a:rPr>
              <a:t>Absesdə qaztörədən bakteriyalar olduqda və ya bağırsağa açılarsa içərisində qaz görünür (25%).</a:t>
            </a:r>
            <a:endParaRPr lang="ru-RU" altLang="en-US" sz="2400"/>
          </a:p>
          <a:p>
            <a:pPr marL="0" indent="0"/>
            <a:endParaRPr lang="ru-RU" altLang="en-US"/>
          </a:p>
          <a:p>
            <a:pPr marL="0" indent="0"/>
            <a:endParaRPr lang="en-US" altLang="en-US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>
            <a:extLst>
              <a:ext uri="{FF2B5EF4-FFF2-40B4-BE49-F238E27FC236}">
                <a16:creationId xmlns:a16="http://schemas.microsoft.com/office/drawing/2014/main" id="{5B844F6B-A454-495E-AC1F-669256D89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000"/>
              <a:t>Diaqnostik kriteriyalar</a:t>
            </a:r>
            <a:endParaRPr lang="en-US" altLang="en-US" sz="300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5A941C26-67B8-4A59-A578-EE7BCE2728DA}"/>
              </a:ext>
            </a:extLst>
          </p:cNvPr>
          <p:cNvGraphicFramePr/>
          <p:nvPr/>
        </p:nvGraphicFramePr>
        <p:xfrm>
          <a:off x="334566" y="887933"/>
          <a:ext cx="11521279" cy="5741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>
            <a:extLst>
              <a:ext uri="{FF2B5EF4-FFF2-40B4-BE49-F238E27FC236}">
                <a16:creationId xmlns:a16="http://schemas.microsoft.com/office/drawing/2014/main" id="{390036E2-5596-4FA5-82D4-E00FC9DC1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6948487" cy="835025"/>
          </a:xfrm>
        </p:spPr>
        <p:txBody>
          <a:bodyPr/>
          <a:lstStyle/>
          <a:p>
            <a:r>
              <a:rPr lang="az-Latn-AZ" altLang="en-US" sz="2000"/>
              <a:t>İrinli və amöb absesinin differensiasiyası</a:t>
            </a:r>
            <a:endParaRPr lang="en-US" altLang="en-US" sz="200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07D333A2-76AE-406C-83DD-1D87F5042017}"/>
              </a:ext>
            </a:extLst>
          </p:cNvPr>
          <p:cNvGraphicFramePr/>
          <p:nvPr/>
        </p:nvGraphicFramePr>
        <p:xfrm>
          <a:off x="2031206" y="93715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>
            <a:extLst>
              <a:ext uri="{FF2B5EF4-FFF2-40B4-BE49-F238E27FC236}">
                <a16:creationId xmlns:a16="http://schemas.microsoft.com/office/drawing/2014/main" id="{A8AAAA16-7FC4-4627-8C6C-9F61B4AF7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000"/>
              <a:t>Sist və abses differensiasiyası</a:t>
            </a:r>
            <a:endParaRPr lang="en-US" altLang="en-US" sz="3000"/>
          </a:p>
        </p:txBody>
      </p:sp>
      <p:sp>
        <p:nvSpPr>
          <p:cNvPr id="80899" name="Content Placeholder 2">
            <a:extLst>
              <a:ext uri="{FF2B5EF4-FFF2-40B4-BE49-F238E27FC236}">
                <a16:creationId xmlns:a16="http://schemas.microsoft.com/office/drawing/2014/main" id="{C9EEB28A-D4CC-4F67-92FA-1748118126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sz="3200">
                <a:cs typeface="Calibri" panose="020F0502020204030204" pitchFamily="34" charset="0"/>
              </a:rPr>
              <a:t>S</a:t>
            </a:r>
            <a:r>
              <a:rPr lang="tr-TR" altLang="en-US" sz="3200">
                <a:cs typeface="Calibri" panose="020F0502020204030204" pitchFamily="34" charset="0"/>
              </a:rPr>
              <a:t>ərhədi kəskin olmur</a:t>
            </a:r>
            <a:endParaRPr lang="en-US" altLang="en-US" sz="3200"/>
          </a:p>
          <a:p>
            <a:r>
              <a:rPr lang="az-Latn-AZ" altLang="en-US" sz="3200">
                <a:cs typeface="Calibri" panose="020F0502020204030204" pitchFamily="34" charset="0"/>
              </a:rPr>
              <a:t>M</a:t>
            </a:r>
            <a:r>
              <a:rPr lang="tr-TR" altLang="en-US" sz="3200">
                <a:cs typeface="Calibri" panose="020F0502020204030204" pitchFamily="34" charset="0"/>
              </a:rPr>
              <a:t>öhtəviyyatının sıxlığı yüksək, hətta nekrotik toxumalar olarsa, heterogen görünür.</a:t>
            </a:r>
            <a:endParaRPr lang="en-US" altLang="en-US" sz="320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>
            <a:extLst>
              <a:ext uri="{FF2B5EF4-FFF2-40B4-BE49-F238E27FC236}">
                <a16:creationId xmlns:a16="http://schemas.microsoft.com/office/drawing/2014/main" id="{9B25713F-CB94-4F89-B88F-3FB6FFA2C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/>
              <a:t>Müalicəsi</a:t>
            </a:r>
            <a:endParaRPr lang="en-US" alt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F4D2AFA-ACAE-4137-AE9C-72F8287234E2}"/>
              </a:ext>
            </a:extLst>
          </p:cNvPr>
          <p:cNvGraphicFramePr/>
          <p:nvPr/>
        </p:nvGraphicFramePr>
        <p:xfrm>
          <a:off x="0" y="1124744"/>
          <a:ext cx="12056506" cy="5368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>
            <a:extLst>
              <a:ext uri="{FF2B5EF4-FFF2-40B4-BE49-F238E27FC236}">
                <a16:creationId xmlns:a16="http://schemas.microsoft.com/office/drawing/2014/main" id="{09CB103E-173D-42C9-828D-B2D7C0551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963" y="-146050"/>
            <a:ext cx="7235825" cy="835025"/>
          </a:xfrm>
        </p:spPr>
        <p:txBody>
          <a:bodyPr/>
          <a:lstStyle/>
          <a:p>
            <a:r>
              <a:rPr lang="az-Latn-AZ" altLang="en-US" sz="2400"/>
              <a:t>Cərrahi drenajlanmaya göstərişlər</a:t>
            </a:r>
            <a:endParaRPr lang="en-US" altLang="en-US" sz="2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57DFF3-FAD8-4173-A0C7-BF2B893C33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285750" indent="-285750" fontAlgn="auto">
              <a:spcAft>
                <a:spcPts val="0"/>
              </a:spcAft>
              <a:defRPr/>
            </a:pPr>
            <a:r>
              <a:rPr lang="ru-RU" altLang="en-US" dirty="0"/>
              <a:t>Qarın boşluğunda əməliyyat tələb edən xəstəliklər</a:t>
            </a:r>
            <a:endParaRPr lang="az-Latn-AZ" altLang="en-US" dirty="0"/>
          </a:p>
          <a:p>
            <a:pPr marL="285750" indent="-285750" fontAlgn="auto">
              <a:spcAft>
                <a:spcPts val="0"/>
              </a:spcAft>
              <a:defRPr/>
            </a:pPr>
            <a:r>
              <a:rPr lang="az-Latn-AZ" altLang="en-US" dirty="0"/>
              <a:t>B</a:t>
            </a:r>
            <a:r>
              <a:rPr lang="ru-RU" altLang="en-US" dirty="0"/>
              <a:t>öyük (&gt;5 sm) və çoxlu abseslər</a:t>
            </a:r>
            <a:endParaRPr lang="az-Latn-AZ" altLang="en-US" dirty="0"/>
          </a:p>
          <a:p>
            <a:pPr marL="285750" indent="-285750" fontAlgn="auto">
              <a:spcAft>
                <a:spcPts val="0"/>
              </a:spcAft>
              <a:defRPr/>
            </a:pPr>
            <a:r>
              <a:rPr lang="az-Latn-AZ" altLang="en-US" dirty="0"/>
              <a:t>Q</a:t>
            </a:r>
            <a:r>
              <a:rPr lang="ru-RU" altLang="en-US" dirty="0"/>
              <a:t>atı tərkibli abseslər </a:t>
            </a:r>
            <a:endParaRPr lang="az-Latn-AZ" altLang="en-US" dirty="0"/>
          </a:p>
          <a:p>
            <a:pPr marL="285750" indent="-285750" fontAlgn="auto">
              <a:spcAft>
                <a:spcPts val="0"/>
              </a:spcAft>
              <a:defRPr/>
            </a:pPr>
            <a:r>
              <a:rPr lang="az-Latn-AZ" altLang="en-US" dirty="0"/>
              <a:t>D</a:t>
            </a:r>
            <a:r>
              <a:rPr lang="ru-RU" altLang="en-US" dirty="0"/>
              <a:t>əridən keçən drenaj</a:t>
            </a:r>
            <a:r>
              <a:rPr lang="az-Latn-AZ" altLang="en-US" dirty="0"/>
              <a:t>ın</a:t>
            </a:r>
            <a:r>
              <a:rPr lang="ru-RU" altLang="en-US" dirty="0"/>
              <a:t> yetərsiz</a:t>
            </a:r>
            <a:r>
              <a:rPr lang="az-Latn-AZ" altLang="en-US" dirty="0"/>
              <a:t>liyi</a:t>
            </a:r>
          </a:p>
          <a:p>
            <a:pPr marL="285750" indent="-285750" fontAlgn="auto">
              <a:spcAft>
                <a:spcPts val="0"/>
              </a:spcAft>
              <a:defRPr/>
            </a:pPr>
            <a:endParaRPr lang="az-Latn-AZ" dirty="0"/>
          </a:p>
          <a:p>
            <a:pPr marL="285750" indent="-285750" fontAlgn="auto">
              <a:spcAft>
                <a:spcPts val="0"/>
              </a:spcAft>
              <a:defRPr/>
            </a:pPr>
            <a:endParaRPr lang="az-Latn-AZ" altLang="en-US" dirty="0"/>
          </a:p>
          <a:p>
            <a:pPr marL="285750" indent="-285750" fontAlgn="auto">
              <a:spcAft>
                <a:spcPts val="0"/>
              </a:spcAft>
              <a:defRPr/>
            </a:pPr>
            <a:endParaRPr lang="az-Latn-AZ" altLang="en-US" dirty="0"/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az-Latn-AZ" altLang="en-US" sz="2400" b="1" dirty="0">
                <a:solidFill>
                  <a:srgbClr val="990033"/>
                </a:solidFill>
              </a:rPr>
              <a:t>Ş</a:t>
            </a:r>
            <a:r>
              <a:rPr lang="ru-RU" altLang="en-US" sz="2400" b="1" dirty="0">
                <a:solidFill>
                  <a:srgbClr val="990033"/>
                </a:solidFill>
              </a:rPr>
              <a:t>ok</a:t>
            </a:r>
            <a:r>
              <a:rPr lang="az-Latn-AZ" altLang="en-US" sz="2400" b="1" dirty="0">
                <a:solidFill>
                  <a:srgbClr val="990033"/>
                </a:solidFill>
              </a:rPr>
              <a:t> </a:t>
            </a:r>
            <a:r>
              <a:rPr lang="ru-RU" altLang="en-US" sz="2400" b="1" dirty="0">
                <a:solidFill>
                  <a:srgbClr val="990033"/>
                </a:solidFill>
              </a:rPr>
              <a:t>və poliorqan yetməzliyi əməliyyata əks göstərişdir</a:t>
            </a:r>
            <a:r>
              <a:rPr lang="az-Latn-AZ" altLang="en-US" sz="2400" b="1" dirty="0">
                <a:solidFill>
                  <a:srgbClr val="990033"/>
                </a:solidFill>
              </a:rPr>
              <a:t>!</a:t>
            </a:r>
            <a:endParaRPr lang="en-US" sz="2400" b="1" dirty="0">
              <a:solidFill>
                <a:srgbClr val="990033"/>
              </a:solidFill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Заголовок 1">
            <a:extLst>
              <a:ext uri="{FF2B5EF4-FFF2-40B4-BE49-F238E27FC236}">
                <a16:creationId xmlns:a16="http://schemas.microsoft.com/office/drawing/2014/main" id="{33B62F22-84BF-48A5-ADD1-234622929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3888" y="-34925"/>
            <a:ext cx="5864225" cy="835025"/>
          </a:xfrm>
        </p:spPr>
        <p:txBody>
          <a:bodyPr/>
          <a:lstStyle/>
          <a:p>
            <a:r>
              <a:rPr lang="az-Latn-AZ" altLang="en-US"/>
              <a:t>Müalicə və proqnoz</a:t>
            </a:r>
            <a:endParaRPr lang="ru-RU" altLang="en-US"/>
          </a:p>
        </p:txBody>
      </p:sp>
      <p:pic>
        <p:nvPicPr>
          <p:cNvPr id="83971" name="Picture 13">
            <a:extLst>
              <a:ext uri="{FF2B5EF4-FFF2-40B4-BE49-F238E27FC236}">
                <a16:creationId xmlns:a16="http://schemas.microsoft.com/office/drawing/2014/main" id="{5B7D6988-6897-411C-A761-C5A3DAF31EDF}"/>
              </a:ext>
            </a:extLst>
          </p:cNvPr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16050" y="1125538"/>
            <a:ext cx="9359900" cy="5019675"/>
          </a:xfr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3EE377-96AD-4083-9E41-C4E7F2DBC9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56575" y="3143250"/>
            <a:ext cx="3687763" cy="13731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7B64E0A-09B0-429B-AF45-63D954B9DD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8750" y="5099050"/>
            <a:ext cx="9605963" cy="70485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4996" name="Picture 4">
            <a:extLst>
              <a:ext uri="{FF2B5EF4-FFF2-40B4-BE49-F238E27FC236}">
                <a16:creationId xmlns:a16="http://schemas.microsoft.com/office/drawing/2014/main" id="{88D0A53D-9439-4F6E-A01D-FD3636F2C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338" y="1255713"/>
            <a:ext cx="5033962" cy="363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Picture 6" descr="Screen Clipping">
            <a:extLst>
              <a:ext uri="{FF2B5EF4-FFF2-40B4-BE49-F238E27FC236}">
                <a16:creationId xmlns:a16="http://schemas.microsoft.com/office/drawing/2014/main" id="{2B56CCE1-A04F-4E42-B79B-2C4F511D03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255713"/>
            <a:ext cx="3652838" cy="363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4">
            <a:extLst>
              <a:ext uri="{FF2B5EF4-FFF2-40B4-BE49-F238E27FC236}">
                <a16:creationId xmlns:a16="http://schemas.microsoft.com/office/drawing/2014/main" id="{78DACE44-096B-4626-9251-19BACE087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888" y="2781300"/>
            <a:ext cx="5864225" cy="835025"/>
          </a:xfrm>
        </p:spPr>
        <p:txBody>
          <a:bodyPr/>
          <a:lstStyle/>
          <a:p>
            <a:r>
              <a:rPr lang="az-Latn-AZ" altLang="en-US"/>
              <a:t>Diqqətinizə görə təşəkkür.</a:t>
            </a:r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3390</TotalTime>
  <Words>1986</Words>
  <Application>Microsoft Office PowerPoint</Application>
  <PresentationFormat>Widescreen</PresentationFormat>
  <Paragraphs>372</Paragraphs>
  <Slides>61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8" baseType="lpstr">
      <vt:lpstr>Arial</vt:lpstr>
      <vt:lpstr>Times New Roman</vt:lpstr>
      <vt:lpstr>Calibri</vt:lpstr>
      <vt:lpstr>Wingdings</vt:lpstr>
      <vt:lpstr>MS Mincho</vt:lpstr>
      <vt:lpstr>Symbol</vt:lpstr>
      <vt:lpstr>Praktiki dərs şablonu 7</vt:lpstr>
      <vt:lpstr>Qaraciyər sistləri və absesi</vt:lpstr>
      <vt:lpstr>Təsnifatı</vt:lpstr>
      <vt:lpstr>Sistlərin differensiasiyası</vt:lpstr>
      <vt:lpstr>Anadangəlmə sistlər</vt:lpstr>
      <vt:lpstr>Təsnifatı</vt:lpstr>
      <vt:lpstr>Təsnifatı</vt:lpstr>
      <vt:lpstr>Fibropolikistik xəstəliyin etiologiyası</vt:lpstr>
      <vt:lpstr>Patogenezi</vt:lpstr>
      <vt:lpstr>Morfologiyası</vt:lpstr>
      <vt:lpstr>Klinikası və gedişi</vt:lpstr>
      <vt:lpstr>Sadə qaraciyər sisti</vt:lpstr>
      <vt:lpstr>Sadə qaraciyər sisti</vt:lpstr>
      <vt:lpstr>Müalicəsi</vt:lpstr>
      <vt:lpstr>Polikistik xəstəlik</vt:lpstr>
      <vt:lpstr>Diaqnostikası</vt:lpstr>
      <vt:lpstr>Müalicəsi</vt:lpstr>
      <vt:lpstr>Karoli xəstəliyi</vt:lpstr>
      <vt:lpstr>Karoli xəstəliyi</vt:lpstr>
      <vt:lpstr>Parazitar sistlər</vt:lpstr>
      <vt:lpstr>Hidatik exinokokun təsnifatı</vt:lpstr>
      <vt:lpstr>ÜST (Gharby) təsnifatı</vt:lpstr>
      <vt:lpstr>ÜST (Gharby) təsnifatı</vt:lpstr>
      <vt:lpstr>Etiologiyası və patogenezi</vt:lpstr>
      <vt:lpstr>Gedişi</vt:lpstr>
      <vt:lpstr>Ağırlaşmaları</vt:lpstr>
      <vt:lpstr>Klinikası</vt:lpstr>
      <vt:lpstr>Şübhə</vt:lpstr>
      <vt:lpstr>Dəqiqləşdirmə</vt:lpstr>
      <vt:lpstr>Diaqnostik kriteriyalar</vt:lpstr>
      <vt:lpstr>Qaraciyərin exinokok sisti</vt:lpstr>
      <vt:lpstr>Differensial diaqnostika</vt:lpstr>
      <vt:lpstr>Müalicəsi</vt:lpstr>
      <vt:lpstr>Cərrahi müalicə</vt:lpstr>
      <vt:lpstr>Neoplastik sistlər</vt:lpstr>
      <vt:lpstr>Təsnifatı</vt:lpstr>
      <vt:lpstr>Sistadenoma</vt:lpstr>
      <vt:lpstr>Sistadenoma</vt:lpstr>
      <vt:lpstr>Morfoloji xüsusiyyətləri</vt:lpstr>
      <vt:lpstr>Klinikası və gedişi</vt:lpstr>
      <vt:lpstr>Diaqnostikası</vt:lpstr>
      <vt:lpstr>Diaqnostik kriteriyalar</vt:lpstr>
      <vt:lpstr>Müalicəsi</vt:lpstr>
      <vt:lpstr>Sistadenokarsinoma</vt:lpstr>
      <vt:lpstr>Travmatik sistlər</vt:lpstr>
      <vt:lpstr>Qaraciyər absesi</vt:lpstr>
      <vt:lpstr>Tərifi</vt:lpstr>
      <vt:lpstr>Təsnifatı</vt:lpstr>
      <vt:lpstr>Etiologiyası və patogenezi</vt:lpstr>
      <vt:lpstr>Gedişi</vt:lpstr>
      <vt:lpstr>Ağırlaşmaları</vt:lpstr>
      <vt:lpstr>Klinikası </vt:lpstr>
      <vt:lpstr>Şübhə</vt:lpstr>
      <vt:lpstr>Dəqiqləşdirmə</vt:lpstr>
      <vt:lpstr>Diaqnostik kriteriyalar</vt:lpstr>
      <vt:lpstr>İrinli və amöb absesinin differensiasiyası</vt:lpstr>
      <vt:lpstr>Sist və abses differensiasiyası</vt:lpstr>
      <vt:lpstr>Müalicəsi</vt:lpstr>
      <vt:lpstr>Cərrahi drenajlanmaya göstərişlər</vt:lpstr>
      <vt:lpstr>Müalicə və proqnoz</vt:lpstr>
      <vt:lpstr>      www.bck.az</vt:lpstr>
      <vt:lpstr>Diqqətinizə görə təşəkkür.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216</cp:revision>
  <dcterms:created xsi:type="dcterms:W3CDTF">2001-04-16T20:54:45Z</dcterms:created>
  <dcterms:modified xsi:type="dcterms:W3CDTF">2021-04-21T13:24:02Z</dcterms:modified>
</cp:coreProperties>
</file>