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notesMasterIdLst>
    <p:notesMasterId r:id="rId25"/>
  </p:notesMasterIdLst>
  <p:handoutMasterIdLst>
    <p:handoutMasterId r:id="rId26"/>
  </p:handoutMasterIdLst>
  <p:sldIdLst>
    <p:sldId id="284" r:id="rId2"/>
    <p:sldId id="290" r:id="rId3"/>
    <p:sldId id="328" r:id="rId4"/>
    <p:sldId id="307" r:id="rId5"/>
    <p:sldId id="308" r:id="rId6"/>
    <p:sldId id="309" r:id="rId7"/>
    <p:sldId id="314" r:id="rId8"/>
    <p:sldId id="310" r:id="rId9"/>
    <p:sldId id="323" r:id="rId10"/>
    <p:sldId id="324" r:id="rId11"/>
    <p:sldId id="322" r:id="rId12"/>
    <p:sldId id="317" r:id="rId13"/>
    <p:sldId id="318" r:id="rId14"/>
    <p:sldId id="319" r:id="rId15"/>
    <p:sldId id="311" r:id="rId16"/>
    <p:sldId id="320" r:id="rId17"/>
    <p:sldId id="312" r:id="rId18"/>
    <p:sldId id="313" r:id="rId19"/>
    <p:sldId id="325" r:id="rId20"/>
    <p:sldId id="326" r:id="rId21"/>
    <p:sldId id="327" r:id="rId22"/>
    <p:sldId id="329" r:id="rId23"/>
    <p:sldId id="330" r:id="rId24"/>
  </p:sldIdLst>
  <p:sldSz cx="12192000" cy="6858000"/>
  <p:notesSz cx="6784975" cy="985678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4" autoAdjust="0"/>
    <p:restoredTop sz="94660"/>
  </p:normalViewPr>
  <p:slideViewPr>
    <p:cSldViewPr>
      <p:cViewPr>
        <p:scale>
          <a:sx n="70" d="100"/>
          <a:sy n="70" d="100"/>
        </p:scale>
        <p:origin x="702" y="25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05F6471-5A1C-4252-9FDF-9E42A0393605}" type="doc">
      <dgm:prSet loTypeId="urn:microsoft.com/office/officeart/2005/8/layout/hierarchy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2666F90-8FF4-4F91-9004-B9491B537084}">
      <dgm:prSet phldrT="[Text]" custT="1"/>
      <dgm:spPr/>
      <dgm:t>
        <a:bodyPr/>
        <a:lstStyle/>
        <a:p>
          <a:r>
            <a:rPr lang="en-US" sz="2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Qaraciyər</a:t>
          </a:r>
          <a:r>
            <a:rPr lang="en-US" sz="20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xəstəlikləri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6103967-9C07-4E71-8D9D-630CBDE12626}" type="parTrans" cxnId="{94E83064-AE1F-4648-BB04-83D468DE95E6}">
      <dgm:prSet/>
      <dgm:spPr/>
      <dgm:t>
        <a:bodyPr/>
        <a:lstStyle/>
        <a:p>
          <a:endParaRPr lang="ru-RU"/>
        </a:p>
      </dgm:t>
    </dgm:pt>
    <dgm:pt modelId="{80D0F2F4-3DE4-4059-8FC5-5080AF2289A1}" type="sibTrans" cxnId="{94E83064-AE1F-4648-BB04-83D468DE95E6}">
      <dgm:prSet/>
      <dgm:spPr/>
      <dgm:t>
        <a:bodyPr/>
        <a:lstStyle/>
        <a:p>
          <a:endParaRPr lang="ru-RU"/>
        </a:p>
      </dgm:t>
    </dgm:pt>
    <dgm:pt modelId="{8C852AE4-364D-42B0-857D-798D02874F99}">
      <dgm:prSet phldrT="[Text]" custT="1"/>
      <dgm:spPr/>
      <dgm:t>
        <a:bodyPr/>
        <a:lstStyle/>
        <a:p>
          <a:r>
            <a:rPr lang="en-US" sz="1400" b="1" dirty="0" err="1" smtClean="0">
              <a:latin typeface="Arial" panose="020B0604020202020204" pitchFamily="34" charset="0"/>
              <a:cs typeface="Arial" panose="020B0604020202020204" pitchFamily="34" charset="0"/>
            </a:rPr>
            <a:t>Diffuz</a:t>
          </a:r>
          <a:r>
            <a:rPr lang="en-US" sz="14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b="1" dirty="0" err="1" smtClean="0">
              <a:latin typeface="Arial" panose="020B0604020202020204" pitchFamily="34" charset="0"/>
              <a:cs typeface="Arial" panose="020B0604020202020204" pitchFamily="34" charset="0"/>
            </a:rPr>
            <a:t>xəstəliklər</a:t>
          </a:r>
          <a:endParaRPr lang="az-Latn-AZ" sz="1400" b="1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US" sz="1400" dirty="0" smtClean="0">
              <a:latin typeface="Arial" panose="020B0604020202020204" pitchFamily="34" charset="0"/>
              <a:ea typeface="Arial" charset="0"/>
              <a:cs typeface="Arial" panose="020B0604020202020204" pitchFamily="34" charset="0"/>
            </a:rPr>
            <a:t>» </a:t>
          </a:r>
          <a:r>
            <a:rPr lang="en-US" sz="1400" dirty="0" err="1" smtClean="0">
              <a:latin typeface="Arial" panose="020B0604020202020204" pitchFamily="34" charset="0"/>
              <a:ea typeface="Arial" charset="0"/>
              <a:cs typeface="Arial" panose="020B0604020202020204" pitchFamily="34" charset="0"/>
            </a:rPr>
            <a:t>Hepatitlər</a:t>
          </a:r>
          <a:endParaRPr lang="ru-RU" sz="1400" dirty="0" smtClean="0">
            <a:latin typeface="Arial" panose="020B0604020202020204" pitchFamily="34" charset="0"/>
            <a:ea typeface="Arial" charset="0"/>
            <a:cs typeface="Arial" panose="020B0604020202020204" pitchFamily="34" charset="0"/>
          </a:endParaRPr>
        </a:p>
        <a:p>
          <a:r>
            <a:rPr 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» </a:t>
          </a:r>
          <a:r>
            <a:rPr lang="en-US" sz="1400" dirty="0" err="1" smtClean="0">
              <a:latin typeface="Arial" panose="020B0604020202020204" pitchFamily="34" charset="0"/>
              <a:ea typeface="Arial" charset="0"/>
              <a:cs typeface="Arial" panose="020B0604020202020204" pitchFamily="34" charset="0"/>
            </a:rPr>
            <a:t>Hepatozlar</a:t>
          </a:r>
          <a:endParaRPr lang="ru-RU" sz="1400" dirty="0" smtClean="0">
            <a:latin typeface="Arial" panose="020B0604020202020204" pitchFamily="34" charset="0"/>
            <a:ea typeface="Arial" charset="0"/>
            <a:cs typeface="Arial" panose="020B0604020202020204" pitchFamily="34" charset="0"/>
          </a:endParaRPr>
        </a:p>
        <a:p>
          <a:r>
            <a:rPr 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» </a:t>
          </a:r>
          <a:r>
            <a:rPr lang="en-U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Metabolik</a:t>
          </a:r>
          <a:r>
            <a:rPr 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defektlər</a:t>
          </a:r>
          <a:endParaRPr lang="ru-RU" sz="14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» </a:t>
          </a:r>
          <a:r>
            <a:rPr lang="en-U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Sirroz</a:t>
          </a:r>
          <a:endParaRPr lang="ru-RU" sz="14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» </a:t>
          </a:r>
          <a:r>
            <a:rPr lang="en-U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Digər</a:t>
          </a:r>
          <a:endParaRPr lang="ru-RU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592BBFA-BED1-4DBF-AC6F-E6CD31AB3E5C}" type="parTrans" cxnId="{18F7F41B-8E85-4EE8-A62B-5A58158C738D}">
      <dgm:prSet/>
      <dgm:spPr/>
      <dgm:t>
        <a:bodyPr/>
        <a:lstStyle/>
        <a:p>
          <a:endParaRPr lang="ru-RU" sz="1400"/>
        </a:p>
      </dgm:t>
    </dgm:pt>
    <dgm:pt modelId="{B4BE6ECF-E9FB-4411-881B-8C8DE070BA90}" type="sibTrans" cxnId="{18F7F41B-8E85-4EE8-A62B-5A58158C738D}">
      <dgm:prSet/>
      <dgm:spPr/>
      <dgm:t>
        <a:bodyPr/>
        <a:lstStyle/>
        <a:p>
          <a:endParaRPr lang="ru-RU"/>
        </a:p>
      </dgm:t>
    </dgm:pt>
    <dgm:pt modelId="{E6D49D89-1386-4657-92F5-A036554E02F9}">
      <dgm:prSet phldrT="[Text]" custT="1"/>
      <dgm:spPr/>
      <dgm:t>
        <a:bodyPr/>
        <a:lstStyle/>
        <a:p>
          <a:r>
            <a:rPr lang="en-US" sz="1400" b="1" dirty="0" err="1" smtClean="0">
              <a:latin typeface="Arial" panose="020B0604020202020204" pitchFamily="34" charset="0"/>
              <a:cs typeface="Arial" panose="020B0604020202020204" pitchFamily="34" charset="0"/>
            </a:rPr>
            <a:t>Neoplastik</a:t>
          </a:r>
          <a:r>
            <a:rPr 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törəmələr</a:t>
          </a:r>
          <a:endParaRPr lang="az-Latn-AZ" sz="14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» </a:t>
          </a:r>
          <a:r>
            <a:rPr lang="en-U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Xoş</a:t>
          </a:r>
          <a:r>
            <a:rPr 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xassəli</a:t>
          </a:r>
          <a:endParaRPr lang="ru-RU" sz="14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» </a:t>
          </a:r>
          <a:r>
            <a:rPr lang="en-U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Birincili</a:t>
          </a:r>
          <a:r>
            <a:rPr 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bəd</a:t>
          </a:r>
          <a:r>
            <a:rPr 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xassəli</a:t>
          </a:r>
          <a:endParaRPr lang="ru-RU" sz="14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» </a:t>
          </a:r>
          <a:r>
            <a:rPr lang="en-U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Metastatik</a:t>
          </a:r>
          <a:endParaRPr lang="az-Latn-AZ" sz="14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35D47A0-62E5-4A0D-8501-27A4177DAD25}" type="parTrans" cxnId="{13E7AE75-5F50-461A-B8A6-6091943CB916}">
      <dgm:prSet/>
      <dgm:spPr/>
      <dgm:t>
        <a:bodyPr/>
        <a:lstStyle/>
        <a:p>
          <a:endParaRPr lang="ru-RU" sz="1400"/>
        </a:p>
      </dgm:t>
    </dgm:pt>
    <dgm:pt modelId="{57AB074D-3D4E-4E2D-80B6-9B43392C426E}" type="sibTrans" cxnId="{13E7AE75-5F50-461A-B8A6-6091943CB916}">
      <dgm:prSet/>
      <dgm:spPr/>
      <dgm:t>
        <a:bodyPr/>
        <a:lstStyle/>
        <a:p>
          <a:endParaRPr lang="ru-RU"/>
        </a:p>
      </dgm:t>
    </dgm:pt>
    <dgm:pt modelId="{88191108-D68B-418F-A51A-FED3EF041300}">
      <dgm:prSet phldrT="[Text]" custT="1"/>
      <dgm:spPr/>
      <dgm:t>
        <a:bodyPr/>
        <a:lstStyle/>
        <a:p>
          <a:r>
            <a:rPr lang="en-US" sz="1400" b="1" dirty="0" err="1" smtClean="0">
              <a:latin typeface="Arial" panose="020B0604020202020204" pitchFamily="34" charset="0"/>
              <a:cs typeface="Arial" panose="020B0604020202020204" pitchFamily="34" charset="0"/>
            </a:rPr>
            <a:t>Damar</a:t>
          </a:r>
          <a:r>
            <a:rPr lang="en-US" sz="14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b="1" dirty="0" err="1" smtClean="0">
              <a:latin typeface="Arial" panose="020B0604020202020204" pitchFamily="34" charset="0"/>
              <a:cs typeface="Arial" panose="020B0604020202020204" pitchFamily="34" charset="0"/>
            </a:rPr>
            <a:t>xəstəliklər</a:t>
          </a:r>
          <a:endParaRPr lang="az-Latn-AZ" sz="1400" b="1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» </a:t>
          </a:r>
          <a:r>
            <a:rPr lang="en-U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Hepatik</a:t>
          </a:r>
          <a:r>
            <a:rPr 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 vena </a:t>
          </a:r>
          <a:r>
            <a:rPr lang="en-U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trombozu</a:t>
          </a:r>
          <a:endParaRPr lang="ru-RU" sz="14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» Portal vena </a:t>
          </a:r>
          <a:r>
            <a:rPr lang="en-U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trombozu</a:t>
          </a:r>
          <a:endParaRPr lang="ru-RU" sz="14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» Arterial </a:t>
          </a:r>
          <a:r>
            <a:rPr lang="en-U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tromboz</a:t>
          </a:r>
          <a:endParaRPr lang="ru-RU" sz="14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» </a:t>
          </a:r>
          <a:r>
            <a:rPr lang="en-U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Digər</a:t>
          </a:r>
          <a:r>
            <a:rPr lang="en-US" sz="1400" b="1" dirty="0" err="1" smtClean="0">
              <a:latin typeface="Arial" panose="020B0604020202020204" pitchFamily="34" charset="0"/>
              <a:cs typeface="Arial" panose="020B0604020202020204" pitchFamily="34" charset="0"/>
            </a:rPr>
            <a:t>i</a:t>
          </a:r>
          <a:endParaRPr lang="ru-RU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4B3297-37D8-4325-B0BD-AA92F5185ED9}" type="parTrans" cxnId="{17E79896-D98D-46E6-9F0B-2718BBEBE8E6}">
      <dgm:prSet/>
      <dgm:spPr/>
      <dgm:t>
        <a:bodyPr/>
        <a:lstStyle/>
        <a:p>
          <a:endParaRPr lang="ru-RU" sz="1400"/>
        </a:p>
      </dgm:t>
    </dgm:pt>
    <dgm:pt modelId="{10A428E6-5933-48B8-8D60-84A19594678A}" type="sibTrans" cxnId="{17E79896-D98D-46E6-9F0B-2718BBEBE8E6}">
      <dgm:prSet/>
      <dgm:spPr/>
      <dgm:t>
        <a:bodyPr/>
        <a:lstStyle/>
        <a:p>
          <a:endParaRPr lang="ru-RU"/>
        </a:p>
      </dgm:t>
    </dgm:pt>
    <dgm:pt modelId="{366E57B0-B9DE-4E38-A298-669442DE92EE}">
      <dgm:prSet phldrT="[Text]" custT="1"/>
      <dgm:spPr/>
      <dgm:t>
        <a:bodyPr/>
        <a:lstStyle/>
        <a:p>
          <a:r>
            <a:rPr lang="en-US" sz="1400" b="1" dirty="0" err="1" smtClean="0">
              <a:latin typeface="Arial" panose="020B0604020202020204" pitchFamily="34" charset="0"/>
              <a:cs typeface="Arial" panose="020B0604020202020204" pitchFamily="34" charset="0"/>
            </a:rPr>
            <a:t>Kistoz</a:t>
          </a:r>
          <a:r>
            <a:rPr lang="en-US" sz="14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b="1" dirty="0" err="1" smtClean="0">
              <a:latin typeface="Arial" panose="020B0604020202020204" pitchFamily="34" charset="0"/>
              <a:cs typeface="Arial" panose="020B0604020202020204" pitchFamily="34" charset="0"/>
            </a:rPr>
            <a:t>törəmələr</a:t>
          </a:r>
          <a:endParaRPr lang="az-Latn-AZ" sz="1400" b="1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US" sz="1400" dirty="0" smtClean="0">
              <a:latin typeface="Arial" panose="020B0604020202020204" pitchFamily="34" charset="0"/>
              <a:ea typeface="Arial" charset="0"/>
              <a:cs typeface="Arial" panose="020B0604020202020204" pitchFamily="34" charset="0"/>
            </a:rPr>
            <a:t>» </a:t>
          </a:r>
          <a:r>
            <a:rPr lang="en-U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Anadangəlmə</a:t>
          </a:r>
          <a:endParaRPr lang="ru-RU" sz="14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» </a:t>
          </a:r>
          <a:r>
            <a:rPr lang="en-U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Parazitar</a:t>
          </a:r>
          <a:endParaRPr lang="ru-RU" sz="14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» </a:t>
          </a:r>
          <a:r>
            <a:rPr lang="en-U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Neoplastik</a:t>
          </a:r>
          <a:endParaRPr lang="en-US" sz="14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US" sz="1400" dirty="0" smtClean="0">
              <a:latin typeface="Arial" panose="020B0604020202020204" pitchFamily="34" charset="0"/>
              <a:ea typeface="Arial" charset="0"/>
              <a:cs typeface="Arial" panose="020B0604020202020204" pitchFamily="34" charset="0"/>
            </a:rPr>
            <a:t>» </a:t>
          </a:r>
          <a:r>
            <a:rPr lang="en-US" sz="1400" dirty="0" err="1" smtClean="0">
              <a:latin typeface="Arial" panose="020B0604020202020204" pitchFamily="34" charset="0"/>
              <a:ea typeface="Arial" charset="0"/>
              <a:cs typeface="Arial" panose="020B0604020202020204" pitchFamily="34" charset="0"/>
            </a:rPr>
            <a:t>Travmatik</a:t>
          </a:r>
          <a:endParaRPr lang="ru-RU" sz="1400" dirty="0" smtClean="0">
            <a:latin typeface="Arial" panose="020B0604020202020204" pitchFamily="34" charset="0"/>
            <a:ea typeface="Arial" charset="0"/>
            <a:cs typeface="Arial" panose="020B0604020202020204" pitchFamily="34" charset="0"/>
          </a:endParaRPr>
        </a:p>
        <a:p>
          <a:r>
            <a:rPr lang="en-US" sz="1400" dirty="0" smtClean="0">
              <a:latin typeface="Arial" panose="020B0604020202020204" pitchFamily="34" charset="0"/>
              <a:ea typeface="Arial" charset="0"/>
              <a:cs typeface="Arial" panose="020B0604020202020204" pitchFamily="34" charset="0"/>
            </a:rPr>
            <a:t>» </a:t>
          </a:r>
          <a:r>
            <a:rPr lang="en-U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Digər</a:t>
          </a:r>
          <a:endParaRPr lang="ru-RU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99A786-CC62-46F1-A06D-CC1287171179}" type="parTrans" cxnId="{F1372DAD-A471-402B-928F-0A703AAD04AD}">
      <dgm:prSet/>
      <dgm:spPr/>
      <dgm:t>
        <a:bodyPr/>
        <a:lstStyle/>
        <a:p>
          <a:endParaRPr lang="ru-RU" sz="1400"/>
        </a:p>
      </dgm:t>
    </dgm:pt>
    <dgm:pt modelId="{CF20A0B4-92B7-4584-89A1-0711693FFB28}" type="sibTrans" cxnId="{F1372DAD-A471-402B-928F-0A703AAD04AD}">
      <dgm:prSet/>
      <dgm:spPr/>
      <dgm:t>
        <a:bodyPr/>
        <a:lstStyle/>
        <a:p>
          <a:endParaRPr lang="ru-RU"/>
        </a:p>
      </dgm:t>
    </dgm:pt>
    <dgm:pt modelId="{170A9B6E-1B68-430E-A4CF-7E6FC5F957A3}">
      <dgm:prSet phldrT="[Text]" custT="1"/>
      <dgm:spPr/>
      <dgm:t>
        <a:bodyPr/>
        <a:lstStyle/>
        <a:p>
          <a:r>
            <a:rPr lang="en-US" sz="1400" b="1" dirty="0" err="1" smtClean="0">
              <a:latin typeface="Arial" panose="020B0604020202020204" pitchFamily="34" charset="0"/>
              <a:cs typeface="Arial" panose="020B0604020202020204" pitchFamily="34" charset="0"/>
            </a:rPr>
            <a:t>Kalsifikasionlar</a:t>
          </a:r>
          <a:endParaRPr lang="az-Latn-AZ" sz="1400" b="1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» </a:t>
          </a:r>
          <a:r>
            <a:rPr lang="en-U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Daşlar</a:t>
          </a:r>
          <a:endParaRPr lang="ru-RU" sz="14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» </a:t>
          </a:r>
          <a:r>
            <a:rPr lang="en-U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Postinfeksion</a:t>
          </a:r>
          <a:endParaRPr lang="ru-RU" sz="14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» </a:t>
          </a:r>
          <a:r>
            <a:rPr lang="en-U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Posthematoma</a:t>
          </a:r>
          <a:endParaRPr lang="ru-RU" sz="14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» </a:t>
          </a:r>
          <a:r>
            <a:rPr lang="en-U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Şişlərdə</a:t>
          </a:r>
          <a:r>
            <a:rPr 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nekroz</a:t>
          </a:r>
          <a:endParaRPr lang="ru-RU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5F5855-2042-41E0-97E8-047100BD50B8}" type="parTrans" cxnId="{35BB5627-153B-4A4F-9687-0699D2E19CA0}">
      <dgm:prSet/>
      <dgm:spPr/>
      <dgm:t>
        <a:bodyPr/>
        <a:lstStyle/>
        <a:p>
          <a:endParaRPr lang="ru-RU" sz="1400"/>
        </a:p>
      </dgm:t>
    </dgm:pt>
    <dgm:pt modelId="{152E8FEF-34F2-40EC-BA0E-2F3A88A78164}" type="sibTrans" cxnId="{35BB5627-153B-4A4F-9687-0699D2E19CA0}">
      <dgm:prSet/>
      <dgm:spPr/>
      <dgm:t>
        <a:bodyPr/>
        <a:lstStyle/>
        <a:p>
          <a:endParaRPr lang="ru-RU"/>
        </a:p>
      </dgm:t>
    </dgm:pt>
    <dgm:pt modelId="{9CAE2F57-EB12-43F9-ABA4-E9203467C8D1}">
      <dgm:prSet phldrT="[Text]" custT="1"/>
      <dgm:spPr/>
      <dgm:t>
        <a:bodyPr/>
        <a:lstStyle/>
        <a:p>
          <a:r>
            <a:rPr lang="az-Latn-AZ" sz="1400" b="1" dirty="0" smtClean="0">
              <a:latin typeface="Arial" panose="020B0604020202020204" pitchFamily="34" charset="0"/>
              <a:cs typeface="Arial" panose="020B0604020202020204" pitchFamily="34" charset="0"/>
            </a:rPr>
            <a:t>Travmalar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DE0448B-708C-4E12-B79F-10FE0C6E85DE}" type="parTrans" cxnId="{1D1C7AD6-314A-4C12-A2AA-E06623E0041A}">
      <dgm:prSet/>
      <dgm:spPr/>
      <dgm:t>
        <a:bodyPr/>
        <a:lstStyle/>
        <a:p>
          <a:endParaRPr lang="ru-RU" sz="1400"/>
        </a:p>
      </dgm:t>
    </dgm:pt>
    <dgm:pt modelId="{EDF9BEDF-3806-4CF0-82B4-23F3929F7F1F}" type="sibTrans" cxnId="{1D1C7AD6-314A-4C12-A2AA-E06623E0041A}">
      <dgm:prSet/>
      <dgm:spPr/>
      <dgm:t>
        <a:bodyPr/>
        <a:lstStyle/>
        <a:p>
          <a:endParaRPr lang="ru-RU"/>
        </a:p>
      </dgm:t>
    </dgm:pt>
    <dgm:pt modelId="{E8D9702C-69E5-4E87-9228-AF6C070FFF65}" type="pres">
      <dgm:prSet presAssocID="{205F6471-5A1C-4252-9FDF-9E42A0393605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60A6A64-52AC-46DD-911E-67AE1BCFB182}" type="pres">
      <dgm:prSet presAssocID="{82666F90-8FF4-4F91-9004-B9491B537084}" presName="hierRoot1" presStyleCnt="0"/>
      <dgm:spPr/>
      <dgm:t>
        <a:bodyPr/>
        <a:lstStyle/>
        <a:p>
          <a:endParaRPr lang="en-US"/>
        </a:p>
      </dgm:t>
    </dgm:pt>
    <dgm:pt modelId="{0F400ED3-1E1D-435C-A8CD-4B6F1C7C49E0}" type="pres">
      <dgm:prSet presAssocID="{82666F90-8FF4-4F91-9004-B9491B537084}" presName="composite" presStyleCnt="0"/>
      <dgm:spPr/>
      <dgm:t>
        <a:bodyPr/>
        <a:lstStyle/>
        <a:p>
          <a:endParaRPr lang="en-US"/>
        </a:p>
      </dgm:t>
    </dgm:pt>
    <dgm:pt modelId="{510DEE18-1AD0-4D94-9A06-13964A12FCC1}" type="pres">
      <dgm:prSet presAssocID="{82666F90-8FF4-4F91-9004-B9491B537084}" presName="background" presStyleLbl="node0" presStyleIdx="0" presStyleCnt="1"/>
      <dgm:spPr/>
      <dgm:t>
        <a:bodyPr/>
        <a:lstStyle/>
        <a:p>
          <a:endParaRPr lang="en-US"/>
        </a:p>
      </dgm:t>
    </dgm:pt>
    <dgm:pt modelId="{92AB76AE-608B-4DA5-8D86-53D4060633EA}" type="pres">
      <dgm:prSet presAssocID="{82666F90-8FF4-4F91-9004-B9491B537084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DFCB735-31DE-4EC7-966C-5C7FDC0FC4E4}" type="pres">
      <dgm:prSet presAssocID="{82666F90-8FF4-4F91-9004-B9491B537084}" presName="hierChild2" presStyleCnt="0"/>
      <dgm:spPr/>
      <dgm:t>
        <a:bodyPr/>
        <a:lstStyle/>
        <a:p>
          <a:endParaRPr lang="en-US"/>
        </a:p>
      </dgm:t>
    </dgm:pt>
    <dgm:pt modelId="{B332752E-B02D-4C60-BD39-7BF271D83D1C}" type="pres">
      <dgm:prSet presAssocID="{9592BBFA-BED1-4DBF-AC6F-E6CD31AB3E5C}" presName="Name10" presStyleLbl="parChTrans1D2" presStyleIdx="0" presStyleCnt="6"/>
      <dgm:spPr/>
      <dgm:t>
        <a:bodyPr/>
        <a:lstStyle/>
        <a:p>
          <a:endParaRPr lang="ru-RU"/>
        </a:p>
      </dgm:t>
    </dgm:pt>
    <dgm:pt modelId="{93B67659-83CF-4617-9CB2-2A505E40F467}" type="pres">
      <dgm:prSet presAssocID="{8C852AE4-364D-42B0-857D-798D02874F99}" presName="hierRoot2" presStyleCnt="0"/>
      <dgm:spPr/>
      <dgm:t>
        <a:bodyPr/>
        <a:lstStyle/>
        <a:p>
          <a:endParaRPr lang="en-US"/>
        </a:p>
      </dgm:t>
    </dgm:pt>
    <dgm:pt modelId="{A10BF69C-5413-4B86-83BA-4E61FE4E14CA}" type="pres">
      <dgm:prSet presAssocID="{8C852AE4-364D-42B0-857D-798D02874F99}" presName="composite2" presStyleCnt="0"/>
      <dgm:spPr/>
      <dgm:t>
        <a:bodyPr/>
        <a:lstStyle/>
        <a:p>
          <a:endParaRPr lang="en-US"/>
        </a:p>
      </dgm:t>
    </dgm:pt>
    <dgm:pt modelId="{CB2D6B52-94FF-4DBC-967A-14A84AEE2CB3}" type="pres">
      <dgm:prSet presAssocID="{8C852AE4-364D-42B0-857D-798D02874F99}" presName="background2" presStyleLbl="node2" presStyleIdx="0" presStyleCnt="6"/>
      <dgm:spPr/>
      <dgm:t>
        <a:bodyPr/>
        <a:lstStyle/>
        <a:p>
          <a:endParaRPr lang="en-US"/>
        </a:p>
      </dgm:t>
    </dgm:pt>
    <dgm:pt modelId="{8D11D9B2-F055-4FD4-ACDD-6061CFD66FD0}" type="pres">
      <dgm:prSet presAssocID="{8C852AE4-364D-42B0-857D-798D02874F99}" presName="text2" presStyleLbl="fgAcc2" presStyleIdx="0" presStyleCnt="6" custScaleY="19413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53CB386-726C-45D5-888C-E443550D2FF0}" type="pres">
      <dgm:prSet presAssocID="{8C852AE4-364D-42B0-857D-798D02874F99}" presName="hierChild3" presStyleCnt="0"/>
      <dgm:spPr/>
      <dgm:t>
        <a:bodyPr/>
        <a:lstStyle/>
        <a:p>
          <a:endParaRPr lang="en-US"/>
        </a:p>
      </dgm:t>
    </dgm:pt>
    <dgm:pt modelId="{92F1E6D4-A7BF-4A73-AF06-9E61B587A8C1}" type="pres">
      <dgm:prSet presAssocID="{035D47A0-62E5-4A0D-8501-27A4177DAD25}" presName="Name10" presStyleLbl="parChTrans1D2" presStyleIdx="1" presStyleCnt="6"/>
      <dgm:spPr/>
      <dgm:t>
        <a:bodyPr/>
        <a:lstStyle/>
        <a:p>
          <a:endParaRPr lang="ru-RU"/>
        </a:p>
      </dgm:t>
    </dgm:pt>
    <dgm:pt modelId="{02D5B078-61F0-4155-A750-3EC7056A0940}" type="pres">
      <dgm:prSet presAssocID="{E6D49D89-1386-4657-92F5-A036554E02F9}" presName="hierRoot2" presStyleCnt="0"/>
      <dgm:spPr/>
      <dgm:t>
        <a:bodyPr/>
        <a:lstStyle/>
        <a:p>
          <a:endParaRPr lang="en-US"/>
        </a:p>
      </dgm:t>
    </dgm:pt>
    <dgm:pt modelId="{53A21F9E-B58E-4919-A8BE-8F97954B087D}" type="pres">
      <dgm:prSet presAssocID="{E6D49D89-1386-4657-92F5-A036554E02F9}" presName="composite2" presStyleCnt="0"/>
      <dgm:spPr/>
      <dgm:t>
        <a:bodyPr/>
        <a:lstStyle/>
        <a:p>
          <a:endParaRPr lang="en-US"/>
        </a:p>
      </dgm:t>
    </dgm:pt>
    <dgm:pt modelId="{4BF07C1B-7FDC-4368-B662-F43C201FCA75}" type="pres">
      <dgm:prSet presAssocID="{E6D49D89-1386-4657-92F5-A036554E02F9}" presName="background2" presStyleLbl="node2" presStyleIdx="1" presStyleCnt="6"/>
      <dgm:spPr/>
      <dgm:t>
        <a:bodyPr/>
        <a:lstStyle/>
        <a:p>
          <a:endParaRPr lang="en-US"/>
        </a:p>
      </dgm:t>
    </dgm:pt>
    <dgm:pt modelId="{7B9EE3F9-2C5E-496D-8EB5-62BEC7E2B937}" type="pres">
      <dgm:prSet presAssocID="{E6D49D89-1386-4657-92F5-A036554E02F9}" presName="text2" presStyleLbl="fgAcc2" presStyleIdx="1" presStyleCnt="6" custScaleY="21002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179D0F4-7D48-49B8-B201-44BEF4062BC9}" type="pres">
      <dgm:prSet presAssocID="{E6D49D89-1386-4657-92F5-A036554E02F9}" presName="hierChild3" presStyleCnt="0"/>
      <dgm:spPr/>
      <dgm:t>
        <a:bodyPr/>
        <a:lstStyle/>
        <a:p>
          <a:endParaRPr lang="en-US"/>
        </a:p>
      </dgm:t>
    </dgm:pt>
    <dgm:pt modelId="{03BDC262-1413-46A6-B554-61E1BD3B65B8}" type="pres">
      <dgm:prSet presAssocID="{DD99A786-CC62-46F1-A06D-CC1287171179}" presName="Name10" presStyleLbl="parChTrans1D2" presStyleIdx="2" presStyleCnt="6"/>
      <dgm:spPr/>
      <dgm:t>
        <a:bodyPr/>
        <a:lstStyle/>
        <a:p>
          <a:endParaRPr lang="ru-RU"/>
        </a:p>
      </dgm:t>
    </dgm:pt>
    <dgm:pt modelId="{493E9AA8-DFEB-4FD7-B6D5-6D4934EFCE3B}" type="pres">
      <dgm:prSet presAssocID="{366E57B0-B9DE-4E38-A298-669442DE92EE}" presName="hierRoot2" presStyleCnt="0"/>
      <dgm:spPr/>
      <dgm:t>
        <a:bodyPr/>
        <a:lstStyle/>
        <a:p>
          <a:endParaRPr lang="en-US"/>
        </a:p>
      </dgm:t>
    </dgm:pt>
    <dgm:pt modelId="{BE13362D-D7A8-477E-834E-9651D630EBB3}" type="pres">
      <dgm:prSet presAssocID="{366E57B0-B9DE-4E38-A298-669442DE92EE}" presName="composite2" presStyleCnt="0"/>
      <dgm:spPr/>
      <dgm:t>
        <a:bodyPr/>
        <a:lstStyle/>
        <a:p>
          <a:endParaRPr lang="en-US"/>
        </a:p>
      </dgm:t>
    </dgm:pt>
    <dgm:pt modelId="{9CB2B66B-1AC0-4956-908B-E993AF43941A}" type="pres">
      <dgm:prSet presAssocID="{366E57B0-B9DE-4E38-A298-669442DE92EE}" presName="background2" presStyleLbl="node2" presStyleIdx="2" presStyleCnt="6"/>
      <dgm:spPr/>
      <dgm:t>
        <a:bodyPr/>
        <a:lstStyle/>
        <a:p>
          <a:endParaRPr lang="en-US"/>
        </a:p>
      </dgm:t>
    </dgm:pt>
    <dgm:pt modelId="{F2866D7E-3679-4706-8711-1164D2BE9846}" type="pres">
      <dgm:prSet presAssocID="{366E57B0-B9DE-4E38-A298-669442DE92EE}" presName="text2" presStyleLbl="fgAcc2" presStyleIdx="2" presStyleCnt="6" custScaleY="19292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BCF4AF6-9071-4022-B10D-06A9DFCFF784}" type="pres">
      <dgm:prSet presAssocID="{366E57B0-B9DE-4E38-A298-669442DE92EE}" presName="hierChild3" presStyleCnt="0"/>
      <dgm:spPr/>
      <dgm:t>
        <a:bodyPr/>
        <a:lstStyle/>
        <a:p>
          <a:endParaRPr lang="en-US"/>
        </a:p>
      </dgm:t>
    </dgm:pt>
    <dgm:pt modelId="{F8D4F60C-EF11-4F13-86B1-853358F235E4}" type="pres">
      <dgm:prSet presAssocID="{615F5855-2042-41E0-97E8-047100BD50B8}" presName="Name10" presStyleLbl="parChTrans1D2" presStyleIdx="3" presStyleCnt="6"/>
      <dgm:spPr/>
      <dgm:t>
        <a:bodyPr/>
        <a:lstStyle/>
        <a:p>
          <a:endParaRPr lang="ru-RU"/>
        </a:p>
      </dgm:t>
    </dgm:pt>
    <dgm:pt modelId="{AEFA29EB-1504-4724-9861-87454609DB07}" type="pres">
      <dgm:prSet presAssocID="{170A9B6E-1B68-430E-A4CF-7E6FC5F957A3}" presName="hierRoot2" presStyleCnt="0"/>
      <dgm:spPr/>
      <dgm:t>
        <a:bodyPr/>
        <a:lstStyle/>
        <a:p>
          <a:endParaRPr lang="en-US"/>
        </a:p>
      </dgm:t>
    </dgm:pt>
    <dgm:pt modelId="{0668FE68-8D32-4533-AF50-DDE912FCB607}" type="pres">
      <dgm:prSet presAssocID="{170A9B6E-1B68-430E-A4CF-7E6FC5F957A3}" presName="composite2" presStyleCnt="0"/>
      <dgm:spPr/>
      <dgm:t>
        <a:bodyPr/>
        <a:lstStyle/>
        <a:p>
          <a:endParaRPr lang="en-US"/>
        </a:p>
      </dgm:t>
    </dgm:pt>
    <dgm:pt modelId="{6B64D471-572D-4F4C-9659-C3B4DA213E6A}" type="pres">
      <dgm:prSet presAssocID="{170A9B6E-1B68-430E-A4CF-7E6FC5F957A3}" presName="background2" presStyleLbl="node2" presStyleIdx="3" presStyleCnt="6"/>
      <dgm:spPr/>
      <dgm:t>
        <a:bodyPr/>
        <a:lstStyle/>
        <a:p>
          <a:endParaRPr lang="en-US"/>
        </a:p>
      </dgm:t>
    </dgm:pt>
    <dgm:pt modelId="{F3F996CB-A359-4120-94D3-1F2209764D8F}" type="pres">
      <dgm:prSet presAssocID="{170A9B6E-1B68-430E-A4CF-7E6FC5F957A3}" presName="text2" presStyleLbl="fgAcc2" presStyleIdx="3" presStyleCnt="6" custScaleY="17703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50F906D-244E-4E4C-8524-819595B2C5DD}" type="pres">
      <dgm:prSet presAssocID="{170A9B6E-1B68-430E-A4CF-7E6FC5F957A3}" presName="hierChild3" presStyleCnt="0"/>
      <dgm:spPr/>
      <dgm:t>
        <a:bodyPr/>
        <a:lstStyle/>
        <a:p>
          <a:endParaRPr lang="en-US"/>
        </a:p>
      </dgm:t>
    </dgm:pt>
    <dgm:pt modelId="{F62C816B-5EE7-46F0-9420-6777E3CF9812}" type="pres">
      <dgm:prSet presAssocID="{C54B3297-37D8-4325-B0BD-AA92F5185ED9}" presName="Name10" presStyleLbl="parChTrans1D2" presStyleIdx="4" presStyleCnt="6"/>
      <dgm:spPr/>
      <dgm:t>
        <a:bodyPr/>
        <a:lstStyle/>
        <a:p>
          <a:endParaRPr lang="ru-RU"/>
        </a:p>
      </dgm:t>
    </dgm:pt>
    <dgm:pt modelId="{EDB355AA-9DF8-48BA-9E97-CA1EB7EA7A9D}" type="pres">
      <dgm:prSet presAssocID="{88191108-D68B-418F-A51A-FED3EF041300}" presName="hierRoot2" presStyleCnt="0"/>
      <dgm:spPr/>
      <dgm:t>
        <a:bodyPr/>
        <a:lstStyle/>
        <a:p>
          <a:endParaRPr lang="en-US"/>
        </a:p>
      </dgm:t>
    </dgm:pt>
    <dgm:pt modelId="{223C149F-3203-4EF4-A028-973BE0D93444}" type="pres">
      <dgm:prSet presAssocID="{88191108-D68B-418F-A51A-FED3EF041300}" presName="composite2" presStyleCnt="0"/>
      <dgm:spPr/>
      <dgm:t>
        <a:bodyPr/>
        <a:lstStyle/>
        <a:p>
          <a:endParaRPr lang="en-US"/>
        </a:p>
      </dgm:t>
    </dgm:pt>
    <dgm:pt modelId="{9AD94EB2-F1FD-4F9C-9E2C-6FAB30662F3A}" type="pres">
      <dgm:prSet presAssocID="{88191108-D68B-418F-A51A-FED3EF041300}" presName="background2" presStyleLbl="node2" presStyleIdx="4" presStyleCnt="6"/>
      <dgm:spPr/>
      <dgm:t>
        <a:bodyPr/>
        <a:lstStyle/>
        <a:p>
          <a:endParaRPr lang="en-US"/>
        </a:p>
      </dgm:t>
    </dgm:pt>
    <dgm:pt modelId="{FCB396C5-8134-4BA4-9505-8CBC5C28DAF3}" type="pres">
      <dgm:prSet presAssocID="{88191108-D68B-418F-A51A-FED3EF041300}" presName="text2" presStyleLbl="fgAcc2" presStyleIdx="4" presStyleCnt="6" custScaleY="27237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1D0031F-CAC7-4C2D-8305-AA0A071AB1DC}" type="pres">
      <dgm:prSet presAssocID="{88191108-D68B-418F-A51A-FED3EF041300}" presName="hierChild3" presStyleCnt="0"/>
      <dgm:spPr/>
      <dgm:t>
        <a:bodyPr/>
        <a:lstStyle/>
        <a:p>
          <a:endParaRPr lang="en-US"/>
        </a:p>
      </dgm:t>
    </dgm:pt>
    <dgm:pt modelId="{9DF64E57-0C74-4A3B-A1A3-70A992AFE5C3}" type="pres">
      <dgm:prSet presAssocID="{6DE0448B-708C-4E12-B79F-10FE0C6E85DE}" presName="Name10" presStyleLbl="parChTrans1D2" presStyleIdx="5" presStyleCnt="6"/>
      <dgm:spPr/>
      <dgm:t>
        <a:bodyPr/>
        <a:lstStyle/>
        <a:p>
          <a:endParaRPr lang="ru-RU"/>
        </a:p>
      </dgm:t>
    </dgm:pt>
    <dgm:pt modelId="{DA7B1DC2-58B2-45B7-952B-5E2EB2F34B20}" type="pres">
      <dgm:prSet presAssocID="{9CAE2F57-EB12-43F9-ABA4-E9203467C8D1}" presName="hierRoot2" presStyleCnt="0"/>
      <dgm:spPr/>
      <dgm:t>
        <a:bodyPr/>
        <a:lstStyle/>
        <a:p>
          <a:endParaRPr lang="en-US"/>
        </a:p>
      </dgm:t>
    </dgm:pt>
    <dgm:pt modelId="{E7CE5659-7513-495D-B3C8-9539E23A869A}" type="pres">
      <dgm:prSet presAssocID="{9CAE2F57-EB12-43F9-ABA4-E9203467C8D1}" presName="composite2" presStyleCnt="0"/>
      <dgm:spPr/>
      <dgm:t>
        <a:bodyPr/>
        <a:lstStyle/>
        <a:p>
          <a:endParaRPr lang="en-US"/>
        </a:p>
      </dgm:t>
    </dgm:pt>
    <dgm:pt modelId="{F3180264-E8B0-4008-9B01-AAA8663C5DA9}" type="pres">
      <dgm:prSet presAssocID="{9CAE2F57-EB12-43F9-ABA4-E9203467C8D1}" presName="background2" presStyleLbl="node2" presStyleIdx="5" presStyleCnt="6"/>
      <dgm:spPr/>
      <dgm:t>
        <a:bodyPr/>
        <a:lstStyle/>
        <a:p>
          <a:endParaRPr lang="en-US"/>
        </a:p>
      </dgm:t>
    </dgm:pt>
    <dgm:pt modelId="{B67FDA3F-95E1-4379-8E01-BC0C3040D58E}" type="pres">
      <dgm:prSet presAssocID="{9CAE2F57-EB12-43F9-ABA4-E9203467C8D1}" presName="text2" presStyleLbl="fgAcc2" presStyleIdx="5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66C0CB7-5B84-4283-9D8A-5C0A0D06E423}" type="pres">
      <dgm:prSet presAssocID="{9CAE2F57-EB12-43F9-ABA4-E9203467C8D1}" presName="hierChild3" presStyleCnt="0"/>
      <dgm:spPr/>
      <dgm:t>
        <a:bodyPr/>
        <a:lstStyle/>
        <a:p>
          <a:endParaRPr lang="en-US"/>
        </a:p>
      </dgm:t>
    </dgm:pt>
  </dgm:ptLst>
  <dgm:cxnLst>
    <dgm:cxn modelId="{066E0B85-EF00-414D-A767-EB98BBA347CC}" type="presOf" srcId="{6DE0448B-708C-4E12-B79F-10FE0C6E85DE}" destId="{9DF64E57-0C74-4A3B-A1A3-70A992AFE5C3}" srcOrd="0" destOrd="0" presId="urn:microsoft.com/office/officeart/2005/8/layout/hierarchy1"/>
    <dgm:cxn modelId="{34BFDB45-6750-4D1F-B1B5-BBEE365B173A}" type="presOf" srcId="{366E57B0-B9DE-4E38-A298-669442DE92EE}" destId="{F2866D7E-3679-4706-8711-1164D2BE9846}" srcOrd="0" destOrd="0" presId="urn:microsoft.com/office/officeart/2005/8/layout/hierarchy1"/>
    <dgm:cxn modelId="{94E83064-AE1F-4648-BB04-83D468DE95E6}" srcId="{205F6471-5A1C-4252-9FDF-9E42A0393605}" destId="{82666F90-8FF4-4F91-9004-B9491B537084}" srcOrd="0" destOrd="0" parTransId="{E6103967-9C07-4E71-8D9D-630CBDE12626}" sibTransId="{80D0F2F4-3DE4-4059-8FC5-5080AF2289A1}"/>
    <dgm:cxn modelId="{A7319330-E889-4AED-8323-3ED517D01822}" type="presOf" srcId="{205F6471-5A1C-4252-9FDF-9E42A0393605}" destId="{E8D9702C-69E5-4E87-9228-AF6C070FFF65}" srcOrd="0" destOrd="0" presId="urn:microsoft.com/office/officeart/2005/8/layout/hierarchy1"/>
    <dgm:cxn modelId="{18F7F41B-8E85-4EE8-A62B-5A58158C738D}" srcId="{82666F90-8FF4-4F91-9004-B9491B537084}" destId="{8C852AE4-364D-42B0-857D-798D02874F99}" srcOrd="0" destOrd="0" parTransId="{9592BBFA-BED1-4DBF-AC6F-E6CD31AB3E5C}" sibTransId="{B4BE6ECF-E9FB-4411-881B-8C8DE070BA90}"/>
    <dgm:cxn modelId="{898C5F42-0667-4AC6-AAC6-87F3072FFCDB}" type="presOf" srcId="{DD99A786-CC62-46F1-A06D-CC1287171179}" destId="{03BDC262-1413-46A6-B554-61E1BD3B65B8}" srcOrd="0" destOrd="0" presId="urn:microsoft.com/office/officeart/2005/8/layout/hierarchy1"/>
    <dgm:cxn modelId="{13E7AE75-5F50-461A-B8A6-6091943CB916}" srcId="{82666F90-8FF4-4F91-9004-B9491B537084}" destId="{E6D49D89-1386-4657-92F5-A036554E02F9}" srcOrd="1" destOrd="0" parTransId="{035D47A0-62E5-4A0D-8501-27A4177DAD25}" sibTransId="{57AB074D-3D4E-4E2D-80B6-9B43392C426E}"/>
    <dgm:cxn modelId="{DB26805D-8825-40BE-8F2F-B42E09755B05}" type="presOf" srcId="{C54B3297-37D8-4325-B0BD-AA92F5185ED9}" destId="{F62C816B-5EE7-46F0-9420-6777E3CF9812}" srcOrd="0" destOrd="0" presId="urn:microsoft.com/office/officeart/2005/8/layout/hierarchy1"/>
    <dgm:cxn modelId="{26A9E0B5-21DC-4944-80E2-8387BB917362}" type="presOf" srcId="{170A9B6E-1B68-430E-A4CF-7E6FC5F957A3}" destId="{F3F996CB-A359-4120-94D3-1F2209764D8F}" srcOrd="0" destOrd="0" presId="urn:microsoft.com/office/officeart/2005/8/layout/hierarchy1"/>
    <dgm:cxn modelId="{966966BC-AE55-4906-AF6C-E90E39BD2EFE}" type="presOf" srcId="{E6D49D89-1386-4657-92F5-A036554E02F9}" destId="{7B9EE3F9-2C5E-496D-8EB5-62BEC7E2B937}" srcOrd="0" destOrd="0" presId="urn:microsoft.com/office/officeart/2005/8/layout/hierarchy1"/>
    <dgm:cxn modelId="{06E4C456-4C17-406D-A27F-FF379D8F1559}" type="presOf" srcId="{615F5855-2042-41E0-97E8-047100BD50B8}" destId="{F8D4F60C-EF11-4F13-86B1-853358F235E4}" srcOrd="0" destOrd="0" presId="urn:microsoft.com/office/officeart/2005/8/layout/hierarchy1"/>
    <dgm:cxn modelId="{EF69CA68-8261-46E2-B808-87254B823FB0}" type="presOf" srcId="{035D47A0-62E5-4A0D-8501-27A4177DAD25}" destId="{92F1E6D4-A7BF-4A73-AF06-9E61B587A8C1}" srcOrd="0" destOrd="0" presId="urn:microsoft.com/office/officeart/2005/8/layout/hierarchy1"/>
    <dgm:cxn modelId="{94B77C36-8EAB-4D2D-9209-79C9CD710D5E}" type="presOf" srcId="{88191108-D68B-418F-A51A-FED3EF041300}" destId="{FCB396C5-8134-4BA4-9505-8CBC5C28DAF3}" srcOrd="0" destOrd="0" presId="urn:microsoft.com/office/officeart/2005/8/layout/hierarchy1"/>
    <dgm:cxn modelId="{F69FCDBF-4C4B-4E5B-8FD5-93E491D1FD6C}" type="presOf" srcId="{82666F90-8FF4-4F91-9004-B9491B537084}" destId="{92AB76AE-608B-4DA5-8D86-53D4060633EA}" srcOrd="0" destOrd="0" presId="urn:microsoft.com/office/officeart/2005/8/layout/hierarchy1"/>
    <dgm:cxn modelId="{33391726-C04A-45E5-8963-04AF8FD1F185}" type="presOf" srcId="{8C852AE4-364D-42B0-857D-798D02874F99}" destId="{8D11D9B2-F055-4FD4-ACDD-6061CFD66FD0}" srcOrd="0" destOrd="0" presId="urn:microsoft.com/office/officeart/2005/8/layout/hierarchy1"/>
    <dgm:cxn modelId="{17E79896-D98D-46E6-9F0B-2718BBEBE8E6}" srcId="{82666F90-8FF4-4F91-9004-B9491B537084}" destId="{88191108-D68B-418F-A51A-FED3EF041300}" srcOrd="4" destOrd="0" parTransId="{C54B3297-37D8-4325-B0BD-AA92F5185ED9}" sibTransId="{10A428E6-5933-48B8-8D60-84A19594678A}"/>
    <dgm:cxn modelId="{1D1C7AD6-314A-4C12-A2AA-E06623E0041A}" srcId="{82666F90-8FF4-4F91-9004-B9491B537084}" destId="{9CAE2F57-EB12-43F9-ABA4-E9203467C8D1}" srcOrd="5" destOrd="0" parTransId="{6DE0448B-708C-4E12-B79F-10FE0C6E85DE}" sibTransId="{EDF9BEDF-3806-4CF0-82B4-23F3929F7F1F}"/>
    <dgm:cxn modelId="{35BB5627-153B-4A4F-9687-0699D2E19CA0}" srcId="{82666F90-8FF4-4F91-9004-B9491B537084}" destId="{170A9B6E-1B68-430E-A4CF-7E6FC5F957A3}" srcOrd="3" destOrd="0" parTransId="{615F5855-2042-41E0-97E8-047100BD50B8}" sibTransId="{152E8FEF-34F2-40EC-BA0E-2F3A88A78164}"/>
    <dgm:cxn modelId="{C29B5A18-CECD-49BC-B042-BB72511A677F}" type="presOf" srcId="{9CAE2F57-EB12-43F9-ABA4-E9203467C8D1}" destId="{B67FDA3F-95E1-4379-8E01-BC0C3040D58E}" srcOrd="0" destOrd="0" presId="urn:microsoft.com/office/officeart/2005/8/layout/hierarchy1"/>
    <dgm:cxn modelId="{F1372DAD-A471-402B-928F-0A703AAD04AD}" srcId="{82666F90-8FF4-4F91-9004-B9491B537084}" destId="{366E57B0-B9DE-4E38-A298-669442DE92EE}" srcOrd="2" destOrd="0" parTransId="{DD99A786-CC62-46F1-A06D-CC1287171179}" sibTransId="{CF20A0B4-92B7-4584-89A1-0711693FFB28}"/>
    <dgm:cxn modelId="{7FB20BD2-2A4D-491B-830D-0EDA0EDCF578}" type="presOf" srcId="{9592BBFA-BED1-4DBF-AC6F-E6CD31AB3E5C}" destId="{B332752E-B02D-4C60-BD39-7BF271D83D1C}" srcOrd="0" destOrd="0" presId="urn:microsoft.com/office/officeart/2005/8/layout/hierarchy1"/>
    <dgm:cxn modelId="{1B040858-A4CA-4511-89D0-4838365893BD}" type="presParOf" srcId="{E8D9702C-69E5-4E87-9228-AF6C070FFF65}" destId="{A60A6A64-52AC-46DD-911E-67AE1BCFB182}" srcOrd="0" destOrd="0" presId="urn:microsoft.com/office/officeart/2005/8/layout/hierarchy1"/>
    <dgm:cxn modelId="{9BB25FCD-DE51-4F76-B6F8-5B3270092CDD}" type="presParOf" srcId="{A60A6A64-52AC-46DD-911E-67AE1BCFB182}" destId="{0F400ED3-1E1D-435C-A8CD-4B6F1C7C49E0}" srcOrd="0" destOrd="0" presId="urn:microsoft.com/office/officeart/2005/8/layout/hierarchy1"/>
    <dgm:cxn modelId="{1D509F37-EAEE-41FA-8453-DC950C8A206F}" type="presParOf" srcId="{0F400ED3-1E1D-435C-A8CD-4B6F1C7C49E0}" destId="{510DEE18-1AD0-4D94-9A06-13964A12FCC1}" srcOrd="0" destOrd="0" presId="urn:microsoft.com/office/officeart/2005/8/layout/hierarchy1"/>
    <dgm:cxn modelId="{1346C918-4713-4363-BF5E-2FFFB202222C}" type="presParOf" srcId="{0F400ED3-1E1D-435C-A8CD-4B6F1C7C49E0}" destId="{92AB76AE-608B-4DA5-8D86-53D4060633EA}" srcOrd="1" destOrd="0" presId="urn:microsoft.com/office/officeart/2005/8/layout/hierarchy1"/>
    <dgm:cxn modelId="{600E2A96-C31D-49AE-BBC8-EADC32404673}" type="presParOf" srcId="{A60A6A64-52AC-46DD-911E-67AE1BCFB182}" destId="{FDFCB735-31DE-4EC7-966C-5C7FDC0FC4E4}" srcOrd="1" destOrd="0" presId="urn:microsoft.com/office/officeart/2005/8/layout/hierarchy1"/>
    <dgm:cxn modelId="{F37C2F3B-9128-4ECA-8D98-A775DDB2AED1}" type="presParOf" srcId="{FDFCB735-31DE-4EC7-966C-5C7FDC0FC4E4}" destId="{B332752E-B02D-4C60-BD39-7BF271D83D1C}" srcOrd="0" destOrd="0" presId="urn:microsoft.com/office/officeart/2005/8/layout/hierarchy1"/>
    <dgm:cxn modelId="{4D11EE51-5F15-46E2-86AA-756CA02F5E4B}" type="presParOf" srcId="{FDFCB735-31DE-4EC7-966C-5C7FDC0FC4E4}" destId="{93B67659-83CF-4617-9CB2-2A505E40F467}" srcOrd="1" destOrd="0" presId="urn:microsoft.com/office/officeart/2005/8/layout/hierarchy1"/>
    <dgm:cxn modelId="{3E24FE2C-F4E4-49B9-B779-5543AB3E3340}" type="presParOf" srcId="{93B67659-83CF-4617-9CB2-2A505E40F467}" destId="{A10BF69C-5413-4B86-83BA-4E61FE4E14CA}" srcOrd="0" destOrd="0" presId="urn:microsoft.com/office/officeart/2005/8/layout/hierarchy1"/>
    <dgm:cxn modelId="{BDAF9C1F-8168-4F3F-901E-4722EB56E840}" type="presParOf" srcId="{A10BF69C-5413-4B86-83BA-4E61FE4E14CA}" destId="{CB2D6B52-94FF-4DBC-967A-14A84AEE2CB3}" srcOrd="0" destOrd="0" presId="urn:microsoft.com/office/officeart/2005/8/layout/hierarchy1"/>
    <dgm:cxn modelId="{23F67ACA-93A7-4B6D-A0AC-93F16782E834}" type="presParOf" srcId="{A10BF69C-5413-4B86-83BA-4E61FE4E14CA}" destId="{8D11D9B2-F055-4FD4-ACDD-6061CFD66FD0}" srcOrd="1" destOrd="0" presId="urn:microsoft.com/office/officeart/2005/8/layout/hierarchy1"/>
    <dgm:cxn modelId="{34D03B02-4BAE-4A4F-9E11-9E6DE4571573}" type="presParOf" srcId="{93B67659-83CF-4617-9CB2-2A505E40F467}" destId="{653CB386-726C-45D5-888C-E443550D2FF0}" srcOrd="1" destOrd="0" presId="urn:microsoft.com/office/officeart/2005/8/layout/hierarchy1"/>
    <dgm:cxn modelId="{037DBCA4-70FC-4B88-88E2-8897027F9777}" type="presParOf" srcId="{FDFCB735-31DE-4EC7-966C-5C7FDC0FC4E4}" destId="{92F1E6D4-A7BF-4A73-AF06-9E61B587A8C1}" srcOrd="2" destOrd="0" presId="urn:microsoft.com/office/officeart/2005/8/layout/hierarchy1"/>
    <dgm:cxn modelId="{9B59B2CD-7EDB-4AF4-9BDD-2DD2CDBCA0CE}" type="presParOf" srcId="{FDFCB735-31DE-4EC7-966C-5C7FDC0FC4E4}" destId="{02D5B078-61F0-4155-A750-3EC7056A0940}" srcOrd="3" destOrd="0" presId="urn:microsoft.com/office/officeart/2005/8/layout/hierarchy1"/>
    <dgm:cxn modelId="{0DF2F5C7-9894-4C64-8D7C-619ED179EF90}" type="presParOf" srcId="{02D5B078-61F0-4155-A750-3EC7056A0940}" destId="{53A21F9E-B58E-4919-A8BE-8F97954B087D}" srcOrd="0" destOrd="0" presId="urn:microsoft.com/office/officeart/2005/8/layout/hierarchy1"/>
    <dgm:cxn modelId="{C2CA2573-B993-45C5-A1C6-6772A5A1ECAA}" type="presParOf" srcId="{53A21F9E-B58E-4919-A8BE-8F97954B087D}" destId="{4BF07C1B-7FDC-4368-B662-F43C201FCA75}" srcOrd="0" destOrd="0" presId="urn:microsoft.com/office/officeart/2005/8/layout/hierarchy1"/>
    <dgm:cxn modelId="{853E0C5B-B967-476F-A4B9-2F51E03DCDCC}" type="presParOf" srcId="{53A21F9E-B58E-4919-A8BE-8F97954B087D}" destId="{7B9EE3F9-2C5E-496D-8EB5-62BEC7E2B937}" srcOrd="1" destOrd="0" presId="urn:microsoft.com/office/officeart/2005/8/layout/hierarchy1"/>
    <dgm:cxn modelId="{F12C391B-689B-4F59-9446-FEEC71F382FB}" type="presParOf" srcId="{02D5B078-61F0-4155-A750-3EC7056A0940}" destId="{3179D0F4-7D48-49B8-B201-44BEF4062BC9}" srcOrd="1" destOrd="0" presId="urn:microsoft.com/office/officeart/2005/8/layout/hierarchy1"/>
    <dgm:cxn modelId="{D1199987-DA94-46B6-A901-BB11BB13E4F8}" type="presParOf" srcId="{FDFCB735-31DE-4EC7-966C-5C7FDC0FC4E4}" destId="{03BDC262-1413-46A6-B554-61E1BD3B65B8}" srcOrd="4" destOrd="0" presId="urn:microsoft.com/office/officeart/2005/8/layout/hierarchy1"/>
    <dgm:cxn modelId="{B3C5D241-E644-4581-9135-C6D9009B1C0A}" type="presParOf" srcId="{FDFCB735-31DE-4EC7-966C-5C7FDC0FC4E4}" destId="{493E9AA8-DFEB-4FD7-B6D5-6D4934EFCE3B}" srcOrd="5" destOrd="0" presId="urn:microsoft.com/office/officeart/2005/8/layout/hierarchy1"/>
    <dgm:cxn modelId="{C6AC4BA3-E314-4519-AB12-2A7B83C12199}" type="presParOf" srcId="{493E9AA8-DFEB-4FD7-B6D5-6D4934EFCE3B}" destId="{BE13362D-D7A8-477E-834E-9651D630EBB3}" srcOrd="0" destOrd="0" presId="urn:microsoft.com/office/officeart/2005/8/layout/hierarchy1"/>
    <dgm:cxn modelId="{4E620309-F1FD-4137-8178-726DF1D27680}" type="presParOf" srcId="{BE13362D-D7A8-477E-834E-9651D630EBB3}" destId="{9CB2B66B-1AC0-4956-908B-E993AF43941A}" srcOrd="0" destOrd="0" presId="urn:microsoft.com/office/officeart/2005/8/layout/hierarchy1"/>
    <dgm:cxn modelId="{FB45C848-8790-4B4E-AD6F-A9F2B8990F82}" type="presParOf" srcId="{BE13362D-D7A8-477E-834E-9651D630EBB3}" destId="{F2866D7E-3679-4706-8711-1164D2BE9846}" srcOrd="1" destOrd="0" presId="urn:microsoft.com/office/officeart/2005/8/layout/hierarchy1"/>
    <dgm:cxn modelId="{48C0D9F2-7F8B-4556-AC2C-EC384DC0EA1A}" type="presParOf" srcId="{493E9AA8-DFEB-4FD7-B6D5-6D4934EFCE3B}" destId="{9BCF4AF6-9071-4022-B10D-06A9DFCFF784}" srcOrd="1" destOrd="0" presId="urn:microsoft.com/office/officeart/2005/8/layout/hierarchy1"/>
    <dgm:cxn modelId="{E822B821-2696-4553-8F4B-202348127830}" type="presParOf" srcId="{FDFCB735-31DE-4EC7-966C-5C7FDC0FC4E4}" destId="{F8D4F60C-EF11-4F13-86B1-853358F235E4}" srcOrd="6" destOrd="0" presId="urn:microsoft.com/office/officeart/2005/8/layout/hierarchy1"/>
    <dgm:cxn modelId="{4425D99F-09B0-4345-B352-755FAFBCEADC}" type="presParOf" srcId="{FDFCB735-31DE-4EC7-966C-5C7FDC0FC4E4}" destId="{AEFA29EB-1504-4724-9861-87454609DB07}" srcOrd="7" destOrd="0" presId="urn:microsoft.com/office/officeart/2005/8/layout/hierarchy1"/>
    <dgm:cxn modelId="{BDBAAC52-EB9A-44A1-B1F9-71C0383AA748}" type="presParOf" srcId="{AEFA29EB-1504-4724-9861-87454609DB07}" destId="{0668FE68-8D32-4533-AF50-DDE912FCB607}" srcOrd="0" destOrd="0" presId="urn:microsoft.com/office/officeart/2005/8/layout/hierarchy1"/>
    <dgm:cxn modelId="{813869D6-740F-4C1D-8CB4-5DC2A11A0047}" type="presParOf" srcId="{0668FE68-8D32-4533-AF50-DDE912FCB607}" destId="{6B64D471-572D-4F4C-9659-C3B4DA213E6A}" srcOrd="0" destOrd="0" presId="urn:microsoft.com/office/officeart/2005/8/layout/hierarchy1"/>
    <dgm:cxn modelId="{0C670629-625E-4705-8A57-0000CF32E928}" type="presParOf" srcId="{0668FE68-8D32-4533-AF50-DDE912FCB607}" destId="{F3F996CB-A359-4120-94D3-1F2209764D8F}" srcOrd="1" destOrd="0" presId="urn:microsoft.com/office/officeart/2005/8/layout/hierarchy1"/>
    <dgm:cxn modelId="{B919AA57-E678-4834-9D22-5A35C8AE07A6}" type="presParOf" srcId="{AEFA29EB-1504-4724-9861-87454609DB07}" destId="{D50F906D-244E-4E4C-8524-819595B2C5DD}" srcOrd="1" destOrd="0" presId="urn:microsoft.com/office/officeart/2005/8/layout/hierarchy1"/>
    <dgm:cxn modelId="{6AD49676-4D1C-4A1D-AB64-5E2FF0058A3A}" type="presParOf" srcId="{FDFCB735-31DE-4EC7-966C-5C7FDC0FC4E4}" destId="{F62C816B-5EE7-46F0-9420-6777E3CF9812}" srcOrd="8" destOrd="0" presId="urn:microsoft.com/office/officeart/2005/8/layout/hierarchy1"/>
    <dgm:cxn modelId="{39401105-4399-4851-960B-CCE7654268EE}" type="presParOf" srcId="{FDFCB735-31DE-4EC7-966C-5C7FDC0FC4E4}" destId="{EDB355AA-9DF8-48BA-9E97-CA1EB7EA7A9D}" srcOrd="9" destOrd="0" presId="urn:microsoft.com/office/officeart/2005/8/layout/hierarchy1"/>
    <dgm:cxn modelId="{8E368D04-3189-408F-A231-8F1ECAE3DFFE}" type="presParOf" srcId="{EDB355AA-9DF8-48BA-9E97-CA1EB7EA7A9D}" destId="{223C149F-3203-4EF4-A028-973BE0D93444}" srcOrd="0" destOrd="0" presId="urn:microsoft.com/office/officeart/2005/8/layout/hierarchy1"/>
    <dgm:cxn modelId="{14C3DFE1-95FB-4A38-BFFB-05A2E8DE024A}" type="presParOf" srcId="{223C149F-3203-4EF4-A028-973BE0D93444}" destId="{9AD94EB2-F1FD-4F9C-9E2C-6FAB30662F3A}" srcOrd="0" destOrd="0" presId="urn:microsoft.com/office/officeart/2005/8/layout/hierarchy1"/>
    <dgm:cxn modelId="{83818B9A-B7FA-45F8-ACBB-B9AFFA85B33E}" type="presParOf" srcId="{223C149F-3203-4EF4-A028-973BE0D93444}" destId="{FCB396C5-8134-4BA4-9505-8CBC5C28DAF3}" srcOrd="1" destOrd="0" presId="urn:microsoft.com/office/officeart/2005/8/layout/hierarchy1"/>
    <dgm:cxn modelId="{F5C74DCF-52AE-45C7-9117-855DC67EA25E}" type="presParOf" srcId="{EDB355AA-9DF8-48BA-9E97-CA1EB7EA7A9D}" destId="{E1D0031F-CAC7-4C2D-8305-AA0A071AB1DC}" srcOrd="1" destOrd="0" presId="urn:microsoft.com/office/officeart/2005/8/layout/hierarchy1"/>
    <dgm:cxn modelId="{23E4393E-72EB-4C86-BD08-E0E41E6C974B}" type="presParOf" srcId="{FDFCB735-31DE-4EC7-966C-5C7FDC0FC4E4}" destId="{9DF64E57-0C74-4A3B-A1A3-70A992AFE5C3}" srcOrd="10" destOrd="0" presId="urn:microsoft.com/office/officeart/2005/8/layout/hierarchy1"/>
    <dgm:cxn modelId="{56ABB66B-3057-4520-9CAD-A9DD6051D131}" type="presParOf" srcId="{FDFCB735-31DE-4EC7-966C-5C7FDC0FC4E4}" destId="{DA7B1DC2-58B2-45B7-952B-5E2EB2F34B20}" srcOrd="11" destOrd="0" presId="urn:microsoft.com/office/officeart/2005/8/layout/hierarchy1"/>
    <dgm:cxn modelId="{65BB859A-5910-4C7F-9691-C7F278D5CC65}" type="presParOf" srcId="{DA7B1DC2-58B2-45B7-952B-5E2EB2F34B20}" destId="{E7CE5659-7513-495D-B3C8-9539E23A869A}" srcOrd="0" destOrd="0" presId="urn:microsoft.com/office/officeart/2005/8/layout/hierarchy1"/>
    <dgm:cxn modelId="{6EFF81A5-9925-4253-BC2B-76DB3FAD8A91}" type="presParOf" srcId="{E7CE5659-7513-495D-B3C8-9539E23A869A}" destId="{F3180264-E8B0-4008-9B01-AAA8663C5DA9}" srcOrd="0" destOrd="0" presId="urn:microsoft.com/office/officeart/2005/8/layout/hierarchy1"/>
    <dgm:cxn modelId="{34241A19-E723-455B-B756-8E0B12D770DA}" type="presParOf" srcId="{E7CE5659-7513-495D-B3C8-9539E23A869A}" destId="{B67FDA3F-95E1-4379-8E01-BC0C3040D58E}" srcOrd="1" destOrd="0" presId="urn:microsoft.com/office/officeart/2005/8/layout/hierarchy1"/>
    <dgm:cxn modelId="{867B6215-F37E-4DA9-9FE5-3B10DBA72DAF}" type="presParOf" srcId="{DA7B1DC2-58B2-45B7-952B-5E2EB2F34B20}" destId="{C66C0CB7-5B84-4283-9D8A-5C0A0D06E42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050B4C0-248C-46FB-9354-3BE2891D36A4}" type="doc">
      <dgm:prSet loTypeId="urn:microsoft.com/office/officeart/2005/8/layout/hList1" loCatId="list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4FAF874D-40C9-4183-99C6-6F625B125679}">
      <dgm:prSet phldrT="[Text]" custT="1"/>
      <dgm:spPr/>
      <dgm:t>
        <a:bodyPr/>
        <a:lstStyle/>
        <a:p>
          <a:r>
            <a:rPr lang="en-US" sz="3200" b="1" dirty="0" err="1" smtClean="0">
              <a:latin typeface="Arial" panose="020B0604020202020204" pitchFamily="34" charset="0"/>
              <a:cs typeface="Arial" panose="020B0604020202020204" pitchFamily="34" charset="0"/>
            </a:rPr>
            <a:t>Prinsip</a:t>
          </a:r>
          <a:endParaRPr lang="ru-RU" sz="3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D5390E-5C3A-4850-AF0A-B71137848836}" type="parTrans" cxnId="{D6F064A7-0B7A-464E-B28A-5197DCB45B65}">
      <dgm:prSet/>
      <dgm:spPr/>
      <dgm:t>
        <a:bodyPr/>
        <a:lstStyle/>
        <a:p>
          <a:endParaRPr lang="ru-RU"/>
        </a:p>
      </dgm:t>
    </dgm:pt>
    <dgm:pt modelId="{E821A6BC-B8C1-4778-949D-30F71BB3C03E}" type="sibTrans" cxnId="{D6F064A7-0B7A-464E-B28A-5197DCB45B65}">
      <dgm:prSet/>
      <dgm:spPr/>
      <dgm:t>
        <a:bodyPr/>
        <a:lstStyle/>
        <a:p>
          <a:endParaRPr lang="ru-RU"/>
        </a:p>
      </dgm:t>
    </dgm:pt>
    <dgm:pt modelId="{9B1FF66D-5EAB-409D-89BB-16274E13738E}">
      <dgm:prSet phldrT="[Text]" custT="1"/>
      <dgm:spPr/>
      <dgm:t>
        <a:bodyPr/>
        <a:lstStyle/>
        <a:p>
          <a:r>
            <a:rPr lang="en-US" sz="3200" b="1" dirty="0" err="1" smtClean="0">
              <a:latin typeface="Arial" panose="020B0604020202020204" pitchFamily="34" charset="0"/>
              <a:cs typeface="Arial" panose="020B0604020202020204" pitchFamily="34" charset="0"/>
            </a:rPr>
            <a:t>Şübhə</a:t>
          </a:r>
          <a:endParaRPr lang="ru-RU" sz="3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97205B0-8757-4AA6-933D-5B19552BBA71}" type="parTrans" cxnId="{077CFBF5-59E2-4479-8D4F-06D1A281140F}">
      <dgm:prSet/>
      <dgm:spPr/>
      <dgm:t>
        <a:bodyPr/>
        <a:lstStyle/>
        <a:p>
          <a:endParaRPr lang="ru-RU"/>
        </a:p>
      </dgm:t>
    </dgm:pt>
    <dgm:pt modelId="{79F31EB4-BEBB-4642-8541-D3846AAD8E1F}" type="sibTrans" cxnId="{077CFBF5-59E2-4479-8D4F-06D1A281140F}">
      <dgm:prSet/>
      <dgm:spPr/>
      <dgm:t>
        <a:bodyPr/>
        <a:lstStyle/>
        <a:p>
          <a:endParaRPr lang="ru-RU"/>
        </a:p>
      </dgm:t>
    </dgm:pt>
    <dgm:pt modelId="{D9810B9E-A4EA-4DCA-9AAD-01EF92C66EC3}">
      <dgm:prSet custT="1"/>
      <dgm:spPr>
        <a:solidFill>
          <a:schemeClr val="bg1">
            <a:alpha val="90000"/>
          </a:schemeClr>
        </a:solidFill>
      </dgm:spPr>
      <dgm:t>
        <a:bodyPr/>
        <a:lstStyle/>
        <a:p>
          <a:r>
            <a:rPr lang="az-Latn-AZ" sz="2000" dirty="0" smtClean="0">
              <a:latin typeface="Arial" panose="020B0604020202020204" pitchFamily="34" charset="0"/>
              <a:cs typeface="Arial" panose="020B0604020202020204" pitchFamily="34" charset="0"/>
            </a:rPr>
            <a:t>K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linik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,</a:t>
          </a:r>
          <a:r>
            <a:rPr lang="az-Latn-AZ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laborator</a:t>
          </a:r>
          <a:r>
            <a:rPr lang="az-Latn-AZ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az-Latn-AZ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görüntüləmə</a:t>
          </a:r>
          <a:r>
            <a:rPr lang="az-Latn-AZ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nəticələri</a:t>
          </a:r>
          <a:r>
            <a:rPr lang="az-Latn-AZ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birlikdə</a:t>
          </a:r>
          <a:r>
            <a:rPr lang="az-Latn-AZ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qiymətləndirilməlidir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53CE388-DA1A-454B-A2A5-A7C38012A20D}" type="parTrans" cxnId="{246A36FC-F326-49D9-B4A2-4C4E8920EAB0}">
      <dgm:prSet/>
      <dgm:spPr/>
      <dgm:t>
        <a:bodyPr/>
        <a:lstStyle/>
        <a:p>
          <a:endParaRPr lang="ru-RU"/>
        </a:p>
      </dgm:t>
    </dgm:pt>
    <dgm:pt modelId="{D64CAC37-4EAD-42F2-9EB8-7A4711C32F1F}" type="sibTrans" cxnId="{246A36FC-F326-49D9-B4A2-4C4E8920EAB0}">
      <dgm:prSet/>
      <dgm:spPr/>
      <dgm:t>
        <a:bodyPr/>
        <a:lstStyle/>
        <a:p>
          <a:endParaRPr lang="ru-RU"/>
        </a:p>
      </dgm:t>
    </dgm:pt>
    <dgm:pt modelId="{B63D9BF5-0B02-4B8C-96C1-DE4CA5AF3C0C}">
      <dgm:prSet custT="1"/>
      <dgm:spPr>
        <a:solidFill>
          <a:schemeClr val="bg1">
            <a:alpha val="90000"/>
          </a:schemeClr>
        </a:solidFill>
      </dgm:spPr>
      <dgm:t>
        <a:bodyPr/>
        <a:lstStyle/>
        <a:p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İlk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növbədə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diffuz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yoxsa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lokal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xəstəlik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olduğu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yoxlanılır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C01E54-DC1A-4CDB-BE58-365C29FB04D7}" type="parTrans" cxnId="{93DCB81E-031E-4564-A825-204009493A0C}">
      <dgm:prSet/>
      <dgm:spPr/>
      <dgm:t>
        <a:bodyPr/>
        <a:lstStyle/>
        <a:p>
          <a:endParaRPr lang="ru-RU"/>
        </a:p>
      </dgm:t>
    </dgm:pt>
    <dgm:pt modelId="{BBA9177A-BFB5-4154-934F-4678F669FF8B}" type="sibTrans" cxnId="{93DCB81E-031E-4564-A825-204009493A0C}">
      <dgm:prSet/>
      <dgm:spPr/>
      <dgm:t>
        <a:bodyPr/>
        <a:lstStyle/>
        <a:p>
          <a:endParaRPr lang="ru-RU"/>
        </a:p>
      </dgm:t>
    </dgm:pt>
    <dgm:pt modelId="{9C544E20-BC84-4235-B36D-4AAC258BD2E4}">
      <dgm:prSet custT="1"/>
      <dgm:spPr>
        <a:solidFill>
          <a:schemeClr val="bg1">
            <a:alpha val="90000"/>
          </a:schemeClr>
        </a:solidFill>
      </dgm:spPr>
      <dgm:t>
        <a:bodyPr/>
        <a:lstStyle/>
        <a:p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Törəmənin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xoş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xassəli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olduğu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isbat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edilmirsə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bədxassəli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qəbul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edilməsi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tövsiyə</a:t>
          </a:r>
          <a:r>
            <a:rPr lang="az-Latn-AZ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edilir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ACCCF4-CEFD-4F5D-9D14-3EEC895BA7DB}" type="parTrans" cxnId="{E5CF5DFA-7814-4BB3-B6BC-7DD12D6114C4}">
      <dgm:prSet/>
      <dgm:spPr/>
      <dgm:t>
        <a:bodyPr/>
        <a:lstStyle/>
        <a:p>
          <a:endParaRPr lang="ru-RU"/>
        </a:p>
      </dgm:t>
    </dgm:pt>
    <dgm:pt modelId="{8B48BDEE-E376-443F-9227-FA297D9978D5}" type="sibTrans" cxnId="{E5CF5DFA-7814-4BB3-B6BC-7DD12D6114C4}">
      <dgm:prSet/>
      <dgm:spPr/>
      <dgm:t>
        <a:bodyPr/>
        <a:lstStyle/>
        <a:p>
          <a:endParaRPr lang="ru-RU"/>
        </a:p>
      </dgm:t>
    </dgm:pt>
    <dgm:pt modelId="{C2A7696E-4A62-455E-AE13-BAA9D7811BCD}">
      <dgm:prSet custT="1"/>
      <dgm:spPr>
        <a:solidFill>
          <a:schemeClr val="bg1">
            <a:alpha val="90000"/>
          </a:schemeClr>
        </a:solidFill>
      </dgm:spPr>
      <dgm:t>
        <a:bodyPr/>
        <a:lstStyle/>
        <a:p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Son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həlledici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vasitə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kimi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biopsiya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unudulmamalıdır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6A2E14C-FF29-4786-A5D9-AD27F04A64FD}" type="parTrans" cxnId="{03097B83-994F-4254-A3D9-E83196EC449D}">
      <dgm:prSet/>
      <dgm:spPr/>
      <dgm:t>
        <a:bodyPr/>
        <a:lstStyle/>
        <a:p>
          <a:endParaRPr lang="ru-RU"/>
        </a:p>
      </dgm:t>
    </dgm:pt>
    <dgm:pt modelId="{D02208BE-4F54-450E-892B-B2F89B688CF0}" type="sibTrans" cxnId="{03097B83-994F-4254-A3D9-E83196EC449D}">
      <dgm:prSet/>
      <dgm:spPr/>
      <dgm:t>
        <a:bodyPr/>
        <a:lstStyle/>
        <a:p>
          <a:endParaRPr lang="ru-RU"/>
        </a:p>
      </dgm:t>
    </dgm:pt>
    <dgm:pt modelId="{146499C4-6212-4AD9-A283-0D609E739E83}">
      <dgm:prSet custT="1"/>
      <dgm:spPr>
        <a:solidFill>
          <a:schemeClr val="bg1">
            <a:alpha val="90000"/>
          </a:schemeClr>
        </a:solidFill>
      </dgm:spPr>
      <dgm:t>
        <a:bodyPr/>
        <a:lstStyle/>
        <a:p>
          <a:r>
            <a:rPr lang="en-US" sz="1800" dirty="0" smtClean="0">
              <a:latin typeface="Arial" panose="020B0604020202020204" pitchFamily="34" charset="0"/>
              <a:ea typeface="Arial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Sarılıq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980685E-93DD-4066-9FF6-0CBA127C7DC1}" type="parTrans" cxnId="{974E03F0-99BB-4515-A975-C8A324C1570D}">
      <dgm:prSet/>
      <dgm:spPr/>
      <dgm:t>
        <a:bodyPr/>
        <a:lstStyle/>
        <a:p>
          <a:endParaRPr lang="ru-RU"/>
        </a:p>
      </dgm:t>
    </dgm:pt>
    <dgm:pt modelId="{3F682F84-8FE1-47B9-AD0D-F9940483F86F}" type="sibTrans" cxnId="{974E03F0-99BB-4515-A975-C8A324C1570D}">
      <dgm:prSet/>
      <dgm:spPr/>
      <dgm:t>
        <a:bodyPr/>
        <a:lstStyle/>
        <a:p>
          <a:endParaRPr lang="ru-RU"/>
        </a:p>
      </dgm:t>
    </dgm:pt>
    <dgm:pt modelId="{5D5C81E4-70A4-445D-8438-E10A288D947B}">
      <dgm:prSet custT="1"/>
      <dgm:spPr>
        <a:solidFill>
          <a:schemeClr val="bg1">
            <a:alpha val="90000"/>
          </a:schemeClr>
        </a:solidFill>
      </dgm:spPr>
      <dgm:t>
        <a:bodyPr/>
        <a:lstStyle/>
        <a:p>
          <a:r>
            <a:rPr lang="en-US" sz="1800" dirty="0" smtClean="0">
              <a:latin typeface="Arial" panose="020B0604020202020204" pitchFamily="34" charset="0"/>
              <a:ea typeface="Arial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ea typeface="Arial" charset="0"/>
              <a:cs typeface="Arial" panose="020B0604020202020204" pitchFamily="34" charset="0"/>
            </a:rPr>
            <a:t>Halsızlıq</a:t>
          </a:r>
          <a:endParaRPr lang="ru-RU" sz="1800" dirty="0">
            <a:latin typeface="Arial" panose="020B0604020202020204" pitchFamily="34" charset="0"/>
            <a:ea typeface="Arial" charset="0"/>
            <a:cs typeface="Arial" panose="020B0604020202020204" pitchFamily="34" charset="0"/>
          </a:endParaRPr>
        </a:p>
      </dgm:t>
    </dgm:pt>
    <dgm:pt modelId="{965D9D04-FDA4-485E-AEF7-A948E816ECE9}" type="parTrans" cxnId="{E87EE947-A8A6-4853-97C6-A330B8B906CA}">
      <dgm:prSet/>
      <dgm:spPr/>
      <dgm:t>
        <a:bodyPr/>
        <a:lstStyle/>
        <a:p>
          <a:endParaRPr lang="ru-RU"/>
        </a:p>
      </dgm:t>
    </dgm:pt>
    <dgm:pt modelId="{1925AAB6-85F8-4F45-A2D8-6F8FC4AB2875}" type="sibTrans" cxnId="{E87EE947-A8A6-4853-97C6-A330B8B906CA}">
      <dgm:prSet/>
      <dgm:spPr/>
      <dgm:t>
        <a:bodyPr/>
        <a:lstStyle/>
        <a:p>
          <a:endParaRPr lang="ru-RU"/>
        </a:p>
      </dgm:t>
    </dgm:pt>
    <dgm:pt modelId="{50ED2B7C-8925-482B-8BFA-EFEA192D1219}">
      <dgm:prSet custT="1"/>
      <dgm:spPr>
        <a:solidFill>
          <a:schemeClr val="bg1">
            <a:alpha val="90000"/>
          </a:schemeClr>
        </a:solidFill>
      </dgm:spPr>
      <dgm:t>
        <a:bodyPr/>
        <a:lstStyle/>
        <a:p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Qaşınma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FC77575-88DD-4CCF-9413-B665CC82E0FC}" type="parTrans" cxnId="{508B2A9A-C8F5-43D9-9C85-DFFA831CE6BB}">
      <dgm:prSet/>
      <dgm:spPr/>
      <dgm:t>
        <a:bodyPr/>
        <a:lstStyle/>
        <a:p>
          <a:endParaRPr lang="ru-RU"/>
        </a:p>
      </dgm:t>
    </dgm:pt>
    <dgm:pt modelId="{BBD2397A-C2C1-4141-89ED-8E4272D7549A}" type="sibTrans" cxnId="{508B2A9A-C8F5-43D9-9C85-DFFA831CE6BB}">
      <dgm:prSet/>
      <dgm:spPr/>
      <dgm:t>
        <a:bodyPr/>
        <a:lstStyle/>
        <a:p>
          <a:endParaRPr lang="ru-RU"/>
        </a:p>
      </dgm:t>
    </dgm:pt>
    <dgm:pt modelId="{9752570F-DF2E-4C53-8CF8-FA6D4C8ED28C}">
      <dgm:prSet custT="1"/>
      <dgm:spPr>
        <a:solidFill>
          <a:schemeClr val="bg1">
            <a:alpha val="90000"/>
          </a:schemeClr>
        </a:solidFill>
      </dgm:spPr>
      <dgm:t>
        <a:bodyPr/>
        <a:lstStyle/>
        <a:p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Qarında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ağrı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E8AAF8-EF86-42BD-958D-FB5C8EAE61A4}" type="parTrans" cxnId="{6243D0D1-30FD-4D46-8391-DAB59B6D7372}">
      <dgm:prSet/>
      <dgm:spPr/>
      <dgm:t>
        <a:bodyPr/>
        <a:lstStyle/>
        <a:p>
          <a:endParaRPr lang="ru-RU"/>
        </a:p>
      </dgm:t>
    </dgm:pt>
    <dgm:pt modelId="{E693A540-BBCA-4725-8440-BA8DDBB52433}" type="sibTrans" cxnId="{6243D0D1-30FD-4D46-8391-DAB59B6D7372}">
      <dgm:prSet/>
      <dgm:spPr/>
      <dgm:t>
        <a:bodyPr/>
        <a:lstStyle/>
        <a:p>
          <a:endParaRPr lang="ru-RU"/>
        </a:p>
      </dgm:t>
    </dgm:pt>
    <dgm:pt modelId="{634047D9-04A0-4C80-8FC8-8E61AF243D6D}">
      <dgm:prSet custT="1"/>
      <dgm:spPr>
        <a:solidFill>
          <a:schemeClr val="bg1">
            <a:alpha val="90000"/>
          </a:schemeClr>
        </a:solidFill>
      </dgm:spPr>
      <dgm:t>
        <a:bodyPr/>
        <a:lstStyle/>
        <a:p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Assit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762B60E-CE33-42F6-8259-7CAAB10B5886}" type="parTrans" cxnId="{443F3067-16D9-4147-9A1A-890584C07CE2}">
      <dgm:prSet/>
      <dgm:spPr/>
      <dgm:t>
        <a:bodyPr/>
        <a:lstStyle/>
        <a:p>
          <a:endParaRPr lang="ru-RU"/>
        </a:p>
      </dgm:t>
    </dgm:pt>
    <dgm:pt modelId="{2A42EDFE-B7FA-4842-918C-E4F7CEF90906}" type="sibTrans" cxnId="{443F3067-16D9-4147-9A1A-890584C07CE2}">
      <dgm:prSet/>
      <dgm:spPr/>
      <dgm:t>
        <a:bodyPr/>
        <a:lstStyle/>
        <a:p>
          <a:endParaRPr lang="ru-RU"/>
        </a:p>
      </dgm:t>
    </dgm:pt>
    <dgm:pt modelId="{DE5F55F3-8715-4C32-BD2F-45B883B7E071}">
      <dgm:prSet custT="1"/>
      <dgm:spPr>
        <a:solidFill>
          <a:schemeClr val="bg1">
            <a:alpha val="90000"/>
          </a:schemeClr>
        </a:solidFill>
      </dgm:spPr>
      <dgm:t>
        <a:bodyPr/>
        <a:lstStyle/>
        <a:p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Köklük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6674551-3750-4C02-AFD4-23A427ED98F7}" type="parTrans" cxnId="{5EAD2748-ADB8-4E9D-B843-8FB57B631536}">
      <dgm:prSet/>
      <dgm:spPr/>
      <dgm:t>
        <a:bodyPr/>
        <a:lstStyle/>
        <a:p>
          <a:endParaRPr lang="ru-RU"/>
        </a:p>
      </dgm:t>
    </dgm:pt>
    <dgm:pt modelId="{75768C8C-CBC7-4275-9F6F-5026D9E17A09}" type="sibTrans" cxnId="{5EAD2748-ADB8-4E9D-B843-8FB57B631536}">
      <dgm:prSet/>
      <dgm:spPr/>
      <dgm:t>
        <a:bodyPr/>
        <a:lstStyle/>
        <a:p>
          <a:endParaRPr lang="ru-RU"/>
        </a:p>
      </dgm:t>
    </dgm:pt>
    <dgm:pt modelId="{20D60727-9A99-4B5F-BEAE-C13E446CB7F8}">
      <dgm:prSet custT="1"/>
      <dgm:spPr>
        <a:solidFill>
          <a:schemeClr val="bg1">
            <a:alpha val="90000"/>
          </a:schemeClr>
        </a:solidFill>
      </dgm:spPr>
      <dgm:t>
        <a:bodyPr/>
        <a:lstStyle/>
        <a:p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Mədə-bağırsaq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qanaxması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84EA0EA-BF44-4A32-9E01-EB7AF389AA47}" type="parTrans" cxnId="{3F765775-E362-466C-8132-F5343D85AD77}">
      <dgm:prSet/>
      <dgm:spPr/>
      <dgm:t>
        <a:bodyPr/>
        <a:lstStyle/>
        <a:p>
          <a:endParaRPr lang="ru-RU"/>
        </a:p>
      </dgm:t>
    </dgm:pt>
    <dgm:pt modelId="{FFE1C7DC-1DA6-4ED8-A2F9-04809D424BB9}" type="sibTrans" cxnId="{3F765775-E362-466C-8132-F5343D85AD77}">
      <dgm:prSet/>
      <dgm:spPr/>
      <dgm:t>
        <a:bodyPr/>
        <a:lstStyle/>
        <a:p>
          <a:endParaRPr lang="ru-RU"/>
        </a:p>
      </dgm:t>
    </dgm:pt>
    <dgm:pt modelId="{A4240F27-60AD-4F4B-96F9-4593A5825879}">
      <dgm:prSet custT="1"/>
      <dgm:spPr>
        <a:solidFill>
          <a:schemeClr val="bg1">
            <a:alpha val="90000"/>
          </a:schemeClr>
        </a:solidFill>
      </dgm:spPr>
      <dgm:t>
        <a:bodyPr/>
        <a:lstStyle/>
        <a:p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Hepatomeqaliya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A456D3A-162F-4DA0-A702-9CE0671A7315}" type="parTrans" cxnId="{5A55F47E-28D0-4A39-BC0F-91C756A01746}">
      <dgm:prSet/>
      <dgm:spPr/>
      <dgm:t>
        <a:bodyPr/>
        <a:lstStyle/>
        <a:p>
          <a:endParaRPr lang="ru-RU"/>
        </a:p>
      </dgm:t>
    </dgm:pt>
    <dgm:pt modelId="{1A7DA6C2-3529-4267-BA59-9C47C105FB2A}" type="sibTrans" cxnId="{5A55F47E-28D0-4A39-BC0F-91C756A01746}">
      <dgm:prSet/>
      <dgm:spPr/>
      <dgm:t>
        <a:bodyPr/>
        <a:lstStyle/>
        <a:p>
          <a:endParaRPr lang="ru-RU"/>
        </a:p>
      </dgm:t>
    </dgm:pt>
    <dgm:pt modelId="{E8188E0A-66CE-4026-ACFE-C39DBC70D3A2}">
      <dgm:prSet custT="1"/>
      <dgm:spPr>
        <a:solidFill>
          <a:schemeClr val="bg1">
            <a:alpha val="90000"/>
          </a:schemeClr>
        </a:solidFill>
      </dgm:spPr>
      <dgm:t>
        <a:bodyPr/>
        <a:lstStyle/>
        <a:p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Laborator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dəyişikliklər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4934B54-B5D1-496D-B826-3B6816927BE3}" type="parTrans" cxnId="{5A7121BA-A3ED-4AAC-87CA-A7B5CA2C883D}">
      <dgm:prSet/>
      <dgm:spPr/>
      <dgm:t>
        <a:bodyPr/>
        <a:lstStyle/>
        <a:p>
          <a:endParaRPr lang="ru-RU"/>
        </a:p>
      </dgm:t>
    </dgm:pt>
    <dgm:pt modelId="{97BAD352-FC8D-4F46-9349-B4E71FF08414}" type="sibTrans" cxnId="{5A7121BA-A3ED-4AAC-87CA-A7B5CA2C883D}">
      <dgm:prSet/>
      <dgm:spPr/>
      <dgm:t>
        <a:bodyPr/>
        <a:lstStyle/>
        <a:p>
          <a:endParaRPr lang="ru-RU"/>
        </a:p>
      </dgm:t>
    </dgm:pt>
    <dgm:pt modelId="{53B02092-7C4E-4D95-AA8A-9737ED3C7EDE}">
      <dgm:prSet custT="1"/>
      <dgm:spPr>
        <a:solidFill>
          <a:schemeClr val="bg1">
            <a:alpha val="90000"/>
          </a:schemeClr>
        </a:solidFill>
      </dgm:spPr>
      <dgm:t>
        <a:bodyPr/>
        <a:lstStyle/>
        <a:p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Metastaz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axtarışı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C59BCA8-6F8F-443C-B3B0-73170A7BB2E0}" type="parTrans" cxnId="{0D19DCE8-EDAC-4F38-BBF8-E0B4E245B879}">
      <dgm:prSet/>
      <dgm:spPr/>
      <dgm:t>
        <a:bodyPr/>
        <a:lstStyle/>
        <a:p>
          <a:endParaRPr lang="ru-RU"/>
        </a:p>
      </dgm:t>
    </dgm:pt>
    <dgm:pt modelId="{815CB9CF-8B81-4188-8FEB-57CD9A67CDF8}" type="sibTrans" cxnId="{0D19DCE8-EDAC-4F38-BBF8-E0B4E245B879}">
      <dgm:prSet/>
      <dgm:spPr/>
      <dgm:t>
        <a:bodyPr/>
        <a:lstStyle/>
        <a:p>
          <a:endParaRPr lang="ru-RU"/>
        </a:p>
      </dgm:t>
    </dgm:pt>
    <dgm:pt modelId="{9B7A21B8-469E-4EFD-9B4B-95B340E030D7}">
      <dgm:prSet custT="1"/>
      <dgm:spPr>
        <a:solidFill>
          <a:schemeClr val="bg1">
            <a:alpha val="90000"/>
          </a:schemeClr>
        </a:solidFill>
      </dgm:spPr>
      <dgm:t>
        <a:bodyPr/>
        <a:lstStyle/>
        <a:p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Skrininq</a:t>
          </a:r>
          <a:endParaRPr lang="az-Latn-AZ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42E29A-E6E2-4C65-8D09-DEF44645B8D4}" type="parTrans" cxnId="{BFDE097E-9E74-422F-AFE3-66F78972D632}">
      <dgm:prSet/>
      <dgm:spPr/>
      <dgm:t>
        <a:bodyPr/>
        <a:lstStyle/>
        <a:p>
          <a:endParaRPr lang="ru-RU"/>
        </a:p>
      </dgm:t>
    </dgm:pt>
    <dgm:pt modelId="{EFC6B9BB-E81C-4856-AA6B-19AEF5B158F2}" type="sibTrans" cxnId="{BFDE097E-9E74-422F-AFE3-66F78972D632}">
      <dgm:prSet/>
      <dgm:spPr/>
      <dgm:t>
        <a:bodyPr/>
        <a:lstStyle/>
        <a:p>
          <a:endParaRPr lang="ru-RU"/>
        </a:p>
      </dgm:t>
    </dgm:pt>
    <dgm:pt modelId="{C9A6EF40-233B-45B1-8E63-D7221D3803EC}">
      <dgm:prSet custT="1"/>
      <dgm:spPr>
        <a:solidFill>
          <a:schemeClr val="bg1">
            <a:alpha val="90000"/>
          </a:schemeClr>
        </a:solidFill>
      </dgm:spPr>
      <dgm:t>
        <a:bodyPr/>
        <a:lstStyle/>
        <a:p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Qaraciyər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enzimlərində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xolestaz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göstəricilərində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artma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C8F8EB-FBB1-451D-A260-C05291EE1397}" type="parTrans" cxnId="{1EB6AA10-1203-459B-A5CA-4E29C7C398CA}">
      <dgm:prSet/>
      <dgm:spPr/>
      <dgm:t>
        <a:bodyPr/>
        <a:lstStyle/>
        <a:p>
          <a:endParaRPr lang="ru-RU"/>
        </a:p>
      </dgm:t>
    </dgm:pt>
    <dgm:pt modelId="{4C531C3E-201B-45DD-9650-E62174313964}" type="sibTrans" cxnId="{1EB6AA10-1203-459B-A5CA-4E29C7C398CA}">
      <dgm:prSet/>
      <dgm:spPr/>
      <dgm:t>
        <a:bodyPr/>
        <a:lstStyle/>
        <a:p>
          <a:endParaRPr lang="ru-RU"/>
        </a:p>
      </dgm:t>
    </dgm:pt>
    <dgm:pt modelId="{FBEBB9FA-BDD7-4287-BBD7-7A6368EABB84}">
      <dgm:prSet custT="1"/>
      <dgm:spPr>
        <a:solidFill>
          <a:schemeClr val="bg1">
            <a:alpha val="90000"/>
          </a:schemeClr>
        </a:solidFill>
      </dgm:spPr>
      <dgm:t>
        <a:bodyPr/>
        <a:lstStyle/>
        <a:p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Anamnezində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bəd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xassəli</a:t>
          </a:r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törəmələr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EE0FAC2-E87F-4871-BE39-4922078B27F9}" type="parTrans" cxnId="{7E4FFB0D-F69E-4F73-992F-3FEA599A185C}">
      <dgm:prSet/>
      <dgm:spPr/>
      <dgm:t>
        <a:bodyPr/>
        <a:lstStyle/>
        <a:p>
          <a:endParaRPr lang="ru-RU"/>
        </a:p>
      </dgm:t>
    </dgm:pt>
    <dgm:pt modelId="{2556A4B9-732D-41C5-8E49-CF662B417FE3}" type="sibTrans" cxnId="{7E4FFB0D-F69E-4F73-992F-3FEA599A185C}">
      <dgm:prSet/>
      <dgm:spPr/>
      <dgm:t>
        <a:bodyPr/>
        <a:lstStyle/>
        <a:p>
          <a:endParaRPr lang="ru-RU"/>
        </a:p>
      </dgm:t>
    </dgm:pt>
    <dgm:pt modelId="{6E975BBE-2CC3-4DB8-A3D8-C400A97E2845}">
      <dgm:prSet custT="1"/>
      <dgm:spPr>
        <a:solidFill>
          <a:schemeClr val="bg1">
            <a:alpha val="90000"/>
          </a:schemeClr>
        </a:solidFill>
      </dgm:spPr>
      <dgm:t>
        <a:bodyPr/>
        <a:lstStyle/>
        <a:p>
          <a:r>
            <a:rPr lang="en-US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Digər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68D3CC7-5507-4056-8732-6CE2594FB871}" type="parTrans" cxnId="{3D421FBA-DC58-498B-A04D-71913A75EF93}">
      <dgm:prSet/>
      <dgm:spPr/>
      <dgm:t>
        <a:bodyPr/>
        <a:lstStyle/>
        <a:p>
          <a:endParaRPr lang="ru-RU"/>
        </a:p>
      </dgm:t>
    </dgm:pt>
    <dgm:pt modelId="{C5183B35-F061-4317-8B89-C6138F921E8B}" type="sibTrans" cxnId="{3D421FBA-DC58-498B-A04D-71913A75EF93}">
      <dgm:prSet/>
      <dgm:spPr/>
      <dgm:t>
        <a:bodyPr/>
        <a:lstStyle/>
        <a:p>
          <a:endParaRPr lang="ru-RU"/>
        </a:p>
      </dgm:t>
    </dgm:pt>
    <dgm:pt modelId="{7CD94940-5B52-4323-964B-5C3436D5752D}">
      <dgm:prSet custT="1"/>
      <dgm:spPr>
        <a:solidFill>
          <a:schemeClr val="bg1">
            <a:alpha val="90000"/>
          </a:schemeClr>
        </a:solidFill>
      </dgm:spPr>
      <dgm:t>
        <a:bodyPr/>
        <a:lstStyle/>
        <a:p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F5ACDF7-CAFB-4FBF-BE5D-C85ABA526D08}" type="parTrans" cxnId="{AB7E3D7A-90F8-4214-9C65-7CDD3A6E38A1}">
      <dgm:prSet/>
      <dgm:spPr/>
      <dgm:t>
        <a:bodyPr/>
        <a:lstStyle/>
        <a:p>
          <a:endParaRPr lang="en-US"/>
        </a:p>
      </dgm:t>
    </dgm:pt>
    <dgm:pt modelId="{4906061E-5CA7-444D-A863-60163159222A}" type="sibTrans" cxnId="{AB7E3D7A-90F8-4214-9C65-7CDD3A6E38A1}">
      <dgm:prSet/>
      <dgm:spPr/>
      <dgm:t>
        <a:bodyPr/>
        <a:lstStyle/>
        <a:p>
          <a:endParaRPr lang="en-US"/>
        </a:p>
      </dgm:t>
    </dgm:pt>
    <dgm:pt modelId="{10FEDB3E-A94D-41BA-9EEB-AEAB07C68492}">
      <dgm:prSet custT="1"/>
      <dgm:spPr>
        <a:solidFill>
          <a:schemeClr val="bg1">
            <a:alpha val="90000"/>
          </a:schemeClr>
        </a:solidFill>
      </dgm:spPr>
      <dgm:t>
        <a:bodyPr/>
        <a:lstStyle/>
        <a:p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EE31514-8F6D-4E44-BBC8-6F5B59EC88B4}" type="parTrans" cxnId="{3A313802-3686-49D3-8F4B-1385DBB603DC}">
      <dgm:prSet/>
      <dgm:spPr/>
      <dgm:t>
        <a:bodyPr/>
        <a:lstStyle/>
        <a:p>
          <a:endParaRPr lang="en-US"/>
        </a:p>
      </dgm:t>
    </dgm:pt>
    <dgm:pt modelId="{6450D05F-0251-434F-943A-B14AE4B8C085}" type="sibTrans" cxnId="{3A313802-3686-49D3-8F4B-1385DBB603DC}">
      <dgm:prSet/>
      <dgm:spPr/>
      <dgm:t>
        <a:bodyPr/>
        <a:lstStyle/>
        <a:p>
          <a:endParaRPr lang="en-US"/>
        </a:p>
      </dgm:t>
    </dgm:pt>
    <dgm:pt modelId="{00FFC10C-83C1-4DBC-AB81-E8D486874D30}">
      <dgm:prSet custT="1"/>
      <dgm:spPr>
        <a:solidFill>
          <a:schemeClr val="bg1">
            <a:alpha val="90000"/>
          </a:schemeClr>
        </a:solidFill>
      </dgm:spPr>
      <dgm:t>
        <a:bodyPr/>
        <a:lstStyle/>
        <a:p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260D020-2AF6-44F1-96F2-D308A6334675}" type="parTrans" cxnId="{B2D468F2-C154-42F6-AAD1-A07DC4FBA064}">
      <dgm:prSet/>
      <dgm:spPr/>
      <dgm:t>
        <a:bodyPr/>
        <a:lstStyle/>
        <a:p>
          <a:endParaRPr lang="en-US"/>
        </a:p>
      </dgm:t>
    </dgm:pt>
    <dgm:pt modelId="{4CDBCEE1-DA9F-4727-92CF-02C94DF46E04}" type="sibTrans" cxnId="{B2D468F2-C154-42F6-AAD1-A07DC4FBA064}">
      <dgm:prSet/>
      <dgm:spPr/>
      <dgm:t>
        <a:bodyPr/>
        <a:lstStyle/>
        <a:p>
          <a:endParaRPr lang="en-US"/>
        </a:p>
      </dgm:t>
    </dgm:pt>
    <dgm:pt modelId="{2CE8D227-064E-403C-AC08-9D87E3690750}" type="pres">
      <dgm:prSet presAssocID="{C050B4C0-248C-46FB-9354-3BE2891D36A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E4C5407-D7E8-4067-AD3F-66C412E2D541}" type="pres">
      <dgm:prSet presAssocID="{4FAF874D-40C9-4183-99C6-6F625B125679}" presName="composite" presStyleCnt="0"/>
      <dgm:spPr/>
    </dgm:pt>
    <dgm:pt modelId="{DC0C772F-0D47-4C6E-9A60-F2296D8018D7}" type="pres">
      <dgm:prSet presAssocID="{4FAF874D-40C9-4183-99C6-6F625B125679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BC223C-378F-4042-87A0-49EB4DBF4699}" type="pres">
      <dgm:prSet presAssocID="{4FAF874D-40C9-4183-99C6-6F625B125679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EE9EB-3443-4BD3-ADD5-877752D2552C}" type="pres">
      <dgm:prSet presAssocID="{E821A6BC-B8C1-4778-949D-30F71BB3C03E}" presName="space" presStyleCnt="0"/>
      <dgm:spPr/>
    </dgm:pt>
    <dgm:pt modelId="{55D87F37-596C-4D57-A0D8-8D346A41F5D1}" type="pres">
      <dgm:prSet presAssocID="{9B1FF66D-5EAB-409D-89BB-16274E13738E}" presName="composite" presStyleCnt="0"/>
      <dgm:spPr/>
    </dgm:pt>
    <dgm:pt modelId="{AF3504AE-F58B-4D93-B91B-3A10C5B2CEE8}" type="pres">
      <dgm:prSet presAssocID="{9B1FF66D-5EAB-409D-89BB-16274E13738E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7181D6-2E89-4DEC-AA9E-5E793C66C706}" type="pres">
      <dgm:prSet presAssocID="{9B1FF66D-5EAB-409D-89BB-16274E13738E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D421FBA-DC58-498B-A04D-71913A75EF93}" srcId="{9B1FF66D-5EAB-409D-89BB-16274E13738E}" destId="{6E975BBE-2CC3-4DB8-A3D8-C400A97E2845}" srcOrd="13" destOrd="0" parTransId="{768D3CC7-5507-4056-8732-6CE2594FB871}" sibTransId="{C5183B35-F061-4317-8B89-C6138F921E8B}"/>
    <dgm:cxn modelId="{32949607-CF8D-42BC-9AC5-E7F18874FD02}" type="presOf" srcId="{9B1FF66D-5EAB-409D-89BB-16274E13738E}" destId="{AF3504AE-F58B-4D93-B91B-3A10C5B2CEE8}" srcOrd="0" destOrd="0" presId="urn:microsoft.com/office/officeart/2005/8/layout/hList1"/>
    <dgm:cxn modelId="{B593DCC3-F9D0-474F-891B-AF9C681CFC87}" type="presOf" srcId="{9752570F-DF2E-4C53-8CF8-FA6D4C8ED28C}" destId="{1D7181D6-2E89-4DEC-AA9E-5E793C66C706}" srcOrd="0" destOrd="3" presId="urn:microsoft.com/office/officeart/2005/8/layout/hList1"/>
    <dgm:cxn modelId="{8FB0298D-8D5E-43E2-9498-4EC3D757713D}" type="presOf" srcId="{634047D9-04A0-4C80-8FC8-8E61AF243D6D}" destId="{1D7181D6-2E89-4DEC-AA9E-5E793C66C706}" srcOrd="0" destOrd="4" presId="urn:microsoft.com/office/officeart/2005/8/layout/hList1"/>
    <dgm:cxn modelId="{9A4FAAD3-EF69-4ACA-86B8-3BE994B9714B}" type="presOf" srcId="{E8188E0A-66CE-4026-ACFE-C39DBC70D3A2}" destId="{1D7181D6-2E89-4DEC-AA9E-5E793C66C706}" srcOrd="0" destOrd="8" presId="urn:microsoft.com/office/officeart/2005/8/layout/hList1"/>
    <dgm:cxn modelId="{6A016F56-6A24-4700-88ED-AD757A2C72B0}" type="presOf" srcId="{A4240F27-60AD-4F4B-96F9-4593A5825879}" destId="{1D7181D6-2E89-4DEC-AA9E-5E793C66C706}" srcOrd="0" destOrd="7" presId="urn:microsoft.com/office/officeart/2005/8/layout/hList1"/>
    <dgm:cxn modelId="{D17F556C-A827-46F1-A21A-96EF4037081C}" type="presOf" srcId="{9B7A21B8-469E-4EFD-9B4B-95B340E030D7}" destId="{1D7181D6-2E89-4DEC-AA9E-5E793C66C706}" srcOrd="0" destOrd="10" presId="urn:microsoft.com/office/officeart/2005/8/layout/hList1"/>
    <dgm:cxn modelId="{CE3611E8-A79D-4657-9676-61749C9F488E}" type="presOf" srcId="{B63D9BF5-0B02-4B8C-96C1-DE4CA5AF3C0C}" destId="{23BC223C-378F-4042-87A0-49EB4DBF4699}" srcOrd="0" destOrd="2" presId="urn:microsoft.com/office/officeart/2005/8/layout/hList1"/>
    <dgm:cxn modelId="{D5F69B3D-815D-4C7C-97EA-A04344050D36}" type="presOf" srcId="{5D5C81E4-70A4-445D-8438-E10A288D947B}" destId="{1D7181D6-2E89-4DEC-AA9E-5E793C66C706}" srcOrd="0" destOrd="1" presId="urn:microsoft.com/office/officeart/2005/8/layout/hList1"/>
    <dgm:cxn modelId="{246A36FC-F326-49D9-B4A2-4C4E8920EAB0}" srcId="{4FAF874D-40C9-4183-99C6-6F625B125679}" destId="{D9810B9E-A4EA-4DCA-9AAD-01EF92C66EC3}" srcOrd="0" destOrd="0" parTransId="{A53CE388-DA1A-454B-A2A5-A7C38012A20D}" sibTransId="{D64CAC37-4EAD-42F2-9EB8-7A4711C32F1F}"/>
    <dgm:cxn modelId="{03097B83-994F-4254-A3D9-E83196EC449D}" srcId="{4FAF874D-40C9-4183-99C6-6F625B125679}" destId="{C2A7696E-4A62-455E-AE13-BAA9D7811BCD}" srcOrd="6" destOrd="0" parTransId="{76A2E14C-FF29-4786-A5D9-AD27F04A64FD}" sibTransId="{D02208BE-4F54-450E-892B-B2F89B688CF0}"/>
    <dgm:cxn modelId="{0D19DCE8-EDAC-4F38-BBF8-E0B4E245B879}" srcId="{9B1FF66D-5EAB-409D-89BB-16274E13738E}" destId="{53B02092-7C4E-4D95-AA8A-9737ED3C7EDE}" srcOrd="9" destOrd="0" parTransId="{2C59BCA8-6F8F-443C-B3B0-73170A7BB2E0}" sibTransId="{815CB9CF-8B81-4188-8FEB-57CD9A67CDF8}"/>
    <dgm:cxn modelId="{04FB024F-8182-4CF8-B0C7-1C92F037AFB2}" type="presOf" srcId="{C050B4C0-248C-46FB-9354-3BE2891D36A4}" destId="{2CE8D227-064E-403C-AC08-9D87E3690750}" srcOrd="0" destOrd="0" presId="urn:microsoft.com/office/officeart/2005/8/layout/hList1"/>
    <dgm:cxn modelId="{93DCB81E-031E-4564-A825-204009493A0C}" srcId="{4FAF874D-40C9-4183-99C6-6F625B125679}" destId="{B63D9BF5-0B02-4B8C-96C1-DE4CA5AF3C0C}" srcOrd="2" destOrd="0" parTransId="{C1C01E54-DC1A-4CDB-BE58-365C29FB04D7}" sibTransId="{BBA9177A-BFB5-4154-934F-4678F669FF8B}"/>
    <dgm:cxn modelId="{B6989925-182E-4FC7-93D1-9114266E22D7}" type="presOf" srcId="{FBEBB9FA-BDD7-4287-BBD7-7A6368EABB84}" destId="{1D7181D6-2E89-4DEC-AA9E-5E793C66C706}" srcOrd="0" destOrd="12" presId="urn:microsoft.com/office/officeart/2005/8/layout/hList1"/>
    <dgm:cxn modelId="{1EB6AA10-1203-459B-A5CA-4E29C7C398CA}" srcId="{9B1FF66D-5EAB-409D-89BB-16274E13738E}" destId="{C9A6EF40-233B-45B1-8E63-D7221D3803EC}" srcOrd="11" destOrd="0" parTransId="{DFC8F8EB-FBB1-451D-A260-C05291EE1397}" sibTransId="{4C531C3E-201B-45DD-9650-E62174313964}"/>
    <dgm:cxn modelId="{9C50C322-5561-4E71-90C9-10DE87554C04}" type="presOf" srcId="{C2A7696E-4A62-455E-AE13-BAA9D7811BCD}" destId="{23BC223C-378F-4042-87A0-49EB4DBF4699}" srcOrd="0" destOrd="6" presId="urn:microsoft.com/office/officeart/2005/8/layout/hList1"/>
    <dgm:cxn modelId="{B235C32E-3198-4153-ADBD-AC9030494149}" type="presOf" srcId="{D9810B9E-A4EA-4DCA-9AAD-01EF92C66EC3}" destId="{23BC223C-378F-4042-87A0-49EB4DBF4699}" srcOrd="0" destOrd="0" presId="urn:microsoft.com/office/officeart/2005/8/layout/hList1"/>
    <dgm:cxn modelId="{3A313802-3686-49D3-8F4B-1385DBB603DC}" srcId="{4FAF874D-40C9-4183-99C6-6F625B125679}" destId="{10FEDB3E-A94D-41BA-9EEB-AEAB07C68492}" srcOrd="3" destOrd="0" parTransId="{2EE31514-8F6D-4E44-BBC8-6F5B59EC88B4}" sibTransId="{6450D05F-0251-434F-943A-B14AE4B8C085}"/>
    <dgm:cxn modelId="{475F1A75-AB9C-43A7-8527-0E602425AE43}" type="presOf" srcId="{10FEDB3E-A94D-41BA-9EEB-AEAB07C68492}" destId="{23BC223C-378F-4042-87A0-49EB4DBF4699}" srcOrd="0" destOrd="3" presId="urn:microsoft.com/office/officeart/2005/8/layout/hList1"/>
    <dgm:cxn modelId="{077CFBF5-59E2-4479-8D4F-06D1A281140F}" srcId="{C050B4C0-248C-46FB-9354-3BE2891D36A4}" destId="{9B1FF66D-5EAB-409D-89BB-16274E13738E}" srcOrd="1" destOrd="0" parTransId="{697205B0-8757-4AA6-933D-5B19552BBA71}" sibTransId="{79F31EB4-BEBB-4642-8541-D3846AAD8E1F}"/>
    <dgm:cxn modelId="{81094D4A-DB24-4AFA-BB3F-79B2160B66B0}" type="presOf" srcId="{4FAF874D-40C9-4183-99C6-6F625B125679}" destId="{DC0C772F-0D47-4C6E-9A60-F2296D8018D7}" srcOrd="0" destOrd="0" presId="urn:microsoft.com/office/officeart/2005/8/layout/hList1"/>
    <dgm:cxn modelId="{7E4FFB0D-F69E-4F73-992F-3FEA599A185C}" srcId="{9B1FF66D-5EAB-409D-89BB-16274E13738E}" destId="{FBEBB9FA-BDD7-4287-BBD7-7A6368EABB84}" srcOrd="12" destOrd="0" parTransId="{DEE0FAC2-E87F-4871-BE39-4922078B27F9}" sibTransId="{2556A4B9-732D-41C5-8E49-CF662B417FE3}"/>
    <dgm:cxn modelId="{78F1B195-E615-47CC-BF90-837ED13B94BF}" type="presOf" srcId="{50ED2B7C-8925-482B-8BFA-EFEA192D1219}" destId="{1D7181D6-2E89-4DEC-AA9E-5E793C66C706}" srcOrd="0" destOrd="2" presId="urn:microsoft.com/office/officeart/2005/8/layout/hList1"/>
    <dgm:cxn modelId="{09C5607A-9DC6-445B-9BD9-C9C6390471A6}" type="presOf" srcId="{7CD94940-5B52-4323-964B-5C3436D5752D}" destId="{23BC223C-378F-4042-87A0-49EB4DBF4699}" srcOrd="0" destOrd="1" presId="urn:microsoft.com/office/officeart/2005/8/layout/hList1"/>
    <dgm:cxn modelId="{4A6783AE-925B-4ACD-B10A-BCE130A3F30E}" type="presOf" srcId="{146499C4-6212-4AD9-A283-0D609E739E83}" destId="{1D7181D6-2E89-4DEC-AA9E-5E793C66C706}" srcOrd="0" destOrd="0" presId="urn:microsoft.com/office/officeart/2005/8/layout/hList1"/>
    <dgm:cxn modelId="{BFDE097E-9E74-422F-AFE3-66F78972D632}" srcId="{9B1FF66D-5EAB-409D-89BB-16274E13738E}" destId="{9B7A21B8-469E-4EFD-9B4B-95B340E030D7}" srcOrd="10" destOrd="0" parTransId="{6342E29A-E6E2-4C65-8D09-DEF44645B8D4}" sibTransId="{EFC6B9BB-E81C-4856-AA6B-19AEF5B158F2}"/>
    <dgm:cxn modelId="{E5CF5DFA-7814-4BB3-B6BC-7DD12D6114C4}" srcId="{4FAF874D-40C9-4183-99C6-6F625B125679}" destId="{9C544E20-BC84-4235-B36D-4AAC258BD2E4}" srcOrd="4" destOrd="0" parTransId="{D3ACCCF4-CEFD-4F5D-9D14-3EEC895BA7DB}" sibTransId="{8B48BDEE-E376-443F-9227-FA297D9978D5}"/>
    <dgm:cxn modelId="{5A55F47E-28D0-4A39-BC0F-91C756A01746}" srcId="{9B1FF66D-5EAB-409D-89BB-16274E13738E}" destId="{A4240F27-60AD-4F4B-96F9-4593A5825879}" srcOrd="7" destOrd="0" parTransId="{6A456D3A-162F-4DA0-A702-9CE0671A7315}" sibTransId="{1A7DA6C2-3529-4267-BA59-9C47C105FB2A}"/>
    <dgm:cxn modelId="{EAB5B3F5-C4DE-4F4B-9B7D-58991F5E1223}" type="presOf" srcId="{00FFC10C-83C1-4DBC-AB81-E8D486874D30}" destId="{23BC223C-378F-4042-87A0-49EB4DBF4699}" srcOrd="0" destOrd="5" presId="urn:microsoft.com/office/officeart/2005/8/layout/hList1"/>
    <dgm:cxn modelId="{468BD1D8-52CF-410B-A5C2-1C3C8B45700C}" type="presOf" srcId="{DE5F55F3-8715-4C32-BD2F-45B883B7E071}" destId="{1D7181D6-2E89-4DEC-AA9E-5E793C66C706}" srcOrd="0" destOrd="5" presId="urn:microsoft.com/office/officeart/2005/8/layout/hList1"/>
    <dgm:cxn modelId="{AB7E3D7A-90F8-4214-9C65-7CDD3A6E38A1}" srcId="{4FAF874D-40C9-4183-99C6-6F625B125679}" destId="{7CD94940-5B52-4323-964B-5C3436D5752D}" srcOrd="1" destOrd="0" parTransId="{6F5ACDF7-CAFB-4FBF-BE5D-C85ABA526D08}" sibTransId="{4906061E-5CA7-444D-A863-60163159222A}"/>
    <dgm:cxn modelId="{36D7C7D4-6577-4392-87D1-C828FD0B3043}" type="presOf" srcId="{6E975BBE-2CC3-4DB8-A3D8-C400A97E2845}" destId="{1D7181D6-2E89-4DEC-AA9E-5E793C66C706}" srcOrd="0" destOrd="13" presId="urn:microsoft.com/office/officeart/2005/8/layout/hList1"/>
    <dgm:cxn modelId="{7BD5A36B-CCE9-430D-8070-B1CDDCF4D981}" type="presOf" srcId="{53B02092-7C4E-4D95-AA8A-9737ED3C7EDE}" destId="{1D7181D6-2E89-4DEC-AA9E-5E793C66C706}" srcOrd="0" destOrd="9" presId="urn:microsoft.com/office/officeart/2005/8/layout/hList1"/>
    <dgm:cxn modelId="{443F3067-16D9-4147-9A1A-890584C07CE2}" srcId="{9B1FF66D-5EAB-409D-89BB-16274E13738E}" destId="{634047D9-04A0-4C80-8FC8-8E61AF243D6D}" srcOrd="4" destOrd="0" parTransId="{C762B60E-CE33-42F6-8259-7CAAB10B5886}" sibTransId="{2A42EDFE-B7FA-4842-918C-E4F7CEF90906}"/>
    <dgm:cxn modelId="{5EAD2748-ADB8-4E9D-B843-8FB57B631536}" srcId="{9B1FF66D-5EAB-409D-89BB-16274E13738E}" destId="{DE5F55F3-8715-4C32-BD2F-45B883B7E071}" srcOrd="5" destOrd="0" parTransId="{D6674551-3750-4C02-AFD4-23A427ED98F7}" sibTransId="{75768C8C-CBC7-4275-9F6F-5026D9E17A09}"/>
    <dgm:cxn modelId="{6EE50FDF-389F-4040-AC12-7AEC1444AD67}" type="presOf" srcId="{C9A6EF40-233B-45B1-8E63-D7221D3803EC}" destId="{1D7181D6-2E89-4DEC-AA9E-5E793C66C706}" srcOrd="0" destOrd="11" presId="urn:microsoft.com/office/officeart/2005/8/layout/hList1"/>
    <dgm:cxn modelId="{B2D468F2-C154-42F6-AAD1-A07DC4FBA064}" srcId="{4FAF874D-40C9-4183-99C6-6F625B125679}" destId="{00FFC10C-83C1-4DBC-AB81-E8D486874D30}" srcOrd="5" destOrd="0" parTransId="{4260D020-2AF6-44F1-96F2-D308A6334675}" sibTransId="{4CDBCEE1-DA9F-4727-92CF-02C94DF46E04}"/>
    <dgm:cxn modelId="{3F765775-E362-466C-8132-F5343D85AD77}" srcId="{9B1FF66D-5EAB-409D-89BB-16274E13738E}" destId="{20D60727-9A99-4B5F-BEAE-C13E446CB7F8}" srcOrd="6" destOrd="0" parTransId="{584EA0EA-BF44-4A32-9E01-EB7AF389AA47}" sibTransId="{FFE1C7DC-1DA6-4ED8-A2F9-04809D424BB9}"/>
    <dgm:cxn modelId="{6243D0D1-30FD-4D46-8391-DAB59B6D7372}" srcId="{9B1FF66D-5EAB-409D-89BB-16274E13738E}" destId="{9752570F-DF2E-4C53-8CF8-FA6D4C8ED28C}" srcOrd="3" destOrd="0" parTransId="{A2E8AAF8-EF86-42BD-958D-FB5C8EAE61A4}" sibTransId="{E693A540-BBCA-4725-8440-BA8DDBB52433}"/>
    <dgm:cxn modelId="{F4AC62CB-2812-4F04-A368-6EA57BA3A4EA}" type="presOf" srcId="{20D60727-9A99-4B5F-BEAE-C13E446CB7F8}" destId="{1D7181D6-2E89-4DEC-AA9E-5E793C66C706}" srcOrd="0" destOrd="6" presId="urn:microsoft.com/office/officeart/2005/8/layout/hList1"/>
    <dgm:cxn modelId="{508B2A9A-C8F5-43D9-9C85-DFFA831CE6BB}" srcId="{9B1FF66D-5EAB-409D-89BB-16274E13738E}" destId="{50ED2B7C-8925-482B-8BFA-EFEA192D1219}" srcOrd="2" destOrd="0" parTransId="{BFC77575-88DD-4CCF-9413-B665CC82E0FC}" sibTransId="{BBD2397A-C2C1-4141-89ED-8E4272D7549A}"/>
    <dgm:cxn modelId="{974E03F0-99BB-4515-A975-C8A324C1570D}" srcId="{9B1FF66D-5EAB-409D-89BB-16274E13738E}" destId="{146499C4-6212-4AD9-A283-0D609E739E83}" srcOrd="0" destOrd="0" parTransId="{1980685E-93DD-4066-9FF6-0CBA127C7DC1}" sibTransId="{3F682F84-8FE1-47B9-AD0D-F9940483F86F}"/>
    <dgm:cxn modelId="{D6F064A7-0B7A-464E-B28A-5197DCB45B65}" srcId="{C050B4C0-248C-46FB-9354-3BE2891D36A4}" destId="{4FAF874D-40C9-4183-99C6-6F625B125679}" srcOrd="0" destOrd="0" parTransId="{94D5390E-5C3A-4850-AF0A-B71137848836}" sibTransId="{E821A6BC-B8C1-4778-949D-30F71BB3C03E}"/>
    <dgm:cxn modelId="{5A7121BA-A3ED-4AAC-87CA-A7B5CA2C883D}" srcId="{9B1FF66D-5EAB-409D-89BB-16274E13738E}" destId="{E8188E0A-66CE-4026-ACFE-C39DBC70D3A2}" srcOrd="8" destOrd="0" parTransId="{34934B54-B5D1-496D-B826-3B6816927BE3}" sibTransId="{97BAD352-FC8D-4F46-9349-B4E71FF08414}"/>
    <dgm:cxn modelId="{E87EE947-A8A6-4853-97C6-A330B8B906CA}" srcId="{9B1FF66D-5EAB-409D-89BB-16274E13738E}" destId="{5D5C81E4-70A4-445D-8438-E10A288D947B}" srcOrd="1" destOrd="0" parTransId="{965D9D04-FDA4-485E-AEF7-A948E816ECE9}" sibTransId="{1925AAB6-85F8-4F45-A2D8-6F8FC4AB2875}"/>
    <dgm:cxn modelId="{524C96CF-9149-461C-81D8-D547E4E857A3}" type="presOf" srcId="{9C544E20-BC84-4235-B36D-4AAC258BD2E4}" destId="{23BC223C-378F-4042-87A0-49EB4DBF4699}" srcOrd="0" destOrd="4" presId="urn:microsoft.com/office/officeart/2005/8/layout/hList1"/>
    <dgm:cxn modelId="{5E8AC5C6-ED9E-4F59-9CD4-2A4ACD7BEAAA}" type="presParOf" srcId="{2CE8D227-064E-403C-AC08-9D87E3690750}" destId="{1E4C5407-D7E8-4067-AD3F-66C412E2D541}" srcOrd="0" destOrd="0" presId="urn:microsoft.com/office/officeart/2005/8/layout/hList1"/>
    <dgm:cxn modelId="{B1D1A96A-C61C-42F7-862E-1A9D7BD23F85}" type="presParOf" srcId="{1E4C5407-D7E8-4067-AD3F-66C412E2D541}" destId="{DC0C772F-0D47-4C6E-9A60-F2296D8018D7}" srcOrd="0" destOrd="0" presId="urn:microsoft.com/office/officeart/2005/8/layout/hList1"/>
    <dgm:cxn modelId="{061263BB-C0DF-41EE-A6EE-4905A438DDE8}" type="presParOf" srcId="{1E4C5407-D7E8-4067-AD3F-66C412E2D541}" destId="{23BC223C-378F-4042-87A0-49EB4DBF4699}" srcOrd="1" destOrd="0" presId="urn:microsoft.com/office/officeart/2005/8/layout/hList1"/>
    <dgm:cxn modelId="{D4F6A8C3-6C83-496C-89EC-1A11BB359AFC}" type="presParOf" srcId="{2CE8D227-064E-403C-AC08-9D87E3690750}" destId="{3EFEE9EB-3443-4BD3-ADD5-877752D2552C}" srcOrd="1" destOrd="0" presId="urn:microsoft.com/office/officeart/2005/8/layout/hList1"/>
    <dgm:cxn modelId="{9FEDE81C-2921-436C-A3CF-11B5D5213A6D}" type="presParOf" srcId="{2CE8D227-064E-403C-AC08-9D87E3690750}" destId="{55D87F37-596C-4D57-A0D8-8D346A41F5D1}" srcOrd="2" destOrd="0" presId="urn:microsoft.com/office/officeart/2005/8/layout/hList1"/>
    <dgm:cxn modelId="{88EEF56E-3D20-4AD1-AA77-E0DFD467B339}" type="presParOf" srcId="{55D87F37-596C-4D57-A0D8-8D346A41F5D1}" destId="{AF3504AE-F58B-4D93-B91B-3A10C5B2CEE8}" srcOrd="0" destOrd="0" presId="urn:microsoft.com/office/officeart/2005/8/layout/hList1"/>
    <dgm:cxn modelId="{4BB1025E-C6E4-4820-AC8E-53CCEE3E96CD}" type="presParOf" srcId="{55D87F37-596C-4D57-A0D8-8D346A41F5D1}" destId="{1D7181D6-2E89-4DEC-AA9E-5E793C66C706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C008DB3-1C04-438D-8DDC-CA612F1B11D7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9550F16-37A7-4A10-8E07-7519B77F7DDD}">
      <dgm:prSet phldrT="[Text]" custT="1"/>
      <dgm:spPr/>
      <dgm:t>
        <a:bodyPr/>
        <a:lstStyle/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az-Latn-AZ" sz="2800" b="1" dirty="0" smtClean="0">
            <a:latin typeface="Calibri" pitchFamily="34" charset="0"/>
          </a:endParaRPr>
        </a:p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az-Latn-AZ" sz="2800" b="1" dirty="0" smtClean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800" b="1" dirty="0" err="1" smtClean="0">
              <a:latin typeface="Arial" panose="020B0604020202020204" pitchFamily="34" charset="0"/>
              <a:cs typeface="Arial" panose="020B0604020202020204" pitchFamily="34" charset="0"/>
            </a:rPr>
            <a:t>lamətləri</a:t>
          </a:r>
          <a:r>
            <a:rPr lang="az-Latn-AZ" sz="2800" b="1" dirty="0" smtClean="0">
              <a:latin typeface="Arial" panose="020B0604020202020204" pitchFamily="34" charset="0"/>
              <a:cs typeface="Arial" panose="020B0604020202020204" pitchFamily="34" charset="0"/>
            </a:rPr>
            <a:t>  </a:t>
          </a:r>
        </a:p>
        <a:p>
          <a:pPr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41319F3-A142-4779-A9A1-E65A8285D0DA}" type="parTrans" cxnId="{BE91882B-B69C-48EE-A592-9AC12181D692}">
      <dgm:prSet/>
      <dgm:spPr/>
      <dgm:t>
        <a:bodyPr/>
        <a:lstStyle/>
        <a:p>
          <a:endParaRPr lang="ru-RU"/>
        </a:p>
      </dgm:t>
    </dgm:pt>
    <dgm:pt modelId="{18383DF1-4FD3-4640-BC0C-5172900AC9EB}" type="sibTrans" cxnId="{BE91882B-B69C-48EE-A592-9AC12181D692}">
      <dgm:prSet/>
      <dgm:spPr/>
      <dgm:t>
        <a:bodyPr/>
        <a:lstStyle/>
        <a:p>
          <a:endParaRPr lang="ru-RU"/>
        </a:p>
      </dgm:t>
    </dgm:pt>
    <dgm:pt modelId="{BE015735-0AD7-45AD-8687-2C6B54C55217}">
      <dgm:prSet custT="1"/>
      <dgm:spPr/>
      <dgm:t>
        <a:bodyPr/>
        <a:lstStyle/>
        <a:p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2BF1BDD-96B1-47D6-B556-4CAD124BEAC6}" type="parTrans" cxnId="{6CAFF4F5-CD93-4A02-AC1A-5425DDC187E9}">
      <dgm:prSet/>
      <dgm:spPr/>
      <dgm:t>
        <a:bodyPr/>
        <a:lstStyle/>
        <a:p>
          <a:endParaRPr lang="ru-RU"/>
        </a:p>
      </dgm:t>
    </dgm:pt>
    <dgm:pt modelId="{D2CA0D23-BF33-476A-9240-012C497FBD15}" type="sibTrans" cxnId="{6CAFF4F5-CD93-4A02-AC1A-5425DDC187E9}">
      <dgm:prSet/>
      <dgm:spPr/>
      <dgm:t>
        <a:bodyPr/>
        <a:lstStyle/>
        <a:p>
          <a:endParaRPr lang="ru-RU"/>
        </a:p>
      </dgm:t>
    </dgm:pt>
    <dgm:pt modelId="{B2F028ED-F3B9-45B0-BF25-AFCBAA00C64D}">
      <dgm:prSet custT="1"/>
      <dgm:spPr/>
      <dgm:t>
        <a:bodyPr/>
        <a:lstStyle/>
        <a:p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USM-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də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anexoik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ya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hipoexoik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FA4703F-D8CE-469C-A7D7-44D491F276F5}" type="parTrans" cxnId="{7A253707-6B0F-4B6B-B64D-51107D87E705}">
      <dgm:prSet/>
      <dgm:spPr/>
      <dgm:t>
        <a:bodyPr/>
        <a:lstStyle/>
        <a:p>
          <a:endParaRPr lang="ru-RU"/>
        </a:p>
      </dgm:t>
    </dgm:pt>
    <dgm:pt modelId="{A07C41E0-6FD5-440A-A05D-6538367017FE}" type="sibTrans" cxnId="{7A253707-6B0F-4B6B-B64D-51107D87E705}">
      <dgm:prSet/>
      <dgm:spPr/>
      <dgm:t>
        <a:bodyPr/>
        <a:lstStyle/>
        <a:p>
          <a:endParaRPr lang="ru-RU"/>
        </a:p>
      </dgm:t>
    </dgm:pt>
    <dgm:pt modelId="{8D066FB3-AE3C-4E72-9E11-8AFAF666224D}">
      <dgm:prSet custT="1"/>
      <dgm:spPr/>
      <dgm:t>
        <a:bodyPr/>
        <a:lstStyle/>
        <a:p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614A52-E39F-4308-B41A-51C3229C56AA}" type="parTrans" cxnId="{DEA9E9CC-2A09-47C6-BB52-82870BC8D184}">
      <dgm:prSet/>
      <dgm:spPr/>
      <dgm:t>
        <a:bodyPr/>
        <a:lstStyle/>
        <a:p>
          <a:endParaRPr lang="ru-RU"/>
        </a:p>
      </dgm:t>
    </dgm:pt>
    <dgm:pt modelId="{01B17201-1D5D-40A9-9809-088F168D0D09}" type="sibTrans" cxnId="{DEA9E9CC-2A09-47C6-BB52-82870BC8D184}">
      <dgm:prSet/>
      <dgm:spPr/>
      <dgm:t>
        <a:bodyPr/>
        <a:lstStyle/>
        <a:p>
          <a:endParaRPr lang="ru-RU"/>
        </a:p>
      </dgm:t>
    </dgm:pt>
    <dgm:pt modelId="{64F7CE59-C412-45D5-90EA-FAB223878A74}">
      <dgm:prSet custT="1"/>
      <dgm:spPr/>
      <dgm:t>
        <a:bodyPr/>
        <a:lstStyle/>
        <a:p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Dopplerdə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axın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görünmür</a:t>
          </a:r>
          <a:endParaRPr lang="az-Latn-AZ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949FF19-2F39-415A-8D77-7A5211F80128}" type="parTrans" cxnId="{47E101AD-A6F7-46DA-A6E8-D3ACADBE71A8}">
      <dgm:prSet/>
      <dgm:spPr/>
      <dgm:t>
        <a:bodyPr/>
        <a:lstStyle/>
        <a:p>
          <a:endParaRPr lang="ru-RU"/>
        </a:p>
      </dgm:t>
    </dgm:pt>
    <dgm:pt modelId="{DD78FD21-F11B-44A9-9A8C-F838E4EEC92C}" type="sibTrans" cxnId="{47E101AD-A6F7-46DA-A6E8-D3ACADBE71A8}">
      <dgm:prSet/>
      <dgm:spPr/>
      <dgm:t>
        <a:bodyPr/>
        <a:lstStyle/>
        <a:p>
          <a:endParaRPr lang="ru-RU"/>
        </a:p>
      </dgm:t>
    </dgm:pt>
    <dgm:pt modelId="{4F28C751-78AC-41A4-95C7-94001D067C63}">
      <dgm:prSet custT="1"/>
      <dgm:spPr/>
      <dgm:t>
        <a:bodyPr/>
        <a:lstStyle/>
        <a:p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5D7F272-5B95-4B32-814B-043029BF9162}" type="parTrans" cxnId="{EF163077-6B98-45E0-BB2F-658CD624A489}">
      <dgm:prSet/>
      <dgm:spPr/>
      <dgm:t>
        <a:bodyPr/>
        <a:lstStyle/>
        <a:p>
          <a:endParaRPr lang="ru-RU"/>
        </a:p>
      </dgm:t>
    </dgm:pt>
    <dgm:pt modelId="{B340AFEC-775F-4F24-8886-6CBDEE02F177}" type="sibTrans" cxnId="{EF163077-6B98-45E0-BB2F-658CD624A489}">
      <dgm:prSet/>
      <dgm:spPr/>
      <dgm:t>
        <a:bodyPr/>
        <a:lstStyle/>
        <a:p>
          <a:endParaRPr lang="ru-RU"/>
        </a:p>
      </dgm:t>
    </dgm:pt>
    <dgm:pt modelId="{7F1A2B2C-4205-4B10-A966-95F87B86039A}">
      <dgm:prSet custT="1"/>
      <dgm:spPr/>
      <dgm:t>
        <a:bodyPr/>
        <a:lstStyle/>
        <a:p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Kontrast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tutmur</a:t>
          </a:r>
          <a:endParaRPr lang="az-Latn-AZ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78D4FF4-4099-4213-AE66-54C210B4F392}" type="parTrans" cxnId="{589FF269-24A9-42C6-9D68-27801DE17BE4}">
      <dgm:prSet/>
      <dgm:spPr/>
      <dgm:t>
        <a:bodyPr/>
        <a:lstStyle/>
        <a:p>
          <a:endParaRPr lang="ru-RU"/>
        </a:p>
      </dgm:t>
    </dgm:pt>
    <dgm:pt modelId="{51BED657-2551-4DF8-A938-00C24BD3021F}" type="sibTrans" cxnId="{589FF269-24A9-42C6-9D68-27801DE17BE4}">
      <dgm:prSet/>
      <dgm:spPr/>
      <dgm:t>
        <a:bodyPr/>
        <a:lstStyle/>
        <a:p>
          <a:endParaRPr lang="ru-RU"/>
        </a:p>
      </dgm:t>
    </dgm:pt>
    <dgm:pt modelId="{74BFB736-4B7C-4372-A231-AF1C0665314B}">
      <dgm:prSet custT="1"/>
      <dgm:spPr/>
      <dgm:t>
        <a:bodyPr/>
        <a:lstStyle/>
        <a:p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245AA31-4931-4E63-A900-66EDCC1580A7}" type="parTrans" cxnId="{4838B513-EE84-4E66-978D-8A60E800A7B1}">
      <dgm:prSet/>
      <dgm:spPr/>
      <dgm:t>
        <a:bodyPr/>
        <a:lstStyle/>
        <a:p>
          <a:endParaRPr lang="ru-RU"/>
        </a:p>
      </dgm:t>
    </dgm:pt>
    <dgm:pt modelId="{74FE47E7-3648-4A5C-944C-2351490AF761}" type="sibTrans" cxnId="{4838B513-EE84-4E66-978D-8A60E800A7B1}">
      <dgm:prSet/>
      <dgm:spPr/>
      <dgm:t>
        <a:bodyPr/>
        <a:lstStyle/>
        <a:p>
          <a:endParaRPr lang="ru-RU"/>
        </a:p>
      </dgm:t>
    </dgm:pt>
    <dgm:pt modelId="{9F03BD4D-52A8-40A8-ADE1-5615563940DA}">
      <dgm:prSet custT="1"/>
      <dgm:spPr/>
      <dgm:t>
        <a:bodyPr/>
        <a:lstStyle/>
        <a:p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T1-də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hipointens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, T2-də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parlaq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görünmə</a:t>
          </a:r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84F7EC-A69F-4E30-BC28-B391887C947E}" type="parTrans" cxnId="{B8E6A466-8F5E-4ED3-8A0D-18B005E9B468}">
      <dgm:prSet/>
      <dgm:spPr/>
      <dgm:t>
        <a:bodyPr/>
        <a:lstStyle/>
        <a:p>
          <a:endParaRPr lang="ru-RU"/>
        </a:p>
      </dgm:t>
    </dgm:pt>
    <dgm:pt modelId="{C8B77EE4-05B9-4DFA-9719-E6F9E3004C42}" type="sibTrans" cxnId="{B8E6A466-8F5E-4ED3-8A0D-18B005E9B468}">
      <dgm:prSet/>
      <dgm:spPr/>
      <dgm:t>
        <a:bodyPr/>
        <a:lstStyle/>
        <a:p>
          <a:endParaRPr lang="ru-RU"/>
        </a:p>
      </dgm:t>
    </dgm:pt>
    <dgm:pt modelId="{4B749257-48B2-45A5-A172-475CCBB7BC51}">
      <dgm:prSet custT="1"/>
      <dgm:spPr/>
      <dgm:t>
        <a:bodyPr/>
        <a:lstStyle/>
        <a:p>
          <a:endParaRPr lang="ru-RU" sz="2000" dirty="0"/>
        </a:p>
      </dgm:t>
    </dgm:pt>
    <dgm:pt modelId="{68C2CE03-BA79-44D5-8425-B5E013B6DF47}" type="parTrans" cxnId="{DED4E245-D458-4E60-B3A3-77565722B374}">
      <dgm:prSet/>
      <dgm:spPr/>
      <dgm:t>
        <a:bodyPr/>
        <a:lstStyle/>
        <a:p>
          <a:endParaRPr lang="ru-RU"/>
        </a:p>
      </dgm:t>
    </dgm:pt>
    <dgm:pt modelId="{74749C76-8272-4AAD-A8C6-740AB12DBA74}" type="sibTrans" cxnId="{DED4E245-D458-4E60-B3A3-77565722B374}">
      <dgm:prSet/>
      <dgm:spPr/>
      <dgm:t>
        <a:bodyPr/>
        <a:lstStyle/>
        <a:p>
          <a:endParaRPr lang="ru-RU"/>
        </a:p>
      </dgm:t>
    </dgm:pt>
    <dgm:pt modelId="{81321973-6866-47DE-9F90-7F504E8C4E42}" type="pres">
      <dgm:prSet presAssocID="{EC008DB3-1C04-438D-8DDC-CA612F1B11D7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5A30E4A-800A-4A2B-A477-416C60B61DE1}" type="pres">
      <dgm:prSet presAssocID="{C9550F16-37A7-4A10-8E07-7519B77F7DDD}" presName="parentLin" presStyleCnt="0"/>
      <dgm:spPr/>
    </dgm:pt>
    <dgm:pt modelId="{DDA9BF52-9586-46E4-AD70-656F52B0C519}" type="pres">
      <dgm:prSet presAssocID="{C9550F16-37A7-4A10-8E07-7519B77F7DDD}" presName="parentLeftMargin" presStyleLbl="node1" presStyleIdx="0" presStyleCnt="1"/>
      <dgm:spPr/>
      <dgm:t>
        <a:bodyPr/>
        <a:lstStyle/>
        <a:p>
          <a:endParaRPr lang="ru-RU"/>
        </a:p>
      </dgm:t>
    </dgm:pt>
    <dgm:pt modelId="{E90A2A34-C65D-46BD-8CB3-BD0361EF0A70}" type="pres">
      <dgm:prSet presAssocID="{C9550F16-37A7-4A10-8E07-7519B77F7DDD}" presName="parentText" presStyleLbl="node1" presStyleIdx="0" presStyleCnt="1" custScaleX="45103" custScaleY="4507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52E06D-B8B2-45EE-A793-AFAC875D85C1}" type="pres">
      <dgm:prSet presAssocID="{C9550F16-37A7-4A10-8E07-7519B77F7DDD}" presName="negativeSpace" presStyleCnt="0"/>
      <dgm:spPr/>
    </dgm:pt>
    <dgm:pt modelId="{2DF567F9-F7A5-4FD4-8198-39EB236D8B3D}" type="pres">
      <dgm:prSet presAssocID="{C9550F16-37A7-4A10-8E07-7519B77F7DDD}" presName="childText" presStyleLbl="conFgAcc1" presStyleIdx="0" presStyleCnt="1" custLinFactNeighborX="-21680" custLinFactNeighborY="-435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EA9E9CC-2A09-47C6-BB52-82870BC8D184}" srcId="{C9550F16-37A7-4A10-8E07-7519B77F7DDD}" destId="{8D066FB3-AE3C-4E72-9E11-8AFAF666224D}" srcOrd="2" destOrd="0" parTransId="{20614A52-E39F-4308-B41A-51C3229C56AA}" sibTransId="{01B17201-1D5D-40A9-9809-088F168D0D09}"/>
    <dgm:cxn modelId="{FBEAFC23-B66E-410A-9E63-D49B90AE7154}" type="presOf" srcId="{4F28C751-78AC-41A4-95C7-94001D067C63}" destId="{2DF567F9-F7A5-4FD4-8198-39EB236D8B3D}" srcOrd="0" destOrd="4" presId="urn:microsoft.com/office/officeart/2005/8/layout/list1"/>
    <dgm:cxn modelId="{6CAFF4F5-CD93-4A02-AC1A-5425DDC187E9}" srcId="{C9550F16-37A7-4A10-8E07-7519B77F7DDD}" destId="{BE015735-0AD7-45AD-8687-2C6B54C55217}" srcOrd="0" destOrd="0" parTransId="{82BF1BDD-96B1-47D6-B556-4CAD124BEAC6}" sibTransId="{D2CA0D23-BF33-476A-9240-012C497FBD15}"/>
    <dgm:cxn modelId="{821E5B66-8584-4DF7-8EAD-449568D5AD41}" type="presOf" srcId="{C9550F16-37A7-4A10-8E07-7519B77F7DDD}" destId="{E90A2A34-C65D-46BD-8CB3-BD0361EF0A70}" srcOrd="1" destOrd="0" presId="urn:microsoft.com/office/officeart/2005/8/layout/list1"/>
    <dgm:cxn modelId="{1C0B8679-D91B-42D7-8BC1-9038E142A810}" type="presOf" srcId="{EC008DB3-1C04-438D-8DDC-CA612F1B11D7}" destId="{81321973-6866-47DE-9F90-7F504E8C4E42}" srcOrd="0" destOrd="0" presId="urn:microsoft.com/office/officeart/2005/8/layout/list1"/>
    <dgm:cxn modelId="{7A253707-6B0F-4B6B-B64D-51107D87E705}" srcId="{C9550F16-37A7-4A10-8E07-7519B77F7DDD}" destId="{B2F028ED-F3B9-45B0-BF25-AFCBAA00C64D}" srcOrd="1" destOrd="0" parTransId="{EFA4703F-D8CE-469C-A7D7-44D491F276F5}" sibTransId="{A07C41E0-6FD5-440A-A05D-6538367017FE}"/>
    <dgm:cxn modelId="{092F9FE1-A76E-4F23-9888-CAF3439ADD48}" type="presOf" srcId="{9F03BD4D-52A8-40A8-ADE1-5615563940DA}" destId="{2DF567F9-F7A5-4FD4-8198-39EB236D8B3D}" srcOrd="0" destOrd="7" presId="urn:microsoft.com/office/officeart/2005/8/layout/list1"/>
    <dgm:cxn modelId="{7E17F4C4-AB66-4F14-8CC4-ABDA579FF478}" type="presOf" srcId="{B2F028ED-F3B9-45B0-BF25-AFCBAA00C64D}" destId="{2DF567F9-F7A5-4FD4-8198-39EB236D8B3D}" srcOrd="0" destOrd="1" presId="urn:microsoft.com/office/officeart/2005/8/layout/list1"/>
    <dgm:cxn modelId="{EF163077-6B98-45E0-BB2F-658CD624A489}" srcId="{C9550F16-37A7-4A10-8E07-7519B77F7DDD}" destId="{4F28C751-78AC-41A4-95C7-94001D067C63}" srcOrd="4" destOrd="0" parTransId="{25D7F272-5B95-4B32-814B-043029BF9162}" sibTransId="{B340AFEC-775F-4F24-8886-6CBDEE02F177}"/>
    <dgm:cxn modelId="{DED4E245-D458-4E60-B3A3-77565722B374}" srcId="{C9550F16-37A7-4A10-8E07-7519B77F7DDD}" destId="{4B749257-48B2-45A5-A172-475CCBB7BC51}" srcOrd="8" destOrd="0" parTransId="{68C2CE03-BA79-44D5-8425-B5E013B6DF47}" sibTransId="{74749C76-8272-4AAD-A8C6-740AB12DBA74}"/>
    <dgm:cxn modelId="{47E101AD-A6F7-46DA-A6E8-D3ACADBE71A8}" srcId="{C9550F16-37A7-4A10-8E07-7519B77F7DDD}" destId="{64F7CE59-C412-45D5-90EA-FAB223878A74}" srcOrd="3" destOrd="0" parTransId="{1949FF19-2F39-415A-8D77-7A5211F80128}" sibTransId="{DD78FD21-F11B-44A9-9A8C-F838E4EEC92C}"/>
    <dgm:cxn modelId="{F47CD46B-9EE0-47D3-B3A8-20B627788B7F}" type="presOf" srcId="{BE015735-0AD7-45AD-8687-2C6B54C55217}" destId="{2DF567F9-F7A5-4FD4-8198-39EB236D8B3D}" srcOrd="0" destOrd="0" presId="urn:microsoft.com/office/officeart/2005/8/layout/list1"/>
    <dgm:cxn modelId="{41F79AA7-874E-4544-BF40-90D9D10A5ACC}" type="presOf" srcId="{4B749257-48B2-45A5-A172-475CCBB7BC51}" destId="{2DF567F9-F7A5-4FD4-8198-39EB236D8B3D}" srcOrd="0" destOrd="8" presId="urn:microsoft.com/office/officeart/2005/8/layout/list1"/>
    <dgm:cxn modelId="{589FF269-24A9-42C6-9D68-27801DE17BE4}" srcId="{C9550F16-37A7-4A10-8E07-7519B77F7DDD}" destId="{7F1A2B2C-4205-4B10-A966-95F87B86039A}" srcOrd="5" destOrd="0" parTransId="{A78D4FF4-4099-4213-AE66-54C210B4F392}" sibTransId="{51BED657-2551-4DF8-A938-00C24BD3021F}"/>
    <dgm:cxn modelId="{C3234567-6525-4219-AEB8-2A7937495B52}" type="presOf" srcId="{C9550F16-37A7-4A10-8E07-7519B77F7DDD}" destId="{DDA9BF52-9586-46E4-AD70-656F52B0C519}" srcOrd="0" destOrd="0" presId="urn:microsoft.com/office/officeart/2005/8/layout/list1"/>
    <dgm:cxn modelId="{B8E6A466-8F5E-4ED3-8A0D-18B005E9B468}" srcId="{C9550F16-37A7-4A10-8E07-7519B77F7DDD}" destId="{9F03BD4D-52A8-40A8-ADE1-5615563940DA}" srcOrd="7" destOrd="0" parTransId="{DF84F7EC-A69F-4E30-BC28-B391887C947E}" sibTransId="{C8B77EE4-05B9-4DFA-9719-E6F9E3004C42}"/>
    <dgm:cxn modelId="{2F2E1AB0-6740-45F6-A636-2FE3DD5ACD43}" type="presOf" srcId="{74BFB736-4B7C-4372-A231-AF1C0665314B}" destId="{2DF567F9-F7A5-4FD4-8198-39EB236D8B3D}" srcOrd="0" destOrd="6" presId="urn:microsoft.com/office/officeart/2005/8/layout/list1"/>
    <dgm:cxn modelId="{983BB2F1-BA35-4C57-B482-4C7C1283813E}" type="presOf" srcId="{64F7CE59-C412-45D5-90EA-FAB223878A74}" destId="{2DF567F9-F7A5-4FD4-8198-39EB236D8B3D}" srcOrd="0" destOrd="3" presId="urn:microsoft.com/office/officeart/2005/8/layout/list1"/>
    <dgm:cxn modelId="{532CF633-6F15-458A-A701-2B0EE944AEEA}" type="presOf" srcId="{8D066FB3-AE3C-4E72-9E11-8AFAF666224D}" destId="{2DF567F9-F7A5-4FD4-8198-39EB236D8B3D}" srcOrd="0" destOrd="2" presId="urn:microsoft.com/office/officeart/2005/8/layout/list1"/>
    <dgm:cxn modelId="{F6D9D42E-6BD3-4F7C-A232-F7B67EA6F8D9}" type="presOf" srcId="{7F1A2B2C-4205-4B10-A966-95F87B86039A}" destId="{2DF567F9-F7A5-4FD4-8198-39EB236D8B3D}" srcOrd="0" destOrd="5" presId="urn:microsoft.com/office/officeart/2005/8/layout/list1"/>
    <dgm:cxn modelId="{4838B513-EE84-4E66-978D-8A60E800A7B1}" srcId="{C9550F16-37A7-4A10-8E07-7519B77F7DDD}" destId="{74BFB736-4B7C-4372-A231-AF1C0665314B}" srcOrd="6" destOrd="0" parTransId="{7245AA31-4931-4E63-A900-66EDCC1580A7}" sibTransId="{74FE47E7-3648-4A5C-944C-2351490AF761}"/>
    <dgm:cxn modelId="{BE91882B-B69C-48EE-A592-9AC12181D692}" srcId="{EC008DB3-1C04-438D-8DDC-CA612F1B11D7}" destId="{C9550F16-37A7-4A10-8E07-7519B77F7DDD}" srcOrd="0" destOrd="0" parTransId="{C41319F3-A142-4779-A9A1-E65A8285D0DA}" sibTransId="{18383DF1-4FD3-4640-BC0C-5172900AC9EB}"/>
    <dgm:cxn modelId="{2AF9E225-CABB-4F39-A649-5303C35C9D0E}" type="presParOf" srcId="{81321973-6866-47DE-9F90-7F504E8C4E42}" destId="{45A30E4A-800A-4A2B-A477-416C60B61DE1}" srcOrd="0" destOrd="0" presId="urn:microsoft.com/office/officeart/2005/8/layout/list1"/>
    <dgm:cxn modelId="{E5F06CBB-B83F-4D64-A966-52A26DD92101}" type="presParOf" srcId="{45A30E4A-800A-4A2B-A477-416C60B61DE1}" destId="{DDA9BF52-9586-46E4-AD70-656F52B0C519}" srcOrd="0" destOrd="0" presId="urn:microsoft.com/office/officeart/2005/8/layout/list1"/>
    <dgm:cxn modelId="{9344332E-6E46-4808-B777-4BA9F0E9DA47}" type="presParOf" srcId="{45A30E4A-800A-4A2B-A477-416C60B61DE1}" destId="{E90A2A34-C65D-46BD-8CB3-BD0361EF0A70}" srcOrd="1" destOrd="0" presId="urn:microsoft.com/office/officeart/2005/8/layout/list1"/>
    <dgm:cxn modelId="{ED0EC70E-1520-4199-983D-F95107618590}" type="presParOf" srcId="{81321973-6866-47DE-9F90-7F504E8C4E42}" destId="{1E52E06D-B8B2-45EE-A793-AFAC875D85C1}" srcOrd="1" destOrd="0" presId="urn:microsoft.com/office/officeart/2005/8/layout/list1"/>
    <dgm:cxn modelId="{1291F668-2FCC-47ED-A57E-40FFF31821BC}" type="presParOf" srcId="{81321973-6866-47DE-9F90-7F504E8C4E42}" destId="{2DF567F9-F7A5-4FD4-8198-39EB236D8B3D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53A42C5-69EA-4F41-8209-C02840FD2D69}" type="doc">
      <dgm:prSet loTypeId="urn:microsoft.com/office/officeart/2005/8/layout/vList2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CADF4BCD-E201-4F7A-8981-39709B95850B}">
      <dgm:prSet phldrT="[Text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4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EA1769-2EED-4E6E-BF44-CA30329557C0}" type="parTrans" cxnId="{08441571-9720-4E9C-950E-2036AFF054CC}">
      <dgm:prSet/>
      <dgm:spPr/>
      <dgm:t>
        <a:bodyPr/>
        <a:lstStyle/>
        <a:p>
          <a:endParaRPr lang="ru-RU"/>
        </a:p>
      </dgm:t>
    </dgm:pt>
    <dgm:pt modelId="{FD82EF3A-A3E3-459E-A407-05405B173BD4}" type="sibTrans" cxnId="{08441571-9720-4E9C-950E-2036AFF054CC}">
      <dgm:prSet/>
      <dgm:spPr/>
      <dgm:t>
        <a:bodyPr/>
        <a:lstStyle/>
        <a:p>
          <a:endParaRPr lang="ru-RU"/>
        </a:p>
      </dgm:t>
    </dgm:pt>
    <dgm:pt modelId="{9DEE0723-AFC5-4096-B183-8CC92F2094EB}">
      <dgm:prSet phldrT="[Text]" custT="1"/>
      <dgm:spPr/>
      <dgm:t>
        <a:bodyPr/>
        <a:lstStyle/>
        <a:p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İncə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düzgün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divar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möhtəviyyatın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az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sıxlıqlı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homogen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olması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  </a:t>
          </a:r>
          <a:endParaRPr lang="ru-RU" sz="23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6393BAF-952F-42D6-AB82-7FC7557A46D1}" type="parTrans" cxnId="{56C3CAE1-1F2E-48F3-A502-24B217CE1753}">
      <dgm:prSet/>
      <dgm:spPr/>
      <dgm:t>
        <a:bodyPr/>
        <a:lstStyle/>
        <a:p>
          <a:endParaRPr lang="ru-RU"/>
        </a:p>
      </dgm:t>
    </dgm:pt>
    <dgm:pt modelId="{51DB6C2C-D436-447D-A1CE-FF06BB7B047F}" type="sibTrans" cxnId="{56C3CAE1-1F2E-48F3-A502-24B217CE1753}">
      <dgm:prSet/>
      <dgm:spPr/>
      <dgm:t>
        <a:bodyPr/>
        <a:lstStyle/>
        <a:p>
          <a:endParaRPr lang="ru-RU"/>
        </a:p>
      </dgm:t>
    </dgm:pt>
    <dgm:pt modelId="{CE71A913-517A-4C7F-93CD-840B040E0F14}">
      <dgm:prSet custT="1"/>
      <dgm:spPr/>
      <dgm:t>
        <a:bodyPr/>
        <a:lstStyle/>
        <a:p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Bu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tipli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kistin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bir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neçə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ədəd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olması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böyrəklərdə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sümüklərdə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də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müşahidə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edilməsi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b="1" dirty="0" err="1" smtClean="0">
              <a:latin typeface="Arial" panose="020B0604020202020204" pitchFamily="34" charset="0"/>
              <a:cs typeface="Arial" panose="020B0604020202020204" pitchFamily="34" charset="0"/>
            </a:rPr>
            <a:t>polikistik</a:t>
          </a:r>
          <a:r>
            <a:rPr lang="en-GB" sz="23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b="1" dirty="0" err="1" smtClean="0">
              <a:latin typeface="Arial" panose="020B0604020202020204" pitchFamily="34" charset="0"/>
              <a:cs typeface="Arial" panose="020B0604020202020204" pitchFamily="34" charset="0"/>
            </a:rPr>
            <a:t>xəstəliyi</a:t>
          </a:r>
          <a:r>
            <a:rPr lang="en-GB" sz="23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göstərir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en-GB" sz="23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085DFA2-9209-4B84-A3A6-0487B7D6B6BE}" type="parTrans" cxnId="{C9FF44B2-BECB-46D1-AF96-0C973C6A10FD}">
      <dgm:prSet/>
      <dgm:spPr/>
      <dgm:t>
        <a:bodyPr/>
        <a:lstStyle/>
        <a:p>
          <a:endParaRPr lang="ru-RU"/>
        </a:p>
      </dgm:t>
    </dgm:pt>
    <dgm:pt modelId="{CD6829CC-F13F-4836-8AA8-48C8CAED855C}" type="sibTrans" cxnId="{C9FF44B2-BECB-46D1-AF96-0C973C6A10FD}">
      <dgm:prSet/>
      <dgm:spPr/>
      <dgm:t>
        <a:bodyPr/>
        <a:lstStyle/>
        <a:p>
          <a:endParaRPr lang="ru-RU"/>
        </a:p>
      </dgm:t>
    </dgm:pt>
    <dgm:pt modelId="{B4E525D4-94C8-4D25-993C-9E8BB13A90C3}">
      <dgm:prSet custT="1"/>
      <dgm:spPr/>
      <dgm:t>
        <a:bodyPr/>
        <a:lstStyle/>
        <a:p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Çoxlu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kiçik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 (&lt;5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sm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)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kistlər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xolangit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əlamətləri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b="1" dirty="0" err="1" smtClean="0">
              <a:latin typeface="Arial" panose="020B0604020202020204" pitchFamily="34" charset="0"/>
              <a:cs typeface="Arial" panose="020B0604020202020204" pitchFamily="34" charset="0"/>
            </a:rPr>
            <a:t>Karoli</a:t>
          </a:r>
          <a:r>
            <a:rPr lang="en-GB" sz="23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b="1" dirty="0" err="1" smtClean="0">
              <a:latin typeface="Arial" panose="020B0604020202020204" pitchFamily="34" charset="0"/>
              <a:cs typeface="Arial" panose="020B0604020202020204" pitchFamily="34" charset="0"/>
            </a:rPr>
            <a:t>xəstəliyinə</a:t>
          </a:r>
          <a:r>
            <a:rPr lang="en-GB" sz="23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şübhə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yaradır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Xolangioqrafiyada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intrahepatik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öd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yollarında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kistşəkilli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genişlənmələr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diaqnozu</a:t>
          </a:r>
          <a:r>
            <a:rPr lang="en-GB" sz="23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dirty="0" err="1" smtClean="0">
              <a:latin typeface="Arial" panose="020B0604020202020204" pitchFamily="34" charset="0"/>
              <a:cs typeface="Arial" panose="020B0604020202020204" pitchFamily="34" charset="0"/>
            </a:rPr>
            <a:t>dəqiqləşdirir</a:t>
          </a:r>
          <a:r>
            <a:rPr lang="en-GB" sz="2300" dirty="0" smtClean="0"/>
            <a:t>.</a:t>
          </a:r>
          <a:endParaRPr lang="en-GB" sz="2300" dirty="0"/>
        </a:p>
      </dgm:t>
    </dgm:pt>
    <dgm:pt modelId="{F0654FDC-3917-44A9-A1F4-B7F567A8B944}" type="parTrans" cxnId="{2C5000DF-A504-433D-9A27-A04A047CF21A}">
      <dgm:prSet/>
      <dgm:spPr/>
      <dgm:t>
        <a:bodyPr/>
        <a:lstStyle/>
        <a:p>
          <a:endParaRPr lang="ru-RU"/>
        </a:p>
      </dgm:t>
    </dgm:pt>
    <dgm:pt modelId="{CE85A9F1-4424-4968-BA3F-0120A02DF5A5}" type="sibTrans" cxnId="{2C5000DF-A504-433D-9A27-A04A047CF21A}">
      <dgm:prSet/>
      <dgm:spPr/>
      <dgm:t>
        <a:bodyPr/>
        <a:lstStyle/>
        <a:p>
          <a:endParaRPr lang="ru-RU"/>
        </a:p>
      </dgm:t>
    </dgm:pt>
    <dgm:pt modelId="{4E3F3048-2624-4964-83CC-FDB2FE1AE67A}">
      <dgm:prSet phldrT="[Text]" custT="1"/>
      <dgm:spPr/>
      <dgm:t>
        <a:bodyPr/>
        <a:lstStyle/>
        <a:p>
          <a:endParaRPr lang="ru-RU" sz="23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F32543-804B-4DBA-9E46-7EF62CC60643}" type="parTrans" cxnId="{25F6ADB0-F738-4832-AE32-27C2D7337277}">
      <dgm:prSet/>
      <dgm:spPr/>
      <dgm:t>
        <a:bodyPr/>
        <a:lstStyle/>
        <a:p>
          <a:endParaRPr lang="ru-RU"/>
        </a:p>
      </dgm:t>
    </dgm:pt>
    <dgm:pt modelId="{82F0337E-F22C-46AA-B456-13EF179CED49}" type="sibTrans" cxnId="{25F6ADB0-F738-4832-AE32-27C2D7337277}">
      <dgm:prSet/>
      <dgm:spPr/>
      <dgm:t>
        <a:bodyPr/>
        <a:lstStyle/>
        <a:p>
          <a:endParaRPr lang="ru-RU"/>
        </a:p>
      </dgm:t>
    </dgm:pt>
    <dgm:pt modelId="{0E99CCC9-E887-42CD-B55F-E247F993F173}">
      <dgm:prSet custT="1"/>
      <dgm:spPr/>
      <dgm:t>
        <a:bodyPr/>
        <a:lstStyle/>
        <a:p>
          <a:endParaRPr lang="en-GB" sz="23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54F7F2-61CE-4F8A-9495-B97373FAEB04}" type="parTrans" cxnId="{828E0F48-6285-4C8D-82D4-627800BA0E5D}">
      <dgm:prSet/>
      <dgm:spPr/>
      <dgm:t>
        <a:bodyPr/>
        <a:lstStyle/>
        <a:p>
          <a:endParaRPr lang="ru-RU"/>
        </a:p>
      </dgm:t>
    </dgm:pt>
    <dgm:pt modelId="{E1E0934C-D837-40AE-AAED-F16F47DBF1F9}" type="sibTrans" cxnId="{828E0F48-6285-4C8D-82D4-627800BA0E5D}">
      <dgm:prSet/>
      <dgm:spPr/>
      <dgm:t>
        <a:bodyPr/>
        <a:lstStyle/>
        <a:p>
          <a:endParaRPr lang="ru-RU"/>
        </a:p>
      </dgm:t>
    </dgm:pt>
    <dgm:pt modelId="{45169F70-C223-4B19-A5B8-E940FE1B7E4B}">
      <dgm:prSet phldrT="[Text]" custT="1"/>
      <dgm:spPr/>
      <dgm:t>
        <a:bodyPr/>
        <a:lstStyle/>
        <a:p>
          <a:endParaRPr lang="ru-RU" sz="23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A5167EF-1895-4578-9D00-0B4CFC36129C}" type="parTrans" cxnId="{7282FFDF-5C31-431B-B2E9-E5EB3D614D52}">
      <dgm:prSet/>
      <dgm:spPr/>
      <dgm:t>
        <a:bodyPr/>
        <a:lstStyle/>
        <a:p>
          <a:endParaRPr lang="ru-RU"/>
        </a:p>
      </dgm:t>
    </dgm:pt>
    <dgm:pt modelId="{F04B185F-8D65-4E2F-9600-825478EBC83E}" type="sibTrans" cxnId="{7282FFDF-5C31-431B-B2E9-E5EB3D614D52}">
      <dgm:prSet/>
      <dgm:spPr/>
      <dgm:t>
        <a:bodyPr/>
        <a:lstStyle/>
        <a:p>
          <a:endParaRPr lang="ru-RU"/>
        </a:p>
      </dgm:t>
    </dgm:pt>
    <dgm:pt modelId="{0035B8BB-21F1-4023-A7DF-02CB98464F6B}" type="pres">
      <dgm:prSet presAssocID="{B53A42C5-69EA-4F41-8209-C02840FD2D6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2635724-E566-49F4-8698-D26411770819}" type="pres">
      <dgm:prSet presAssocID="{CADF4BCD-E201-4F7A-8981-39709B95850B}" presName="parentText" presStyleLbl="node1" presStyleIdx="0" presStyleCnt="1" custScaleX="89126" custScaleY="103101" custLinFactNeighborX="-3874" custLinFactNeighborY="-16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CBB3CF-1E4F-43A6-AC90-7E94D37AD550}" type="pres">
      <dgm:prSet presAssocID="{CADF4BCD-E201-4F7A-8981-39709B95850B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28E0F48-6285-4C8D-82D4-627800BA0E5D}" srcId="{CADF4BCD-E201-4F7A-8981-39709B95850B}" destId="{0E99CCC9-E887-42CD-B55F-E247F993F173}" srcOrd="4" destOrd="0" parTransId="{0254F7F2-61CE-4F8A-9495-B97373FAEB04}" sibTransId="{E1E0934C-D837-40AE-AAED-F16F47DBF1F9}"/>
    <dgm:cxn modelId="{25F6ADB0-F738-4832-AE32-27C2D7337277}" srcId="{CADF4BCD-E201-4F7A-8981-39709B95850B}" destId="{4E3F3048-2624-4964-83CC-FDB2FE1AE67A}" srcOrd="2" destOrd="0" parTransId="{DDF32543-804B-4DBA-9E46-7EF62CC60643}" sibTransId="{82F0337E-F22C-46AA-B456-13EF179CED49}"/>
    <dgm:cxn modelId="{523BB690-4B42-478D-8C49-B1D8C76A0147}" type="presOf" srcId="{0E99CCC9-E887-42CD-B55F-E247F993F173}" destId="{68CBB3CF-1E4F-43A6-AC90-7E94D37AD550}" srcOrd="0" destOrd="4" presId="urn:microsoft.com/office/officeart/2005/8/layout/vList2"/>
    <dgm:cxn modelId="{7282FFDF-5C31-431B-B2E9-E5EB3D614D52}" srcId="{CADF4BCD-E201-4F7A-8981-39709B95850B}" destId="{45169F70-C223-4B19-A5B8-E940FE1B7E4B}" srcOrd="0" destOrd="0" parTransId="{CA5167EF-1895-4578-9D00-0B4CFC36129C}" sibTransId="{F04B185F-8D65-4E2F-9600-825478EBC83E}"/>
    <dgm:cxn modelId="{C9FF44B2-BECB-46D1-AF96-0C973C6A10FD}" srcId="{CADF4BCD-E201-4F7A-8981-39709B95850B}" destId="{CE71A913-517A-4C7F-93CD-840B040E0F14}" srcOrd="3" destOrd="0" parTransId="{D085DFA2-9209-4B84-A3A6-0487B7D6B6BE}" sibTransId="{CD6829CC-F13F-4836-8AA8-48C8CAED855C}"/>
    <dgm:cxn modelId="{2C5000DF-A504-433D-9A27-A04A047CF21A}" srcId="{CADF4BCD-E201-4F7A-8981-39709B95850B}" destId="{B4E525D4-94C8-4D25-993C-9E8BB13A90C3}" srcOrd="5" destOrd="0" parTransId="{F0654FDC-3917-44A9-A1F4-B7F567A8B944}" sibTransId="{CE85A9F1-4424-4968-BA3F-0120A02DF5A5}"/>
    <dgm:cxn modelId="{F01B1D7F-3EFB-4920-B0B6-4A5AC8F9B81C}" type="presOf" srcId="{9DEE0723-AFC5-4096-B183-8CC92F2094EB}" destId="{68CBB3CF-1E4F-43A6-AC90-7E94D37AD550}" srcOrd="0" destOrd="1" presId="urn:microsoft.com/office/officeart/2005/8/layout/vList2"/>
    <dgm:cxn modelId="{08441571-9720-4E9C-950E-2036AFF054CC}" srcId="{B53A42C5-69EA-4F41-8209-C02840FD2D69}" destId="{CADF4BCD-E201-4F7A-8981-39709B95850B}" srcOrd="0" destOrd="0" parTransId="{20EA1769-2EED-4E6E-BF44-CA30329557C0}" sibTransId="{FD82EF3A-A3E3-459E-A407-05405B173BD4}"/>
    <dgm:cxn modelId="{486C053B-75B7-4C67-AB2A-A4D2076344D7}" type="presOf" srcId="{B4E525D4-94C8-4D25-993C-9E8BB13A90C3}" destId="{68CBB3CF-1E4F-43A6-AC90-7E94D37AD550}" srcOrd="0" destOrd="5" presId="urn:microsoft.com/office/officeart/2005/8/layout/vList2"/>
    <dgm:cxn modelId="{E98E3970-8721-407F-B2AE-1A0511A1B471}" type="presOf" srcId="{CADF4BCD-E201-4F7A-8981-39709B95850B}" destId="{52635724-E566-49F4-8698-D26411770819}" srcOrd="0" destOrd="0" presId="urn:microsoft.com/office/officeart/2005/8/layout/vList2"/>
    <dgm:cxn modelId="{BF6FF393-F223-49EE-BDD4-5BB8551B2AE3}" type="presOf" srcId="{CE71A913-517A-4C7F-93CD-840B040E0F14}" destId="{68CBB3CF-1E4F-43A6-AC90-7E94D37AD550}" srcOrd="0" destOrd="3" presId="urn:microsoft.com/office/officeart/2005/8/layout/vList2"/>
    <dgm:cxn modelId="{964A0636-BE53-44AB-9E20-1BFD8C59A04F}" type="presOf" srcId="{45169F70-C223-4B19-A5B8-E940FE1B7E4B}" destId="{68CBB3CF-1E4F-43A6-AC90-7E94D37AD550}" srcOrd="0" destOrd="0" presId="urn:microsoft.com/office/officeart/2005/8/layout/vList2"/>
    <dgm:cxn modelId="{A0C63B58-EE5C-4368-A21F-E24B80AF7FBE}" type="presOf" srcId="{B53A42C5-69EA-4F41-8209-C02840FD2D69}" destId="{0035B8BB-21F1-4023-A7DF-02CB98464F6B}" srcOrd="0" destOrd="0" presId="urn:microsoft.com/office/officeart/2005/8/layout/vList2"/>
    <dgm:cxn modelId="{807B000E-6802-44AF-9162-0FF2487C88B0}" type="presOf" srcId="{4E3F3048-2624-4964-83CC-FDB2FE1AE67A}" destId="{68CBB3CF-1E4F-43A6-AC90-7E94D37AD550}" srcOrd="0" destOrd="2" presId="urn:microsoft.com/office/officeart/2005/8/layout/vList2"/>
    <dgm:cxn modelId="{56C3CAE1-1F2E-48F3-A502-24B217CE1753}" srcId="{CADF4BCD-E201-4F7A-8981-39709B95850B}" destId="{9DEE0723-AFC5-4096-B183-8CC92F2094EB}" srcOrd="1" destOrd="0" parTransId="{A6393BAF-952F-42D6-AB82-7FC7557A46D1}" sibTransId="{51DB6C2C-D436-447D-A1CE-FF06BB7B047F}"/>
    <dgm:cxn modelId="{076C4E6B-396E-4628-9E8B-EB298D291661}" type="presParOf" srcId="{0035B8BB-21F1-4023-A7DF-02CB98464F6B}" destId="{52635724-E566-49F4-8698-D26411770819}" srcOrd="0" destOrd="0" presId="urn:microsoft.com/office/officeart/2005/8/layout/vList2"/>
    <dgm:cxn modelId="{9A61D410-6AE0-4887-BA19-9816596A944D}" type="presParOf" srcId="{0035B8BB-21F1-4023-A7DF-02CB98464F6B}" destId="{68CBB3CF-1E4F-43A6-AC90-7E94D37AD550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F64E57-0C74-4A3B-A1A3-70A992AFE5C3}">
      <dsp:nvSpPr>
        <dsp:cNvPr id="0" name=""/>
        <dsp:cNvSpPr/>
      </dsp:nvSpPr>
      <dsp:spPr>
        <a:xfrm>
          <a:off x="5742936" y="1583435"/>
          <a:ext cx="4934112" cy="4696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0044"/>
              </a:lnTo>
              <a:lnTo>
                <a:pt x="4934112" y="320044"/>
              </a:lnTo>
              <a:lnTo>
                <a:pt x="4934112" y="46963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2C816B-5EE7-46F0-9420-6777E3CF9812}">
      <dsp:nvSpPr>
        <dsp:cNvPr id="0" name=""/>
        <dsp:cNvSpPr/>
      </dsp:nvSpPr>
      <dsp:spPr>
        <a:xfrm>
          <a:off x="5742936" y="1583435"/>
          <a:ext cx="2960467" cy="4696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0044"/>
              </a:lnTo>
              <a:lnTo>
                <a:pt x="2960467" y="320044"/>
              </a:lnTo>
              <a:lnTo>
                <a:pt x="2960467" y="46963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D4F60C-EF11-4F13-86B1-853358F235E4}">
      <dsp:nvSpPr>
        <dsp:cNvPr id="0" name=""/>
        <dsp:cNvSpPr/>
      </dsp:nvSpPr>
      <dsp:spPr>
        <a:xfrm>
          <a:off x="5742936" y="1583435"/>
          <a:ext cx="986822" cy="4696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0044"/>
              </a:lnTo>
              <a:lnTo>
                <a:pt x="986822" y="320044"/>
              </a:lnTo>
              <a:lnTo>
                <a:pt x="986822" y="46963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BDC262-1413-46A6-B554-61E1BD3B65B8}">
      <dsp:nvSpPr>
        <dsp:cNvPr id="0" name=""/>
        <dsp:cNvSpPr/>
      </dsp:nvSpPr>
      <dsp:spPr>
        <a:xfrm>
          <a:off x="4756114" y="1583435"/>
          <a:ext cx="986822" cy="469637"/>
        </a:xfrm>
        <a:custGeom>
          <a:avLst/>
          <a:gdLst/>
          <a:ahLst/>
          <a:cxnLst/>
          <a:rect l="0" t="0" r="0" b="0"/>
          <a:pathLst>
            <a:path>
              <a:moveTo>
                <a:pt x="986822" y="0"/>
              </a:moveTo>
              <a:lnTo>
                <a:pt x="986822" y="320044"/>
              </a:lnTo>
              <a:lnTo>
                <a:pt x="0" y="320044"/>
              </a:lnTo>
              <a:lnTo>
                <a:pt x="0" y="46963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2F1E6D4-A7BF-4A73-AF06-9E61B587A8C1}">
      <dsp:nvSpPr>
        <dsp:cNvPr id="0" name=""/>
        <dsp:cNvSpPr/>
      </dsp:nvSpPr>
      <dsp:spPr>
        <a:xfrm>
          <a:off x="2782469" y="1583435"/>
          <a:ext cx="2960467" cy="469637"/>
        </a:xfrm>
        <a:custGeom>
          <a:avLst/>
          <a:gdLst/>
          <a:ahLst/>
          <a:cxnLst/>
          <a:rect l="0" t="0" r="0" b="0"/>
          <a:pathLst>
            <a:path>
              <a:moveTo>
                <a:pt x="2960467" y="0"/>
              </a:moveTo>
              <a:lnTo>
                <a:pt x="2960467" y="320044"/>
              </a:lnTo>
              <a:lnTo>
                <a:pt x="0" y="320044"/>
              </a:lnTo>
              <a:lnTo>
                <a:pt x="0" y="46963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332752E-B02D-4C60-BD39-7BF271D83D1C}">
      <dsp:nvSpPr>
        <dsp:cNvPr id="0" name=""/>
        <dsp:cNvSpPr/>
      </dsp:nvSpPr>
      <dsp:spPr>
        <a:xfrm>
          <a:off x="808824" y="1583435"/>
          <a:ext cx="4934112" cy="469637"/>
        </a:xfrm>
        <a:custGeom>
          <a:avLst/>
          <a:gdLst/>
          <a:ahLst/>
          <a:cxnLst/>
          <a:rect l="0" t="0" r="0" b="0"/>
          <a:pathLst>
            <a:path>
              <a:moveTo>
                <a:pt x="4934112" y="0"/>
              </a:moveTo>
              <a:lnTo>
                <a:pt x="4934112" y="320044"/>
              </a:lnTo>
              <a:lnTo>
                <a:pt x="0" y="320044"/>
              </a:lnTo>
              <a:lnTo>
                <a:pt x="0" y="46963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0DEE18-1AD0-4D94-9A06-13964A12FCC1}">
      <dsp:nvSpPr>
        <dsp:cNvPr id="0" name=""/>
        <dsp:cNvSpPr/>
      </dsp:nvSpPr>
      <dsp:spPr>
        <a:xfrm>
          <a:off x="4935536" y="558037"/>
          <a:ext cx="1614800" cy="102539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92AB76AE-608B-4DA5-8D86-53D4060633EA}">
      <dsp:nvSpPr>
        <dsp:cNvPr id="0" name=""/>
        <dsp:cNvSpPr/>
      </dsp:nvSpPr>
      <dsp:spPr>
        <a:xfrm>
          <a:off x="5114958" y="728488"/>
          <a:ext cx="1614800" cy="102539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Qaraciyər</a:t>
          </a:r>
          <a:r>
            <a:rPr lang="en-US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xəstəlikləri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144991" y="758521"/>
        <a:ext cx="1554734" cy="965332"/>
      </dsp:txXfrm>
    </dsp:sp>
    <dsp:sp modelId="{CB2D6B52-94FF-4DBC-967A-14A84AEE2CB3}">
      <dsp:nvSpPr>
        <dsp:cNvPr id="0" name=""/>
        <dsp:cNvSpPr/>
      </dsp:nvSpPr>
      <dsp:spPr>
        <a:xfrm>
          <a:off x="1423" y="2053073"/>
          <a:ext cx="1614800" cy="19906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D11D9B2-F055-4FD4-ACDD-6061CFD66FD0}">
      <dsp:nvSpPr>
        <dsp:cNvPr id="0" name=""/>
        <dsp:cNvSpPr/>
      </dsp:nvSpPr>
      <dsp:spPr>
        <a:xfrm>
          <a:off x="180846" y="2223524"/>
          <a:ext cx="1614800" cy="19906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Diffuz</a:t>
          </a:r>
          <a:r>
            <a:rPr lang="en-US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xəstəliklər</a:t>
          </a:r>
          <a:endParaRPr lang="az-Latn-AZ" sz="1400" b="1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Arial" panose="020B0604020202020204" pitchFamily="34" charset="0"/>
              <a:ea typeface="Arial" charset="0"/>
              <a:cs typeface="Arial" panose="020B0604020202020204" pitchFamily="34" charset="0"/>
            </a:rPr>
            <a:t>» </a:t>
          </a:r>
          <a:r>
            <a:rPr lang="en-US" sz="1400" kern="1200" dirty="0" err="1" smtClean="0">
              <a:latin typeface="Arial" panose="020B0604020202020204" pitchFamily="34" charset="0"/>
              <a:ea typeface="Arial" charset="0"/>
              <a:cs typeface="Arial" panose="020B0604020202020204" pitchFamily="34" charset="0"/>
            </a:rPr>
            <a:t>Hepatitlər</a:t>
          </a:r>
          <a:endParaRPr lang="ru-RU" sz="1400" kern="1200" dirty="0" smtClean="0">
            <a:latin typeface="Arial" panose="020B0604020202020204" pitchFamily="34" charset="0"/>
            <a:ea typeface="Arial" charset="0"/>
            <a:cs typeface="Arial" panose="020B0604020202020204" pitchFamily="34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» </a:t>
          </a:r>
          <a:r>
            <a:rPr lang="en-US" sz="1400" kern="1200" dirty="0" err="1" smtClean="0">
              <a:latin typeface="Arial" panose="020B0604020202020204" pitchFamily="34" charset="0"/>
              <a:ea typeface="Arial" charset="0"/>
              <a:cs typeface="Arial" panose="020B0604020202020204" pitchFamily="34" charset="0"/>
            </a:rPr>
            <a:t>Hepatozlar</a:t>
          </a:r>
          <a:endParaRPr lang="ru-RU" sz="1400" kern="1200" dirty="0" smtClean="0">
            <a:latin typeface="Arial" panose="020B0604020202020204" pitchFamily="34" charset="0"/>
            <a:ea typeface="Arial" charset="0"/>
            <a:cs typeface="Arial" panose="020B0604020202020204" pitchFamily="34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» </a:t>
          </a:r>
          <a:r>
            <a:rPr lang="en-U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Metabolik</a:t>
          </a:r>
          <a:r>
            <a:rPr 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defektlər</a:t>
          </a:r>
          <a:endParaRPr lang="ru-RU" sz="14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» </a:t>
          </a:r>
          <a:r>
            <a:rPr lang="en-U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Sirroz</a:t>
          </a:r>
          <a:endParaRPr lang="ru-RU" sz="14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» </a:t>
          </a:r>
          <a:r>
            <a:rPr lang="en-U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Digər</a:t>
          </a:r>
          <a:endParaRPr lang="ru-RU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8142" y="2270820"/>
        <a:ext cx="1520208" cy="1896065"/>
      </dsp:txXfrm>
    </dsp:sp>
    <dsp:sp modelId="{4BF07C1B-7FDC-4368-B662-F43C201FCA75}">
      <dsp:nvSpPr>
        <dsp:cNvPr id="0" name=""/>
        <dsp:cNvSpPr/>
      </dsp:nvSpPr>
      <dsp:spPr>
        <a:xfrm>
          <a:off x="1975069" y="2053073"/>
          <a:ext cx="1614800" cy="215360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B9EE3F9-2C5E-496D-8EB5-62BEC7E2B937}">
      <dsp:nvSpPr>
        <dsp:cNvPr id="0" name=""/>
        <dsp:cNvSpPr/>
      </dsp:nvSpPr>
      <dsp:spPr>
        <a:xfrm>
          <a:off x="2154491" y="2223524"/>
          <a:ext cx="1614800" cy="215360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Neoplastik</a:t>
          </a:r>
          <a:r>
            <a:rPr 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törəmələr</a:t>
          </a:r>
          <a:endParaRPr lang="az-Latn-AZ" sz="14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» </a:t>
          </a:r>
          <a:r>
            <a:rPr lang="en-U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Xoş</a:t>
          </a:r>
          <a:r>
            <a:rPr 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xassəli</a:t>
          </a:r>
          <a:endParaRPr lang="ru-RU" sz="14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» </a:t>
          </a:r>
          <a:r>
            <a:rPr lang="en-U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Birincili</a:t>
          </a:r>
          <a:r>
            <a:rPr 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bəd</a:t>
          </a:r>
          <a:r>
            <a:rPr 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xassəli</a:t>
          </a:r>
          <a:endParaRPr lang="ru-RU" sz="14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» </a:t>
          </a:r>
          <a:r>
            <a:rPr lang="en-U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Metastatik</a:t>
          </a:r>
          <a:endParaRPr lang="az-Latn-AZ" sz="14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01787" y="2270820"/>
        <a:ext cx="1520208" cy="2059011"/>
      </dsp:txXfrm>
    </dsp:sp>
    <dsp:sp modelId="{9CB2B66B-1AC0-4956-908B-E993AF43941A}">
      <dsp:nvSpPr>
        <dsp:cNvPr id="0" name=""/>
        <dsp:cNvSpPr/>
      </dsp:nvSpPr>
      <dsp:spPr>
        <a:xfrm>
          <a:off x="3948714" y="2053073"/>
          <a:ext cx="1614800" cy="197822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2866D7E-3679-4706-8711-1164D2BE9846}">
      <dsp:nvSpPr>
        <dsp:cNvPr id="0" name=""/>
        <dsp:cNvSpPr/>
      </dsp:nvSpPr>
      <dsp:spPr>
        <a:xfrm>
          <a:off x="4128136" y="2223524"/>
          <a:ext cx="1614800" cy="197822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Kistoz</a:t>
          </a:r>
          <a:r>
            <a:rPr lang="en-US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törəmələr</a:t>
          </a:r>
          <a:endParaRPr lang="az-Latn-AZ" sz="1400" b="1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Arial" panose="020B0604020202020204" pitchFamily="34" charset="0"/>
              <a:ea typeface="Arial" charset="0"/>
              <a:cs typeface="Arial" panose="020B0604020202020204" pitchFamily="34" charset="0"/>
            </a:rPr>
            <a:t>» </a:t>
          </a:r>
          <a:r>
            <a:rPr lang="en-U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Anadangəlmə</a:t>
          </a:r>
          <a:endParaRPr lang="ru-RU" sz="14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» </a:t>
          </a:r>
          <a:r>
            <a:rPr lang="en-U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Parazitar</a:t>
          </a:r>
          <a:endParaRPr lang="ru-RU" sz="14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» </a:t>
          </a:r>
          <a:r>
            <a:rPr lang="en-U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Neoplastik</a:t>
          </a:r>
          <a:endParaRPr lang="en-US" sz="14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Arial" panose="020B0604020202020204" pitchFamily="34" charset="0"/>
              <a:ea typeface="Arial" charset="0"/>
              <a:cs typeface="Arial" panose="020B0604020202020204" pitchFamily="34" charset="0"/>
            </a:rPr>
            <a:t>» </a:t>
          </a:r>
          <a:r>
            <a:rPr lang="en-US" sz="1400" kern="1200" dirty="0" err="1" smtClean="0">
              <a:latin typeface="Arial" panose="020B0604020202020204" pitchFamily="34" charset="0"/>
              <a:ea typeface="Arial" charset="0"/>
              <a:cs typeface="Arial" panose="020B0604020202020204" pitchFamily="34" charset="0"/>
            </a:rPr>
            <a:t>Travmatik</a:t>
          </a:r>
          <a:endParaRPr lang="ru-RU" sz="1400" kern="1200" dirty="0" smtClean="0">
            <a:latin typeface="Arial" panose="020B0604020202020204" pitchFamily="34" charset="0"/>
            <a:ea typeface="Arial" charset="0"/>
            <a:cs typeface="Arial" panose="020B0604020202020204" pitchFamily="34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Arial" panose="020B0604020202020204" pitchFamily="34" charset="0"/>
              <a:ea typeface="Arial" charset="0"/>
              <a:cs typeface="Arial" panose="020B0604020202020204" pitchFamily="34" charset="0"/>
            </a:rPr>
            <a:t>» </a:t>
          </a:r>
          <a:r>
            <a:rPr lang="en-U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Digər</a:t>
          </a:r>
          <a:endParaRPr lang="ru-RU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175432" y="2270820"/>
        <a:ext cx="1520208" cy="1883637"/>
      </dsp:txXfrm>
    </dsp:sp>
    <dsp:sp modelId="{6B64D471-572D-4F4C-9659-C3B4DA213E6A}">
      <dsp:nvSpPr>
        <dsp:cNvPr id="0" name=""/>
        <dsp:cNvSpPr/>
      </dsp:nvSpPr>
      <dsp:spPr>
        <a:xfrm>
          <a:off x="5922359" y="2053073"/>
          <a:ext cx="1614800" cy="18152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3F996CB-A359-4120-94D3-1F2209764D8F}">
      <dsp:nvSpPr>
        <dsp:cNvPr id="0" name=""/>
        <dsp:cNvSpPr/>
      </dsp:nvSpPr>
      <dsp:spPr>
        <a:xfrm>
          <a:off x="6101781" y="2223524"/>
          <a:ext cx="1614800" cy="18152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Kalsifikasionlar</a:t>
          </a:r>
          <a:endParaRPr lang="az-Latn-AZ" sz="1400" b="1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» </a:t>
          </a:r>
          <a:r>
            <a:rPr lang="en-U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Daşlar</a:t>
          </a:r>
          <a:endParaRPr lang="ru-RU" sz="14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» </a:t>
          </a:r>
          <a:r>
            <a:rPr lang="en-U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Postinfeksion</a:t>
          </a:r>
          <a:endParaRPr lang="ru-RU" sz="14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» </a:t>
          </a:r>
          <a:r>
            <a:rPr lang="en-U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Posthematoma</a:t>
          </a:r>
          <a:endParaRPr lang="ru-RU" sz="14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» </a:t>
          </a:r>
          <a:r>
            <a:rPr lang="en-U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Şişlərdə</a:t>
          </a:r>
          <a:r>
            <a:rPr 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nekroz</a:t>
          </a:r>
          <a:endParaRPr lang="ru-RU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149077" y="2270820"/>
        <a:ext cx="1520208" cy="1720691"/>
      </dsp:txXfrm>
    </dsp:sp>
    <dsp:sp modelId="{9AD94EB2-F1FD-4F9C-9E2C-6FAB30662F3A}">
      <dsp:nvSpPr>
        <dsp:cNvPr id="0" name=""/>
        <dsp:cNvSpPr/>
      </dsp:nvSpPr>
      <dsp:spPr>
        <a:xfrm>
          <a:off x="7896004" y="2053073"/>
          <a:ext cx="1614800" cy="279296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CB396C5-8134-4BA4-9505-8CBC5C28DAF3}">
      <dsp:nvSpPr>
        <dsp:cNvPr id="0" name=""/>
        <dsp:cNvSpPr/>
      </dsp:nvSpPr>
      <dsp:spPr>
        <a:xfrm>
          <a:off x="8075426" y="2223524"/>
          <a:ext cx="1614800" cy="279296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Damar</a:t>
          </a:r>
          <a:r>
            <a:rPr lang="en-US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xəstəliklər</a:t>
          </a:r>
          <a:endParaRPr lang="az-Latn-AZ" sz="1400" b="1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» </a:t>
          </a:r>
          <a:r>
            <a:rPr lang="en-U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Hepatik</a:t>
          </a:r>
          <a:r>
            <a:rPr 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 vena </a:t>
          </a:r>
          <a:r>
            <a:rPr lang="en-U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trombozu</a:t>
          </a:r>
          <a:endParaRPr lang="ru-RU" sz="14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» Portal vena </a:t>
          </a:r>
          <a:r>
            <a:rPr lang="en-U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trombozu</a:t>
          </a:r>
          <a:endParaRPr lang="ru-RU" sz="14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» Arterial </a:t>
          </a:r>
          <a:r>
            <a:rPr lang="en-U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tromboz</a:t>
          </a:r>
          <a:endParaRPr lang="ru-RU" sz="14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» </a:t>
          </a:r>
          <a:r>
            <a:rPr lang="en-U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Digər</a:t>
          </a:r>
          <a:r>
            <a:rPr lang="en-US" sz="14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i</a:t>
          </a:r>
          <a:endParaRPr lang="ru-RU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122722" y="2270820"/>
        <a:ext cx="1520208" cy="2698377"/>
      </dsp:txXfrm>
    </dsp:sp>
    <dsp:sp modelId="{F3180264-E8B0-4008-9B01-AAA8663C5DA9}">
      <dsp:nvSpPr>
        <dsp:cNvPr id="0" name=""/>
        <dsp:cNvSpPr/>
      </dsp:nvSpPr>
      <dsp:spPr>
        <a:xfrm>
          <a:off x="9869649" y="2053073"/>
          <a:ext cx="1614800" cy="102539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67FDA3F-95E1-4379-8E01-BC0C3040D58E}">
      <dsp:nvSpPr>
        <dsp:cNvPr id="0" name=""/>
        <dsp:cNvSpPr/>
      </dsp:nvSpPr>
      <dsp:spPr>
        <a:xfrm>
          <a:off x="10049071" y="2223524"/>
          <a:ext cx="1614800" cy="102539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Travmalar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079104" y="2253557"/>
        <a:ext cx="1554734" cy="9653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0C772F-0D47-4C6E-9A60-F2296D8018D7}">
      <dsp:nvSpPr>
        <dsp:cNvPr id="0" name=""/>
        <dsp:cNvSpPr/>
      </dsp:nvSpPr>
      <dsp:spPr>
        <a:xfrm>
          <a:off x="56" y="2937"/>
          <a:ext cx="5406221" cy="74880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Prinsip</a:t>
          </a:r>
          <a:endParaRPr lang="ru-RU" sz="3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6" y="2937"/>
        <a:ext cx="5406221" cy="748800"/>
      </dsp:txXfrm>
    </dsp:sp>
    <dsp:sp modelId="{23BC223C-378F-4042-87A0-49EB4DBF4699}">
      <dsp:nvSpPr>
        <dsp:cNvPr id="0" name=""/>
        <dsp:cNvSpPr/>
      </dsp:nvSpPr>
      <dsp:spPr>
        <a:xfrm>
          <a:off x="56" y="751737"/>
          <a:ext cx="5406221" cy="4407097"/>
        </a:xfrm>
        <a:prstGeom prst="rect">
          <a:avLst/>
        </a:prstGeom>
        <a:solidFill>
          <a:schemeClr val="bg1">
            <a:alpha val="90000"/>
          </a:schemeClr>
        </a:solidFill>
        <a:ln w="63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az-Latn-AZ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K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linik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,</a:t>
          </a:r>
          <a:r>
            <a:rPr lang="az-Latn-AZ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laborator</a:t>
          </a:r>
          <a:r>
            <a:rPr lang="az-Latn-AZ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az-Latn-AZ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görüntüləmə</a:t>
          </a:r>
          <a:r>
            <a:rPr lang="az-Latn-AZ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nəticələri</a:t>
          </a:r>
          <a:r>
            <a:rPr lang="az-Latn-AZ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birlikdə</a:t>
          </a:r>
          <a:r>
            <a:rPr lang="az-Latn-AZ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qiymətləndirilməlidir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İlk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növbədə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diffuz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yoxsa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lokal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xəstəlik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olduğu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yoxlanılır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Törəmənin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xoş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xassəli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olduğu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isbat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edilmirsə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bədxassəli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qəbul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edilməsi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tövsiyə</a:t>
          </a:r>
          <a:r>
            <a:rPr lang="az-Latn-AZ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edilir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Son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həlledici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vasitə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kimi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biopsiya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unudulmamalıdır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6" y="751737"/>
        <a:ext cx="5406221" cy="4407097"/>
      </dsp:txXfrm>
    </dsp:sp>
    <dsp:sp modelId="{AF3504AE-F58B-4D93-B91B-3A10C5B2CEE8}">
      <dsp:nvSpPr>
        <dsp:cNvPr id="0" name=""/>
        <dsp:cNvSpPr/>
      </dsp:nvSpPr>
      <dsp:spPr>
        <a:xfrm>
          <a:off x="6163149" y="2937"/>
          <a:ext cx="5406221" cy="748800"/>
        </a:xfrm>
        <a:prstGeom prst="rect">
          <a:avLst/>
        </a:prstGeom>
        <a:gradFill rotWithShape="0">
          <a:gsLst>
            <a:gs pos="0">
              <a:schemeClr val="accent2">
                <a:hueOff val="-1446200"/>
                <a:satOff val="-9924"/>
                <a:lumOff val="509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-1446200"/>
                <a:satOff val="-9924"/>
                <a:lumOff val="509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-1446200"/>
                <a:satOff val="-9924"/>
                <a:lumOff val="509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-1446200"/>
              <a:satOff val="-9924"/>
              <a:lumOff val="5098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Şübhə</a:t>
          </a:r>
          <a:endParaRPr lang="ru-RU" sz="3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163149" y="2937"/>
        <a:ext cx="5406221" cy="748800"/>
      </dsp:txXfrm>
    </dsp:sp>
    <dsp:sp modelId="{1D7181D6-2E89-4DEC-AA9E-5E793C66C706}">
      <dsp:nvSpPr>
        <dsp:cNvPr id="0" name=""/>
        <dsp:cNvSpPr/>
      </dsp:nvSpPr>
      <dsp:spPr>
        <a:xfrm>
          <a:off x="6163149" y="751737"/>
          <a:ext cx="5406221" cy="4407097"/>
        </a:xfrm>
        <a:prstGeom prst="rect">
          <a:avLst/>
        </a:prstGeom>
        <a:solidFill>
          <a:schemeClr val="bg1">
            <a:alpha val="90000"/>
          </a:schemeClr>
        </a:solidFill>
        <a:ln w="6350" cap="flat" cmpd="sng" algn="ctr">
          <a:solidFill>
            <a:schemeClr val="accent2">
              <a:tint val="40000"/>
              <a:alpha val="90000"/>
              <a:hueOff val="-1757410"/>
              <a:satOff val="-6624"/>
              <a:lumOff val="722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latin typeface="Arial" panose="020B0604020202020204" pitchFamily="34" charset="0"/>
              <a:ea typeface="Arial" charset="0"/>
              <a:cs typeface="Arial" panose="020B0604020202020204" pitchFamily="34" charset="0"/>
            </a:rPr>
            <a:t> </a:t>
          </a:r>
          <a:r>
            <a:rPr lang="en-US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Sarılıq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latin typeface="Arial" panose="020B0604020202020204" pitchFamily="34" charset="0"/>
              <a:ea typeface="Arial" charset="0"/>
              <a:cs typeface="Arial" panose="020B0604020202020204" pitchFamily="34" charset="0"/>
            </a:rPr>
            <a:t> </a:t>
          </a:r>
          <a:r>
            <a:rPr lang="en-US" sz="1800" kern="1200" dirty="0" err="1" smtClean="0">
              <a:latin typeface="Arial" panose="020B0604020202020204" pitchFamily="34" charset="0"/>
              <a:ea typeface="Arial" charset="0"/>
              <a:cs typeface="Arial" panose="020B0604020202020204" pitchFamily="34" charset="0"/>
            </a:rPr>
            <a:t>Halsızlıq</a:t>
          </a:r>
          <a:endParaRPr lang="ru-RU" sz="1800" kern="1200" dirty="0">
            <a:latin typeface="Arial" panose="020B0604020202020204" pitchFamily="34" charset="0"/>
            <a:ea typeface="Arial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Qaşınma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Qarında</a:t>
          </a:r>
          <a:r>
            <a:rPr lang="en-U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ağrı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Assit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Köklük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Mədə-bağırsaq</a:t>
          </a:r>
          <a:r>
            <a:rPr lang="en-U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qanaxması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Hepatomeqaliya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Laborator</a:t>
          </a:r>
          <a:r>
            <a:rPr lang="en-U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dəyişikliklər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Metastaz</a:t>
          </a:r>
          <a:r>
            <a:rPr lang="en-U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axtarışı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Skrininq</a:t>
          </a:r>
          <a:endParaRPr lang="az-Latn-AZ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Qaraciyər</a:t>
          </a:r>
          <a:r>
            <a:rPr lang="en-U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enzimlərində</a:t>
          </a:r>
          <a:r>
            <a:rPr lang="en-U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U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xolestaz</a:t>
          </a:r>
          <a:r>
            <a:rPr lang="en-U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göstəricilərində</a:t>
          </a:r>
          <a:r>
            <a:rPr lang="en-U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artma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Anamnezində</a:t>
          </a:r>
          <a:r>
            <a:rPr lang="en-U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bəd</a:t>
          </a:r>
          <a:r>
            <a:rPr lang="en-U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xassəli</a:t>
          </a:r>
          <a:r>
            <a:rPr lang="en-U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törəmələr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Digər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163149" y="751737"/>
        <a:ext cx="5406221" cy="440709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F567F9-F7A5-4FD4-8198-39EB236D8B3D}">
      <dsp:nvSpPr>
        <dsp:cNvPr id="0" name=""/>
        <dsp:cNvSpPr/>
      </dsp:nvSpPr>
      <dsp:spPr>
        <a:xfrm>
          <a:off x="0" y="141591"/>
          <a:ext cx="8128000" cy="42997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0823" tIns="1353820" rIns="630823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USM-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də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anexoik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ya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hipoexoik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Dopplerdə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axın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görünmür</a:t>
          </a:r>
          <a:endParaRPr lang="az-Latn-AZ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Kontrast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tutmur</a:t>
          </a:r>
          <a:endParaRPr lang="az-Latn-AZ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T1-də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hipointens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, T2-də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parlaq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görünmə</a:t>
          </a: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/>
        </a:p>
      </dsp:txBody>
      <dsp:txXfrm>
        <a:off x="0" y="141591"/>
        <a:ext cx="8128000" cy="4299750"/>
      </dsp:txXfrm>
    </dsp:sp>
    <dsp:sp modelId="{E90A2A34-C65D-46BD-8CB3-BD0361EF0A70}">
      <dsp:nvSpPr>
        <dsp:cNvPr id="0" name=""/>
        <dsp:cNvSpPr/>
      </dsp:nvSpPr>
      <dsp:spPr>
        <a:xfrm>
          <a:off x="406400" y="654055"/>
          <a:ext cx="2566180" cy="86480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az-Latn-AZ" sz="2800" b="1" kern="1200" dirty="0" smtClean="0">
            <a:latin typeface="Calibri" pitchFamily="34" charset="0"/>
          </a:endParaRPr>
        </a:p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az-Latn-AZ" sz="2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8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lamətləri</a:t>
          </a:r>
          <a:r>
            <a:rPr lang="az-Latn-AZ" sz="2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 </a:t>
          </a:r>
        </a:p>
        <a:p>
          <a:pPr lvl="0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8616" y="696271"/>
        <a:ext cx="2481748" cy="78037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635724-E566-49F4-8698-D26411770819}">
      <dsp:nvSpPr>
        <dsp:cNvPr id="0" name=""/>
        <dsp:cNvSpPr/>
      </dsp:nvSpPr>
      <dsp:spPr>
        <a:xfrm>
          <a:off x="145206" y="276532"/>
          <a:ext cx="8280026" cy="125453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4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6447" y="337773"/>
        <a:ext cx="8157544" cy="1132050"/>
      </dsp:txXfrm>
    </dsp:sp>
    <dsp:sp modelId="{68CBB3CF-1E4F-43A6-AC90-7E94D37AD550}">
      <dsp:nvSpPr>
        <dsp:cNvPr id="0" name=""/>
        <dsp:cNvSpPr/>
      </dsp:nvSpPr>
      <dsp:spPr>
        <a:xfrm>
          <a:off x="0" y="1536409"/>
          <a:ext cx="9290248" cy="31619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4965" tIns="29210" rIns="163576" bIns="29210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23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İncə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düzgün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divar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möhtəviyyatın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az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sıxlıqlı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homogen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olması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  </a:t>
          </a:r>
          <a:endParaRPr lang="ru-RU" sz="23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23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Bu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tipli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kistin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bir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neçə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ədəd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olması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böyrəklərdə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sümüklərdə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də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müşahidə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edilməsi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polikistik</a:t>
          </a:r>
          <a:r>
            <a:rPr lang="en-GB" sz="23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xəstəliyi</a:t>
          </a:r>
          <a:r>
            <a:rPr lang="en-GB" sz="23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göstərir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en-GB" sz="23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en-GB" sz="23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Çoxlu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kiçik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 (&lt;5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sm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)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kistlər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xolangit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əlamətləri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Karoli</a:t>
          </a:r>
          <a:r>
            <a:rPr lang="en-GB" sz="23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xəstəliyinə</a:t>
          </a:r>
          <a:r>
            <a:rPr lang="en-GB" sz="23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şübhə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yaradır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Xolangioqrafiyada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intrahepatik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öd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yollarında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kistşəkilli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genişlənmələr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diaqnozu</a:t>
          </a:r>
          <a:r>
            <a:rPr lang="en-GB" sz="23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3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dəqiqləşdirir</a:t>
          </a:r>
          <a:r>
            <a:rPr lang="en-GB" sz="2300" kern="1200" dirty="0" smtClean="0"/>
            <a:t>.</a:t>
          </a:r>
          <a:endParaRPr lang="en-GB" sz="2300" kern="1200" dirty="0"/>
        </a:p>
      </dsp:txBody>
      <dsp:txXfrm>
        <a:off x="0" y="1536409"/>
        <a:ext cx="9290248" cy="31619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/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latin typeface="Times New Roman" panose="02020603050405020304" pitchFamily="18" charset="0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123" name="Rectangle 3">
            <a:extLst/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Times New Roman" panose="02020603050405020304" pitchFamily="18" charset="0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124" name="Rectangle 4">
            <a:extLst/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latin typeface="Times New Roman" panose="02020603050405020304" pitchFamily="18" charset="0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125" name="Rectangle 5">
            <a:extLst/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Times New Roman" panose="02020603050405020304" pitchFamily="18" charset="0"/>
                <a:cs typeface="+mn-cs"/>
              </a:defRPr>
            </a:lvl1pPr>
          </a:lstStyle>
          <a:p>
            <a:pPr>
              <a:defRPr/>
            </a:pPr>
            <a:fld id="{77AA4D99-6693-4801-A47B-7B01E2B86F0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704102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/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latin typeface="Times New Roman" panose="02020603050405020304" pitchFamily="18" charset="0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0723" name="Rectangle 3">
            <a:extLst/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Times New Roman" panose="02020603050405020304" pitchFamily="18" charset="0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56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5" name="Rectangle 5">
            <a:extLst/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30726" name="Rectangle 6">
            <a:extLst/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latin typeface="Times New Roman" panose="02020603050405020304" pitchFamily="18" charset="0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0727" name="Rectangle 7">
            <a:extLst/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Times New Roman" panose="02020603050405020304" pitchFamily="18" charset="0"/>
                <a:cs typeface="+mn-cs"/>
              </a:defRPr>
            </a:lvl1pPr>
          </a:lstStyle>
          <a:p>
            <a:pPr>
              <a:defRPr/>
            </a:pPr>
            <a:fld id="{1AAF8111-D49D-46C7-A323-0C6B3826688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654601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AF8111-D49D-46C7-A323-0C6B3826688A}" type="slidenum">
              <a:rPr lang="en-US" altLang="en-US" smtClean="0"/>
              <a:pPr>
                <a:defRPr/>
              </a:pPr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068899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AF8111-D49D-46C7-A323-0C6B3826688A}" type="slidenum">
              <a:rPr lang="en-US" altLang="en-US" smtClean="0"/>
              <a:pPr>
                <a:defRPr/>
              </a:pPr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04530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AF8111-D49D-46C7-A323-0C6B3826688A}" type="slidenum">
              <a:rPr lang="en-US" altLang="en-US" smtClean="0"/>
              <a:pPr>
                <a:defRPr/>
              </a:pPr>
              <a:t>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778173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816898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013146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356945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938853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003662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567846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6147468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506099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6509946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190004910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566481265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T.e.n.</a:t>
            </a:r>
            <a:r>
              <a:rPr lang="az-Latn-AZ" sz="1400" b="1" baseline="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Dr. Ruslan Aydın oğlu Məmmədov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Qaraciyər cx-nin</a:t>
            </a:r>
          </a:p>
          <a:p>
            <a:pPr algn="r"/>
            <a:r>
              <a:rPr lang="az-Latn-AZ" sz="1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diaqnostikası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19590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diagramLayout" Target="../diagrams/layout3.xml"/><Relationship Id="rId7" Type="http://schemas.openxmlformats.org/officeDocument/2006/relationships/image" Target="../media/image3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diagramLayout" Target="../diagrams/layout4.xml"/><Relationship Id="rId7" Type="http://schemas.openxmlformats.org/officeDocument/2006/relationships/image" Target="../media/image12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m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/>
          </p:cNvPr>
          <p:cNvSpPr>
            <a:spLocks noGrp="1" noChangeArrowheads="1"/>
          </p:cNvSpPr>
          <p:nvPr>
            <p:ph type="ctrTitle"/>
          </p:nvPr>
        </p:nvSpPr>
        <p:spPr/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en-US" sz="4800" dirty="0" smtClean="0"/>
              <a:t>Q</a:t>
            </a:r>
            <a:r>
              <a:rPr lang="az-Latn-AZ" altLang="en-US" sz="4800" dirty="0" smtClean="0"/>
              <a:t>araciyər xəstəliklərinə diaqnostik yanaşma</a:t>
            </a:r>
            <a:endParaRPr lang="az-Latn-AZ" altLang="en-US" sz="48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altLang="en-US" dirty="0" err="1"/>
              <a:t>Tibb</a:t>
            </a:r>
            <a:r>
              <a:rPr lang="en-US" altLang="en-US" dirty="0"/>
              <a:t> </a:t>
            </a:r>
            <a:r>
              <a:rPr lang="en-US" altLang="en-US" dirty="0" err="1"/>
              <a:t>elml</a:t>
            </a:r>
            <a:r>
              <a:rPr lang="az-Latn-AZ" altLang="en-US" dirty="0"/>
              <a:t>əri namizədi </a:t>
            </a:r>
          </a:p>
          <a:p>
            <a:pPr>
              <a:lnSpc>
                <a:spcPct val="80000"/>
              </a:lnSpc>
            </a:pPr>
            <a:r>
              <a:rPr lang="az-Latn-AZ" altLang="en-US" b="1" dirty="0"/>
              <a:t>Ruslan Aydın oğlu MƏMMƏDOV</a:t>
            </a:r>
          </a:p>
          <a:p>
            <a:pPr>
              <a:lnSpc>
                <a:spcPct val="80000"/>
              </a:lnSpc>
            </a:pPr>
            <a:r>
              <a:rPr lang="az-Latn-AZ" altLang="en-US" dirty="0"/>
              <a:t>ATU, I cərrahi xəstəliklər kafedrası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/>
          </p:cNvPr>
          <p:cNvSpPr>
            <a:spLocks noGrp="1" noChangeArrowheads="1"/>
          </p:cNvSpPr>
          <p:nvPr>
            <p:ph type="title"/>
          </p:nvPr>
        </p:nvSpPr>
        <p:spPr>
          <a:xfrm>
            <a:off x="2783632" y="0"/>
            <a:ext cx="7092667" cy="835878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400" dirty="0" err="1" smtClean="0"/>
              <a:t>Qaraciyər</a:t>
            </a:r>
            <a:r>
              <a:rPr lang="en-US" sz="2400" dirty="0" smtClean="0"/>
              <a:t> </a:t>
            </a:r>
            <a:r>
              <a:rPr lang="en-US" sz="2400" dirty="0" err="1" smtClean="0"/>
              <a:t>xəstəliklərinin</a:t>
            </a:r>
            <a:r>
              <a:rPr lang="en-US" sz="2400" dirty="0" smtClean="0"/>
              <a:t> </a:t>
            </a:r>
            <a:r>
              <a:rPr lang="en-US" sz="2400" dirty="0" err="1" smtClean="0"/>
              <a:t>və</a:t>
            </a:r>
            <a:r>
              <a:rPr lang="en-US" sz="2400" dirty="0" smtClean="0"/>
              <a:t> </a:t>
            </a:r>
            <a:r>
              <a:rPr lang="en-US" sz="2400" dirty="0" err="1" smtClean="0"/>
              <a:t>törəmələrinin</a:t>
            </a:r>
            <a:r>
              <a:rPr lang="en-US" sz="2400" dirty="0" smtClean="0"/>
              <a:t> </a:t>
            </a:r>
            <a:r>
              <a:rPr lang="en-US" sz="2400" dirty="0" err="1" smtClean="0"/>
              <a:t>təsnifatı</a:t>
            </a:r>
            <a:endParaRPr lang="az-Latn-AZ" alt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024430" y="1500174"/>
            <a:ext cx="21968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314325" algn="l"/>
                <a:tab pos="315913" algn="l"/>
              </a:tabLst>
            </a:pPr>
            <a:endParaRPr lang="ru-RU" dirty="0">
              <a:latin typeface="Calibri" pitchFamily="34" charset="0"/>
            </a:endParaRPr>
          </a:p>
        </p:txBody>
      </p:sp>
      <p:graphicFrame>
        <p:nvGraphicFramePr>
          <p:cNvPr id="20" name="Diagram 19"/>
          <p:cNvGraphicFramePr/>
          <p:nvPr>
            <p:extLst>
              <p:ext uri="{D42A27DB-BD31-4B8C-83A1-F6EECF244321}">
                <p14:modId xmlns:p14="http://schemas.microsoft.com/office/powerpoint/2010/main" val="2204468383"/>
              </p:ext>
            </p:extLst>
          </p:nvPr>
        </p:nvGraphicFramePr>
        <p:xfrm>
          <a:off x="335360" y="662781"/>
          <a:ext cx="11665296" cy="55745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747749" y="-146534"/>
            <a:ext cx="7236683" cy="1055254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400" dirty="0" err="1" smtClean="0"/>
              <a:t>Qaraciyər</a:t>
            </a:r>
            <a:r>
              <a:rPr lang="en-US" sz="2400" dirty="0" smtClean="0"/>
              <a:t> </a:t>
            </a:r>
            <a:r>
              <a:rPr lang="en-US" sz="2400" dirty="0" err="1" smtClean="0"/>
              <a:t>törəmələrinin</a:t>
            </a:r>
            <a:r>
              <a:rPr lang="en-US" sz="2400" dirty="0" smtClean="0"/>
              <a:t> </a:t>
            </a:r>
            <a:r>
              <a:rPr lang="en-US" sz="2400" dirty="0" err="1" smtClean="0"/>
              <a:t>müalicə</a:t>
            </a:r>
            <a:r>
              <a:rPr lang="en-US" sz="2400" dirty="0" smtClean="0"/>
              <a:t> </a:t>
            </a:r>
            <a:r>
              <a:rPr lang="en-US" sz="2400" dirty="0" err="1" smtClean="0"/>
              <a:t>nöqteyi-nəzərdən</a:t>
            </a:r>
            <a:r>
              <a:rPr lang="en-US" sz="2400" dirty="0" smtClean="0"/>
              <a:t> </a:t>
            </a:r>
            <a:r>
              <a:rPr lang="en-US" sz="2400" dirty="0" err="1" smtClean="0"/>
              <a:t>təsnifatı</a:t>
            </a:r>
            <a:r>
              <a:rPr lang="en-US" sz="2400" dirty="0" smtClean="0"/>
              <a:t>	</a:t>
            </a:r>
            <a:endParaRPr lang="ru-RU" sz="2400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7368" y="1268760"/>
            <a:ext cx="11521280" cy="4968552"/>
          </a:xfrm>
        </p:spPr>
        <p:txBody>
          <a:bodyPr numCol="3">
            <a:normAutofit/>
          </a:bodyPr>
          <a:lstStyle/>
          <a:p>
            <a:pPr lvl="0" defTabSz="1066800">
              <a:spcAft>
                <a:spcPct val="35000"/>
              </a:spcAft>
            </a:pPr>
            <a:r>
              <a:rPr lang="ru-RU" sz="2400" b="1" dirty="0"/>
              <a:t>Müalicə tələb etməyən xoşxassəli törəmələr</a:t>
            </a:r>
          </a:p>
          <a:p>
            <a:pPr marL="228600" lvl="1" defTabSz="889000">
              <a:spcAft>
                <a:spcPct val="15000"/>
              </a:spcAft>
              <a:buChar char="••"/>
            </a:pPr>
            <a:r>
              <a:rPr lang="en-US" sz="2000" dirty="0"/>
              <a:t>» Hemangioma</a:t>
            </a:r>
            <a:endParaRPr lang="ru-RU" sz="2000" dirty="0"/>
          </a:p>
          <a:p>
            <a:pPr marL="228600" lvl="1" defTabSz="889000">
              <a:spcAft>
                <a:spcPct val="15000"/>
              </a:spcAft>
              <a:buChar char="••"/>
            </a:pPr>
            <a:r>
              <a:rPr lang="en-US" sz="2000" dirty="0"/>
              <a:t>» </a:t>
            </a:r>
            <a:r>
              <a:rPr lang="en-US" sz="2000" dirty="0" err="1"/>
              <a:t>Fokal</a:t>
            </a:r>
            <a:r>
              <a:rPr lang="en-US" sz="2000" dirty="0"/>
              <a:t> </a:t>
            </a:r>
            <a:r>
              <a:rPr lang="en-US" sz="2000" dirty="0" err="1"/>
              <a:t>nodulyar</a:t>
            </a:r>
            <a:r>
              <a:rPr lang="en-US" sz="2000" dirty="0"/>
              <a:t> </a:t>
            </a:r>
            <a:r>
              <a:rPr lang="en-US" sz="2000" dirty="0" err="1"/>
              <a:t>hiperplaziya</a:t>
            </a:r>
            <a:endParaRPr lang="ru-RU" sz="2000" dirty="0"/>
          </a:p>
          <a:p>
            <a:pPr marL="228600" lvl="1" defTabSz="889000">
              <a:spcAft>
                <a:spcPct val="15000"/>
              </a:spcAft>
              <a:buChar char="••"/>
            </a:pPr>
            <a:r>
              <a:rPr lang="en-US" sz="2000" dirty="0"/>
              <a:t>» </a:t>
            </a:r>
            <a:r>
              <a:rPr lang="en-US" sz="2000" dirty="0" err="1"/>
              <a:t>Sadə</a:t>
            </a:r>
            <a:r>
              <a:rPr lang="en-US" sz="2000" dirty="0"/>
              <a:t> </a:t>
            </a:r>
            <a:r>
              <a:rPr lang="en-US" sz="2000" dirty="0" err="1"/>
              <a:t>kistlər</a:t>
            </a:r>
            <a:endParaRPr lang="ru-RU" sz="2000" dirty="0"/>
          </a:p>
          <a:p>
            <a:pPr marL="228600" lvl="1" defTabSz="889000">
              <a:spcAft>
                <a:spcPct val="15000"/>
              </a:spcAft>
              <a:buChar char="••"/>
            </a:pPr>
            <a:r>
              <a:rPr lang="en-US" sz="2000" dirty="0"/>
              <a:t>» </a:t>
            </a:r>
            <a:r>
              <a:rPr lang="en-US" sz="2000" dirty="0" err="1"/>
              <a:t>Yerli</a:t>
            </a:r>
            <a:r>
              <a:rPr lang="en-US" sz="2000" dirty="0"/>
              <a:t> </a:t>
            </a:r>
            <a:r>
              <a:rPr lang="en-US" sz="2000" dirty="0" err="1"/>
              <a:t>yağlanma</a:t>
            </a:r>
            <a:endParaRPr lang="ru-RU" sz="2000" dirty="0"/>
          </a:p>
          <a:p>
            <a:pPr marL="228600" lvl="1" defTabSz="889000">
              <a:spcAft>
                <a:spcPct val="15000"/>
              </a:spcAft>
              <a:buChar char="••"/>
            </a:pPr>
            <a:r>
              <a:rPr lang="en-US" sz="2000" dirty="0"/>
              <a:t>» Lipoma</a:t>
            </a:r>
            <a:endParaRPr lang="ru-RU" sz="2000" dirty="0"/>
          </a:p>
          <a:p>
            <a:pPr marL="228600" lvl="1" defTabSz="889000">
              <a:spcAft>
                <a:spcPct val="15000"/>
              </a:spcAft>
              <a:buChar char="••"/>
            </a:pPr>
            <a:r>
              <a:rPr lang="en-US" sz="2000" dirty="0"/>
              <a:t>» </a:t>
            </a:r>
            <a:r>
              <a:rPr lang="en-US" sz="2000" dirty="0" err="1"/>
              <a:t>Angiolipoma</a:t>
            </a:r>
            <a:endParaRPr lang="ru-RU" sz="2000" dirty="0"/>
          </a:p>
          <a:p>
            <a:pPr marL="228600" lvl="1" defTabSz="889000">
              <a:spcAft>
                <a:spcPct val="15000"/>
              </a:spcAft>
              <a:buChar char="••"/>
            </a:pPr>
            <a:r>
              <a:rPr lang="en-US" sz="2000" dirty="0"/>
              <a:t>» </a:t>
            </a:r>
            <a:r>
              <a:rPr lang="en-US" sz="2000" dirty="0" err="1" smtClean="0"/>
              <a:t>Kalsifikasiya</a:t>
            </a:r>
            <a:endParaRPr lang="az-Latn-AZ" sz="2000" dirty="0" smtClean="0"/>
          </a:p>
          <a:p>
            <a:pPr marL="228600" lvl="1" defTabSz="889000">
              <a:spcAft>
                <a:spcPct val="15000"/>
              </a:spcAft>
              <a:buChar char="••"/>
            </a:pPr>
            <a:endParaRPr lang="az-Latn-AZ" sz="2000" dirty="0"/>
          </a:p>
          <a:p>
            <a:pPr marL="228600" lvl="1" defTabSz="889000">
              <a:spcAft>
                <a:spcPct val="15000"/>
              </a:spcAft>
              <a:buChar char="••"/>
            </a:pPr>
            <a:endParaRPr lang="az-Latn-AZ" sz="2000" dirty="0" smtClean="0"/>
          </a:p>
          <a:p>
            <a:pPr marL="228600" lvl="1" defTabSz="889000">
              <a:spcAft>
                <a:spcPct val="15000"/>
              </a:spcAft>
              <a:buChar char="••"/>
            </a:pPr>
            <a:endParaRPr lang="ru-RU" sz="2000" dirty="0"/>
          </a:p>
          <a:p>
            <a:pPr lvl="0" defTabSz="1066800">
              <a:spcAft>
                <a:spcPct val="35000"/>
              </a:spcAft>
            </a:pPr>
            <a:r>
              <a:rPr lang="ru-RU" sz="2400" b="1" dirty="0"/>
              <a:t>Müalicə tələb edən xoşxassəli törəmələr</a:t>
            </a:r>
            <a:endParaRPr lang="ru-RU" sz="2400" dirty="0"/>
          </a:p>
          <a:p>
            <a:pPr marL="228600" lvl="1" defTabSz="889000">
              <a:spcAft>
                <a:spcPct val="15000"/>
              </a:spcAft>
              <a:buChar char="••"/>
            </a:pPr>
            <a:r>
              <a:rPr lang="en-US" sz="2000" dirty="0"/>
              <a:t>» </a:t>
            </a:r>
            <a:r>
              <a:rPr lang="en-US" sz="2000" dirty="0" err="1"/>
              <a:t>Hepatik</a:t>
            </a:r>
            <a:r>
              <a:rPr lang="en-US" sz="2000" dirty="0"/>
              <a:t> adenoma </a:t>
            </a:r>
            <a:r>
              <a:rPr lang="en-US" sz="2000" dirty="0" err="1"/>
              <a:t>və</a:t>
            </a:r>
            <a:r>
              <a:rPr lang="en-US" sz="2000" dirty="0"/>
              <a:t> </a:t>
            </a:r>
            <a:r>
              <a:rPr lang="en-US" sz="2000" dirty="0" err="1"/>
              <a:t>ya</a:t>
            </a:r>
            <a:r>
              <a:rPr lang="en-US" sz="2000" dirty="0"/>
              <a:t> </a:t>
            </a:r>
            <a:r>
              <a:rPr lang="en-US" sz="2000" dirty="0" err="1"/>
              <a:t>adenomatoz</a:t>
            </a:r>
            <a:endParaRPr lang="ru-RU" sz="2000" dirty="0"/>
          </a:p>
          <a:p>
            <a:pPr marL="228600" lvl="1" defTabSz="889000">
              <a:spcAft>
                <a:spcPct val="15000"/>
              </a:spcAft>
              <a:buChar char="••"/>
            </a:pPr>
            <a:r>
              <a:rPr lang="en-US" sz="2000" dirty="0"/>
              <a:t>» </a:t>
            </a:r>
            <a:r>
              <a:rPr lang="en-US" sz="2000" dirty="0" err="1"/>
              <a:t>Biliar</a:t>
            </a:r>
            <a:r>
              <a:rPr lang="en-US" sz="2000" dirty="0"/>
              <a:t> </a:t>
            </a:r>
            <a:r>
              <a:rPr lang="en-US" sz="2000" dirty="0" err="1"/>
              <a:t>sistadenoma</a:t>
            </a:r>
            <a:endParaRPr lang="ru-RU" sz="2000" dirty="0"/>
          </a:p>
          <a:p>
            <a:pPr marL="228600" lvl="1" defTabSz="889000">
              <a:spcAft>
                <a:spcPct val="15000"/>
              </a:spcAft>
              <a:buChar char="••"/>
            </a:pPr>
            <a:r>
              <a:rPr lang="en-US" sz="2000" dirty="0"/>
              <a:t>» </a:t>
            </a:r>
            <a:r>
              <a:rPr lang="en-US" sz="2000" dirty="0" err="1"/>
              <a:t>Abses</a:t>
            </a:r>
            <a:endParaRPr lang="ru-RU" sz="2000" dirty="0"/>
          </a:p>
          <a:p>
            <a:pPr marL="228600" lvl="1" defTabSz="889000">
              <a:spcAft>
                <a:spcPct val="15000"/>
              </a:spcAft>
              <a:buChar char="••"/>
            </a:pPr>
            <a:r>
              <a:rPr lang="en-US" sz="2000" dirty="0"/>
              <a:t>» </a:t>
            </a:r>
            <a:r>
              <a:rPr lang="en-US" sz="2000" dirty="0" err="1"/>
              <a:t>Exinokokk</a:t>
            </a:r>
            <a:r>
              <a:rPr lang="en-US" sz="2000" dirty="0"/>
              <a:t> </a:t>
            </a:r>
            <a:r>
              <a:rPr lang="en-US" sz="2000" dirty="0" err="1"/>
              <a:t>kisti</a:t>
            </a:r>
            <a:endParaRPr lang="ru-RU" sz="2000" dirty="0"/>
          </a:p>
          <a:p>
            <a:pPr marL="228600" lvl="1" defTabSz="889000">
              <a:spcAft>
                <a:spcPct val="15000"/>
              </a:spcAft>
              <a:buChar char="••"/>
            </a:pPr>
            <a:r>
              <a:rPr lang="en-US" sz="2000" dirty="0"/>
              <a:t>» </a:t>
            </a:r>
            <a:r>
              <a:rPr lang="en-US" sz="2000" dirty="0" err="1"/>
              <a:t>İltihabi</a:t>
            </a:r>
            <a:r>
              <a:rPr lang="en-US" sz="2000" dirty="0"/>
              <a:t> </a:t>
            </a:r>
            <a:r>
              <a:rPr lang="en-US" sz="2000" dirty="0" err="1"/>
              <a:t>psevdotumor</a:t>
            </a:r>
            <a:endParaRPr lang="ru-RU" sz="2000" dirty="0"/>
          </a:p>
          <a:p>
            <a:pPr marL="228600" lvl="1" defTabSz="889000">
              <a:spcAft>
                <a:spcPct val="15000"/>
              </a:spcAft>
              <a:buChar char="••"/>
            </a:pPr>
            <a:r>
              <a:rPr lang="en-US" sz="2000" dirty="0"/>
              <a:t>» </a:t>
            </a:r>
            <a:r>
              <a:rPr lang="en-US" sz="2000" dirty="0" err="1"/>
              <a:t>Qranulomatoz</a:t>
            </a:r>
            <a:r>
              <a:rPr lang="en-US" sz="2000" dirty="0"/>
              <a:t> </a:t>
            </a:r>
            <a:r>
              <a:rPr lang="en-US" sz="2000" dirty="0" err="1" smtClean="0"/>
              <a:t>iltih</a:t>
            </a:r>
            <a:r>
              <a:rPr lang="az-Latn-AZ" sz="2000" dirty="0" smtClean="0"/>
              <a:t>ab</a:t>
            </a:r>
          </a:p>
          <a:p>
            <a:pPr marL="228600" lvl="1" defTabSz="889000">
              <a:spcAft>
                <a:spcPct val="15000"/>
              </a:spcAft>
              <a:buChar char="••"/>
            </a:pPr>
            <a:endParaRPr lang="az-Latn-AZ" sz="2000" dirty="0"/>
          </a:p>
          <a:p>
            <a:pPr marL="228600" lvl="1" defTabSz="889000">
              <a:spcAft>
                <a:spcPct val="15000"/>
              </a:spcAft>
              <a:buChar char="••"/>
            </a:pPr>
            <a:endParaRPr lang="az-Latn-AZ" sz="2000" dirty="0" smtClean="0"/>
          </a:p>
          <a:p>
            <a:pPr marL="228600" lvl="1" defTabSz="889000">
              <a:spcAft>
                <a:spcPct val="15000"/>
              </a:spcAft>
              <a:buChar char="••"/>
            </a:pPr>
            <a:endParaRPr lang="az-Latn-AZ" sz="2000" dirty="0" smtClean="0"/>
          </a:p>
          <a:p>
            <a:pPr lvl="0" defTabSz="1066800">
              <a:spcAft>
                <a:spcPct val="35000"/>
              </a:spcAft>
            </a:pPr>
            <a:r>
              <a:rPr lang="ru-RU" sz="2400" b="1" dirty="0"/>
              <a:t>Bəd xəssəli – </a:t>
            </a:r>
            <a:r>
              <a:rPr lang="en-GB" sz="2400" b="1" dirty="0"/>
              <a:t>m</a:t>
            </a:r>
            <a:r>
              <a:rPr lang="ru-RU" sz="2400" b="1" dirty="0"/>
              <a:t>ümkünsə müalicə lazım gələnlər</a:t>
            </a:r>
            <a:endParaRPr lang="ru-RU" sz="2400" dirty="0"/>
          </a:p>
          <a:p>
            <a:pPr marL="228600" lvl="1" defTabSz="889000">
              <a:spcAft>
                <a:spcPct val="15000"/>
              </a:spcAft>
              <a:buChar char="••"/>
            </a:pPr>
            <a:r>
              <a:rPr lang="en-US" sz="2000" dirty="0"/>
              <a:t>» </a:t>
            </a:r>
            <a:r>
              <a:rPr lang="en-US" sz="2000" dirty="0" err="1"/>
              <a:t>Hepatosellular</a:t>
            </a:r>
            <a:r>
              <a:rPr lang="en-US" sz="2000" dirty="0"/>
              <a:t> </a:t>
            </a:r>
            <a:r>
              <a:rPr lang="en-US" sz="2000" dirty="0" err="1"/>
              <a:t>karsinoma</a:t>
            </a:r>
            <a:endParaRPr lang="ru-RU" sz="2000" dirty="0"/>
          </a:p>
          <a:p>
            <a:pPr marL="228600" lvl="1" defTabSz="889000">
              <a:spcAft>
                <a:spcPct val="15000"/>
              </a:spcAft>
              <a:buChar char="••"/>
            </a:pPr>
            <a:r>
              <a:rPr lang="en-US" sz="2000" dirty="0"/>
              <a:t>» </a:t>
            </a:r>
            <a:r>
              <a:rPr lang="en-US" sz="2000" dirty="0" err="1"/>
              <a:t>Xolangiosellular</a:t>
            </a:r>
            <a:r>
              <a:rPr lang="en-US" sz="2000" dirty="0"/>
              <a:t> </a:t>
            </a:r>
            <a:r>
              <a:rPr lang="en-US" sz="2000" dirty="0" err="1"/>
              <a:t>karsinoma</a:t>
            </a:r>
            <a:endParaRPr lang="ru-RU" sz="2000" dirty="0"/>
          </a:p>
          <a:p>
            <a:pPr marL="228600" lvl="1" defTabSz="889000">
              <a:spcAft>
                <a:spcPct val="15000"/>
              </a:spcAft>
              <a:buChar char="••"/>
            </a:pPr>
            <a:r>
              <a:rPr lang="en-US" sz="2000" dirty="0"/>
              <a:t>» </a:t>
            </a:r>
            <a:r>
              <a:rPr lang="en-US" sz="2000" dirty="0" err="1"/>
              <a:t>Metastatik</a:t>
            </a:r>
            <a:r>
              <a:rPr lang="en-US" sz="2000" dirty="0"/>
              <a:t> </a:t>
            </a:r>
            <a:r>
              <a:rPr lang="en-US" sz="2000" dirty="0" err="1"/>
              <a:t>törəmələr</a:t>
            </a:r>
            <a:endParaRPr lang="en-US" sz="2000" dirty="0"/>
          </a:p>
          <a:p>
            <a:pPr marL="228600" lvl="1" defTabSz="889000">
              <a:spcAft>
                <a:spcPct val="15000"/>
              </a:spcAft>
              <a:buChar char="••"/>
            </a:pPr>
            <a:r>
              <a:rPr lang="en-US" sz="2000" dirty="0"/>
              <a:t>» </a:t>
            </a:r>
            <a:r>
              <a:rPr lang="en-US" sz="2000" dirty="0" err="1"/>
              <a:t>Biliar</a:t>
            </a:r>
            <a:r>
              <a:rPr lang="en-US" sz="2000" dirty="0"/>
              <a:t> </a:t>
            </a:r>
            <a:r>
              <a:rPr lang="en-US" sz="2000" dirty="0" err="1"/>
              <a:t>sistoadenokarsinoma</a:t>
            </a:r>
            <a:endParaRPr lang="en-US" sz="2000" dirty="0"/>
          </a:p>
          <a:p>
            <a:pPr marL="228600" lvl="1" defTabSz="889000">
              <a:spcAft>
                <a:spcPct val="15000"/>
              </a:spcAft>
              <a:buChar char="••"/>
            </a:pPr>
            <a:r>
              <a:rPr lang="en-US" sz="2000" dirty="0"/>
              <a:t>» </a:t>
            </a:r>
            <a:r>
              <a:rPr lang="en-US" sz="2000" dirty="0" err="1"/>
              <a:t>Angiosarkoma</a:t>
            </a:r>
            <a:endParaRPr lang="en-US" sz="2000" dirty="0"/>
          </a:p>
          <a:p>
            <a:pPr marL="228600" lvl="1" defTabSz="889000">
              <a:spcAft>
                <a:spcPct val="15000"/>
              </a:spcAft>
              <a:buChar char="••"/>
            </a:pPr>
            <a:r>
              <a:rPr lang="en-US" sz="2000" dirty="0"/>
              <a:t>» </a:t>
            </a:r>
            <a:r>
              <a:rPr lang="en-US" sz="2000" dirty="0" err="1"/>
              <a:t>Limfoma</a:t>
            </a:r>
            <a:endParaRPr lang="en-US" sz="2000" dirty="0"/>
          </a:p>
          <a:p>
            <a:pPr marL="228600" lvl="1" defTabSz="889000">
              <a:spcAft>
                <a:spcPct val="15000"/>
              </a:spcAft>
              <a:buChar char="••"/>
            </a:pPr>
            <a:endParaRPr lang="ru-RU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7940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/>
          </p:cNvPr>
          <p:cNvSpPr>
            <a:spLocks noGrp="1"/>
          </p:cNvSpPr>
          <p:nvPr>
            <p:ph type="title"/>
          </p:nvPr>
        </p:nvSpPr>
        <p:spPr>
          <a:xfrm>
            <a:off x="2927648" y="0"/>
            <a:ext cx="5862851" cy="835878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800" dirty="0" err="1" smtClean="0"/>
              <a:t>Qaraciyər</a:t>
            </a:r>
            <a:r>
              <a:rPr lang="en-US" sz="2800" dirty="0" smtClean="0"/>
              <a:t> </a:t>
            </a:r>
            <a:r>
              <a:rPr lang="en-US" sz="2800" dirty="0" err="1" smtClean="0"/>
              <a:t>xəstəliklərinə</a:t>
            </a:r>
            <a:r>
              <a:rPr lang="en-US" sz="2800" dirty="0" smtClean="0"/>
              <a:t> </a:t>
            </a:r>
            <a:r>
              <a:rPr lang="en-US" sz="2800" dirty="0" err="1" smtClean="0"/>
              <a:t>diaqnostik</a:t>
            </a:r>
            <a:r>
              <a:rPr lang="en-US" sz="2800" dirty="0" smtClean="0"/>
              <a:t> </a:t>
            </a:r>
            <a:r>
              <a:rPr lang="en-US" sz="2800" dirty="0" err="1" smtClean="0"/>
              <a:t>yanaşma</a:t>
            </a:r>
            <a:endParaRPr lang="en-US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69363177"/>
              </p:ext>
            </p:extLst>
          </p:nvPr>
        </p:nvGraphicFramePr>
        <p:xfrm>
          <a:off x="407368" y="1196752"/>
          <a:ext cx="11569427" cy="51617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345444" y="4005064"/>
            <a:ext cx="7530008" cy="216024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437" name="Rectangle 6"/>
          <p:cNvSpPr>
            <a:spLocks noChangeArrowheads="1"/>
          </p:cNvSpPr>
          <p:nvPr/>
        </p:nvSpPr>
        <p:spPr bwMode="auto">
          <a:xfrm>
            <a:off x="818567" y="816642"/>
            <a:ext cx="10545787" cy="6093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tabLst>
                <a:tab pos="314325" algn="l"/>
                <a:tab pos="315913" algn="l"/>
              </a:tabLst>
            </a:pPr>
            <a:endParaRPr lang="az-Latn-AZ" sz="1600" dirty="0" smtClean="0">
              <a:latin typeface="Calibri" pitchFamily="34" charset="0"/>
            </a:endParaRPr>
          </a:p>
          <a:p>
            <a:pPr>
              <a:tabLst>
                <a:tab pos="314325" algn="l"/>
                <a:tab pos="315913" algn="l"/>
              </a:tabLst>
            </a:pPr>
            <a:endParaRPr lang="ru-RU" sz="1600" dirty="0">
              <a:latin typeface="Calibri" pitchFamily="34" charset="0"/>
            </a:endParaRPr>
          </a:p>
          <a:p>
            <a:pPr algn="ctr" eaLnBrk="0" hangingPunct="0">
              <a:tabLst>
                <a:tab pos="314325" algn="l"/>
                <a:tab pos="315913" algn="l"/>
              </a:tabLst>
            </a:pPr>
            <a:endParaRPr lang="az-Latn-AZ" sz="2800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0" hangingPunct="0">
              <a:tabLst>
                <a:tab pos="314325" algn="l"/>
                <a:tab pos="315913" algn="l"/>
              </a:tabLst>
            </a:pPr>
            <a:r>
              <a:rPr lang="en-US" sz="2800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Birinci</a:t>
            </a:r>
            <a:r>
              <a:rPr lang="en-US" sz="28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pillə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müayinələr</a:t>
            </a:r>
            <a:endParaRPr lang="az-Latn-AZ" sz="2800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0" hangingPunct="0">
              <a:tabLst>
                <a:tab pos="314325" algn="l"/>
                <a:tab pos="315913" algn="l"/>
              </a:tabLst>
            </a:pPr>
            <a:endParaRPr lang="az-Latn-AZ" sz="1600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0" hangingPunct="0">
              <a:tabLst>
                <a:tab pos="314325" algn="l"/>
                <a:tab pos="315913" algn="l"/>
              </a:tabLst>
            </a:pP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0" hangingPunct="0">
              <a:tabLst>
                <a:tab pos="314325" algn="l"/>
                <a:tab pos="315913" algn="l"/>
              </a:tabLst>
            </a:pPr>
            <a:r>
              <a:rPr lang="az-Latn-AZ" sz="28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2800" b="1" dirty="0" err="1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əqsəd</a:t>
            </a: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z-Latn-AZ" sz="28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algn="r" eaLnBrk="0" hangingPunct="0">
              <a:tabLst>
                <a:tab pos="314325" algn="l"/>
                <a:tab pos="315913" algn="l"/>
              </a:tabLst>
            </a:pP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təcili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cərrahi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xəstəliyin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qaraciyərdə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diffuz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ya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lokal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törəmə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xəstəliyin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olub-olmadığını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törəmə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varsa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kistik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yoxsa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toxumalı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olduğunu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araşdırmaq</a:t>
            </a:r>
            <a:r>
              <a:rPr lang="az-Latn-AZ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eaLnBrk="0" hangingPunct="0">
              <a:tabLst>
                <a:tab pos="314325" algn="l"/>
                <a:tab pos="315913" algn="l"/>
              </a:tabLst>
            </a:pPr>
            <a:endParaRPr lang="az-Latn-AZ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0" hangingPunct="0">
              <a:tabLst>
                <a:tab pos="314325" algn="l"/>
                <a:tab pos="315913" algn="l"/>
              </a:tabLst>
            </a:pP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eaLnBrk="0" hangingPunct="0">
              <a:buClr>
                <a:schemeClr val="tx2"/>
              </a:buClr>
              <a:buFont typeface="Wingdings" panose="05000000000000000000" pitchFamily="2" charset="2"/>
              <a:buChar char="§"/>
              <a:tabLst>
                <a:tab pos="314325" algn="l"/>
                <a:tab pos="315913" algn="l"/>
              </a:tabLst>
            </a:pPr>
            <a:endParaRPr lang="az-Latn-AZ" b="1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eaLnBrk="0" hangingPunct="0">
              <a:buClr>
                <a:schemeClr val="tx2"/>
              </a:buClr>
              <a:buFont typeface="Wingdings" panose="05000000000000000000" pitchFamily="2" charset="2"/>
              <a:buChar char="§"/>
              <a:tabLst>
                <a:tab pos="314325" algn="l"/>
                <a:tab pos="315913" algn="l"/>
              </a:tabLst>
            </a:pPr>
            <a:endParaRPr lang="az-Latn-AZ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eaLnBrk="0" hangingPunct="0">
              <a:buClr>
                <a:schemeClr val="tx2"/>
              </a:buClr>
              <a:buFont typeface="Wingdings" panose="05000000000000000000" pitchFamily="2" charset="2"/>
              <a:buChar char="§"/>
              <a:tabLst>
                <a:tab pos="314325" algn="l"/>
                <a:tab pos="315913" algn="l"/>
              </a:tabLst>
            </a:pP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Klinik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müayinə</a:t>
            </a:r>
            <a:endParaRPr lang="ru-RU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eaLnBrk="0" hangingPunct="0">
              <a:buClr>
                <a:schemeClr val="tx2"/>
              </a:buClr>
              <a:buFont typeface="Wingdings" panose="05000000000000000000" pitchFamily="2" charset="2"/>
              <a:buChar char="§"/>
              <a:tabLst>
                <a:tab pos="314325" algn="l"/>
                <a:tab pos="315913" algn="l"/>
              </a:tabLst>
            </a:pP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USM</a:t>
            </a:r>
            <a:endParaRPr lang="ru-RU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eaLnBrk="0" hangingPunct="0">
              <a:buClr>
                <a:schemeClr val="tx2"/>
              </a:buClr>
              <a:buFont typeface="Wingdings" panose="05000000000000000000" pitchFamily="2" charset="2"/>
              <a:buChar char="§"/>
              <a:tabLst>
                <a:tab pos="314325" algn="l"/>
                <a:tab pos="315913" algn="l"/>
              </a:tabLst>
            </a:pPr>
            <a:r>
              <a:rPr lang="en-US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Qaraciyər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testləri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ALT, AST, QQT, QF, bilirubin, albumin, PZ (İNR))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eaLnBrk="0" hangingPunct="0">
              <a:buClr>
                <a:schemeClr val="tx2"/>
              </a:buClr>
              <a:buFont typeface="Wingdings" panose="05000000000000000000" pitchFamily="2" charset="2"/>
              <a:buChar char="§"/>
              <a:tabLst>
                <a:tab pos="314325" algn="l"/>
                <a:tab pos="315913" algn="l"/>
              </a:tabLst>
            </a:pP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Virus </a:t>
            </a:r>
            <a:r>
              <a:rPr lang="en-US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markerləri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HbsAg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anti-HCV,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anti-</a:t>
            </a:r>
            <a:r>
              <a:rPr lang="az-Latn-AZ" dirty="0" smtClean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az-Latn-AZ" dirty="0" smtClean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eaLnBrk="0" hangingPunct="0">
              <a:buClr>
                <a:schemeClr val="tx2"/>
              </a:buClr>
              <a:buFont typeface="Wingdings" panose="05000000000000000000" pitchFamily="2" charset="2"/>
              <a:buChar char="§"/>
              <a:tabLst>
                <a:tab pos="314325" algn="l"/>
                <a:tab pos="315913" algn="l"/>
              </a:tabLst>
            </a:pPr>
            <a:r>
              <a:rPr lang="en-US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Hemoqram</a:t>
            </a:r>
            <a:endParaRPr lang="az-Latn-AZ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0" hangingPunct="0">
              <a:tabLst>
                <a:tab pos="314325" algn="l"/>
                <a:tab pos="315913" algn="l"/>
              </a:tabLst>
            </a:pPr>
            <a:endParaRPr lang="ru-RU" sz="1600" dirty="0">
              <a:latin typeface="Calibri" pitchFamily="34" charset="0"/>
            </a:endParaRPr>
          </a:p>
          <a:p>
            <a:pPr eaLnBrk="0" hangingPunct="0">
              <a:tabLst>
                <a:tab pos="314325" algn="l"/>
                <a:tab pos="315913" algn="l"/>
              </a:tabLst>
            </a:pPr>
            <a:r>
              <a:rPr lang="az-Latn-AZ" sz="1600" dirty="0" smtClean="0">
                <a:latin typeface="Calibri" pitchFamily="34" charset="0"/>
              </a:rPr>
              <a:t> </a:t>
            </a:r>
            <a:endParaRPr lang="az-Latn-AZ" sz="1600" dirty="0">
              <a:latin typeface="Calibri" pitchFamily="34" charset="0"/>
            </a:endParaRPr>
          </a:p>
          <a:p>
            <a:pPr eaLnBrk="0" hangingPunct="0">
              <a:tabLst>
                <a:tab pos="314325" algn="l"/>
                <a:tab pos="315913" algn="l"/>
              </a:tabLst>
            </a:pPr>
            <a:endParaRPr lang="ru-RU" sz="1600" dirty="0">
              <a:latin typeface="Calibri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altLang="en-US" dirty="0" smtClean="0"/>
              <a:t>Diaqnostik</a:t>
            </a:r>
            <a:r>
              <a:rPr lang="az-Latn-AZ" altLang="en-US" dirty="0" smtClean="0"/>
              <a:t> kriteriyalar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9463" name="Rectangle 9"/>
          <p:cNvSpPr>
            <a:spLocks noChangeArrowheads="1"/>
          </p:cNvSpPr>
          <p:nvPr/>
        </p:nvSpPr>
        <p:spPr bwMode="auto">
          <a:xfrm>
            <a:off x="3024188" y="360219"/>
            <a:ext cx="6072187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sz="1300" b="1" i="1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 </a:t>
            </a:r>
            <a:endParaRPr lang="en-US" sz="32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İlkin</a:t>
            </a:r>
            <a:r>
              <a:rPr lang="en-US" dirty="0"/>
              <a:t> </a:t>
            </a:r>
            <a:r>
              <a:rPr lang="en-US" dirty="0" err="1"/>
              <a:t>müayinələrin</a:t>
            </a:r>
            <a:r>
              <a:rPr lang="en-US" dirty="0"/>
              <a:t> </a:t>
            </a:r>
            <a:r>
              <a:rPr lang="en-US" dirty="0" err="1" smtClean="0"/>
              <a:t>nəticələri</a:t>
            </a:r>
            <a:endParaRPr lang="en-US" dirty="0"/>
          </a:p>
        </p:txBody>
      </p:sp>
      <p:pic>
        <p:nvPicPr>
          <p:cNvPr id="10" name="image1.jpe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1307468" y="1340768"/>
            <a:ext cx="9577064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/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6804635" cy="835878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400" i="1" dirty="0" err="1"/>
              <a:t>Kistoz</a:t>
            </a:r>
            <a:r>
              <a:rPr lang="en-US" sz="2400" i="1" dirty="0"/>
              <a:t> </a:t>
            </a:r>
            <a:r>
              <a:rPr lang="en-US" sz="2400" i="1" dirty="0" err="1"/>
              <a:t>törəmələrin</a:t>
            </a:r>
            <a:r>
              <a:rPr lang="en-US" sz="2400" i="1" dirty="0"/>
              <a:t> </a:t>
            </a:r>
            <a:r>
              <a:rPr lang="en-US" sz="2400" i="1" dirty="0" err="1" smtClean="0"/>
              <a:t>dəqiqləşdirilməsi</a:t>
            </a:r>
            <a:endParaRPr lang="en-US" sz="2800" dirty="0"/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866841158"/>
              </p:ext>
            </p:extLst>
          </p:nvPr>
        </p:nvGraphicFramePr>
        <p:xfrm>
          <a:off x="265555" y="784490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Image result for liver cyst ultrasound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920" y="953293"/>
            <a:ext cx="2198398" cy="2052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liver cyst  doppler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3995" y="2395818"/>
            <a:ext cx="2196009" cy="2196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liver cyst contrast ct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620" y="3829315"/>
            <a:ext cx="2736303" cy="2787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6908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2747749" y="-146534"/>
            <a:ext cx="6903933" cy="83587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az-Latn-AZ" sz="2800" dirty="0"/>
              <a:t>Kistoz törəmnin xarakterini təyin etmə</a:t>
            </a:r>
            <a:endParaRPr lang="az-Latn-AZ" sz="2800" dirty="0">
              <a:latin typeface="Times New Roman" pitchFamily="18" charset="0"/>
            </a:endParaRPr>
          </a:p>
        </p:txBody>
      </p:sp>
      <p:sp>
        <p:nvSpPr>
          <p:cNvPr id="11" name="Text Box 3">
            <a:extLst>
              <a:ext uri="{FF2B5EF4-FFF2-40B4-BE49-F238E27FC236}">
                <a16:creationId xmlns:a16="http://schemas.microsoft.com/office/drawing/2014/main" id="{76314771-1F92-4EDD-BD00-571735D606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5446" y="1080332"/>
            <a:ext cx="227498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az-Latn-AZ" b="1" dirty="0"/>
              <a:t>Qaraciyər törəməsi</a:t>
            </a:r>
          </a:p>
        </p:txBody>
      </p:sp>
      <p:sp>
        <p:nvSpPr>
          <p:cNvPr id="12" name="Text Box 4">
            <a:extLst>
              <a:ext uri="{FF2B5EF4-FFF2-40B4-BE49-F238E27FC236}">
                <a16:creationId xmlns:a16="http://schemas.microsoft.com/office/drawing/2014/main" id="{F5A005B7-F01A-4D19-88BE-7291059D57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96862" y="1773238"/>
            <a:ext cx="692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az-Latn-AZ" b="1" dirty="0"/>
              <a:t>USM</a:t>
            </a:r>
          </a:p>
        </p:txBody>
      </p:sp>
      <p:sp>
        <p:nvSpPr>
          <p:cNvPr id="13" name="Text Box 5">
            <a:extLst>
              <a:ext uri="{FF2B5EF4-FFF2-40B4-BE49-F238E27FC236}">
                <a16:creationId xmlns:a16="http://schemas.microsoft.com/office/drawing/2014/main" id="{CCD874DB-A662-4D29-9C49-68F510CD57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7574" y="2760867"/>
            <a:ext cx="17107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az-Latn-AZ" b="1">
                <a:solidFill>
                  <a:srgbClr val="0070C0"/>
                </a:solidFill>
              </a:rPr>
              <a:t>Kistoz törəmə</a:t>
            </a:r>
          </a:p>
        </p:txBody>
      </p:sp>
      <p:sp>
        <p:nvSpPr>
          <p:cNvPr id="14" name="Text Box 6">
            <a:extLst>
              <a:ext uri="{FF2B5EF4-FFF2-40B4-BE49-F238E27FC236}">
                <a16:creationId xmlns:a16="http://schemas.microsoft.com/office/drawing/2014/main" id="{229887F7-24A8-4E4E-9C93-E8D6D6D1CF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3113" y="1628775"/>
            <a:ext cx="177484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az-Latn-AZ" b="1" dirty="0">
                <a:solidFill>
                  <a:schemeClr val="tx2"/>
                </a:solidFill>
              </a:rPr>
              <a:t>Toxumalı</a:t>
            </a:r>
          </a:p>
          <a:p>
            <a:pPr eaLnBrk="1" hangingPunct="1"/>
            <a:r>
              <a:rPr lang="az-Latn-AZ" b="1" dirty="0">
                <a:solidFill>
                  <a:schemeClr val="tx2"/>
                </a:solidFill>
              </a:rPr>
              <a:t> (solid) törəmə</a:t>
            </a:r>
          </a:p>
        </p:txBody>
      </p:sp>
      <p:cxnSp>
        <p:nvCxnSpPr>
          <p:cNvPr id="15" name="AutoShape 7">
            <a:extLst>
              <a:ext uri="{FF2B5EF4-FFF2-40B4-BE49-F238E27FC236}">
                <a16:creationId xmlns:a16="http://schemas.microsoft.com/office/drawing/2014/main" id="{D55D4A91-40A8-4D32-A5F9-A076FCC83BAA}"/>
              </a:ext>
            </a:extLst>
          </p:cNvPr>
          <p:cNvCxnSpPr>
            <a:cxnSpLocks noChangeShapeType="1"/>
            <a:stCxn id="11" idx="2"/>
            <a:endCxn id="12" idx="0"/>
          </p:cNvCxnSpPr>
          <p:nvPr/>
        </p:nvCxnSpPr>
        <p:spPr bwMode="auto">
          <a:xfrm>
            <a:off x="2242937" y="1449664"/>
            <a:ext cx="0" cy="323574"/>
          </a:xfrm>
          <a:prstGeom prst="straightConnector1">
            <a:avLst/>
          </a:prstGeom>
          <a:noFill/>
          <a:ln w="28575">
            <a:solidFill>
              <a:schemeClr val="accent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" name="AutoShape 8">
            <a:extLst>
              <a:ext uri="{FF2B5EF4-FFF2-40B4-BE49-F238E27FC236}">
                <a16:creationId xmlns:a16="http://schemas.microsoft.com/office/drawing/2014/main" id="{4ED2B9BF-19E9-488A-A391-264E9DCFAD3F}"/>
              </a:ext>
            </a:extLst>
          </p:cNvPr>
          <p:cNvCxnSpPr>
            <a:cxnSpLocks noChangeShapeType="1"/>
            <a:stCxn id="12" idx="2"/>
            <a:endCxn id="13" idx="0"/>
          </p:cNvCxnSpPr>
          <p:nvPr/>
        </p:nvCxnSpPr>
        <p:spPr bwMode="auto">
          <a:xfrm>
            <a:off x="2242937" y="2139950"/>
            <a:ext cx="0" cy="620917"/>
          </a:xfrm>
          <a:prstGeom prst="straightConnector1">
            <a:avLst/>
          </a:prstGeom>
          <a:noFill/>
          <a:ln w="28575">
            <a:solidFill>
              <a:schemeClr val="accent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7" name="AutoShape 9">
            <a:extLst>
              <a:ext uri="{FF2B5EF4-FFF2-40B4-BE49-F238E27FC236}">
                <a16:creationId xmlns:a16="http://schemas.microsoft.com/office/drawing/2014/main" id="{F01FA295-F5AA-45DA-8132-246BADF945A9}"/>
              </a:ext>
            </a:extLst>
          </p:cNvPr>
          <p:cNvCxnSpPr>
            <a:cxnSpLocks noChangeShapeType="1"/>
            <a:stCxn id="12" idx="3"/>
            <a:endCxn id="14" idx="1"/>
          </p:cNvCxnSpPr>
          <p:nvPr/>
        </p:nvCxnSpPr>
        <p:spPr bwMode="auto">
          <a:xfrm flipV="1">
            <a:off x="2589012" y="1951941"/>
            <a:ext cx="1994101" cy="4653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8" name="Text Box 10">
            <a:extLst>
              <a:ext uri="{FF2B5EF4-FFF2-40B4-BE49-F238E27FC236}">
                <a16:creationId xmlns:a16="http://schemas.microsoft.com/office/drawing/2014/main" id="{26CC82DF-8BE3-41D6-B4D8-187B92E526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52" y="4594226"/>
            <a:ext cx="146867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az-Latn-AZ" sz="2000" b="1" dirty="0"/>
              <a:t>Exinokokk</a:t>
            </a:r>
          </a:p>
        </p:txBody>
      </p:sp>
      <p:sp>
        <p:nvSpPr>
          <p:cNvPr id="19" name="Text Box 11">
            <a:extLst>
              <a:ext uri="{FF2B5EF4-FFF2-40B4-BE49-F238E27FC236}">
                <a16:creationId xmlns:a16="http://schemas.microsoft.com/office/drawing/2014/main" id="{04ECF5DC-8B45-41F9-9485-CB6BF3C5A0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5640" y="4594226"/>
            <a:ext cx="240642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az-Latn-AZ" sz="2000" b="1" dirty="0">
                <a:solidFill>
                  <a:srgbClr val="0070C0"/>
                </a:solidFill>
              </a:rPr>
              <a:t>Qeyri-exinokokk ?</a:t>
            </a:r>
          </a:p>
        </p:txBody>
      </p:sp>
      <p:sp>
        <p:nvSpPr>
          <p:cNvPr id="20" name="Text Box 12">
            <a:extLst>
              <a:ext uri="{FF2B5EF4-FFF2-40B4-BE49-F238E27FC236}">
                <a16:creationId xmlns:a16="http://schemas.microsoft.com/office/drawing/2014/main" id="{43910EF9-0E27-473D-B8F0-CF049A72BF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4587" y="3707740"/>
            <a:ext cx="10567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az-Latn-AZ" b="1" dirty="0">
                <a:solidFill>
                  <a:srgbClr val="0070C0"/>
                </a:solidFill>
              </a:rPr>
              <a:t>KT/MRT</a:t>
            </a:r>
          </a:p>
        </p:txBody>
      </p:sp>
      <p:sp>
        <p:nvSpPr>
          <p:cNvPr id="21" name="Text Box 13">
            <a:extLst>
              <a:ext uri="{FF2B5EF4-FFF2-40B4-BE49-F238E27FC236}">
                <a16:creationId xmlns:a16="http://schemas.microsoft.com/office/drawing/2014/main" id="{48CEB271-4754-4BDE-AAFE-0D3D8BB902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43329" y="5202238"/>
            <a:ext cx="103105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az-Latn-AZ" b="1">
                <a:solidFill>
                  <a:srgbClr val="0070C0"/>
                </a:solidFill>
              </a:rPr>
              <a:t>Seroloji</a:t>
            </a:r>
          </a:p>
        </p:txBody>
      </p:sp>
      <p:sp>
        <p:nvSpPr>
          <p:cNvPr id="22" name="Text Box 14">
            <a:extLst>
              <a:ext uri="{FF2B5EF4-FFF2-40B4-BE49-F238E27FC236}">
                <a16:creationId xmlns:a16="http://schemas.microsoft.com/office/drawing/2014/main" id="{A03CBF07-7BD3-4131-A3F5-2D9CC317C9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69453" y="5805264"/>
            <a:ext cx="217880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az-Latn-AZ" sz="2000" b="1" dirty="0">
                <a:solidFill>
                  <a:srgbClr val="C00000"/>
                </a:solidFill>
              </a:rPr>
              <a:t>Qeyri-exinokokk</a:t>
            </a:r>
          </a:p>
        </p:txBody>
      </p:sp>
      <p:cxnSp>
        <p:nvCxnSpPr>
          <p:cNvPr id="23" name="AutoShape 15">
            <a:extLst>
              <a:ext uri="{FF2B5EF4-FFF2-40B4-BE49-F238E27FC236}">
                <a16:creationId xmlns:a16="http://schemas.microsoft.com/office/drawing/2014/main" id="{4AA443BD-E6EE-4706-B582-4789A63C895C}"/>
              </a:ext>
            </a:extLst>
          </p:cNvPr>
          <p:cNvCxnSpPr>
            <a:cxnSpLocks noChangeShapeType="1"/>
            <a:stCxn id="13" idx="2"/>
            <a:endCxn id="20" idx="0"/>
          </p:cNvCxnSpPr>
          <p:nvPr/>
        </p:nvCxnSpPr>
        <p:spPr bwMode="auto">
          <a:xfrm>
            <a:off x="2242937" y="3130199"/>
            <a:ext cx="0" cy="577541"/>
          </a:xfrm>
          <a:prstGeom prst="straightConnector1">
            <a:avLst/>
          </a:prstGeom>
          <a:noFill/>
          <a:ln w="28575">
            <a:solidFill>
              <a:schemeClr val="accent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4" name="AutoShape 18">
            <a:extLst>
              <a:ext uri="{FF2B5EF4-FFF2-40B4-BE49-F238E27FC236}">
                <a16:creationId xmlns:a16="http://schemas.microsoft.com/office/drawing/2014/main" id="{C3D75633-C7EB-4579-B3F7-EC48574E8B07}"/>
              </a:ext>
            </a:extLst>
          </p:cNvPr>
          <p:cNvCxnSpPr>
            <a:cxnSpLocks noChangeShapeType="1"/>
            <a:stCxn id="19" idx="2"/>
            <a:endCxn id="21" idx="0"/>
          </p:cNvCxnSpPr>
          <p:nvPr/>
        </p:nvCxnSpPr>
        <p:spPr bwMode="auto">
          <a:xfrm>
            <a:off x="4058854" y="4994336"/>
            <a:ext cx="1" cy="207902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5" name="AutoShape 19">
            <a:extLst>
              <a:ext uri="{FF2B5EF4-FFF2-40B4-BE49-F238E27FC236}">
                <a16:creationId xmlns:a16="http://schemas.microsoft.com/office/drawing/2014/main" id="{9C5E7F19-DACA-461E-ADF6-402605ADCF8D}"/>
              </a:ext>
            </a:extLst>
          </p:cNvPr>
          <p:cNvCxnSpPr>
            <a:cxnSpLocks noChangeShapeType="1"/>
            <a:stCxn id="21" idx="2"/>
            <a:endCxn id="22" idx="0"/>
          </p:cNvCxnSpPr>
          <p:nvPr/>
        </p:nvCxnSpPr>
        <p:spPr bwMode="auto">
          <a:xfrm flipH="1">
            <a:off x="4058854" y="5571570"/>
            <a:ext cx="1" cy="233694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6" name="Text Box 20">
            <a:extLst>
              <a:ext uri="{FF2B5EF4-FFF2-40B4-BE49-F238E27FC236}">
                <a16:creationId xmlns:a16="http://schemas.microsoft.com/office/drawing/2014/main" id="{FF018E5C-5085-4917-992A-35F4FA39C3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3038" y="5157789"/>
            <a:ext cx="1915909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az-Latn-AZ" b="1" i="1" dirty="0"/>
              <a:t>İkili divar</a:t>
            </a:r>
          </a:p>
          <a:p>
            <a:pPr eaLnBrk="1" hangingPunct="1"/>
            <a:r>
              <a:rPr lang="az-Latn-AZ" b="1" i="1" dirty="0"/>
              <a:t>Qız qovucuqları</a:t>
            </a:r>
          </a:p>
          <a:p>
            <a:pPr eaLnBrk="1" hangingPunct="1"/>
            <a:r>
              <a:rPr lang="az-Latn-AZ" b="1" i="1" dirty="0"/>
              <a:t>Yun yumağı</a:t>
            </a:r>
          </a:p>
          <a:p>
            <a:pPr eaLnBrk="1" hangingPunct="1"/>
            <a:r>
              <a:rPr lang="az-Latn-AZ" b="1" i="1" dirty="0"/>
              <a:t>Kalsifikasıya</a:t>
            </a:r>
          </a:p>
        </p:txBody>
      </p:sp>
      <p:cxnSp>
        <p:nvCxnSpPr>
          <p:cNvPr id="27" name="AutoShape 21">
            <a:extLst>
              <a:ext uri="{FF2B5EF4-FFF2-40B4-BE49-F238E27FC236}">
                <a16:creationId xmlns:a16="http://schemas.microsoft.com/office/drawing/2014/main" id="{698E9441-0CEF-4608-9881-EDF37FFB2F0E}"/>
              </a:ext>
            </a:extLst>
          </p:cNvPr>
          <p:cNvCxnSpPr>
            <a:cxnSpLocks noChangeShapeType="1"/>
            <a:stCxn id="21" idx="1"/>
            <a:endCxn id="18" idx="3"/>
          </p:cNvCxnSpPr>
          <p:nvPr/>
        </p:nvCxnSpPr>
        <p:spPr bwMode="auto">
          <a:xfrm rot="10800000">
            <a:off x="1732025" y="4794282"/>
            <a:ext cx="1811305" cy="592623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chemeClr val="accent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8" name="Text Box 22">
            <a:extLst>
              <a:ext uri="{FF2B5EF4-FFF2-40B4-BE49-F238E27FC236}">
                <a16:creationId xmlns:a16="http://schemas.microsoft.com/office/drawing/2014/main" id="{FA3F143A-56A9-4DA6-AB8B-A311691B52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56040" y="2781301"/>
            <a:ext cx="100540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az-Latn-AZ" b="1" dirty="0">
                <a:solidFill>
                  <a:srgbClr val="C00000"/>
                </a:solidFill>
              </a:rPr>
              <a:t>Absess</a:t>
            </a:r>
          </a:p>
        </p:txBody>
      </p:sp>
      <p:sp>
        <p:nvSpPr>
          <p:cNvPr id="29" name="Text Box 23">
            <a:extLst>
              <a:ext uri="{FF2B5EF4-FFF2-40B4-BE49-F238E27FC236}">
                <a16:creationId xmlns:a16="http://schemas.microsoft.com/office/drawing/2014/main" id="{E2C474FC-C755-41C4-A814-4B335AFC72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56040" y="3646488"/>
            <a:ext cx="119776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az-Latn-AZ" b="1">
                <a:solidFill>
                  <a:srgbClr val="C00000"/>
                </a:solidFill>
              </a:rPr>
              <a:t>Sadə kist</a:t>
            </a:r>
          </a:p>
        </p:txBody>
      </p:sp>
      <p:sp>
        <p:nvSpPr>
          <p:cNvPr id="30" name="Text Box 24">
            <a:extLst>
              <a:ext uri="{FF2B5EF4-FFF2-40B4-BE49-F238E27FC236}">
                <a16:creationId xmlns:a16="http://schemas.microsoft.com/office/drawing/2014/main" id="{DAFA85CF-1ED8-4687-9779-D7539039B0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56040" y="4292601"/>
            <a:ext cx="126188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az-Latn-AZ" b="1">
                <a:solidFill>
                  <a:srgbClr val="C00000"/>
                </a:solidFill>
              </a:rPr>
              <a:t>Polikistoz</a:t>
            </a:r>
          </a:p>
        </p:txBody>
      </p:sp>
      <p:sp>
        <p:nvSpPr>
          <p:cNvPr id="31" name="Text Box 25">
            <a:extLst>
              <a:ext uri="{FF2B5EF4-FFF2-40B4-BE49-F238E27FC236}">
                <a16:creationId xmlns:a16="http://schemas.microsoft.com/office/drawing/2014/main" id="{89F47484-5CE2-48BB-8658-DE67AEA703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56040" y="4868863"/>
            <a:ext cx="176202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az-Latn-AZ" b="1">
                <a:solidFill>
                  <a:srgbClr val="C00000"/>
                </a:solidFill>
              </a:rPr>
              <a:t>Sistoadenoma</a:t>
            </a:r>
          </a:p>
        </p:txBody>
      </p:sp>
      <p:sp>
        <p:nvSpPr>
          <p:cNvPr id="32" name="Text Box 26">
            <a:extLst>
              <a:ext uri="{FF2B5EF4-FFF2-40B4-BE49-F238E27FC236}">
                <a16:creationId xmlns:a16="http://schemas.microsoft.com/office/drawing/2014/main" id="{FF76725B-4553-48BB-9425-DF0D70D5D7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56040" y="5645151"/>
            <a:ext cx="258275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az-Latn-AZ" b="1">
                <a:solidFill>
                  <a:srgbClr val="C00000"/>
                </a:solidFill>
              </a:rPr>
              <a:t>Sistoadenokarsinoma</a:t>
            </a:r>
          </a:p>
        </p:txBody>
      </p:sp>
      <p:sp>
        <p:nvSpPr>
          <p:cNvPr id="33" name="Text Box 27">
            <a:extLst>
              <a:ext uri="{FF2B5EF4-FFF2-40B4-BE49-F238E27FC236}">
                <a16:creationId xmlns:a16="http://schemas.microsoft.com/office/drawing/2014/main" id="{93C077FD-E716-4346-87BF-D20687EAEA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56040" y="6165304"/>
            <a:ext cx="205697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az-Latn-AZ" b="1" dirty="0">
                <a:solidFill>
                  <a:srgbClr val="C00000"/>
                </a:solidFill>
              </a:rPr>
              <a:t>Metastatik kistlər</a:t>
            </a:r>
          </a:p>
        </p:txBody>
      </p:sp>
      <p:sp>
        <p:nvSpPr>
          <p:cNvPr id="34" name="Text Box 28">
            <a:extLst>
              <a:ext uri="{FF2B5EF4-FFF2-40B4-BE49-F238E27FC236}">
                <a16:creationId xmlns:a16="http://schemas.microsoft.com/office/drawing/2014/main" id="{A39E4648-D4F0-4214-A7CC-B4EF4491BA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51682" y="2781301"/>
            <a:ext cx="18261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az-Latn-AZ" b="1" dirty="0">
                <a:solidFill>
                  <a:srgbClr val="C00000"/>
                </a:solidFill>
              </a:rPr>
              <a:t>Hava səviyyəsi</a:t>
            </a:r>
          </a:p>
        </p:txBody>
      </p:sp>
      <p:sp>
        <p:nvSpPr>
          <p:cNvPr id="35" name="Text Box 29">
            <a:extLst>
              <a:ext uri="{FF2B5EF4-FFF2-40B4-BE49-F238E27FC236}">
                <a16:creationId xmlns:a16="http://schemas.microsoft.com/office/drawing/2014/main" id="{D939E8C3-96C3-4675-9F68-FCC8E7B7AC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51682" y="3644901"/>
            <a:ext cx="154401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az-Latn-AZ" b="1">
                <a:solidFill>
                  <a:srgbClr val="C00000"/>
                </a:solidFill>
              </a:rPr>
              <a:t>Təkqat divar</a:t>
            </a:r>
          </a:p>
        </p:txBody>
      </p:sp>
      <p:sp>
        <p:nvSpPr>
          <p:cNvPr id="36" name="Text Box 30">
            <a:extLst>
              <a:ext uri="{FF2B5EF4-FFF2-40B4-BE49-F238E27FC236}">
                <a16:creationId xmlns:a16="http://schemas.microsoft.com/office/drawing/2014/main" id="{465D7B3D-4AA9-477E-B4BB-C2BE739E23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51682" y="4292601"/>
            <a:ext cx="249299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az-Latn-AZ" b="1">
                <a:solidFill>
                  <a:srgbClr val="C00000"/>
                </a:solidFill>
              </a:rPr>
              <a:t>Digər orqanlarda kist</a:t>
            </a:r>
          </a:p>
        </p:txBody>
      </p:sp>
      <p:sp>
        <p:nvSpPr>
          <p:cNvPr id="37" name="Text Box 31">
            <a:extLst>
              <a:ext uri="{FF2B5EF4-FFF2-40B4-BE49-F238E27FC236}">
                <a16:creationId xmlns:a16="http://schemas.microsoft.com/office/drawing/2014/main" id="{1DE8C575-4E5A-49BF-B0C4-3B475A8676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51682" y="4868863"/>
            <a:ext cx="128753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az-Latn-AZ" b="1">
                <a:solidFill>
                  <a:srgbClr val="C00000"/>
                </a:solidFill>
              </a:rPr>
              <a:t>Arakəsmə</a:t>
            </a:r>
          </a:p>
        </p:txBody>
      </p:sp>
      <p:sp>
        <p:nvSpPr>
          <p:cNvPr id="38" name="Text Box 32">
            <a:extLst>
              <a:ext uri="{FF2B5EF4-FFF2-40B4-BE49-F238E27FC236}">
                <a16:creationId xmlns:a16="http://schemas.microsoft.com/office/drawing/2014/main" id="{8BC639C6-0DF1-4E1C-AFB5-9FD093EDDA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51682" y="5643563"/>
            <a:ext cx="13773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az-Latn-AZ" b="1">
                <a:solidFill>
                  <a:srgbClr val="C00000"/>
                </a:solidFill>
              </a:rPr>
              <a:t>Qalın divar</a:t>
            </a:r>
          </a:p>
        </p:txBody>
      </p:sp>
      <p:sp>
        <p:nvSpPr>
          <p:cNvPr id="39" name="Text Box 33">
            <a:extLst>
              <a:ext uri="{FF2B5EF4-FFF2-40B4-BE49-F238E27FC236}">
                <a16:creationId xmlns:a16="http://schemas.microsoft.com/office/drawing/2014/main" id="{53812AB1-CC4D-4F64-8080-07ED03A1FB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51682" y="6165304"/>
            <a:ext cx="168507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az-Latn-AZ" b="1">
                <a:solidFill>
                  <a:srgbClr val="C00000"/>
                </a:solidFill>
              </a:rPr>
              <a:t>Kistoz mənbə</a:t>
            </a:r>
          </a:p>
        </p:txBody>
      </p:sp>
      <p:cxnSp>
        <p:nvCxnSpPr>
          <p:cNvPr id="40" name="AutoShape 34">
            <a:extLst>
              <a:ext uri="{FF2B5EF4-FFF2-40B4-BE49-F238E27FC236}">
                <a16:creationId xmlns:a16="http://schemas.microsoft.com/office/drawing/2014/main" id="{EC1A27AE-8F7F-4A5E-93F3-3FDB2E0016BF}"/>
              </a:ext>
            </a:extLst>
          </p:cNvPr>
          <p:cNvCxnSpPr>
            <a:cxnSpLocks noChangeShapeType="1"/>
            <a:stCxn id="22" idx="3"/>
            <a:endCxn id="28" idx="1"/>
          </p:cNvCxnSpPr>
          <p:nvPr/>
        </p:nvCxnSpPr>
        <p:spPr bwMode="auto">
          <a:xfrm flipV="1">
            <a:off x="5148255" y="2965967"/>
            <a:ext cx="1307785" cy="3039352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1" name="AutoShape 35">
            <a:extLst>
              <a:ext uri="{FF2B5EF4-FFF2-40B4-BE49-F238E27FC236}">
                <a16:creationId xmlns:a16="http://schemas.microsoft.com/office/drawing/2014/main" id="{3838F878-8B90-4CBC-8E93-0163610C45E2}"/>
              </a:ext>
            </a:extLst>
          </p:cNvPr>
          <p:cNvCxnSpPr>
            <a:cxnSpLocks noChangeShapeType="1"/>
            <a:stCxn id="22" idx="3"/>
            <a:endCxn id="29" idx="1"/>
          </p:cNvCxnSpPr>
          <p:nvPr/>
        </p:nvCxnSpPr>
        <p:spPr bwMode="auto">
          <a:xfrm flipV="1">
            <a:off x="5148255" y="3831154"/>
            <a:ext cx="1307785" cy="2174165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2" name="AutoShape 36">
            <a:extLst>
              <a:ext uri="{FF2B5EF4-FFF2-40B4-BE49-F238E27FC236}">
                <a16:creationId xmlns:a16="http://schemas.microsoft.com/office/drawing/2014/main" id="{8769EB6E-FBDA-475C-83B4-1E7263009217}"/>
              </a:ext>
            </a:extLst>
          </p:cNvPr>
          <p:cNvCxnSpPr>
            <a:cxnSpLocks noChangeShapeType="1"/>
            <a:stCxn id="22" idx="3"/>
            <a:endCxn id="30" idx="1"/>
          </p:cNvCxnSpPr>
          <p:nvPr/>
        </p:nvCxnSpPr>
        <p:spPr bwMode="auto">
          <a:xfrm flipV="1">
            <a:off x="5148255" y="4477267"/>
            <a:ext cx="1307785" cy="1528052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3" name="AutoShape 37">
            <a:extLst>
              <a:ext uri="{FF2B5EF4-FFF2-40B4-BE49-F238E27FC236}">
                <a16:creationId xmlns:a16="http://schemas.microsoft.com/office/drawing/2014/main" id="{D9A18C13-81DC-4115-922B-57C1C3F7EAD1}"/>
              </a:ext>
            </a:extLst>
          </p:cNvPr>
          <p:cNvCxnSpPr>
            <a:cxnSpLocks noChangeShapeType="1"/>
            <a:stCxn id="22" idx="3"/>
            <a:endCxn id="31" idx="1"/>
          </p:cNvCxnSpPr>
          <p:nvPr/>
        </p:nvCxnSpPr>
        <p:spPr bwMode="auto">
          <a:xfrm flipV="1">
            <a:off x="5148255" y="5053529"/>
            <a:ext cx="1307785" cy="95179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4" name="AutoShape 38">
            <a:extLst>
              <a:ext uri="{FF2B5EF4-FFF2-40B4-BE49-F238E27FC236}">
                <a16:creationId xmlns:a16="http://schemas.microsoft.com/office/drawing/2014/main" id="{BF0E87DB-3C23-4F1A-97C7-7901321EF03A}"/>
              </a:ext>
            </a:extLst>
          </p:cNvPr>
          <p:cNvCxnSpPr>
            <a:cxnSpLocks noChangeShapeType="1"/>
            <a:stCxn id="22" idx="3"/>
            <a:endCxn id="32" idx="1"/>
          </p:cNvCxnSpPr>
          <p:nvPr/>
        </p:nvCxnSpPr>
        <p:spPr bwMode="auto">
          <a:xfrm flipV="1">
            <a:off x="5148255" y="5829817"/>
            <a:ext cx="1307785" cy="175502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5" name="AutoShape 39">
            <a:extLst>
              <a:ext uri="{FF2B5EF4-FFF2-40B4-BE49-F238E27FC236}">
                <a16:creationId xmlns:a16="http://schemas.microsoft.com/office/drawing/2014/main" id="{9B43E789-C638-4159-BC6B-C8A32823A55E}"/>
              </a:ext>
            </a:extLst>
          </p:cNvPr>
          <p:cNvCxnSpPr>
            <a:cxnSpLocks noChangeShapeType="1"/>
            <a:stCxn id="22" idx="3"/>
            <a:endCxn id="33" idx="1"/>
          </p:cNvCxnSpPr>
          <p:nvPr/>
        </p:nvCxnSpPr>
        <p:spPr bwMode="auto">
          <a:xfrm>
            <a:off x="5148255" y="6005319"/>
            <a:ext cx="1307785" cy="344651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6" name="AutoShape 40">
            <a:extLst>
              <a:ext uri="{FF2B5EF4-FFF2-40B4-BE49-F238E27FC236}">
                <a16:creationId xmlns:a16="http://schemas.microsoft.com/office/drawing/2014/main" id="{F298AC09-E488-4F3F-8B77-0899803FF848}"/>
              </a:ext>
            </a:extLst>
          </p:cNvPr>
          <p:cNvCxnSpPr>
            <a:cxnSpLocks noChangeShapeType="1"/>
            <a:stCxn id="28" idx="3"/>
            <a:endCxn id="34" idx="1"/>
          </p:cNvCxnSpPr>
          <p:nvPr/>
        </p:nvCxnSpPr>
        <p:spPr bwMode="auto">
          <a:xfrm>
            <a:off x="7461443" y="2965967"/>
            <a:ext cx="2190239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7" name="AutoShape 41">
            <a:extLst>
              <a:ext uri="{FF2B5EF4-FFF2-40B4-BE49-F238E27FC236}">
                <a16:creationId xmlns:a16="http://schemas.microsoft.com/office/drawing/2014/main" id="{3295D5CA-B497-4FFA-87E4-A72C7FFECEE5}"/>
              </a:ext>
            </a:extLst>
          </p:cNvPr>
          <p:cNvCxnSpPr>
            <a:cxnSpLocks noChangeShapeType="1"/>
            <a:stCxn id="29" idx="3"/>
            <a:endCxn id="35" idx="1"/>
          </p:cNvCxnSpPr>
          <p:nvPr/>
        </p:nvCxnSpPr>
        <p:spPr bwMode="auto">
          <a:xfrm flipV="1">
            <a:off x="7653804" y="3829567"/>
            <a:ext cx="1997878" cy="1587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8" name="AutoShape 42">
            <a:extLst>
              <a:ext uri="{FF2B5EF4-FFF2-40B4-BE49-F238E27FC236}">
                <a16:creationId xmlns:a16="http://schemas.microsoft.com/office/drawing/2014/main" id="{8FD956DF-33AF-49E5-9E5B-9DEA88D19494}"/>
              </a:ext>
            </a:extLst>
          </p:cNvPr>
          <p:cNvCxnSpPr>
            <a:cxnSpLocks noChangeShapeType="1"/>
            <a:stCxn id="30" idx="3"/>
            <a:endCxn id="36" idx="1"/>
          </p:cNvCxnSpPr>
          <p:nvPr/>
        </p:nvCxnSpPr>
        <p:spPr bwMode="auto">
          <a:xfrm>
            <a:off x="7717924" y="4477267"/>
            <a:ext cx="1933758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9" name="AutoShape 43">
            <a:extLst>
              <a:ext uri="{FF2B5EF4-FFF2-40B4-BE49-F238E27FC236}">
                <a16:creationId xmlns:a16="http://schemas.microsoft.com/office/drawing/2014/main" id="{89DED033-F83B-4490-ACFE-E8AF46DB10EB}"/>
              </a:ext>
            </a:extLst>
          </p:cNvPr>
          <p:cNvCxnSpPr>
            <a:cxnSpLocks noChangeShapeType="1"/>
            <a:stCxn id="31" idx="3"/>
            <a:endCxn id="37" idx="1"/>
          </p:cNvCxnSpPr>
          <p:nvPr/>
        </p:nvCxnSpPr>
        <p:spPr bwMode="auto">
          <a:xfrm>
            <a:off x="8218061" y="5053529"/>
            <a:ext cx="1433621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0" name="AutoShape 44">
            <a:extLst>
              <a:ext uri="{FF2B5EF4-FFF2-40B4-BE49-F238E27FC236}">
                <a16:creationId xmlns:a16="http://schemas.microsoft.com/office/drawing/2014/main" id="{CA943B4C-5795-46F4-ACB7-E31822945207}"/>
              </a:ext>
            </a:extLst>
          </p:cNvPr>
          <p:cNvCxnSpPr>
            <a:cxnSpLocks noChangeShapeType="1"/>
            <a:stCxn id="32" idx="3"/>
            <a:endCxn id="38" idx="1"/>
          </p:cNvCxnSpPr>
          <p:nvPr/>
        </p:nvCxnSpPr>
        <p:spPr bwMode="auto">
          <a:xfrm flipV="1">
            <a:off x="9038798" y="5828229"/>
            <a:ext cx="612884" cy="1588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" name="AutoShape 45">
            <a:extLst>
              <a:ext uri="{FF2B5EF4-FFF2-40B4-BE49-F238E27FC236}">
                <a16:creationId xmlns:a16="http://schemas.microsoft.com/office/drawing/2014/main" id="{3F021CC0-3F17-4E4F-8AB9-2CA7A0257294}"/>
              </a:ext>
            </a:extLst>
          </p:cNvPr>
          <p:cNvCxnSpPr>
            <a:cxnSpLocks noChangeShapeType="1"/>
            <a:stCxn id="33" idx="3"/>
            <a:endCxn id="39" idx="1"/>
          </p:cNvCxnSpPr>
          <p:nvPr/>
        </p:nvCxnSpPr>
        <p:spPr bwMode="auto">
          <a:xfrm>
            <a:off x="8513013" y="6349970"/>
            <a:ext cx="1138669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2" name="Connector: Elbow 50">
            <a:extLst>
              <a:ext uri="{FF2B5EF4-FFF2-40B4-BE49-F238E27FC236}">
                <a16:creationId xmlns:a16="http://schemas.microsoft.com/office/drawing/2014/main" id="{B8D025FA-9F2F-49C5-8851-2F62D89630D5}"/>
              </a:ext>
            </a:extLst>
          </p:cNvPr>
          <p:cNvCxnSpPr>
            <a:stCxn id="20" idx="1"/>
            <a:endCxn id="18" idx="0"/>
          </p:cNvCxnSpPr>
          <p:nvPr/>
        </p:nvCxnSpPr>
        <p:spPr>
          <a:xfrm rot="10800000" flipV="1">
            <a:off x="997689" y="3892406"/>
            <a:ext cx="716899" cy="701820"/>
          </a:xfrm>
          <a:prstGeom prst="bentConnector2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Connector: Elbow 52">
            <a:extLst>
              <a:ext uri="{FF2B5EF4-FFF2-40B4-BE49-F238E27FC236}">
                <a16:creationId xmlns:a16="http://schemas.microsoft.com/office/drawing/2014/main" id="{79926797-14D7-4AE1-BC38-7EB22D283BFD}"/>
              </a:ext>
            </a:extLst>
          </p:cNvPr>
          <p:cNvCxnSpPr>
            <a:stCxn id="20" idx="3"/>
            <a:endCxn id="19" idx="0"/>
          </p:cNvCxnSpPr>
          <p:nvPr/>
        </p:nvCxnSpPr>
        <p:spPr>
          <a:xfrm>
            <a:off x="2771287" y="3892406"/>
            <a:ext cx="1287567" cy="701820"/>
          </a:xfrm>
          <a:prstGeom prst="bentConnector2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GB" sz="2800" dirty="0" smtClean="0"/>
              <a:t/>
            </a:r>
            <a:br>
              <a:rPr lang="en-GB" sz="2800" dirty="0" smtClean="0"/>
            </a:br>
            <a:r>
              <a:rPr lang="en-GB" sz="2800" dirty="0" err="1" smtClean="0"/>
              <a:t>Exinokokk</a:t>
            </a:r>
            <a:r>
              <a:rPr lang="en-GB" sz="2800" dirty="0" smtClean="0"/>
              <a:t> </a:t>
            </a:r>
            <a:r>
              <a:rPr lang="en-GB" sz="2800" dirty="0" err="1" smtClean="0"/>
              <a:t>kisti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1" indent="0">
              <a:buNone/>
            </a:pPr>
            <a:endParaRPr lang="ru-RU" sz="2000" dirty="0"/>
          </a:p>
          <a:p>
            <a:pPr lvl="1"/>
            <a:r>
              <a:rPr lang="az-Latn-AZ" sz="2000" dirty="0"/>
              <a:t>İ</a:t>
            </a:r>
            <a:r>
              <a:rPr lang="en-GB" sz="2000" dirty="0" err="1"/>
              <a:t>çərisində</a:t>
            </a:r>
            <a:r>
              <a:rPr lang="en-GB" sz="2000" dirty="0"/>
              <a:t> </a:t>
            </a:r>
            <a:r>
              <a:rPr lang="en-GB" sz="2000" dirty="0" err="1"/>
              <a:t>xitin</a:t>
            </a:r>
            <a:r>
              <a:rPr lang="en-GB" sz="2000" dirty="0"/>
              <a:t> </a:t>
            </a:r>
            <a:r>
              <a:rPr lang="en-GB" sz="2000" dirty="0" err="1"/>
              <a:t>qatı</a:t>
            </a:r>
            <a:r>
              <a:rPr lang="en-GB" sz="2000" dirty="0"/>
              <a:t> </a:t>
            </a:r>
            <a:r>
              <a:rPr lang="en-GB" sz="2000" dirty="0" err="1"/>
              <a:t>və</a:t>
            </a:r>
            <a:r>
              <a:rPr lang="en-GB" sz="2000" dirty="0"/>
              <a:t>/</a:t>
            </a:r>
            <a:r>
              <a:rPr lang="en-GB" sz="2000" dirty="0" err="1"/>
              <a:t>və</a:t>
            </a:r>
            <a:r>
              <a:rPr lang="en-GB" sz="2000" dirty="0"/>
              <a:t> </a:t>
            </a:r>
            <a:r>
              <a:rPr lang="en-GB" sz="2000" dirty="0" err="1"/>
              <a:t>ya</a:t>
            </a:r>
            <a:r>
              <a:rPr lang="en-GB" sz="2000" dirty="0"/>
              <a:t> </a:t>
            </a:r>
            <a:r>
              <a:rPr lang="en-GB" sz="2000" dirty="0" err="1"/>
              <a:t>qız</a:t>
            </a:r>
            <a:r>
              <a:rPr lang="en-GB" sz="2000" dirty="0"/>
              <a:t> </a:t>
            </a:r>
            <a:r>
              <a:rPr lang="en-GB" sz="2000" dirty="0" err="1"/>
              <a:t>qovucuqlar</a:t>
            </a:r>
            <a:endParaRPr lang="ru-RU" sz="2000" dirty="0"/>
          </a:p>
          <a:p>
            <a:pPr lvl="1"/>
            <a:endParaRPr lang="ru-RU" sz="2000" dirty="0"/>
          </a:p>
          <a:p>
            <a:pPr lvl="1"/>
            <a:r>
              <a:rPr lang="en-GB" sz="2000" dirty="0"/>
              <a:t>USM </a:t>
            </a:r>
            <a:r>
              <a:rPr lang="en-GB" sz="2000" dirty="0" err="1"/>
              <a:t>və</a:t>
            </a:r>
            <a:r>
              <a:rPr lang="en-GB" sz="2000" dirty="0"/>
              <a:t> KT-d</a:t>
            </a:r>
            <a:r>
              <a:rPr lang="az-Latn-AZ" sz="2000" dirty="0"/>
              <a:t>ə</a:t>
            </a:r>
            <a:r>
              <a:rPr lang="en-GB" sz="2000" dirty="0"/>
              <a:t> </a:t>
            </a:r>
            <a:r>
              <a:rPr lang="en-GB" sz="2000" dirty="0" err="1"/>
              <a:t>ikiqatlı</a:t>
            </a:r>
            <a:r>
              <a:rPr lang="en-GB" sz="2000" dirty="0"/>
              <a:t> </a:t>
            </a:r>
            <a:r>
              <a:rPr lang="en-GB" sz="2000" dirty="0" err="1"/>
              <a:t>divar</a:t>
            </a:r>
            <a:r>
              <a:rPr lang="en-GB" sz="2000" dirty="0"/>
              <a:t>, “</a:t>
            </a:r>
            <a:r>
              <a:rPr lang="en-GB" sz="2000" dirty="0" err="1"/>
              <a:t>arı</a:t>
            </a:r>
            <a:r>
              <a:rPr lang="en-GB" sz="2000" dirty="0"/>
              <a:t> </a:t>
            </a:r>
            <a:r>
              <a:rPr lang="en-GB" sz="2000" dirty="0" err="1"/>
              <a:t>pətəyi</a:t>
            </a:r>
            <a:r>
              <a:rPr lang="en-GB" sz="2000" dirty="0"/>
              <a:t>”, “</a:t>
            </a:r>
            <a:r>
              <a:rPr lang="en-GB" sz="2000" dirty="0" err="1"/>
              <a:t>yun</a:t>
            </a:r>
            <a:r>
              <a:rPr lang="en-GB" sz="2000" dirty="0"/>
              <a:t> </a:t>
            </a:r>
            <a:r>
              <a:rPr lang="en-GB" sz="2000" dirty="0" err="1"/>
              <a:t>yumağı</a:t>
            </a:r>
            <a:r>
              <a:rPr lang="en-GB" sz="2000" dirty="0"/>
              <a:t>” </a:t>
            </a:r>
            <a:r>
              <a:rPr lang="az-Latn-AZ" sz="2000" dirty="0"/>
              <a:t> </a:t>
            </a:r>
            <a:endParaRPr lang="en-GB" sz="2000" dirty="0"/>
          </a:p>
          <a:p>
            <a:pPr lvl="1"/>
            <a:endParaRPr lang="en-GB" sz="2000" dirty="0"/>
          </a:p>
          <a:p>
            <a:pPr lvl="1"/>
            <a:r>
              <a:rPr lang="en-GB" sz="2000" dirty="0" err="1"/>
              <a:t>İncə</a:t>
            </a:r>
            <a:r>
              <a:rPr lang="en-GB" sz="2000" dirty="0"/>
              <a:t> </a:t>
            </a:r>
            <a:r>
              <a:rPr lang="en-GB" sz="2000" dirty="0" err="1"/>
              <a:t>divarlı</a:t>
            </a:r>
            <a:r>
              <a:rPr lang="en-GB" sz="2000" dirty="0"/>
              <a:t> </a:t>
            </a:r>
            <a:r>
              <a:rPr lang="en-GB" sz="2000" dirty="0" err="1"/>
              <a:t>və</a:t>
            </a:r>
            <a:r>
              <a:rPr lang="en-GB" sz="2000" dirty="0"/>
              <a:t> </a:t>
            </a:r>
            <a:r>
              <a:rPr lang="en-GB" sz="2000" dirty="0" err="1"/>
              <a:t>xitin</a:t>
            </a:r>
            <a:r>
              <a:rPr lang="en-GB" sz="2000" dirty="0"/>
              <a:t> </a:t>
            </a:r>
            <a:r>
              <a:rPr lang="en-GB" sz="2000" dirty="0" err="1"/>
              <a:t>qatı</a:t>
            </a:r>
            <a:r>
              <a:rPr lang="en-GB" sz="2000" dirty="0"/>
              <a:t> USM </a:t>
            </a:r>
            <a:r>
              <a:rPr lang="en-GB" sz="2000" dirty="0" err="1"/>
              <a:t>və</a:t>
            </a:r>
            <a:r>
              <a:rPr lang="en-GB" sz="2000" dirty="0"/>
              <a:t> KT-</a:t>
            </a:r>
            <a:r>
              <a:rPr lang="en-GB" sz="2000" dirty="0" err="1"/>
              <a:t>də</a:t>
            </a:r>
            <a:r>
              <a:rPr lang="en-GB" sz="2000" dirty="0"/>
              <a:t> </a:t>
            </a:r>
            <a:r>
              <a:rPr lang="en-GB" sz="2000" dirty="0" err="1"/>
              <a:t>görünməyən</a:t>
            </a:r>
            <a:r>
              <a:rPr lang="en-GB" sz="2000" dirty="0"/>
              <a:t> </a:t>
            </a:r>
            <a:r>
              <a:rPr lang="en-GB" sz="2000" dirty="0" err="1"/>
              <a:t>kistlər</a:t>
            </a:r>
            <a:r>
              <a:rPr lang="en-GB" sz="2000" dirty="0"/>
              <a:t> (I tip) </a:t>
            </a:r>
            <a:r>
              <a:rPr lang="en-GB" sz="2000" dirty="0" err="1"/>
              <a:t>anadangəlmə</a:t>
            </a:r>
            <a:r>
              <a:rPr lang="en-GB" sz="2000" dirty="0"/>
              <a:t> </a:t>
            </a:r>
            <a:r>
              <a:rPr lang="en-GB" sz="2000" dirty="0" err="1"/>
              <a:t>kistlərə</a:t>
            </a:r>
            <a:r>
              <a:rPr lang="en-GB" sz="2000" dirty="0"/>
              <a:t> </a:t>
            </a:r>
            <a:r>
              <a:rPr lang="en-GB" sz="2000" dirty="0" err="1"/>
              <a:t>çox</a:t>
            </a:r>
            <a:r>
              <a:rPr lang="en-GB" sz="2000" dirty="0"/>
              <a:t> </a:t>
            </a:r>
            <a:r>
              <a:rPr lang="en-GB" sz="2000" dirty="0" err="1"/>
              <a:t>bənzəyir</a:t>
            </a:r>
            <a:r>
              <a:rPr lang="en-GB" sz="2000" dirty="0"/>
              <a:t>. </a:t>
            </a:r>
            <a:r>
              <a:rPr lang="en-GB" sz="2000" dirty="0" err="1"/>
              <a:t>Bunları</a:t>
            </a:r>
            <a:r>
              <a:rPr lang="en-GB" sz="2000" dirty="0"/>
              <a:t> </a:t>
            </a:r>
            <a:r>
              <a:rPr lang="en-GB" sz="2000" dirty="0" err="1"/>
              <a:t>ayırmaq</a:t>
            </a:r>
            <a:r>
              <a:rPr lang="en-GB" sz="2000" dirty="0"/>
              <a:t> </a:t>
            </a:r>
            <a:r>
              <a:rPr lang="en-GB" sz="2000" dirty="0" err="1"/>
              <a:t>üçün</a:t>
            </a:r>
            <a:r>
              <a:rPr lang="en-GB" sz="2000" dirty="0"/>
              <a:t> MRT </a:t>
            </a:r>
            <a:r>
              <a:rPr lang="en-GB" sz="2000" dirty="0" err="1"/>
              <a:t>daha</a:t>
            </a:r>
            <a:r>
              <a:rPr lang="en-GB" sz="2000" dirty="0"/>
              <a:t> </a:t>
            </a:r>
            <a:r>
              <a:rPr lang="en-GB" sz="2000" dirty="0" err="1"/>
              <a:t>yararlıdır</a:t>
            </a:r>
            <a:r>
              <a:rPr lang="en-GB" sz="2000" dirty="0"/>
              <a:t>, </a:t>
            </a:r>
            <a:r>
              <a:rPr lang="en-GB" sz="2000" dirty="0" err="1"/>
              <a:t>çünki</a:t>
            </a:r>
            <a:r>
              <a:rPr lang="en-GB" sz="2000" dirty="0"/>
              <a:t>, MRT-</a:t>
            </a:r>
            <a:r>
              <a:rPr lang="en-GB" sz="2000" dirty="0" err="1"/>
              <a:t>də</a:t>
            </a:r>
            <a:r>
              <a:rPr lang="en-GB" sz="2000" dirty="0"/>
              <a:t> </a:t>
            </a:r>
            <a:r>
              <a:rPr lang="en-GB" sz="2000" dirty="0" err="1"/>
              <a:t>kistin</a:t>
            </a:r>
            <a:r>
              <a:rPr lang="en-GB" sz="2000" dirty="0"/>
              <a:t> </a:t>
            </a:r>
            <a:r>
              <a:rPr lang="en-GB" sz="2000" dirty="0" err="1"/>
              <a:t>içərisi</a:t>
            </a:r>
            <a:r>
              <a:rPr lang="en-GB" sz="2000" dirty="0"/>
              <a:t> </a:t>
            </a:r>
            <a:r>
              <a:rPr lang="en-GB" sz="2000" dirty="0" err="1"/>
              <a:t>daha</a:t>
            </a:r>
            <a:r>
              <a:rPr lang="en-GB" sz="2000" dirty="0"/>
              <a:t> </a:t>
            </a:r>
            <a:r>
              <a:rPr lang="en-GB" sz="2000" dirty="0" err="1"/>
              <a:t>yaxşı</a:t>
            </a:r>
            <a:r>
              <a:rPr lang="en-GB" sz="2000" dirty="0"/>
              <a:t> </a:t>
            </a:r>
            <a:r>
              <a:rPr lang="en-GB" sz="2000" dirty="0" err="1"/>
              <a:t>göründüyü</a:t>
            </a:r>
            <a:r>
              <a:rPr lang="en-GB" sz="2000" dirty="0"/>
              <a:t> </a:t>
            </a:r>
            <a:r>
              <a:rPr lang="en-GB" sz="2000" dirty="0" err="1"/>
              <a:t>üçün</a:t>
            </a:r>
            <a:r>
              <a:rPr lang="en-GB" sz="2000" dirty="0"/>
              <a:t> </a:t>
            </a:r>
            <a:r>
              <a:rPr lang="en-GB" sz="2000" dirty="0" err="1"/>
              <a:t>incə</a:t>
            </a:r>
            <a:r>
              <a:rPr lang="en-GB" sz="2000" dirty="0"/>
              <a:t> </a:t>
            </a:r>
            <a:r>
              <a:rPr lang="en-GB" sz="2000" dirty="0" err="1"/>
              <a:t>xitin</a:t>
            </a:r>
            <a:r>
              <a:rPr lang="en-GB" sz="2000" dirty="0"/>
              <a:t> </a:t>
            </a:r>
            <a:r>
              <a:rPr lang="en-GB" sz="2000" dirty="0" err="1"/>
              <a:t>qatı</a:t>
            </a:r>
            <a:r>
              <a:rPr lang="en-GB" sz="2000" dirty="0"/>
              <a:t> </a:t>
            </a:r>
            <a:r>
              <a:rPr lang="en-GB" sz="2000" dirty="0" err="1"/>
              <a:t>ortaya</a:t>
            </a:r>
            <a:r>
              <a:rPr lang="en-GB" sz="2000" dirty="0"/>
              <a:t> </a:t>
            </a:r>
            <a:r>
              <a:rPr lang="en-GB" sz="2000" dirty="0" err="1"/>
              <a:t>çıxır</a:t>
            </a:r>
            <a:r>
              <a:rPr lang="en-GB" sz="2000" dirty="0"/>
              <a:t>.</a:t>
            </a:r>
          </a:p>
          <a:p>
            <a:pPr lvl="1"/>
            <a:endParaRPr lang="en-GB" sz="2000" dirty="0"/>
          </a:p>
          <a:p>
            <a:pPr lvl="1"/>
            <a:r>
              <a:rPr lang="en-GB" sz="2000" dirty="0" err="1"/>
              <a:t>Differensasiyası</a:t>
            </a:r>
            <a:r>
              <a:rPr lang="en-GB" sz="2000" dirty="0"/>
              <a:t> </a:t>
            </a:r>
            <a:r>
              <a:rPr lang="en-GB" sz="2000" dirty="0" err="1"/>
              <a:t>çətin</a:t>
            </a:r>
            <a:r>
              <a:rPr lang="en-GB" sz="2000" dirty="0"/>
              <a:t> </a:t>
            </a:r>
            <a:r>
              <a:rPr lang="en-GB" sz="2000" dirty="0" err="1"/>
              <a:t>olan</a:t>
            </a:r>
            <a:r>
              <a:rPr lang="en-GB" sz="2000" dirty="0"/>
              <a:t> </a:t>
            </a:r>
            <a:r>
              <a:rPr lang="en-GB" sz="2000" dirty="0" err="1"/>
              <a:t>kistlərdə</a:t>
            </a:r>
            <a:r>
              <a:rPr lang="en-GB" sz="2000" dirty="0"/>
              <a:t> </a:t>
            </a:r>
            <a:r>
              <a:rPr lang="en-GB" sz="2000" dirty="0" err="1"/>
              <a:t>seroloji</a:t>
            </a:r>
            <a:r>
              <a:rPr lang="en-GB" sz="2000" dirty="0"/>
              <a:t> </a:t>
            </a:r>
            <a:r>
              <a:rPr lang="en-GB" sz="2000" dirty="0" err="1"/>
              <a:t>və</a:t>
            </a:r>
            <a:r>
              <a:rPr lang="en-GB" sz="2000" dirty="0"/>
              <a:t> </a:t>
            </a:r>
            <a:r>
              <a:rPr lang="en-GB" sz="2000" dirty="0" err="1"/>
              <a:t>immunoloji</a:t>
            </a:r>
            <a:r>
              <a:rPr lang="en-GB" sz="2000" dirty="0"/>
              <a:t> </a:t>
            </a:r>
            <a:r>
              <a:rPr lang="en-GB" sz="2000" dirty="0" err="1"/>
              <a:t>müayinələr</a:t>
            </a:r>
            <a:r>
              <a:rPr lang="en-GB" sz="2000" dirty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8862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Diaqnostikas</a:t>
            </a:r>
            <a:r>
              <a:rPr lang="az-Latn-AZ" dirty="0" smtClean="0"/>
              <a:t>ı </a:t>
            </a:r>
            <a:endParaRPr lang="ru-RU" dirty="0"/>
          </a:p>
        </p:txBody>
      </p:sp>
      <p:pic>
        <p:nvPicPr>
          <p:cNvPr id="6" name="Picture 38" descr="Exinok-tip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01865" y="1163914"/>
            <a:ext cx="4392488" cy="2294572"/>
          </a:xfrm>
          <a:prstGeom prst="rect">
            <a:avLst/>
          </a:prstGeo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" name="Picture 9" descr="Exinokok -tip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01866" y="3933056"/>
            <a:ext cx="4392488" cy="2231437"/>
          </a:xfrm>
          <a:prstGeom prst="rect">
            <a:avLst/>
          </a:prstGeo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Content Placeholder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060" y="3900718"/>
            <a:ext cx="4582920" cy="2263775"/>
          </a:xfrm>
          <a:prstGeom prst="rect">
            <a:avLst/>
          </a:prstGeom>
        </p:spPr>
      </p:pic>
      <p:pic>
        <p:nvPicPr>
          <p:cNvPr id="9" name="Picture 6" descr="Exinokok-kalsifik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72064" y="1169666"/>
            <a:ext cx="4546916" cy="2354609"/>
          </a:xfrm>
          <a:prstGeom prst="rect">
            <a:avLst/>
          </a:prstGeo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633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az-Latn-AZ" sz="2800" dirty="0" smtClean="0"/>
              <a:t/>
            </a:r>
            <a:br>
              <a:rPr lang="az-Latn-AZ" sz="2800" dirty="0" smtClean="0"/>
            </a:br>
            <a:r>
              <a:rPr lang="en-GB" sz="2800" dirty="0" err="1" smtClean="0"/>
              <a:t>Abses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dirty="0"/>
          </a:p>
        </p:txBody>
      </p:sp>
      <p:pic>
        <p:nvPicPr>
          <p:cNvPr id="1026" name="Picture 2" descr="https://prod-images.static.radiopaedia.org/images/149118/b059e8245eb7ccb11f6cbb2f0766b3_big_galler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488" y="3371261"/>
            <a:ext cx="4059210" cy="2952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prod-images.static.radiopaedia.org/images/3700229/ee62a3849426e0d2282cb36f1295a6_big_galler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8571" y="3355952"/>
            <a:ext cx="4673973" cy="2952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Group 14"/>
          <p:cNvGrpSpPr/>
          <p:nvPr/>
        </p:nvGrpSpPr>
        <p:grpSpPr>
          <a:xfrm>
            <a:off x="2032000" y="3028275"/>
            <a:ext cx="8128000" cy="2018250"/>
            <a:chOff x="0" y="1746029"/>
            <a:chExt cx="8128000" cy="2018250"/>
          </a:xfrm>
        </p:grpSpPr>
        <p:sp>
          <p:nvSpPr>
            <p:cNvPr id="16" name="Rectangle 15"/>
            <p:cNvSpPr/>
            <p:nvPr/>
          </p:nvSpPr>
          <p:spPr>
            <a:xfrm>
              <a:off x="0" y="1746029"/>
              <a:ext cx="8128000" cy="2018250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2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2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TextBox 16"/>
            <p:cNvSpPr txBox="1"/>
            <p:nvPr/>
          </p:nvSpPr>
          <p:spPr>
            <a:xfrm>
              <a:off x="0" y="1746029"/>
              <a:ext cx="8128000" cy="201825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58064" tIns="30480" rIns="170688" bIns="30480" numCol="1" spcCol="1270" anchor="t" anchorCtr="0">
              <a:noAutofit/>
            </a:bodyPr>
            <a:lstStyle/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har char="••"/>
              </a:pPr>
              <a:endParaRPr lang="ru-RU" sz="2400" kern="1200" dirty="0"/>
            </a:p>
          </p:txBody>
        </p:sp>
      </p:grpSp>
      <p:sp>
        <p:nvSpPr>
          <p:cNvPr id="3" name="Rectangle 2"/>
          <p:cNvSpPr/>
          <p:nvPr/>
        </p:nvSpPr>
        <p:spPr>
          <a:xfrm>
            <a:off x="839416" y="145861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28600" lvl="1" indent="-228600" defTabSz="1066800">
              <a:lnSpc>
                <a:spcPct val="90000"/>
              </a:lnSpc>
              <a:spcAft>
                <a:spcPct val="20000"/>
              </a:spcAft>
              <a:buChar char="••"/>
            </a:pP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Yüksək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hərarət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ağrı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leykositoz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kimi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septik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əlamətlər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lvl="1" indent="-228600" defTabSz="1066800">
              <a:lnSpc>
                <a:spcPct val="90000"/>
              </a:lnSpc>
              <a:spcAft>
                <a:spcPct val="20000"/>
              </a:spcAft>
              <a:buChar char="••"/>
            </a:pP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lvl="1" indent="-228600" defTabSz="1066800">
              <a:lnSpc>
                <a:spcPct val="90000"/>
              </a:lnSpc>
              <a:spcAft>
                <a:spcPct val="20000"/>
              </a:spcAft>
              <a:buChar char="••"/>
            </a:pP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Kistdə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hava-maye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səviyyəsi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216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az-Latn-AZ" sz="2800" dirty="0" smtClean="0"/>
              <a:t/>
            </a:r>
            <a:br>
              <a:rPr lang="az-Latn-AZ" sz="2800" dirty="0" smtClean="0"/>
            </a:br>
            <a:r>
              <a:rPr lang="en-GB" sz="2800" dirty="0" err="1" smtClean="0"/>
              <a:t>Anadangəlmə</a:t>
            </a:r>
            <a:r>
              <a:rPr lang="en-GB" sz="2800" dirty="0" smtClean="0"/>
              <a:t> </a:t>
            </a:r>
            <a:r>
              <a:rPr lang="en-GB" sz="2800" dirty="0" err="1" smtClean="0"/>
              <a:t>kistlər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514961301"/>
              </p:ext>
            </p:extLst>
          </p:nvPr>
        </p:nvGraphicFramePr>
        <p:xfrm>
          <a:off x="119336" y="908720"/>
          <a:ext cx="9290248" cy="49802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 descr="https://prod-images.static.radiopaedia.org/images/3416262/8830b6d668aa018625d048d2e56e6e_big_gallery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2888" y="1012462"/>
            <a:ext cx="2901950" cy="2468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caroli disease mri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2888" y="3933056"/>
            <a:ext cx="2901950" cy="2450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4232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az-Latn-AZ" sz="2800" dirty="0" smtClean="0"/>
              <a:t/>
            </a:r>
            <a:br>
              <a:rPr lang="az-Latn-AZ" sz="2800" dirty="0" smtClean="0"/>
            </a:br>
            <a:r>
              <a:rPr lang="en-GB" sz="2800" dirty="0" err="1" smtClean="0"/>
              <a:t>Neoplastik</a:t>
            </a:r>
            <a:r>
              <a:rPr lang="en-GB" sz="2800" dirty="0" smtClean="0"/>
              <a:t> </a:t>
            </a:r>
            <a:r>
              <a:rPr lang="en-GB" sz="2800" dirty="0" err="1" smtClean="0"/>
              <a:t>kistlər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9416" y="1340768"/>
            <a:ext cx="5544616" cy="5040560"/>
          </a:xfrm>
        </p:spPr>
        <p:txBody>
          <a:bodyPr>
            <a:normAutofit fontScale="62500" lnSpcReduction="20000"/>
          </a:bodyPr>
          <a:lstStyle/>
          <a:p>
            <a:pPr lvl="0"/>
            <a:endParaRPr lang="ru-RU" dirty="0"/>
          </a:p>
          <a:p>
            <a:pPr lvl="0"/>
            <a:r>
              <a:rPr lang="en-GB" sz="2900" dirty="0" err="1"/>
              <a:t>Qal</a:t>
            </a:r>
            <a:r>
              <a:rPr lang="az-Latn-AZ" sz="2900" dirty="0"/>
              <a:t>ın</a:t>
            </a:r>
            <a:r>
              <a:rPr lang="en-GB" sz="2900" dirty="0"/>
              <a:t>, </a:t>
            </a:r>
            <a:r>
              <a:rPr lang="en-GB" sz="2900" dirty="0" err="1"/>
              <a:t>kələkötür</a:t>
            </a:r>
            <a:r>
              <a:rPr lang="en-GB" sz="2900" dirty="0"/>
              <a:t> </a:t>
            </a:r>
            <a:r>
              <a:rPr lang="en-GB" sz="2900" dirty="0" err="1"/>
              <a:t>divar</a:t>
            </a:r>
            <a:r>
              <a:rPr lang="en-GB" sz="2900" dirty="0"/>
              <a:t> </a:t>
            </a:r>
            <a:r>
              <a:rPr lang="en-GB" sz="2900" dirty="0" err="1"/>
              <a:t>və</a:t>
            </a:r>
            <a:r>
              <a:rPr lang="en-GB" sz="2900" dirty="0"/>
              <a:t> </a:t>
            </a:r>
            <a:r>
              <a:rPr lang="en-GB" sz="2900" dirty="0" err="1"/>
              <a:t>divardan</a:t>
            </a:r>
            <a:r>
              <a:rPr lang="en-GB" sz="2900" dirty="0"/>
              <a:t> </a:t>
            </a:r>
            <a:r>
              <a:rPr lang="en-GB" sz="2900" dirty="0" err="1"/>
              <a:t>kist</a:t>
            </a:r>
            <a:r>
              <a:rPr lang="en-GB" sz="2900" dirty="0"/>
              <a:t> </a:t>
            </a:r>
            <a:r>
              <a:rPr lang="en-GB" sz="2900" dirty="0" err="1"/>
              <a:t>mənfəzinə</a:t>
            </a:r>
            <a:r>
              <a:rPr lang="en-GB" sz="2900" dirty="0"/>
              <a:t> </a:t>
            </a:r>
            <a:r>
              <a:rPr lang="en-GB" sz="2900" dirty="0" err="1"/>
              <a:t>doğru</a:t>
            </a:r>
            <a:r>
              <a:rPr lang="en-GB" sz="2900" dirty="0"/>
              <a:t> </a:t>
            </a:r>
            <a:r>
              <a:rPr lang="en-GB" sz="2900" dirty="0" err="1"/>
              <a:t>papill</a:t>
            </a:r>
            <a:r>
              <a:rPr lang="az-Latn-AZ" sz="2900" dirty="0"/>
              <a:t>o</a:t>
            </a:r>
            <a:r>
              <a:rPr lang="en-GB" sz="2900" dirty="0" err="1"/>
              <a:t>matoz</a:t>
            </a:r>
            <a:r>
              <a:rPr lang="en-GB" sz="2900" dirty="0"/>
              <a:t> </a:t>
            </a:r>
            <a:r>
              <a:rPr lang="en-GB" sz="2900" dirty="0" err="1"/>
              <a:t>toxuma</a:t>
            </a:r>
            <a:r>
              <a:rPr lang="en-GB" sz="2900" dirty="0"/>
              <a:t> </a:t>
            </a:r>
            <a:r>
              <a:rPr lang="en-GB" sz="2900" dirty="0" err="1"/>
              <a:t>və</a:t>
            </a:r>
            <a:r>
              <a:rPr lang="en-GB" sz="2900" dirty="0"/>
              <a:t> </a:t>
            </a:r>
            <a:r>
              <a:rPr lang="en-GB" sz="2900" dirty="0" err="1"/>
              <a:t>arakəsmələr</a:t>
            </a:r>
            <a:r>
              <a:rPr lang="en-GB" sz="2900" dirty="0"/>
              <a:t> </a:t>
            </a:r>
            <a:r>
              <a:rPr lang="az-Latn-AZ" sz="2900" dirty="0"/>
              <a:t> </a:t>
            </a:r>
            <a:endParaRPr lang="ru-RU" sz="2900" dirty="0"/>
          </a:p>
          <a:p>
            <a:pPr lvl="0"/>
            <a:endParaRPr lang="ru-RU" sz="2900" dirty="0"/>
          </a:p>
          <a:p>
            <a:pPr lvl="0"/>
            <a:r>
              <a:rPr lang="en-GB" sz="2900" dirty="0" err="1"/>
              <a:t>Bir-birinə</a:t>
            </a:r>
            <a:r>
              <a:rPr lang="en-GB" sz="2900" dirty="0"/>
              <a:t> </a:t>
            </a:r>
            <a:r>
              <a:rPr lang="en-GB" sz="2900" dirty="0" err="1"/>
              <a:t>yaxın</a:t>
            </a:r>
            <a:r>
              <a:rPr lang="az-Latn-AZ" sz="2900" dirty="0"/>
              <a:t> olması</a:t>
            </a:r>
            <a:r>
              <a:rPr lang="en-GB" sz="2900" dirty="0"/>
              <a:t> </a:t>
            </a:r>
            <a:r>
              <a:rPr lang="en-GB" sz="2900" dirty="0" err="1"/>
              <a:t>və</a:t>
            </a:r>
            <a:r>
              <a:rPr lang="en-GB" sz="2900" dirty="0"/>
              <a:t> </a:t>
            </a:r>
            <a:r>
              <a:rPr lang="en-GB" sz="2900" dirty="0" err="1"/>
              <a:t>möhtəviyyatlarındakı</a:t>
            </a:r>
            <a:r>
              <a:rPr lang="en-GB" sz="2900" dirty="0"/>
              <a:t> </a:t>
            </a:r>
            <a:r>
              <a:rPr lang="en-GB" sz="2900" dirty="0" err="1"/>
              <a:t>sıxlığının</a:t>
            </a:r>
            <a:r>
              <a:rPr lang="en-GB" sz="2900" dirty="0"/>
              <a:t> </a:t>
            </a:r>
            <a:r>
              <a:rPr lang="en-GB" sz="2900" dirty="0" err="1"/>
              <a:t>müxtəlif</a:t>
            </a:r>
            <a:r>
              <a:rPr lang="en-GB" sz="2900" dirty="0"/>
              <a:t> </a:t>
            </a:r>
            <a:r>
              <a:rPr lang="en-GB" sz="2900" dirty="0" err="1"/>
              <a:t>olması</a:t>
            </a:r>
            <a:r>
              <a:rPr lang="en-GB" sz="2900" dirty="0"/>
              <a:t> </a:t>
            </a:r>
            <a:r>
              <a:rPr lang="az-Latn-AZ" sz="2900" dirty="0"/>
              <a:t> </a:t>
            </a:r>
            <a:endParaRPr lang="en-GB" sz="2900" dirty="0"/>
          </a:p>
          <a:p>
            <a:pPr lvl="0"/>
            <a:endParaRPr lang="en-GB" sz="2900" dirty="0"/>
          </a:p>
          <a:p>
            <a:pPr lvl="0"/>
            <a:r>
              <a:rPr lang="az-Latn-AZ" sz="2900" dirty="0"/>
              <a:t>Ç</a:t>
            </a:r>
            <a:r>
              <a:rPr lang="en-GB" sz="2900" dirty="0" err="1"/>
              <a:t>oxkameralı</a:t>
            </a:r>
            <a:r>
              <a:rPr lang="en-GB" sz="2900" dirty="0"/>
              <a:t> </a:t>
            </a:r>
            <a:r>
              <a:rPr lang="en-GB" sz="2900" dirty="0" err="1"/>
              <a:t>və</a:t>
            </a:r>
            <a:r>
              <a:rPr lang="en-GB" sz="2900" dirty="0"/>
              <a:t> </a:t>
            </a:r>
            <a:r>
              <a:rPr lang="en-GB" sz="2900" dirty="0" err="1"/>
              <a:t>arakəsmələri</a:t>
            </a:r>
            <a:r>
              <a:rPr lang="en-GB" sz="2900" dirty="0"/>
              <a:t> </a:t>
            </a:r>
            <a:r>
              <a:rPr lang="en-GB" sz="2900" dirty="0" err="1"/>
              <a:t>olan</a:t>
            </a:r>
            <a:r>
              <a:rPr lang="en-GB" sz="2900" dirty="0"/>
              <a:t> </a:t>
            </a:r>
            <a:r>
              <a:rPr lang="en-GB" sz="2900" dirty="0" err="1"/>
              <a:t>sistoadenomaları</a:t>
            </a:r>
            <a:r>
              <a:rPr lang="en-GB" sz="2900" dirty="0"/>
              <a:t> III tip </a:t>
            </a:r>
            <a:r>
              <a:rPr lang="en-GB" sz="2900" dirty="0" err="1"/>
              <a:t>exinokokk</a:t>
            </a:r>
            <a:r>
              <a:rPr lang="en-GB" sz="2900" dirty="0"/>
              <a:t> </a:t>
            </a:r>
            <a:r>
              <a:rPr lang="en-GB" sz="2900" dirty="0" err="1"/>
              <a:t>kistlərindən</a:t>
            </a:r>
            <a:r>
              <a:rPr lang="en-GB" sz="2900" dirty="0"/>
              <a:t> </a:t>
            </a:r>
            <a:r>
              <a:rPr lang="en-GB" sz="2900" dirty="0" err="1"/>
              <a:t>fərqləndirmək</a:t>
            </a:r>
            <a:r>
              <a:rPr lang="en-GB" sz="2900" dirty="0"/>
              <a:t> </a:t>
            </a:r>
            <a:r>
              <a:rPr lang="en-GB" sz="2900" dirty="0" err="1"/>
              <a:t>çətin</a:t>
            </a:r>
            <a:r>
              <a:rPr lang="en-GB" sz="2900" dirty="0"/>
              <a:t> </a:t>
            </a:r>
            <a:r>
              <a:rPr lang="en-GB" sz="2900" dirty="0" err="1"/>
              <a:t>olur</a:t>
            </a:r>
            <a:r>
              <a:rPr lang="en-GB" sz="2900" dirty="0"/>
              <a:t>. </a:t>
            </a:r>
            <a:r>
              <a:rPr lang="az-Latn-AZ" sz="2900" dirty="0"/>
              <a:t> </a:t>
            </a:r>
            <a:r>
              <a:rPr lang="en-GB" sz="2900" dirty="0" err="1"/>
              <a:t>Exinokokkdan</a:t>
            </a:r>
            <a:r>
              <a:rPr lang="en-GB" sz="2900" dirty="0"/>
              <a:t> </a:t>
            </a:r>
            <a:r>
              <a:rPr lang="en-GB" sz="2900" dirty="0" err="1"/>
              <a:t>fərqli</a:t>
            </a:r>
            <a:r>
              <a:rPr lang="en-GB" sz="2900" dirty="0"/>
              <a:t> </a:t>
            </a:r>
            <a:r>
              <a:rPr lang="en-GB" sz="2900" dirty="0" err="1"/>
              <a:t>olaraq</a:t>
            </a:r>
            <a:r>
              <a:rPr lang="en-GB" sz="2900" dirty="0"/>
              <a:t> </a:t>
            </a:r>
            <a:r>
              <a:rPr lang="en-GB" sz="2900" dirty="0" err="1"/>
              <a:t>sistoadenomalarda</a:t>
            </a:r>
            <a:r>
              <a:rPr lang="en-GB" sz="2900" dirty="0"/>
              <a:t> </a:t>
            </a:r>
            <a:r>
              <a:rPr lang="en-GB" sz="2900" dirty="0" err="1"/>
              <a:t>arakəsmələri</a:t>
            </a:r>
            <a:r>
              <a:rPr lang="en-GB" sz="2900" dirty="0"/>
              <a:t> </a:t>
            </a:r>
            <a:r>
              <a:rPr lang="en-GB" sz="2900" dirty="0" err="1"/>
              <a:t>kontrast</a:t>
            </a:r>
            <a:r>
              <a:rPr lang="en-GB" sz="2900" dirty="0"/>
              <a:t> </a:t>
            </a:r>
            <a:r>
              <a:rPr lang="en-GB" sz="2900" dirty="0" err="1"/>
              <a:t>tutur</a:t>
            </a:r>
            <a:r>
              <a:rPr lang="en-GB" sz="2900" dirty="0"/>
              <a:t>, </a:t>
            </a:r>
            <a:r>
              <a:rPr lang="en-GB" sz="2900" dirty="0" err="1"/>
              <a:t>seroloji</a:t>
            </a:r>
            <a:r>
              <a:rPr lang="en-GB" sz="2900" dirty="0"/>
              <a:t> </a:t>
            </a:r>
            <a:r>
              <a:rPr lang="en-GB" sz="2900" dirty="0" err="1"/>
              <a:t>reaksiyalar</a:t>
            </a:r>
            <a:r>
              <a:rPr lang="en-GB" sz="2900" dirty="0"/>
              <a:t> </a:t>
            </a:r>
            <a:r>
              <a:rPr lang="en-GB" sz="2900" dirty="0" err="1"/>
              <a:t>neqativ</a:t>
            </a:r>
            <a:r>
              <a:rPr lang="en-GB" sz="2900" dirty="0"/>
              <a:t> </a:t>
            </a:r>
            <a:r>
              <a:rPr lang="en-GB" sz="2900" dirty="0" err="1"/>
              <a:t>olur</a:t>
            </a:r>
            <a:r>
              <a:rPr lang="en-GB" sz="2900" dirty="0"/>
              <a:t> </a:t>
            </a:r>
            <a:r>
              <a:rPr lang="en-GB" sz="2900" dirty="0" err="1"/>
              <a:t>və</a:t>
            </a:r>
            <a:r>
              <a:rPr lang="en-GB" sz="2900" dirty="0"/>
              <a:t> </a:t>
            </a:r>
            <a:r>
              <a:rPr lang="en-GB" sz="2900" dirty="0" err="1"/>
              <a:t>kist</a:t>
            </a:r>
            <a:r>
              <a:rPr lang="en-GB" sz="2900" dirty="0"/>
              <a:t> </a:t>
            </a:r>
            <a:r>
              <a:rPr lang="en-GB" sz="2900" dirty="0" err="1"/>
              <a:t>mayesində</a:t>
            </a:r>
            <a:r>
              <a:rPr lang="en-GB" sz="2900" dirty="0"/>
              <a:t> CA-19-9 </a:t>
            </a:r>
            <a:r>
              <a:rPr lang="en-GB" sz="2900" dirty="0" err="1"/>
              <a:t>səviyyəsi</a:t>
            </a:r>
            <a:r>
              <a:rPr lang="en-GB" sz="2900" dirty="0"/>
              <a:t> </a:t>
            </a:r>
            <a:r>
              <a:rPr lang="en-GB" sz="2900" dirty="0" err="1"/>
              <a:t>yüksək</a:t>
            </a:r>
            <a:r>
              <a:rPr lang="en-GB" sz="2900" dirty="0"/>
              <a:t> </a:t>
            </a:r>
            <a:r>
              <a:rPr lang="en-GB" sz="2900" dirty="0" err="1"/>
              <a:t>olur</a:t>
            </a:r>
            <a:r>
              <a:rPr lang="en-GB" sz="2900" dirty="0"/>
              <a:t>.</a:t>
            </a:r>
          </a:p>
          <a:p>
            <a:pPr lvl="0"/>
            <a:endParaRPr lang="en-GB" sz="2900" dirty="0"/>
          </a:p>
          <a:p>
            <a:pPr lvl="0"/>
            <a:r>
              <a:rPr lang="en-GB" sz="2900" dirty="0" err="1"/>
              <a:t>Arakəsməli</a:t>
            </a:r>
            <a:r>
              <a:rPr lang="en-GB" sz="2900" dirty="0"/>
              <a:t> </a:t>
            </a:r>
            <a:r>
              <a:rPr lang="en-GB" sz="2900" dirty="0" err="1"/>
              <a:t>və</a:t>
            </a:r>
            <a:r>
              <a:rPr lang="en-GB" sz="2900" dirty="0"/>
              <a:t> </a:t>
            </a:r>
            <a:r>
              <a:rPr lang="en-GB" sz="2900" dirty="0" err="1"/>
              <a:t>çoxkameralı</a:t>
            </a:r>
            <a:r>
              <a:rPr lang="en-GB" sz="2900" dirty="0"/>
              <a:t> </a:t>
            </a:r>
            <a:r>
              <a:rPr lang="en-GB" sz="2900" dirty="0" err="1"/>
              <a:t>kistlərin</a:t>
            </a:r>
            <a:r>
              <a:rPr lang="en-GB" sz="2900" dirty="0"/>
              <a:t> </a:t>
            </a:r>
            <a:r>
              <a:rPr lang="en-GB" sz="2900" dirty="0" err="1"/>
              <a:t>neoplastik</a:t>
            </a:r>
            <a:r>
              <a:rPr lang="en-GB" sz="2900" dirty="0"/>
              <a:t> </a:t>
            </a:r>
            <a:r>
              <a:rPr lang="en-GB" sz="2900" dirty="0" err="1"/>
              <a:t>olma</a:t>
            </a:r>
            <a:r>
              <a:rPr lang="en-GB" sz="2900" dirty="0"/>
              <a:t> </a:t>
            </a:r>
            <a:r>
              <a:rPr lang="en-GB" sz="2900" dirty="0" err="1"/>
              <a:t>ehtimal</a:t>
            </a:r>
            <a:r>
              <a:rPr lang="az-Latn-AZ" sz="2900" dirty="0"/>
              <a:t>ı </a:t>
            </a:r>
            <a:r>
              <a:rPr lang="en-GB" sz="2900" dirty="0" err="1"/>
              <a:t>yüksək</a:t>
            </a:r>
            <a:r>
              <a:rPr lang="az-Latn-AZ" sz="2900" dirty="0"/>
              <a:t>dir</a:t>
            </a:r>
            <a:r>
              <a:rPr lang="en-GB" sz="2900" dirty="0"/>
              <a:t>(25-45%)</a:t>
            </a:r>
            <a:r>
              <a:rPr lang="az-Latn-AZ" sz="2900" dirty="0"/>
              <a:t> </a:t>
            </a:r>
            <a:endParaRPr lang="en-GB" sz="2900" dirty="0"/>
          </a:p>
          <a:p>
            <a:pPr lvl="0"/>
            <a:endParaRPr lang="en-GB" sz="2900" dirty="0"/>
          </a:p>
          <a:p>
            <a:pPr lvl="0"/>
            <a:r>
              <a:rPr lang="az-Latn-AZ" sz="2900" dirty="0"/>
              <a:t>D</a:t>
            </a:r>
            <a:r>
              <a:rPr lang="en-GB" sz="2900" dirty="0" err="1"/>
              <a:t>əqiq</a:t>
            </a:r>
            <a:r>
              <a:rPr lang="en-GB" sz="2900" dirty="0"/>
              <a:t> </a:t>
            </a:r>
            <a:r>
              <a:rPr lang="en-GB" sz="2900" dirty="0" err="1"/>
              <a:t>diaqnozu</a:t>
            </a:r>
            <a:r>
              <a:rPr lang="en-GB" sz="2900" dirty="0"/>
              <a:t> </a:t>
            </a:r>
            <a:r>
              <a:rPr lang="en-GB" sz="2900" dirty="0" err="1"/>
              <a:t>patohistoloji</a:t>
            </a:r>
            <a:r>
              <a:rPr lang="en-GB" sz="2900" dirty="0"/>
              <a:t> </a:t>
            </a:r>
            <a:r>
              <a:rPr lang="en-GB" sz="2900" dirty="0" err="1"/>
              <a:t>müayinədə</a:t>
            </a:r>
            <a:r>
              <a:rPr lang="en-GB" sz="2900" dirty="0"/>
              <a:t> </a:t>
            </a:r>
            <a:r>
              <a:rPr lang="en-GB" sz="2900" dirty="0" err="1"/>
              <a:t>qoyulur</a:t>
            </a:r>
            <a:r>
              <a:rPr lang="en-GB" sz="2900" dirty="0"/>
              <a:t>.</a:t>
            </a:r>
          </a:p>
          <a:p>
            <a:endParaRPr lang="en-US" dirty="0"/>
          </a:p>
        </p:txBody>
      </p:sp>
      <p:pic>
        <p:nvPicPr>
          <p:cNvPr id="9" name="Picture 2" descr="Image result for hepatic cystadenoma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080" y="1628800"/>
            <a:ext cx="4791075" cy="422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6905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 err="1" smtClean="0"/>
              <a:t>Travmatik</a:t>
            </a:r>
            <a:r>
              <a:rPr lang="en-GB" sz="2800" dirty="0" smtClean="0"/>
              <a:t> </a:t>
            </a:r>
            <a:r>
              <a:rPr lang="en-GB" sz="2800" dirty="0" err="1" smtClean="0"/>
              <a:t>kistlər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ru-RU" dirty="0"/>
          </a:p>
          <a:p>
            <a:pPr lvl="1"/>
            <a:r>
              <a:rPr lang="en-GB" dirty="0" err="1"/>
              <a:t>Travmatik</a:t>
            </a:r>
            <a:r>
              <a:rPr lang="en-GB" dirty="0"/>
              <a:t> </a:t>
            </a:r>
            <a:r>
              <a:rPr lang="en-GB" dirty="0" err="1"/>
              <a:t>kistləri</a:t>
            </a:r>
            <a:r>
              <a:rPr lang="en-GB" dirty="0"/>
              <a:t> </a:t>
            </a:r>
            <a:r>
              <a:rPr lang="en-GB" dirty="0" err="1"/>
              <a:t>anadangəlmə</a:t>
            </a:r>
            <a:r>
              <a:rPr lang="en-GB" dirty="0"/>
              <a:t> </a:t>
            </a:r>
            <a:r>
              <a:rPr lang="en-GB" dirty="0" err="1"/>
              <a:t>kistlərdən</a:t>
            </a:r>
            <a:r>
              <a:rPr lang="en-GB" dirty="0"/>
              <a:t> </a:t>
            </a:r>
            <a:r>
              <a:rPr lang="en-GB" dirty="0" err="1"/>
              <a:t>fərqləndirmək</a:t>
            </a:r>
            <a:r>
              <a:rPr lang="en-GB" dirty="0"/>
              <a:t> </a:t>
            </a:r>
            <a:r>
              <a:rPr lang="en-GB" dirty="0" err="1"/>
              <a:t>çətindir</a:t>
            </a:r>
            <a:r>
              <a:rPr lang="en-GB" dirty="0"/>
              <a:t>.</a:t>
            </a:r>
            <a:endParaRPr lang="ru-RU" dirty="0"/>
          </a:p>
          <a:p>
            <a:pPr lvl="1"/>
            <a:endParaRPr lang="ru-RU" dirty="0"/>
          </a:p>
          <a:p>
            <a:pPr lvl="1"/>
            <a:r>
              <a:rPr lang="en-GB" dirty="0" err="1"/>
              <a:t>Anamnezdə</a:t>
            </a:r>
            <a:r>
              <a:rPr lang="en-GB" dirty="0"/>
              <a:t> </a:t>
            </a:r>
            <a:r>
              <a:rPr lang="en-GB" dirty="0" err="1"/>
              <a:t>travma</a:t>
            </a:r>
            <a:r>
              <a:rPr lang="en-GB" dirty="0"/>
              <a:t> </a:t>
            </a:r>
            <a:r>
              <a:rPr lang="en-GB" dirty="0" err="1"/>
              <a:t>və</a:t>
            </a:r>
            <a:r>
              <a:rPr lang="en-GB" dirty="0"/>
              <a:t> </a:t>
            </a:r>
            <a:r>
              <a:rPr lang="en-GB" dirty="0" err="1"/>
              <a:t>möhtəviyyat</a:t>
            </a:r>
            <a:r>
              <a:rPr lang="en-GB" dirty="0"/>
              <a:t> </a:t>
            </a:r>
            <a:r>
              <a:rPr lang="en-GB" dirty="0" err="1"/>
              <a:t>sıxlığının</a:t>
            </a:r>
            <a:r>
              <a:rPr lang="en-GB" dirty="0"/>
              <a:t> </a:t>
            </a:r>
            <a:r>
              <a:rPr lang="en-GB" dirty="0" err="1"/>
              <a:t>yüksək</a:t>
            </a:r>
            <a:r>
              <a:rPr lang="en-GB" dirty="0"/>
              <a:t> </a:t>
            </a:r>
            <a:r>
              <a:rPr lang="en-GB" dirty="0" err="1"/>
              <a:t>olması</a:t>
            </a:r>
            <a:r>
              <a:rPr lang="en-GB" dirty="0"/>
              <a:t> </a:t>
            </a:r>
            <a:r>
              <a:rPr lang="en-GB" dirty="0" err="1"/>
              <a:t>travmatik</a:t>
            </a:r>
            <a:r>
              <a:rPr lang="en-GB" dirty="0"/>
              <a:t> </a:t>
            </a:r>
            <a:r>
              <a:rPr lang="en-GB" dirty="0" err="1"/>
              <a:t>kistə</a:t>
            </a:r>
            <a:r>
              <a:rPr lang="en-GB" dirty="0"/>
              <a:t> </a:t>
            </a:r>
            <a:r>
              <a:rPr lang="en-GB" dirty="0" err="1"/>
              <a:t>şübhə</a:t>
            </a:r>
            <a:r>
              <a:rPr lang="en-GB" dirty="0"/>
              <a:t> </a:t>
            </a:r>
            <a:r>
              <a:rPr lang="en-GB" dirty="0" err="1"/>
              <a:t>yaradır</a:t>
            </a:r>
            <a:r>
              <a:rPr lang="en-GB" dirty="0"/>
              <a:t>.</a:t>
            </a:r>
          </a:p>
          <a:p>
            <a:pPr lvl="1"/>
            <a:endParaRPr lang="en-GB" dirty="0"/>
          </a:p>
          <a:p>
            <a:pPr lvl="1"/>
            <a:r>
              <a:rPr lang="en-GB" dirty="0" err="1"/>
              <a:t>Diaqnoz</a:t>
            </a:r>
            <a:r>
              <a:rPr lang="en-GB" dirty="0"/>
              <a:t> </a:t>
            </a:r>
            <a:r>
              <a:rPr lang="en-GB" dirty="0" err="1"/>
              <a:t>əməliyyat</a:t>
            </a:r>
            <a:r>
              <a:rPr lang="en-GB" dirty="0"/>
              <a:t> </a:t>
            </a:r>
            <a:r>
              <a:rPr lang="en-GB" dirty="0" err="1"/>
              <a:t>vaxtı</a:t>
            </a:r>
            <a:r>
              <a:rPr lang="en-GB" dirty="0"/>
              <a:t> </a:t>
            </a:r>
            <a:r>
              <a:rPr lang="en-GB" dirty="0" err="1"/>
              <a:t>içində</a:t>
            </a:r>
            <a:r>
              <a:rPr lang="en-GB" dirty="0"/>
              <a:t> </a:t>
            </a:r>
            <a:r>
              <a:rPr lang="en-GB" dirty="0" err="1"/>
              <a:t>öd</a:t>
            </a:r>
            <a:r>
              <a:rPr lang="en-GB" dirty="0"/>
              <a:t> </a:t>
            </a:r>
            <a:r>
              <a:rPr lang="en-GB" dirty="0" err="1"/>
              <a:t>və</a:t>
            </a:r>
            <a:r>
              <a:rPr lang="en-GB" dirty="0"/>
              <a:t> </a:t>
            </a:r>
            <a:r>
              <a:rPr lang="en-GB" dirty="0" err="1"/>
              <a:t>qan</a:t>
            </a:r>
            <a:r>
              <a:rPr lang="en-GB" dirty="0"/>
              <a:t> </a:t>
            </a:r>
            <a:r>
              <a:rPr lang="en-GB" dirty="0" err="1"/>
              <a:t>tapılması</a:t>
            </a:r>
            <a:r>
              <a:rPr lang="en-GB" dirty="0"/>
              <a:t> </a:t>
            </a:r>
            <a:r>
              <a:rPr lang="en-GB" dirty="0" err="1"/>
              <a:t>ilə</a:t>
            </a:r>
            <a:r>
              <a:rPr lang="en-GB" dirty="0"/>
              <a:t>, </a:t>
            </a:r>
            <a:r>
              <a:rPr lang="en-GB" dirty="0" err="1"/>
              <a:t>patoloji</a:t>
            </a:r>
            <a:r>
              <a:rPr lang="en-GB" dirty="0"/>
              <a:t> </a:t>
            </a:r>
            <a:r>
              <a:rPr lang="en-GB" dirty="0" err="1"/>
              <a:t>müayinədə</a:t>
            </a:r>
            <a:r>
              <a:rPr lang="en-GB" dirty="0"/>
              <a:t> </a:t>
            </a:r>
            <a:r>
              <a:rPr lang="en-GB" dirty="0" err="1"/>
              <a:t>isə</a:t>
            </a:r>
            <a:r>
              <a:rPr lang="en-GB" dirty="0"/>
              <a:t> </a:t>
            </a:r>
            <a:r>
              <a:rPr lang="en-GB" dirty="0" err="1"/>
              <a:t>divarında</a:t>
            </a:r>
            <a:r>
              <a:rPr lang="en-GB" dirty="0"/>
              <a:t> </a:t>
            </a:r>
            <a:r>
              <a:rPr lang="en-GB" dirty="0" err="1"/>
              <a:t>epitel</a:t>
            </a:r>
            <a:r>
              <a:rPr lang="en-GB" dirty="0"/>
              <a:t> </a:t>
            </a:r>
            <a:r>
              <a:rPr lang="en-GB" dirty="0" err="1"/>
              <a:t>qatının</a:t>
            </a:r>
            <a:r>
              <a:rPr lang="en-GB" dirty="0"/>
              <a:t> </a:t>
            </a:r>
            <a:r>
              <a:rPr lang="en-GB" dirty="0" err="1"/>
              <a:t>olmaması</a:t>
            </a:r>
            <a:r>
              <a:rPr lang="en-GB" dirty="0"/>
              <a:t> </a:t>
            </a:r>
            <a:r>
              <a:rPr lang="en-GB" dirty="0" err="1"/>
              <a:t>ilə</a:t>
            </a:r>
            <a:r>
              <a:rPr lang="en-GB" dirty="0"/>
              <a:t> </a:t>
            </a:r>
            <a:r>
              <a:rPr lang="en-GB" dirty="0" err="1"/>
              <a:t>qoyulur</a:t>
            </a:r>
            <a:r>
              <a:rPr lang="en-GB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4330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800" i="1" dirty="0" err="1"/>
              <a:t>Toxumalı</a:t>
            </a:r>
            <a:r>
              <a:rPr lang="en-US" sz="2800" i="1" dirty="0"/>
              <a:t> </a:t>
            </a:r>
            <a:r>
              <a:rPr lang="en-US" sz="2800" i="1" dirty="0" err="1"/>
              <a:t>törəmələrin</a:t>
            </a:r>
            <a:r>
              <a:rPr lang="en-US" sz="2800" i="1" dirty="0"/>
              <a:t> </a:t>
            </a:r>
            <a:r>
              <a:rPr lang="en-US" sz="2800" i="1" dirty="0" err="1" smtClean="0"/>
              <a:t>diaqnostikası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 algn="just" eaLnBrk="0" hangingPunct="0">
              <a:tabLst>
                <a:tab pos="315913" algn="l"/>
              </a:tabLst>
            </a:pPr>
            <a:r>
              <a:rPr lang="en-US" b="1" dirty="0" err="1">
                <a:latin typeface="Calibri" pitchFamily="34" charset="0"/>
              </a:rPr>
              <a:t>İlkin</a:t>
            </a:r>
            <a:r>
              <a:rPr lang="en-US" b="1" dirty="0">
                <a:latin typeface="Calibri" pitchFamily="34" charset="0"/>
              </a:rPr>
              <a:t> </a:t>
            </a:r>
            <a:r>
              <a:rPr lang="en-US" b="1" dirty="0" err="1">
                <a:latin typeface="Calibri" pitchFamily="34" charset="0"/>
              </a:rPr>
              <a:t>pillə</a:t>
            </a:r>
            <a:r>
              <a:rPr lang="en-US" b="1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müayinələrdə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toxumalı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törəmə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tapılan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hallarda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növbəti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məsələ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törəmənin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bəd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xassəli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və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xoşxassəli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olduğunu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müəyyənləşdirməkdir</a:t>
            </a:r>
            <a:r>
              <a:rPr lang="en-US" dirty="0">
                <a:latin typeface="Calibri" pitchFamily="34" charset="0"/>
              </a:rPr>
              <a:t>.</a:t>
            </a:r>
            <a:endParaRPr lang="az-Latn-AZ" dirty="0">
              <a:latin typeface="Calibri" pitchFamily="34" charset="0"/>
            </a:endParaRPr>
          </a:p>
          <a:p>
            <a:pPr marL="342900" indent="-342900" algn="just" eaLnBrk="0" hangingPunct="0">
              <a:tabLst>
                <a:tab pos="315913" algn="l"/>
              </a:tabLst>
            </a:pPr>
            <a:endParaRPr lang="az-Latn-AZ" dirty="0">
              <a:latin typeface="Calibri" pitchFamily="34" charset="0"/>
            </a:endParaRPr>
          </a:p>
          <a:p>
            <a:pPr marL="342900" indent="-342900" algn="just" eaLnBrk="0" hangingPunct="0">
              <a:tabLst>
                <a:tab pos="315913" algn="l"/>
              </a:tabLst>
            </a:pPr>
            <a:endParaRPr lang="ru-RU" dirty="0">
              <a:latin typeface="Calibri" pitchFamily="34" charset="0"/>
            </a:endParaRPr>
          </a:p>
          <a:p>
            <a:pPr marL="342900" indent="-342900" algn="just" eaLnBrk="0" hangingPunct="0">
              <a:tabLst>
                <a:tab pos="315913" algn="l"/>
              </a:tabLst>
            </a:pPr>
            <a:r>
              <a:rPr lang="az-Latn-AZ" dirty="0">
                <a:latin typeface="Calibri" pitchFamily="34" charset="0"/>
              </a:rPr>
              <a:t>K</a:t>
            </a:r>
            <a:r>
              <a:rPr lang="en-US" dirty="0" err="1">
                <a:latin typeface="Calibri" pitchFamily="34" charset="0"/>
              </a:rPr>
              <a:t>ontrastlı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müayinə</a:t>
            </a:r>
            <a:r>
              <a:rPr lang="en-US" dirty="0">
                <a:latin typeface="Calibri" pitchFamily="34" charset="0"/>
              </a:rPr>
              <a:t>, </a:t>
            </a:r>
            <a:r>
              <a:rPr lang="en-US" dirty="0" err="1">
                <a:latin typeface="Calibri" pitchFamily="34" charset="0"/>
              </a:rPr>
              <a:t>xüsusən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də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kontrastlı</a:t>
            </a:r>
            <a:r>
              <a:rPr lang="en-US" dirty="0">
                <a:latin typeface="Calibri" pitchFamily="34" charset="0"/>
              </a:rPr>
              <a:t> KT </a:t>
            </a:r>
            <a:r>
              <a:rPr lang="en-US" dirty="0" err="1">
                <a:latin typeface="Calibri" pitchFamily="34" charset="0"/>
              </a:rPr>
              <a:t>və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ya</a:t>
            </a:r>
            <a:r>
              <a:rPr lang="en-US" dirty="0">
                <a:latin typeface="Calibri" pitchFamily="34" charset="0"/>
              </a:rPr>
              <a:t> MRT </a:t>
            </a:r>
            <a:r>
              <a:rPr lang="en-US" dirty="0" err="1">
                <a:latin typeface="Calibri" pitchFamily="34" charset="0"/>
              </a:rPr>
              <a:t>aparılır</a:t>
            </a:r>
            <a:r>
              <a:rPr lang="en-US" dirty="0">
                <a:latin typeface="Calibri" pitchFamily="34" charset="0"/>
              </a:rPr>
              <a:t>. </a:t>
            </a:r>
            <a:r>
              <a:rPr lang="en-US" dirty="0" err="1">
                <a:latin typeface="Calibri" pitchFamily="34" charset="0"/>
              </a:rPr>
              <a:t>Kontrastlı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müayinələrin</a:t>
            </a:r>
            <a:r>
              <a:rPr lang="en-US" dirty="0">
                <a:latin typeface="Calibri" pitchFamily="34" charset="0"/>
              </a:rPr>
              <a:t> 3-4 </a:t>
            </a:r>
            <a:r>
              <a:rPr lang="en-US" dirty="0" err="1">
                <a:latin typeface="Calibri" pitchFamily="34" charset="0"/>
              </a:rPr>
              <a:t>fazalı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yerinə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yetirilməsi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məsləhətdir</a:t>
            </a:r>
            <a:r>
              <a:rPr lang="en-US" dirty="0">
                <a:latin typeface="Calibri" pitchFamily="34" charset="0"/>
              </a:rPr>
              <a:t> (</a:t>
            </a:r>
            <a:r>
              <a:rPr lang="en-US" dirty="0" err="1">
                <a:latin typeface="Calibri" pitchFamily="34" charset="0"/>
              </a:rPr>
              <a:t>nativ</a:t>
            </a:r>
            <a:r>
              <a:rPr lang="en-US" dirty="0">
                <a:latin typeface="Calibri" pitchFamily="34" charset="0"/>
              </a:rPr>
              <a:t>, arterial </a:t>
            </a:r>
            <a:r>
              <a:rPr lang="en-US" dirty="0" err="1">
                <a:latin typeface="Calibri" pitchFamily="34" charset="0"/>
              </a:rPr>
              <a:t>faza</a:t>
            </a:r>
            <a:r>
              <a:rPr lang="en-US" dirty="0">
                <a:latin typeface="Calibri" pitchFamily="34" charset="0"/>
              </a:rPr>
              <a:t>, portal </a:t>
            </a:r>
            <a:r>
              <a:rPr lang="en-US" dirty="0" err="1">
                <a:latin typeface="Calibri" pitchFamily="34" charset="0"/>
              </a:rPr>
              <a:t>venoz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faza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və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hepatik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faza</a:t>
            </a:r>
            <a:r>
              <a:rPr lang="en-US" dirty="0">
                <a:latin typeface="Calibri" pitchFamily="34" charset="0"/>
              </a:rPr>
              <a:t>).</a:t>
            </a:r>
            <a:endParaRPr lang="az-Latn-AZ" dirty="0">
              <a:latin typeface="Calibri" pitchFamily="34" charset="0"/>
            </a:endParaRPr>
          </a:p>
          <a:p>
            <a:pPr marL="342900" indent="-342900" algn="just" eaLnBrk="0" hangingPunct="0">
              <a:tabLst>
                <a:tab pos="315913" algn="l"/>
              </a:tabLst>
            </a:pPr>
            <a:endParaRPr lang="ru-RU" dirty="0">
              <a:latin typeface="Calibri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 smtClean="0"/>
              <a:t>Diaqnostikası</a:t>
            </a:r>
            <a:endParaRPr lang="en-US" dirty="0"/>
          </a:p>
        </p:txBody>
      </p:sp>
      <p:pic>
        <p:nvPicPr>
          <p:cNvPr id="7" name="image3.jpe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91544" y="1196752"/>
            <a:ext cx="8712968" cy="4975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53718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az-Latn-AZ" sz="2800" dirty="0" smtClean="0">
                <a:solidFill>
                  <a:schemeClr val="accent1"/>
                </a:solidFill>
              </a:rPr>
              <a:t/>
            </a:r>
            <a:br>
              <a:rPr lang="az-Latn-AZ" sz="2800" dirty="0" smtClean="0">
                <a:solidFill>
                  <a:schemeClr val="accent1"/>
                </a:solidFill>
              </a:rPr>
            </a:br>
            <a:r>
              <a:rPr lang="en-US" sz="3100" dirty="0" err="1" smtClean="0"/>
              <a:t>Hemangioma</a:t>
            </a:r>
            <a:r>
              <a:rPr lang="ru-RU" sz="2800" dirty="0" smtClean="0">
                <a:solidFill>
                  <a:schemeClr val="accent1"/>
                </a:solidFill>
              </a:rPr>
              <a:t/>
            </a:r>
            <a:br>
              <a:rPr lang="ru-RU" sz="2800" dirty="0" smtClean="0">
                <a:solidFill>
                  <a:schemeClr val="accent1"/>
                </a:solidFill>
              </a:rPr>
            </a:br>
            <a:endParaRPr 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263352" y="755895"/>
            <a:ext cx="10515600" cy="2520057"/>
          </a:xfrm>
        </p:spPr>
        <p:txBody>
          <a:bodyPr rtlCol="0">
            <a:normAutofit/>
          </a:bodyPr>
          <a:lstStyle/>
          <a:p>
            <a:pPr marL="0" indent="0" eaLnBrk="1" hangingPunct="1">
              <a:buNone/>
              <a:defRPr/>
            </a:pPr>
            <a:r>
              <a:rPr lang="en-US" dirty="0" err="1" smtClean="0"/>
              <a:t>Zəif</a:t>
            </a:r>
            <a:r>
              <a:rPr lang="en-US" dirty="0" smtClean="0"/>
              <a:t> </a:t>
            </a:r>
            <a:r>
              <a:rPr lang="en-US" dirty="0" err="1" smtClean="0"/>
              <a:t>klinik</a:t>
            </a:r>
            <a:r>
              <a:rPr lang="en-US" dirty="0" smtClean="0"/>
              <a:t> </a:t>
            </a:r>
            <a:r>
              <a:rPr lang="en-US" dirty="0" err="1" smtClean="0"/>
              <a:t>əlamətləri</a:t>
            </a:r>
            <a:r>
              <a:rPr lang="en-US" dirty="0" smtClean="0"/>
              <a:t> </a:t>
            </a:r>
            <a:r>
              <a:rPr lang="en-US" dirty="0" err="1" smtClean="0"/>
              <a:t>olan</a:t>
            </a:r>
            <a:r>
              <a:rPr lang="en-US" dirty="0" smtClean="0"/>
              <a:t> </a:t>
            </a:r>
            <a:r>
              <a:rPr lang="en-US" dirty="0" err="1" smtClean="0"/>
              <a:t>və</a:t>
            </a:r>
            <a:r>
              <a:rPr lang="en-US" dirty="0" smtClean="0"/>
              <a:t> </a:t>
            </a:r>
            <a:r>
              <a:rPr lang="en-US" dirty="0" err="1" smtClean="0"/>
              <a:t>QcFT-də</a:t>
            </a:r>
            <a:r>
              <a:rPr lang="en-US" dirty="0" smtClean="0"/>
              <a:t> </a:t>
            </a:r>
            <a:r>
              <a:rPr lang="en-US" dirty="0" err="1" smtClean="0"/>
              <a:t>ciddi</a:t>
            </a:r>
            <a:r>
              <a:rPr lang="en-US" dirty="0" smtClean="0"/>
              <a:t> </a:t>
            </a:r>
            <a:r>
              <a:rPr lang="en-US" dirty="0" err="1" smtClean="0"/>
              <a:t>dəyişikliyi</a:t>
            </a:r>
            <a:r>
              <a:rPr lang="en-US" dirty="0" smtClean="0"/>
              <a:t> </a:t>
            </a:r>
            <a:r>
              <a:rPr lang="en-US" dirty="0" err="1" smtClean="0"/>
              <a:t>olmayan</a:t>
            </a:r>
            <a:r>
              <a:rPr lang="en-US" dirty="0" smtClean="0"/>
              <a:t> </a:t>
            </a:r>
            <a:r>
              <a:rPr lang="en-US" dirty="0" err="1" smtClean="0"/>
              <a:t>xəstələrdə</a:t>
            </a:r>
            <a:r>
              <a:rPr lang="en-US" dirty="0" smtClean="0"/>
              <a:t> </a:t>
            </a:r>
            <a:r>
              <a:rPr lang="en-US" dirty="0" err="1" smtClean="0"/>
              <a:t>törəmə</a:t>
            </a:r>
            <a:endParaRPr lang="az-Latn-AZ" dirty="0" smtClean="0"/>
          </a:p>
          <a:p>
            <a:pPr eaLnBrk="1" hangingPunct="1">
              <a:defRPr/>
            </a:pPr>
            <a:r>
              <a:rPr lang="en-US" dirty="0" smtClean="0"/>
              <a:t> </a:t>
            </a:r>
            <a:r>
              <a:rPr lang="en-US" dirty="0" err="1" smtClean="0"/>
              <a:t>Dopplerdə</a:t>
            </a:r>
            <a:r>
              <a:rPr lang="en-US" dirty="0" smtClean="0"/>
              <a:t> </a:t>
            </a:r>
            <a:r>
              <a:rPr lang="en-US" dirty="0" err="1" smtClean="0"/>
              <a:t>hipo</a:t>
            </a:r>
            <a:r>
              <a:rPr lang="en-US" dirty="0" smtClean="0"/>
              <a:t>-, </a:t>
            </a:r>
            <a:r>
              <a:rPr lang="en-US" dirty="0" err="1" smtClean="0"/>
              <a:t>avaskulyar</a:t>
            </a:r>
            <a:r>
              <a:rPr lang="en-US" dirty="0" smtClean="0"/>
              <a:t>, </a:t>
            </a:r>
            <a:r>
              <a:rPr lang="en-US" dirty="0" err="1" smtClean="0"/>
              <a:t>kənarları</a:t>
            </a:r>
            <a:r>
              <a:rPr lang="en-US" dirty="0" smtClean="0"/>
              <a:t> </a:t>
            </a:r>
            <a:r>
              <a:rPr lang="en-US" dirty="0" err="1" smtClean="0"/>
              <a:t>paycıqlı</a:t>
            </a:r>
            <a:r>
              <a:rPr lang="en-US" dirty="0" smtClean="0"/>
              <a:t>, </a:t>
            </a:r>
            <a:endParaRPr lang="az-Latn-AZ" dirty="0" smtClean="0"/>
          </a:p>
          <a:p>
            <a:pPr eaLnBrk="1" hangingPunct="1">
              <a:defRPr/>
            </a:pPr>
            <a:r>
              <a:rPr lang="az-Latn-AZ" dirty="0" smtClean="0"/>
              <a:t> </a:t>
            </a:r>
            <a:r>
              <a:rPr lang="en-US" dirty="0" smtClean="0"/>
              <a:t>T1-də </a:t>
            </a:r>
            <a:r>
              <a:rPr lang="en-US" dirty="0" err="1" smtClean="0"/>
              <a:t>hipointens</a:t>
            </a:r>
            <a:r>
              <a:rPr lang="en-US" dirty="0" smtClean="0"/>
              <a:t>, T2- </a:t>
            </a:r>
            <a:r>
              <a:rPr lang="en-US" dirty="0" err="1" smtClean="0"/>
              <a:t>də</a:t>
            </a:r>
            <a:r>
              <a:rPr lang="en-US" dirty="0" smtClean="0"/>
              <a:t> </a:t>
            </a:r>
            <a:r>
              <a:rPr lang="en-US" dirty="0" err="1" smtClean="0"/>
              <a:t>parlaq</a:t>
            </a:r>
            <a:r>
              <a:rPr lang="en-US" dirty="0" smtClean="0"/>
              <a:t> </a:t>
            </a:r>
            <a:endParaRPr lang="az-Latn-AZ" dirty="0" smtClean="0"/>
          </a:p>
          <a:p>
            <a:pPr eaLnBrk="1" hangingPunct="1">
              <a:defRPr/>
            </a:pPr>
            <a:r>
              <a:rPr lang="az-Latn-AZ" dirty="0" smtClean="0"/>
              <a:t>A</a:t>
            </a:r>
            <a:r>
              <a:rPr lang="en-US" dirty="0" err="1" smtClean="0"/>
              <a:t>rterial</a:t>
            </a:r>
            <a:r>
              <a:rPr lang="en-US" dirty="0" smtClean="0"/>
              <a:t> </a:t>
            </a:r>
            <a:r>
              <a:rPr lang="en-US" dirty="0" err="1" smtClean="0"/>
              <a:t>fazada</a:t>
            </a:r>
            <a:r>
              <a:rPr lang="en-US" dirty="0" smtClean="0"/>
              <a:t> </a:t>
            </a:r>
            <a:r>
              <a:rPr lang="en-US" dirty="0" err="1" smtClean="0"/>
              <a:t>periferiyası</a:t>
            </a:r>
            <a:r>
              <a:rPr lang="en-US" dirty="0" smtClean="0"/>
              <a:t> </a:t>
            </a:r>
            <a:r>
              <a:rPr lang="en-US" dirty="0" err="1" smtClean="0"/>
              <a:t>polipşəkilli</a:t>
            </a:r>
            <a:r>
              <a:rPr lang="en-US" dirty="0" smtClean="0"/>
              <a:t> </a:t>
            </a:r>
            <a:r>
              <a:rPr lang="en-US" dirty="0" err="1" smtClean="0"/>
              <a:t>kontrastlaş</a:t>
            </a:r>
            <a:r>
              <a:rPr lang="az-Latn-AZ" dirty="0" smtClean="0"/>
              <a:t>ma</a:t>
            </a:r>
            <a:endParaRPr lang="ru-RU" dirty="0"/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DEB635AC-B055-4B38-B813-5A831846608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96"/>
          <a:stretch/>
        </p:blipFill>
        <p:spPr bwMode="auto">
          <a:xfrm>
            <a:off x="6384032" y="3275952"/>
            <a:ext cx="5091841" cy="30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Image result for liver hemangioma mri bulb sig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3" y="3342503"/>
            <a:ext cx="4695742" cy="3025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az-Latn-AZ" sz="2800" dirty="0" smtClean="0">
                <a:solidFill>
                  <a:schemeClr val="accent1"/>
                </a:solidFill>
              </a:rPr>
              <a:t/>
            </a:r>
            <a:br>
              <a:rPr lang="az-Latn-AZ" sz="2800" dirty="0" smtClean="0">
                <a:solidFill>
                  <a:schemeClr val="accent1"/>
                </a:solidFill>
              </a:rPr>
            </a:br>
            <a:r>
              <a:rPr lang="en-US" sz="3100" dirty="0" err="1" smtClean="0"/>
              <a:t>Yağlı</a:t>
            </a:r>
            <a:r>
              <a:rPr lang="en-US" sz="3100" dirty="0" smtClean="0"/>
              <a:t> </a:t>
            </a:r>
            <a:r>
              <a:rPr lang="en-US" sz="3100" dirty="0" err="1" smtClean="0"/>
              <a:t>törəmələr</a:t>
            </a:r>
            <a:r>
              <a:rPr lang="en-US" sz="3100" dirty="0" smtClean="0"/>
              <a:t> </a:t>
            </a:r>
            <a:r>
              <a:rPr lang="az-Latn-AZ" sz="3100" dirty="0" smtClean="0"/>
              <a:t/>
            </a:r>
            <a:br>
              <a:rPr lang="az-Latn-AZ" sz="3100" dirty="0" smtClean="0"/>
            </a:br>
            <a:endParaRPr 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637330" y="1134876"/>
            <a:ext cx="10344472" cy="2752402"/>
          </a:xfrm>
        </p:spPr>
        <p:txBody>
          <a:bodyPr rtlCol="0">
            <a:normAutofit fontScale="77500" lnSpcReduction="20000"/>
          </a:bodyPr>
          <a:lstStyle/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az-Latn-AZ" dirty="0" smtClean="0"/>
              <a:t>L</a:t>
            </a:r>
            <a:r>
              <a:rPr lang="en-US" dirty="0" err="1"/>
              <a:t>ipoma</a:t>
            </a:r>
            <a:r>
              <a:rPr lang="en-US" dirty="0"/>
              <a:t>, </a:t>
            </a:r>
            <a:r>
              <a:rPr lang="en-US" dirty="0" err="1"/>
              <a:t>angiomiolipoma</a:t>
            </a:r>
            <a:r>
              <a:rPr lang="en-US" dirty="0"/>
              <a:t>, </a:t>
            </a:r>
            <a:r>
              <a:rPr lang="en-US" dirty="0" err="1"/>
              <a:t>lokal</a:t>
            </a:r>
            <a:r>
              <a:rPr lang="en-US" dirty="0"/>
              <a:t> </a:t>
            </a:r>
            <a:r>
              <a:rPr lang="en-US" dirty="0" err="1"/>
              <a:t>yağlanma</a:t>
            </a:r>
            <a:r>
              <a:rPr lang="en-US" dirty="0"/>
              <a:t>, </a:t>
            </a:r>
            <a:r>
              <a:rPr lang="en-US" dirty="0" err="1"/>
              <a:t>siderotik</a:t>
            </a:r>
            <a:r>
              <a:rPr lang="en-US" dirty="0"/>
              <a:t> adenoma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bəzi</a:t>
            </a:r>
            <a:r>
              <a:rPr lang="en-US" dirty="0"/>
              <a:t> </a:t>
            </a:r>
            <a:r>
              <a:rPr lang="en-US" dirty="0" smtClean="0"/>
              <a:t>HSX-</a:t>
            </a:r>
            <a:r>
              <a:rPr lang="en-US" dirty="0" err="1" smtClean="0"/>
              <a:t>lar</a:t>
            </a:r>
            <a:endParaRPr lang="az-Latn-AZ" dirty="0" smtClean="0"/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USM-</a:t>
            </a:r>
            <a:r>
              <a:rPr lang="en-US" dirty="0" err="1" smtClean="0"/>
              <a:t>də</a:t>
            </a:r>
            <a:r>
              <a:rPr lang="en-US" dirty="0" smtClean="0"/>
              <a:t> </a:t>
            </a:r>
            <a:r>
              <a:rPr lang="en-US" dirty="0" err="1" smtClean="0"/>
              <a:t>hiperexoik</a:t>
            </a:r>
            <a:endParaRPr lang="az-Latn-AZ" dirty="0" smtClean="0"/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KT-</a:t>
            </a:r>
            <a:r>
              <a:rPr lang="en-US" dirty="0" err="1" smtClean="0"/>
              <a:t>də</a:t>
            </a:r>
            <a:r>
              <a:rPr lang="en-US" dirty="0" smtClean="0"/>
              <a:t> </a:t>
            </a:r>
            <a:r>
              <a:rPr lang="en-US" dirty="0" err="1" smtClean="0"/>
              <a:t>hipodens</a:t>
            </a:r>
            <a:endParaRPr lang="az-Latn-AZ" dirty="0" smtClean="0"/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US" dirty="0" err="1" smtClean="0"/>
              <a:t>həm</a:t>
            </a:r>
            <a:r>
              <a:rPr lang="en-US" dirty="0" smtClean="0"/>
              <a:t> T1 </a:t>
            </a:r>
            <a:r>
              <a:rPr lang="en-US" dirty="0" err="1" smtClean="0"/>
              <a:t>həm</a:t>
            </a:r>
            <a:r>
              <a:rPr lang="en-US" dirty="0" smtClean="0"/>
              <a:t> </a:t>
            </a:r>
            <a:r>
              <a:rPr lang="en-US" dirty="0" err="1" smtClean="0"/>
              <a:t>də</a:t>
            </a:r>
            <a:r>
              <a:rPr lang="en-US" dirty="0" smtClean="0"/>
              <a:t> T2-də </a:t>
            </a:r>
            <a:r>
              <a:rPr lang="en-US" dirty="0" err="1" smtClean="0"/>
              <a:t>hiperintens</a:t>
            </a:r>
            <a:r>
              <a:rPr lang="en-US" dirty="0" smtClean="0"/>
              <a:t> </a:t>
            </a:r>
            <a:r>
              <a:rPr lang="en-US" dirty="0" err="1" smtClean="0"/>
              <a:t>görünmə</a:t>
            </a:r>
            <a:r>
              <a:rPr lang="en-US" dirty="0" smtClean="0"/>
              <a:t> </a:t>
            </a:r>
            <a:r>
              <a:rPr lang="en-US" dirty="0" err="1" smtClean="0"/>
              <a:t>və</a:t>
            </a:r>
            <a:r>
              <a:rPr lang="en-US" dirty="0" smtClean="0"/>
              <a:t> </a:t>
            </a:r>
            <a:r>
              <a:rPr lang="en-US" dirty="0" err="1" smtClean="0"/>
              <a:t>yağ</a:t>
            </a:r>
            <a:r>
              <a:rPr lang="en-US" dirty="0" smtClean="0"/>
              <a:t> </a:t>
            </a:r>
            <a:r>
              <a:rPr lang="en-US" dirty="0" err="1" smtClean="0"/>
              <a:t>supressiya</a:t>
            </a:r>
            <a:r>
              <a:rPr lang="en-US" dirty="0" smtClean="0"/>
              <a:t> </a:t>
            </a:r>
            <a:r>
              <a:rPr lang="en-US" dirty="0" err="1" smtClean="0"/>
              <a:t>testində</a:t>
            </a:r>
            <a:r>
              <a:rPr lang="en-US" dirty="0" smtClean="0"/>
              <a:t> </a:t>
            </a:r>
            <a:r>
              <a:rPr lang="en-US" dirty="0" err="1" smtClean="0"/>
              <a:t>siqnalın</a:t>
            </a:r>
            <a:r>
              <a:rPr lang="en-US" dirty="0" smtClean="0"/>
              <a:t> </a:t>
            </a:r>
            <a:r>
              <a:rPr lang="en-US" dirty="0" err="1" smtClean="0"/>
              <a:t>itməsi</a:t>
            </a:r>
            <a:r>
              <a:rPr lang="en-US" dirty="0" smtClean="0"/>
              <a:t> </a:t>
            </a:r>
            <a:r>
              <a:rPr lang="az-Latn-AZ" dirty="0" smtClean="0"/>
              <a:t> </a:t>
            </a: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US" dirty="0" err="1" smtClean="0"/>
              <a:t>Metastatik</a:t>
            </a:r>
            <a:r>
              <a:rPr lang="en-US" dirty="0" smtClean="0"/>
              <a:t> </a:t>
            </a:r>
            <a:r>
              <a:rPr lang="en-US" dirty="0" err="1" smtClean="0"/>
              <a:t>törəmələrin</a:t>
            </a:r>
            <a:r>
              <a:rPr lang="en-US" dirty="0" smtClean="0"/>
              <a:t> </a:t>
            </a:r>
            <a:r>
              <a:rPr lang="en-US" dirty="0" err="1" smtClean="0"/>
              <a:t>əksəriyyətində</a:t>
            </a:r>
            <a:r>
              <a:rPr lang="en-US" dirty="0" smtClean="0"/>
              <a:t> </a:t>
            </a:r>
            <a:r>
              <a:rPr lang="en-US" dirty="0" err="1" smtClean="0"/>
              <a:t>yağ</a:t>
            </a:r>
            <a:r>
              <a:rPr lang="en-US" dirty="0" smtClean="0"/>
              <a:t> </a:t>
            </a:r>
            <a:r>
              <a:rPr lang="en-US" dirty="0" err="1" smtClean="0"/>
              <a:t>olmur</a:t>
            </a:r>
            <a:r>
              <a:rPr lang="en-US" dirty="0" smtClean="0"/>
              <a:t> </a:t>
            </a:r>
            <a:r>
              <a:rPr lang="en-US" dirty="0" err="1" smtClean="0"/>
              <a:t>və</a:t>
            </a:r>
            <a:r>
              <a:rPr lang="en-US" dirty="0" smtClean="0"/>
              <a:t> </a:t>
            </a:r>
            <a:r>
              <a:rPr lang="en-US" dirty="0" err="1" smtClean="0"/>
              <a:t>yağ</a:t>
            </a:r>
            <a:r>
              <a:rPr lang="en-US" dirty="0" smtClean="0"/>
              <a:t> </a:t>
            </a:r>
            <a:r>
              <a:rPr lang="en-US" dirty="0" err="1" smtClean="0"/>
              <a:t>supressiya</a:t>
            </a:r>
            <a:r>
              <a:rPr lang="en-US" dirty="0" smtClean="0"/>
              <a:t> </a:t>
            </a:r>
            <a:r>
              <a:rPr lang="en-US" dirty="0" err="1" smtClean="0"/>
              <a:t>testində</a:t>
            </a:r>
            <a:r>
              <a:rPr lang="en-US" dirty="0" smtClean="0"/>
              <a:t> </a:t>
            </a:r>
            <a:r>
              <a:rPr lang="en-US" dirty="0" err="1" smtClean="0"/>
              <a:t>görüntü</a:t>
            </a:r>
            <a:r>
              <a:rPr lang="en-US" dirty="0" smtClean="0"/>
              <a:t> </a:t>
            </a:r>
            <a:r>
              <a:rPr lang="en-US" dirty="0" err="1" smtClean="0"/>
              <a:t>dəyişmir</a:t>
            </a:r>
            <a:r>
              <a:rPr lang="en-US" dirty="0" smtClean="0"/>
              <a:t>. Bu </a:t>
            </a:r>
            <a:r>
              <a:rPr lang="en-US" dirty="0" err="1" smtClean="0"/>
              <a:t>əlamətə</a:t>
            </a:r>
            <a:r>
              <a:rPr lang="en-US" dirty="0" smtClean="0"/>
              <a:t> </a:t>
            </a:r>
            <a:r>
              <a:rPr lang="en-US" dirty="0" err="1" smtClean="0"/>
              <a:t>görə</a:t>
            </a:r>
            <a:r>
              <a:rPr lang="en-US" dirty="0" smtClean="0"/>
              <a:t> </a:t>
            </a:r>
            <a:r>
              <a:rPr lang="en-US" dirty="0" err="1" smtClean="0"/>
              <a:t>metastatik</a:t>
            </a:r>
            <a:r>
              <a:rPr lang="en-US" dirty="0" smtClean="0"/>
              <a:t> </a:t>
            </a:r>
            <a:r>
              <a:rPr lang="en-US" dirty="0" err="1" smtClean="0"/>
              <a:t>törəmələri</a:t>
            </a:r>
            <a:r>
              <a:rPr lang="en-US" dirty="0" smtClean="0"/>
              <a:t> </a:t>
            </a:r>
            <a:r>
              <a:rPr lang="en-US" dirty="0" err="1" smtClean="0"/>
              <a:t>inkar</a:t>
            </a:r>
            <a:r>
              <a:rPr lang="en-US" dirty="0" smtClean="0"/>
              <a:t> </a:t>
            </a:r>
            <a:r>
              <a:rPr lang="en-US" dirty="0" err="1" smtClean="0"/>
              <a:t>etmək</a:t>
            </a:r>
            <a:r>
              <a:rPr lang="en-US" dirty="0" smtClean="0"/>
              <a:t> </a:t>
            </a:r>
            <a:r>
              <a:rPr lang="en-US" dirty="0" err="1" smtClean="0"/>
              <a:t>olar</a:t>
            </a:r>
            <a:r>
              <a:rPr lang="en-US" dirty="0" smtClean="0"/>
              <a:t>. </a:t>
            </a:r>
            <a:endParaRPr lang="ru-RU" dirty="0" smtClean="0"/>
          </a:p>
          <a:p>
            <a:pPr eaLnBrk="1" hangingPunct="1">
              <a:buFont typeface="Arial" charset="0"/>
              <a:buNone/>
              <a:defRPr/>
            </a:pPr>
            <a:endParaRPr lang="ru-RU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330" y="3909733"/>
            <a:ext cx="2880320" cy="260756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7768" y="3887278"/>
            <a:ext cx="4311991" cy="26300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42436" y="3887278"/>
            <a:ext cx="2529483" cy="26300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>
          <a:xfrm>
            <a:off x="2783632" y="-99392"/>
            <a:ext cx="5862851" cy="936104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100" dirty="0" err="1" smtClean="0"/>
              <a:t>Qanlı</a:t>
            </a:r>
            <a:r>
              <a:rPr lang="en-US" sz="3100" dirty="0" smtClean="0"/>
              <a:t> </a:t>
            </a:r>
            <a:r>
              <a:rPr lang="en-US" sz="3100" dirty="0" err="1" smtClean="0"/>
              <a:t>törəmələr</a:t>
            </a:r>
            <a:endParaRPr lang="ru-RU" sz="3600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 rtlCol="0">
            <a:normAutofit/>
          </a:bodyPr>
          <a:lstStyle/>
          <a:p>
            <a:pPr marL="0" indent="0" eaLnBrk="1" hangingPunct="1">
              <a:buNone/>
              <a:defRPr/>
            </a:pPr>
            <a:endParaRPr lang="ru-RU" b="1" dirty="0" smtClean="0"/>
          </a:p>
          <a:p>
            <a:pPr eaLnBrk="1" hangingPunct="1">
              <a:defRPr/>
            </a:pPr>
            <a:r>
              <a:rPr lang="az-Latn-AZ" dirty="0"/>
              <a:t>P</a:t>
            </a:r>
            <a:r>
              <a:rPr lang="en-US" dirty="0" err="1"/>
              <a:t>elioz</a:t>
            </a:r>
            <a:r>
              <a:rPr lang="en-US" dirty="0"/>
              <a:t>, </a:t>
            </a:r>
            <a:r>
              <a:rPr lang="en-US" dirty="0" err="1"/>
              <a:t>hematomalar</a:t>
            </a:r>
            <a:r>
              <a:rPr lang="en-US" dirty="0"/>
              <a:t>, </a:t>
            </a:r>
            <a:r>
              <a:rPr lang="en-US" dirty="0" err="1"/>
              <a:t>geniş</a:t>
            </a:r>
            <a:r>
              <a:rPr lang="en-US" dirty="0"/>
              <a:t> </a:t>
            </a:r>
            <a:r>
              <a:rPr lang="en-US" dirty="0" err="1"/>
              <a:t>sinusoidli</a:t>
            </a:r>
            <a:r>
              <a:rPr lang="en-US" dirty="0"/>
              <a:t> </a:t>
            </a:r>
            <a:r>
              <a:rPr lang="en-US" dirty="0" err="1"/>
              <a:t>adenomalar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angiomiolipomalar</a:t>
            </a:r>
            <a:r>
              <a:rPr lang="en-US" dirty="0"/>
              <a:t> </a:t>
            </a:r>
            <a:r>
              <a:rPr lang="az-Latn-AZ" dirty="0"/>
              <a:t> </a:t>
            </a:r>
            <a:endParaRPr lang="az-Latn-AZ" dirty="0" smtClean="0"/>
          </a:p>
          <a:p>
            <a:pPr eaLnBrk="1" hangingPunct="1">
              <a:defRPr/>
            </a:pPr>
            <a:r>
              <a:rPr lang="en-US" dirty="0" smtClean="0"/>
              <a:t>T1 </a:t>
            </a:r>
            <a:r>
              <a:rPr lang="en-US" dirty="0" err="1" smtClean="0"/>
              <a:t>və</a:t>
            </a:r>
            <a:r>
              <a:rPr lang="en-US" dirty="0" smtClean="0"/>
              <a:t> T2-də </a:t>
            </a:r>
            <a:r>
              <a:rPr lang="en-US" dirty="0" err="1" smtClean="0"/>
              <a:t>hiperintens</a:t>
            </a:r>
            <a:r>
              <a:rPr lang="en-US" dirty="0" smtClean="0"/>
              <a:t> </a:t>
            </a:r>
            <a:r>
              <a:rPr lang="en-US" dirty="0" err="1" smtClean="0"/>
              <a:t>görünmə</a:t>
            </a:r>
            <a:endParaRPr lang="az-Latn-AZ" dirty="0" smtClean="0"/>
          </a:p>
          <a:p>
            <a:pPr eaLnBrk="1" hangingPunct="1">
              <a:defRPr/>
            </a:pPr>
            <a:r>
              <a:rPr lang="az-Latn-AZ" dirty="0" smtClean="0"/>
              <a:t>Y</a:t>
            </a:r>
            <a:r>
              <a:rPr lang="en-US" dirty="0" err="1" smtClean="0"/>
              <a:t>ağ</a:t>
            </a:r>
            <a:r>
              <a:rPr lang="en-US" dirty="0" smtClean="0"/>
              <a:t> </a:t>
            </a:r>
            <a:r>
              <a:rPr lang="en-US" dirty="0" err="1" smtClean="0"/>
              <a:t>supressiya</a:t>
            </a:r>
            <a:r>
              <a:rPr lang="en-US" dirty="0" smtClean="0"/>
              <a:t> </a:t>
            </a:r>
            <a:r>
              <a:rPr lang="en-US" dirty="0" err="1" smtClean="0"/>
              <a:t>testində</a:t>
            </a:r>
            <a:r>
              <a:rPr lang="en-US" dirty="0" smtClean="0"/>
              <a:t> </a:t>
            </a:r>
            <a:r>
              <a:rPr lang="en-US" dirty="0" err="1" smtClean="0"/>
              <a:t>siqnal</a:t>
            </a:r>
            <a:r>
              <a:rPr lang="en-US" dirty="0" smtClean="0"/>
              <a:t> </a:t>
            </a:r>
            <a:r>
              <a:rPr lang="en-US" dirty="0" err="1" smtClean="0"/>
              <a:t>itmir</a:t>
            </a:r>
            <a:r>
              <a:rPr lang="en-US" dirty="0" smtClean="0"/>
              <a:t>. </a:t>
            </a:r>
            <a:endParaRPr lang="az-Latn-AZ" dirty="0"/>
          </a:p>
        </p:txBody>
      </p:sp>
      <p:pic>
        <p:nvPicPr>
          <p:cNvPr id="8" name="Picture 4" descr="Image result for hepatic peliosis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1928654"/>
            <a:ext cx="5181600" cy="4145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4628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hangingPunct="1"/>
            <a:r>
              <a:rPr lang="en-US" sz="2800" dirty="0" err="1" smtClean="0"/>
              <a:t>Fokal</a:t>
            </a:r>
            <a:r>
              <a:rPr lang="en-US" sz="2800" dirty="0" smtClean="0"/>
              <a:t> </a:t>
            </a:r>
            <a:r>
              <a:rPr lang="en-US" sz="2800" dirty="0" err="1" smtClean="0"/>
              <a:t>nodulyar</a:t>
            </a:r>
            <a:r>
              <a:rPr lang="en-US" sz="2800" dirty="0" smtClean="0"/>
              <a:t> </a:t>
            </a:r>
            <a:r>
              <a:rPr lang="en-US" sz="2800" dirty="0" err="1" smtClean="0"/>
              <a:t>hiperplaziya</a:t>
            </a:r>
            <a:endParaRPr 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1000125"/>
            <a:ext cx="10515600" cy="2751138"/>
          </a:xfrm>
        </p:spPr>
        <p:txBody>
          <a:bodyPr rtlCol="0">
            <a:normAutofit fontScale="92500"/>
          </a:bodyPr>
          <a:lstStyle/>
          <a:p>
            <a:pPr eaLnBrk="1" hangingPunct="1">
              <a:defRPr/>
            </a:pPr>
            <a:r>
              <a:rPr lang="en-US" dirty="0" err="1" smtClean="0"/>
              <a:t>Əksər</a:t>
            </a:r>
            <a:r>
              <a:rPr lang="en-US" dirty="0" smtClean="0"/>
              <a:t> </a:t>
            </a:r>
            <a:r>
              <a:rPr lang="en-US" dirty="0" err="1" smtClean="0"/>
              <a:t>hallarda</a:t>
            </a:r>
            <a:r>
              <a:rPr lang="en-US" dirty="0" smtClean="0"/>
              <a:t> </a:t>
            </a:r>
            <a:r>
              <a:rPr lang="en-US" dirty="0" err="1" smtClean="0"/>
              <a:t>asimptomatikdir</a:t>
            </a:r>
            <a:r>
              <a:rPr lang="en-US" dirty="0" smtClean="0"/>
              <a:t> </a:t>
            </a:r>
            <a:r>
              <a:rPr lang="en-US" dirty="0" err="1" smtClean="0"/>
              <a:t>və</a:t>
            </a:r>
            <a:r>
              <a:rPr lang="en-US" dirty="0" smtClean="0"/>
              <a:t> </a:t>
            </a:r>
            <a:r>
              <a:rPr lang="en-US" dirty="0" err="1" smtClean="0"/>
              <a:t>laborator</a:t>
            </a:r>
            <a:r>
              <a:rPr lang="en-US" dirty="0" smtClean="0"/>
              <a:t> </a:t>
            </a:r>
            <a:r>
              <a:rPr lang="en-US" dirty="0" err="1" smtClean="0"/>
              <a:t>əlaməti</a:t>
            </a:r>
            <a:r>
              <a:rPr lang="en-US" dirty="0" smtClean="0"/>
              <a:t> </a:t>
            </a:r>
            <a:r>
              <a:rPr lang="en-US" dirty="0" err="1" smtClean="0"/>
              <a:t>yoxdur</a:t>
            </a:r>
            <a:endParaRPr lang="ru-RU" dirty="0" smtClean="0"/>
          </a:p>
          <a:p>
            <a:pPr eaLnBrk="1" hangingPunct="1">
              <a:defRPr/>
            </a:pPr>
            <a:r>
              <a:rPr lang="az-Latn-AZ" dirty="0" smtClean="0"/>
              <a:t>Hi</a:t>
            </a:r>
            <a:r>
              <a:rPr lang="en-US" dirty="0" err="1" smtClean="0"/>
              <a:t>pervaskulyar</a:t>
            </a:r>
            <a:r>
              <a:rPr lang="en-US" dirty="0" smtClean="0"/>
              <a:t> </a:t>
            </a:r>
            <a:r>
              <a:rPr lang="en-US" dirty="0" err="1" smtClean="0"/>
              <a:t>törəmədir</a:t>
            </a:r>
            <a:endParaRPr lang="az-Latn-AZ" dirty="0"/>
          </a:p>
          <a:p>
            <a:pPr eaLnBrk="1" hangingPunct="1">
              <a:defRPr/>
            </a:pPr>
            <a:r>
              <a:rPr lang="az-Latn-AZ" dirty="0" smtClean="0"/>
              <a:t>A</a:t>
            </a:r>
            <a:r>
              <a:rPr lang="en-US" dirty="0" err="1" smtClean="0"/>
              <a:t>rterial</a:t>
            </a:r>
            <a:r>
              <a:rPr lang="en-US" dirty="0" smtClean="0"/>
              <a:t> </a:t>
            </a:r>
            <a:r>
              <a:rPr lang="en-US" dirty="0" err="1" smtClean="0"/>
              <a:t>fazada</a:t>
            </a:r>
            <a:r>
              <a:rPr lang="en-US" dirty="0" smtClean="0"/>
              <a:t> </a:t>
            </a:r>
            <a:r>
              <a:rPr lang="en-US" dirty="0" err="1" smtClean="0"/>
              <a:t>hipervaskulyar</a:t>
            </a:r>
            <a:r>
              <a:rPr lang="en-US" dirty="0" smtClean="0"/>
              <a:t>, </a:t>
            </a:r>
            <a:r>
              <a:rPr lang="en-US" dirty="0" err="1" smtClean="0"/>
              <a:t>venoz</a:t>
            </a:r>
            <a:r>
              <a:rPr lang="en-US" dirty="0" smtClean="0"/>
              <a:t> </a:t>
            </a:r>
            <a:r>
              <a:rPr lang="en-US" dirty="0" err="1" smtClean="0"/>
              <a:t>və</a:t>
            </a:r>
            <a:r>
              <a:rPr lang="en-US" dirty="0" smtClean="0"/>
              <a:t> </a:t>
            </a:r>
            <a:r>
              <a:rPr lang="en-US" dirty="0" err="1" smtClean="0"/>
              <a:t>parenximatoz</a:t>
            </a:r>
            <a:r>
              <a:rPr lang="en-US" dirty="0" smtClean="0"/>
              <a:t> </a:t>
            </a:r>
            <a:r>
              <a:rPr lang="en-US" dirty="0" err="1" smtClean="0"/>
              <a:t>fazalarda</a:t>
            </a:r>
            <a:r>
              <a:rPr lang="en-US" dirty="0" smtClean="0"/>
              <a:t> </a:t>
            </a:r>
            <a:r>
              <a:rPr lang="en-US" dirty="0" err="1" smtClean="0"/>
              <a:t>izo</a:t>
            </a:r>
            <a:r>
              <a:rPr lang="en-US" dirty="0" smtClean="0"/>
              <a:t>- </a:t>
            </a:r>
            <a:r>
              <a:rPr lang="en-US" dirty="0" err="1" smtClean="0"/>
              <a:t>və</a:t>
            </a:r>
            <a:r>
              <a:rPr lang="en-US" dirty="0" smtClean="0"/>
              <a:t> </a:t>
            </a:r>
            <a:r>
              <a:rPr lang="en-US" dirty="0" err="1" smtClean="0"/>
              <a:t>ya</a:t>
            </a:r>
            <a:r>
              <a:rPr lang="en-US" dirty="0" smtClean="0"/>
              <a:t> </a:t>
            </a:r>
            <a:r>
              <a:rPr lang="en-US" dirty="0" err="1" smtClean="0"/>
              <a:t>zəif</a:t>
            </a:r>
            <a:r>
              <a:rPr lang="en-US" dirty="0" smtClean="0"/>
              <a:t> </a:t>
            </a:r>
            <a:r>
              <a:rPr lang="en-US" dirty="0" err="1" smtClean="0"/>
              <a:t>hiper</a:t>
            </a:r>
            <a:endParaRPr lang="az-Latn-AZ" dirty="0"/>
          </a:p>
          <a:p>
            <a:pPr eaLnBrk="1" hangingPunct="1">
              <a:defRPr/>
            </a:pPr>
            <a:r>
              <a:rPr lang="az-Latn-AZ" dirty="0" smtClean="0"/>
              <a:t>U</a:t>
            </a:r>
            <a:r>
              <a:rPr lang="en-US" dirty="0" err="1" smtClean="0"/>
              <a:t>lduzşəkilli</a:t>
            </a:r>
            <a:r>
              <a:rPr lang="en-US" dirty="0" smtClean="0"/>
              <a:t> </a:t>
            </a:r>
            <a:r>
              <a:rPr lang="en-US" dirty="0" err="1" smtClean="0"/>
              <a:t>və</a:t>
            </a:r>
            <a:r>
              <a:rPr lang="en-US" dirty="0" smtClean="0"/>
              <a:t> </a:t>
            </a:r>
            <a:r>
              <a:rPr lang="en-US" dirty="0" err="1" smtClean="0"/>
              <a:t>ya</a:t>
            </a:r>
            <a:r>
              <a:rPr lang="en-US" dirty="0" smtClean="0"/>
              <a:t> </a:t>
            </a:r>
            <a:r>
              <a:rPr lang="en-US" dirty="0" err="1" smtClean="0"/>
              <a:t>çarxşəkilli</a:t>
            </a:r>
            <a:r>
              <a:rPr lang="en-US" dirty="0" smtClean="0"/>
              <a:t> </a:t>
            </a:r>
            <a:r>
              <a:rPr lang="en-US" dirty="0" err="1" smtClean="0"/>
              <a:t>mərkəzi</a:t>
            </a:r>
            <a:r>
              <a:rPr lang="en-US" dirty="0" smtClean="0"/>
              <a:t> </a:t>
            </a:r>
            <a:r>
              <a:rPr lang="en-US" dirty="0" err="1" smtClean="0"/>
              <a:t>arteriya</a:t>
            </a:r>
            <a:r>
              <a:rPr lang="en-US" dirty="0" smtClean="0"/>
              <a:t> (</a:t>
            </a:r>
            <a:r>
              <a:rPr lang="en-US" dirty="0" err="1" smtClean="0"/>
              <a:t>ən</a:t>
            </a:r>
            <a:r>
              <a:rPr lang="en-US" dirty="0" smtClean="0"/>
              <a:t> </a:t>
            </a:r>
            <a:r>
              <a:rPr lang="en-US" dirty="0" err="1" smtClean="0"/>
              <a:t>xarakterik</a:t>
            </a:r>
            <a:r>
              <a:rPr lang="en-US" dirty="0" smtClean="0"/>
              <a:t> </a:t>
            </a:r>
            <a:r>
              <a:rPr lang="en-US" dirty="0" err="1" smtClean="0"/>
              <a:t>əlamət</a:t>
            </a:r>
            <a:r>
              <a:rPr lang="en-US" dirty="0" smtClean="0"/>
              <a:t>)</a:t>
            </a:r>
            <a:endParaRPr lang="az-Latn-AZ" dirty="0" smtClean="0"/>
          </a:p>
          <a:p>
            <a:pPr eaLnBrk="1" hangingPunct="1">
              <a:defRPr/>
            </a:pPr>
            <a:r>
              <a:rPr lang="az-Latn-AZ" dirty="0" smtClean="0"/>
              <a:t>M</a:t>
            </a:r>
            <a:r>
              <a:rPr lang="en-US" dirty="0" err="1" smtClean="0"/>
              <a:t>ərkəzi</a:t>
            </a:r>
            <a:r>
              <a:rPr lang="en-US" dirty="0" smtClean="0"/>
              <a:t> </a:t>
            </a:r>
            <a:r>
              <a:rPr lang="en-US" dirty="0" err="1" smtClean="0"/>
              <a:t>çapı</a:t>
            </a:r>
            <a:r>
              <a:rPr lang="az-Latn-AZ" dirty="0" smtClean="0"/>
              <a:t>q</a:t>
            </a:r>
            <a:r>
              <a:rPr lang="en-US" dirty="0" smtClean="0"/>
              <a:t>(70%).</a:t>
            </a:r>
            <a:endParaRPr lang="ru-RU" dirty="0" smtClean="0"/>
          </a:p>
          <a:p>
            <a:pPr eaLnBrk="1" hangingPunct="1">
              <a:buFont typeface="Arial" charset="0"/>
              <a:buNone/>
              <a:defRPr/>
            </a:pPr>
            <a:endParaRPr lang="ru-RU" dirty="0"/>
          </a:p>
        </p:txBody>
      </p:sp>
      <p:pic>
        <p:nvPicPr>
          <p:cNvPr id="5122" name="Picture 2" descr="Image result for fnh ct central arte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3925277"/>
            <a:ext cx="6192688" cy="2281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FNH PV &#10;&#10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4192" y="3925277"/>
            <a:ext cx="3673624" cy="2281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2462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08770"/>
          </a:xfrm>
        </p:spPr>
        <p:txBody>
          <a:bodyPr>
            <a:noAutofit/>
          </a:bodyPr>
          <a:lstStyle/>
          <a:p>
            <a:pPr eaLnBrk="1" hangingPunct="1"/>
            <a:r>
              <a:rPr lang="en-US" sz="2800" dirty="0" err="1" smtClean="0"/>
              <a:t>Hepatik</a:t>
            </a:r>
            <a:r>
              <a:rPr lang="en-US" sz="2800" dirty="0" smtClean="0"/>
              <a:t> adenoma</a:t>
            </a:r>
            <a:endParaRPr 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908050"/>
            <a:ext cx="10515600" cy="5176838"/>
          </a:xfrm>
        </p:spPr>
        <p:txBody>
          <a:bodyPr rtlCol="0">
            <a:normAutofit/>
          </a:bodyPr>
          <a:lstStyle/>
          <a:p>
            <a:pPr eaLnBrk="1" hangingPunct="1">
              <a:defRPr/>
            </a:pPr>
            <a:r>
              <a:rPr lang="en-US" sz="2000" dirty="0" err="1" smtClean="0"/>
              <a:t>Anemiya</a:t>
            </a:r>
            <a:r>
              <a:rPr lang="en-US" sz="2000" dirty="0" smtClean="0"/>
              <a:t>, </a:t>
            </a:r>
            <a:r>
              <a:rPr lang="en-US" sz="2000" dirty="0" err="1" smtClean="0"/>
              <a:t>ağrı</a:t>
            </a:r>
            <a:r>
              <a:rPr lang="en-US" sz="2000" dirty="0" smtClean="0"/>
              <a:t>, </a:t>
            </a:r>
            <a:r>
              <a:rPr lang="en-US" sz="2000" dirty="0" err="1" smtClean="0"/>
              <a:t>kontraseptiv</a:t>
            </a:r>
            <a:r>
              <a:rPr lang="en-US" sz="2000" dirty="0" smtClean="0"/>
              <a:t> </a:t>
            </a:r>
            <a:r>
              <a:rPr lang="en-US" sz="2000" dirty="0" err="1" smtClean="0"/>
              <a:t>hormon</a:t>
            </a:r>
            <a:r>
              <a:rPr lang="en-US" sz="2000" dirty="0" smtClean="0"/>
              <a:t> </a:t>
            </a:r>
            <a:r>
              <a:rPr lang="en-US" sz="2000" dirty="0" err="1" smtClean="0"/>
              <a:t>qəbul</a:t>
            </a:r>
            <a:r>
              <a:rPr lang="en-US" sz="2000" dirty="0" smtClean="0"/>
              <a:t> </a:t>
            </a:r>
            <a:r>
              <a:rPr lang="en-US" sz="2000" dirty="0" err="1" smtClean="0"/>
              <a:t>edən</a:t>
            </a:r>
            <a:r>
              <a:rPr lang="en-US" sz="2000" dirty="0" smtClean="0"/>
              <a:t> </a:t>
            </a:r>
            <a:r>
              <a:rPr lang="en-US" sz="2000" dirty="0" err="1" smtClean="0"/>
              <a:t>qadınlar</a:t>
            </a:r>
            <a:r>
              <a:rPr lang="en-US" sz="2000" dirty="0" smtClean="0"/>
              <a:t>, normal </a:t>
            </a:r>
            <a:r>
              <a:rPr lang="en-US" sz="2000" dirty="0" err="1" smtClean="0"/>
              <a:t>qaraciyər</a:t>
            </a:r>
            <a:r>
              <a:rPr lang="en-US" sz="2000" dirty="0" smtClean="0"/>
              <a:t> </a:t>
            </a:r>
            <a:r>
              <a:rPr lang="en-US" sz="2000" dirty="0" err="1" smtClean="0"/>
              <a:t>fonunda</a:t>
            </a:r>
            <a:r>
              <a:rPr lang="en-US" sz="2000" dirty="0" smtClean="0"/>
              <a:t> </a:t>
            </a:r>
            <a:r>
              <a:rPr lang="en-US" sz="2000" dirty="0" err="1" smtClean="0"/>
              <a:t>kütlə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pPr eaLnBrk="1" hangingPunct="1">
              <a:defRPr/>
            </a:pPr>
            <a:r>
              <a:rPr lang="en-US" sz="2000" dirty="0" smtClean="0"/>
              <a:t>MRT T1-də </a:t>
            </a:r>
            <a:r>
              <a:rPr lang="en-US" sz="2000" dirty="0" err="1" smtClean="0"/>
              <a:t>hiperintens</a:t>
            </a:r>
            <a:r>
              <a:rPr lang="en-US" sz="2000" dirty="0" smtClean="0"/>
              <a:t> (</a:t>
            </a:r>
            <a:r>
              <a:rPr lang="en-US" sz="2000" dirty="0" err="1" smtClean="0"/>
              <a:t>yağ</a:t>
            </a:r>
            <a:r>
              <a:rPr lang="en-US" sz="2000" dirty="0" smtClean="0"/>
              <a:t>, </a:t>
            </a:r>
            <a:r>
              <a:rPr lang="en-US" sz="2000" dirty="0" err="1" smtClean="0"/>
              <a:t>qanaxma</a:t>
            </a:r>
            <a:r>
              <a:rPr lang="en-US" sz="2000" dirty="0" smtClean="0"/>
              <a:t>, </a:t>
            </a:r>
            <a:r>
              <a:rPr lang="en-US" sz="2000" dirty="0" err="1" smtClean="0"/>
              <a:t>geniş</a:t>
            </a:r>
            <a:r>
              <a:rPr lang="en-US" sz="2000" dirty="0" smtClean="0"/>
              <a:t> sinusoid), </a:t>
            </a:r>
            <a:r>
              <a:rPr lang="en-US" sz="2000" dirty="0" err="1" smtClean="0"/>
              <a:t>heterogen</a:t>
            </a:r>
            <a:r>
              <a:rPr lang="en-US" sz="2000" dirty="0" smtClean="0"/>
              <a:t> </a:t>
            </a:r>
            <a:r>
              <a:rPr lang="en-US" sz="2000" dirty="0" err="1" smtClean="0"/>
              <a:t>və</a:t>
            </a:r>
            <a:r>
              <a:rPr lang="en-US" sz="2000" dirty="0" smtClean="0"/>
              <a:t> </a:t>
            </a:r>
            <a:r>
              <a:rPr lang="en-US" sz="2000" dirty="0" err="1" smtClean="0"/>
              <a:t>psevdokapsullu</a:t>
            </a:r>
            <a:r>
              <a:rPr lang="en-US" sz="2000" dirty="0" smtClean="0"/>
              <a:t> </a:t>
            </a:r>
            <a:r>
              <a:rPr lang="en-US" sz="2000" dirty="0" err="1" smtClean="0"/>
              <a:t>görünmə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pPr eaLnBrk="1" hangingPunct="1">
              <a:defRPr/>
            </a:pPr>
            <a:r>
              <a:rPr lang="en-US" sz="2000" dirty="0" err="1" smtClean="0"/>
              <a:t>Kontrastlı</a:t>
            </a:r>
            <a:r>
              <a:rPr lang="en-US" sz="2000" dirty="0" smtClean="0"/>
              <a:t> </a:t>
            </a:r>
            <a:r>
              <a:rPr lang="en-US" sz="2000" dirty="0" err="1" smtClean="0"/>
              <a:t>müayinələrdə</a:t>
            </a:r>
            <a:r>
              <a:rPr lang="en-US" sz="2000" dirty="0" smtClean="0"/>
              <a:t> arterial </a:t>
            </a:r>
            <a:r>
              <a:rPr lang="en-US" sz="2000" dirty="0" err="1" smtClean="0"/>
              <a:t>fazada</a:t>
            </a:r>
            <a:r>
              <a:rPr lang="en-US" sz="2000" dirty="0" smtClean="0"/>
              <a:t> </a:t>
            </a:r>
            <a:r>
              <a:rPr lang="en-US" sz="2000" dirty="0" err="1" smtClean="0"/>
              <a:t>hipervaskulyar</a:t>
            </a:r>
            <a:r>
              <a:rPr lang="en-US" sz="2000" dirty="0" smtClean="0"/>
              <a:t> </a:t>
            </a:r>
            <a:r>
              <a:rPr lang="en-US" sz="2000" dirty="0" err="1" smtClean="0"/>
              <a:t>görünür</a:t>
            </a:r>
            <a:r>
              <a:rPr lang="en-US" sz="2000" dirty="0" smtClean="0"/>
              <a:t> , </a:t>
            </a:r>
            <a:r>
              <a:rPr lang="en-US" sz="2000" dirty="0" err="1" smtClean="0"/>
              <a:t>venoz</a:t>
            </a:r>
            <a:r>
              <a:rPr lang="en-US" sz="2000" dirty="0" smtClean="0"/>
              <a:t> </a:t>
            </a:r>
            <a:r>
              <a:rPr lang="en-US" sz="2000" dirty="0" err="1" smtClean="0"/>
              <a:t>yuyulma</a:t>
            </a:r>
            <a:r>
              <a:rPr lang="az-Latn-AZ" sz="2000" dirty="0"/>
              <a:t> </a:t>
            </a:r>
            <a:r>
              <a:rPr lang="en-US" sz="2000" dirty="0" err="1" smtClean="0"/>
              <a:t>adətən</a:t>
            </a:r>
            <a:r>
              <a:rPr lang="en-US" sz="2000" dirty="0" smtClean="0"/>
              <a:t> </a:t>
            </a:r>
            <a:r>
              <a:rPr lang="en-US" sz="2000" dirty="0" err="1" smtClean="0"/>
              <a:t>olmur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pPr eaLnBrk="1" hangingPunct="1">
              <a:defRPr/>
            </a:pPr>
            <a:r>
              <a:rPr lang="en-US" sz="2000" dirty="0" smtClean="0"/>
              <a:t>Normal </a:t>
            </a:r>
            <a:r>
              <a:rPr lang="en-US" sz="2000" dirty="0" err="1" smtClean="0"/>
              <a:t>hepatositlər</a:t>
            </a:r>
            <a:r>
              <a:rPr lang="en-US" sz="2000" dirty="0" smtClean="0"/>
              <a:t> </a:t>
            </a:r>
            <a:r>
              <a:rPr lang="en-US" sz="2000" dirty="0" err="1" smtClean="0"/>
              <a:t>tərəfindən</a:t>
            </a:r>
            <a:r>
              <a:rPr lang="en-US" sz="2000" dirty="0" smtClean="0"/>
              <a:t> </a:t>
            </a:r>
            <a:r>
              <a:rPr lang="en-US" sz="2000" dirty="0" err="1" smtClean="0"/>
              <a:t>tutulan</a:t>
            </a:r>
            <a:r>
              <a:rPr lang="en-US" sz="2000" dirty="0" smtClean="0"/>
              <a:t> </a:t>
            </a:r>
            <a:r>
              <a:rPr lang="en-US" sz="2000" dirty="0" err="1" smtClean="0"/>
              <a:t>və</a:t>
            </a:r>
            <a:r>
              <a:rPr lang="en-US" sz="2000" dirty="0" smtClean="0"/>
              <a:t> </a:t>
            </a:r>
            <a:r>
              <a:rPr lang="en-US" sz="2000" dirty="0" err="1" smtClean="0"/>
              <a:t>biliar</a:t>
            </a:r>
            <a:r>
              <a:rPr lang="en-US" sz="2000" dirty="0" smtClean="0"/>
              <a:t> </a:t>
            </a:r>
            <a:r>
              <a:rPr lang="en-US" sz="2000" dirty="0" err="1" smtClean="0"/>
              <a:t>sistemdən</a:t>
            </a:r>
            <a:r>
              <a:rPr lang="en-US" sz="2000" dirty="0" smtClean="0"/>
              <a:t> </a:t>
            </a:r>
            <a:r>
              <a:rPr lang="en-US" sz="2000" dirty="0" err="1" smtClean="0"/>
              <a:t>ifraz</a:t>
            </a:r>
            <a:r>
              <a:rPr lang="en-US" sz="2000" dirty="0" smtClean="0"/>
              <a:t> </a:t>
            </a:r>
            <a:r>
              <a:rPr lang="en-US" sz="2000" dirty="0" err="1" smtClean="0"/>
              <a:t>edilən</a:t>
            </a:r>
            <a:r>
              <a:rPr lang="en-US" sz="2000" dirty="0" smtClean="0"/>
              <a:t> </a:t>
            </a:r>
            <a:r>
              <a:rPr lang="en-US" sz="2000" dirty="0" err="1" smtClean="0"/>
              <a:t>kontrastlı</a:t>
            </a:r>
            <a:r>
              <a:rPr lang="en-US" sz="2000" dirty="0" smtClean="0"/>
              <a:t> </a:t>
            </a:r>
            <a:r>
              <a:rPr lang="en-US" sz="2000" dirty="0" err="1" smtClean="0"/>
              <a:t>müayinələrin</a:t>
            </a:r>
            <a:r>
              <a:rPr lang="en-US" sz="2000" dirty="0" smtClean="0"/>
              <a:t> </a:t>
            </a:r>
            <a:r>
              <a:rPr lang="en-US" sz="2000" dirty="0" err="1" smtClean="0"/>
              <a:t>hepatosit</a:t>
            </a:r>
            <a:r>
              <a:rPr lang="en-US" sz="2000" dirty="0" smtClean="0"/>
              <a:t> </a:t>
            </a:r>
            <a:r>
              <a:rPr lang="en-US" sz="2000" dirty="0" err="1" smtClean="0"/>
              <a:t>fazasında</a:t>
            </a:r>
            <a:r>
              <a:rPr lang="en-US" sz="2000" dirty="0" smtClean="0"/>
              <a:t> (20-60 </a:t>
            </a:r>
            <a:r>
              <a:rPr lang="en-US" sz="2000" dirty="0" err="1" smtClean="0"/>
              <a:t>dəq</a:t>
            </a:r>
            <a:r>
              <a:rPr lang="en-US" sz="2000" dirty="0" smtClean="0"/>
              <a:t> </a:t>
            </a:r>
            <a:r>
              <a:rPr lang="en-US" sz="2000" dirty="0" err="1" smtClean="0"/>
              <a:t>sonra</a:t>
            </a:r>
            <a:r>
              <a:rPr lang="en-US" sz="2000" dirty="0" smtClean="0"/>
              <a:t>) </a:t>
            </a:r>
            <a:r>
              <a:rPr lang="en-US" sz="2000" dirty="0" err="1" smtClean="0"/>
              <a:t>hipo</a:t>
            </a:r>
            <a:r>
              <a:rPr lang="en-US" sz="2000" dirty="0" smtClean="0"/>
              <a:t>- (</a:t>
            </a:r>
            <a:r>
              <a:rPr lang="en-US" sz="2000" dirty="0" err="1" smtClean="0"/>
              <a:t>qara</a:t>
            </a:r>
            <a:r>
              <a:rPr lang="en-US" sz="2000" dirty="0" smtClean="0"/>
              <a:t>) </a:t>
            </a:r>
            <a:r>
              <a:rPr lang="en-US" sz="2000" dirty="0" err="1" smtClean="0"/>
              <a:t>görünürlər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pPr eaLnBrk="1" hangingPunct="1">
              <a:defRPr/>
            </a:pPr>
            <a:r>
              <a:rPr lang="en-US" sz="2000" dirty="0" err="1" smtClean="0"/>
              <a:t>Müayinələr</a:t>
            </a:r>
            <a:r>
              <a:rPr lang="en-US" sz="2000" dirty="0" smtClean="0"/>
              <a:t> </a:t>
            </a:r>
            <a:r>
              <a:rPr lang="en-US" sz="2000" dirty="0" err="1" smtClean="0"/>
              <a:t>diaqnozu</a:t>
            </a:r>
            <a:r>
              <a:rPr lang="en-US" sz="2000" dirty="0" smtClean="0"/>
              <a:t> </a:t>
            </a:r>
            <a:r>
              <a:rPr lang="en-US" sz="2000" dirty="0" err="1" smtClean="0"/>
              <a:t>dəqiqləşdirə</a:t>
            </a:r>
            <a:r>
              <a:rPr lang="en-US" sz="2000" dirty="0" smtClean="0"/>
              <a:t> </a:t>
            </a:r>
            <a:r>
              <a:rPr lang="en-US" sz="2000" dirty="0" err="1" smtClean="0"/>
              <a:t>bilmirsə</a:t>
            </a:r>
            <a:r>
              <a:rPr lang="en-US" sz="2000" dirty="0" smtClean="0"/>
              <a:t> </a:t>
            </a:r>
            <a:r>
              <a:rPr lang="en-US" sz="2000" dirty="0" err="1" smtClean="0"/>
              <a:t>dəridən</a:t>
            </a:r>
            <a:r>
              <a:rPr lang="en-US" sz="2000" dirty="0" smtClean="0"/>
              <a:t> </a:t>
            </a:r>
            <a:r>
              <a:rPr lang="en-US" sz="2000" dirty="0" err="1" smtClean="0"/>
              <a:t>keçən</a:t>
            </a:r>
            <a:r>
              <a:rPr lang="en-US" sz="2000" dirty="0" smtClean="0"/>
              <a:t> </a:t>
            </a:r>
            <a:r>
              <a:rPr lang="en-US" sz="2000" dirty="0" err="1" smtClean="0"/>
              <a:t>və</a:t>
            </a:r>
            <a:r>
              <a:rPr lang="en-US" sz="2000" dirty="0" smtClean="0"/>
              <a:t> </a:t>
            </a:r>
            <a:r>
              <a:rPr lang="en-US" sz="2000" dirty="0" err="1" smtClean="0"/>
              <a:t>ya</a:t>
            </a:r>
            <a:r>
              <a:rPr lang="en-US" sz="2000" dirty="0" smtClean="0"/>
              <a:t> </a:t>
            </a:r>
            <a:r>
              <a:rPr lang="en-US" sz="2000" dirty="0" err="1" smtClean="0"/>
              <a:t>laparoskopik</a:t>
            </a:r>
            <a:r>
              <a:rPr lang="en-US" sz="2000" dirty="0" smtClean="0"/>
              <a:t> </a:t>
            </a:r>
            <a:r>
              <a:rPr lang="en-US" sz="2000" dirty="0" err="1" smtClean="0"/>
              <a:t>biopsiya</a:t>
            </a:r>
            <a:r>
              <a:rPr lang="en-US" sz="2000" dirty="0" smtClean="0"/>
              <a:t> </a:t>
            </a:r>
            <a:r>
              <a:rPr lang="en-US" sz="2000" dirty="0" err="1" smtClean="0"/>
              <a:t>zərurəti</a:t>
            </a:r>
            <a:r>
              <a:rPr lang="en-US" sz="2000" dirty="0" smtClean="0"/>
              <a:t> </a:t>
            </a:r>
            <a:r>
              <a:rPr lang="en-US" sz="2000" dirty="0" err="1" smtClean="0"/>
              <a:t>yaranır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pPr eaLnBrk="1" hangingPunct="1">
              <a:buFont typeface="Arial" charset="0"/>
              <a:buNone/>
              <a:defRPr/>
            </a:pPr>
            <a:endParaRPr lang="ru-RU" dirty="0"/>
          </a:p>
        </p:txBody>
      </p:sp>
      <p:pic>
        <p:nvPicPr>
          <p:cNvPr id="6146" name="Picture 2" descr="https://prod-images.static.radiopaedia.org/images/19742710/e35f094a58b4b59fa12b888196bf86_big_gallery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9496" y="4016303"/>
            <a:ext cx="2796629" cy="2370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prod-images.static.radiopaedia.org/images/19754617/86a4236ff563595a00ae4d90df522c_big_gallery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888" y="4016302"/>
            <a:ext cx="2796629" cy="237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s://prod-images.static.radiopaedia.org/images/31187564/d374b0e7ae1a588bc0cc348d75c8a4_big_gallery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8248" y="4016302"/>
            <a:ext cx="2979910" cy="2341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8973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56743" y="314288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4501186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0721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783632" y="2420888"/>
            <a:ext cx="5862851" cy="835878"/>
          </a:xfrm>
        </p:spPr>
        <p:txBody>
          <a:bodyPr/>
          <a:lstStyle/>
          <a:p>
            <a:r>
              <a:rPr lang="az-Latn-AZ" dirty="0" smtClean="0"/>
              <a:t>Diqqətinizə görə təşəkkür.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695868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2426</TotalTime>
  <Words>956</Words>
  <Application>Microsoft Office PowerPoint</Application>
  <PresentationFormat>Widescreen</PresentationFormat>
  <Paragraphs>215</Paragraphs>
  <Slides>23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Calibri</vt:lpstr>
      <vt:lpstr>Times New Roman</vt:lpstr>
      <vt:lpstr>Wingdings</vt:lpstr>
      <vt:lpstr>Praktiki dərs şablonu 7</vt:lpstr>
      <vt:lpstr>Qaraciyər xəstəliklərinə diaqnostik yanaşma</vt:lpstr>
      <vt:lpstr>Qaraciyər xəstəliklərinin və törəmələrinin təsnifatı</vt:lpstr>
      <vt:lpstr>Qaraciyər törəmələrinin müalicə nöqteyi-nəzərdən təsnifatı </vt:lpstr>
      <vt:lpstr>Qaraciyər xəstəliklərinə diaqnostik yanaşma</vt:lpstr>
      <vt:lpstr>Diaqnostik kriteriyalar</vt:lpstr>
      <vt:lpstr>İlkin müayinələrin nəticələri</vt:lpstr>
      <vt:lpstr>Kistoz törəmələrin dəqiqləşdirilməsi</vt:lpstr>
      <vt:lpstr>Kistoz törəmnin xarakterini təyin etmə</vt:lpstr>
      <vt:lpstr> Exinokokk kisti </vt:lpstr>
      <vt:lpstr>Diaqnostikası </vt:lpstr>
      <vt:lpstr> Abses </vt:lpstr>
      <vt:lpstr> Anadangəlmə kistlər </vt:lpstr>
      <vt:lpstr> Neoplastik kistlər </vt:lpstr>
      <vt:lpstr>Travmatik kistlər</vt:lpstr>
      <vt:lpstr>Toxumalı törəmələrin diaqnostikası</vt:lpstr>
      <vt:lpstr>Diaqnostikası</vt:lpstr>
      <vt:lpstr> Hemangioma </vt:lpstr>
      <vt:lpstr> Yağlı törəmələr  </vt:lpstr>
      <vt:lpstr>Qanlı törəmələr</vt:lpstr>
      <vt:lpstr>Fokal nodulyar hiperplaziya</vt:lpstr>
      <vt:lpstr>Hepatik adenoma</vt:lpstr>
      <vt:lpstr>      www.bck.az</vt:lpstr>
      <vt:lpstr>Diqqətinizə görə təşəkkür.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Windows User</cp:lastModifiedBy>
  <cp:revision>174</cp:revision>
  <dcterms:created xsi:type="dcterms:W3CDTF">2001-04-16T20:54:45Z</dcterms:created>
  <dcterms:modified xsi:type="dcterms:W3CDTF">2021-04-15T20:09:07Z</dcterms:modified>
</cp:coreProperties>
</file>