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7" r:id="rId3"/>
    <p:sldId id="258" r:id="rId4"/>
    <p:sldId id="259" r:id="rId5"/>
    <p:sldId id="260" r:id="rId6"/>
    <p:sldId id="284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50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159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62D74B7E-0558-43C4-B782-C9E047A26758}"/>
    <pc:docChg chg="undo custSel addSld modSld modMainMaster modNotesMaster modHandout">
      <pc:chgData name="Shukufa Musayeva" userId="925d085fcd50c50b" providerId="LiveId" clId="{62D74B7E-0558-43C4-B782-C9E047A26758}" dt="2023-09-17T07:05:47.293" v="853" actId="1038"/>
      <pc:docMkLst>
        <pc:docMk/>
      </pc:docMkLst>
      <pc:sldChg chg="addSp delSp modSp mod">
        <pc:chgData name="Shukufa Musayeva" userId="925d085fcd50c50b" providerId="LiveId" clId="{62D74B7E-0558-43C4-B782-C9E047A26758}" dt="2023-09-17T04:23:26.781" v="408"/>
        <pc:sldMkLst>
          <pc:docMk/>
          <pc:sldMk cId="4093894538" sldId="256"/>
        </pc:sldMkLst>
        <pc:spChg chg="mod">
          <ac:chgData name="Shukufa Musayeva" userId="925d085fcd50c50b" providerId="LiveId" clId="{62D74B7E-0558-43C4-B782-C9E047A26758}" dt="2023-09-17T04:23:26.781" v="408"/>
          <ac:spMkLst>
            <pc:docMk/>
            <pc:sldMk cId="4093894538" sldId="256"/>
            <ac:spMk id="2" creationId="{00000000-0000-0000-0000-000000000000}"/>
          </ac:spMkLst>
        </pc:spChg>
        <pc:spChg chg="del mod">
          <ac:chgData name="Shukufa Musayeva" userId="925d085fcd50c50b" providerId="LiveId" clId="{62D74B7E-0558-43C4-B782-C9E047A26758}" dt="2023-09-12T23:47:39.109" v="177" actId="478"/>
          <ac:spMkLst>
            <pc:docMk/>
            <pc:sldMk cId="4093894538" sldId="256"/>
            <ac:spMk id="3" creationId="{00000000-0000-0000-0000-000000000000}"/>
          </ac:spMkLst>
        </pc:spChg>
        <pc:spChg chg="del">
          <ac:chgData name="Shukufa Musayeva" userId="925d085fcd50c50b" providerId="LiveId" clId="{62D74B7E-0558-43C4-B782-C9E047A26758}" dt="2023-09-12T23:47:52.794" v="180" actId="478"/>
          <ac:spMkLst>
            <pc:docMk/>
            <pc:sldMk cId="4093894538" sldId="256"/>
            <ac:spMk id="4" creationId="{CC4CE068-5FB8-FF4B-6569-94015F948457}"/>
          </ac:spMkLst>
        </pc:spChg>
        <pc:spChg chg="add mod">
          <ac:chgData name="Shukufa Musayeva" userId="925d085fcd50c50b" providerId="LiveId" clId="{62D74B7E-0558-43C4-B782-C9E047A26758}" dt="2023-09-17T03:17:52.550" v="183" actId="113"/>
          <ac:spMkLst>
            <pc:docMk/>
            <pc:sldMk cId="4093894538" sldId="256"/>
            <ac:spMk id="5" creationId="{2C0C3EE7-5E8F-CF24-663C-8460D9B12DB2}"/>
          </ac:spMkLst>
        </pc:spChg>
        <pc:spChg chg="add del mod">
          <ac:chgData name="Shukufa Musayeva" userId="925d085fcd50c50b" providerId="LiveId" clId="{62D74B7E-0558-43C4-B782-C9E047A26758}" dt="2023-09-12T23:47:41.239" v="178" actId="478"/>
          <ac:spMkLst>
            <pc:docMk/>
            <pc:sldMk cId="4093894538" sldId="256"/>
            <ac:spMk id="7" creationId="{04A1027E-20EA-158D-B7BB-F3798ADC26B5}"/>
          </ac:spMkLst>
        </pc:spChg>
      </pc:sldChg>
      <pc:sldChg chg="modSp mod">
        <pc:chgData name="Shukufa Musayeva" userId="925d085fcd50c50b" providerId="LiveId" clId="{62D74B7E-0558-43C4-B782-C9E047A26758}" dt="2023-09-17T04:23:32.230" v="409"/>
        <pc:sldMkLst>
          <pc:docMk/>
          <pc:sldMk cId="2261198378" sldId="257"/>
        </pc:sldMkLst>
        <pc:spChg chg="mod">
          <ac:chgData name="Shukufa Musayeva" userId="925d085fcd50c50b" providerId="LiveId" clId="{62D74B7E-0558-43C4-B782-C9E047A26758}" dt="2023-09-17T04:23:32.230" v="409"/>
          <ac:spMkLst>
            <pc:docMk/>
            <pc:sldMk cId="2261198378" sldId="257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8:11.183" v="174" actId="1036"/>
          <ac:spMkLst>
            <pc:docMk/>
            <pc:sldMk cId="2261198378" sldId="257"/>
            <ac:spMk id="4" creationId="{778E7243-7D69-4BEF-D7D7-8846819DDF63}"/>
          </ac:spMkLst>
        </pc:spChg>
      </pc:sldChg>
      <pc:sldChg chg="addSp modSp mod">
        <pc:chgData name="Shukufa Musayeva" userId="925d085fcd50c50b" providerId="LiveId" clId="{62D74B7E-0558-43C4-B782-C9E047A26758}" dt="2023-09-17T04:23:42.011" v="410"/>
        <pc:sldMkLst>
          <pc:docMk/>
          <pc:sldMk cId="3984166970" sldId="258"/>
        </pc:sldMkLst>
        <pc:spChg chg="mod">
          <ac:chgData name="Shukufa Musayeva" userId="925d085fcd50c50b" providerId="LiveId" clId="{62D74B7E-0558-43C4-B782-C9E047A26758}" dt="2023-09-17T04:23:42.011" v="410"/>
          <ac:spMkLst>
            <pc:docMk/>
            <pc:sldMk cId="3984166970" sldId="258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3:41:40.003" v="397" actId="27636"/>
          <ac:spMkLst>
            <pc:docMk/>
            <pc:sldMk cId="3984166970" sldId="258"/>
            <ac:spMk id="3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3:03.937" v="31" actId="1076"/>
          <ac:spMkLst>
            <pc:docMk/>
            <pc:sldMk cId="3984166970" sldId="258"/>
            <ac:spMk id="4" creationId="{7A14A411-6371-234C-9EC1-B5CE2F869293}"/>
          </ac:spMkLst>
        </pc:spChg>
        <pc:spChg chg="add mod">
          <ac:chgData name="Shukufa Musayeva" userId="925d085fcd50c50b" providerId="LiveId" clId="{62D74B7E-0558-43C4-B782-C9E047A26758}" dt="2023-09-17T03:41:29.083" v="393" actId="1076"/>
          <ac:spMkLst>
            <pc:docMk/>
            <pc:sldMk cId="3984166970" sldId="258"/>
            <ac:spMk id="7" creationId="{F4DCD2C0-A28F-DE60-9B52-313A9D3C3FD7}"/>
          </ac:spMkLst>
        </pc:spChg>
        <pc:picChg chg="add mod ord">
          <ac:chgData name="Shukufa Musayeva" userId="925d085fcd50c50b" providerId="LiveId" clId="{62D74B7E-0558-43C4-B782-C9E047A26758}" dt="2023-09-17T03:41:10.188" v="391" actId="166"/>
          <ac:picMkLst>
            <pc:docMk/>
            <pc:sldMk cId="3984166970" sldId="258"/>
            <ac:picMk id="4" creationId="{AEFD03C4-11DC-2F30-CA9F-966F7487EB98}"/>
          </ac:picMkLst>
        </pc:picChg>
      </pc:sldChg>
      <pc:sldChg chg="modSp mod">
        <pc:chgData name="Shukufa Musayeva" userId="925d085fcd50c50b" providerId="LiveId" clId="{62D74B7E-0558-43C4-B782-C9E047A26758}" dt="2023-09-17T04:23:49.109" v="412"/>
        <pc:sldMkLst>
          <pc:docMk/>
          <pc:sldMk cId="1950836280" sldId="259"/>
        </pc:sldMkLst>
        <pc:spChg chg="mod">
          <ac:chgData name="Shukufa Musayeva" userId="925d085fcd50c50b" providerId="LiveId" clId="{62D74B7E-0558-43C4-B782-C9E047A26758}" dt="2023-09-17T04:23:49.109" v="412"/>
          <ac:spMkLst>
            <pc:docMk/>
            <pc:sldMk cId="1950836280" sldId="259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4:21.087" v="37" actId="1036"/>
          <ac:spMkLst>
            <pc:docMk/>
            <pc:sldMk cId="1950836280" sldId="259"/>
            <ac:spMk id="3" creationId="{74963C91-3B59-4393-1558-EBB328FFD791}"/>
          </ac:spMkLst>
        </pc:spChg>
      </pc:sldChg>
      <pc:sldChg chg="addSp modSp mod">
        <pc:chgData name="Shukufa Musayeva" userId="925d085fcd50c50b" providerId="LiveId" clId="{62D74B7E-0558-43C4-B782-C9E047A26758}" dt="2023-09-17T04:25:50.737" v="439"/>
        <pc:sldMkLst>
          <pc:docMk/>
          <pc:sldMk cId="3113074916" sldId="260"/>
        </pc:sldMkLst>
        <pc:spChg chg="mod">
          <ac:chgData name="Shukufa Musayeva" userId="925d085fcd50c50b" providerId="LiveId" clId="{62D74B7E-0558-43C4-B782-C9E047A26758}" dt="2023-09-17T04:23:54.684" v="413"/>
          <ac:spMkLst>
            <pc:docMk/>
            <pc:sldMk cId="3113074916" sldId="260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4:28.500" v="42" actId="1036"/>
          <ac:spMkLst>
            <pc:docMk/>
            <pc:sldMk cId="3113074916" sldId="260"/>
            <ac:spMk id="3" creationId="{10E19CA0-B04C-3405-330D-3D6EC3834EB6}"/>
          </ac:spMkLst>
        </pc:spChg>
        <pc:spChg chg="mod">
          <ac:chgData name="Shukufa Musayeva" userId="925d085fcd50c50b" providerId="LiveId" clId="{62D74B7E-0558-43C4-B782-C9E047A26758}" dt="2023-09-17T04:25:11.770" v="425" actId="403"/>
          <ac:spMkLst>
            <pc:docMk/>
            <pc:sldMk cId="3113074916" sldId="260"/>
            <ac:spMk id="20" creationId="{30D6FC85-2B5B-EB9D-B0E9-2564B6289A56}"/>
          </ac:spMkLst>
        </pc:spChg>
        <pc:spChg chg="mod">
          <ac:chgData name="Shukufa Musayeva" userId="925d085fcd50c50b" providerId="LiveId" clId="{62D74B7E-0558-43C4-B782-C9E047A26758}" dt="2023-09-17T04:25:25.099" v="429" actId="403"/>
          <ac:spMkLst>
            <pc:docMk/>
            <pc:sldMk cId="3113074916" sldId="260"/>
            <ac:spMk id="21" creationId="{123FD04F-FD0B-555B-2887-2F9AC8E5A491}"/>
          </ac:spMkLst>
        </pc:spChg>
        <pc:spChg chg="mod">
          <ac:chgData name="Shukufa Musayeva" userId="925d085fcd50c50b" providerId="LiveId" clId="{62D74B7E-0558-43C4-B782-C9E047A26758}" dt="2023-09-17T04:25:33.977" v="431"/>
          <ac:spMkLst>
            <pc:docMk/>
            <pc:sldMk cId="3113074916" sldId="260"/>
            <ac:spMk id="22" creationId="{7DC01C5E-52E5-725E-BD13-DB62C9BA8B76}"/>
          </ac:spMkLst>
        </pc:spChg>
        <pc:spChg chg="mod">
          <ac:chgData name="Shukufa Musayeva" userId="925d085fcd50c50b" providerId="LiveId" clId="{62D74B7E-0558-43C4-B782-C9E047A26758}" dt="2023-09-17T04:25:42.172" v="435" actId="403"/>
          <ac:spMkLst>
            <pc:docMk/>
            <pc:sldMk cId="3113074916" sldId="260"/>
            <ac:spMk id="23" creationId="{55BA2B57-B175-FB55-13BA-D63BA0EF4D22}"/>
          </ac:spMkLst>
        </pc:spChg>
        <pc:spChg chg="mod">
          <ac:chgData name="Shukufa Musayeva" userId="925d085fcd50c50b" providerId="LiveId" clId="{62D74B7E-0558-43C4-B782-C9E047A26758}" dt="2023-09-17T04:25:50.737" v="439"/>
          <ac:spMkLst>
            <pc:docMk/>
            <pc:sldMk cId="3113074916" sldId="260"/>
            <ac:spMk id="24" creationId="{73E3C25F-AAE3-B57E-201A-7CD7C1171FA9}"/>
          </ac:spMkLst>
        </pc:spChg>
        <pc:spChg chg="mod">
          <ac:chgData name="Shukufa Musayeva" userId="925d085fcd50c50b" providerId="LiveId" clId="{62D74B7E-0558-43C4-B782-C9E047A26758}" dt="2023-09-17T04:24:49.877" v="419"/>
          <ac:spMkLst>
            <pc:docMk/>
            <pc:sldMk cId="3113074916" sldId="260"/>
            <ac:spMk id="25" creationId="{C015E574-52EE-A75A-19AE-2888AC95E321}"/>
          </ac:spMkLst>
        </pc:spChg>
        <pc:spChg chg="mod">
          <ac:chgData name="Shukufa Musayeva" userId="925d085fcd50c50b" providerId="LiveId" clId="{62D74B7E-0558-43C4-B782-C9E047A26758}" dt="2023-09-17T04:24:54.115" v="420"/>
          <ac:spMkLst>
            <pc:docMk/>
            <pc:sldMk cId="3113074916" sldId="260"/>
            <ac:spMk id="26" creationId="{145081E4-B2D9-4723-3C95-F819E241FFF2}"/>
          </ac:spMkLst>
        </pc:spChg>
        <pc:spChg chg="mod">
          <ac:chgData name="Shukufa Musayeva" userId="925d085fcd50c50b" providerId="LiveId" clId="{62D74B7E-0558-43C4-B782-C9E047A26758}" dt="2023-09-17T04:24:57.920" v="421"/>
          <ac:spMkLst>
            <pc:docMk/>
            <pc:sldMk cId="3113074916" sldId="260"/>
            <ac:spMk id="27" creationId="{185152E4-C887-3A0D-EE71-F1DD0DE4DE63}"/>
          </ac:spMkLst>
        </pc:spChg>
        <pc:spChg chg="mod">
          <ac:chgData name="Shukufa Musayeva" userId="925d085fcd50c50b" providerId="LiveId" clId="{62D74B7E-0558-43C4-B782-C9E047A26758}" dt="2023-09-17T04:25:01.764" v="422"/>
          <ac:spMkLst>
            <pc:docMk/>
            <pc:sldMk cId="3113074916" sldId="260"/>
            <ac:spMk id="28" creationId="{95AB0C72-56F0-8C3A-11C2-40DD86A14198}"/>
          </ac:spMkLst>
        </pc:spChg>
        <pc:grpChg chg="add mod">
          <ac:chgData name="Shukufa Musayeva" userId="925d085fcd50c50b" providerId="LiveId" clId="{62D74B7E-0558-43C4-B782-C9E047A26758}" dt="2023-09-17T04:24:34.438" v="416"/>
          <ac:grpSpMkLst>
            <pc:docMk/>
            <pc:sldMk cId="3113074916" sldId="260"/>
            <ac:grpSpMk id="3" creationId="{41F50739-C177-0BD1-A157-316CBF9B5AD3}"/>
          </ac:grpSpMkLst>
        </pc:grpChg>
        <pc:cxnChg chg="mod">
          <ac:chgData name="Shukufa Musayeva" userId="925d085fcd50c50b" providerId="LiveId" clId="{62D74B7E-0558-43C4-B782-C9E047A26758}" dt="2023-09-17T04:25:32.026" v="430" actId="403"/>
          <ac:cxnSpMkLst>
            <pc:docMk/>
            <pc:sldMk cId="3113074916" sldId="260"/>
            <ac:cxnSpMk id="29" creationId="{5021AF94-E1FC-91E8-1D78-592E8509AAA1}"/>
          </ac:cxnSpMkLst>
        </pc:cxnChg>
        <pc:cxnChg chg="mod">
          <ac:chgData name="Shukufa Musayeva" userId="925d085fcd50c50b" providerId="LiveId" clId="{62D74B7E-0558-43C4-B782-C9E047A26758}" dt="2023-09-17T04:25:42.172" v="435" actId="403"/>
          <ac:cxnSpMkLst>
            <pc:docMk/>
            <pc:sldMk cId="3113074916" sldId="260"/>
            <ac:cxnSpMk id="30" creationId="{84F44B2C-E4F4-F6EA-13CC-2BEAAF1B4DDA}"/>
          </ac:cxnSpMkLst>
        </pc:cxnChg>
        <pc:cxnChg chg="mod">
          <ac:chgData name="Shukufa Musayeva" userId="925d085fcd50c50b" providerId="LiveId" clId="{62D74B7E-0558-43C4-B782-C9E047A26758}" dt="2023-09-17T04:25:25.099" v="429" actId="403"/>
          <ac:cxnSpMkLst>
            <pc:docMk/>
            <pc:sldMk cId="3113074916" sldId="260"/>
            <ac:cxnSpMk id="31" creationId="{11AECC7A-CD42-6250-988A-A198ED772F74}"/>
          </ac:cxnSpMkLst>
        </pc:cxnChg>
        <pc:cxnChg chg="mod">
          <ac:chgData name="Shukufa Musayeva" userId="925d085fcd50c50b" providerId="LiveId" clId="{62D74B7E-0558-43C4-B782-C9E047A26758}" dt="2023-09-17T04:25:11.770" v="425" actId="403"/>
          <ac:cxnSpMkLst>
            <pc:docMk/>
            <pc:sldMk cId="3113074916" sldId="260"/>
            <ac:cxnSpMk id="32" creationId="{52A5DEBD-3D89-37BF-C230-B2DE37DEF794}"/>
          </ac:cxnSpMkLst>
        </pc:cxnChg>
        <pc:cxnChg chg="mod">
          <ac:chgData name="Shukufa Musayeva" userId="925d085fcd50c50b" providerId="LiveId" clId="{62D74B7E-0558-43C4-B782-C9E047A26758}" dt="2023-09-17T04:25:11.770" v="425" actId="403"/>
          <ac:cxnSpMkLst>
            <pc:docMk/>
            <pc:sldMk cId="3113074916" sldId="260"/>
            <ac:cxnSpMk id="33" creationId="{0EFAA2F6-9DA5-9A35-F5C0-09CEBAE5EB44}"/>
          </ac:cxnSpMkLst>
        </pc:cxnChg>
        <pc:cxnChg chg="mod">
          <ac:chgData name="Shukufa Musayeva" userId="925d085fcd50c50b" providerId="LiveId" clId="{62D74B7E-0558-43C4-B782-C9E047A26758}" dt="2023-09-17T04:25:11.770" v="425" actId="403"/>
          <ac:cxnSpMkLst>
            <pc:docMk/>
            <pc:sldMk cId="3113074916" sldId="260"/>
            <ac:cxnSpMk id="34" creationId="{06851F4E-C8DB-E912-1348-19942C3282B4}"/>
          </ac:cxnSpMkLst>
        </pc:cxnChg>
        <pc:cxnChg chg="mod">
          <ac:chgData name="Shukufa Musayeva" userId="925d085fcd50c50b" providerId="LiveId" clId="{62D74B7E-0558-43C4-B782-C9E047A26758}" dt="2023-09-17T04:25:11.770" v="425" actId="403"/>
          <ac:cxnSpMkLst>
            <pc:docMk/>
            <pc:sldMk cId="3113074916" sldId="260"/>
            <ac:cxnSpMk id="35" creationId="{9F40E88C-7BEE-1138-EE7D-FE4F757AE13C}"/>
          </ac:cxnSpMkLst>
        </pc:cxnChg>
        <pc:cxnChg chg="mod">
          <ac:chgData name="Shukufa Musayeva" userId="925d085fcd50c50b" providerId="LiveId" clId="{62D74B7E-0558-43C4-B782-C9E047A26758}" dt="2023-09-17T04:25:49.200" v="438" actId="404"/>
          <ac:cxnSpMkLst>
            <pc:docMk/>
            <pc:sldMk cId="3113074916" sldId="260"/>
            <ac:cxnSpMk id="36" creationId="{8401724E-B671-51EB-A309-48FC25BA63A3}"/>
          </ac:cxnSpMkLst>
        </pc:cxnChg>
        <pc:cxnChg chg="mod">
          <ac:chgData name="Shukufa Musayeva" userId="925d085fcd50c50b" providerId="LiveId" clId="{62D74B7E-0558-43C4-B782-C9E047A26758}" dt="2023-09-17T04:25:49.200" v="438" actId="404"/>
          <ac:cxnSpMkLst>
            <pc:docMk/>
            <pc:sldMk cId="3113074916" sldId="260"/>
            <ac:cxnSpMk id="37" creationId="{A8C199C2-B8BF-5A7B-334C-A1DEAE04A461}"/>
          </ac:cxnSpMkLst>
        </pc:cxnChg>
        <pc:cxnChg chg="mod">
          <ac:chgData name="Shukufa Musayeva" userId="925d085fcd50c50b" providerId="LiveId" clId="{62D74B7E-0558-43C4-B782-C9E047A26758}" dt="2023-09-17T04:25:49.200" v="438" actId="404"/>
          <ac:cxnSpMkLst>
            <pc:docMk/>
            <pc:sldMk cId="3113074916" sldId="260"/>
            <ac:cxnSpMk id="38" creationId="{31DE169B-9376-5A1D-D334-514970D29E88}"/>
          </ac:cxnSpMkLst>
        </pc:cxnChg>
        <pc:cxnChg chg="mod">
          <ac:chgData name="Shukufa Musayeva" userId="925d085fcd50c50b" providerId="LiveId" clId="{62D74B7E-0558-43C4-B782-C9E047A26758}" dt="2023-09-17T04:25:49.200" v="438" actId="404"/>
          <ac:cxnSpMkLst>
            <pc:docMk/>
            <pc:sldMk cId="3113074916" sldId="260"/>
            <ac:cxnSpMk id="39" creationId="{EE80C4F4-4E06-C83B-B128-3C5289DB6A73}"/>
          </ac:cxnSpMkLst>
        </pc:cxnChg>
      </pc:sldChg>
      <pc:sldChg chg="modSp mod">
        <pc:chgData name="Shukufa Musayeva" userId="925d085fcd50c50b" providerId="LiveId" clId="{62D74B7E-0558-43C4-B782-C9E047A26758}" dt="2023-09-17T06:53:40.692" v="691"/>
        <pc:sldMkLst>
          <pc:docMk/>
          <pc:sldMk cId="327587719" sldId="261"/>
        </pc:sldMkLst>
        <pc:spChg chg="mod">
          <ac:chgData name="Shukufa Musayeva" userId="925d085fcd50c50b" providerId="LiveId" clId="{62D74B7E-0558-43C4-B782-C9E047A26758}" dt="2023-09-17T06:53:40.692" v="691"/>
          <ac:spMkLst>
            <pc:docMk/>
            <pc:sldMk cId="327587719" sldId="261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4:33.740" v="47" actId="1036"/>
          <ac:spMkLst>
            <pc:docMk/>
            <pc:sldMk cId="327587719" sldId="261"/>
            <ac:spMk id="3" creationId="{00F93481-E998-3C97-8DA5-644BE710F4A7}"/>
          </ac:spMkLst>
        </pc:spChg>
        <pc:spChg chg="mod">
          <ac:chgData name="Shukufa Musayeva" userId="925d085fcd50c50b" providerId="LiveId" clId="{62D74B7E-0558-43C4-B782-C9E047A26758}" dt="2023-09-17T04:26:30.830" v="458"/>
          <ac:spMkLst>
            <pc:docMk/>
            <pc:sldMk cId="327587719" sldId="261"/>
            <ac:spMk id="4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4:26:51.189" v="467" actId="1037"/>
          <ac:spMkLst>
            <pc:docMk/>
            <pc:sldMk cId="327587719" sldId="261"/>
            <ac:spMk id="5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4:26:56.603" v="469" actId="403"/>
          <ac:spMkLst>
            <pc:docMk/>
            <pc:sldMk cId="327587719" sldId="261"/>
            <ac:spMk id="7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4:27:04.660" v="471" actId="403"/>
          <ac:spMkLst>
            <pc:docMk/>
            <pc:sldMk cId="327587719" sldId="261"/>
            <ac:spMk id="9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5:56:31.067" v="655" actId="207"/>
          <ac:spMkLst>
            <pc:docMk/>
            <pc:sldMk cId="327587719" sldId="261"/>
            <ac:spMk id="10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4:27:35.888" v="477"/>
          <ac:spMkLst>
            <pc:docMk/>
            <pc:sldMk cId="327587719" sldId="261"/>
            <ac:spMk id="11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4:29:31.997" v="618" actId="1035"/>
          <ac:spMkLst>
            <pc:docMk/>
            <pc:sldMk cId="327587719" sldId="261"/>
            <ac:spMk id="1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4:29:28.837" v="613" actId="1035"/>
          <ac:spMkLst>
            <pc:docMk/>
            <pc:sldMk cId="327587719" sldId="261"/>
            <ac:spMk id="13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4:29:06.997" v="565" actId="1036"/>
          <ac:spMkLst>
            <pc:docMk/>
            <pc:sldMk cId="327587719" sldId="261"/>
            <ac:spMk id="14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4:27:41.013" v="478"/>
          <ac:spMkLst>
            <pc:docMk/>
            <pc:sldMk cId="327587719" sldId="261"/>
            <ac:spMk id="20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4:29:23.887" v="603" actId="1035"/>
          <ac:spMkLst>
            <pc:docMk/>
            <pc:sldMk cId="327587719" sldId="261"/>
            <ac:spMk id="2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4:29:22.068" v="601" actId="1035"/>
          <ac:spMkLst>
            <pc:docMk/>
            <pc:sldMk cId="327587719" sldId="261"/>
            <ac:spMk id="23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4:27:29.805" v="476" actId="1076"/>
          <ac:spMkLst>
            <pc:docMk/>
            <pc:sldMk cId="327587719" sldId="261"/>
            <ac:spMk id="29" creationId="{00000000-0000-0000-0000-000000000000}"/>
          </ac:spMkLst>
        </pc:spChg>
        <pc:cxnChg chg="mod">
          <ac:chgData name="Shukufa Musayeva" userId="925d085fcd50c50b" providerId="LiveId" clId="{62D74B7E-0558-43C4-B782-C9E047A26758}" dt="2023-09-17T04:26:56.603" v="469" actId="403"/>
          <ac:cxnSpMkLst>
            <pc:docMk/>
            <pc:sldMk cId="327587719" sldId="261"/>
            <ac:cxnSpMk id="15" creationId="{00000000-0000-0000-0000-000000000000}"/>
          </ac:cxnSpMkLst>
        </pc:cxnChg>
        <pc:cxnChg chg="mod">
          <ac:chgData name="Shukufa Musayeva" userId="925d085fcd50c50b" providerId="LiveId" clId="{62D74B7E-0558-43C4-B782-C9E047A26758}" dt="2023-09-17T04:27:04.660" v="471" actId="403"/>
          <ac:cxnSpMkLst>
            <pc:docMk/>
            <pc:sldMk cId="327587719" sldId="261"/>
            <ac:cxnSpMk id="16" creationId="{00000000-0000-0000-0000-000000000000}"/>
          </ac:cxnSpMkLst>
        </pc:cxnChg>
        <pc:cxnChg chg="mod">
          <ac:chgData name="Shukufa Musayeva" userId="925d085fcd50c50b" providerId="LiveId" clId="{62D74B7E-0558-43C4-B782-C9E047A26758}" dt="2023-09-17T04:26:51.189" v="467" actId="1037"/>
          <ac:cxnSpMkLst>
            <pc:docMk/>
            <pc:sldMk cId="327587719" sldId="261"/>
            <ac:cxnSpMk id="17" creationId="{00000000-0000-0000-0000-000000000000}"/>
          </ac:cxnSpMkLst>
        </pc:cxnChg>
        <pc:cxnChg chg="mod">
          <ac:chgData name="Shukufa Musayeva" userId="925d085fcd50c50b" providerId="LiveId" clId="{62D74B7E-0558-43C4-B782-C9E047A26758}" dt="2023-09-17T04:29:31.997" v="618" actId="1035"/>
          <ac:cxnSpMkLst>
            <pc:docMk/>
            <pc:sldMk cId="327587719" sldId="261"/>
            <ac:cxnSpMk id="18" creationId="{00000000-0000-0000-0000-000000000000}"/>
          </ac:cxnSpMkLst>
        </pc:cxnChg>
        <pc:cxnChg chg="mod">
          <ac:chgData name="Shukufa Musayeva" userId="925d085fcd50c50b" providerId="LiveId" clId="{62D74B7E-0558-43C4-B782-C9E047A26758}" dt="2023-09-17T04:29:28.837" v="613" actId="1035"/>
          <ac:cxnSpMkLst>
            <pc:docMk/>
            <pc:sldMk cId="327587719" sldId="261"/>
            <ac:cxnSpMk id="19" creationId="{00000000-0000-0000-0000-000000000000}"/>
          </ac:cxnSpMkLst>
        </pc:cxnChg>
        <pc:cxnChg chg="mod">
          <ac:chgData name="Shukufa Musayeva" userId="925d085fcd50c50b" providerId="LiveId" clId="{62D74B7E-0558-43C4-B782-C9E047A26758}" dt="2023-09-17T05:56:26.333" v="653" actId="14100"/>
          <ac:cxnSpMkLst>
            <pc:docMk/>
            <pc:sldMk cId="327587719" sldId="261"/>
            <ac:cxnSpMk id="21" creationId="{00000000-0000-0000-0000-000000000000}"/>
          </ac:cxnSpMkLst>
        </pc:cxnChg>
      </pc:sldChg>
      <pc:sldChg chg="modSp mod">
        <pc:chgData name="Shukufa Musayeva" userId="925d085fcd50c50b" providerId="LiveId" clId="{62D74B7E-0558-43C4-B782-C9E047A26758}" dt="2023-09-17T06:53:55.179" v="692"/>
        <pc:sldMkLst>
          <pc:docMk/>
          <pc:sldMk cId="493957038" sldId="262"/>
        </pc:sldMkLst>
        <pc:spChg chg="mod">
          <ac:chgData name="Shukufa Musayeva" userId="925d085fcd50c50b" providerId="LiveId" clId="{62D74B7E-0558-43C4-B782-C9E047A26758}" dt="2023-09-17T06:53:55.179" v="692"/>
          <ac:spMkLst>
            <pc:docMk/>
            <pc:sldMk cId="493957038" sldId="262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4:41.576" v="52" actId="1036"/>
          <ac:spMkLst>
            <pc:docMk/>
            <pc:sldMk cId="493957038" sldId="262"/>
            <ac:spMk id="4" creationId="{43E88666-23CE-6481-4BEC-42796DAD717E}"/>
          </ac:spMkLst>
        </pc:spChg>
      </pc:sldChg>
      <pc:sldChg chg="addSp modSp mod">
        <pc:chgData name="Shukufa Musayeva" userId="925d085fcd50c50b" providerId="LiveId" clId="{62D74B7E-0558-43C4-B782-C9E047A26758}" dt="2023-09-17T06:54:56.854" v="705" actId="1035"/>
        <pc:sldMkLst>
          <pc:docMk/>
          <pc:sldMk cId="3207037868" sldId="263"/>
        </pc:sldMkLst>
        <pc:spChg chg="mod">
          <ac:chgData name="Shukufa Musayeva" userId="925d085fcd50c50b" providerId="LiveId" clId="{62D74B7E-0558-43C4-B782-C9E047A26758}" dt="2023-09-17T06:54:00.898" v="693"/>
          <ac:spMkLst>
            <pc:docMk/>
            <pc:sldMk cId="3207037868" sldId="263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6:54:10.679" v="695" actId="20577"/>
          <ac:spMkLst>
            <pc:docMk/>
            <pc:sldMk cId="3207037868" sldId="263"/>
            <ac:spMk id="3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4:47.684" v="57" actId="1036"/>
          <ac:spMkLst>
            <pc:docMk/>
            <pc:sldMk cId="3207037868" sldId="263"/>
            <ac:spMk id="4" creationId="{9956AEEC-63A9-40F8-14BD-4F94B45ED7DF}"/>
          </ac:spMkLst>
        </pc:spChg>
        <pc:spChg chg="add mod">
          <ac:chgData name="Shukufa Musayeva" userId="925d085fcd50c50b" providerId="LiveId" clId="{62D74B7E-0558-43C4-B782-C9E047A26758}" dt="2023-09-17T06:54:49.471" v="702" actId="1076"/>
          <ac:spMkLst>
            <pc:docMk/>
            <pc:sldMk cId="3207037868" sldId="263"/>
            <ac:spMk id="7" creationId="{48ABC0EC-FCEB-DB41-0D88-5A43D16BE250}"/>
          </ac:spMkLst>
        </pc:spChg>
        <pc:picChg chg="add mod">
          <ac:chgData name="Shukufa Musayeva" userId="925d085fcd50c50b" providerId="LiveId" clId="{62D74B7E-0558-43C4-B782-C9E047A26758}" dt="2023-09-17T06:54:56.854" v="705" actId="1035"/>
          <ac:picMkLst>
            <pc:docMk/>
            <pc:sldMk cId="3207037868" sldId="263"/>
            <ac:picMk id="4" creationId="{9C341E76-33B2-2FDD-C2FA-CD75CECF87F0}"/>
          </ac:picMkLst>
        </pc:picChg>
      </pc:sldChg>
      <pc:sldChg chg="addSp modSp mod">
        <pc:chgData name="Shukufa Musayeva" userId="925d085fcd50c50b" providerId="LiveId" clId="{62D74B7E-0558-43C4-B782-C9E047A26758}" dt="2023-09-17T06:55:39.615" v="713"/>
        <pc:sldMkLst>
          <pc:docMk/>
          <pc:sldMk cId="780354215" sldId="264"/>
        </pc:sldMkLst>
        <pc:spChg chg="mod">
          <ac:chgData name="Shukufa Musayeva" userId="925d085fcd50c50b" providerId="LiveId" clId="{62D74B7E-0558-43C4-B782-C9E047A26758}" dt="2023-09-17T06:55:23.544" v="710" actId="1076"/>
          <ac:spMkLst>
            <pc:docMk/>
            <pc:sldMk cId="780354215" sldId="264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6:55:39.615" v="713"/>
          <ac:spMkLst>
            <pc:docMk/>
            <pc:sldMk cId="780354215" sldId="264"/>
            <ac:spMk id="3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4:53.253" v="62" actId="1036"/>
          <ac:spMkLst>
            <pc:docMk/>
            <pc:sldMk cId="780354215" sldId="264"/>
            <ac:spMk id="4" creationId="{33429B41-0C47-5362-F0F0-6E2FFB935581}"/>
          </ac:spMkLst>
        </pc:spChg>
        <pc:picChg chg="add mod">
          <ac:chgData name="Shukufa Musayeva" userId="925d085fcd50c50b" providerId="LiveId" clId="{62D74B7E-0558-43C4-B782-C9E047A26758}" dt="2023-09-17T06:55:04.373" v="706" actId="1076"/>
          <ac:picMkLst>
            <pc:docMk/>
            <pc:sldMk cId="780354215" sldId="264"/>
            <ac:picMk id="4" creationId="{FD5D003C-4DF7-C241-25F1-0D9A815E7AD5}"/>
          </ac:picMkLst>
        </pc:picChg>
      </pc:sldChg>
      <pc:sldChg chg="addSp modSp mod">
        <pc:chgData name="Shukufa Musayeva" userId="925d085fcd50c50b" providerId="LiveId" clId="{62D74B7E-0558-43C4-B782-C9E047A26758}" dt="2023-09-17T06:55:58.370" v="715"/>
        <pc:sldMkLst>
          <pc:docMk/>
          <pc:sldMk cId="1912040293" sldId="265"/>
        </pc:sldMkLst>
        <pc:spChg chg="mod">
          <ac:chgData name="Shukufa Musayeva" userId="925d085fcd50c50b" providerId="LiveId" clId="{62D74B7E-0558-43C4-B782-C9E047A26758}" dt="2023-09-17T06:55:58.370" v="715"/>
          <ac:spMkLst>
            <pc:docMk/>
            <pc:sldMk cId="1912040293" sldId="265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4:59.874" v="67" actId="1036"/>
          <ac:spMkLst>
            <pc:docMk/>
            <pc:sldMk cId="1912040293" sldId="265"/>
            <ac:spMk id="4" creationId="{9150A7D7-A11F-6694-D836-3D46ED64086D}"/>
          </ac:spMkLst>
        </pc:spChg>
        <pc:picChg chg="add mod">
          <ac:chgData name="Shukufa Musayeva" userId="925d085fcd50c50b" providerId="LiveId" clId="{62D74B7E-0558-43C4-B782-C9E047A26758}" dt="2023-09-17T06:55:50.510" v="714" actId="1076"/>
          <ac:picMkLst>
            <pc:docMk/>
            <pc:sldMk cId="1912040293" sldId="265"/>
            <ac:picMk id="4" creationId="{9429CEB7-BDFF-8056-42E1-23CFC71AE6A7}"/>
          </ac:picMkLst>
        </pc:picChg>
      </pc:sldChg>
      <pc:sldChg chg="modSp mod">
        <pc:chgData name="Shukufa Musayeva" userId="925d085fcd50c50b" providerId="LiveId" clId="{62D74B7E-0558-43C4-B782-C9E047A26758}" dt="2023-09-17T06:56:46.074" v="719"/>
        <pc:sldMkLst>
          <pc:docMk/>
          <pc:sldMk cId="1506316718" sldId="266"/>
        </pc:sldMkLst>
        <pc:spChg chg="mod">
          <ac:chgData name="Shukufa Musayeva" userId="925d085fcd50c50b" providerId="LiveId" clId="{62D74B7E-0558-43C4-B782-C9E047A26758}" dt="2023-09-17T06:56:34.918" v="717" actId="1076"/>
          <ac:spMkLst>
            <pc:docMk/>
            <pc:sldMk cId="1506316718" sldId="266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6:56:46.074" v="719"/>
          <ac:spMkLst>
            <pc:docMk/>
            <pc:sldMk cId="1506316718" sldId="266"/>
            <ac:spMk id="3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5:05.435" v="72" actId="1036"/>
          <ac:spMkLst>
            <pc:docMk/>
            <pc:sldMk cId="1506316718" sldId="266"/>
            <ac:spMk id="4" creationId="{F7388D56-CB8E-8190-D6E0-3FCB0AC76E11}"/>
          </ac:spMkLst>
        </pc:spChg>
      </pc:sldChg>
      <pc:sldChg chg="addSp modSp mod">
        <pc:chgData name="Shukufa Musayeva" userId="925d085fcd50c50b" providerId="LiveId" clId="{62D74B7E-0558-43C4-B782-C9E047A26758}" dt="2023-09-17T06:46:31.449" v="680" actId="1076"/>
        <pc:sldMkLst>
          <pc:docMk/>
          <pc:sldMk cId="608802584" sldId="267"/>
        </pc:sldMkLst>
        <pc:spChg chg="mod">
          <ac:chgData name="Shukufa Musayeva" userId="925d085fcd50c50b" providerId="LiveId" clId="{62D74B7E-0558-43C4-B782-C9E047A26758}" dt="2023-09-12T07:25:09.738" v="77" actId="1036"/>
          <ac:spMkLst>
            <pc:docMk/>
            <pc:sldMk cId="608802584" sldId="267"/>
            <ac:spMk id="4" creationId="{27641795-5C76-84E4-815B-9D8C89671A3A}"/>
          </ac:spMkLst>
        </pc:spChg>
        <pc:picChg chg="add mod">
          <ac:chgData name="Shukufa Musayeva" userId="925d085fcd50c50b" providerId="LiveId" clId="{62D74B7E-0558-43C4-B782-C9E047A26758}" dt="2023-09-17T06:46:31.449" v="680" actId="1076"/>
          <ac:picMkLst>
            <pc:docMk/>
            <pc:sldMk cId="608802584" sldId="267"/>
            <ac:picMk id="4" creationId="{4AEDDF61-10A2-F43D-2F80-BCED4395C3D9}"/>
          </ac:picMkLst>
        </pc:picChg>
      </pc:sldChg>
      <pc:sldChg chg="modSp mod">
        <pc:chgData name="Shukufa Musayeva" userId="925d085fcd50c50b" providerId="LiveId" clId="{62D74B7E-0558-43C4-B782-C9E047A26758}" dt="2023-09-17T03:21:08.621" v="210"/>
        <pc:sldMkLst>
          <pc:docMk/>
          <pc:sldMk cId="2455360536" sldId="268"/>
        </pc:sldMkLst>
        <pc:spChg chg="mod">
          <ac:chgData name="Shukufa Musayeva" userId="925d085fcd50c50b" providerId="LiveId" clId="{62D74B7E-0558-43C4-B782-C9E047A26758}" dt="2023-09-17T03:21:08.621" v="210"/>
          <ac:spMkLst>
            <pc:docMk/>
            <pc:sldMk cId="2455360536" sldId="268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5:15.244" v="83" actId="1036"/>
          <ac:spMkLst>
            <pc:docMk/>
            <pc:sldMk cId="2455360536" sldId="268"/>
            <ac:spMk id="3" creationId="{EF10D921-144B-F3B4-07B3-DFE281E7CEF6}"/>
          </ac:spMkLst>
        </pc:spChg>
      </pc:sldChg>
      <pc:sldChg chg="modSp mod">
        <pc:chgData name="Shukufa Musayeva" userId="925d085fcd50c50b" providerId="LiveId" clId="{62D74B7E-0558-43C4-B782-C9E047A26758}" dt="2023-09-17T03:21:08.621" v="210"/>
        <pc:sldMkLst>
          <pc:docMk/>
          <pc:sldMk cId="1149095734" sldId="269"/>
        </pc:sldMkLst>
        <pc:spChg chg="mod">
          <ac:chgData name="Shukufa Musayeva" userId="925d085fcd50c50b" providerId="LiveId" clId="{62D74B7E-0558-43C4-B782-C9E047A26758}" dt="2023-09-17T03:21:08.621" v="210"/>
          <ac:spMkLst>
            <pc:docMk/>
            <pc:sldMk cId="1149095734" sldId="269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5:22.286" v="88" actId="1036"/>
          <ac:spMkLst>
            <pc:docMk/>
            <pc:sldMk cId="1149095734" sldId="269"/>
            <ac:spMk id="4" creationId="{B32A0023-0CA0-8D55-BAB5-A91D81102EC9}"/>
          </ac:spMkLst>
        </pc:spChg>
      </pc:sldChg>
      <pc:sldChg chg="modSp">
        <pc:chgData name="Shukufa Musayeva" userId="925d085fcd50c50b" providerId="LiveId" clId="{62D74B7E-0558-43C4-B782-C9E047A26758}" dt="2023-09-17T03:21:08.621" v="210"/>
        <pc:sldMkLst>
          <pc:docMk/>
          <pc:sldMk cId="2696897746" sldId="270"/>
        </pc:sldMkLst>
        <pc:spChg chg="mod">
          <ac:chgData name="Shukufa Musayeva" userId="925d085fcd50c50b" providerId="LiveId" clId="{62D74B7E-0558-43C4-B782-C9E047A26758}" dt="2023-09-17T03:21:08.621" v="210"/>
          <ac:spMkLst>
            <pc:docMk/>
            <pc:sldMk cId="2696897746" sldId="270"/>
            <ac:spMk id="2" creationId="{00000000-0000-0000-0000-000000000000}"/>
          </ac:spMkLst>
        </pc:spChg>
      </pc:sldChg>
      <pc:sldChg chg="modSp mod">
        <pc:chgData name="Shukufa Musayeva" userId="925d085fcd50c50b" providerId="LiveId" clId="{62D74B7E-0558-43C4-B782-C9E047A26758}" dt="2023-09-17T03:21:08.621" v="210"/>
        <pc:sldMkLst>
          <pc:docMk/>
          <pc:sldMk cId="3163083377" sldId="271"/>
        </pc:sldMkLst>
        <pc:spChg chg="mod">
          <ac:chgData name="Shukufa Musayeva" userId="925d085fcd50c50b" providerId="LiveId" clId="{62D74B7E-0558-43C4-B782-C9E047A26758}" dt="2023-09-17T03:21:08.621" v="210"/>
          <ac:spMkLst>
            <pc:docMk/>
            <pc:sldMk cId="3163083377" sldId="271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5:33.591" v="93" actId="1036"/>
          <ac:spMkLst>
            <pc:docMk/>
            <pc:sldMk cId="3163083377" sldId="271"/>
            <ac:spMk id="4" creationId="{41AEA71C-5D86-553B-DDFD-60E1DD466F58}"/>
          </ac:spMkLst>
        </pc:spChg>
      </pc:sldChg>
      <pc:sldChg chg="modSp mod">
        <pc:chgData name="Shukufa Musayeva" userId="925d085fcd50c50b" providerId="LiveId" clId="{62D74B7E-0558-43C4-B782-C9E047A26758}" dt="2023-09-17T03:21:08.621" v="210"/>
        <pc:sldMkLst>
          <pc:docMk/>
          <pc:sldMk cId="372023760" sldId="272"/>
        </pc:sldMkLst>
        <pc:spChg chg="mod">
          <ac:chgData name="Shukufa Musayeva" userId="925d085fcd50c50b" providerId="LiveId" clId="{62D74B7E-0558-43C4-B782-C9E047A26758}" dt="2023-09-17T03:21:08.621" v="210"/>
          <ac:spMkLst>
            <pc:docMk/>
            <pc:sldMk cId="372023760" sldId="272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5:38.677" v="98" actId="1036"/>
          <ac:spMkLst>
            <pc:docMk/>
            <pc:sldMk cId="372023760" sldId="272"/>
            <ac:spMk id="3" creationId="{D979C5AB-F1F0-D481-12C8-6606B9D81738}"/>
          </ac:spMkLst>
        </pc:spChg>
      </pc:sldChg>
      <pc:sldChg chg="modSp mod">
        <pc:chgData name="Shukufa Musayeva" userId="925d085fcd50c50b" providerId="LiveId" clId="{62D74B7E-0558-43C4-B782-C9E047A26758}" dt="2023-09-17T03:21:08.621" v="210"/>
        <pc:sldMkLst>
          <pc:docMk/>
          <pc:sldMk cId="847409903" sldId="273"/>
        </pc:sldMkLst>
        <pc:spChg chg="mod">
          <ac:chgData name="Shukufa Musayeva" userId="925d085fcd50c50b" providerId="LiveId" clId="{62D74B7E-0558-43C4-B782-C9E047A26758}" dt="2023-09-17T03:21:08.621" v="210"/>
          <ac:spMkLst>
            <pc:docMk/>
            <pc:sldMk cId="847409903" sldId="273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5:43.040" v="103" actId="1036"/>
          <ac:spMkLst>
            <pc:docMk/>
            <pc:sldMk cId="847409903" sldId="273"/>
            <ac:spMk id="9" creationId="{49F3B046-DD33-4938-BCC9-CD75C1076C5C}"/>
          </ac:spMkLst>
        </pc:spChg>
      </pc:sldChg>
      <pc:sldChg chg="modSp mod">
        <pc:chgData name="Shukufa Musayeva" userId="925d085fcd50c50b" providerId="LiveId" clId="{62D74B7E-0558-43C4-B782-C9E047A26758}" dt="2023-09-12T07:25:48.730" v="108" actId="1036"/>
        <pc:sldMkLst>
          <pc:docMk/>
          <pc:sldMk cId="961683443" sldId="274"/>
        </pc:sldMkLst>
        <pc:spChg chg="mod">
          <ac:chgData name="Shukufa Musayeva" userId="925d085fcd50c50b" providerId="LiveId" clId="{62D74B7E-0558-43C4-B782-C9E047A26758}" dt="2023-09-12T07:25:48.730" v="108" actId="1036"/>
          <ac:spMkLst>
            <pc:docMk/>
            <pc:sldMk cId="961683443" sldId="274"/>
            <ac:spMk id="3" creationId="{035F811F-B4D7-72A1-D810-4F6FFB0BE332}"/>
          </ac:spMkLst>
        </pc:spChg>
      </pc:sldChg>
      <pc:sldChg chg="addSp modSp mod">
        <pc:chgData name="Shukufa Musayeva" userId="925d085fcd50c50b" providerId="LiveId" clId="{62D74B7E-0558-43C4-B782-C9E047A26758}" dt="2023-09-17T06:47:16.553" v="682" actId="1076"/>
        <pc:sldMkLst>
          <pc:docMk/>
          <pc:sldMk cId="1838276239" sldId="275"/>
        </pc:sldMkLst>
        <pc:spChg chg="mod">
          <ac:chgData name="Shukufa Musayeva" userId="925d085fcd50c50b" providerId="LiveId" clId="{62D74B7E-0558-43C4-B782-C9E047A26758}" dt="2023-09-14T03:08:06.178" v="182" actId="20577"/>
          <ac:spMkLst>
            <pc:docMk/>
            <pc:sldMk cId="1838276239" sldId="275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5:55.249" v="113" actId="1036"/>
          <ac:spMkLst>
            <pc:docMk/>
            <pc:sldMk cId="1838276239" sldId="275"/>
            <ac:spMk id="4" creationId="{92B444E8-3C71-FA09-CF55-79FA1C463D31}"/>
          </ac:spMkLst>
        </pc:spChg>
        <pc:picChg chg="add mod">
          <ac:chgData name="Shukufa Musayeva" userId="925d085fcd50c50b" providerId="LiveId" clId="{62D74B7E-0558-43C4-B782-C9E047A26758}" dt="2023-09-17T06:47:16.553" v="682" actId="1076"/>
          <ac:picMkLst>
            <pc:docMk/>
            <pc:sldMk cId="1838276239" sldId="275"/>
            <ac:picMk id="4" creationId="{AFA971E6-50AA-80ED-489A-B05099F68C1F}"/>
          </ac:picMkLst>
        </pc:picChg>
      </pc:sldChg>
      <pc:sldChg chg="addSp delSp modSp mod">
        <pc:chgData name="Shukufa Musayeva" userId="925d085fcd50c50b" providerId="LiveId" clId="{62D74B7E-0558-43C4-B782-C9E047A26758}" dt="2023-09-17T07:05:47.293" v="853" actId="1038"/>
        <pc:sldMkLst>
          <pc:docMk/>
          <pc:sldMk cId="949591575" sldId="276"/>
        </pc:sldMkLst>
        <pc:spChg chg="mod">
          <ac:chgData name="Shukufa Musayeva" userId="925d085fcd50c50b" providerId="LiveId" clId="{62D74B7E-0558-43C4-B782-C9E047A26758}" dt="2023-09-17T07:01:55.524" v="782"/>
          <ac:spMkLst>
            <pc:docMk/>
            <pc:sldMk cId="949591575" sldId="276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5:59.806" v="119" actId="1036"/>
          <ac:spMkLst>
            <pc:docMk/>
            <pc:sldMk cId="949591575" sldId="276"/>
            <ac:spMk id="3" creationId="{A2E0BC77-9C60-4EBD-C6C5-75EEE94B04F8}"/>
          </ac:spMkLst>
        </pc:spChg>
        <pc:spChg chg="mod">
          <ac:chgData name="Shukufa Musayeva" userId="925d085fcd50c50b" providerId="LiveId" clId="{62D74B7E-0558-43C4-B782-C9E047A26758}" dt="2023-09-17T07:05:27.110" v="814" actId="164"/>
          <ac:spMkLst>
            <pc:docMk/>
            <pc:sldMk cId="949591575" sldId="276"/>
            <ac:spMk id="25" creationId="{30D6FC85-2B5B-EB9D-B0E9-2564B6289A56}"/>
          </ac:spMkLst>
        </pc:spChg>
        <pc:spChg chg="mod">
          <ac:chgData name="Shukufa Musayeva" userId="925d085fcd50c50b" providerId="LiveId" clId="{62D74B7E-0558-43C4-B782-C9E047A26758}" dt="2023-09-17T07:05:27.110" v="814" actId="164"/>
          <ac:spMkLst>
            <pc:docMk/>
            <pc:sldMk cId="949591575" sldId="276"/>
            <ac:spMk id="26" creationId="{123FD04F-FD0B-555B-2887-2F9AC8E5A491}"/>
          </ac:spMkLst>
        </pc:spChg>
        <pc:spChg chg="mod">
          <ac:chgData name="Shukufa Musayeva" userId="925d085fcd50c50b" providerId="LiveId" clId="{62D74B7E-0558-43C4-B782-C9E047A26758}" dt="2023-09-17T07:05:27.110" v="814" actId="164"/>
          <ac:spMkLst>
            <pc:docMk/>
            <pc:sldMk cId="949591575" sldId="276"/>
            <ac:spMk id="27" creationId="{7DC01C5E-52E5-725E-BD13-DB62C9BA8B76}"/>
          </ac:spMkLst>
        </pc:spChg>
        <pc:spChg chg="mod">
          <ac:chgData name="Shukufa Musayeva" userId="925d085fcd50c50b" providerId="LiveId" clId="{62D74B7E-0558-43C4-B782-C9E047A26758}" dt="2023-09-17T07:05:27.110" v="814" actId="164"/>
          <ac:spMkLst>
            <pc:docMk/>
            <pc:sldMk cId="949591575" sldId="276"/>
            <ac:spMk id="28" creationId="{55BA2B57-B175-FB55-13BA-D63BA0EF4D22}"/>
          </ac:spMkLst>
        </pc:spChg>
        <pc:spChg chg="mod">
          <ac:chgData name="Shukufa Musayeva" userId="925d085fcd50c50b" providerId="LiveId" clId="{62D74B7E-0558-43C4-B782-C9E047A26758}" dt="2023-09-17T07:05:27.110" v="814" actId="164"/>
          <ac:spMkLst>
            <pc:docMk/>
            <pc:sldMk cId="949591575" sldId="276"/>
            <ac:spMk id="29" creationId="{C015E574-52EE-A75A-19AE-2888AC95E321}"/>
          </ac:spMkLst>
        </pc:spChg>
        <pc:spChg chg="mod">
          <ac:chgData name="Shukufa Musayeva" userId="925d085fcd50c50b" providerId="LiveId" clId="{62D74B7E-0558-43C4-B782-C9E047A26758}" dt="2023-09-17T07:05:27.110" v="814" actId="164"/>
          <ac:spMkLst>
            <pc:docMk/>
            <pc:sldMk cId="949591575" sldId="276"/>
            <ac:spMk id="34" creationId="{EF0AB000-F890-4249-781D-7CECFEA6B451}"/>
          </ac:spMkLst>
        </pc:spChg>
        <pc:spChg chg="mod">
          <ac:chgData name="Shukufa Musayeva" userId="925d085fcd50c50b" providerId="LiveId" clId="{62D74B7E-0558-43C4-B782-C9E047A26758}" dt="2023-09-17T07:05:27.110" v="814" actId="164"/>
          <ac:spMkLst>
            <pc:docMk/>
            <pc:sldMk cId="949591575" sldId="276"/>
            <ac:spMk id="36" creationId="{EF484C11-6FA6-4A1C-8ED0-EC6E9D25F939}"/>
          </ac:spMkLst>
        </pc:spChg>
        <pc:spChg chg="mod">
          <ac:chgData name="Shukufa Musayeva" userId="925d085fcd50c50b" providerId="LiveId" clId="{62D74B7E-0558-43C4-B782-C9E047A26758}" dt="2023-09-17T07:05:27.110" v="814" actId="164"/>
          <ac:spMkLst>
            <pc:docMk/>
            <pc:sldMk cId="949591575" sldId="276"/>
            <ac:spMk id="37" creationId="{7C1F0A98-0F1B-C6AA-10A5-453013B9E084}"/>
          </ac:spMkLst>
        </pc:spChg>
        <pc:spChg chg="mod">
          <ac:chgData name="Shukufa Musayeva" userId="925d085fcd50c50b" providerId="LiveId" clId="{62D74B7E-0558-43C4-B782-C9E047A26758}" dt="2023-09-17T07:05:27.110" v="814" actId="164"/>
          <ac:spMkLst>
            <pc:docMk/>
            <pc:sldMk cId="949591575" sldId="276"/>
            <ac:spMk id="38" creationId="{FE036B66-8E63-A27B-D189-7E24E7480CDA}"/>
          </ac:spMkLst>
        </pc:spChg>
        <pc:spChg chg="mod">
          <ac:chgData name="Shukufa Musayeva" userId="925d085fcd50c50b" providerId="LiveId" clId="{62D74B7E-0558-43C4-B782-C9E047A26758}" dt="2023-09-17T07:05:27.110" v="814" actId="164"/>
          <ac:spMkLst>
            <pc:docMk/>
            <pc:sldMk cId="949591575" sldId="276"/>
            <ac:spMk id="39" creationId="{C634E70B-EEBA-248D-2476-4DE9699F9EA9}"/>
          </ac:spMkLst>
        </pc:spChg>
        <pc:spChg chg="mod">
          <ac:chgData name="Shukufa Musayeva" userId="925d085fcd50c50b" providerId="LiveId" clId="{62D74B7E-0558-43C4-B782-C9E047A26758}" dt="2023-09-17T07:05:27.110" v="814" actId="164"/>
          <ac:spMkLst>
            <pc:docMk/>
            <pc:sldMk cId="949591575" sldId="276"/>
            <ac:spMk id="45" creationId="{5598B455-00E5-2A56-4EDB-3E0ECA20ECD3}"/>
          </ac:spMkLst>
        </pc:spChg>
        <pc:grpChg chg="add mod">
          <ac:chgData name="Shukufa Musayeva" userId="925d085fcd50c50b" providerId="LiveId" clId="{62D74B7E-0558-43C4-B782-C9E047A26758}" dt="2023-09-17T07:05:47.293" v="853" actId="1038"/>
          <ac:grpSpMkLst>
            <pc:docMk/>
            <pc:sldMk cId="949591575" sldId="276"/>
            <ac:grpSpMk id="14" creationId="{DCB20F96-E21C-6DEE-EBD9-4120B11EABB8}"/>
          </ac:grpSpMkLst>
        </pc:grpChg>
        <pc:graphicFrameChg chg="del">
          <ac:chgData name="Shukufa Musayeva" userId="925d085fcd50c50b" providerId="LiveId" clId="{62D74B7E-0558-43C4-B782-C9E047A26758}" dt="2023-09-17T07:03:19.450" v="793" actId="478"/>
          <ac:graphicFrameMkLst>
            <pc:docMk/>
            <pc:sldMk cId="949591575" sldId="276"/>
            <ac:graphicFrameMk id="61" creationId="{00000000-0000-0000-0000-000000000000}"/>
          </ac:graphicFrameMkLst>
        </pc:graphicFrameChg>
        <pc:picChg chg="add mod">
          <ac:chgData name="Shukufa Musayeva" userId="925d085fcd50c50b" providerId="LiveId" clId="{62D74B7E-0558-43C4-B782-C9E047A26758}" dt="2023-09-17T07:05:27.110" v="814" actId="164"/>
          <ac:picMkLst>
            <pc:docMk/>
            <pc:sldMk cId="949591575" sldId="276"/>
            <ac:picMk id="3" creationId="{784221D6-9FCE-3FA1-E029-A9C11A020867}"/>
          </ac:picMkLst>
        </pc:picChg>
        <pc:cxnChg chg="mod">
          <ac:chgData name="Shukufa Musayeva" userId="925d085fcd50c50b" providerId="LiveId" clId="{62D74B7E-0558-43C4-B782-C9E047A26758}" dt="2023-09-17T07:05:27.110" v="814" actId="164"/>
          <ac:cxnSpMkLst>
            <pc:docMk/>
            <pc:sldMk cId="949591575" sldId="276"/>
            <ac:cxnSpMk id="30" creationId="{11AECC7A-CD42-6250-988A-A198ED772F74}"/>
          </ac:cxnSpMkLst>
        </pc:cxnChg>
        <pc:cxnChg chg="mod">
          <ac:chgData name="Shukufa Musayeva" userId="925d085fcd50c50b" providerId="LiveId" clId="{62D74B7E-0558-43C4-B782-C9E047A26758}" dt="2023-09-17T07:05:27.110" v="814" actId="164"/>
          <ac:cxnSpMkLst>
            <pc:docMk/>
            <pc:sldMk cId="949591575" sldId="276"/>
            <ac:cxnSpMk id="31" creationId="{EE80C4F4-4E06-C83B-B128-3C5289DB6A73}"/>
          </ac:cxnSpMkLst>
        </pc:cxnChg>
        <pc:cxnChg chg="mod">
          <ac:chgData name="Shukufa Musayeva" userId="925d085fcd50c50b" providerId="LiveId" clId="{62D74B7E-0558-43C4-B782-C9E047A26758}" dt="2023-09-17T07:05:27.110" v="814" actId="164"/>
          <ac:cxnSpMkLst>
            <pc:docMk/>
            <pc:sldMk cId="949591575" sldId="276"/>
            <ac:cxnSpMk id="32" creationId="{998F066A-FE25-C306-D97B-855A2291FB66}"/>
          </ac:cxnSpMkLst>
        </pc:cxnChg>
        <pc:cxnChg chg="mod">
          <ac:chgData name="Shukufa Musayeva" userId="925d085fcd50c50b" providerId="LiveId" clId="{62D74B7E-0558-43C4-B782-C9E047A26758}" dt="2023-09-17T07:05:27.110" v="814" actId="164"/>
          <ac:cxnSpMkLst>
            <pc:docMk/>
            <pc:sldMk cId="949591575" sldId="276"/>
            <ac:cxnSpMk id="33" creationId="{0A00D342-4027-F927-F1CC-1C7E73DB388C}"/>
          </ac:cxnSpMkLst>
        </pc:cxnChg>
        <pc:cxnChg chg="mod">
          <ac:chgData name="Shukufa Musayeva" userId="925d085fcd50c50b" providerId="LiveId" clId="{62D74B7E-0558-43C4-B782-C9E047A26758}" dt="2023-09-17T07:05:27.110" v="814" actId="164"/>
          <ac:cxnSpMkLst>
            <pc:docMk/>
            <pc:sldMk cId="949591575" sldId="276"/>
            <ac:cxnSpMk id="35" creationId="{20019207-9AD5-3DAB-16FF-24C4921E30B9}"/>
          </ac:cxnSpMkLst>
        </pc:cxnChg>
        <pc:cxnChg chg="mod">
          <ac:chgData name="Shukufa Musayeva" userId="925d085fcd50c50b" providerId="LiveId" clId="{62D74B7E-0558-43C4-B782-C9E047A26758}" dt="2023-09-17T07:05:27.110" v="814" actId="164"/>
          <ac:cxnSpMkLst>
            <pc:docMk/>
            <pc:sldMk cId="949591575" sldId="276"/>
            <ac:cxnSpMk id="40" creationId="{2C2F1C6F-5F5C-7C51-9B9A-92D38EC16CB3}"/>
          </ac:cxnSpMkLst>
        </pc:cxnChg>
        <pc:cxnChg chg="mod">
          <ac:chgData name="Shukufa Musayeva" userId="925d085fcd50c50b" providerId="LiveId" clId="{62D74B7E-0558-43C4-B782-C9E047A26758}" dt="2023-09-17T07:05:27.110" v="814" actId="164"/>
          <ac:cxnSpMkLst>
            <pc:docMk/>
            <pc:sldMk cId="949591575" sldId="276"/>
            <ac:cxnSpMk id="41" creationId="{7127F904-B702-FC4F-FE19-2E94C660DE1B}"/>
          </ac:cxnSpMkLst>
        </pc:cxnChg>
        <pc:cxnChg chg="mod">
          <ac:chgData name="Shukufa Musayeva" userId="925d085fcd50c50b" providerId="LiveId" clId="{62D74B7E-0558-43C4-B782-C9E047A26758}" dt="2023-09-17T07:05:27.110" v="814" actId="164"/>
          <ac:cxnSpMkLst>
            <pc:docMk/>
            <pc:sldMk cId="949591575" sldId="276"/>
            <ac:cxnSpMk id="42" creationId="{A11254B9-23B6-2525-C1C1-755E83A5EE0D}"/>
          </ac:cxnSpMkLst>
        </pc:cxnChg>
        <pc:cxnChg chg="mod">
          <ac:chgData name="Shukufa Musayeva" userId="925d085fcd50c50b" providerId="LiveId" clId="{62D74B7E-0558-43C4-B782-C9E047A26758}" dt="2023-09-17T07:05:27.110" v="814" actId="164"/>
          <ac:cxnSpMkLst>
            <pc:docMk/>
            <pc:sldMk cId="949591575" sldId="276"/>
            <ac:cxnSpMk id="43" creationId="{5136EB72-A537-0273-6664-CA14D4880064}"/>
          </ac:cxnSpMkLst>
        </pc:cxnChg>
        <pc:cxnChg chg="mod">
          <ac:chgData name="Shukufa Musayeva" userId="925d085fcd50c50b" providerId="LiveId" clId="{62D74B7E-0558-43C4-B782-C9E047A26758}" dt="2023-09-17T07:05:27.110" v="814" actId="164"/>
          <ac:cxnSpMkLst>
            <pc:docMk/>
            <pc:sldMk cId="949591575" sldId="276"/>
            <ac:cxnSpMk id="44" creationId="{03B7CDB5-2CC8-BD42-831A-EB75B0B7A2EA}"/>
          </ac:cxnSpMkLst>
        </pc:cxnChg>
        <pc:cxnChg chg="mod">
          <ac:chgData name="Shukufa Musayeva" userId="925d085fcd50c50b" providerId="LiveId" clId="{62D74B7E-0558-43C4-B782-C9E047A26758}" dt="2023-09-17T07:05:27.110" v="814" actId="164"/>
          <ac:cxnSpMkLst>
            <pc:docMk/>
            <pc:sldMk cId="949591575" sldId="276"/>
            <ac:cxnSpMk id="46" creationId="{74B7B00C-9CA0-5318-9745-01266BF5FA45}"/>
          </ac:cxnSpMkLst>
        </pc:cxnChg>
      </pc:sldChg>
      <pc:sldChg chg="modSp mod">
        <pc:chgData name="Shukufa Musayeva" userId="925d085fcd50c50b" providerId="LiveId" clId="{62D74B7E-0558-43C4-B782-C9E047A26758}" dt="2023-09-17T07:01:06.993" v="778" actId="1076"/>
        <pc:sldMkLst>
          <pc:docMk/>
          <pc:sldMk cId="1750924256" sldId="277"/>
        </pc:sldMkLst>
        <pc:spChg chg="mod">
          <ac:chgData name="Shukufa Musayeva" userId="925d085fcd50c50b" providerId="LiveId" clId="{62D74B7E-0558-43C4-B782-C9E047A26758}" dt="2023-09-17T03:21:08.621" v="210"/>
          <ac:spMkLst>
            <pc:docMk/>
            <pc:sldMk cId="1750924256" sldId="277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7:01:06.993" v="778" actId="1076"/>
          <ac:spMkLst>
            <pc:docMk/>
            <pc:sldMk cId="1750924256" sldId="277"/>
            <ac:spMk id="3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6:03.436" v="124" actId="1036"/>
          <ac:spMkLst>
            <pc:docMk/>
            <pc:sldMk cId="1750924256" sldId="277"/>
            <ac:spMk id="4" creationId="{871AB5E8-2DA1-9CFC-3041-8ABE84544FAB}"/>
          </ac:spMkLst>
        </pc:spChg>
      </pc:sldChg>
      <pc:sldChg chg="addSp modSp mod">
        <pc:chgData name="Shukufa Musayeva" userId="925d085fcd50c50b" providerId="LiveId" clId="{62D74B7E-0558-43C4-B782-C9E047A26758}" dt="2023-09-17T07:00:37.058" v="772"/>
        <pc:sldMkLst>
          <pc:docMk/>
          <pc:sldMk cId="2418715345" sldId="278"/>
        </pc:sldMkLst>
        <pc:spChg chg="mod">
          <ac:chgData name="Shukufa Musayeva" userId="925d085fcd50c50b" providerId="LiveId" clId="{62D74B7E-0558-43C4-B782-C9E047A26758}" dt="2023-09-17T07:00:37.058" v="772"/>
          <ac:spMkLst>
            <pc:docMk/>
            <pc:sldMk cId="2418715345" sldId="278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6:06.287" v="128" actId="1036"/>
          <ac:spMkLst>
            <pc:docMk/>
            <pc:sldMk cId="2418715345" sldId="278"/>
            <ac:spMk id="4" creationId="{F5667C73-FC98-D869-86EA-BA0283041006}"/>
          </ac:spMkLst>
        </pc:spChg>
        <pc:picChg chg="add mod">
          <ac:chgData name="Shukufa Musayeva" userId="925d085fcd50c50b" providerId="LiveId" clId="{62D74B7E-0558-43C4-B782-C9E047A26758}" dt="2023-09-17T07:00:25.767" v="771" actId="1076"/>
          <ac:picMkLst>
            <pc:docMk/>
            <pc:sldMk cId="2418715345" sldId="278"/>
            <ac:picMk id="4" creationId="{A9D42CA9-79C6-4A28-F122-6A2D4A20962B}"/>
          </ac:picMkLst>
        </pc:picChg>
      </pc:sldChg>
      <pc:sldChg chg="modSp mod">
        <pc:chgData name="Shukufa Musayeva" userId="925d085fcd50c50b" providerId="LiveId" clId="{62D74B7E-0558-43C4-B782-C9E047A26758}" dt="2023-09-17T07:00:13.888" v="770"/>
        <pc:sldMkLst>
          <pc:docMk/>
          <pc:sldMk cId="886090742" sldId="279"/>
        </pc:sldMkLst>
        <pc:spChg chg="mod">
          <ac:chgData name="Shukufa Musayeva" userId="925d085fcd50c50b" providerId="LiveId" clId="{62D74B7E-0558-43C4-B782-C9E047A26758}" dt="2023-09-17T07:00:13.888" v="770"/>
          <ac:spMkLst>
            <pc:docMk/>
            <pc:sldMk cId="886090742" sldId="279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6:10.157" v="133" actId="1036"/>
          <ac:spMkLst>
            <pc:docMk/>
            <pc:sldMk cId="886090742" sldId="279"/>
            <ac:spMk id="4" creationId="{9A48AB5C-DBC2-BAB1-100F-F0A500A71A93}"/>
          </ac:spMkLst>
        </pc:spChg>
      </pc:sldChg>
      <pc:sldChg chg="addSp delSp modSp mod">
        <pc:chgData name="Shukufa Musayeva" userId="925d085fcd50c50b" providerId="LiveId" clId="{62D74B7E-0558-43C4-B782-C9E047A26758}" dt="2023-09-17T07:00:01.629" v="769" actId="1076"/>
        <pc:sldMkLst>
          <pc:docMk/>
          <pc:sldMk cId="4166940904" sldId="280"/>
        </pc:sldMkLst>
        <pc:spChg chg="mod">
          <ac:chgData name="Shukufa Musayeva" userId="925d085fcd50c50b" providerId="LiveId" clId="{62D74B7E-0558-43C4-B782-C9E047A26758}" dt="2023-09-17T06:59:13.718" v="760"/>
          <ac:spMkLst>
            <pc:docMk/>
            <pc:sldMk cId="4166940904" sldId="280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6:59:50.008" v="767" actId="20577"/>
          <ac:spMkLst>
            <pc:docMk/>
            <pc:sldMk cId="4166940904" sldId="280"/>
            <ac:spMk id="3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6:15.795" v="138" actId="1036"/>
          <ac:spMkLst>
            <pc:docMk/>
            <pc:sldMk cId="4166940904" sldId="280"/>
            <ac:spMk id="5" creationId="{3916CE59-E4E5-8CF4-430B-8749696D5985}"/>
          </ac:spMkLst>
        </pc:spChg>
        <pc:graphicFrameChg chg="del">
          <ac:chgData name="Shukufa Musayeva" userId="925d085fcd50c50b" providerId="LiveId" clId="{62D74B7E-0558-43C4-B782-C9E047A26758}" dt="2023-09-17T06:59:33.541" v="763" actId="478"/>
          <ac:graphicFrameMkLst>
            <pc:docMk/>
            <pc:sldMk cId="4166940904" sldId="280"/>
            <ac:graphicFrameMk id="4" creationId="{00000000-0000-0000-0000-000000000000}"/>
          </ac:graphicFrameMkLst>
        </pc:graphicFrameChg>
        <pc:picChg chg="add mod">
          <ac:chgData name="Shukufa Musayeva" userId="925d085fcd50c50b" providerId="LiveId" clId="{62D74B7E-0558-43C4-B782-C9E047A26758}" dt="2023-09-17T07:00:01.629" v="769" actId="1076"/>
          <ac:picMkLst>
            <pc:docMk/>
            <pc:sldMk cId="4166940904" sldId="280"/>
            <ac:picMk id="5" creationId="{244E5ED7-2CF4-6467-BADA-3FF2C6526EB0}"/>
          </ac:picMkLst>
        </pc:picChg>
      </pc:sldChg>
      <pc:sldChg chg="addSp modSp mod">
        <pc:chgData name="Shukufa Musayeva" userId="925d085fcd50c50b" providerId="LiveId" clId="{62D74B7E-0558-43C4-B782-C9E047A26758}" dt="2023-09-17T06:59:03.142" v="759" actId="1076"/>
        <pc:sldMkLst>
          <pc:docMk/>
          <pc:sldMk cId="1041432637" sldId="281"/>
        </pc:sldMkLst>
        <pc:spChg chg="mod">
          <ac:chgData name="Shukufa Musayeva" userId="925d085fcd50c50b" providerId="LiveId" clId="{62D74B7E-0558-43C4-B782-C9E047A26758}" dt="2023-09-17T06:58:47.285" v="756"/>
          <ac:spMkLst>
            <pc:docMk/>
            <pc:sldMk cId="1041432637" sldId="281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6:58:57.337" v="758" actId="113"/>
          <ac:spMkLst>
            <pc:docMk/>
            <pc:sldMk cId="1041432637" sldId="281"/>
            <ac:spMk id="3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6:19.563" v="142" actId="1036"/>
          <ac:spMkLst>
            <pc:docMk/>
            <pc:sldMk cId="1041432637" sldId="281"/>
            <ac:spMk id="4" creationId="{F59D63E6-8E8C-CB02-C344-8C058727202D}"/>
          </ac:spMkLst>
        </pc:spChg>
        <pc:picChg chg="add mod">
          <ac:chgData name="Shukufa Musayeva" userId="925d085fcd50c50b" providerId="LiveId" clId="{62D74B7E-0558-43C4-B782-C9E047A26758}" dt="2023-09-17T06:59:03.142" v="759" actId="1076"/>
          <ac:picMkLst>
            <pc:docMk/>
            <pc:sldMk cId="1041432637" sldId="281"/>
            <ac:picMk id="4" creationId="{76FD8AB4-D074-2328-CF1D-29FFD455EF5F}"/>
          </ac:picMkLst>
        </pc:picChg>
      </pc:sldChg>
      <pc:sldChg chg="modSp mod">
        <pc:chgData name="Shukufa Musayeva" userId="925d085fcd50c50b" providerId="LiveId" clId="{62D74B7E-0558-43C4-B782-C9E047A26758}" dt="2023-09-17T06:58:21.212" v="752"/>
        <pc:sldMkLst>
          <pc:docMk/>
          <pc:sldMk cId="1130352719" sldId="282"/>
        </pc:sldMkLst>
        <pc:spChg chg="mod">
          <ac:chgData name="Shukufa Musayeva" userId="925d085fcd50c50b" providerId="LiveId" clId="{62D74B7E-0558-43C4-B782-C9E047A26758}" dt="2023-09-17T06:58:11.845" v="751" actId="1037"/>
          <ac:spMkLst>
            <pc:docMk/>
            <pc:sldMk cId="1130352719" sldId="282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6:58:21.212" v="752"/>
          <ac:spMkLst>
            <pc:docMk/>
            <pc:sldMk cId="1130352719" sldId="282"/>
            <ac:spMk id="3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6:24.064" v="147" actId="1036"/>
          <ac:spMkLst>
            <pc:docMk/>
            <pc:sldMk cId="1130352719" sldId="282"/>
            <ac:spMk id="4" creationId="{1E4A61C6-F109-1047-7222-4A4546893D55}"/>
          </ac:spMkLst>
        </pc:spChg>
      </pc:sldChg>
      <pc:sldChg chg="addSp delSp modSp mod">
        <pc:chgData name="Shukufa Musayeva" userId="925d085fcd50c50b" providerId="LiveId" clId="{62D74B7E-0558-43C4-B782-C9E047A26758}" dt="2023-09-17T06:57:55.738" v="736" actId="1037"/>
        <pc:sldMkLst>
          <pc:docMk/>
          <pc:sldMk cId="2992423075" sldId="283"/>
        </pc:sldMkLst>
        <pc:spChg chg="del">
          <ac:chgData name="Shukufa Musayeva" userId="925d085fcd50c50b" providerId="LiveId" clId="{62D74B7E-0558-43C4-B782-C9E047A26758}" dt="2023-09-12T07:26:32.652" v="153" actId="478"/>
          <ac:spMkLst>
            <pc:docMk/>
            <pc:sldMk cId="2992423075" sldId="283"/>
            <ac:spMk id="2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7T06:57:22.517" v="726" actId="403"/>
          <ac:spMkLst>
            <pc:docMk/>
            <pc:sldMk cId="2992423075" sldId="283"/>
            <ac:spMk id="3" creationId="{00000000-0000-0000-0000-000000000000}"/>
          </ac:spMkLst>
        </pc:spChg>
        <pc:spChg chg="mod">
          <ac:chgData name="Shukufa Musayeva" userId="925d085fcd50c50b" providerId="LiveId" clId="{62D74B7E-0558-43C4-B782-C9E047A26758}" dt="2023-09-12T07:26:26.867" v="152" actId="1036"/>
          <ac:spMkLst>
            <pc:docMk/>
            <pc:sldMk cId="2992423075" sldId="283"/>
            <ac:spMk id="4" creationId="{262C0139-FB36-40AC-F0AA-8DE9DCCF49E4}"/>
          </ac:spMkLst>
        </pc:spChg>
        <pc:picChg chg="add mod">
          <ac:chgData name="Shukufa Musayeva" userId="925d085fcd50c50b" providerId="LiveId" clId="{62D74B7E-0558-43C4-B782-C9E047A26758}" dt="2023-09-17T06:57:55.738" v="736" actId="1037"/>
          <ac:picMkLst>
            <pc:docMk/>
            <pc:sldMk cId="2992423075" sldId="283"/>
            <ac:picMk id="2" creationId="{A4189B17-954C-B97A-61AA-676B00472A7E}"/>
          </ac:picMkLst>
        </pc:picChg>
      </pc:sldChg>
      <pc:sldChg chg="addSp delSp modSp new mod">
        <pc:chgData name="Shukufa Musayeva" userId="925d085fcd50c50b" providerId="LiveId" clId="{62D74B7E-0558-43C4-B782-C9E047A26758}" dt="2023-09-17T04:26:04.981" v="453" actId="1036"/>
        <pc:sldMkLst>
          <pc:docMk/>
          <pc:sldMk cId="1344905876" sldId="284"/>
        </pc:sldMkLst>
        <pc:spChg chg="del">
          <ac:chgData name="Shukufa Musayeva" userId="925d085fcd50c50b" providerId="LiveId" clId="{62D74B7E-0558-43C4-B782-C9E047A26758}" dt="2023-09-17T03:45:20.303" v="399" actId="478"/>
          <ac:spMkLst>
            <pc:docMk/>
            <pc:sldMk cId="1344905876" sldId="284"/>
            <ac:spMk id="2" creationId="{BFF66F65-17D4-6456-35C7-4C8C58EAAF34}"/>
          </ac:spMkLst>
        </pc:spChg>
        <pc:spChg chg="del">
          <ac:chgData name="Shukufa Musayeva" userId="925d085fcd50c50b" providerId="LiveId" clId="{62D74B7E-0558-43C4-B782-C9E047A26758}" dt="2023-09-17T03:45:22.940" v="400" actId="478"/>
          <ac:spMkLst>
            <pc:docMk/>
            <pc:sldMk cId="1344905876" sldId="284"/>
            <ac:spMk id="4" creationId="{5301ADE6-B58C-8E9A-4408-F10FC6533EFC}"/>
          </ac:spMkLst>
        </pc:spChg>
        <pc:picChg chg="add del">
          <ac:chgData name="Shukufa Musayeva" userId="925d085fcd50c50b" providerId="LiveId" clId="{62D74B7E-0558-43C4-B782-C9E047A26758}" dt="2023-09-17T03:45:27.428" v="402" actId="478"/>
          <ac:picMkLst>
            <pc:docMk/>
            <pc:sldMk cId="1344905876" sldId="284"/>
            <ac:picMk id="5" creationId="{BF7BA2F0-C131-D6E3-8FF5-6B295C39FFA3}"/>
          </ac:picMkLst>
        </pc:picChg>
        <pc:picChg chg="add del mod">
          <ac:chgData name="Shukufa Musayeva" userId="925d085fcd50c50b" providerId="LiveId" clId="{62D74B7E-0558-43C4-B782-C9E047A26758}" dt="2023-09-17T03:46:18.787" v="406" actId="478"/>
          <ac:picMkLst>
            <pc:docMk/>
            <pc:sldMk cId="1344905876" sldId="284"/>
            <ac:picMk id="6" creationId="{8FC22BAF-F2E6-BF87-BECF-C10E96C49CEC}"/>
          </ac:picMkLst>
        </pc:picChg>
        <pc:picChg chg="add mod">
          <ac:chgData name="Shukufa Musayeva" userId="925d085fcd50c50b" providerId="LiveId" clId="{62D74B7E-0558-43C4-B782-C9E047A26758}" dt="2023-09-17T04:26:04.981" v="453" actId="1036"/>
          <ac:picMkLst>
            <pc:docMk/>
            <pc:sldMk cId="1344905876" sldId="284"/>
            <ac:picMk id="7" creationId="{9F8C8C67-7269-4153-C604-102402D069E0}"/>
          </ac:picMkLst>
        </pc:picChg>
      </pc:sldChg>
      <pc:sldMasterChg chg="addSp modSp mod modSldLayout">
        <pc:chgData name="Shukufa Musayeva" userId="925d085fcd50c50b" providerId="LiveId" clId="{62D74B7E-0558-43C4-B782-C9E047A26758}" dt="2023-09-17T03:32:59.071" v="339" actId="1076"/>
        <pc:sldMasterMkLst>
          <pc:docMk/>
          <pc:sldMasterMk cId="1661652533" sldId="2147483660"/>
        </pc:sldMasterMkLst>
        <pc:spChg chg="add mod">
          <ac:chgData name="Shukufa Musayeva" userId="925d085fcd50c50b" providerId="LiveId" clId="{62D74B7E-0558-43C4-B782-C9E047A26758}" dt="2023-09-17T03:32:59.071" v="339" actId="1076"/>
          <ac:spMkLst>
            <pc:docMk/>
            <pc:sldMasterMk cId="1661652533" sldId="2147483660"/>
            <ac:spMk id="4" creationId="{9AFE7031-AFE4-9E3C-9F1F-E27C1D195EC9}"/>
          </ac:spMkLst>
        </pc:spChg>
        <pc:spChg chg="mod">
          <ac:chgData name="Shukufa Musayeva" userId="925d085fcd50c50b" providerId="LiveId" clId="{62D74B7E-0558-43C4-B782-C9E047A26758}" dt="2023-09-17T03:32:53.447" v="338" actId="1076"/>
          <ac:spMkLst>
            <pc:docMk/>
            <pc:sldMasterMk cId="1661652533" sldId="2147483660"/>
            <ac:spMk id="7" creationId="{9ADBCA96-9AA2-4CB2-854D-FBB7057F6260}"/>
          </ac:spMkLst>
        </pc:spChg>
        <pc:sldLayoutChg chg="addSp delSp modSp mod">
          <pc:chgData name="Shukufa Musayeva" userId="925d085fcd50c50b" providerId="LiveId" clId="{62D74B7E-0558-43C4-B782-C9E047A26758}" dt="2023-09-17T03:32:20.879" v="327" actId="21"/>
          <pc:sldLayoutMkLst>
            <pc:docMk/>
            <pc:sldMasterMk cId="1661652533" sldId="2147483660"/>
            <pc:sldLayoutMk cId="2151085247" sldId="2147483661"/>
          </pc:sldLayoutMkLst>
          <pc:spChg chg="add del">
            <ac:chgData name="Shukufa Musayeva" userId="925d085fcd50c50b" providerId="LiveId" clId="{62D74B7E-0558-43C4-B782-C9E047A26758}" dt="2023-09-17T03:31:58.891" v="247" actId="11529"/>
            <ac:spMkLst>
              <pc:docMk/>
              <pc:sldMasterMk cId="1661652533" sldId="2147483660"/>
              <pc:sldLayoutMk cId="2151085247" sldId="2147483661"/>
              <ac:spMk id="4" creationId="{BE9153EB-3108-BEDC-5A6E-A4A5DDBBCAF9}"/>
            </ac:spMkLst>
          </pc:spChg>
          <pc:spChg chg="mod">
            <ac:chgData name="Shukufa Musayeva" userId="925d085fcd50c50b" providerId="LiveId" clId="{62D74B7E-0558-43C4-B782-C9E047A26758}" dt="2023-09-17T03:19:04.942" v="209" actId="404"/>
            <ac:spMkLst>
              <pc:docMk/>
              <pc:sldMasterMk cId="1661652533" sldId="2147483660"/>
              <pc:sldLayoutMk cId="2151085247" sldId="2147483661"/>
              <ac:spMk id="5" creationId="{25612154-3091-4428-9E11-7C68CF70DF33}"/>
            </ac:spMkLst>
          </pc:spChg>
          <pc:spChg chg="add del mod">
            <ac:chgData name="Shukufa Musayeva" userId="925d085fcd50c50b" providerId="LiveId" clId="{62D74B7E-0558-43C4-B782-C9E047A26758}" dt="2023-09-17T03:32:20.879" v="327" actId="21"/>
            <ac:spMkLst>
              <pc:docMk/>
              <pc:sldMasterMk cId="1661652533" sldId="2147483660"/>
              <pc:sldLayoutMk cId="2151085247" sldId="2147483661"/>
              <ac:spMk id="6" creationId="{1088808F-CDA8-0AB1-906B-C200A4BB9B83}"/>
            </ac:spMkLst>
          </pc:spChg>
          <pc:spChg chg="mod">
            <ac:chgData name="Shukufa Musayeva" userId="925d085fcd50c50b" providerId="LiveId" clId="{62D74B7E-0558-43C4-B782-C9E047A26758}" dt="2023-09-17T03:32:16.514" v="326" actId="1076"/>
            <ac:spMkLst>
              <pc:docMk/>
              <pc:sldMasterMk cId="1661652533" sldId="2147483660"/>
              <pc:sldLayoutMk cId="2151085247" sldId="2147483661"/>
              <ac:spMk id="7" creationId="{BC20240E-781F-47CB-B424-3657CCE612C2}"/>
            </ac:spMkLst>
          </pc:spChg>
        </pc:sldLayoutChg>
        <pc:sldLayoutChg chg="addSp delSp modSp mod">
          <pc:chgData name="Shukufa Musayeva" userId="925d085fcd50c50b" providerId="LiveId" clId="{62D74B7E-0558-43C4-B782-C9E047A26758}" dt="2023-09-17T03:23:06.951" v="220"/>
          <pc:sldLayoutMkLst>
            <pc:docMk/>
            <pc:sldMasterMk cId="1661652533" sldId="2147483660"/>
            <pc:sldLayoutMk cId="1979498536" sldId="2147483662"/>
          </pc:sldLayoutMkLst>
          <pc:spChg chg="del">
            <ac:chgData name="Shukufa Musayeva" userId="925d085fcd50c50b" providerId="LiveId" clId="{62D74B7E-0558-43C4-B782-C9E047A26758}" dt="2023-09-17T03:21:08.621" v="210"/>
            <ac:spMkLst>
              <pc:docMk/>
              <pc:sldMasterMk cId="1661652533" sldId="2147483660"/>
              <pc:sldLayoutMk cId="1979498536" sldId="2147483662"/>
              <ac:spMk id="2" creationId="{A85030E8-8EEE-4692-BB4E-1D79115AD78D}"/>
            </ac:spMkLst>
          </pc:spChg>
          <pc:spChg chg="add del mod">
            <ac:chgData name="Shukufa Musayeva" userId="925d085fcd50c50b" providerId="LiveId" clId="{62D74B7E-0558-43C4-B782-C9E047A26758}" dt="2023-09-17T03:23:06.517" v="219"/>
            <ac:spMkLst>
              <pc:docMk/>
              <pc:sldMasterMk cId="1661652533" sldId="2147483660"/>
              <pc:sldLayoutMk cId="1979498536" sldId="2147483662"/>
              <ac:spMk id="4" creationId="{A240BFEE-A502-3F91-7F53-BB5C94A9C127}"/>
            </ac:spMkLst>
          </pc:spChg>
          <pc:spChg chg="mod">
            <ac:chgData name="Shukufa Musayeva" userId="925d085fcd50c50b" providerId="LiveId" clId="{62D74B7E-0558-43C4-B782-C9E047A26758}" dt="2023-09-17T03:18:44.719" v="204" actId="1036"/>
            <ac:spMkLst>
              <pc:docMk/>
              <pc:sldMasterMk cId="1661652533" sldId="2147483660"/>
              <pc:sldLayoutMk cId="1979498536" sldId="2147483662"/>
              <ac:spMk id="5" creationId="{298EC2EB-92BF-4110-83D2-F7070807F4AF}"/>
            </ac:spMkLst>
          </pc:spChg>
          <pc:spChg chg="add mod">
            <ac:chgData name="Shukufa Musayeva" userId="925d085fcd50c50b" providerId="LiveId" clId="{62D74B7E-0558-43C4-B782-C9E047A26758}" dt="2023-09-17T03:23:06.951" v="220"/>
            <ac:spMkLst>
              <pc:docMk/>
              <pc:sldMasterMk cId="1661652533" sldId="2147483660"/>
              <pc:sldLayoutMk cId="1979498536" sldId="2147483662"/>
              <ac:spMk id="6" creationId="{0E0C760D-F8D7-5550-E5F5-3EFD7F2480F4}"/>
            </ac:spMkLst>
          </pc:spChg>
        </pc:sldLayoutChg>
        <pc:sldLayoutChg chg="modSp mod">
          <pc:chgData name="Shukufa Musayeva" userId="925d085fcd50c50b" providerId="LiveId" clId="{62D74B7E-0558-43C4-B782-C9E047A26758}" dt="2023-09-17T03:24:23.668" v="228" actId="1036"/>
          <pc:sldLayoutMkLst>
            <pc:docMk/>
            <pc:sldMasterMk cId="1661652533" sldId="2147483660"/>
            <pc:sldLayoutMk cId="116479540" sldId="2147483663"/>
          </pc:sldLayoutMkLst>
          <pc:spChg chg="mod">
            <ac:chgData name="Shukufa Musayeva" userId="925d085fcd50c50b" providerId="LiveId" clId="{62D74B7E-0558-43C4-B782-C9E047A26758}" dt="2023-09-17T03:24:23.668" v="228" actId="1036"/>
            <ac:spMkLst>
              <pc:docMk/>
              <pc:sldMasterMk cId="1661652533" sldId="2147483660"/>
              <pc:sldLayoutMk cId="116479540" sldId="2147483663"/>
              <ac:spMk id="5" creationId="{45690858-7F53-4513-A757-8235282E5FAA}"/>
            </ac:spMkLst>
          </pc:spChg>
        </pc:sldLayoutChg>
        <pc:sldLayoutChg chg="modSp mod">
          <pc:chgData name="Shukufa Musayeva" userId="925d085fcd50c50b" providerId="LiveId" clId="{62D74B7E-0558-43C4-B782-C9E047A26758}" dt="2023-09-17T03:24:27.799" v="234" actId="1036"/>
          <pc:sldLayoutMkLst>
            <pc:docMk/>
            <pc:sldMasterMk cId="1661652533" sldId="2147483660"/>
            <pc:sldLayoutMk cId="2293965327" sldId="2147483664"/>
          </pc:sldLayoutMkLst>
          <pc:spChg chg="mod">
            <ac:chgData name="Shukufa Musayeva" userId="925d085fcd50c50b" providerId="LiveId" clId="{62D74B7E-0558-43C4-B782-C9E047A26758}" dt="2023-09-17T03:24:27.799" v="234" actId="1036"/>
            <ac:spMkLst>
              <pc:docMk/>
              <pc:sldMasterMk cId="1661652533" sldId="2147483660"/>
              <pc:sldLayoutMk cId="2293965327" sldId="2147483664"/>
              <ac:spMk id="6" creationId="{BCDB09D4-83F9-4C4D-B666-8CCAC862341F}"/>
            </ac:spMkLst>
          </pc:spChg>
        </pc:sldLayoutChg>
        <pc:sldLayoutChg chg="modSp mod">
          <pc:chgData name="Shukufa Musayeva" userId="925d085fcd50c50b" providerId="LiveId" clId="{62D74B7E-0558-43C4-B782-C9E047A26758}" dt="2023-09-17T03:24:35.284" v="245" actId="1036"/>
          <pc:sldLayoutMkLst>
            <pc:docMk/>
            <pc:sldMasterMk cId="1661652533" sldId="2147483660"/>
            <pc:sldLayoutMk cId="623171495" sldId="2147483665"/>
          </pc:sldLayoutMkLst>
          <pc:spChg chg="mod">
            <ac:chgData name="Shukufa Musayeva" userId="925d085fcd50c50b" providerId="LiveId" clId="{62D74B7E-0558-43C4-B782-C9E047A26758}" dt="2023-09-17T03:24:35.284" v="245" actId="1036"/>
            <ac:spMkLst>
              <pc:docMk/>
              <pc:sldMasterMk cId="1661652533" sldId="2147483660"/>
              <pc:sldLayoutMk cId="623171495" sldId="2147483665"/>
              <ac:spMk id="8" creationId="{65CF9A0E-E6D6-4282-BA9A-8BBEC5D00A67}"/>
            </ac:spMkLst>
          </pc:spChg>
        </pc:sldLayoutChg>
        <pc:sldLayoutChg chg="modSp mod">
          <pc:chgData name="Shukufa Musayeva" userId="925d085fcd50c50b" providerId="LiveId" clId="{62D74B7E-0558-43C4-B782-C9E047A26758}" dt="2023-09-17T03:24:30.786" v="239" actId="1036"/>
          <pc:sldLayoutMkLst>
            <pc:docMk/>
            <pc:sldMasterMk cId="1661652533" sldId="2147483660"/>
            <pc:sldLayoutMk cId="3646226989" sldId="2147483666"/>
          </pc:sldLayoutMkLst>
          <pc:spChg chg="mod">
            <ac:chgData name="Shukufa Musayeva" userId="925d085fcd50c50b" providerId="LiveId" clId="{62D74B7E-0558-43C4-B782-C9E047A26758}" dt="2023-09-17T03:24:30.786" v="239" actId="1036"/>
            <ac:spMkLst>
              <pc:docMk/>
              <pc:sldMasterMk cId="1661652533" sldId="2147483660"/>
              <pc:sldLayoutMk cId="3646226989" sldId="2147483666"/>
              <ac:spMk id="4" creationId="{BA1E465F-81C5-4655-A07C-6BB4E99F59F4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8F87A89-B4EC-12A6-BAA5-55BE3F6F59A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D7CB8-B743-4ABA-A56B-12334CD5A8C4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2E17E06-5AE5-D558-A005-4C20887B1C5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Верхний колонтитул 6">
            <a:extLst>
              <a:ext uri="{FF2B5EF4-FFF2-40B4-BE49-F238E27FC236}">
                <a16:creationId xmlns:a16="http://schemas.microsoft.com/office/drawing/2014/main" id="{F5C0B0AC-B679-EB7E-4F28-D458246753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8" name="Дата 7">
            <a:extLst>
              <a:ext uri="{FF2B5EF4-FFF2-40B4-BE49-F238E27FC236}">
                <a16:creationId xmlns:a16="http://schemas.microsoft.com/office/drawing/2014/main" id="{6D443CBD-FC99-B828-1184-F7E98AA4B4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Кардиогенный шок</a:t>
            </a:r>
          </a:p>
        </p:txBody>
      </p:sp>
    </p:spTree>
    <p:extLst>
      <p:ext uri="{BB962C8B-B14F-4D97-AF65-F5344CB8AC3E}">
        <p14:creationId xmlns:p14="http://schemas.microsoft.com/office/powerpoint/2010/main" val="2535698811"/>
      </p:ext>
    </p:extLst>
  </p:cSld>
  <p:clrMap bg1="lt1" tx1="dk1" bg2="lt2" tx2="dk2" accent1="accent1" accent2="accent2" accent3="accent3" accent4="accent4" accent5="accent5" accent6="accent6" hlink="hlink" folHlink="folHlink"/>
  <p:hf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ru-RU"/>
              <a:t>Кардиогенный шок</a:t>
            </a: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FAF95D-B049-4620-A080-80C9E72EF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793514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Кардиогенный шок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FAF95D-B049-4620-A080-80C9E72EFF1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3840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Кардиогенный шок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FAF95D-B049-4620-A080-80C9E72EFF1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3144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Кардиогенный шок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FAF95D-B049-4620-A080-80C9E72EFF1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19219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Кардиогенный шок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FAF95D-B049-4620-A080-80C9E72EFF1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854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-1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59962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2151085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587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Э. Теимуров</a:t>
            </a:r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0E0C760D-F8D7-5550-E5F5-3EFD7F248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979498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5639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116479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5756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2293965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7120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62317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58145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3646226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2657029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3403342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417462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1793397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3277478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-1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ru-RU"/>
              <a:t>Др. Э. Теимуров</a:t>
            </a:r>
          </a:p>
        </p:txBody>
      </p:sp>
      <p:sp>
        <p:nvSpPr>
          <p:cNvPr id="4" name="Текст 5">
            <a:extLst>
              <a:ext uri="{FF2B5EF4-FFF2-40B4-BE49-F238E27FC236}">
                <a16:creationId xmlns:a16="http://schemas.microsoft.com/office/drawing/2014/main" id="{9AFE7031-AFE4-9E3C-9F1F-E27C1D195EC9}"/>
              </a:ext>
            </a:extLst>
          </p:cNvPr>
          <p:cNvSpPr txBox="1">
            <a:spLocks/>
          </p:cNvSpPr>
          <p:nvPr userDrawn="1"/>
        </p:nvSpPr>
        <p:spPr>
          <a:xfrm>
            <a:off x="9679382" y="50531"/>
            <a:ext cx="2612766" cy="56000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Кардиогенный шок</a:t>
            </a:r>
          </a:p>
        </p:txBody>
      </p:sp>
    </p:spTree>
    <p:extLst>
      <p:ext uri="{BB962C8B-B14F-4D97-AF65-F5344CB8AC3E}">
        <p14:creationId xmlns:p14="http://schemas.microsoft.com/office/powerpoint/2010/main" val="1661652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Кардиогенный шок</a:t>
            </a: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2C0C3EE7-5E8F-CF24-663C-8460D9B12DB2}"/>
              </a:ext>
            </a:extLst>
          </p:cNvPr>
          <p:cNvSpPr txBox="1">
            <a:spLocks/>
          </p:cNvSpPr>
          <p:nvPr/>
        </p:nvSpPr>
        <p:spPr>
          <a:xfrm>
            <a:off x="1524000" y="3743345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ru-RU" sz="18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Др. Эльчин Теймуров</a:t>
            </a:r>
          </a:p>
          <a:p>
            <a:r>
              <a:rPr lang="ru-RU" altLang="az-Latn-AZ" sz="1800" b="1" i="1" dirty="0">
                <a:solidFill>
                  <a:srgbClr val="202124"/>
                </a:solidFill>
                <a:latin typeface="inherit"/>
              </a:rPr>
              <a:t>1-я Кафедра Хирургических Болезней</a:t>
            </a:r>
            <a:r>
              <a:rPr lang="ru-RU" altLang="az-Latn-AZ" sz="1800" b="1" i="1" dirty="0"/>
              <a:t> </a:t>
            </a:r>
            <a:endParaRPr lang="ru-RU" altLang="az-Latn-AZ" sz="1800" b="1" i="1" dirty="0">
              <a:latin typeface="Arial" panose="020B0604020202020204" pitchFamily="34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093894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68852" y="-112028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 шока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3464" y="1414732"/>
            <a:ext cx="11317857" cy="47622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rgbClr val="8650AF"/>
                </a:solidFill>
              </a:rPr>
              <a:t>Фундаментальное определение:</a:t>
            </a:r>
          </a:p>
          <a:p>
            <a:r>
              <a:rPr lang="ru-RU" sz="2200" dirty="0"/>
              <a:t>Шок – это гипоксия, вызванная снижением доставки и поглощения кислорода, или чрезмерное использованием кислорода, а также их комбинация.</a:t>
            </a:r>
          </a:p>
          <a:p>
            <a:endParaRPr lang="ru-RU" sz="2200" dirty="0"/>
          </a:p>
          <a:p>
            <a:pPr marL="0" indent="0">
              <a:buNone/>
            </a:pPr>
            <a:r>
              <a:rPr lang="ru-RU" sz="2400" dirty="0">
                <a:solidFill>
                  <a:srgbClr val="8650AF"/>
                </a:solidFill>
              </a:rPr>
              <a:t>Практическое определение: </a:t>
            </a:r>
          </a:p>
          <a:p>
            <a:r>
              <a:rPr lang="ru-RU" sz="2200" dirty="0"/>
              <a:t>Шок – гипоксия, обусловленная </a:t>
            </a:r>
            <a:r>
              <a:rPr lang="ru-RU" sz="2200" dirty="0" err="1"/>
              <a:t>гипоперфузией</a:t>
            </a:r>
            <a:r>
              <a:rPr lang="ru-RU" sz="2200" dirty="0"/>
              <a:t>, клинически проявляющаяся нарушениями гемодинамики и дисфункцией внутренних органов. К тому же часто используется термин </a:t>
            </a:r>
            <a:r>
              <a:rPr lang="ru-RU" sz="2200" i="1" dirty="0"/>
              <a:t>«Острая недостаточность кровообращения»</a:t>
            </a:r>
            <a:r>
              <a:rPr lang="ru-RU" sz="2200" dirty="0"/>
              <a:t>. </a:t>
            </a:r>
          </a:p>
          <a:p>
            <a:endParaRPr lang="ru-RU" sz="2400" i="1" dirty="0"/>
          </a:p>
          <a:p>
            <a:pPr marL="0" indent="0">
              <a:buNone/>
            </a:pPr>
            <a:r>
              <a:rPr lang="ru-RU" sz="2400" b="1" i="1" dirty="0"/>
              <a:t>Клинически он проявляется нарушениями гемодинамики и дисфункцией органов</a:t>
            </a:r>
            <a:r>
              <a:rPr lang="ru-RU" sz="2400" i="1" dirty="0"/>
              <a:t>.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5579563-2520-2916-A005-FDD2CCE90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2261198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Классификация шока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82467" y="1736229"/>
            <a:ext cx="3801533" cy="16927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rgbClr val="8650AF"/>
                </a:solidFill>
              </a:rPr>
              <a:t>По стадии</a:t>
            </a:r>
          </a:p>
          <a:p>
            <a:pPr lvl="1"/>
            <a:r>
              <a:rPr lang="ru-RU" sz="2000" dirty="0"/>
              <a:t>Компенсированный</a:t>
            </a:r>
          </a:p>
          <a:p>
            <a:pPr lvl="1"/>
            <a:r>
              <a:rPr lang="ru-RU" sz="2000" dirty="0"/>
              <a:t>Декомпенсированный</a:t>
            </a:r>
          </a:p>
          <a:p>
            <a:pPr lvl="1"/>
            <a:r>
              <a:rPr lang="ru-RU" sz="2000" dirty="0"/>
              <a:t>Рефрактерный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00CC321-9B28-6284-1FEA-845610FB9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DCD2C0-A28F-DE60-9B52-313A9D3C3FD7}"/>
              </a:ext>
            </a:extLst>
          </p:cNvPr>
          <p:cNvSpPr txBox="1"/>
          <p:nvPr/>
        </p:nvSpPr>
        <p:spPr>
          <a:xfrm>
            <a:off x="965200" y="1614592"/>
            <a:ext cx="6146800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rgbClr val="8650AF"/>
                </a:solidFill>
              </a:rPr>
              <a:t>По механизму:</a:t>
            </a:r>
            <a:endParaRPr lang="en-US" sz="2400" dirty="0">
              <a:solidFill>
                <a:srgbClr val="8650AF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ru-RU" sz="2000" dirty="0" err="1"/>
              <a:t>Гиповолемический</a:t>
            </a:r>
            <a:endParaRPr lang="ru-RU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ru-RU" sz="2000" dirty="0"/>
              <a:t>Кардиогенный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ru-RU" sz="2000" dirty="0"/>
              <a:t>Обструктивный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ru-RU" sz="2000" dirty="0"/>
              <a:t>Перераспределительный или </a:t>
            </a:r>
            <a:r>
              <a:rPr lang="ru-RU" sz="2000" dirty="0" err="1"/>
              <a:t>вазоматорный</a:t>
            </a:r>
            <a:endParaRPr lang="ru-RU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EFD03C4-11DC-2F30-CA9F-966F7487EB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10" y="3992390"/>
            <a:ext cx="7297523" cy="216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166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Причины</a:t>
            </a:r>
            <a:r>
              <a:rPr lang="ru-RU" dirty="0"/>
              <a:t>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шока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37A29D-8982-7D9A-74BF-EEA3253D84DE}"/>
              </a:ext>
            </a:extLst>
          </p:cNvPr>
          <p:cNvSpPr txBox="1"/>
          <p:nvPr/>
        </p:nvSpPr>
        <p:spPr>
          <a:xfrm>
            <a:off x="5530240" y="814193"/>
            <a:ext cx="6799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Шок</a:t>
            </a:r>
            <a:endParaRPr lang="az-Latn-AZ" sz="20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ADF613-CD8F-7F0B-CAF3-2DB67D4F5DB2}"/>
              </a:ext>
            </a:extLst>
          </p:cNvPr>
          <p:cNvSpPr txBox="1"/>
          <p:nvPr/>
        </p:nvSpPr>
        <p:spPr>
          <a:xfrm>
            <a:off x="648280" y="2129424"/>
            <a:ext cx="14838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Гиповолемия</a:t>
            </a:r>
            <a:endParaRPr lang="az-Latn-AZ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D45E1E-1901-3100-C0FB-5AB2D8561C92}"/>
              </a:ext>
            </a:extLst>
          </p:cNvPr>
          <p:cNvSpPr txBox="1"/>
          <p:nvPr/>
        </p:nvSpPr>
        <p:spPr>
          <a:xfrm>
            <a:off x="3655865" y="2129424"/>
            <a:ext cx="1673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Вазодилатация</a:t>
            </a:r>
            <a:endParaRPr lang="az-Latn-AZ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BC25DB-E8F6-A602-B293-7AC65F75C3EF}"/>
              </a:ext>
            </a:extLst>
          </p:cNvPr>
          <p:cNvSpPr txBox="1"/>
          <p:nvPr/>
        </p:nvSpPr>
        <p:spPr>
          <a:xfrm>
            <a:off x="6686430" y="2129424"/>
            <a:ext cx="1629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Кардиогенный</a:t>
            </a:r>
            <a:endParaRPr lang="az-Latn-AZ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6C33C4-3BF3-8815-D6AE-022316C566C8}"/>
              </a:ext>
            </a:extLst>
          </p:cNvPr>
          <p:cNvSpPr txBox="1"/>
          <p:nvPr/>
        </p:nvSpPr>
        <p:spPr>
          <a:xfrm>
            <a:off x="9522185" y="2129424"/>
            <a:ext cx="1707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Обструктивный</a:t>
            </a:r>
            <a:endParaRPr lang="az-Latn-AZ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DD8B19-34FD-492D-64DF-F8C5F6546834}"/>
              </a:ext>
            </a:extLst>
          </p:cNvPr>
          <p:cNvSpPr txBox="1"/>
          <p:nvPr/>
        </p:nvSpPr>
        <p:spPr>
          <a:xfrm>
            <a:off x="472721" y="3112618"/>
            <a:ext cx="182392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Кровотечение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Д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егидратация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Диарея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Ожог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Панкреатит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Кишечная непроходимость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Сепсис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и др.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0FAE0A-BEBF-0FA1-12F3-35210255F9D4}"/>
              </a:ext>
            </a:extLst>
          </p:cNvPr>
          <p:cNvSpPr txBox="1"/>
          <p:nvPr/>
        </p:nvSpPr>
        <p:spPr>
          <a:xfrm>
            <a:off x="3397474" y="3112618"/>
            <a:ext cx="220166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ССВР-сепсис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нейрогенный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</a:rPr>
              <a:t>Анафилаксиф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Эндокринная</a:t>
            </a:r>
            <a:r>
              <a:rPr lang="az-Latn-A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(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надпочечниковая, тиреотоксический</a:t>
            </a:r>
            <a:r>
              <a:rPr lang="az-Latn-A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)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Печеночная недостаточность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И др.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EA294CA-5164-C023-AC89-70A54776B7C0}"/>
              </a:ext>
            </a:extLst>
          </p:cNvPr>
          <p:cNvSpPr txBox="1"/>
          <p:nvPr/>
        </p:nvSpPr>
        <p:spPr>
          <a:xfrm>
            <a:off x="6412603" y="3112618"/>
            <a:ext cx="22016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Инфаркт миокарда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Травмы сердца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Разрывы клапанов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Аритмии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И др.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0FB224-849E-DBA3-B5BB-21ACB99FDE56}"/>
              </a:ext>
            </a:extLst>
          </p:cNvPr>
          <p:cNvSpPr txBox="1"/>
          <p:nvPr/>
        </p:nvSpPr>
        <p:spPr>
          <a:xfrm>
            <a:off x="9214112" y="3112618"/>
            <a:ext cx="23474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Напряженный пневмоторакс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Тампонада сердца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ТЭЛА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И др.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cxnSp>
        <p:nvCxnSpPr>
          <p:cNvPr id="14" name="Straight Arrow Connector 12">
            <a:extLst>
              <a:ext uri="{FF2B5EF4-FFF2-40B4-BE49-F238E27FC236}">
                <a16:creationId xmlns:a16="http://schemas.microsoft.com/office/drawing/2014/main" id="{6B551B75-B2FE-CEEF-0706-37AA194C8D92}"/>
              </a:ext>
            </a:extLst>
          </p:cNvPr>
          <p:cNvCxnSpPr>
            <a:cxnSpLocks/>
            <a:stCxn id="5" idx="2"/>
            <a:endCxn id="7" idx="0"/>
          </p:cNvCxnSpPr>
          <p:nvPr/>
        </p:nvCxnSpPr>
        <p:spPr>
          <a:xfrm flipH="1">
            <a:off x="4492440" y="1214303"/>
            <a:ext cx="1377797" cy="91512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5">
            <a:extLst>
              <a:ext uri="{FF2B5EF4-FFF2-40B4-BE49-F238E27FC236}">
                <a16:creationId xmlns:a16="http://schemas.microsoft.com/office/drawing/2014/main" id="{43154468-95B0-BF8B-01B1-2424B95E8BEB}"/>
              </a:ext>
            </a:extLst>
          </p:cNvPr>
          <p:cNvCxnSpPr>
            <a:cxnSpLocks/>
            <a:stCxn id="5" idx="2"/>
            <a:endCxn id="8" idx="0"/>
          </p:cNvCxnSpPr>
          <p:nvPr/>
        </p:nvCxnSpPr>
        <p:spPr>
          <a:xfrm>
            <a:off x="5870237" y="1214303"/>
            <a:ext cx="1631032" cy="91512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8">
            <a:extLst>
              <a:ext uri="{FF2B5EF4-FFF2-40B4-BE49-F238E27FC236}">
                <a16:creationId xmlns:a16="http://schemas.microsoft.com/office/drawing/2014/main" id="{1EA598C6-20A7-6C5C-5031-3A98E8F37239}"/>
              </a:ext>
            </a:extLst>
          </p:cNvPr>
          <p:cNvCxnSpPr>
            <a:cxnSpLocks/>
            <a:stCxn id="5" idx="2"/>
            <a:endCxn id="6" idx="0"/>
          </p:cNvCxnSpPr>
          <p:nvPr/>
        </p:nvCxnSpPr>
        <p:spPr>
          <a:xfrm flipH="1">
            <a:off x="1390182" y="1214303"/>
            <a:ext cx="4480055" cy="91512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21">
            <a:extLst>
              <a:ext uri="{FF2B5EF4-FFF2-40B4-BE49-F238E27FC236}">
                <a16:creationId xmlns:a16="http://schemas.microsoft.com/office/drawing/2014/main" id="{767126AE-9EB3-8F30-5D4C-3A91BFE76037}"/>
              </a:ext>
            </a:extLst>
          </p:cNvPr>
          <p:cNvCxnSpPr>
            <a:cxnSpLocks/>
            <a:stCxn id="5" idx="2"/>
            <a:endCxn id="9" idx="0"/>
          </p:cNvCxnSpPr>
          <p:nvPr/>
        </p:nvCxnSpPr>
        <p:spPr>
          <a:xfrm>
            <a:off x="5870237" y="1214303"/>
            <a:ext cx="4505676" cy="91512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24">
            <a:extLst>
              <a:ext uri="{FF2B5EF4-FFF2-40B4-BE49-F238E27FC236}">
                <a16:creationId xmlns:a16="http://schemas.microsoft.com/office/drawing/2014/main" id="{0A58CA17-B8DA-59A7-2C49-F6E783EF19E3}"/>
              </a:ext>
            </a:extLst>
          </p:cNvPr>
          <p:cNvCxnSpPr>
            <a:cxnSpLocks/>
            <a:stCxn id="6" idx="2"/>
            <a:endCxn id="10" idx="0"/>
          </p:cNvCxnSpPr>
          <p:nvPr/>
        </p:nvCxnSpPr>
        <p:spPr>
          <a:xfrm flipH="1">
            <a:off x="1384683" y="2498756"/>
            <a:ext cx="5499" cy="61386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27">
            <a:extLst>
              <a:ext uri="{FF2B5EF4-FFF2-40B4-BE49-F238E27FC236}">
                <a16:creationId xmlns:a16="http://schemas.microsoft.com/office/drawing/2014/main" id="{E49786DD-5C0D-029F-7D0D-CC1DF6AB5D1D}"/>
              </a:ext>
            </a:extLst>
          </p:cNvPr>
          <p:cNvCxnSpPr>
            <a:cxnSpLocks/>
            <a:stCxn id="7" idx="2"/>
            <a:endCxn id="11" idx="0"/>
          </p:cNvCxnSpPr>
          <p:nvPr/>
        </p:nvCxnSpPr>
        <p:spPr>
          <a:xfrm>
            <a:off x="4492440" y="2498756"/>
            <a:ext cx="5865" cy="61386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30">
            <a:extLst>
              <a:ext uri="{FF2B5EF4-FFF2-40B4-BE49-F238E27FC236}">
                <a16:creationId xmlns:a16="http://schemas.microsoft.com/office/drawing/2014/main" id="{541A53C5-CF8A-66DC-DB15-5AE19A23EB5B}"/>
              </a:ext>
            </a:extLst>
          </p:cNvPr>
          <p:cNvCxnSpPr>
            <a:cxnSpLocks/>
            <a:stCxn id="8" idx="2"/>
            <a:endCxn id="12" idx="0"/>
          </p:cNvCxnSpPr>
          <p:nvPr/>
        </p:nvCxnSpPr>
        <p:spPr>
          <a:xfrm>
            <a:off x="7501269" y="2498756"/>
            <a:ext cx="12165" cy="61386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33">
            <a:extLst>
              <a:ext uri="{FF2B5EF4-FFF2-40B4-BE49-F238E27FC236}">
                <a16:creationId xmlns:a16="http://schemas.microsoft.com/office/drawing/2014/main" id="{EA8A9E25-B0DB-ED7D-F78D-131A37A71461}"/>
              </a:ext>
            </a:extLst>
          </p:cNvPr>
          <p:cNvCxnSpPr>
            <a:cxnSpLocks/>
            <a:stCxn id="9" idx="2"/>
            <a:endCxn id="13" idx="0"/>
          </p:cNvCxnSpPr>
          <p:nvPr/>
        </p:nvCxnSpPr>
        <p:spPr>
          <a:xfrm>
            <a:off x="10375913" y="2498756"/>
            <a:ext cx="11905" cy="61386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Нижний колонтитул 21">
            <a:extLst>
              <a:ext uri="{FF2B5EF4-FFF2-40B4-BE49-F238E27FC236}">
                <a16:creationId xmlns:a16="http://schemas.microsoft.com/office/drawing/2014/main" id="{436A663B-91F8-A3EB-09ED-2B18FB2B3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1950836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Патогенез шока</a:t>
            </a: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41F50739-C177-0BD1-A157-316CBF9B5AD3}"/>
              </a:ext>
            </a:extLst>
          </p:cNvPr>
          <p:cNvGrpSpPr/>
          <p:nvPr/>
        </p:nvGrpSpPr>
        <p:grpSpPr>
          <a:xfrm>
            <a:off x="1344470" y="593675"/>
            <a:ext cx="10864012" cy="5794021"/>
            <a:chOff x="1344470" y="593675"/>
            <a:chExt cx="10864012" cy="5794021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0D6FC85-2B5B-EB9D-B0E9-2564B6289A56}"/>
                </a:ext>
              </a:extLst>
            </p:cNvPr>
            <p:cNvSpPr txBox="1"/>
            <p:nvPr/>
          </p:nvSpPr>
          <p:spPr>
            <a:xfrm>
              <a:off x="5124600" y="1927235"/>
              <a:ext cx="177407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Гипоперфузия</a:t>
              </a:r>
              <a:endPara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23FD04F-FD0B-555B-2887-2F9AC8E5A491}"/>
                </a:ext>
              </a:extLst>
            </p:cNvPr>
            <p:cNvSpPr txBox="1"/>
            <p:nvPr/>
          </p:nvSpPr>
          <p:spPr>
            <a:xfrm>
              <a:off x="5309521" y="2505001"/>
              <a:ext cx="14042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Гиопксия</a:t>
              </a:r>
              <a:endPara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DC01C5E-52E5-725E-BD13-DB62C9BA8B76}"/>
                </a:ext>
              </a:extLst>
            </p:cNvPr>
            <p:cNvSpPr txBox="1"/>
            <p:nvPr/>
          </p:nvSpPr>
          <p:spPr>
            <a:xfrm>
              <a:off x="3590716" y="3230198"/>
              <a:ext cx="4841838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Клеточная дисфункция</a:t>
              </a:r>
              <a:endPara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ru-RU" sz="1600" b="1" dirty="0">
                  <a:latin typeface="Calibri" panose="020F0502020204030204" pitchFamily="34" charset="0"/>
                  <a:ea typeface="Calibri" panose="020F0502020204030204" pitchFamily="34" charset="0"/>
                </a:rPr>
                <a:t>Дисфункция мембранных насосов и </a:t>
              </a:r>
              <a:r>
                <a:rPr lang="ru-RU" sz="1600" b="1" dirty="0" err="1">
                  <a:latin typeface="Calibri" panose="020F0502020204030204" pitchFamily="34" charset="0"/>
                  <a:ea typeface="Calibri" panose="020F0502020204030204" pitchFamily="34" charset="0"/>
                </a:rPr>
                <a:t>митахондрий</a:t>
              </a:r>
              <a:r>
                <a:rPr lang="az-Latn-AZ" sz="1600" b="1" dirty="0">
                  <a:latin typeface="Calibri" panose="020F0502020204030204" pitchFamily="34" charset="0"/>
                  <a:ea typeface="Calibri" panose="020F0502020204030204" pitchFamily="34" charset="0"/>
                </a:rPr>
                <a:t>, </a:t>
              </a:r>
            </a:p>
            <a:p>
              <a:pPr algn="ctr"/>
              <a:r>
                <a:rPr lang="ru-RU" sz="1600" b="1" dirty="0">
                  <a:latin typeface="Calibri" panose="020F0502020204030204" pitchFamily="34" charset="0"/>
                  <a:ea typeface="Calibri" panose="020F0502020204030204" pitchFamily="34" charset="0"/>
                </a:rPr>
                <a:t>Нарушение </a:t>
              </a:r>
              <a:r>
                <a:rPr lang="ru-RU" sz="1600" b="1" dirty="0" err="1">
                  <a:latin typeface="Calibri" panose="020F0502020204030204" pitchFamily="34" charset="0"/>
                  <a:ea typeface="Calibri" panose="020F0502020204030204" pitchFamily="34" charset="0"/>
                </a:rPr>
                <a:t>гоместаза</a:t>
              </a:r>
              <a:r>
                <a:rPr lang="ru-RU" sz="1600" b="1" dirty="0">
                  <a:latin typeface="Calibri" panose="020F0502020204030204" pitchFamily="34" charset="0"/>
                  <a:ea typeface="Calibri" panose="020F0502020204030204" pitchFamily="34" charset="0"/>
                </a:rPr>
                <a:t> и поражение функций клеток</a:t>
              </a:r>
              <a:endParaRPr lang="az-Latn-AZ" sz="1600" b="1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5BA2B57-B175-FB55-13BA-D63BA0EF4D22}"/>
                </a:ext>
              </a:extLst>
            </p:cNvPr>
            <p:cNvSpPr txBox="1"/>
            <p:nvPr/>
          </p:nvSpPr>
          <p:spPr>
            <a:xfrm>
              <a:off x="4165108" y="4509393"/>
              <a:ext cx="3693062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Клеточное поражение</a:t>
              </a:r>
              <a:endPara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ru-RU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Отек, ацидоз, разрушение, воспаление</a:t>
              </a:r>
              <a:endParaRPr lang="az-Latn-AZ" sz="1600" b="1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3E3C25F-AAE3-B57E-201A-7CD7C1171FA9}"/>
                </a:ext>
              </a:extLst>
            </p:cNvPr>
            <p:cNvSpPr txBox="1"/>
            <p:nvPr/>
          </p:nvSpPr>
          <p:spPr>
            <a:xfrm>
              <a:off x="3215710" y="5772143"/>
              <a:ext cx="5591851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Системная дисфункция и поражение</a:t>
              </a:r>
              <a:endPara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ru-RU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ССВР</a:t>
              </a:r>
              <a:r>
                <a:rPr lang="az-Latn-AZ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,</a:t>
              </a:r>
              <a:r>
                <a:rPr lang="ru-RU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первичная и вторичная </a:t>
              </a:r>
              <a:r>
                <a:rPr lang="ru-RU" sz="1600" b="1" dirty="0" err="1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полиорганная</a:t>
              </a:r>
              <a:r>
                <a:rPr lang="ru-RU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недостаточность</a:t>
              </a:r>
              <a:endPara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C015E574-52EE-A75A-19AE-2888AC95E321}"/>
                </a:ext>
              </a:extLst>
            </p:cNvPr>
            <p:cNvSpPr txBox="1"/>
            <p:nvPr/>
          </p:nvSpPr>
          <p:spPr>
            <a:xfrm>
              <a:off x="1344470" y="593676"/>
              <a:ext cx="177805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Гиповолемия</a:t>
              </a:r>
              <a:endPara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lvl="1"/>
              <a:r>
                <a:rPr lang="ru-RU" sz="1400" b="1" dirty="0"/>
                <a:t>Кровотечение</a:t>
              </a:r>
              <a:endParaRPr lang="az-Latn-AZ" sz="1400" b="1" dirty="0"/>
            </a:p>
            <a:p>
              <a:pPr lvl="1"/>
              <a:r>
                <a:rPr lang="ru-RU" sz="1400" b="1" dirty="0" err="1"/>
                <a:t>Плазморрагия</a:t>
              </a:r>
              <a:endParaRPr lang="az-Latn-AZ" sz="1600" b="1" dirty="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45081E4-B2D9-4723-3C95-F819E241FFF2}"/>
                </a:ext>
              </a:extLst>
            </p:cNvPr>
            <p:cNvSpPr txBox="1"/>
            <p:nvPr/>
          </p:nvSpPr>
          <p:spPr>
            <a:xfrm>
              <a:off x="3353164" y="593676"/>
              <a:ext cx="2324419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Кардиогенный</a:t>
              </a:r>
              <a:endPara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lvl="1"/>
              <a:r>
                <a:rPr lang="ru-RU" sz="1400" b="1" dirty="0" err="1"/>
                <a:t>Инфакрт</a:t>
              </a:r>
              <a:endParaRPr lang="az-Latn-AZ" sz="1400" b="1" dirty="0">
                <a:latin typeface="Calibri" panose="020F0502020204030204" pitchFamily="34" charset="0"/>
                <a:ea typeface="Calibri" panose="020F0502020204030204" pitchFamily="34" charset="0"/>
              </a:endParaRPr>
            </a:p>
            <a:p>
              <a:pPr lvl="1"/>
              <a:r>
                <a:rPr lang="ru-RU" sz="1400" b="1" dirty="0">
                  <a:latin typeface="Calibri" panose="020F0502020204030204" pitchFamily="34" charset="0"/>
                  <a:ea typeface="Calibri" panose="020F0502020204030204" pitchFamily="34" charset="0"/>
                </a:rPr>
                <a:t>Травмы сердца</a:t>
              </a:r>
            </a:p>
            <a:p>
              <a:pPr lvl="1"/>
              <a:r>
                <a:rPr lang="ru-RU" sz="1400" b="1" dirty="0">
                  <a:latin typeface="Calibri" panose="020F0502020204030204" pitchFamily="34" charset="0"/>
                  <a:ea typeface="Calibri" panose="020F0502020204030204" pitchFamily="34" charset="0"/>
                </a:rPr>
                <a:t>Поражение клапанов</a:t>
              </a:r>
              <a:endParaRPr lang="az-Latn-AZ" sz="1400" b="1" dirty="0">
                <a:latin typeface="Calibri" panose="020F0502020204030204" pitchFamily="34" charset="0"/>
                <a:ea typeface="Calibri" panose="020F0502020204030204" pitchFamily="34" charset="0"/>
              </a:endParaRPr>
            </a:p>
            <a:p>
              <a:pPr lvl="1"/>
              <a:r>
                <a:rPr lang="ru-RU" sz="1400" b="1" dirty="0">
                  <a:latin typeface="Calibri" panose="020F0502020204030204" pitchFamily="34" charset="0"/>
                  <a:ea typeface="Calibri" panose="020F0502020204030204" pitchFamily="34" charset="0"/>
                </a:rPr>
                <a:t>Аритмии</a:t>
              </a:r>
              <a:endParaRPr lang="az-Latn-AZ" sz="1400" b="1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85152E4-C887-3A0D-EE71-F1DD0DE4DE63}"/>
                </a:ext>
              </a:extLst>
            </p:cNvPr>
            <p:cNvSpPr txBox="1"/>
            <p:nvPr/>
          </p:nvSpPr>
          <p:spPr>
            <a:xfrm>
              <a:off x="6342693" y="593676"/>
              <a:ext cx="2919710" cy="9848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Обструкция</a:t>
              </a:r>
              <a:endPara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lvl="1"/>
              <a:r>
                <a:rPr lang="ru-RU" sz="1400" b="1" dirty="0">
                  <a:latin typeface="Calibri" panose="020F0502020204030204" pitchFamily="34" charset="0"/>
                  <a:ea typeface="Calibri" panose="020F0502020204030204" pitchFamily="34" charset="0"/>
                </a:rPr>
                <a:t>Напряженный пневмоторакс</a:t>
              </a:r>
              <a:endParaRPr lang="az-Latn-AZ" sz="1400" b="1" dirty="0">
                <a:latin typeface="Calibri" panose="020F0502020204030204" pitchFamily="34" charset="0"/>
                <a:ea typeface="Calibri" panose="020F0502020204030204" pitchFamily="34" charset="0"/>
              </a:endParaRPr>
            </a:p>
            <a:p>
              <a:pPr lvl="1"/>
              <a:r>
                <a:rPr lang="ru-RU" sz="1400" b="1" dirty="0">
                  <a:latin typeface="Calibri" panose="020F0502020204030204" pitchFamily="34" charset="0"/>
                  <a:ea typeface="Calibri" panose="020F0502020204030204" pitchFamily="34" charset="0"/>
                </a:rPr>
                <a:t>Тампонада сердца</a:t>
              </a:r>
              <a:endParaRPr lang="az-Latn-AZ" sz="1400" b="1" dirty="0">
                <a:latin typeface="Calibri" panose="020F0502020204030204" pitchFamily="34" charset="0"/>
                <a:ea typeface="Calibri" panose="020F0502020204030204" pitchFamily="34" charset="0"/>
              </a:endParaRPr>
            </a:p>
            <a:p>
              <a:pPr lvl="1"/>
              <a:r>
                <a:rPr lang="ru-RU" sz="1400" b="1" dirty="0">
                  <a:latin typeface="Calibri" panose="020F0502020204030204" pitchFamily="34" charset="0"/>
                </a:rPr>
                <a:t>ТЭЛА</a:t>
              </a:r>
              <a:endParaRPr lang="az-Latn-AZ" sz="1600" b="1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5AB0C72-56F0-8C3A-11C2-40DD86A14198}"/>
                </a:ext>
              </a:extLst>
            </p:cNvPr>
            <p:cNvSpPr txBox="1"/>
            <p:nvPr/>
          </p:nvSpPr>
          <p:spPr>
            <a:xfrm>
              <a:off x="8360954" y="593675"/>
              <a:ext cx="384752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Вазодилатация</a:t>
              </a:r>
              <a:endPara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lvl="3"/>
              <a:r>
                <a:rPr lang="ru-RU" sz="1400" b="1" dirty="0">
                  <a:latin typeface="Calibri" panose="020F0502020204030204" pitchFamily="34" charset="0"/>
                  <a:ea typeface="Calibri" panose="020F0502020204030204" pitchFamily="34" charset="0"/>
                </a:rPr>
                <a:t>ССВР-сепсис</a:t>
              </a:r>
              <a:endParaRPr lang="az-Latn-AZ" sz="1400" b="1" dirty="0">
                <a:latin typeface="Calibri" panose="020F0502020204030204" pitchFamily="34" charset="0"/>
                <a:ea typeface="Calibri" panose="020F0502020204030204" pitchFamily="34" charset="0"/>
              </a:endParaRPr>
            </a:p>
            <a:p>
              <a:pPr lvl="3"/>
              <a:r>
                <a:rPr lang="ru-RU" sz="1400" b="1" dirty="0">
                  <a:latin typeface="Calibri" panose="020F0502020204030204" pitchFamily="34" charset="0"/>
                  <a:ea typeface="Calibri" panose="020F0502020204030204" pitchFamily="34" charset="0"/>
                </a:rPr>
                <a:t>Нейрогенный</a:t>
              </a:r>
              <a:endParaRPr lang="az-Latn-AZ" sz="1400" b="1" dirty="0">
                <a:latin typeface="Calibri" panose="020F0502020204030204" pitchFamily="34" charset="0"/>
                <a:ea typeface="Calibri" panose="020F0502020204030204" pitchFamily="34" charset="0"/>
              </a:endParaRPr>
            </a:p>
            <a:p>
              <a:pPr lvl="3"/>
              <a:r>
                <a:rPr lang="ru-RU" sz="1400" b="1" dirty="0">
                  <a:latin typeface="Calibri" panose="020F0502020204030204" pitchFamily="34" charset="0"/>
                  <a:ea typeface="Calibri" panose="020F0502020204030204" pitchFamily="34" charset="0"/>
                </a:rPr>
                <a:t>Эндокринный</a:t>
              </a:r>
              <a:endParaRPr lang="az-Latn-AZ" sz="1400" b="1" dirty="0">
                <a:latin typeface="Calibri" panose="020F0502020204030204" pitchFamily="34" charset="0"/>
                <a:ea typeface="Calibri" panose="020F0502020204030204" pitchFamily="34" charset="0"/>
              </a:endParaRPr>
            </a:p>
            <a:p>
              <a:pPr lvl="3"/>
              <a:r>
                <a:rPr lang="ru-RU" sz="1400" b="1" dirty="0">
                  <a:latin typeface="Calibri" panose="020F0502020204030204" pitchFamily="34" charset="0"/>
                </a:rPr>
                <a:t>Печеночная недостаточность</a:t>
              </a:r>
              <a:endParaRPr lang="az-Latn-AZ" sz="1400" b="1" dirty="0"/>
            </a:p>
          </p:txBody>
        </p:sp>
        <p:cxnSp>
          <p:nvCxnSpPr>
            <p:cNvPr id="29" name="Straight Arrow Connector 13">
              <a:extLst>
                <a:ext uri="{FF2B5EF4-FFF2-40B4-BE49-F238E27FC236}">
                  <a16:creationId xmlns:a16="http://schemas.microsoft.com/office/drawing/2014/main" id="{5021AF94-E1FC-91E8-1D78-592E8509AAA1}"/>
                </a:ext>
              </a:extLst>
            </p:cNvPr>
            <p:cNvCxnSpPr>
              <a:cxnSpLocks/>
              <a:stCxn id="21" idx="2"/>
              <a:endCxn id="22" idx="0"/>
            </p:cNvCxnSpPr>
            <p:nvPr/>
          </p:nvCxnSpPr>
          <p:spPr>
            <a:xfrm flipH="1">
              <a:off x="6011635" y="2966666"/>
              <a:ext cx="2" cy="263532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16">
              <a:extLst>
                <a:ext uri="{FF2B5EF4-FFF2-40B4-BE49-F238E27FC236}">
                  <a16:creationId xmlns:a16="http://schemas.microsoft.com/office/drawing/2014/main" id="{84F44B2C-E4F4-F6EA-13CC-2BEAAF1B4DDA}"/>
                </a:ext>
              </a:extLst>
            </p:cNvPr>
            <p:cNvCxnSpPr>
              <a:cxnSpLocks/>
              <a:stCxn id="22" idx="2"/>
              <a:endCxn id="23" idx="0"/>
            </p:cNvCxnSpPr>
            <p:nvPr/>
          </p:nvCxnSpPr>
          <p:spPr>
            <a:xfrm>
              <a:off x="6011635" y="4091972"/>
              <a:ext cx="4" cy="41742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22">
              <a:extLst>
                <a:ext uri="{FF2B5EF4-FFF2-40B4-BE49-F238E27FC236}">
                  <a16:creationId xmlns:a16="http://schemas.microsoft.com/office/drawing/2014/main" id="{11AECC7A-CD42-6250-988A-A198ED772F74}"/>
                </a:ext>
              </a:extLst>
            </p:cNvPr>
            <p:cNvCxnSpPr>
              <a:cxnSpLocks/>
              <a:stCxn id="20" idx="2"/>
              <a:endCxn id="21" idx="0"/>
            </p:cNvCxnSpPr>
            <p:nvPr/>
          </p:nvCxnSpPr>
          <p:spPr>
            <a:xfrm flipH="1">
              <a:off x="6011637" y="2327345"/>
              <a:ext cx="1" cy="177656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Connector: Elbow 29">
              <a:extLst>
                <a:ext uri="{FF2B5EF4-FFF2-40B4-BE49-F238E27FC236}">
                  <a16:creationId xmlns:a16="http://schemas.microsoft.com/office/drawing/2014/main" id="{52A5DEBD-3D89-37BF-C230-B2DE37DEF794}"/>
                </a:ext>
              </a:extLst>
            </p:cNvPr>
            <p:cNvCxnSpPr>
              <a:stCxn id="28" idx="2"/>
              <a:endCxn id="20" idx="3"/>
            </p:cNvCxnSpPr>
            <p:nvPr/>
          </p:nvCxnSpPr>
          <p:spPr>
            <a:xfrm rot="5400000">
              <a:off x="8425054" y="267626"/>
              <a:ext cx="333286" cy="3386043"/>
            </a:xfrm>
            <a:prstGeom prst="bentConnector2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Connector: Elbow 30">
              <a:extLst>
                <a:ext uri="{FF2B5EF4-FFF2-40B4-BE49-F238E27FC236}">
                  <a16:creationId xmlns:a16="http://schemas.microsoft.com/office/drawing/2014/main" id="{0EFAA2F6-9DA5-9A35-F5C0-09CEBAE5EB44}"/>
                </a:ext>
              </a:extLst>
            </p:cNvPr>
            <p:cNvCxnSpPr>
              <a:cxnSpLocks/>
              <a:stCxn id="25" idx="2"/>
              <a:endCxn id="20" idx="1"/>
            </p:cNvCxnSpPr>
            <p:nvPr/>
          </p:nvCxnSpPr>
          <p:spPr>
            <a:xfrm rot="16200000" flipH="1">
              <a:off x="3296962" y="299651"/>
              <a:ext cx="764173" cy="2891104"/>
            </a:xfrm>
            <a:prstGeom prst="bentConnector2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onnector: Elbow 33">
              <a:extLst>
                <a:ext uri="{FF2B5EF4-FFF2-40B4-BE49-F238E27FC236}">
                  <a16:creationId xmlns:a16="http://schemas.microsoft.com/office/drawing/2014/main" id="{06851F4E-C8DB-E912-1348-19942C3282B4}"/>
                </a:ext>
              </a:extLst>
            </p:cNvPr>
            <p:cNvCxnSpPr>
              <a:cxnSpLocks/>
              <a:stCxn id="27" idx="2"/>
              <a:endCxn id="20" idx="3"/>
            </p:cNvCxnSpPr>
            <p:nvPr/>
          </p:nvCxnSpPr>
          <p:spPr>
            <a:xfrm rot="5400000">
              <a:off x="7076248" y="1400989"/>
              <a:ext cx="548729" cy="903873"/>
            </a:xfrm>
            <a:prstGeom prst="bentConnector2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nector: Elbow 51">
              <a:extLst>
                <a:ext uri="{FF2B5EF4-FFF2-40B4-BE49-F238E27FC236}">
                  <a16:creationId xmlns:a16="http://schemas.microsoft.com/office/drawing/2014/main" id="{9F40E88C-7BEE-1138-EE7D-FE4F757AE13C}"/>
                </a:ext>
              </a:extLst>
            </p:cNvPr>
            <p:cNvCxnSpPr>
              <a:cxnSpLocks/>
              <a:stCxn id="26" idx="2"/>
              <a:endCxn id="20" idx="1"/>
            </p:cNvCxnSpPr>
            <p:nvPr/>
          </p:nvCxnSpPr>
          <p:spPr>
            <a:xfrm rot="16200000" flipH="1">
              <a:off x="4653345" y="1656034"/>
              <a:ext cx="333285" cy="609226"/>
            </a:xfrm>
            <a:prstGeom prst="bentConnector2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nector: Elbow 17">
              <a:extLst>
                <a:ext uri="{FF2B5EF4-FFF2-40B4-BE49-F238E27FC236}">
                  <a16:creationId xmlns:a16="http://schemas.microsoft.com/office/drawing/2014/main" id="{8401724E-B671-51EB-A309-48FC25BA63A3}"/>
                </a:ext>
              </a:extLst>
            </p:cNvPr>
            <p:cNvCxnSpPr>
              <a:cxnSpLocks/>
              <a:stCxn id="24" idx="1"/>
              <a:endCxn id="21" idx="1"/>
            </p:cNvCxnSpPr>
            <p:nvPr/>
          </p:nvCxnSpPr>
          <p:spPr>
            <a:xfrm rot="10800000" flipH="1">
              <a:off x="3215709" y="2735834"/>
              <a:ext cx="2093811" cy="3344086"/>
            </a:xfrm>
            <a:prstGeom prst="bentConnector3">
              <a:avLst>
                <a:gd name="adj1" fmla="val -10918"/>
              </a:avLst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nector: Elbow 31">
              <a:extLst>
                <a:ext uri="{FF2B5EF4-FFF2-40B4-BE49-F238E27FC236}">
                  <a16:creationId xmlns:a16="http://schemas.microsoft.com/office/drawing/2014/main" id="{A8C199C2-B8BF-5A7B-334C-A1DEAE04A461}"/>
                </a:ext>
              </a:extLst>
            </p:cNvPr>
            <p:cNvCxnSpPr>
              <a:cxnSpLocks/>
              <a:stCxn id="24" idx="1"/>
              <a:endCxn id="22" idx="1"/>
            </p:cNvCxnSpPr>
            <p:nvPr/>
          </p:nvCxnSpPr>
          <p:spPr>
            <a:xfrm rot="10800000" flipH="1">
              <a:off x="3215710" y="3661086"/>
              <a:ext cx="375006" cy="2418835"/>
            </a:xfrm>
            <a:prstGeom prst="bentConnector3">
              <a:avLst>
                <a:gd name="adj1" fmla="val -60959"/>
              </a:avLst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nector: Elbow 35">
              <a:extLst>
                <a:ext uri="{FF2B5EF4-FFF2-40B4-BE49-F238E27FC236}">
                  <a16:creationId xmlns:a16="http://schemas.microsoft.com/office/drawing/2014/main" id="{31DE169B-9376-5A1D-D334-514970D29E88}"/>
                </a:ext>
              </a:extLst>
            </p:cNvPr>
            <p:cNvCxnSpPr>
              <a:cxnSpLocks/>
              <a:stCxn id="24" idx="1"/>
              <a:endCxn id="23" idx="1"/>
            </p:cNvCxnSpPr>
            <p:nvPr/>
          </p:nvCxnSpPr>
          <p:spPr>
            <a:xfrm rot="10800000" flipH="1">
              <a:off x="3215710" y="4817170"/>
              <a:ext cx="949398" cy="1262750"/>
            </a:xfrm>
            <a:prstGeom prst="bentConnector3">
              <a:avLst>
                <a:gd name="adj1" fmla="val -24078"/>
              </a:avLst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18">
              <a:extLst>
                <a:ext uri="{FF2B5EF4-FFF2-40B4-BE49-F238E27FC236}">
                  <a16:creationId xmlns:a16="http://schemas.microsoft.com/office/drawing/2014/main" id="{EE80C4F4-4E06-C83B-B128-3C5289DB6A73}"/>
                </a:ext>
              </a:extLst>
            </p:cNvPr>
            <p:cNvCxnSpPr>
              <a:cxnSpLocks/>
              <a:stCxn id="23" idx="2"/>
              <a:endCxn id="24" idx="0"/>
            </p:cNvCxnSpPr>
            <p:nvPr/>
          </p:nvCxnSpPr>
          <p:spPr>
            <a:xfrm flipH="1">
              <a:off x="6011636" y="5124946"/>
              <a:ext cx="3" cy="64719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90FE902-A911-4CEA-8616-A458CA45C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3113074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C3FC54A-BD00-D72F-2D69-52F4964BD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F8C8C67-7269-4153-C604-102402D069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5314" y="581457"/>
            <a:ext cx="9181372" cy="6011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905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Течение шока</a:t>
            </a:r>
          </a:p>
        </p:txBody>
      </p:sp>
      <p:sp>
        <p:nvSpPr>
          <p:cNvPr id="4" name="Text Box 39"/>
          <p:cNvSpPr txBox="1">
            <a:spLocks noChangeArrowheads="1"/>
          </p:cNvSpPr>
          <p:nvPr/>
        </p:nvSpPr>
        <p:spPr bwMode="auto">
          <a:xfrm>
            <a:off x="825057" y="825969"/>
            <a:ext cx="183178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altLang="en-US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Гипоперфузия</a:t>
            </a:r>
            <a:r>
              <a:rPr lang="az-Latn-AZ" altLang="en-US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tr-TR" altLang="en-US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 Box 40"/>
          <p:cNvSpPr txBox="1">
            <a:spLocks noChangeArrowheads="1"/>
          </p:cNvSpPr>
          <p:nvPr/>
        </p:nvSpPr>
        <p:spPr bwMode="auto">
          <a:xfrm>
            <a:off x="969432" y="2060848"/>
            <a:ext cx="15487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Компенсация</a:t>
            </a:r>
            <a:endParaRPr lang="tr-TR" alt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Box 41"/>
          <p:cNvSpPr txBox="1">
            <a:spLocks noChangeArrowheads="1"/>
          </p:cNvSpPr>
          <p:nvPr/>
        </p:nvSpPr>
        <p:spPr bwMode="auto">
          <a:xfrm>
            <a:off x="1012480" y="2494235"/>
            <a:ext cx="321113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1600" b="1" dirty="0"/>
              <a:t>Централизация</a:t>
            </a:r>
            <a:endParaRPr lang="az-Latn-AZ" altLang="en-US" sz="1600" b="1" dirty="0"/>
          </a:p>
          <a:p>
            <a:pPr lvl="1"/>
            <a:r>
              <a:rPr lang="ru-RU" altLang="en-US" sz="1600" b="1" dirty="0"/>
              <a:t>Тахикардия</a:t>
            </a:r>
            <a:endParaRPr lang="az-Latn-AZ" altLang="en-US" sz="1600" b="1" dirty="0"/>
          </a:p>
          <a:p>
            <a:pPr lvl="1"/>
            <a:r>
              <a:rPr lang="ru-RU" altLang="en-US" sz="1600" b="1" dirty="0"/>
              <a:t>Периферический </a:t>
            </a:r>
            <a:r>
              <a:rPr lang="ru-RU" altLang="en-US" sz="1600" b="1" dirty="0" err="1"/>
              <a:t>вазоспазм</a:t>
            </a:r>
            <a:r>
              <a:rPr lang="ru-RU" altLang="en-US" sz="1600" b="1" dirty="0"/>
              <a:t> </a:t>
            </a:r>
            <a:endParaRPr lang="az-Latn-AZ" altLang="en-US" sz="1600" b="1" dirty="0"/>
          </a:p>
          <a:p>
            <a:r>
              <a:rPr lang="ru-RU" altLang="en-US" sz="1600" b="1" dirty="0"/>
              <a:t>Нормотония</a:t>
            </a:r>
            <a:endParaRPr lang="az-Latn-AZ" altLang="en-US" sz="1600" b="1" dirty="0"/>
          </a:p>
          <a:p>
            <a:r>
              <a:rPr lang="ru-RU" altLang="en-US" sz="1600" b="1" dirty="0"/>
              <a:t>Частичная гипоперфузия</a:t>
            </a:r>
            <a:endParaRPr lang="tr-TR" altLang="en-US" sz="1600" b="1" dirty="0"/>
          </a:p>
        </p:txBody>
      </p: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695573" y="2060848"/>
            <a:ext cx="18014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Декомпенсация</a:t>
            </a:r>
            <a:endParaRPr lang="tr-TR" alt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 Box 43"/>
          <p:cNvSpPr txBox="1">
            <a:spLocks noChangeArrowheads="1"/>
          </p:cNvSpPr>
          <p:nvPr/>
        </p:nvSpPr>
        <p:spPr bwMode="auto">
          <a:xfrm>
            <a:off x="4695572" y="2494235"/>
            <a:ext cx="244785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1600" b="1" dirty="0"/>
              <a:t>Вазодилатация</a:t>
            </a:r>
            <a:endParaRPr lang="az-Latn-AZ" altLang="en-US" sz="1600" b="1" dirty="0"/>
          </a:p>
          <a:p>
            <a:r>
              <a:rPr lang="az-Latn-AZ" altLang="en-US" sz="1600" b="1" dirty="0"/>
              <a:t>İRZ</a:t>
            </a:r>
          </a:p>
          <a:p>
            <a:r>
              <a:rPr lang="ru-RU" altLang="en-US" sz="1600" b="1" dirty="0"/>
              <a:t>Гипотония</a:t>
            </a:r>
            <a:endParaRPr lang="az-Latn-AZ" altLang="en-US" sz="1600" b="1" dirty="0"/>
          </a:p>
          <a:p>
            <a:r>
              <a:rPr lang="ru-RU" altLang="en-US" sz="1600" b="1" dirty="0"/>
              <a:t>Системная гипоперфузия</a:t>
            </a:r>
            <a:endParaRPr lang="tr-TR" altLang="en-US" sz="1600" b="1" dirty="0"/>
          </a:p>
        </p:txBody>
      </p:sp>
      <p:sp>
        <p:nvSpPr>
          <p:cNvPr id="9" name="Text Box 44"/>
          <p:cNvSpPr txBox="1">
            <a:spLocks noChangeArrowheads="1"/>
          </p:cNvSpPr>
          <p:nvPr/>
        </p:nvSpPr>
        <p:spPr bwMode="auto">
          <a:xfrm>
            <a:off x="9453452" y="2060848"/>
            <a:ext cx="180498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Рефрактерность</a:t>
            </a:r>
            <a:endParaRPr lang="tr-TR" alt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 Box 45"/>
          <p:cNvSpPr txBox="1">
            <a:spLocks noChangeArrowheads="1"/>
          </p:cNvSpPr>
          <p:nvPr/>
        </p:nvSpPr>
        <p:spPr bwMode="auto">
          <a:xfrm>
            <a:off x="8367387" y="2494235"/>
            <a:ext cx="338125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sz="1600" b="1" dirty="0"/>
              <a:t>ССВО</a:t>
            </a:r>
            <a:endParaRPr lang="az-Latn-AZ" altLang="en-US" sz="1600" b="1" dirty="0"/>
          </a:p>
          <a:p>
            <a:r>
              <a:rPr lang="ru-RU" altLang="en-US" sz="1600" b="1" dirty="0"/>
              <a:t>Рефрактерная гипотония и гипоперфузия</a:t>
            </a:r>
            <a:endParaRPr lang="az-Latn-AZ" altLang="en-US" sz="1600" b="1" dirty="0"/>
          </a:p>
          <a:p>
            <a:r>
              <a:rPr lang="ru-RU" altLang="en-US" sz="1600" b="1" dirty="0"/>
              <a:t>Полиорганная</a:t>
            </a:r>
            <a:r>
              <a:rPr lang="ru-RU" altLang="en-US" sz="1600" b="1" dirty="0">
                <a:solidFill>
                  <a:srgbClr val="C00000"/>
                </a:solidFill>
              </a:rPr>
              <a:t> </a:t>
            </a:r>
            <a:r>
              <a:rPr lang="ru-RU" altLang="en-US" sz="1600" b="1" dirty="0"/>
              <a:t>недостаточность</a:t>
            </a:r>
            <a:endParaRPr lang="tr-TR" altLang="en-US" sz="1600" b="1" dirty="0"/>
          </a:p>
        </p:txBody>
      </p:sp>
      <p:sp>
        <p:nvSpPr>
          <p:cNvPr id="11" name="AutoShape 46"/>
          <p:cNvSpPr>
            <a:spLocks noChangeArrowheads="1"/>
          </p:cNvSpPr>
          <p:nvPr/>
        </p:nvSpPr>
        <p:spPr bwMode="auto">
          <a:xfrm>
            <a:off x="2598807" y="4380304"/>
            <a:ext cx="2049393" cy="338554"/>
          </a:xfrm>
          <a:prstGeom prst="leftRightArrowCallout">
            <a:avLst>
              <a:gd name="adj1" fmla="val 30217"/>
              <a:gd name="adj2" fmla="val 29324"/>
              <a:gd name="adj3" fmla="val 62444"/>
              <a:gd name="adj4" fmla="val 63185"/>
            </a:avLst>
          </a:prstGeom>
          <a:solidFill>
            <a:srgbClr val="0070C0"/>
          </a:solidFill>
          <a:ln>
            <a:solidFill>
              <a:srgbClr val="0070C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Лечение</a:t>
            </a:r>
            <a:endParaRPr lang="tr-TR" alt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AutoShape 47"/>
          <p:cNvSpPr>
            <a:spLocks noChangeArrowheads="1"/>
          </p:cNvSpPr>
          <p:nvPr/>
        </p:nvSpPr>
        <p:spPr bwMode="auto">
          <a:xfrm>
            <a:off x="1059745" y="5375890"/>
            <a:ext cx="4511258" cy="91940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altLang="en-US" sz="1600" b="1" dirty="0">
                <a:solidFill>
                  <a:schemeClr val="tx2"/>
                </a:solidFill>
              </a:rPr>
              <a:t>Устранение централизации кровоснабжения</a:t>
            </a:r>
            <a:endParaRPr lang="az-Latn-AZ" altLang="en-US" sz="1600" b="1" dirty="0">
              <a:solidFill>
                <a:schemeClr val="tx2"/>
              </a:solidFill>
            </a:endParaRPr>
          </a:p>
          <a:p>
            <a:r>
              <a:rPr lang="ru-RU" altLang="en-US" sz="1600" b="1" dirty="0">
                <a:solidFill>
                  <a:schemeClr val="tx2"/>
                </a:solidFill>
              </a:rPr>
              <a:t>Нормотония и адекватная перфузия</a:t>
            </a:r>
            <a:endParaRPr lang="az-Latn-AZ" altLang="en-US" sz="1600" b="1" dirty="0">
              <a:solidFill>
                <a:schemeClr val="tx2"/>
              </a:solidFill>
            </a:endParaRPr>
          </a:p>
          <a:p>
            <a:r>
              <a:rPr lang="ru-RU" altLang="en-US" sz="1600" b="1" dirty="0">
                <a:solidFill>
                  <a:schemeClr val="tx2"/>
                </a:solidFill>
              </a:rPr>
              <a:t>Ишемия – повреждение </a:t>
            </a:r>
            <a:r>
              <a:rPr lang="ru-RU" altLang="en-US" sz="1600" b="1" dirty="0" err="1">
                <a:solidFill>
                  <a:schemeClr val="tx2"/>
                </a:solidFill>
              </a:rPr>
              <a:t>реперфузией</a:t>
            </a:r>
            <a:endParaRPr lang="tr-TR" altLang="en-US" sz="1600" b="1" dirty="0">
              <a:solidFill>
                <a:schemeClr val="tx2"/>
              </a:solidFill>
            </a:endParaRPr>
          </a:p>
        </p:txBody>
      </p:sp>
      <p:sp>
        <p:nvSpPr>
          <p:cNvPr id="13" name="AutoShape 48"/>
          <p:cNvSpPr>
            <a:spLocks noChangeArrowheads="1"/>
          </p:cNvSpPr>
          <p:nvPr/>
        </p:nvSpPr>
        <p:spPr bwMode="auto">
          <a:xfrm>
            <a:off x="5919252" y="5515165"/>
            <a:ext cx="2448135" cy="646986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altLang="en-US" sz="1600" b="1" dirty="0">
                <a:solidFill>
                  <a:schemeClr val="tx2"/>
                </a:solidFill>
              </a:rPr>
              <a:t>ССВО</a:t>
            </a:r>
            <a:endParaRPr lang="az-Latn-AZ" altLang="en-US" sz="1600" b="1" dirty="0">
              <a:solidFill>
                <a:schemeClr val="tx2"/>
              </a:solidFill>
            </a:endParaRPr>
          </a:p>
          <a:p>
            <a:r>
              <a:rPr lang="ru-RU" altLang="en-US" sz="1600" b="1" dirty="0">
                <a:solidFill>
                  <a:schemeClr val="tx2"/>
                </a:solidFill>
              </a:rPr>
              <a:t>Секвестрация - отёк</a:t>
            </a:r>
            <a:endParaRPr lang="az-Latn-AZ" altLang="en-US" sz="1600" b="1" dirty="0">
              <a:solidFill>
                <a:schemeClr val="tx2"/>
              </a:solidFill>
            </a:endParaRPr>
          </a:p>
        </p:txBody>
      </p:sp>
      <p:sp>
        <p:nvSpPr>
          <p:cNvPr id="14" name="AutoShape 49"/>
          <p:cNvSpPr>
            <a:spLocks noChangeArrowheads="1"/>
          </p:cNvSpPr>
          <p:nvPr/>
        </p:nvSpPr>
        <p:spPr bwMode="auto">
          <a:xfrm>
            <a:off x="8814761" y="5245413"/>
            <a:ext cx="3077413" cy="1191816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altLang="en-US" sz="1600" b="1" dirty="0">
                <a:solidFill>
                  <a:schemeClr val="tx2"/>
                </a:solidFill>
              </a:rPr>
              <a:t>Восстановление</a:t>
            </a:r>
            <a:endParaRPr lang="az-Latn-AZ" altLang="en-US" sz="1600" b="1" dirty="0">
              <a:solidFill>
                <a:schemeClr val="tx2"/>
              </a:solidFill>
            </a:endParaRPr>
          </a:p>
          <a:p>
            <a:r>
              <a:rPr lang="ru-RU" altLang="en-US" sz="1600" b="1" dirty="0">
                <a:solidFill>
                  <a:schemeClr val="tx2"/>
                </a:solidFill>
              </a:rPr>
              <a:t>Стихание ССВО</a:t>
            </a:r>
            <a:endParaRPr lang="az-Latn-AZ" altLang="en-US" sz="1600" b="1" dirty="0">
              <a:solidFill>
                <a:schemeClr val="tx2"/>
              </a:solidFill>
            </a:endParaRPr>
          </a:p>
          <a:p>
            <a:r>
              <a:rPr lang="ru-RU" altLang="en-US" sz="1600" b="1" dirty="0">
                <a:solidFill>
                  <a:schemeClr val="tx1"/>
                </a:solidFill>
              </a:rPr>
              <a:t>Мобилизация межклеточной жидкости  </a:t>
            </a:r>
            <a:endParaRPr lang="az-Latn-AZ" altLang="en-US" sz="1600" b="1" dirty="0">
              <a:solidFill>
                <a:schemeClr val="tx1"/>
              </a:solidFill>
            </a:endParaRPr>
          </a:p>
        </p:txBody>
      </p:sp>
      <p:cxnSp>
        <p:nvCxnSpPr>
          <p:cNvPr id="15" name="AutoShape 50"/>
          <p:cNvCxnSpPr>
            <a:cxnSpLocks noChangeShapeType="1"/>
            <a:stCxn id="5" idx="3"/>
            <a:endCxn id="7" idx="1"/>
          </p:cNvCxnSpPr>
          <p:nvPr/>
        </p:nvCxnSpPr>
        <p:spPr bwMode="auto">
          <a:xfrm>
            <a:off x="2518189" y="2245514"/>
            <a:ext cx="2177384" cy="0"/>
          </a:xfrm>
          <a:prstGeom prst="straightConnector1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AutoShape 51"/>
          <p:cNvCxnSpPr>
            <a:cxnSpLocks noChangeShapeType="1"/>
            <a:stCxn id="7" idx="3"/>
            <a:endCxn id="9" idx="1"/>
          </p:cNvCxnSpPr>
          <p:nvPr/>
        </p:nvCxnSpPr>
        <p:spPr bwMode="auto">
          <a:xfrm>
            <a:off x="6497028" y="2245514"/>
            <a:ext cx="2956424" cy="0"/>
          </a:xfrm>
          <a:prstGeom prst="straightConnector1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7" name="AutoShape 52"/>
          <p:cNvCxnSpPr>
            <a:cxnSpLocks noChangeShapeType="1"/>
            <a:stCxn id="4" idx="2"/>
            <a:endCxn id="5" idx="0"/>
          </p:cNvCxnSpPr>
          <p:nvPr/>
        </p:nvCxnSpPr>
        <p:spPr bwMode="auto">
          <a:xfrm>
            <a:off x="1740950" y="1226079"/>
            <a:ext cx="2861" cy="834769"/>
          </a:xfrm>
          <a:prstGeom prst="straightConnector1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AutoShape 54"/>
          <p:cNvCxnSpPr>
            <a:cxnSpLocks noChangeShapeType="1"/>
            <a:stCxn id="12" idx="3"/>
            <a:endCxn id="13" idx="1"/>
          </p:cNvCxnSpPr>
          <p:nvPr/>
        </p:nvCxnSpPr>
        <p:spPr bwMode="auto">
          <a:xfrm>
            <a:off x="5571003" y="5835591"/>
            <a:ext cx="348249" cy="3067"/>
          </a:xfrm>
          <a:prstGeom prst="straightConnector1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AutoShape 55"/>
          <p:cNvCxnSpPr>
            <a:cxnSpLocks noChangeShapeType="1"/>
            <a:stCxn id="13" idx="3"/>
            <a:endCxn id="14" idx="1"/>
          </p:cNvCxnSpPr>
          <p:nvPr/>
        </p:nvCxnSpPr>
        <p:spPr bwMode="auto">
          <a:xfrm>
            <a:off x="8367387" y="5838658"/>
            <a:ext cx="447374" cy="2663"/>
          </a:xfrm>
          <a:prstGeom prst="straightConnector1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" name="Text Box 59"/>
          <p:cNvSpPr txBox="1">
            <a:spLocks noChangeArrowheads="1"/>
          </p:cNvSpPr>
          <p:nvPr/>
        </p:nvSpPr>
        <p:spPr bwMode="auto">
          <a:xfrm>
            <a:off x="9160645" y="3940089"/>
            <a:ext cx="958572" cy="611386"/>
          </a:xfrm>
          <a:prstGeom prst="rightArrow">
            <a:avLst>
              <a:gd name="adj1" fmla="val 50000"/>
              <a:gd name="adj2" fmla="val 36683"/>
            </a:avLst>
          </a:prstGeom>
          <a:solidFill>
            <a:srgbClr val="0070C0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ru-RU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Лечение</a:t>
            </a:r>
            <a:endParaRPr lang="tr-TR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1" name="AutoShape 60"/>
          <p:cNvCxnSpPr>
            <a:cxnSpLocks noChangeShapeType="1"/>
            <a:stCxn id="10" idx="2"/>
            <a:endCxn id="29" idx="0"/>
          </p:cNvCxnSpPr>
          <p:nvPr/>
        </p:nvCxnSpPr>
        <p:spPr bwMode="auto">
          <a:xfrm rot="16200000" flipH="1">
            <a:off x="10394375" y="3235092"/>
            <a:ext cx="448785" cy="1121505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accent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2" name="Down Arrow 10"/>
          <p:cNvSpPr/>
          <p:nvPr/>
        </p:nvSpPr>
        <p:spPr>
          <a:xfrm>
            <a:off x="2031603" y="3962482"/>
            <a:ext cx="263340" cy="1367681"/>
          </a:xfrm>
          <a:prstGeom prst="downArrow">
            <a:avLst>
              <a:gd name="adj1" fmla="val 44641"/>
              <a:gd name="adj2" fmla="val 6339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3" name="Down Arrow 39"/>
          <p:cNvSpPr/>
          <p:nvPr/>
        </p:nvSpPr>
        <p:spPr>
          <a:xfrm>
            <a:off x="4984395" y="3917325"/>
            <a:ext cx="263340" cy="1367682"/>
          </a:xfrm>
          <a:prstGeom prst="downArrow">
            <a:avLst>
              <a:gd name="adj1" fmla="val 44641"/>
              <a:gd name="adj2" fmla="val 6339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466865" y="4020238"/>
            <a:ext cx="1425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Нет ответа</a:t>
            </a:r>
          </a:p>
        </p:txBody>
      </p:sp>
      <p:sp>
        <p:nvSpPr>
          <p:cNvPr id="25" name="Нижний колонтитул 24">
            <a:extLst>
              <a:ext uri="{FF2B5EF4-FFF2-40B4-BE49-F238E27FC236}">
                <a16:creationId xmlns:a16="http://schemas.microsoft.com/office/drawing/2014/main" id="{4A539697-25D1-006C-578D-14EC8F9F4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327587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Клиническая картина шока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Гемодинамические признаки</a:t>
            </a:r>
            <a:r>
              <a:rPr lang="az-Latn-AZ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z-Latn-AZ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тахикардия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ортостатический коллапс или гипотензия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Снижение САД и пульсового давления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Признаки </a:t>
            </a:r>
            <a:r>
              <a:rPr lang="ru-RU" b="1" dirty="0" err="1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гипоперфузии</a:t>
            </a:r>
            <a:r>
              <a:rPr lang="az-Latn-AZ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z-Latn-AZ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Холодная и бледная кожа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Снижение капиллярного наполнения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Олигоурия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Нарушение сознания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06FC827-F753-B44C-81E6-719830316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4939570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Лабораторное обследование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3712" y="1103136"/>
            <a:ext cx="10515600" cy="4351338"/>
          </a:xfrm>
        </p:spPr>
        <p:txBody>
          <a:bodyPr/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Признаки 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гипоперфузии</a:t>
            </a:r>
            <a:endParaRPr lang="az-Latn-AZ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Повышение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лактата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крви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Артериальное рН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83948E5-7AB6-1C4A-F20C-EEADCCDC6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C341E76-33B2-2FDD-C2FA-CD75CECF87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8530" y="1158026"/>
            <a:ext cx="6389162" cy="517595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ABC0EC-FCEB-DB41-0D88-5A43D16BE250}"/>
              </a:ext>
            </a:extLst>
          </p:cNvPr>
          <p:cNvSpPr txBox="1"/>
          <p:nvPr/>
        </p:nvSpPr>
        <p:spPr>
          <a:xfrm>
            <a:off x="474308" y="3066993"/>
            <a:ext cx="8418688" cy="10321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2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Показатели дисфункции органов</a:t>
            </a:r>
            <a:endParaRPr lang="ru-RU" sz="2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2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</a:t>
            </a:r>
            <a:r>
              <a:rPr lang="ru-RU" sz="2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Специфического </a:t>
            </a:r>
            <a:r>
              <a:rPr lang="ru-RU" sz="26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показтеля</a:t>
            </a:r>
            <a:r>
              <a:rPr lang="ru-RU" sz="2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шока нет!</a:t>
            </a:r>
            <a:endParaRPr lang="az-Latn-AZ" sz="2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037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4495" y="122854"/>
            <a:ext cx="8542633" cy="378266"/>
          </a:xfrm>
        </p:spPr>
        <p:txBody>
          <a:bodyPr>
            <a:no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Визуализация шока и дополнительные методы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0177" y="1506447"/>
            <a:ext cx="10515600" cy="4351338"/>
          </a:xfrm>
        </p:spPr>
        <p:txBody>
          <a:bodyPr>
            <a:normAutofit fontScale="85000" lnSpcReduction="20000"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 стабилизационной фазе</a:t>
            </a:r>
            <a:endParaRPr lang="az-Latn-AZ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УЗИ – оценка функции сердца и внутреннего кровотечения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ЭКГ – оценка ОИМ  и аритмий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Рентген</a:t>
            </a: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оценка переломов и легких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После стабилизации</a:t>
            </a:r>
            <a:endParaRPr lang="az-Latn-A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KT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Эндоскопия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Катетеризация легочной артерии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Другие</a:t>
            </a:r>
            <a:endParaRPr lang="az-Latn-AZ" sz="32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D37FF00-4894-23C7-6CA0-9CB916505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5D003C-4DF7-C241-25F1-0D9A815E7A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2415" y="2790024"/>
            <a:ext cx="4633362" cy="315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3542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Подозрение на шок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Тахикардия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Тахипноэ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Гипотензия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Гипо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или гипертермия кожи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Нарушение сознания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</a:rPr>
              <a:t>Олигоурия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F46AB52-9A24-F364-9213-7A0C0DB7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429CEB7-BDFF-8056-42E1-23CFC71AE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336" y="1255587"/>
            <a:ext cx="5846571" cy="434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040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7364" y="-154841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Уточнение шока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Диагноз шок выставляется на основе клинического обследования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Оценка гемодинамики и перфузии органов важный критерий</a:t>
            </a:r>
          </a:p>
          <a:p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A7EC678-5CA0-E40A-3E32-1688A49B8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15063167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853451" cy="835878"/>
          </a:xfrm>
        </p:spPr>
        <p:txBody>
          <a:bodyPr>
            <a:normAutofit fontScale="90000"/>
          </a:bodyPr>
          <a:lstStyle/>
          <a:p>
            <a:r>
              <a:rPr lang="ru-RU" dirty="0"/>
              <a:t>Дифференциальная диагностика шока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Обморок</a:t>
            </a:r>
            <a:endParaRPr lang="en-US" dirty="0"/>
          </a:p>
          <a:p>
            <a:endParaRPr lang="en-US" dirty="0"/>
          </a:p>
          <a:p>
            <a:r>
              <a:rPr lang="ru-RU" dirty="0"/>
              <a:t>Ортостатический коллапс</a:t>
            </a:r>
            <a:endParaRPr lang="en-US" dirty="0"/>
          </a:p>
          <a:p>
            <a:endParaRPr lang="en-US" dirty="0"/>
          </a:p>
          <a:p>
            <a:r>
              <a:rPr lang="ru-RU" dirty="0"/>
              <a:t>Кома</a:t>
            </a:r>
            <a:endParaRPr lang="en-US" dirty="0"/>
          </a:p>
          <a:p>
            <a:endParaRPr lang="en-US" dirty="0"/>
          </a:p>
          <a:p>
            <a:r>
              <a:rPr lang="ru-RU" dirty="0"/>
              <a:t>Легочная недостаточность</a:t>
            </a:r>
            <a:endParaRPr lang="en-US" dirty="0"/>
          </a:p>
          <a:p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1B0A71F-0A59-F2EE-17A0-C475BC793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AEDDF61-10A2-F43D-2F80-BCED4395C3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4413" y="938568"/>
            <a:ext cx="6468417" cy="4980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8025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/>
              <a:t>Критерии диагностики шока</a:t>
            </a:r>
          </a:p>
        </p:txBody>
      </p:sp>
      <p:sp>
        <p:nvSpPr>
          <p:cNvPr id="4" name="Circle: Hollow 12">
            <a:extLst>
              <a:ext uri="{FF2B5EF4-FFF2-40B4-BE49-F238E27FC236}">
                <a16:creationId xmlns:a16="http://schemas.microsoft.com/office/drawing/2014/main" id="{86894C31-AFA1-4162-718C-96FBBD371057}"/>
              </a:ext>
            </a:extLst>
          </p:cNvPr>
          <p:cNvSpPr/>
          <p:nvPr/>
        </p:nvSpPr>
        <p:spPr>
          <a:xfrm>
            <a:off x="964504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5" name="Circle: Hollow 13">
            <a:extLst>
              <a:ext uri="{FF2B5EF4-FFF2-40B4-BE49-F238E27FC236}">
                <a16:creationId xmlns:a16="http://schemas.microsoft.com/office/drawing/2014/main" id="{7DCEE5F4-6060-8409-D7FC-B02D37E0714B}"/>
              </a:ext>
            </a:extLst>
          </p:cNvPr>
          <p:cNvSpPr/>
          <p:nvPr/>
        </p:nvSpPr>
        <p:spPr>
          <a:xfrm>
            <a:off x="4523983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6" name="Circle: Hollow 14">
            <a:extLst>
              <a:ext uri="{FF2B5EF4-FFF2-40B4-BE49-F238E27FC236}">
                <a16:creationId xmlns:a16="http://schemas.microsoft.com/office/drawing/2014/main" id="{0FDE7B75-2C3D-D300-D8D6-D620005E4127}"/>
              </a:ext>
            </a:extLst>
          </p:cNvPr>
          <p:cNvSpPr/>
          <p:nvPr/>
        </p:nvSpPr>
        <p:spPr>
          <a:xfrm>
            <a:off x="8966548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7932" y="2043330"/>
            <a:ext cx="23998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Наличие причины шока</a:t>
            </a:r>
            <a:r>
              <a:rPr lang="az-Latn-AZ" sz="2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</a:p>
          <a:p>
            <a:pPr lvl="1"/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</a:rPr>
              <a:t>Травма</a:t>
            </a:r>
            <a:endParaRPr lang="az-Latn-AZ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1"/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</a:rPr>
              <a:t>болезнь</a:t>
            </a:r>
            <a:endParaRPr lang="az-Latn-AZ" sz="2000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17011" y="2043329"/>
            <a:ext cx="39135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az-Latn-AZ" sz="2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Гемодинамические показатели</a:t>
            </a:r>
            <a:r>
              <a:rPr lang="en-US" altLang="az-Latn-AZ" sz="20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endParaRPr lang="az-Latn-AZ" altLang="az-Latn-AZ" sz="20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ru-RU" altLang="az-Latn-A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Тахикардия</a:t>
            </a:r>
            <a:r>
              <a:rPr lang="az-Latn-AZ" altLang="az-Latn-A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(&gt;90)</a:t>
            </a:r>
          </a:p>
          <a:p>
            <a:pPr lvl="1"/>
            <a:r>
              <a:rPr lang="ru-RU" altLang="az-Latn-A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Гипотензия</a:t>
            </a:r>
            <a:r>
              <a:rPr lang="en-US" altLang="az-Latn-A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(&lt;90 </a:t>
            </a:r>
            <a:r>
              <a:rPr lang="ru-RU" altLang="az-Latn-A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мм </a:t>
            </a:r>
            <a:r>
              <a:rPr lang="ru-RU" altLang="az-Latn-AZ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рт.ст</a:t>
            </a:r>
            <a:r>
              <a:rPr lang="ru-RU" altLang="az-Latn-A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altLang="az-Latn-A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),  </a:t>
            </a:r>
            <a:endParaRPr lang="az-Latn-AZ" altLang="az-Latn-A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ru-RU" altLang="az-Latn-A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Ортостатический коллапс</a:t>
            </a:r>
            <a:endParaRPr lang="az-Latn-AZ" altLang="az-Latn-A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496354" y="2043329"/>
            <a:ext cx="396815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8650AF"/>
                </a:solidFill>
              </a:rPr>
              <a:t>Наличие признаков </a:t>
            </a:r>
            <a:r>
              <a:rPr lang="ru-RU" sz="2000" b="1" dirty="0" err="1">
                <a:solidFill>
                  <a:srgbClr val="8650AF"/>
                </a:solidFill>
              </a:rPr>
              <a:t>гипоперфузии</a:t>
            </a:r>
            <a:r>
              <a:rPr lang="ru-RU" sz="2000" b="1" dirty="0">
                <a:solidFill>
                  <a:srgbClr val="8650AF"/>
                </a:solidFill>
              </a:rPr>
              <a:t> и дисфункции</a:t>
            </a:r>
            <a:r>
              <a:rPr lang="ru-RU" sz="2000" dirty="0">
                <a:solidFill>
                  <a:srgbClr val="8650AF"/>
                </a:solidFill>
              </a:rPr>
              <a:t>: </a:t>
            </a:r>
            <a:r>
              <a:rPr lang="ru-RU" sz="2000" dirty="0"/>
              <a:t>холодная кожа, </a:t>
            </a:r>
          </a:p>
          <a:p>
            <a:r>
              <a:rPr lang="ru-RU" sz="2000" dirty="0" err="1"/>
              <a:t>олигурия</a:t>
            </a:r>
            <a:r>
              <a:rPr lang="ru-RU" sz="2000" dirty="0"/>
              <a:t>, </a:t>
            </a:r>
          </a:p>
          <a:p>
            <a:r>
              <a:rPr lang="ru-RU" sz="2000" dirty="0"/>
              <a:t>задержка наполнения капилляров, </a:t>
            </a:r>
          </a:p>
          <a:p>
            <a:r>
              <a:rPr lang="ru-RU" sz="2000" dirty="0" err="1"/>
              <a:t>тахипноэ</a:t>
            </a:r>
            <a:r>
              <a:rPr lang="ru-RU" sz="2000" dirty="0"/>
              <a:t>, </a:t>
            </a:r>
          </a:p>
          <a:p>
            <a:r>
              <a:rPr lang="ru-RU" sz="2000" dirty="0"/>
              <a:t>нарушение сознания, метаболический ацидоз, повышение </a:t>
            </a:r>
            <a:r>
              <a:rPr lang="ru-RU" sz="2000" dirty="0" err="1"/>
              <a:t>лактата</a:t>
            </a:r>
            <a:endParaRPr lang="ru-RU" sz="2000" dirty="0"/>
          </a:p>
        </p:txBody>
      </p:sp>
      <p:sp>
        <p:nvSpPr>
          <p:cNvPr id="11" name="Нижний колонтитул 10">
            <a:extLst>
              <a:ext uri="{FF2B5EF4-FFF2-40B4-BE49-F238E27FC236}">
                <a16:creationId xmlns:a16="http://schemas.microsoft.com/office/drawing/2014/main" id="{29E77644-44CB-FE1F-C9EC-B9C8399E2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2455360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/>
              <a:t>Исключение шока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31830" y="2058538"/>
            <a:ext cx="8995913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600" b="1" dirty="0"/>
              <a:t>Шок можно исключить при нормальной гемодинамике, перфузии и функции органов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87A7866-6C40-2CE6-9A9F-ABA244F8E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11490957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/>
              <a:t>Определение причины шока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D6FC85-2B5B-EB9D-B0E9-2564B6289A56}"/>
              </a:ext>
            </a:extLst>
          </p:cNvPr>
          <p:cNvSpPr txBox="1"/>
          <p:nvPr/>
        </p:nvSpPr>
        <p:spPr>
          <a:xfrm>
            <a:off x="2919725" y="1108181"/>
            <a:ext cx="27206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/>
              <a:t>Наличие травмы или операций?</a:t>
            </a:r>
            <a:endParaRPr lang="az-Latn-AZ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3FD04F-FD0B-555B-2887-2F9AC8E5A491}"/>
              </a:ext>
            </a:extLst>
          </p:cNvPr>
          <p:cNvSpPr txBox="1"/>
          <p:nvPr/>
        </p:nvSpPr>
        <p:spPr>
          <a:xfrm>
            <a:off x="6822259" y="1108181"/>
            <a:ext cx="5032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/>
              <a:t>Есть</a:t>
            </a:r>
            <a:endParaRPr lang="az-Latn-AZ" sz="14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15E574-52EE-A75A-19AE-2888AC95E321}"/>
              </a:ext>
            </a:extLst>
          </p:cNvPr>
          <p:cNvSpPr txBox="1"/>
          <p:nvPr/>
        </p:nvSpPr>
        <p:spPr>
          <a:xfrm>
            <a:off x="3068353" y="565794"/>
            <a:ext cx="24233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/>
              <a:t>Шок или высокий риск шока</a:t>
            </a:r>
            <a:endParaRPr lang="az-Latn-AZ" sz="1400" dirty="0"/>
          </a:p>
        </p:txBody>
      </p:sp>
      <p:cxnSp>
        <p:nvCxnSpPr>
          <p:cNvPr id="7" name="Straight Arrow Connector 18">
            <a:extLst>
              <a:ext uri="{FF2B5EF4-FFF2-40B4-BE49-F238E27FC236}">
                <a16:creationId xmlns:a16="http://schemas.microsoft.com/office/drawing/2014/main" id="{EE80C4F4-4E06-C83B-B128-3C5289DB6A73}"/>
              </a:ext>
            </a:extLst>
          </p:cNvPr>
          <p:cNvCxnSpPr>
            <a:cxnSpLocks/>
            <a:stCxn id="5" idx="3"/>
            <a:endCxn id="11" idx="1"/>
          </p:cNvCxnSpPr>
          <p:nvPr/>
        </p:nvCxnSpPr>
        <p:spPr>
          <a:xfrm>
            <a:off x="7325475" y="1262070"/>
            <a:ext cx="1337260" cy="621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1">
            <a:extLst>
              <a:ext uri="{FF2B5EF4-FFF2-40B4-BE49-F238E27FC236}">
                <a16:creationId xmlns:a16="http://schemas.microsoft.com/office/drawing/2014/main" id="{998F066A-FE25-C306-D97B-855A2291FB66}"/>
              </a:ext>
            </a:extLst>
          </p:cNvPr>
          <p:cNvCxnSpPr>
            <a:cxnSpLocks/>
            <a:stCxn id="6" idx="2"/>
            <a:endCxn id="4" idx="0"/>
          </p:cNvCxnSpPr>
          <p:nvPr/>
        </p:nvCxnSpPr>
        <p:spPr>
          <a:xfrm>
            <a:off x="4280031" y="873571"/>
            <a:ext cx="3" cy="23461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F0AB000-F890-4249-781D-7CECFEA6B451}"/>
              </a:ext>
            </a:extLst>
          </p:cNvPr>
          <p:cNvSpPr txBox="1"/>
          <p:nvPr/>
        </p:nvSpPr>
        <p:spPr>
          <a:xfrm>
            <a:off x="4060607" y="1710738"/>
            <a:ext cx="4388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/>
              <a:t>нет</a:t>
            </a:r>
            <a:endParaRPr lang="az-Latn-AZ" sz="1400" dirty="0"/>
          </a:p>
        </p:txBody>
      </p:sp>
      <p:cxnSp>
        <p:nvCxnSpPr>
          <p:cNvPr id="10" name="Straight Arrow Connector 65">
            <a:extLst>
              <a:ext uri="{FF2B5EF4-FFF2-40B4-BE49-F238E27FC236}">
                <a16:creationId xmlns:a16="http://schemas.microsoft.com/office/drawing/2014/main" id="{5136EB72-A537-0273-6664-CA14D4880064}"/>
              </a:ext>
            </a:extLst>
          </p:cNvPr>
          <p:cNvCxnSpPr>
            <a:cxnSpLocks/>
            <a:stCxn id="9" idx="2"/>
            <a:endCxn id="12" idx="0"/>
          </p:cNvCxnSpPr>
          <p:nvPr/>
        </p:nvCxnSpPr>
        <p:spPr>
          <a:xfrm>
            <a:off x="4280027" y="2018515"/>
            <a:ext cx="1" cy="24730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E1FCF72F-5B54-2185-FF2A-6D17BA7FF6AA}"/>
              </a:ext>
            </a:extLst>
          </p:cNvPr>
          <p:cNvSpPr txBox="1"/>
          <p:nvPr/>
        </p:nvSpPr>
        <p:spPr>
          <a:xfrm>
            <a:off x="8662735" y="691208"/>
            <a:ext cx="1622367" cy="11541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Геморрагический шок</a:t>
            </a:r>
            <a:endParaRPr lang="az-Latn-A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Обструктивный шок</a:t>
            </a:r>
            <a:endParaRPr lang="az-Latn-AZ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Кардиогенный шок</a:t>
            </a:r>
            <a:endParaRPr lang="az-Latn-A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Нейрогенный шок</a:t>
            </a:r>
            <a:endParaRPr lang="az-Latn-AZ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Септический шок</a:t>
            </a:r>
            <a:endParaRPr lang="az-Latn-A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DABE02-B548-4C34-BAA7-2ADE2ED56E7E}"/>
              </a:ext>
            </a:extLst>
          </p:cNvPr>
          <p:cNvSpPr txBox="1"/>
          <p:nvPr/>
        </p:nvSpPr>
        <p:spPr>
          <a:xfrm>
            <a:off x="2670452" y="2265823"/>
            <a:ext cx="3219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/>
              <a:t>Имеется ли потеря жидкости?</a:t>
            </a:r>
            <a:endParaRPr lang="az-Latn-AZ" sz="1400" b="1" dirty="0"/>
          </a:p>
          <a:p>
            <a:pPr algn="ctr"/>
            <a:r>
              <a:rPr lang="ru-RU" sz="1400" dirty="0"/>
              <a:t>Рвота, понос, полиурия, частое потение</a:t>
            </a:r>
            <a:endParaRPr lang="az-Latn-AZ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0269A8D-724C-CDBB-28DC-180D3A5A8764}"/>
              </a:ext>
            </a:extLst>
          </p:cNvPr>
          <p:cNvSpPr txBox="1"/>
          <p:nvPr/>
        </p:nvSpPr>
        <p:spPr>
          <a:xfrm>
            <a:off x="8662735" y="2275121"/>
            <a:ext cx="1734642" cy="517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Гиповолемический</a:t>
            </a: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шок</a:t>
            </a:r>
            <a:endParaRPr lang="az-Latn-AZ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Геморрагический шок</a:t>
            </a:r>
            <a:endParaRPr lang="az-Latn-AZ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B6858-386A-C496-A305-52A9E0682AB9}"/>
              </a:ext>
            </a:extLst>
          </p:cNvPr>
          <p:cNvSpPr txBox="1"/>
          <p:nvPr/>
        </p:nvSpPr>
        <p:spPr>
          <a:xfrm>
            <a:off x="2568248" y="3643597"/>
            <a:ext cx="3423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/>
              <a:t>Есть ли признаки сепсиса?</a:t>
            </a:r>
            <a:endParaRPr lang="az-Latn-AZ" sz="1400" b="1" dirty="0"/>
          </a:p>
          <a:p>
            <a:pPr algn="ctr"/>
            <a:r>
              <a:rPr lang="ru-RU" sz="1400" dirty="0"/>
              <a:t>Лихорадка</a:t>
            </a:r>
            <a:r>
              <a:rPr lang="az-Latn-AZ" sz="1400" dirty="0"/>
              <a:t>,</a:t>
            </a:r>
            <a:r>
              <a:rPr lang="ru-RU" sz="1400" dirty="0"/>
              <a:t>гипотермия, </a:t>
            </a:r>
            <a:r>
              <a:rPr lang="ru-RU" sz="1400" dirty="0" err="1"/>
              <a:t>иммуносупрессия</a:t>
            </a:r>
            <a:endParaRPr lang="az-Latn-AZ" sz="1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D0F909-9627-4432-5FE2-C80ACBD091B4}"/>
              </a:ext>
            </a:extLst>
          </p:cNvPr>
          <p:cNvSpPr txBox="1"/>
          <p:nvPr/>
        </p:nvSpPr>
        <p:spPr>
          <a:xfrm>
            <a:off x="8662735" y="3759078"/>
            <a:ext cx="1321196" cy="2922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Септический шок</a:t>
            </a:r>
            <a:endParaRPr lang="az-Latn-AZ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C497C8-9FF8-CB33-3851-8A028F8304C4}"/>
              </a:ext>
            </a:extLst>
          </p:cNvPr>
          <p:cNvSpPr txBox="1"/>
          <p:nvPr/>
        </p:nvSpPr>
        <p:spPr>
          <a:xfrm>
            <a:off x="2734127" y="5003984"/>
            <a:ext cx="30918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/>
              <a:t>Есть ли кардиологические признаки</a:t>
            </a:r>
            <a:r>
              <a:rPr lang="az-Latn-AZ" sz="1400" b="1" dirty="0"/>
              <a:t>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D8D734-A780-E855-58EF-33962E76D9DC}"/>
              </a:ext>
            </a:extLst>
          </p:cNvPr>
          <p:cNvSpPr txBox="1"/>
          <p:nvPr/>
        </p:nvSpPr>
        <p:spPr>
          <a:xfrm>
            <a:off x="8662735" y="5004489"/>
            <a:ext cx="1448282" cy="2922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Кардиогенный шок</a:t>
            </a:r>
            <a:endParaRPr lang="az-Latn-AZ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B087C6E-AFD3-1ABC-45C1-25055BD90253}"/>
              </a:ext>
            </a:extLst>
          </p:cNvPr>
          <p:cNvSpPr txBox="1"/>
          <p:nvPr/>
        </p:nvSpPr>
        <p:spPr>
          <a:xfrm>
            <a:off x="2879871" y="6148924"/>
            <a:ext cx="28003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/>
              <a:t>Есть ли аллергические признаки</a:t>
            </a:r>
            <a:r>
              <a:rPr lang="az-Latn-AZ" sz="1400" b="1" dirty="0"/>
              <a:t>?</a:t>
            </a:r>
          </a:p>
          <a:p>
            <a:pPr algn="ctr"/>
            <a:r>
              <a:rPr lang="ru-RU" sz="1400" dirty="0"/>
              <a:t>Аллерген, зуд, шум</a:t>
            </a:r>
            <a:endParaRPr lang="az-Latn-AZ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25E50E-9ADC-60F5-45D1-EEDF02DFB505}"/>
              </a:ext>
            </a:extLst>
          </p:cNvPr>
          <p:cNvSpPr txBox="1"/>
          <p:nvPr/>
        </p:nvSpPr>
        <p:spPr>
          <a:xfrm>
            <a:off x="8662735" y="6264404"/>
            <a:ext cx="1731564" cy="2922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Анафилактический шок</a:t>
            </a:r>
            <a:endParaRPr lang="az-Latn-AZ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0" name="Straight Arrow Connector 36">
            <a:extLst>
              <a:ext uri="{FF2B5EF4-FFF2-40B4-BE49-F238E27FC236}">
                <a16:creationId xmlns:a16="http://schemas.microsoft.com/office/drawing/2014/main" id="{59E5AB18-F34D-810B-05F7-7A9FC2EA01C6}"/>
              </a:ext>
            </a:extLst>
          </p:cNvPr>
          <p:cNvCxnSpPr>
            <a:cxnSpLocks/>
            <a:stCxn id="4" idx="3"/>
            <a:endCxn id="5" idx="1"/>
          </p:cNvCxnSpPr>
          <p:nvPr/>
        </p:nvCxnSpPr>
        <p:spPr>
          <a:xfrm>
            <a:off x="5640342" y="1262070"/>
            <a:ext cx="1181917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39">
            <a:extLst>
              <a:ext uri="{FF2B5EF4-FFF2-40B4-BE49-F238E27FC236}">
                <a16:creationId xmlns:a16="http://schemas.microsoft.com/office/drawing/2014/main" id="{9FACEFC9-EC72-8219-99C1-8E3C1A292CE8}"/>
              </a:ext>
            </a:extLst>
          </p:cNvPr>
          <p:cNvCxnSpPr>
            <a:cxnSpLocks/>
            <a:stCxn id="4" idx="2"/>
            <a:endCxn id="9" idx="0"/>
          </p:cNvCxnSpPr>
          <p:nvPr/>
        </p:nvCxnSpPr>
        <p:spPr>
          <a:xfrm flipH="1">
            <a:off x="4280027" y="1415958"/>
            <a:ext cx="7" cy="2947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934EF4F9-C213-D5E0-11AD-850B25DF63F3}"/>
              </a:ext>
            </a:extLst>
          </p:cNvPr>
          <p:cNvSpPr txBox="1"/>
          <p:nvPr/>
        </p:nvSpPr>
        <p:spPr>
          <a:xfrm>
            <a:off x="4052592" y="3071125"/>
            <a:ext cx="454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/>
              <a:t>Нет</a:t>
            </a:r>
            <a:endParaRPr lang="az-Latn-AZ" sz="1400" dirty="0"/>
          </a:p>
        </p:txBody>
      </p:sp>
      <p:cxnSp>
        <p:nvCxnSpPr>
          <p:cNvPr id="23" name="Straight Arrow Connector 58">
            <a:extLst>
              <a:ext uri="{FF2B5EF4-FFF2-40B4-BE49-F238E27FC236}">
                <a16:creationId xmlns:a16="http://schemas.microsoft.com/office/drawing/2014/main" id="{788B986C-3D2E-4642-802A-7BE3D34ECB5E}"/>
              </a:ext>
            </a:extLst>
          </p:cNvPr>
          <p:cNvCxnSpPr>
            <a:cxnSpLocks/>
            <a:stCxn id="22" idx="2"/>
            <a:endCxn id="14" idx="0"/>
          </p:cNvCxnSpPr>
          <p:nvPr/>
        </p:nvCxnSpPr>
        <p:spPr>
          <a:xfrm>
            <a:off x="4280027" y="3378902"/>
            <a:ext cx="4" cy="26469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60">
            <a:extLst>
              <a:ext uri="{FF2B5EF4-FFF2-40B4-BE49-F238E27FC236}">
                <a16:creationId xmlns:a16="http://schemas.microsoft.com/office/drawing/2014/main" id="{BE40E4CE-1455-D64A-A936-F96D0CD8E24D}"/>
              </a:ext>
            </a:extLst>
          </p:cNvPr>
          <p:cNvCxnSpPr>
            <a:cxnSpLocks/>
            <a:stCxn id="12" idx="2"/>
            <a:endCxn id="22" idx="0"/>
          </p:cNvCxnSpPr>
          <p:nvPr/>
        </p:nvCxnSpPr>
        <p:spPr>
          <a:xfrm flipH="1">
            <a:off x="4280027" y="2789043"/>
            <a:ext cx="1" cy="28208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660D3B68-A48F-C16D-276C-EDCEE8DFB6CE}"/>
              </a:ext>
            </a:extLst>
          </p:cNvPr>
          <p:cNvSpPr txBox="1"/>
          <p:nvPr/>
        </p:nvSpPr>
        <p:spPr>
          <a:xfrm>
            <a:off x="4052592" y="4431512"/>
            <a:ext cx="454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/>
              <a:t>Нет</a:t>
            </a:r>
            <a:endParaRPr lang="az-Latn-AZ" sz="1400" dirty="0"/>
          </a:p>
        </p:txBody>
      </p:sp>
      <p:cxnSp>
        <p:nvCxnSpPr>
          <p:cNvPr id="26" name="Straight Arrow Connector 63">
            <a:extLst>
              <a:ext uri="{FF2B5EF4-FFF2-40B4-BE49-F238E27FC236}">
                <a16:creationId xmlns:a16="http://schemas.microsoft.com/office/drawing/2014/main" id="{43BBC5F2-A2C0-6A96-5905-26A0522E04E2}"/>
              </a:ext>
            </a:extLst>
          </p:cNvPr>
          <p:cNvCxnSpPr>
            <a:cxnSpLocks/>
            <a:stCxn id="25" idx="2"/>
            <a:endCxn id="16" idx="0"/>
          </p:cNvCxnSpPr>
          <p:nvPr/>
        </p:nvCxnSpPr>
        <p:spPr>
          <a:xfrm>
            <a:off x="4280027" y="4739289"/>
            <a:ext cx="4" cy="26469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64">
            <a:extLst>
              <a:ext uri="{FF2B5EF4-FFF2-40B4-BE49-F238E27FC236}">
                <a16:creationId xmlns:a16="http://schemas.microsoft.com/office/drawing/2014/main" id="{A183A10A-C4C3-E41E-2D32-8F4CD45CBEC9}"/>
              </a:ext>
            </a:extLst>
          </p:cNvPr>
          <p:cNvCxnSpPr>
            <a:cxnSpLocks/>
            <a:stCxn id="14" idx="2"/>
            <a:endCxn id="25" idx="0"/>
          </p:cNvCxnSpPr>
          <p:nvPr/>
        </p:nvCxnSpPr>
        <p:spPr>
          <a:xfrm flipH="1">
            <a:off x="4280027" y="4166817"/>
            <a:ext cx="4" cy="26469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22FD6216-D317-B1DE-620F-22E1889DD269}"/>
              </a:ext>
            </a:extLst>
          </p:cNvPr>
          <p:cNvSpPr txBox="1"/>
          <p:nvPr/>
        </p:nvSpPr>
        <p:spPr>
          <a:xfrm>
            <a:off x="4052592" y="5576456"/>
            <a:ext cx="454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/>
              <a:t>Нет</a:t>
            </a:r>
            <a:endParaRPr lang="az-Latn-AZ" sz="1400" dirty="0"/>
          </a:p>
        </p:txBody>
      </p:sp>
      <p:cxnSp>
        <p:nvCxnSpPr>
          <p:cNvPr id="29" name="Straight Arrow Connector 67">
            <a:extLst>
              <a:ext uri="{FF2B5EF4-FFF2-40B4-BE49-F238E27FC236}">
                <a16:creationId xmlns:a16="http://schemas.microsoft.com/office/drawing/2014/main" id="{89D9665C-2ABA-281F-5C4F-2D6142FF9F95}"/>
              </a:ext>
            </a:extLst>
          </p:cNvPr>
          <p:cNvCxnSpPr>
            <a:cxnSpLocks/>
            <a:stCxn id="28" idx="2"/>
            <a:endCxn id="18" idx="0"/>
          </p:cNvCxnSpPr>
          <p:nvPr/>
        </p:nvCxnSpPr>
        <p:spPr>
          <a:xfrm>
            <a:off x="4280027" y="5884233"/>
            <a:ext cx="3" cy="26469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69">
            <a:extLst>
              <a:ext uri="{FF2B5EF4-FFF2-40B4-BE49-F238E27FC236}">
                <a16:creationId xmlns:a16="http://schemas.microsoft.com/office/drawing/2014/main" id="{B02E0FBC-26D7-C2CF-E798-DB80041ADA5C}"/>
              </a:ext>
            </a:extLst>
          </p:cNvPr>
          <p:cNvCxnSpPr>
            <a:cxnSpLocks/>
            <a:stCxn id="16" idx="2"/>
            <a:endCxn id="28" idx="0"/>
          </p:cNvCxnSpPr>
          <p:nvPr/>
        </p:nvCxnSpPr>
        <p:spPr>
          <a:xfrm flipH="1">
            <a:off x="4280027" y="5311761"/>
            <a:ext cx="4" cy="26469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3DDE1D2F-771E-62E0-65A3-53E791ABFC20}"/>
              </a:ext>
            </a:extLst>
          </p:cNvPr>
          <p:cNvSpPr txBox="1"/>
          <p:nvPr/>
        </p:nvSpPr>
        <p:spPr>
          <a:xfrm>
            <a:off x="6822259" y="2373545"/>
            <a:ext cx="5032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/>
              <a:t>Есть</a:t>
            </a:r>
            <a:endParaRPr lang="az-Latn-AZ" sz="1400" b="1" dirty="0"/>
          </a:p>
        </p:txBody>
      </p:sp>
      <p:cxnSp>
        <p:nvCxnSpPr>
          <p:cNvPr id="32" name="Straight Arrow Connector 85">
            <a:extLst>
              <a:ext uri="{FF2B5EF4-FFF2-40B4-BE49-F238E27FC236}">
                <a16:creationId xmlns:a16="http://schemas.microsoft.com/office/drawing/2014/main" id="{DA3E7667-0DE4-6F93-639C-797799FB6E0F}"/>
              </a:ext>
            </a:extLst>
          </p:cNvPr>
          <p:cNvCxnSpPr>
            <a:cxnSpLocks/>
            <a:stCxn id="31" idx="3"/>
            <a:endCxn id="13" idx="1"/>
          </p:cNvCxnSpPr>
          <p:nvPr/>
        </p:nvCxnSpPr>
        <p:spPr>
          <a:xfrm>
            <a:off x="7325475" y="2527434"/>
            <a:ext cx="1337260" cy="622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86">
            <a:extLst>
              <a:ext uri="{FF2B5EF4-FFF2-40B4-BE49-F238E27FC236}">
                <a16:creationId xmlns:a16="http://schemas.microsoft.com/office/drawing/2014/main" id="{340AFF3A-D2A0-1003-4385-3A6D8EE7260B}"/>
              </a:ext>
            </a:extLst>
          </p:cNvPr>
          <p:cNvCxnSpPr>
            <a:cxnSpLocks/>
            <a:stCxn id="12" idx="3"/>
            <a:endCxn id="31" idx="1"/>
          </p:cNvCxnSpPr>
          <p:nvPr/>
        </p:nvCxnSpPr>
        <p:spPr>
          <a:xfrm>
            <a:off x="5889603" y="2527433"/>
            <a:ext cx="932656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A3F1AB8C-3A7F-4531-F0E6-40DDFE12141F}"/>
              </a:ext>
            </a:extLst>
          </p:cNvPr>
          <p:cNvSpPr txBox="1"/>
          <p:nvPr/>
        </p:nvSpPr>
        <p:spPr>
          <a:xfrm>
            <a:off x="6838930" y="3751319"/>
            <a:ext cx="7048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Есть</a:t>
            </a:r>
            <a:endParaRPr lang="az-Latn-AZ" sz="1400" b="1" dirty="0"/>
          </a:p>
        </p:txBody>
      </p:sp>
      <p:cxnSp>
        <p:nvCxnSpPr>
          <p:cNvPr id="35" name="Straight Arrow Connector 89">
            <a:extLst>
              <a:ext uri="{FF2B5EF4-FFF2-40B4-BE49-F238E27FC236}">
                <a16:creationId xmlns:a16="http://schemas.microsoft.com/office/drawing/2014/main" id="{EDB421EA-0BB3-0669-F06C-2C0F76B09E50}"/>
              </a:ext>
            </a:extLst>
          </p:cNvPr>
          <p:cNvCxnSpPr>
            <a:cxnSpLocks/>
            <a:stCxn id="34" idx="3"/>
            <a:endCxn id="15" idx="1"/>
          </p:cNvCxnSpPr>
          <p:nvPr/>
        </p:nvCxnSpPr>
        <p:spPr>
          <a:xfrm>
            <a:off x="7543800" y="3905208"/>
            <a:ext cx="1118935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90">
            <a:extLst>
              <a:ext uri="{FF2B5EF4-FFF2-40B4-BE49-F238E27FC236}">
                <a16:creationId xmlns:a16="http://schemas.microsoft.com/office/drawing/2014/main" id="{3D4243B8-24D0-DEE4-F160-4E764D0DF360}"/>
              </a:ext>
            </a:extLst>
          </p:cNvPr>
          <p:cNvCxnSpPr>
            <a:cxnSpLocks/>
            <a:stCxn id="14" idx="3"/>
            <a:endCxn id="34" idx="1"/>
          </p:cNvCxnSpPr>
          <p:nvPr/>
        </p:nvCxnSpPr>
        <p:spPr>
          <a:xfrm>
            <a:off x="5991814" y="3905207"/>
            <a:ext cx="847116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D2497E9C-094C-1CAF-5557-E0FA7CF8A630}"/>
              </a:ext>
            </a:extLst>
          </p:cNvPr>
          <p:cNvSpPr txBox="1"/>
          <p:nvPr/>
        </p:nvSpPr>
        <p:spPr>
          <a:xfrm>
            <a:off x="6838930" y="4997981"/>
            <a:ext cx="686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Есть</a:t>
            </a:r>
            <a:endParaRPr lang="az-Latn-AZ" sz="1400" b="1" dirty="0"/>
          </a:p>
        </p:txBody>
      </p:sp>
      <p:cxnSp>
        <p:nvCxnSpPr>
          <p:cNvPr id="38" name="Straight Arrow Connector 95">
            <a:extLst>
              <a:ext uri="{FF2B5EF4-FFF2-40B4-BE49-F238E27FC236}">
                <a16:creationId xmlns:a16="http://schemas.microsoft.com/office/drawing/2014/main" id="{6F37E2F0-D67B-7CB9-AC8C-E7A27709A374}"/>
              </a:ext>
            </a:extLst>
          </p:cNvPr>
          <p:cNvCxnSpPr>
            <a:cxnSpLocks/>
            <a:stCxn id="37" idx="3"/>
            <a:endCxn id="17" idx="1"/>
          </p:cNvCxnSpPr>
          <p:nvPr/>
        </p:nvCxnSpPr>
        <p:spPr>
          <a:xfrm flipV="1">
            <a:off x="7525096" y="5150619"/>
            <a:ext cx="1137639" cy="125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96">
            <a:extLst>
              <a:ext uri="{FF2B5EF4-FFF2-40B4-BE49-F238E27FC236}">
                <a16:creationId xmlns:a16="http://schemas.microsoft.com/office/drawing/2014/main" id="{CE365B73-22E9-A6A5-756D-366090CA71B6}"/>
              </a:ext>
            </a:extLst>
          </p:cNvPr>
          <p:cNvCxnSpPr>
            <a:cxnSpLocks/>
            <a:stCxn id="16" idx="3"/>
            <a:endCxn id="37" idx="1"/>
          </p:cNvCxnSpPr>
          <p:nvPr/>
        </p:nvCxnSpPr>
        <p:spPr>
          <a:xfrm flipV="1">
            <a:off x="5825935" y="5151870"/>
            <a:ext cx="1012995" cy="600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2DB4D57E-B2D7-78CB-372F-D2B244D382DC}"/>
              </a:ext>
            </a:extLst>
          </p:cNvPr>
          <p:cNvSpPr txBox="1"/>
          <p:nvPr/>
        </p:nvSpPr>
        <p:spPr>
          <a:xfrm>
            <a:off x="6838930" y="6256645"/>
            <a:ext cx="7048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Есть</a:t>
            </a:r>
            <a:endParaRPr lang="az-Latn-AZ" sz="1400" b="1" dirty="0"/>
          </a:p>
        </p:txBody>
      </p:sp>
      <p:cxnSp>
        <p:nvCxnSpPr>
          <p:cNvPr id="41" name="Straight Arrow Connector 103">
            <a:extLst>
              <a:ext uri="{FF2B5EF4-FFF2-40B4-BE49-F238E27FC236}">
                <a16:creationId xmlns:a16="http://schemas.microsoft.com/office/drawing/2014/main" id="{C5DD547E-A405-9726-6F89-4381AC1F854D}"/>
              </a:ext>
            </a:extLst>
          </p:cNvPr>
          <p:cNvCxnSpPr>
            <a:cxnSpLocks/>
            <a:stCxn id="40" idx="3"/>
            <a:endCxn id="19" idx="1"/>
          </p:cNvCxnSpPr>
          <p:nvPr/>
        </p:nvCxnSpPr>
        <p:spPr>
          <a:xfrm>
            <a:off x="7543800" y="6410534"/>
            <a:ext cx="1118935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104">
            <a:extLst>
              <a:ext uri="{FF2B5EF4-FFF2-40B4-BE49-F238E27FC236}">
                <a16:creationId xmlns:a16="http://schemas.microsoft.com/office/drawing/2014/main" id="{D26ACF8F-8311-910D-CC1F-FE829D37FACE}"/>
              </a:ext>
            </a:extLst>
          </p:cNvPr>
          <p:cNvCxnSpPr>
            <a:cxnSpLocks/>
            <a:stCxn id="18" idx="3"/>
            <a:endCxn id="40" idx="1"/>
          </p:cNvCxnSpPr>
          <p:nvPr/>
        </p:nvCxnSpPr>
        <p:spPr>
          <a:xfrm>
            <a:off x="5680189" y="6410534"/>
            <a:ext cx="115874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D86FB504-3489-5CFD-5C61-408AD8640F45}"/>
              </a:ext>
            </a:extLst>
          </p:cNvPr>
          <p:cNvSpPr txBox="1"/>
          <p:nvPr/>
        </p:nvSpPr>
        <p:spPr>
          <a:xfrm>
            <a:off x="878646" y="6256645"/>
            <a:ext cx="454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/>
              <a:t>Нет</a:t>
            </a:r>
            <a:endParaRPr lang="az-Latn-AZ" sz="1400" dirty="0"/>
          </a:p>
        </p:txBody>
      </p:sp>
      <p:cxnSp>
        <p:nvCxnSpPr>
          <p:cNvPr id="44" name="Straight Arrow Connector 115">
            <a:extLst>
              <a:ext uri="{FF2B5EF4-FFF2-40B4-BE49-F238E27FC236}">
                <a16:creationId xmlns:a16="http://schemas.microsoft.com/office/drawing/2014/main" id="{7F700F3D-28AE-ACFF-A73A-963728A56B0E}"/>
              </a:ext>
            </a:extLst>
          </p:cNvPr>
          <p:cNvCxnSpPr>
            <a:cxnSpLocks/>
            <a:stCxn id="18" idx="1"/>
            <a:endCxn id="43" idx="3"/>
          </p:cNvCxnSpPr>
          <p:nvPr/>
        </p:nvCxnSpPr>
        <p:spPr>
          <a:xfrm flipH="1">
            <a:off x="1333515" y="6410534"/>
            <a:ext cx="1546356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2EB8F5FD-F3C5-342A-E325-001950C5F20F}"/>
              </a:ext>
            </a:extLst>
          </p:cNvPr>
          <p:cNvSpPr txBox="1"/>
          <p:nvPr/>
        </p:nvSpPr>
        <p:spPr>
          <a:xfrm>
            <a:off x="169307" y="4936426"/>
            <a:ext cx="1892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Поиск других причин и доп. исследования</a:t>
            </a:r>
            <a:endParaRPr lang="az-Latn-AZ" sz="1400" dirty="0"/>
          </a:p>
        </p:txBody>
      </p:sp>
      <p:cxnSp>
        <p:nvCxnSpPr>
          <p:cNvPr id="46" name="Straight Arrow Connector 120">
            <a:extLst>
              <a:ext uri="{FF2B5EF4-FFF2-40B4-BE49-F238E27FC236}">
                <a16:creationId xmlns:a16="http://schemas.microsoft.com/office/drawing/2014/main" id="{3EAA41BB-7391-9ED8-65E5-925F1E51A6A5}"/>
              </a:ext>
            </a:extLst>
          </p:cNvPr>
          <p:cNvCxnSpPr>
            <a:cxnSpLocks/>
            <a:stCxn id="43" idx="0"/>
            <a:endCxn id="45" idx="2"/>
          </p:cNvCxnSpPr>
          <p:nvPr/>
        </p:nvCxnSpPr>
        <p:spPr>
          <a:xfrm flipV="1">
            <a:off x="1106081" y="5459646"/>
            <a:ext cx="9717" cy="79699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Нижний колонтитул 47">
            <a:extLst>
              <a:ext uri="{FF2B5EF4-FFF2-40B4-BE49-F238E27FC236}">
                <a16:creationId xmlns:a16="http://schemas.microsoft.com/office/drawing/2014/main" id="{691C93A6-4B99-F380-3D7C-3690E808B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26968977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/>
              <a:t>Оценка тяжести шока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86928"/>
            <a:ext cx="10515600" cy="50900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rgbClr val="8650AF"/>
                </a:solidFill>
              </a:rPr>
              <a:t>Компенсация  </a:t>
            </a:r>
          </a:p>
          <a:p>
            <a:pPr marL="457200" lvl="1" indent="0">
              <a:buNone/>
            </a:pPr>
            <a:r>
              <a:rPr lang="ru-RU" sz="1800" dirty="0"/>
              <a:t>артериальное давление в норме (&gt;90 мм </a:t>
            </a:r>
            <a:r>
              <a:rPr lang="ru-RU" sz="1800" dirty="0" err="1"/>
              <a:t>рт.ст</a:t>
            </a:r>
            <a:r>
              <a:rPr lang="ru-RU" sz="1800" dirty="0"/>
              <a:t>.)</a:t>
            </a:r>
          </a:p>
          <a:p>
            <a:pPr marL="457200" lvl="1" indent="0">
              <a:buNone/>
            </a:pPr>
            <a:r>
              <a:rPr lang="ru-RU" sz="1800" dirty="0"/>
              <a:t>тахикардия </a:t>
            </a:r>
          </a:p>
          <a:p>
            <a:pPr marL="457200" lvl="1" indent="0">
              <a:buNone/>
            </a:pPr>
            <a:r>
              <a:rPr lang="ru-RU" sz="1800" dirty="0"/>
              <a:t>Гипоперфузия</a:t>
            </a:r>
          </a:p>
          <a:p>
            <a:pPr marL="457200" lvl="1" indent="0">
              <a:buNone/>
            </a:pPr>
            <a:endParaRPr lang="ru-RU" sz="1800" dirty="0"/>
          </a:p>
          <a:p>
            <a:pPr marL="457200" lvl="1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2000" b="1" dirty="0">
                <a:solidFill>
                  <a:srgbClr val="8650AF"/>
                </a:solidFill>
              </a:rPr>
              <a:t>Декомпенсация</a:t>
            </a:r>
            <a:r>
              <a:rPr lang="ru-RU" sz="2000" dirty="0"/>
              <a:t> </a:t>
            </a:r>
          </a:p>
          <a:p>
            <a:pPr marL="457200" lvl="1" indent="0">
              <a:buNone/>
            </a:pPr>
            <a:r>
              <a:rPr lang="ru-RU" sz="1800" dirty="0"/>
              <a:t>Гипотензия</a:t>
            </a:r>
          </a:p>
          <a:p>
            <a:pPr marL="457200" lvl="1" indent="0">
              <a:buNone/>
            </a:pPr>
            <a:r>
              <a:rPr lang="ru-RU" sz="1800" dirty="0"/>
              <a:t>Гипоперфузия</a:t>
            </a:r>
          </a:p>
          <a:p>
            <a:pPr marL="457200" lvl="1" indent="0">
              <a:buNone/>
            </a:pPr>
            <a:endParaRPr lang="ru-RU" sz="1800" dirty="0"/>
          </a:p>
          <a:p>
            <a:pPr marL="457200" lvl="1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2000" b="1" dirty="0">
                <a:solidFill>
                  <a:srgbClr val="8650AF"/>
                </a:solidFill>
              </a:rPr>
              <a:t>Рефрактерная стадия  </a:t>
            </a:r>
          </a:p>
          <a:p>
            <a:pPr marL="457200" lvl="1" indent="0">
              <a:buNone/>
            </a:pPr>
            <a:r>
              <a:rPr lang="ru-RU" sz="1800" dirty="0" err="1"/>
              <a:t>Инфузионно</a:t>
            </a:r>
            <a:r>
              <a:rPr lang="ru-RU" sz="1800" dirty="0"/>
              <a:t>-резистентная гипотензия</a:t>
            </a:r>
          </a:p>
          <a:p>
            <a:pPr marL="457200" lvl="1" indent="0">
              <a:buNone/>
            </a:pPr>
            <a:r>
              <a:rPr lang="ru-RU" sz="1800" dirty="0" err="1"/>
              <a:t>Гипоперфузии</a:t>
            </a:r>
            <a:endParaRPr lang="ru-RU" sz="1800" dirty="0"/>
          </a:p>
          <a:p>
            <a:pPr marL="457200" lvl="1" indent="0">
              <a:buNone/>
            </a:pPr>
            <a:r>
              <a:rPr lang="ru-RU" sz="1800" dirty="0"/>
              <a:t>Органная и системная </a:t>
            </a:r>
            <a:r>
              <a:rPr lang="ru-RU" sz="1800" dirty="0" err="1"/>
              <a:t>недостаточнсть</a:t>
            </a:r>
            <a:endParaRPr lang="ru-RU" sz="1800" dirty="0"/>
          </a:p>
          <a:p>
            <a:endParaRPr lang="ru-RU" sz="2000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547D646-430C-31A3-9A3B-601A7B041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31630833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/>
              <a:t>Принципы лечения шока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1882498"/>
              </p:ext>
            </p:extLst>
          </p:nvPr>
        </p:nvGraphicFramePr>
        <p:xfrm>
          <a:off x="717431" y="1829092"/>
          <a:ext cx="9875807" cy="3105150"/>
        </p:xfrm>
        <a:graphic>
          <a:graphicData uri="http://schemas.openxmlformats.org/drawingml/2006/table">
            <a:tbl>
              <a:tblPr/>
              <a:tblGrid>
                <a:gridCol w="9875807">
                  <a:extLst>
                    <a:ext uri="{9D8B030D-6E8A-4147-A177-3AD203B41FA5}">
                      <a16:colId xmlns:a16="http://schemas.microsoft.com/office/drawing/2014/main" val="177380190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Экстренность</a:t>
                      </a:r>
                    </a:p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endParaRPr lang="ru-RU" sz="22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Стабилизация</a:t>
                      </a:r>
                    </a:p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endParaRPr lang="ru-RU" sz="22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Немедленно устранить причину</a:t>
                      </a:r>
                    </a:p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endParaRPr lang="ru-RU" sz="2200" dirty="0">
                        <a:solidFill>
                          <a:srgbClr val="202124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Корректировка функций органов</a:t>
                      </a:r>
                      <a:endParaRPr lang="ru-RU" sz="22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5088943"/>
                  </a:ext>
                </a:extLst>
              </a:tr>
            </a:tbl>
          </a:graphicData>
        </a:graphic>
      </p:graphicFrame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15FB2F-7E6B-E490-B4A5-5D09F050A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3720237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/>
              <a:t>Методы лечения шока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023" y="1834252"/>
            <a:ext cx="232769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Стабилизация</a:t>
            </a:r>
            <a:endParaRPr lang="az-Latn-AZ" sz="20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Проходимость дыхательных путей</a:t>
            </a:r>
            <a:endParaRPr lang="az-Latn-AZ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Вентиляция</a:t>
            </a:r>
            <a:endParaRPr lang="az-Latn-AZ" sz="1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Оксигенация</a:t>
            </a:r>
            <a:endParaRPr lang="az-Latn-AZ" sz="1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Инфузия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</a:rPr>
              <a:t>Гемотрансфузия</a:t>
            </a:r>
            <a:r>
              <a:rPr lang="az-Latn-AZ" sz="1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az-Latn-AZ" sz="2000" dirty="0"/>
          </a:p>
          <a:p>
            <a:endParaRPr lang="ru-RU" sz="1800" dirty="0"/>
          </a:p>
        </p:txBody>
      </p:sp>
      <p:sp>
        <p:nvSpPr>
          <p:cNvPr id="4" name="Circle: Hollow 12">
            <a:extLst>
              <a:ext uri="{FF2B5EF4-FFF2-40B4-BE49-F238E27FC236}">
                <a16:creationId xmlns:a16="http://schemas.microsoft.com/office/drawing/2014/main" id="{86894C31-AFA1-4162-718C-96FBBD371057}"/>
              </a:ext>
            </a:extLst>
          </p:cNvPr>
          <p:cNvSpPr/>
          <p:nvPr/>
        </p:nvSpPr>
        <p:spPr>
          <a:xfrm>
            <a:off x="964504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5" name="Circle: Hollow 13">
            <a:extLst>
              <a:ext uri="{FF2B5EF4-FFF2-40B4-BE49-F238E27FC236}">
                <a16:creationId xmlns:a16="http://schemas.microsoft.com/office/drawing/2014/main" id="{7DCEE5F4-6060-8409-D7FC-B02D37E0714B}"/>
              </a:ext>
            </a:extLst>
          </p:cNvPr>
          <p:cNvSpPr/>
          <p:nvPr/>
        </p:nvSpPr>
        <p:spPr>
          <a:xfrm>
            <a:off x="5032853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6" name="Circle: Hollow 14">
            <a:extLst>
              <a:ext uri="{FF2B5EF4-FFF2-40B4-BE49-F238E27FC236}">
                <a16:creationId xmlns:a16="http://schemas.microsoft.com/office/drawing/2014/main" id="{0FDE7B75-2C3D-D300-D8D6-D620005E4127}"/>
              </a:ext>
            </a:extLst>
          </p:cNvPr>
          <p:cNvSpPr/>
          <p:nvPr/>
        </p:nvSpPr>
        <p:spPr>
          <a:xfrm>
            <a:off x="10242114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048002" y="1834252"/>
            <a:ext cx="4957311" cy="3580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ru-RU" altLang="az-Latn-AZ" sz="2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Устранение причины</a:t>
            </a:r>
            <a:endParaRPr lang="az-Latn-AZ" altLang="az-Latn-AZ" sz="20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/>
              <a:t>Остановка кровотечений (</a:t>
            </a:r>
            <a:r>
              <a:rPr lang="az-Latn-AZ" dirty="0"/>
              <a:t>хирургический, чрескожный, эндоскопический гемостаз</a:t>
            </a:r>
            <a:r>
              <a:rPr lang="ru-RU" dirty="0"/>
              <a:t>)</a:t>
            </a:r>
          </a:p>
          <a:p>
            <a:pPr marL="28575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Лечение обструкции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az-Latn-AZ" dirty="0"/>
              <a:t>хирургический, чрескожный, </a:t>
            </a:r>
            <a:r>
              <a:rPr lang="ru-RU" dirty="0"/>
              <a:t>медикаментозный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28575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Вазопрессоры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Стероиды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Противо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-анафилактические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адреналин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28575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Санация септического очага – традиционное или чрескожное дренирование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антибиотики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19484" y="1791122"/>
            <a:ext cx="33725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az-Latn-AZ" sz="2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Коррекция органных</a:t>
            </a:r>
          </a:p>
          <a:p>
            <a:pPr algn="just"/>
            <a:r>
              <a:rPr lang="ru-RU" altLang="az-Latn-AZ" sz="2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дисфункций</a:t>
            </a:r>
            <a:endParaRPr lang="az-Latn-AZ" altLang="az-Latn-AZ" sz="20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Нижний колонтитул 10">
            <a:extLst>
              <a:ext uri="{FF2B5EF4-FFF2-40B4-BE49-F238E27FC236}">
                <a16:creationId xmlns:a16="http://schemas.microsoft.com/office/drawing/2014/main" id="{6D7354C6-442A-ED80-5D3D-A1D1D538E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8474099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1547" y="-146534"/>
            <a:ext cx="9765102" cy="835878"/>
          </a:xfrm>
        </p:spPr>
        <p:txBody>
          <a:bodyPr>
            <a:normAutofit fontScale="90000"/>
          </a:bodyPr>
          <a:lstStyle/>
          <a:p>
            <a:r>
              <a:rPr lang="ru-RU" dirty="0"/>
              <a:t>Показания к хирургическому вмешательству при шоке</a:t>
            </a: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2903067"/>
              </p:ext>
            </p:extLst>
          </p:nvPr>
        </p:nvGraphicFramePr>
        <p:xfrm>
          <a:off x="898584" y="1440611"/>
          <a:ext cx="10515600" cy="4524519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2419589969"/>
                    </a:ext>
                  </a:extLst>
                </a:gridCol>
              </a:tblGrid>
              <a:tr h="452451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z-Latn-AZ" sz="22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• Хирургические кровотечения – травматические, послеоперационные и др.</a:t>
                      </a:r>
                      <a:endParaRPr lang="ru-RU" sz="2200" dirty="0">
                        <a:solidFill>
                          <a:srgbClr val="202124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22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z-Latn-AZ" sz="22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• Обструктивные причины – напряженный пневмоторакс, тампонада сердца</a:t>
                      </a:r>
                      <a:endParaRPr lang="ru-RU" sz="2200" dirty="0">
                        <a:solidFill>
                          <a:srgbClr val="202124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22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z-Latn-AZ" sz="22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• Сепсис  - перитонит, инфекционный панкреатит, абсцесс и др.</a:t>
                      </a:r>
                      <a:endParaRPr lang="ru-RU" sz="2200" dirty="0">
                        <a:solidFill>
                          <a:srgbClr val="202124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22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z-Latn-AZ" sz="22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• Разрыв сердечных клапанов</a:t>
                      </a:r>
                      <a:endParaRPr lang="ru-RU" sz="2200" dirty="0">
                        <a:solidFill>
                          <a:srgbClr val="202124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2200" dirty="0">
                        <a:solidFill>
                          <a:srgbClr val="202124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az-Latn-AZ" sz="22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•</a:t>
                      </a:r>
                      <a:r>
                        <a:rPr lang="ru-RU" sz="22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Разрыв аневризмы аорты</a:t>
                      </a:r>
                      <a:endParaRPr lang="ru-RU" sz="22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0516886"/>
                  </a:ext>
                </a:extLst>
              </a:tr>
            </a:tbl>
          </a:graphicData>
        </a:graphic>
      </p:graphicFrame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1671F0-5BF3-01F1-5364-7B9A5AE78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9616834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4845" y="-146534"/>
            <a:ext cx="9420046" cy="835878"/>
          </a:xfrm>
        </p:spPr>
        <p:txBody>
          <a:bodyPr>
            <a:normAutofit/>
          </a:bodyPr>
          <a:lstStyle/>
          <a:p>
            <a:r>
              <a:rPr lang="ru-RU" sz="2800" dirty="0"/>
              <a:t>Противопоказание к хирургическому лечению при шоке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76900" y="2049912"/>
            <a:ext cx="2275936" cy="814058"/>
          </a:xfrm>
        </p:spPr>
        <p:txBody>
          <a:bodyPr/>
          <a:lstStyle/>
          <a:p>
            <a:pPr marL="0" indent="0">
              <a:buNone/>
            </a:pPr>
            <a:r>
              <a:rPr lang="ru-RU" b="1" i="1" dirty="0"/>
              <a:t>Агония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C6AC9E0-192F-F3A7-46DB-91A0B4F9E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FA971E6-50AA-80ED-489A-B05099F68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3957" y="2686228"/>
            <a:ext cx="9644708" cy="43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2762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Подход к лечению при шоке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B2539B9-170C-B166-12AF-3A2CA020E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DCB20F96-E21C-6DEE-EBD9-4120B11EABB8}"/>
              </a:ext>
            </a:extLst>
          </p:cNvPr>
          <p:cNvGrpSpPr/>
          <p:nvPr/>
        </p:nvGrpSpPr>
        <p:grpSpPr>
          <a:xfrm>
            <a:off x="82331" y="643537"/>
            <a:ext cx="12096525" cy="5984643"/>
            <a:chOff x="95475" y="610420"/>
            <a:chExt cx="12096525" cy="5984643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30D6FC85-2B5B-EB9D-B0E9-2564B6289A56}"/>
                </a:ext>
              </a:extLst>
            </p:cNvPr>
            <p:cNvSpPr txBox="1"/>
            <p:nvPr/>
          </p:nvSpPr>
          <p:spPr>
            <a:xfrm>
              <a:off x="2248824" y="1199010"/>
              <a:ext cx="450133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Оценка и стабилизация по правилу </a:t>
              </a:r>
              <a:r>
                <a:rPr 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ABCDE</a:t>
              </a:r>
              <a:endPara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ru-RU" sz="1400" dirty="0"/>
                <a:t>Проходимость дыхательных путей, вентиляция,</a:t>
              </a:r>
            </a:p>
            <a:p>
              <a:r>
                <a:rPr lang="ru-RU" sz="1400" dirty="0"/>
                <a:t>оксигенотерапия, </a:t>
              </a:r>
              <a:r>
                <a:rPr lang="ru-RU" sz="1400" dirty="0" err="1"/>
                <a:t>инфузия</a:t>
              </a:r>
              <a:r>
                <a:rPr lang="ru-RU" sz="1400" dirty="0"/>
                <a:t>, </a:t>
              </a:r>
            </a:p>
            <a:p>
              <a:r>
                <a:rPr lang="ru-RU" sz="1400" dirty="0"/>
                <a:t>лабораторные показатели, ЭКГ и УЗИ</a:t>
              </a:r>
              <a:endParaRPr lang="az-Latn-AZ" sz="1400" dirty="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23FD04F-FD0B-555B-2887-2F9AC8E5A491}"/>
                </a:ext>
              </a:extLst>
            </p:cNvPr>
            <p:cNvSpPr txBox="1"/>
            <p:nvPr/>
          </p:nvSpPr>
          <p:spPr>
            <a:xfrm>
              <a:off x="1427962" y="3835481"/>
              <a:ext cx="49673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Нет</a:t>
              </a:r>
              <a:endParaRPr lang="az-Latn-AZ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DC01C5E-52E5-725E-BD13-DB62C9BA8B76}"/>
                </a:ext>
              </a:extLst>
            </p:cNvPr>
            <p:cNvSpPr txBox="1"/>
            <p:nvPr/>
          </p:nvSpPr>
          <p:spPr>
            <a:xfrm>
              <a:off x="2619051" y="2444583"/>
              <a:ext cx="374846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Есть показание к жизнеспасающим</a:t>
              </a:r>
            </a:p>
            <a:p>
              <a:pPr algn="ctr"/>
              <a:r>
                <a:rPr lang="ru-RU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мероприятиям?</a:t>
              </a:r>
              <a:endPara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5BA2B57-B175-FB55-13BA-D63BA0EF4D22}"/>
                </a:ext>
              </a:extLst>
            </p:cNvPr>
            <p:cNvSpPr txBox="1"/>
            <p:nvPr/>
          </p:nvSpPr>
          <p:spPr>
            <a:xfrm>
              <a:off x="95475" y="6071843"/>
              <a:ext cx="316171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Поиск причины шока, проведение направленного лечения</a:t>
              </a:r>
              <a:endParaRPr lang="az-Latn-A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015E574-52EE-A75A-19AE-2888AC95E321}"/>
                </a:ext>
              </a:extLst>
            </p:cNvPr>
            <p:cNvSpPr txBox="1"/>
            <p:nvPr/>
          </p:nvSpPr>
          <p:spPr>
            <a:xfrm>
              <a:off x="2795573" y="610420"/>
              <a:ext cx="339541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Шок или высокий риск шока</a:t>
              </a:r>
              <a:endPara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30" name="Straight Arrow Connector 22">
              <a:extLst>
                <a:ext uri="{FF2B5EF4-FFF2-40B4-BE49-F238E27FC236}">
                  <a16:creationId xmlns:a16="http://schemas.microsoft.com/office/drawing/2014/main" id="{11AECC7A-CD42-6250-988A-A198ED772F74}"/>
                </a:ext>
              </a:extLst>
            </p:cNvPr>
            <p:cNvCxnSpPr>
              <a:cxnSpLocks/>
              <a:stCxn id="25" idx="2"/>
              <a:endCxn id="27" idx="0"/>
            </p:cNvCxnSpPr>
            <p:nvPr/>
          </p:nvCxnSpPr>
          <p:spPr>
            <a:xfrm flipH="1">
              <a:off x="4493282" y="2214673"/>
              <a:ext cx="6210" cy="22991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18">
              <a:extLst>
                <a:ext uri="{FF2B5EF4-FFF2-40B4-BE49-F238E27FC236}">
                  <a16:creationId xmlns:a16="http://schemas.microsoft.com/office/drawing/2014/main" id="{EE80C4F4-4E06-C83B-B128-3C5289DB6A73}"/>
                </a:ext>
              </a:extLst>
            </p:cNvPr>
            <p:cNvCxnSpPr>
              <a:cxnSpLocks/>
              <a:stCxn id="26" idx="2"/>
              <a:endCxn id="28" idx="0"/>
            </p:cNvCxnSpPr>
            <p:nvPr/>
          </p:nvCxnSpPr>
          <p:spPr>
            <a:xfrm flipH="1">
              <a:off x="1676330" y="4174035"/>
              <a:ext cx="2" cy="1897808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1">
              <a:extLst>
                <a:ext uri="{FF2B5EF4-FFF2-40B4-BE49-F238E27FC236}">
                  <a16:creationId xmlns:a16="http://schemas.microsoft.com/office/drawing/2014/main" id="{998F066A-FE25-C306-D97B-855A2291FB66}"/>
                </a:ext>
              </a:extLst>
            </p:cNvPr>
            <p:cNvCxnSpPr>
              <a:cxnSpLocks/>
              <a:stCxn id="29" idx="2"/>
              <a:endCxn id="25" idx="0"/>
            </p:cNvCxnSpPr>
            <p:nvPr/>
          </p:nvCxnSpPr>
          <p:spPr>
            <a:xfrm>
              <a:off x="4493282" y="1010530"/>
              <a:ext cx="6210" cy="18848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Connector: Elbow 34">
              <a:extLst>
                <a:ext uri="{FF2B5EF4-FFF2-40B4-BE49-F238E27FC236}">
                  <a16:creationId xmlns:a16="http://schemas.microsoft.com/office/drawing/2014/main" id="{0A00D342-4027-F927-F1CC-1C7E73DB388C}"/>
                </a:ext>
              </a:extLst>
            </p:cNvPr>
            <p:cNvCxnSpPr>
              <a:cxnSpLocks/>
              <a:stCxn id="27" idx="1"/>
              <a:endCxn id="26" idx="0"/>
            </p:cNvCxnSpPr>
            <p:nvPr/>
          </p:nvCxnSpPr>
          <p:spPr>
            <a:xfrm rot="10800000" flipV="1">
              <a:off x="1676333" y="2767749"/>
              <a:ext cx="942719" cy="1067732"/>
            </a:xfrm>
            <a:prstGeom prst="bentConnector2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EF0AB000-F890-4249-781D-7CECFEA6B451}"/>
                </a:ext>
              </a:extLst>
            </p:cNvPr>
            <p:cNvSpPr txBox="1"/>
            <p:nvPr/>
          </p:nvSpPr>
          <p:spPr>
            <a:xfrm>
              <a:off x="7275791" y="2961398"/>
              <a:ext cx="54752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Есть</a:t>
              </a:r>
              <a:endPara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35" name="Connector: Elbow 42">
              <a:extLst>
                <a:ext uri="{FF2B5EF4-FFF2-40B4-BE49-F238E27FC236}">
                  <a16:creationId xmlns:a16="http://schemas.microsoft.com/office/drawing/2014/main" id="{20019207-9AD5-3DAB-16FF-24C4921E30B9}"/>
                </a:ext>
              </a:extLst>
            </p:cNvPr>
            <p:cNvCxnSpPr>
              <a:cxnSpLocks/>
              <a:stCxn id="27" idx="3"/>
              <a:endCxn id="34" idx="0"/>
            </p:cNvCxnSpPr>
            <p:nvPr/>
          </p:nvCxnSpPr>
          <p:spPr>
            <a:xfrm>
              <a:off x="6367513" y="2767749"/>
              <a:ext cx="1182039" cy="193649"/>
            </a:xfrm>
            <a:prstGeom prst="bentConnector2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F484C11-6FA6-4A1C-8ED0-EC6E9D25F939}"/>
                </a:ext>
              </a:extLst>
            </p:cNvPr>
            <p:cNvSpPr txBox="1"/>
            <p:nvPr/>
          </p:nvSpPr>
          <p:spPr>
            <a:xfrm>
              <a:off x="4490475" y="3576268"/>
              <a:ext cx="6095579" cy="24006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Экстренная помощь </a:t>
              </a:r>
            </a:p>
            <a:p>
              <a:pPr algn="ctr"/>
              <a:endParaRPr lang="az-Latn-AZ" sz="1400" b="1" dirty="0"/>
            </a:p>
            <a:p>
              <a:pPr algn="just"/>
              <a:r>
                <a:rPr lang="az-Latn-AZ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При кровотечениях - хирургический, чрескожный, эндоскопический гемостаз.</a:t>
              </a:r>
              <a:endParaRPr lang="ru-RU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/>
              <a:r>
                <a:rPr lang="az-Latn-AZ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При пневмотораксе - торакальный дренаж.</a:t>
              </a:r>
              <a:endParaRPr lang="ru-RU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/>
              <a:r>
                <a:rPr lang="az-Latn-AZ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При тампонаде сердца - перикардиальный дренаж.</a:t>
              </a:r>
              <a:endParaRPr lang="ru-RU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/>
              <a:r>
                <a:rPr lang="az-Latn-AZ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При эмболиях – тромболитические вмешательства.</a:t>
              </a:r>
              <a:endParaRPr lang="ru-RU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/>
              <a:r>
                <a:rPr lang="az-Latn-AZ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При сепсисе - </a:t>
              </a:r>
              <a:r>
                <a:rPr lang="ru-RU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традиционное</a:t>
              </a:r>
              <a:r>
                <a:rPr lang="az-Latn-AZ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, чрескожное, эндоскопическое дренирование</a:t>
              </a:r>
              <a:r>
                <a:rPr lang="ru-RU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,</a:t>
              </a:r>
              <a:r>
                <a:rPr lang="az-Latn-AZ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антибиотик</a:t>
              </a:r>
              <a:r>
                <a:rPr lang="ru-RU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и</a:t>
              </a:r>
              <a:r>
                <a:rPr lang="az-Latn-AZ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.</a:t>
              </a:r>
              <a:endParaRPr lang="ru-RU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/>
              <a:r>
                <a:rPr lang="az-Latn-AZ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При анафилаксии - внутривенное введение адреналина.</a:t>
              </a:r>
              <a:endParaRPr lang="ru-RU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/>
              <a:r>
                <a:rPr lang="az-Latn-AZ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При адреналовом кризе - внутривенное введение стероидов.</a:t>
              </a:r>
              <a:endParaRPr lang="ru-RU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/>
              <a:r>
                <a:rPr lang="az-Latn-AZ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При инфаркте миокарда - реваскуляризация.</a:t>
              </a:r>
              <a:endParaRPr lang="ru-RU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/>
              <a:r>
                <a:rPr lang="az-Latn-AZ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Разрыв сердечного клапана – экстренная хирургическ</a:t>
              </a:r>
              <a:r>
                <a:rPr lang="ru-RU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ое вмешательство</a:t>
              </a:r>
              <a:endParaRPr lang="ru-RU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/>
              <a:r>
                <a:rPr lang="az-Latn-AZ" sz="12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Кардиоверсия при аритмиях.</a:t>
              </a:r>
              <a:endParaRPr lang="ru-RU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7C1F0A98-0F1B-C6AA-10A5-453013B9E084}"/>
                </a:ext>
              </a:extLst>
            </p:cNvPr>
            <p:cNvSpPr txBox="1"/>
            <p:nvPr/>
          </p:nvSpPr>
          <p:spPr>
            <a:xfrm>
              <a:off x="5737985" y="6194953"/>
              <a:ext cx="3930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Да</a:t>
              </a:r>
              <a:endParaRPr lang="az-Latn-AZ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FE036B66-8E63-A27B-D189-7E24E7480CDA}"/>
                </a:ext>
              </a:extLst>
            </p:cNvPr>
            <p:cNvSpPr txBox="1"/>
            <p:nvPr/>
          </p:nvSpPr>
          <p:spPr>
            <a:xfrm>
              <a:off x="6772738" y="6194953"/>
              <a:ext cx="155363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Стабилизирован</a:t>
              </a:r>
              <a:r>
                <a:rPr lang="az-Latn-AZ" sz="1400" b="1" dirty="0"/>
                <a:t>?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C634E70B-EEBA-248D-2476-4DE9699F9EA9}"/>
                </a:ext>
              </a:extLst>
            </p:cNvPr>
            <p:cNvSpPr txBox="1"/>
            <p:nvPr/>
          </p:nvSpPr>
          <p:spPr>
            <a:xfrm>
              <a:off x="8859328" y="6194953"/>
              <a:ext cx="5992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Нет</a:t>
              </a:r>
              <a:endParaRPr lang="az-Latn-AZ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40" name="Straight Arrow Connector 56">
              <a:extLst>
                <a:ext uri="{FF2B5EF4-FFF2-40B4-BE49-F238E27FC236}">
                  <a16:creationId xmlns:a16="http://schemas.microsoft.com/office/drawing/2014/main" id="{2C2F1C6F-5F5C-7C51-9B9A-92D38EC16CB3}"/>
                </a:ext>
              </a:extLst>
            </p:cNvPr>
            <p:cNvCxnSpPr>
              <a:cxnSpLocks/>
              <a:stCxn id="36" idx="2"/>
              <a:endCxn id="38" idx="0"/>
            </p:cNvCxnSpPr>
            <p:nvPr/>
          </p:nvCxnSpPr>
          <p:spPr>
            <a:xfrm>
              <a:off x="7538265" y="5976925"/>
              <a:ext cx="11288" cy="218028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59">
              <a:extLst>
                <a:ext uri="{FF2B5EF4-FFF2-40B4-BE49-F238E27FC236}">
                  <a16:creationId xmlns:a16="http://schemas.microsoft.com/office/drawing/2014/main" id="{7127F904-B702-FC4F-FE19-2E94C660DE1B}"/>
                </a:ext>
              </a:extLst>
            </p:cNvPr>
            <p:cNvCxnSpPr>
              <a:cxnSpLocks/>
              <a:stCxn id="38" idx="1"/>
              <a:endCxn id="37" idx="3"/>
            </p:cNvCxnSpPr>
            <p:nvPr/>
          </p:nvCxnSpPr>
          <p:spPr>
            <a:xfrm flipH="1">
              <a:off x="6131042" y="6348842"/>
              <a:ext cx="641696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62">
              <a:extLst>
                <a:ext uri="{FF2B5EF4-FFF2-40B4-BE49-F238E27FC236}">
                  <a16:creationId xmlns:a16="http://schemas.microsoft.com/office/drawing/2014/main" id="{A11254B9-23B6-2525-C1C1-755E83A5EE0D}"/>
                </a:ext>
              </a:extLst>
            </p:cNvPr>
            <p:cNvCxnSpPr>
              <a:cxnSpLocks/>
              <a:stCxn id="38" idx="3"/>
            </p:cNvCxnSpPr>
            <p:nvPr/>
          </p:nvCxnSpPr>
          <p:spPr>
            <a:xfrm>
              <a:off x="8326368" y="6348842"/>
              <a:ext cx="532960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65">
              <a:extLst>
                <a:ext uri="{FF2B5EF4-FFF2-40B4-BE49-F238E27FC236}">
                  <a16:creationId xmlns:a16="http://schemas.microsoft.com/office/drawing/2014/main" id="{5136EB72-A537-0273-6664-CA14D4880064}"/>
                </a:ext>
              </a:extLst>
            </p:cNvPr>
            <p:cNvCxnSpPr>
              <a:cxnSpLocks/>
              <a:stCxn id="34" idx="2"/>
              <a:endCxn id="36" idx="0"/>
            </p:cNvCxnSpPr>
            <p:nvPr/>
          </p:nvCxnSpPr>
          <p:spPr>
            <a:xfrm flipH="1">
              <a:off x="7538265" y="3299952"/>
              <a:ext cx="11287" cy="276316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68">
              <a:extLst>
                <a:ext uri="{FF2B5EF4-FFF2-40B4-BE49-F238E27FC236}">
                  <a16:creationId xmlns:a16="http://schemas.microsoft.com/office/drawing/2014/main" id="{03B7CDB5-2CC8-BD42-831A-EB75B0B7A2EA}"/>
                </a:ext>
              </a:extLst>
            </p:cNvPr>
            <p:cNvCxnSpPr>
              <a:cxnSpLocks/>
              <a:stCxn id="37" idx="1"/>
              <a:endCxn id="28" idx="3"/>
            </p:cNvCxnSpPr>
            <p:nvPr/>
          </p:nvCxnSpPr>
          <p:spPr>
            <a:xfrm flipH="1" flipV="1">
              <a:off x="3257185" y="6333453"/>
              <a:ext cx="2480800" cy="1538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5598B455-00E5-2A56-4EDB-3E0ECA20ECD3}"/>
                </a:ext>
              </a:extLst>
            </p:cNvPr>
            <p:cNvSpPr txBox="1"/>
            <p:nvPr/>
          </p:nvSpPr>
          <p:spPr>
            <a:xfrm>
              <a:off x="9773728" y="6071843"/>
              <a:ext cx="24182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Продолжение стабилизации и поиска причины</a:t>
              </a:r>
              <a:endParaRPr lang="az-Latn-AZ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46" name="Straight Arrow Connector 72">
              <a:extLst>
                <a:ext uri="{FF2B5EF4-FFF2-40B4-BE49-F238E27FC236}">
                  <a16:creationId xmlns:a16="http://schemas.microsoft.com/office/drawing/2014/main" id="{74B7B00C-9CA0-5318-9745-01266BF5FA45}"/>
                </a:ext>
              </a:extLst>
            </p:cNvPr>
            <p:cNvCxnSpPr>
              <a:cxnSpLocks/>
              <a:stCxn id="39" idx="3"/>
            </p:cNvCxnSpPr>
            <p:nvPr/>
          </p:nvCxnSpPr>
          <p:spPr>
            <a:xfrm>
              <a:off x="9458536" y="6348842"/>
              <a:ext cx="315192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784221D6-9FCE-3FA1-E029-A9C11A0208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326368" y="664827"/>
              <a:ext cx="3426249" cy="29324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495915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/>
              <a:t>Прогноз шока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6600" y="1253331"/>
            <a:ext cx="10515600" cy="4351338"/>
          </a:xfrm>
        </p:spPr>
        <p:txBody>
          <a:bodyPr/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Летальность 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около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50% 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Негативные прогностические факторы</a:t>
            </a:r>
            <a:endParaRPr lang="az-Latn-A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</a:rPr>
              <a:t>Позднее лечение</a:t>
            </a:r>
            <a:endParaRPr lang="az-Latn-AZ" b="1" i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</a:rPr>
              <a:t>Рефрактерная стадия</a:t>
            </a:r>
            <a:endParaRPr lang="az-Latn-AZ" b="1" i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</a:rPr>
              <a:t>Отсутствие устранения причины</a:t>
            </a:r>
            <a:endParaRPr lang="az-Latn-AZ" b="1" i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</a:rPr>
              <a:t>Низкие резервы</a:t>
            </a:r>
            <a:endParaRPr lang="az-Latn-AZ" b="1" i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F580D63-D4F7-E10F-0318-8647768C6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17509242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Профилактика шока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az-Latn-AZ" sz="2400" b="1" i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Ранняя диагностика и лечение факторов, вызывающих шок</a:t>
            </a:r>
            <a:r>
              <a:rPr lang="ru-RU" sz="2400" b="1" i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– самая эффективная профилактика шока</a:t>
            </a:r>
            <a:endParaRPr lang="ru-RU" sz="2400" b="1" i="1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4677AC4-9328-E8F6-FBC5-9B0235D2E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9D42CA9-79C6-4A28-F122-6A2D4A2096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4315" y="2835619"/>
            <a:ext cx="6023370" cy="3444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7153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Скрининг при шоке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</a:rPr>
              <a:t>Пациентам с травмами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</a:rPr>
              <a:t>Тяжелобольным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</a:rPr>
              <a:t>Послеоперационным больным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</a:rPr>
              <a:t>Госпитальным больных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EE1C78B-FC97-C59D-420C-193C91DBE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8860907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Наблюдение при шоке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3641" y="1036057"/>
            <a:ext cx="10965494" cy="5705235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/>
              <a:t>В реанимации</a:t>
            </a:r>
          </a:p>
          <a:p>
            <a:pPr marL="0" indent="0">
              <a:buNone/>
            </a:pPr>
            <a:r>
              <a:rPr lang="ru-RU" sz="2400" b="1" dirty="0"/>
              <a:t>Показатели гемодинамики</a:t>
            </a:r>
          </a:p>
          <a:p>
            <a:pPr marL="0" indent="0">
              <a:buNone/>
            </a:pPr>
            <a:r>
              <a:rPr lang="ru-RU" sz="2400" b="1" dirty="0"/>
              <a:t>Перфузия и показатели функции органов</a:t>
            </a:r>
          </a:p>
          <a:p>
            <a:pPr marL="0" indent="0">
              <a:buNone/>
            </a:pPr>
            <a:endParaRPr lang="ru-RU" sz="2400" b="1" dirty="0"/>
          </a:p>
          <a:p>
            <a:pPr marL="0" indent="0">
              <a:buNone/>
            </a:pPr>
            <a:endParaRPr lang="ru-RU" sz="2400" b="1" dirty="0"/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b="1" dirty="0">
                <a:ea typeface="Calibri" panose="020F0502020204030204" pitchFamily="34" charset="0"/>
                <a:cs typeface="Calibri" panose="020F0502020204030204" pitchFamily="34" charset="0"/>
              </a:rPr>
              <a:t>Показатели стабилизации больного</a:t>
            </a:r>
          </a:p>
          <a:p>
            <a:pPr lvl="1" algn="just">
              <a:lnSpc>
                <a:spcPct val="107000"/>
              </a:lnSpc>
              <a:spcAft>
                <a:spcPts val="800"/>
              </a:spcAft>
            </a:pPr>
            <a:r>
              <a:rPr lang="az-Latn-AZ" sz="1800" dirty="0">
                <a:ea typeface="Calibri" panose="020F0502020204030204" pitchFamily="34" charset="0"/>
                <a:cs typeface="Calibri" panose="020F0502020204030204" pitchFamily="34" charset="0"/>
              </a:rPr>
              <a:t>среднее артериальное давление &gt;65 мм рт.ст. ст. или пульсация в промежностной артерии</a:t>
            </a:r>
            <a:endParaRPr lang="ru-RU" sz="18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07000"/>
              </a:lnSpc>
              <a:spcAft>
                <a:spcPts val="800"/>
              </a:spcAft>
            </a:pPr>
            <a:r>
              <a:rPr lang="az-Latn-AZ" sz="1800" dirty="0">
                <a:ea typeface="Calibri" panose="020F0502020204030204" pitchFamily="34" charset="0"/>
                <a:cs typeface="Calibri" panose="020F0502020204030204" pitchFamily="34" charset="0"/>
              </a:rPr>
              <a:t> диурез &gt; 0,5 мл/кг/ч</a:t>
            </a:r>
            <a:endParaRPr lang="ru-RU" sz="18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07000"/>
              </a:lnSpc>
              <a:spcAft>
                <a:spcPts val="800"/>
              </a:spcAft>
            </a:pPr>
            <a:r>
              <a:rPr lang="az-Latn-AZ" sz="1800" dirty="0">
                <a:ea typeface="Calibri" panose="020F0502020204030204" pitchFamily="34" charset="0"/>
                <a:cs typeface="Calibri" panose="020F0502020204030204" pitchFamily="34" charset="0"/>
              </a:rPr>
              <a:t>рН крови – 7,4</a:t>
            </a:r>
            <a:endParaRPr lang="ru-RU" sz="18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07000"/>
              </a:lnSpc>
              <a:spcAft>
                <a:spcPts val="800"/>
              </a:spcAft>
            </a:pPr>
            <a:r>
              <a:rPr lang="az-Latn-AZ" sz="1800" dirty="0">
                <a:ea typeface="Calibri" panose="020F0502020204030204" pitchFamily="34" charset="0"/>
                <a:cs typeface="Calibri" panose="020F0502020204030204" pitchFamily="34" charset="0"/>
              </a:rPr>
              <a:t>лактат крови (менее 1,5 ммоль/л)</a:t>
            </a:r>
            <a:endParaRPr lang="ru-RU" sz="18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2400" b="1" dirty="0"/>
          </a:p>
          <a:p>
            <a:pPr marL="0" indent="0">
              <a:buNone/>
            </a:pPr>
            <a:endParaRPr lang="ru-RU" sz="2400" b="1" dirty="0"/>
          </a:p>
          <a:p>
            <a:pPr marL="0" indent="0">
              <a:buNone/>
            </a:pPr>
            <a:endParaRPr lang="ru-RU" b="1" dirty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44D4DA57-3E92-8EC5-5B38-DB32AB89B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44E5ED7-2CF4-6467-BADA-3FF2C6526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6078" y="911134"/>
            <a:ext cx="4993057" cy="251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9409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Реабилитация при шоке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374" y="1017297"/>
            <a:ext cx="5019137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Проводится в общем порядке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B7C0746-42DA-0CCF-A7AC-97A2C223B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6FD8AB4-D074-2328-CF1D-29FFD455EF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5736" y="1677823"/>
            <a:ext cx="5486876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4326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703" y="-146534"/>
            <a:ext cx="7310651" cy="835878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шока в специальных группах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4453" y="1190444"/>
            <a:ext cx="10887974" cy="4952013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8650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Дети</a:t>
            </a:r>
          </a:p>
          <a:p>
            <a:r>
              <a:rPr lang="ru-RU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начальных этапах может сопровождаться нормальной гемодинамикой и внезапным развитием декомпенсации</a:t>
            </a:r>
          </a:p>
          <a:p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rgbClr val="8650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Беременные</a:t>
            </a:r>
          </a:p>
          <a:p>
            <a:r>
              <a:rPr lang="ru-RU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массивных кровопотерях гемодинамика может сохраняться, но возникает гипоксия плода</a:t>
            </a:r>
          </a:p>
          <a:p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rgbClr val="8650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Пожилые</a:t>
            </a:r>
          </a:p>
          <a:p>
            <a:r>
              <a:rPr lang="ru-RU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Незначительная кровопотеря и </a:t>
            </a:r>
            <a:r>
              <a:rPr lang="ru-RU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плазморрагия</a:t>
            </a:r>
            <a:r>
              <a:rPr lang="ru-RU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может быть причиной резкого нарушения гемодинамики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D2A5BA-D400-4721-D15C-01EBAAF3E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</p:spTree>
    <p:extLst>
      <p:ext uri="{BB962C8B-B14F-4D97-AF65-F5344CB8AC3E}">
        <p14:creationId xmlns:p14="http://schemas.microsoft.com/office/powerpoint/2010/main" val="11303527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955" y="866070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140990-C3FC-4AF4-8098-C7A420D7C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Э. Теимуров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4189B17-954C-B97A-61AA-676B00472A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2714" y="1640592"/>
            <a:ext cx="6023370" cy="411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423075"/>
      </p:ext>
    </p:extLst>
  </p:cSld>
  <p:clrMapOvr>
    <a:masterClrMapping/>
  </p:clrMapOvr>
</p:sld>
</file>

<file path=ppt/theme/theme1.xml><?xml version="1.0" encoding="utf-8"?>
<a:theme xmlns:a="http://schemas.openxmlformats.org/drawingml/2006/main" name="bck tema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ck tema" id="{523E8EC9-50FF-42A9-8492-7B972C97E2CD}" vid="{56B0E35F-CEF9-4604-B6C7-E3D4DB4CC57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bck tema</Template>
  <TotalTime>1369</TotalTime>
  <Words>1111</Words>
  <Application>Microsoft Office PowerPoint</Application>
  <PresentationFormat>Широкоэкранный</PresentationFormat>
  <Paragraphs>363</Paragraphs>
  <Slides>29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Arial</vt:lpstr>
      <vt:lpstr>Calibri</vt:lpstr>
      <vt:lpstr>inherit</vt:lpstr>
      <vt:lpstr>Symbol</vt:lpstr>
      <vt:lpstr>bck tema</vt:lpstr>
      <vt:lpstr>Кардиогенный шок</vt:lpstr>
      <vt:lpstr>Определение шока</vt:lpstr>
      <vt:lpstr>Классификация шока</vt:lpstr>
      <vt:lpstr>Причины шока</vt:lpstr>
      <vt:lpstr>Патогенез шока</vt:lpstr>
      <vt:lpstr>Презентация PowerPoint</vt:lpstr>
      <vt:lpstr>Течение шока</vt:lpstr>
      <vt:lpstr>Клиническая картина шока</vt:lpstr>
      <vt:lpstr>Лабораторное обследование</vt:lpstr>
      <vt:lpstr>Визуализация шока и дополнительные методы исследования</vt:lpstr>
      <vt:lpstr>Подозрение на шок</vt:lpstr>
      <vt:lpstr>Уточнение шока</vt:lpstr>
      <vt:lpstr>Дифференциальная диагностика шока</vt:lpstr>
      <vt:lpstr>Критерии диагностики шока</vt:lpstr>
      <vt:lpstr>Исключение шока</vt:lpstr>
      <vt:lpstr>Определение причины шока</vt:lpstr>
      <vt:lpstr>Оценка тяжести шока</vt:lpstr>
      <vt:lpstr>Принципы лечения шока</vt:lpstr>
      <vt:lpstr>Методы лечения шока</vt:lpstr>
      <vt:lpstr>Показания к хирургическому вмешательству при шоке</vt:lpstr>
      <vt:lpstr>Противопоказание к хирургическому лечению при шоке</vt:lpstr>
      <vt:lpstr>Подход к лечению при шоке</vt:lpstr>
      <vt:lpstr>Прогноз шока</vt:lpstr>
      <vt:lpstr>Профилактика шока</vt:lpstr>
      <vt:lpstr>Скрининг при шоке</vt:lpstr>
      <vt:lpstr>Наблюдение при шоке</vt:lpstr>
      <vt:lpstr>Реабилитация при шоке</vt:lpstr>
      <vt:lpstr>Особенности шока в специальных группах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Шок</dc:title>
  <dc:creator>Elchin</dc:creator>
  <cp:lastModifiedBy>Shukufa Musayeva</cp:lastModifiedBy>
  <cp:revision>15</cp:revision>
  <dcterms:created xsi:type="dcterms:W3CDTF">2023-07-23T10:17:15Z</dcterms:created>
  <dcterms:modified xsi:type="dcterms:W3CDTF">2023-09-17T07:06:00Z</dcterms:modified>
</cp:coreProperties>
</file>