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91" r:id="rId2"/>
    <p:sldId id="259" r:id="rId3"/>
    <p:sldId id="260" r:id="rId4"/>
    <p:sldId id="261" r:id="rId5"/>
    <p:sldId id="256" r:id="rId6"/>
    <p:sldId id="293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58" r:id="rId17"/>
    <p:sldId id="278" r:id="rId18"/>
    <p:sldId id="280" r:id="rId19"/>
    <p:sldId id="282" r:id="rId20"/>
    <p:sldId id="281" r:id="rId21"/>
    <p:sldId id="284" r:id="rId22"/>
    <p:sldId id="257" r:id="rId23"/>
    <p:sldId id="285" r:id="rId24"/>
    <p:sldId id="286" r:id="rId25"/>
    <p:sldId id="287" r:id="rId26"/>
    <p:sldId id="288" r:id="rId27"/>
    <p:sldId id="289" r:id="rId28"/>
    <p:sldId id="290" r:id="rId29"/>
    <p:sldId id="292" r:id="rId30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126" autoAdjust="0"/>
  </p:normalViewPr>
  <p:slideViewPr>
    <p:cSldViewPr snapToGrid="0">
      <p:cViewPr varScale="1">
        <p:scale>
          <a:sx n="53" d="100"/>
          <a:sy n="53" d="100"/>
        </p:scale>
        <p:origin x="54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302"/>
    </p:cViewPr>
  </p:sorterViewPr>
  <p:notesViewPr>
    <p:cSldViewPr snapToGrid="0">
      <p:cViewPr varScale="1">
        <p:scale>
          <a:sx n="86" d="100"/>
          <a:sy n="86" d="100"/>
        </p:scale>
        <p:origin x="1590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730E876E-FC66-4B63-BF0C-43AE1064A780}"/>
    <pc:docChg chg="undo redo custSel addSld delSld modSld addMainMaster delMainMaster modMainMaster modNotesMaster modHandout">
      <pc:chgData name="Shukufa Musayeva" userId="925d085fcd50c50b" providerId="LiveId" clId="{730E876E-FC66-4B63-BF0C-43AE1064A780}" dt="2023-09-17T06:12:00.450" v="9424" actId="20577"/>
      <pc:docMkLst>
        <pc:docMk/>
      </pc:docMkLst>
      <pc:sldChg chg="addSp delSp modSp mod modTransition">
        <pc:chgData name="Shukufa Musayeva" userId="925d085fcd50c50b" providerId="LiveId" clId="{730E876E-FC66-4B63-BF0C-43AE1064A780}" dt="2023-09-16T06:31:48.970" v="9181" actId="113"/>
        <pc:sldMkLst>
          <pc:docMk/>
          <pc:sldMk cId="607919257" sldId="256"/>
        </pc:sldMkLst>
        <pc:spChg chg="add del mod">
          <ac:chgData name="Shukufa Musayeva" userId="925d085fcd50c50b" providerId="LiveId" clId="{730E876E-FC66-4B63-BF0C-43AE1064A780}" dt="2023-09-12T07:35:52.084" v="7594" actId="478"/>
          <ac:spMkLst>
            <pc:docMk/>
            <pc:sldMk cId="607919257" sldId="256"/>
            <ac:spMk id="2" creationId="{ECBACEE6-D3F0-E18B-E5EE-5ECCB85D6E7E}"/>
          </ac:spMkLst>
        </pc:spChg>
        <pc:spChg chg="mod">
          <ac:chgData name="Shukufa Musayeva" userId="925d085fcd50c50b" providerId="LiveId" clId="{730E876E-FC66-4B63-BF0C-43AE1064A780}" dt="2023-09-15T06:58:05.248" v="8117"/>
          <ac:spMkLst>
            <pc:docMk/>
            <pc:sldMk cId="607919257" sldId="256"/>
            <ac:spMk id="4" creationId="{30D6FC85-2B5B-EB9D-B0E9-2564B6289A56}"/>
          </ac:spMkLst>
        </pc:spChg>
        <pc:spChg chg="mod">
          <ac:chgData name="Shukufa Musayeva" userId="925d085fcd50c50b" providerId="LiveId" clId="{730E876E-FC66-4B63-BF0C-43AE1064A780}" dt="2023-09-15T06:58:12.793" v="8118"/>
          <ac:spMkLst>
            <pc:docMk/>
            <pc:sldMk cId="607919257" sldId="256"/>
            <ac:spMk id="5" creationId="{123FD04F-FD0B-555B-2887-2F9AC8E5A491}"/>
          </ac:spMkLst>
        </pc:spChg>
        <pc:spChg chg="mod">
          <ac:chgData name="Shukufa Musayeva" userId="925d085fcd50c50b" providerId="LiveId" clId="{730E876E-FC66-4B63-BF0C-43AE1064A780}" dt="2023-09-15T06:58:15.860" v="8119"/>
          <ac:spMkLst>
            <pc:docMk/>
            <pc:sldMk cId="607919257" sldId="256"/>
            <ac:spMk id="6" creationId="{7DC01C5E-52E5-725E-BD13-DB62C9BA8B76}"/>
          </ac:spMkLst>
        </pc:spChg>
        <pc:spChg chg="mod">
          <ac:chgData name="Shukufa Musayeva" userId="925d085fcd50c50b" providerId="LiveId" clId="{730E876E-FC66-4B63-BF0C-43AE1064A780}" dt="2023-09-15T06:58:19.945" v="8120"/>
          <ac:spMkLst>
            <pc:docMk/>
            <pc:sldMk cId="607919257" sldId="256"/>
            <ac:spMk id="7" creationId="{55BA2B57-B175-FB55-13BA-D63BA0EF4D22}"/>
          </ac:spMkLst>
        </pc:spChg>
        <pc:spChg chg="mod">
          <ac:chgData name="Shukufa Musayeva" userId="925d085fcd50c50b" providerId="LiveId" clId="{730E876E-FC66-4B63-BF0C-43AE1064A780}" dt="2023-09-15T06:58:23.264" v="8121"/>
          <ac:spMkLst>
            <pc:docMk/>
            <pc:sldMk cId="607919257" sldId="256"/>
            <ac:spMk id="8" creationId="{73E3C25F-AAE3-B57E-201A-7CD7C1171FA9}"/>
          </ac:spMkLst>
        </pc:spChg>
        <pc:spChg chg="mod">
          <ac:chgData name="Shukufa Musayeva" userId="925d085fcd50c50b" providerId="LiveId" clId="{730E876E-FC66-4B63-BF0C-43AE1064A780}" dt="2023-09-16T06:31:48.970" v="9181" actId="113"/>
          <ac:spMkLst>
            <pc:docMk/>
            <pc:sldMk cId="607919257" sldId="256"/>
            <ac:spMk id="9" creationId="{C015E574-52EE-A75A-19AE-2888AC95E321}"/>
          </ac:spMkLst>
        </pc:spChg>
        <pc:spChg chg="mod">
          <ac:chgData name="Shukufa Musayeva" userId="925d085fcd50c50b" providerId="LiveId" clId="{730E876E-FC66-4B63-BF0C-43AE1064A780}" dt="2023-09-15T06:57:16.030" v="8076"/>
          <ac:spMkLst>
            <pc:docMk/>
            <pc:sldMk cId="607919257" sldId="256"/>
            <ac:spMk id="10" creationId="{145081E4-B2D9-4723-3C95-F819E241FFF2}"/>
          </ac:spMkLst>
        </pc:spChg>
        <pc:spChg chg="mod">
          <ac:chgData name="Shukufa Musayeva" userId="925d085fcd50c50b" providerId="LiveId" clId="{730E876E-FC66-4B63-BF0C-43AE1064A780}" dt="2023-09-15T06:57:43.804" v="8115" actId="1036"/>
          <ac:spMkLst>
            <pc:docMk/>
            <pc:sldMk cId="607919257" sldId="256"/>
            <ac:spMk id="11" creationId="{185152E4-C887-3A0D-EE71-F1DD0DE4DE63}"/>
          </ac:spMkLst>
        </pc:spChg>
        <pc:spChg chg="mod">
          <ac:chgData name="Shukufa Musayeva" userId="925d085fcd50c50b" providerId="LiveId" clId="{730E876E-FC66-4B63-BF0C-43AE1064A780}" dt="2023-09-15T06:57:57.260" v="8116" actId="1036"/>
          <ac:spMkLst>
            <pc:docMk/>
            <pc:sldMk cId="607919257" sldId="256"/>
            <ac:spMk id="12" creationId="{95AB0C72-56F0-8C3A-11C2-40DD86A14198}"/>
          </ac:spMkLst>
        </pc:spChg>
        <pc:spChg chg="add del mod">
          <ac:chgData name="Shukufa Musayeva" userId="925d085fcd50c50b" providerId="LiveId" clId="{730E876E-FC66-4B63-BF0C-43AE1064A780}" dt="2023-09-12T07:35:39.449" v="7591" actId="478"/>
          <ac:spMkLst>
            <pc:docMk/>
            <pc:sldMk cId="607919257" sldId="256"/>
            <ac:spMk id="13" creationId="{D32DA1FC-2987-7EDE-2CBC-5D19008F8058}"/>
          </ac:spMkLst>
        </pc:spChg>
        <pc:spChg chg="add mod">
          <ac:chgData name="Shukufa Musayeva" userId="925d085fcd50c50b" providerId="LiveId" clId="{730E876E-FC66-4B63-BF0C-43AE1064A780}" dt="2023-09-15T06:56:56.288" v="8073"/>
          <ac:spMkLst>
            <pc:docMk/>
            <pc:sldMk cId="607919257" sldId="256"/>
            <ac:spMk id="15" creationId="{87D7482F-F278-ACC8-E7A0-16E3763F999D}"/>
          </ac:spMkLst>
        </pc:spChg>
        <pc:cxnChg chg="mod">
          <ac:chgData name="Shukufa Musayeva" userId="925d085fcd50c50b" providerId="LiveId" clId="{730E876E-FC66-4B63-BF0C-43AE1064A780}" dt="2023-09-14T23:00:56.885" v="8003" actId="1035"/>
          <ac:cxnSpMkLst>
            <pc:docMk/>
            <pc:sldMk cId="607919257" sldId="256"/>
            <ac:cxnSpMk id="14" creationId="{5021AF94-E1FC-91E8-1D78-592E8509AAA1}"/>
          </ac:cxnSpMkLst>
        </pc:cxnChg>
        <pc:cxnChg chg="mod">
          <ac:chgData name="Shukufa Musayeva" userId="925d085fcd50c50b" providerId="LiveId" clId="{730E876E-FC66-4B63-BF0C-43AE1064A780}" dt="2023-09-14T23:01:03.950" v="8006" actId="1035"/>
          <ac:cxnSpMkLst>
            <pc:docMk/>
            <pc:sldMk cId="607919257" sldId="256"/>
            <ac:cxnSpMk id="17" creationId="{84F44B2C-E4F4-F6EA-13CC-2BEAAF1B4DDA}"/>
          </ac:cxnSpMkLst>
        </pc:cxnChg>
        <pc:cxnChg chg="mod">
          <ac:chgData name="Shukufa Musayeva" userId="925d085fcd50c50b" providerId="LiveId" clId="{730E876E-FC66-4B63-BF0C-43AE1064A780}" dt="2023-09-14T23:01:13.056" v="8007" actId="403"/>
          <ac:cxnSpMkLst>
            <pc:docMk/>
            <pc:sldMk cId="607919257" sldId="256"/>
            <ac:cxnSpMk id="18" creationId="{8401724E-B671-51EB-A309-48FC25BA63A3}"/>
          </ac:cxnSpMkLst>
        </pc:cxnChg>
        <pc:cxnChg chg="mod">
          <ac:chgData name="Shukufa Musayeva" userId="925d085fcd50c50b" providerId="LiveId" clId="{730E876E-FC66-4B63-BF0C-43AE1064A780}" dt="2023-09-14T23:01:13.056" v="8007" actId="403"/>
          <ac:cxnSpMkLst>
            <pc:docMk/>
            <pc:sldMk cId="607919257" sldId="256"/>
            <ac:cxnSpMk id="19" creationId="{EE80C4F4-4E06-C83B-B128-3C5289DB6A73}"/>
          </ac:cxnSpMkLst>
        </pc:cxnChg>
        <pc:cxnChg chg="mod">
          <ac:chgData name="Shukufa Musayeva" userId="925d085fcd50c50b" providerId="LiveId" clId="{730E876E-FC66-4B63-BF0C-43AE1064A780}" dt="2023-09-14T22:55:32.448" v="7946" actId="1036"/>
          <ac:cxnSpMkLst>
            <pc:docMk/>
            <pc:sldMk cId="607919257" sldId="256"/>
            <ac:cxnSpMk id="23" creationId="{11AECC7A-CD42-6250-988A-A198ED772F74}"/>
          </ac:cxnSpMkLst>
        </pc:cxnChg>
        <pc:cxnChg chg="mod">
          <ac:chgData name="Shukufa Musayeva" userId="925d085fcd50c50b" providerId="LiveId" clId="{730E876E-FC66-4B63-BF0C-43AE1064A780}" dt="2023-09-15T06:57:57.260" v="8116" actId="1036"/>
          <ac:cxnSpMkLst>
            <pc:docMk/>
            <pc:sldMk cId="607919257" sldId="256"/>
            <ac:cxnSpMk id="30" creationId="{52A5DEBD-3D89-37BF-C230-B2DE37DEF794}"/>
          </ac:cxnSpMkLst>
        </pc:cxnChg>
        <pc:cxnChg chg="mod">
          <ac:chgData name="Shukufa Musayeva" userId="925d085fcd50c50b" providerId="LiveId" clId="{730E876E-FC66-4B63-BF0C-43AE1064A780}" dt="2023-09-16T06:31:47.282" v="9180" actId="113"/>
          <ac:cxnSpMkLst>
            <pc:docMk/>
            <pc:sldMk cId="607919257" sldId="256"/>
            <ac:cxnSpMk id="31" creationId="{0EFAA2F6-9DA5-9A35-F5C0-09CEBAE5EB44}"/>
          </ac:cxnSpMkLst>
        </pc:cxnChg>
        <pc:cxnChg chg="mod">
          <ac:chgData name="Shukufa Musayeva" userId="925d085fcd50c50b" providerId="LiveId" clId="{730E876E-FC66-4B63-BF0C-43AE1064A780}" dt="2023-09-14T23:01:13.056" v="8007" actId="403"/>
          <ac:cxnSpMkLst>
            <pc:docMk/>
            <pc:sldMk cId="607919257" sldId="256"/>
            <ac:cxnSpMk id="32" creationId="{A8C199C2-B8BF-5A7B-334C-A1DEAE04A461}"/>
          </ac:cxnSpMkLst>
        </pc:cxnChg>
        <pc:cxnChg chg="mod">
          <ac:chgData name="Shukufa Musayeva" userId="925d085fcd50c50b" providerId="LiveId" clId="{730E876E-FC66-4B63-BF0C-43AE1064A780}" dt="2023-09-15T06:57:43.804" v="8115" actId="1036"/>
          <ac:cxnSpMkLst>
            <pc:docMk/>
            <pc:sldMk cId="607919257" sldId="256"/>
            <ac:cxnSpMk id="34" creationId="{06851F4E-C8DB-E912-1348-19942C3282B4}"/>
          </ac:cxnSpMkLst>
        </pc:cxnChg>
        <pc:cxnChg chg="mod">
          <ac:chgData name="Shukufa Musayeva" userId="925d085fcd50c50b" providerId="LiveId" clId="{730E876E-FC66-4B63-BF0C-43AE1064A780}" dt="2023-09-14T23:01:13.056" v="8007" actId="403"/>
          <ac:cxnSpMkLst>
            <pc:docMk/>
            <pc:sldMk cId="607919257" sldId="256"/>
            <ac:cxnSpMk id="36" creationId="{31DE169B-9376-5A1D-D334-514970D29E88}"/>
          </ac:cxnSpMkLst>
        </pc:cxnChg>
        <pc:cxnChg chg="mod">
          <ac:chgData name="Shukufa Musayeva" userId="925d085fcd50c50b" providerId="LiveId" clId="{730E876E-FC66-4B63-BF0C-43AE1064A780}" dt="2023-09-14T22:59:52.014" v="7985" actId="403"/>
          <ac:cxnSpMkLst>
            <pc:docMk/>
            <pc:sldMk cId="607919257" sldId="256"/>
            <ac:cxnSpMk id="52" creationId="{9F40E88C-7BEE-1138-EE7D-FE4F757AE13C}"/>
          </ac:cxnSpMkLst>
        </pc:cxnChg>
      </pc:sldChg>
      <pc:sldChg chg="addSp modSp mod modTransition">
        <pc:chgData name="Shukufa Musayeva" userId="925d085fcd50c50b" providerId="LiveId" clId="{730E876E-FC66-4B63-BF0C-43AE1064A780}" dt="2023-09-17T02:29:58.968" v="9304" actId="14100"/>
        <pc:sldMkLst>
          <pc:docMk/>
          <pc:sldMk cId="1976348396" sldId="257"/>
        </pc:sldMkLst>
        <pc:spChg chg="mod">
          <ac:chgData name="Shukufa Musayeva" userId="925d085fcd50c50b" providerId="LiveId" clId="{730E876E-FC66-4B63-BF0C-43AE1064A780}" dt="2023-09-07T12:35:31.394" v="6010" actId="20577"/>
          <ac:spMkLst>
            <pc:docMk/>
            <pc:sldMk cId="1976348396" sldId="257"/>
            <ac:spMk id="3" creationId="{8B5A625D-B06B-8918-81F3-05E3B77CB452}"/>
          </ac:spMkLst>
        </pc:spChg>
        <pc:spChg chg="mod">
          <ac:chgData name="Shukufa Musayeva" userId="925d085fcd50c50b" providerId="LiveId" clId="{730E876E-FC66-4B63-BF0C-43AE1064A780}" dt="2023-09-08T07:03:31.349" v="6369" actId="20577"/>
          <ac:spMkLst>
            <pc:docMk/>
            <pc:sldMk cId="1976348396" sldId="257"/>
            <ac:spMk id="4" creationId="{30D6FC85-2B5B-EB9D-B0E9-2564B6289A56}"/>
          </ac:spMkLst>
        </pc:spChg>
        <pc:spChg chg="mod">
          <ac:chgData name="Shukufa Musayeva" userId="925d085fcd50c50b" providerId="LiveId" clId="{730E876E-FC66-4B63-BF0C-43AE1064A780}" dt="2023-09-08T07:04:39.209" v="6384" actId="20577"/>
          <ac:spMkLst>
            <pc:docMk/>
            <pc:sldMk cId="1976348396" sldId="257"/>
            <ac:spMk id="5" creationId="{123FD04F-FD0B-555B-2887-2F9AC8E5A491}"/>
          </ac:spMkLst>
        </pc:spChg>
        <pc:spChg chg="mod">
          <ac:chgData name="Shukufa Musayeva" userId="925d085fcd50c50b" providerId="LiveId" clId="{730E876E-FC66-4B63-BF0C-43AE1064A780}" dt="2023-09-08T07:04:30.368" v="6371" actId="404"/>
          <ac:spMkLst>
            <pc:docMk/>
            <pc:sldMk cId="1976348396" sldId="257"/>
            <ac:spMk id="6" creationId="{7DC01C5E-52E5-725E-BD13-DB62C9BA8B76}"/>
          </ac:spMkLst>
        </pc:spChg>
        <pc:spChg chg="mod">
          <ac:chgData name="Shukufa Musayeva" userId="925d085fcd50c50b" providerId="LiveId" clId="{730E876E-FC66-4B63-BF0C-43AE1064A780}" dt="2023-09-08T07:30:31.699" v="6724" actId="20577"/>
          <ac:spMkLst>
            <pc:docMk/>
            <pc:sldMk cId="1976348396" sldId="257"/>
            <ac:spMk id="7" creationId="{55BA2B57-B175-FB55-13BA-D63BA0EF4D22}"/>
          </ac:spMkLst>
        </pc:spChg>
        <pc:spChg chg="mod">
          <ac:chgData name="Shukufa Musayeva" userId="925d085fcd50c50b" providerId="LiveId" clId="{730E876E-FC66-4B63-BF0C-43AE1064A780}" dt="2023-09-08T06:57:54.926" v="6040" actId="20577"/>
          <ac:spMkLst>
            <pc:docMk/>
            <pc:sldMk cId="1976348396" sldId="257"/>
            <ac:spMk id="9" creationId="{C015E574-52EE-A75A-19AE-2888AC95E321}"/>
          </ac:spMkLst>
        </pc:spChg>
        <pc:spChg chg="mod">
          <ac:chgData name="Shukufa Musayeva" userId="925d085fcd50c50b" providerId="LiveId" clId="{730E876E-FC66-4B63-BF0C-43AE1064A780}" dt="2023-09-08T07:04:46.286" v="6391" actId="20577"/>
          <ac:spMkLst>
            <pc:docMk/>
            <pc:sldMk cId="1976348396" sldId="257"/>
            <ac:spMk id="42" creationId="{EF0AB000-F890-4249-781D-7CECFEA6B451}"/>
          </ac:spMkLst>
        </pc:spChg>
        <pc:spChg chg="mod">
          <ac:chgData name="Shukufa Musayeva" userId="925d085fcd50c50b" providerId="LiveId" clId="{730E876E-FC66-4B63-BF0C-43AE1064A780}" dt="2023-09-08T07:16:30.441" v="6594" actId="403"/>
          <ac:spMkLst>
            <pc:docMk/>
            <pc:sldMk cId="1976348396" sldId="257"/>
            <ac:spMk id="45" creationId="{EF484C11-6FA6-4A1C-8ED0-EC6E9D25F939}"/>
          </ac:spMkLst>
        </pc:spChg>
        <pc:spChg chg="mod">
          <ac:chgData name="Shukufa Musayeva" userId="925d085fcd50c50b" providerId="LiveId" clId="{730E876E-FC66-4B63-BF0C-43AE1064A780}" dt="2023-09-08T07:14:15.558" v="6576" actId="20577"/>
          <ac:spMkLst>
            <pc:docMk/>
            <pc:sldMk cId="1976348396" sldId="257"/>
            <ac:spMk id="54" creationId="{7C1F0A98-0F1B-C6AA-10A5-453013B9E084}"/>
          </ac:spMkLst>
        </pc:spChg>
        <pc:spChg chg="mod">
          <ac:chgData name="Shukufa Musayeva" userId="925d085fcd50c50b" providerId="LiveId" clId="{730E876E-FC66-4B63-BF0C-43AE1064A780}" dt="2023-09-08T07:19:59.991" v="6605" actId="20577"/>
          <ac:spMkLst>
            <pc:docMk/>
            <pc:sldMk cId="1976348396" sldId="257"/>
            <ac:spMk id="55" creationId="{FE036B66-8E63-A27B-D189-7E24E7480CDA}"/>
          </ac:spMkLst>
        </pc:spChg>
        <pc:spChg chg="mod">
          <ac:chgData name="Shukufa Musayeva" userId="925d085fcd50c50b" providerId="LiveId" clId="{730E876E-FC66-4B63-BF0C-43AE1064A780}" dt="2023-09-08T07:14:00.946" v="6569" actId="20577"/>
          <ac:spMkLst>
            <pc:docMk/>
            <pc:sldMk cId="1976348396" sldId="257"/>
            <ac:spMk id="56" creationId="{C634E70B-EEBA-248D-2476-4DE9699F9EA9}"/>
          </ac:spMkLst>
        </pc:spChg>
        <pc:spChg chg="mod">
          <ac:chgData name="Shukufa Musayeva" userId="925d085fcd50c50b" providerId="LiveId" clId="{730E876E-FC66-4B63-BF0C-43AE1064A780}" dt="2023-09-08T07:13:22.403" v="6563" actId="20577"/>
          <ac:spMkLst>
            <pc:docMk/>
            <pc:sldMk cId="1976348396" sldId="257"/>
            <ac:spMk id="72" creationId="{5598B455-00E5-2A56-4EDB-3E0ECA20ECD3}"/>
          </ac:spMkLst>
        </pc:spChg>
        <pc:picChg chg="add mod">
          <ac:chgData name="Shukufa Musayeva" userId="925d085fcd50c50b" providerId="LiveId" clId="{730E876E-FC66-4B63-BF0C-43AE1064A780}" dt="2023-09-17T02:29:58.968" v="9304" actId="14100"/>
          <ac:picMkLst>
            <pc:docMk/>
            <pc:sldMk cId="1976348396" sldId="257"/>
            <ac:picMk id="8" creationId="{1D3A3A35-0919-4FAA-4CC8-B07173C418A3}"/>
          </ac:picMkLst>
        </pc:picChg>
        <pc:cxnChg chg="mod">
          <ac:chgData name="Shukufa Musayeva" userId="925d085fcd50c50b" providerId="LiveId" clId="{730E876E-FC66-4B63-BF0C-43AE1064A780}" dt="2023-09-08T07:01:48.162" v="6239" actId="6549"/>
          <ac:cxnSpMkLst>
            <pc:docMk/>
            <pc:sldMk cId="1976348396" sldId="257"/>
            <ac:cxnSpMk id="2" creationId="{998F066A-FE25-C306-D97B-855A2291FB66}"/>
          </ac:cxnSpMkLst>
        </pc:cxnChg>
        <pc:cxnChg chg="mod">
          <ac:chgData name="Shukufa Musayeva" userId="925d085fcd50c50b" providerId="LiveId" clId="{730E876E-FC66-4B63-BF0C-43AE1064A780}" dt="2023-09-08T07:30:15.485" v="6683" actId="6549"/>
          <ac:cxnSpMkLst>
            <pc:docMk/>
            <pc:sldMk cId="1976348396" sldId="257"/>
            <ac:cxnSpMk id="19" creationId="{EE80C4F4-4E06-C83B-B128-3C5289DB6A73}"/>
          </ac:cxnSpMkLst>
        </pc:cxnChg>
        <pc:cxnChg chg="mod">
          <ac:chgData name="Shukufa Musayeva" userId="925d085fcd50c50b" providerId="LiveId" clId="{730E876E-FC66-4B63-BF0C-43AE1064A780}" dt="2023-09-08T07:04:30.368" v="6371" actId="404"/>
          <ac:cxnSpMkLst>
            <pc:docMk/>
            <pc:sldMk cId="1976348396" sldId="257"/>
            <ac:cxnSpMk id="23" creationId="{11AECC7A-CD42-6250-988A-A198ED772F74}"/>
          </ac:cxnSpMkLst>
        </pc:cxnChg>
        <pc:cxnChg chg="mod">
          <ac:chgData name="Shukufa Musayeva" userId="925d085fcd50c50b" providerId="LiveId" clId="{730E876E-FC66-4B63-BF0C-43AE1064A780}" dt="2023-09-08T07:04:39.209" v="6384" actId="20577"/>
          <ac:cxnSpMkLst>
            <pc:docMk/>
            <pc:sldMk cId="1976348396" sldId="257"/>
            <ac:cxnSpMk id="35" creationId="{0A00D342-4027-F927-F1CC-1C7E73DB388C}"/>
          </ac:cxnSpMkLst>
        </pc:cxnChg>
        <pc:cxnChg chg="mod">
          <ac:chgData name="Shukufa Musayeva" userId="925d085fcd50c50b" providerId="LiveId" clId="{730E876E-FC66-4B63-BF0C-43AE1064A780}" dt="2023-09-08T07:04:46.286" v="6391" actId="20577"/>
          <ac:cxnSpMkLst>
            <pc:docMk/>
            <pc:sldMk cId="1976348396" sldId="257"/>
            <ac:cxnSpMk id="43" creationId="{20019207-9AD5-3DAB-16FF-24C4921E30B9}"/>
          </ac:cxnSpMkLst>
        </pc:cxnChg>
        <pc:cxnChg chg="mod">
          <ac:chgData name="Shukufa Musayeva" userId="925d085fcd50c50b" providerId="LiveId" clId="{730E876E-FC66-4B63-BF0C-43AE1064A780}" dt="2023-09-08T07:19:59.991" v="6605" actId="20577"/>
          <ac:cxnSpMkLst>
            <pc:docMk/>
            <pc:sldMk cId="1976348396" sldId="257"/>
            <ac:cxnSpMk id="57" creationId="{2C2F1C6F-5F5C-7C51-9B9A-92D38EC16CB3}"/>
          </ac:cxnSpMkLst>
        </pc:cxnChg>
        <pc:cxnChg chg="mod">
          <ac:chgData name="Shukufa Musayeva" userId="925d085fcd50c50b" providerId="LiveId" clId="{730E876E-FC66-4B63-BF0C-43AE1064A780}" dt="2023-09-08T07:19:59.991" v="6605" actId="20577"/>
          <ac:cxnSpMkLst>
            <pc:docMk/>
            <pc:sldMk cId="1976348396" sldId="257"/>
            <ac:cxnSpMk id="60" creationId="{7127F904-B702-FC4F-FE19-2E94C660DE1B}"/>
          </ac:cxnSpMkLst>
        </pc:cxnChg>
        <pc:cxnChg chg="mod">
          <ac:chgData name="Shukufa Musayeva" userId="925d085fcd50c50b" providerId="LiveId" clId="{730E876E-FC66-4B63-BF0C-43AE1064A780}" dt="2023-09-08T07:19:59.991" v="6605" actId="20577"/>
          <ac:cxnSpMkLst>
            <pc:docMk/>
            <pc:sldMk cId="1976348396" sldId="257"/>
            <ac:cxnSpMk id="63" creationId="{A11254B9-23B6-2525-C1C1-755E83A5EE0D}"/>
          </ac:cxnSpMkLst>
        </pc:cxnChg>
        <pc:cxnChg chg="mod">
          <ac:chgData name="Shukufa Musayeva" userId="925d085fcd50c50b" providerId="LiveId" clId="{730E876E-FC66-4B63-BF0C-43AE1064A780}" dt="2023-09-08T07:16:30.441" v="6594" actId="403"/>
          <ac:cxnSpMkLst>
            <pc:docMk/>
            <pc:sldMk cId="1976348396" sldId="257"/>
            <ac:cxnSpMk id="66" creationId="{5136EB72-A537-0273-6664-CA14D4880064}"/>
          </ac:cxnSpMkLst>
        </pc:cxnChg>
        <pc:cxnChg chg="mod">
          <ac:chgData name="Shukufa Musayeva" userId="925d085fcd50c50b" providerId="LiveId" clId="{730E876E-FC66-4B63-BF0C-43AE1064A780}" dt="2023-09-08T07:30:15.485" v="6683" actId="6549"/>
          <ac:cxnSpMkLst>
            <pc:docMk/>
            <pc:sldMk cId="1976348396" sldId="257"/>
            <ac:cxnSpMk id="69" creationId="{03B7CDB5-2CC8-BD42-831A-EB75B0B7A2EA}"/>
          </ac:cxnSpMkLst>
        </pc:cxnChg>
        <pc:cxnChg chg="mod">
          <ac:chgData name="Shukufa Musayeva" userId="925d085fcd50c50b" providerId="LiveId" clId="{730E876E-FC66-4B63-BF0C-43AE1064A780}" dt="2023-09-08T07:14:00.946" v="6569" actId="20577"/>
          <ac:cxnSpMkLst>
            <pc:docMk/>
            <pc:sldMk cId="1976348396" sldId="257"/>
            <ac:cxnSpMk id="73" creationId="{74B7B00C-9CA0-5318-9745-01266BF5FA45}"/>
          </ac:cxnSpMkLst>
        </pc:cxnChg>
      </pc:sldChg>
      <pc:sldChg chg="addSp delSp modSp mod modTransition">
        <pc:chgData name="Shukufa Musayeva" userId="925d085fcd50c50b" providerId="LiveId" clId="{730E876E-FC66-4B63-BF0C-43AE1064A780}" dt="2023-09-17T02:10:26.134" v="9278" actId="1037"/>
        <pc:sldMkLst>
          <pc:docMk/>
          <pc:sldMk cId="2957366405" sldId="258"/>
        </pc:sldMkLst>
        <pc:spChg chg="mod">
          <ac:chgData name="Shukufa Musayeva" userId="925d085fcd50c50b" providerId="LiveId" clId="{730E876E-FC66-4B63-BF0C-43AE1064A780}" dt="2023-09-17T02:10:26.134" v="9278" actId="1037"/>
          <ac:spMkLst>
            <pc:docMk/>
            <pc:sldMk cId="2957366405" sldId="258"/>
            <ac:spMk id="3" creationId="{D86D1854-C87B-FF82-E8B2-D22E62AD5DCF}"/>
          </ac:spMkLst>
        </pc:spChg>
        <pc:spChg chg="mod">
          <ac:chgData name="Shukufa Musayeva" userId="925d085fcd50c50b" providerId="LiveId" clId="{730E876E-FC66-4B63-BF0C-43AE1064A780}" dt="2023-09-16T05:06:13.268" v="8850" actId="1036"/>
          <ac:spMkLst>
            <pc:docMk/>
            <pc:sldMk cId="2957366405" sldId="258"/>
            <ac:spMk id="4" creationId="{30D6FC85-2B5B-EB9D-B0E9-2564B6289A56}"/>
          </ac:spMkLst>
        </pc:spChg>
        <pc:spChg chg="mod">
          <ac:chgData name="Shukufa Musayeva" userId="925d085fcd50c50b" providerId="LiveId" clId="{730E876E-FC66-4B63-BF0C-43AE1064A780}" dt="2023-09-16T05:06:28.949" v="8859" actId="1036"/>
          <ac:spMkLst>
            <pc:docMk/>
            <pc:sldMk cId="2957366405" sldId="258"/>
            <ac:spMk id="5" creationId="{123FD04F-FD0B-555B-2887-2F9AC8E5A491}"/>
          </ac:spMkLst>
        </pc:spChg>
        <pc:spChg chg="mod">
          <ac:chgData name="Shukufa Musayeva" userId="925d085fcd50c50b" providerId="LiveId" clId="{730E876E-FC66-4B63-BF0C-43AE1064A780}" dt="2023-09-16T05:07:33.364" v="8879" actId="1037"/>
          <ac:spMkLst>
            <pc:docMk/>
            <pc:sldMk cId="2957366405" sldId="258"/>
            <ac:spMk id="8" creationId="{E1FCF72F-5B54-2185-FF2A-6D17BA7FF6AA}"/>
          </ac:spMkLst>
        </pc:spChg>
        <pc:spChg chg="mod">
          <ac:chgData name="Shukufa Musayeva" userId="925d085fcd50c50b" providerId="LiveId" clId="{730E876E-FC66-4B63-BF0C-43AE1064A780}" dt="2023-09-15T07:42:11.118" v="8292" actId="403"/>
          <ac:spMkLst>
            <pc:docMk/>
            <pc:sldMk cId="2957366405" sldId="258"/>
            <ac:spMk id="9" creationId="{C015E574-52EE-A75A-19AE-2888AC95E321}"/>
          </ac:spMkLst>
        </pc:spChg>
        <pc:spChg chg="mod">
          <ac:chgData name="Shukufa Musayeva" userId="925d085fcd50c50b" providerId="LiveId" clId="{730E876E-FC66-4B63-BF0C-43AE1064A780}" dt="2023-09-16T05:12:07.639" v="9155" actId="14100"/>
          <ac:spMkLst>
            <pc:docMk/>
            <pc:sldMk cId="2957366405" sldId="258"/>
            <ac:spMk id="15" creationId="{35DABE02-B548-4C34-BAA7-2ADE2ED56E7E}"/>
          </ac:spMkLst>
        </pc:spChg>
        <pc:spChg chg="mod">
          <ac:chgData name="Shukufa Musayeva" userId="925d085fcd50c50b" providerId="LiveId" clId="{730E876E-FC66-4B63-BF0C-43AE1064A780}" dt="2023-09-16T05:08:04.021" v="8930" actId="1036"/>
          <ac:spMkLst>
            <pc:docMk/>
            <pc:sldMk cId="2957366405" sldId="258"/>
            <ac:spMk id="24" creationId="{90269A8D-724C-CDBB-28DC-180D3A5A8764}"/>
          </ac:spMkLst>
        </pc:spChg>
        <pc:spChg chg="mod">
          <ac:chgData name="Shukufa Musayeva" userId="925d085fcd50c50b" providerId="LiveId" clId="{730E876E-FC66-4B63-BF0C-43AE1064A780}" dt="2023-09-16T05:05:12.900" v="8838" actId="1037"/>
          <ac:spMkLst>
            <pc:docMk/>
            <pc:sldMk cId="2957366405" sldId="258"/>
            <ac:spMk id="25" creationId="{44DB6858-386A-C496-A305-52A9E0682AB9}"/>
          </ac:spMkLst>
        </pc:spChg>
        <pc:spChg chg="mod">
          <ac:chgData name="Shukufa Musayeva" userId="925d085fcd50c50b" providerId="LiveId" clId="{730E876E-FC66-4B63-BF0C-43AE1064A780}" dt="2023-09-16T05:08:41.026" v="8986" actId="1037"/>
          <ac:spMkLst>
            <pc:docMk/>
            <pc:sldMk cId="2957366405" sldId="258"/>
            <ac:spMk id="26" creationId="{48D0F909-9627-4432-5FE2-C80ACBD091B4}"/>
          </ac:spMkLst>
        </pc:spChg>
        <pc:spChg chg="mod">
          <ac:chgData name="Shukufa Musayeva" userId="925d085fcd50c50b" providerId="LiveId" clId="{730E876E-FC66-4B63-BF0C-43AE1064A780}" dt="2023-09-16T05:05:14.724" v="8841" actId="1037"/>
          <ac:spMkLst>
            <pc:docMk/>
            <pc:sldMk cId="2957366405" sldId="258"/>
            <ac:spMk id="27" creationId="{79C497C8-9FF8-CB33-3851-8A028F8304C4}"/>
          </ac:spMkLst>
        </pc:spChg>
        <pc:spChg chg="mod">
          <ac:chgData name="Shukufa Musayeva" userId="925d085fcd50c50b" providerId="LiveId" clId="{730E876E-FC66-4B63-BF0C-43AE1064A780}" dt="2023-09-16T05:11:08.704" v="9153" actId="1036"/>
          <ac:spMkLst>
            <pc:docMk/>
            <pc:sldMk cId="2957366405" sldId="258"/>
            <ac:spMk id="28" creationId="{2BD8D734-A780-E855-58EF-33962E76D9DC}"/>
          </ac:spMkLst>
        </pc:spChg>
        <pc:spChg chg="mod">
          <ac:chgData name="Shukufa Musayeva" userId="925d085fcd50c50b" providerId="LiveId" clId="{730E876E-FC66-4B63-BF0C-43AE1064A780}" dt="2023-09-16T05:10:36.204" v="9131" actId="1035"/>
          <ac:spMkLst>
            <pc:docMk/>
            <pc:sldMk cId="2957366405" sldId="258"/>
            <ac:spMk id="29" creationId="{0B087C6E-AFD3-1ABC-45C1-25055BD90253}"/>
          </ac:spMkLst>
        </pc:spChg>
        <pc:spChg chg="mod">
          <ac:chgData name="Shukufa Musayeva" userId="925d085fcd50c50b" providerId="LiveId" clId="{730E876E-FC66-4B63-BF0C-43AE1064A780}" dt="2023-09-16T05:10:43.736" v="9135" actId="1035"/>
          <ac:spMkLst>
            <pc:docMk/>
            <pc:sldMk cId="2957366405" sldId="258"/>
            <ac:spMk id="30" creationId="{7F25E50E-9ADC-60F5-45D1-EEDF02DFB505}"/>
          </ac:spMkLst>
        </pc:spChg>
        <pc:spChg chg="mod">
          <ac:chgData name="Shukufa Musayeva" userId="925d085fcd50c50b" providerId="LiveId" clId="{730E876E-FC66-4B63-BF0C-43AE1064A780}" dt="2023-09-16T05:03:36.410" v="8753" actId="113"/>
          <ac:spMkLst>
            <pc:docMk/>
            <pc:sldMk cId="2957366405" sldId="258"/>
            <ac:spMk id="42" creationId="{EF0AB000-F890-4249-781D-7CECFEA6B451}"/>
          </ac:spMkLst>
        </pc:spChg>
        <pc:spChg chg="mod">
          <ac:chgData name="Shukufa Musayeva" userId="925d085fcd50c50b" providerId="LiveId" clId="{730E876E-FC66-4B63-BF0C-43AE1064A780}" dt="2023-09-16T05:03:39.306" v="8754" actId="113"/>
          <ac:spMkLst>
            <pc:docMk/>
            <pc:sldMk cId="2957366405" sldId="258"/>
            <ac:spMk id="58" creationId="{934EF4F9-C213-D5E0-11AD-850B25DF63F3}"/>
          </ac:spMkLst>
        </pc:spChg>
        <pc:spChg chg="mod">
          <ac:chgData name="Shukufa Musayeva" userId="925d085fcd50c50b" providerId="LiveId" clId="{730E876E-FC66-4B63-BF0C-43AE1064A780}" dt="2023-09-16T05:03:42.223" v="8755" actId="113"/>
          <ac:spMkLst>
            <pc:docMk/>
            <pc:sldMk cId="2957366405" sldId="258"/>
            <ac:spMk id="62" creationId="{660D3B68-A48F-C16D-276C-EDCEE8DFB6CE}"/>
          </ac:spMkLst>
        </pc:spChg>
        <pc:spChg chg="mod">
          <ac:chgData name="Shukufa Musayeva" userId="925d085fcd50c50b" providerId="LiveId" clId="{730E876E-FC66-4B63-BF0C-43AE1064A780}" dt="2023-09-16T05:05:11.339" v="8835" actId="1037"/>
          <ac:spMkLst>
            <pc:docMk/>
            <pc:sldMk cId="2957366405" sldId="258"/>
            <ac:spMk id="67" creationId="{22FD6216-D317-B1DE-620F-22E1889DD269}"/>
          </ac:spMkLst>
        </pc:spChg>
        <pc:spChg chg="mod">
          <ac:chgData name="Shukufa Musayeva" userId="925d085fcd50c50b" providerId="LiveId" clId="{730E876E-FC66-4B63-BF0C-43AE1064A780}" dt="2023-09-16T05:07:50.189" v="8906" actId="1035"/>
          <ac:spMkLst>
            <pc:docMk/>
            <pc:sldMk cId="2957366405" sldId="258"/>
            <ac:spMk id="85" creationId="{3DDE1D2F-771E-62E0-65A3-53E791ABFC20}"/>
          </ac:spMkLst>
        </pc:spChg>
        <pc:spChg chg="mod">
          <ac:chgData name="Shukufa Musayeva" userId="925d085fcd50c50b" providerId="LiveId" clId="{730E876E-FC66-4B63-BF0C-43AE1064A780}" dt="2023-09-16T05:08:15.471" v="8948" actId="1038"/>
          <ac:spMkLst>
            <pc:docMk/>
            <pc:sldMk cId="2957366405" sldId="258"/>
            <ac:spMk id="89" creationId="{A3F1AB8C-3A7F-4531-F0E6-40DDFE12141F}"/>
          </ac:spMkLst>
        </pc:spChg>
        <pc:spChg chg="mod">
          <ac:chgData name="Shukufa Musayeva" userId="925d085fcd50c50b" providerId="LiveId" clId="{730E876E-FC66-4B63-BF0C-43AE1064A780}" dt="2023-09-16T05:11:04.828" v="9151" actId="1036"/>
          <ac:spMkLst>
            <pc:docMk/>
            <pc:sldMk cId="2957366405" sldId="258"/>
            <ac:spMk id="95" creationId="{D2497E9C-094C-1CAF-5557-E0FA7CF8A630}"/>
          </ac:spMkLst>
        </pc:spChg>
        <pc:spChg chg="mod">
          <ac:chgData name="Shukufa Musayeva" userId="925d085fcd50c50b" providerId="LiveId" clId="{730E876E-FC66-4B63-BF0C-43AE1064A780}" dt="2023-09-16T05:10:41.070" v="9133" actId="1035"/>
          <ac:spMkLst>
            <pc:docMk/>
            <pc:sldMk cId="2957366405" sldId="258"/>
            <ac:spMk id="103" creationId="{2DB4D57E-B2D7-78CB-372F-D2B244D382DC}"/>
          </ac:spMkLst>
        </pc:spChg>
        <pc:spChg chg="mod">
          <ac:chgData name="Shukufa Musayeva" userId="925d085fcd50c50b" providerId="LiveId" clId="{730E876E-FC66-4B63-BF0C-43AE1064A780}" dt="2023-09-16T05:10:33.239" v="9129" actId="1035"/>
          <ac:spMkLst>
            <pc:docMk/>
            <pc:sldMk cId="2957366405" sldId="258"/>
            <ac:spMk id="115" creationId="{D86FB504-3489-5CFD-5C61-408AD8640F45}"/>
          </ac:spMkLst>
        </pc:spChg>
        <pc:spChg chg="mod">
          <ac:chgData name="Shukufa Musayeva" userId="925d085fcd50c50b" providerId="LiveId" clId="{730E876E-FC66-4B63-BF0C-43AE1064A780}" dt="2023-09-16T05:09:59.181" v="9108" actId="1038"/>
          <ac:spMkLst>
            <pc:docMk/>
            <pc:sldMk cId="2957366405" sldId="258"/>
            <ac:spMk id="120" creationId="{2EB8F5FD-F3C5-342A-E325-001950C5F20F}"/>
          </ac:spMkLst>
        </pc:spChg>
        <pc:grpChg chg="add mod">
          <ac:chgData name="Shukufa Musayeva" userId="925d085fcd50c50b" providerId="LiveId" clId="{730E876E-FC66-4B63-BF0C-43AE1064A780}" dt="2023-09-15T08:52:47.901" v="8562" actId="1037"/>
          <ac:grpSpMkLst>
            <pc:docMk/>
            <pc:sldMk cId="2957366405" sldId="258"/>
            <ac:grpSpMk id="7" creationId="{43395FE0-3E8A-FB0F-6C83-2E0F88C0DAC0}"/>
          </ac:grpSpMkLst>
        </pc:grpChg>
        <pc:cxnChg chg="mod">
          <ac:chgData name="Shukufa Musayeva" userId="925d085fcd50c50b" providerId="LiveId" clId="{730E876E-FC66-4B63-BF0C-43AE1064A780}" dt="2023-09-16T05:06:13.268" v="8850" actId="1036"/>
          <ac:cxnSpMkLst>
            <pc:docMk/>
            <pc:sldMk cId="2957366405" sldId="258"/>
            <ac:cxnSpMk id="2" creationId="{998F066A-FE25-C306-D97B-855A2291FB66}"/>
          </ac:cxnSpMkLst>
        </pc:cxnChg>
        <pc:cxnChg chg="mod">
          <ac:chgData name="Shukufa Musayeva" userId="925d085fcd50c50b" providerId="LiveId" clId="{730E876E-FC66-4B63-BF0C-43AE1064A780}" dt="2023-09-16T05:07:33.364" v="8879" actId="1037"/>
          <ac:cxnSpMkLst>
            <pc:docMk/>
            <pc:sldMk cId="2957366405" sldId="258"/>
            <ac:cxnSpMk id="19" creationId="{EE80C4F4-4E06-C83B-B128-3C5289DB6A73}"/>
          </ac:cxnSpMkLst>
        </pc:cxnChg>
        <pc:cxnChg chg="mod">
          <ac:chgData name="Shukufa Musayeva" userId="925d085fcd50c50b" providerId="LiveId" clId="{730E876E-FC66-4B63-BF0C-43AE1064A780}" dt="2023-09-16T05:06:28.949" v="8859" actId="1036"/>
          <ac:cxnSpMkLst>
            <pc:docMk/>
            <pc:sldMk cId="2957366405" sldId="258"/>
            <ac:cxnSpMk id="37" creationId="{59E5AB18-F34D-810B-05F7-7A9FC2EA01C6}"/>
          </ac:cxnSpMkLst>
        </pc:cxnChg>
        <pc:cxnChg chg="add del mod">
          <ac:chgData name="Shukufa Musayeva" userId="925d085fcd50c50b" providerId="LiveId" clId="{730E876E-FC66-4B63-BF0C-43AE1064A780}" dt="2023-09-16T05:06:13.268" v="8850" actId="1036"/>
          <ac:cxnSpMkLst>
            <pc:docMk/>
            <pc:sldMk cId="2957366405" sldId="258"/>
            <ac:cxnSpMk id="40" creationId="{9FACEFC9-EC72-8219-99C1-8E3C1A292CE8}"/>
          </ac:cxnSpMkLst>
        </pc:cxnChg>
        <pc:cxnChg chg="mod">
          <ac:chgData name="Shukufa Musayeva" userId="925d085fcd50c50b" providerId="LiveId" clId="{730E876E-FC66-4B63-BF0C-43AE1064A780}" dt="2023-09-16T05:07:02.866" v="8869" actId="14100"/>
          <ac:cxnSpMkLst>
            <pc:docMk/>
            <pc:sldMk cId="2957366405" sldId="258"/>
            <ac:cxnSpMk id="59" creationId="{788B986C-3D2E-4642-802A-7BE3D34ECB5E}"/>
          </ac:cxnSpMkLst>
        </pc:cxnChg>
        <pc:cxnChg chg="mod">
          <ac:chgData name="Shukufa Musayeva" userId="925d085fcd50c50b" providerId="LiveId" clId="{730E876E-FC66-4B63-BF0C-43AE1064A780}" dt="2023-09-16T05:12:07.639" v="9155" actId="14100"/>
          <ac:cxnSpMkLst>
            <pc:docMk/>
            <pc:sldMk cId="2957366405" sldId="258"/>
            <ac:cxnSpMk id="61" creationId="{BE40E4CE-1455-D64A-A936-F96D0CD8E24D}"/>
          </ac:cxnSpMkLst>
        </pc:cxnChg>
        <pc:cxnChg chg="mod">
          <ac:chgData name="Shukufa Musayeva" userId="925d085fcd50c50b" providerId="LiveId" clId="{730E876E-FC66-4B63-BF0C-43AE1064A780}" dt="2023-09-15T08:45:41.123" v="8403" actId="1036"/>
          <ac:cxnSpMkLst>
            <pc:docMk/>
            <pc:sldMk cId="2957366405" sldId="258"/>
            <ac:cxnSpMk id="64" creationId="{43BBC5F2-A2C0-6A96-5905-26A0522E04E2}"/>
          </ac:cxnSpMkLst>
        </pc:cxnChg>
        <pc:cxnChg chg="mod">
          <ac:chgData name="Shukufa Musayeva" userId="925d085fcd50c50b" providerId="LiveId" clId="{730E876E-FC66-4B63-BF0C-43AE1064A780}" dt="2023-09-16T05:07:07.608" v="8870" actId="14100"/>
          <ac:cxnSpMkLst>
            <pc:docMk/>
            <pc:sldMk cId="2957366405" sldId="258"/>
            <ac:cxnSpMk id="65" creationId="{A183A10A-C4C3-E41E-2D32-8F4CD45CBEC9}"/>
          </ac:cxnSpMkLst>
        </pc:cxnChg>
        <pc:cxnChg chg="mod">
          <ac:chgData name="Shukufa Musayeva" userId="925d085fcd50c50b" providerId="LiveId" clId="{730E876E-FC66-4B63-BF0C-43AE1064A780}" dt="2023-09-16T05:12:07.639" v="9155" actId="14100"/>
          <ac:cxnSpMkLst>
            <pc:docMk/>
            <pc:sldMk cId="2957366405" sldId="258"/>
            <ac:cxnSpMk id="66" creationId="{5136EB72-A537-0273-6664-CA14D4880064}"/>
          </ac:cxnSpMkLst>
        </pc:cxnChg>
        <pc:cxnChg chg="mod">
          <ac:chgData name="Shukufa Musayeva" userId="925d085fcd50c50b" providerId="LiveId" clId="{730E876E-FC66-4B63-BF0C-43AE1064A780}" dt="2023-09-16T05:10:36.204" v="9131" actId="1035"/>
          <ac:cxnSpMkLst>
            <pc:docMk/>
            <pc:sldMk cId="2957366405" sldId="258"/>
            <ac:cxnSpMk id="68" creationId="{89D9665C-2ABA-281F-5C4F-2D6142FF9F95}"/>
          </ac:cxnSpMkLst>
        </pc:cxnChg>
        <pc:cxnChg chg="mod">
          <ac:chgData name="Shukufa Musayeva" userId="925d085fcd50c50b" providerId="LiveId" clId="{730E876E-FC66-4B63-BF0C-43AE1064A780}" dt="2023-09-16T05:07:14.675" v="8871" actId="14100"/>
          <ac:cxnSpMkLst>
            <pc:docMk/>
            <pc:sldMk cId="2957366405" sldId="258"/>
            <ac:cxnSpMk id="70" creationId="{B02E0FBC-26D7-C2CF-E798-DB80041ADA5C}"/>
          </ac:cxnSpMkLst>
        </pc:cxnChg>
        <pc:cxnChg chg="mod">
          <ac:chgData name="Shukufa Musayeva" userId="925d085fcd50c50b" providerId="LiveId" clId="{730E876E-FC66-4B63-BF0C-43AE1064A780}" dt="2023-09-16T05:08:04.021" v="8930" actId="1036"/>
          <ac:cxnSpMkLst>
            <pc:docMk/>
            <pc:sldMk cId="2957366405" sldId="258"/>
            <ac:cxnSpMk id="86" creationId="{DA3E7667-0DE4-6F93-639C-797799FB6E0F}"/>
          </ac:cxnSpMkLst>
        </pc:cxnChg>
        <pc:cxnChg chg="mod">
          <ac:chgData name="Shukufa Musayeva" userId="925d085fcd50c50b" providerId="LiveId" clId="{730E876E-FC66-4B63-BF0C-43AE1064A780}" dt="2023-09-16T05:12:07.639" v="9155" actId="14100"/>
          <ac:cxnSpMkLst>
            <pc:docMk/>
            <pc:sldMk cId="2957366405" sldId="258"/>
            <ac:cxnSpMk id="87" creationId="{340AFF3A-D2A0-1003-4385-3A6D8EE7260B}"/>
          </ac:cxnSpMkLst>
        </pc:cxnChg>
        <pc:cxnChg chg="mod">
          <ac:chgData name="Shukufa Musayeva" userId="925d085fcd50c50b" providerId="LiveId" clId="{730E876E-FC66-4B63-BF0C-43AE1064A780}" dt="2023-09-16T05:08:41.026" v="8986" actId="1037"/>
          <ac:cxnSpMkLst>
            <pc:docMk/>
            <pc:sldMk cId="2957366405" sldId="258"/>
            <ac:cxnSpMk id="90" creationId="{EDB421EA-0BB3-0669-F06C-2C0F76B09E50}"/>
          </ac:cxnSpMkLst>
        </pc:cxnChg>
        <pc:cxnChg chg="mod">
          <ac:chgData name="Shukufa Musayeva" userId="925d085fcd50c50b" providerId="LiveId" clId="{730E876E-FC66-4B63-BF0C-43AE1064A780}" dt="2023-09-16T05:12:20.181" v="9158" actId="14100"/>
          <ac:cxnSpMkLst>
            <pc:docMk/>
            <pc:sldMk cId="2957366405" sldId="258"/>
            <ac:cxnSpMk id="91" creationId="{3D4243B8-24D0-DEE4-F160-4E764D0DF360}"/>
          </ac:cxnSpMkLst>
        </pc:cxnChg>
        <pc:cxnChg chg="mod">
          <ac:chgData name="Shukufa Musayeva" userId="925d085fcd50c50b" providerId="LiveId" clId="{730E876E-FC66-4B63-BF0C-43AE1064A780}" dt="2023-09-16T05:11:08.704" v="9153" actId="1036"/>
          <ac:cxnSpMkLst>
            <pc:docMk/>
            <pc:sldMk cId="2957366405" sldId="258"/>
            <ac:cxnSpMk id="96" creationId="{6F37E2F0-D67B-7CB9-AC8C-E7A27709A374}"/>
          </ac:cxnSpMkLst>
        </pc:cxnChg>
        <pc:cxnChg chg="mod">
          <ac:chgData name="Shukufa Musayeva" userId="925d085fcd50c50b" providerId="LiveId" clId="{730E876E-FC66-4B63-BF0C-43AE1064A780}" dt="2023-09-16T05:11:04.828" v="9151" actId="1036"/>
          <ac:cxnSpMkLst>
            <pc:docMk/>
            <pc:sldMk cId="2957366405" sldId="258"/>
            <ac:cxnSpMk id="97" creationId="{CE365B73-22E9-A6A5-756D-366090CA71B6}"/>
          </ac:cxnSpMkLst>
        </pc:cxnChg>
        <pc:cxnChg chg="mod">
          <ac:chgData name="Shukufa Musayeva" userId="925d085fcd50c50b" providerId="LiveId" clId="{730E876E-FC66-4B63-BF0C-43AE1064A780}" dt="2023-09-16T05:10:43.736" v="9135" actId="1035"/>
          <ac:cxnSpMkLst>
            <pc:docMk/>
            <pc:sldMk cId="2957366405" sldId="258"/>
            <ac:cxnSpMk id="104" creationId="{C5DD547E-A405-9726-6F89-4381AC1F854D}"/>
          </ac:cxnSpMkLst>
        </pc:cxnChg>
        <pc:cxnChg chg="mod">
          <ac:chgData name="Shukufa Musayeva" userId="925d085fcd50c50b" providerId="LiveId" clId="{730E876E-FC66-4B63-BF0C-43AE1064A780}" dt="2023-09-16T05:10:41.070" v="9133" actId="1035"/>
          <ac:cxnSpMkLst>
            <pc:docMk/>
            <pc:sldMk cId="2957366405" sldId="258"/>
            <ac:cxnSpMk id="105" creationId="{D26ACF8F-8311-910D-CC1F-FE829D37FACE}"/>
          </ac:cxnSpMkLst>
        </pc:cxnChg>
        <pc:cxnChg chg="mod">
          <ac:chgData name="Shukufa Musayeva" userId="925d085fcd50c50b" providerId="LiveId" clId="{730E876E-FC66-4B63-BF0C-43AE1064A780}" dt="2023-09-16T05:10:36.204" v="9131" actId="1035"/>
          <ac:cxnSpMkLst>
            <pc:docMk/>
            <pc:sldMk cId="2957366405" sldId="258"/>
            <ac:cxnSpMk id="116" creationId="{7F700F3D-28AE-ACFF-A73A-963728A56B0E}"/>
          </ac:cxnSpMkLst>
        </pc:cxnChg>
        <pc:cxnChg chg="mod">
          <ac:chgData name="Shukufa Musayeva" userId="925d085fcd50c50b" providerId="LiveId" clId="{730E876E-FC66-4B63-BF0C-43AE1064A780}" dt="2023-09-16T05:10:33.239" v="9129" actId="1035"/>
          <ac:cxnSpMkLst>
            <pc:docMk/>
            <pc:sldMk cId="2957366405" sldId="258"/>
            <ac:cxnSpMk id="121" creationId="{3EAA41BB-7391-9ED8-65E5-925F1E51A6A5}"/>
          </ac:cxnSpMkLst>
        </pc:cxnChg>
      </pc:sldChg>
      <pc:sldChg chg="addSp delSp modSp mod modTransition">
        <pc:chgData name="Shukufa Musayeva" userId="925d085fcd50c50b" providerId="LiveId" clId="{730E876E-FC66-4B63-BF0C-43AE1064A780}" dt="2023-09-15T16:41:16.142" v="8660" actId="113"/>
        <pc:sldMkLst>
          <pc:docMk/>
          <pc:sldMk cId="1075191531" sldId="259"/>
        </pc:sldMkLst>
        <pc:spChg chg="mod">
          <ac:chgData name="Shukufa Musayeva" userId="925d085fcd50c50b" providerId="LiveId" clId="{730E876E-FC66-4B63-BF0C-43AE1064A780}" dt="2023-09-15T16:39:26.812" v="8654" actId="403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16:41:16.142" v="8660" actId="113"/>
          <ac:spMkLst>
            <pc:docMk/>
            <pc:sldMk cId="1075191531" sldId="259"/>
            <ac:spMk id="3" creationId="{5C265CEC-C6EF-E878-05B9-C312B97FD5CC}"/>
          </ac:spMkLst>
        </pc:spChg>
        <pc:spChg chg="mod">
          <ac:chgData name="Shukufa Musayeva" userId="925d085fcd50c50b" providerId="LiveId" clId="{730E876E-FC66-4B63-BF0C-43AE1064A780}" dt="2023-09-05T11:38:32.500" v="47" actId="20577"/>
          <ac:spMkLst>
            <pc:docMk/>
            <pc:sldMk cId="1075191531" sldId="259"/>
            <ac:spMk id="4" creationId="{33EAB33C-C02E-7687-3206-5678F71BC560}"/>
          </ac:spMkLst>
        </pc:spChg>
        <pc:spChg chg="add del mod">
          <ac:chgData name="Shukufa Musayeva" userId="925d085fcd50c50b" providerId="LiveId" clId="{730E876E-FC66-4B63-BF0C-43AE1064A780}" dt="2023-09-05T11:43:26.642" v="51"/>
          <ac:spMkLst>
            <pc:docMk/>
            <pc:sldMk cId="1075191531" sldId="259"/>
            <ac:spMk id="5" creationId="{91824EDA-CDD6-B331-D8F9-39E6A6E6D393}"/>
          </ac:spMkLst>
        </pc:spChg>
        <pc:spChg chg="add del mod">
          <ac:chgData name="Shukufa Musayeva" userId="925d085fcd50c50b" providerId="LiveId" clId="{730E876E-FC66-4B63-BF0C-43AE1064A780}" dt="2023-09-05T11:43:26.644" v="53"/>
          <ac:spMkLst>
            <pc:docMk/>
            <pc:sldMk cId="1075191531" sldId="259"/>
            <ac:spMk id="6" creationId="{05D9563B-5BDD-F530-DF9B-786EC0BC03A7}"/>
          </ac:spMkLst>
        </pc:spChg>
      </pc:sldChg>
      <pc:sldChg chg="addSp modSp mod modTransition">
        <pc:chgData name="Shukufa Musayeva" userId="925d085fcd50c50b" providerId="LiveId" clId="{730E876E-FC66-4B63-BF0C-43AE1064A780}" dt="2023-09-16T07:42:54.078" v="9231" actId="14100"/>
        <pc:sldMkLst>
          <pc:docMk/>
          <pc:sldMk cId="654378070" sldId="260"/>
        </pc:sldMkLst>
        <pc:spChg chg="mod">
          <ac:chgData name="Shukufa Musayeva" userId="925d085fcd50c50b" providerId="LiveId" clId="{730E876E-FC66-4B63-BF0C-43AE1064A780}" dt="2023-09-15T16:42:26.845" v="8663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6T07:42:07.387" v="9223" actId="27636"/>
          <ac:spMkLst>
            <pc:docMk/>
            <pc:sldMk cId="654378070" sldId="260"/>
            <ac:spMk id="3" creationId="{5C265CEC-C6EF-E878-05B9-C312B97FD5CC}"/>
          </ac:spMkLst>
        </pc:spChg>
        <pc:spChg chg="add mod">
          <ac:chgData name="Shukufa Musayeva" userId="925d085fcd50c50b" providerId="LiveId" clId="{730E876E-FC66-4B63-BF0C-43AE1064A780}" dt="2023-09-16T07:42:27.668" v="9225" actId="14100"/>
          <ac:spMkLst>
            <pc:docMk/>
            <pc:sldMk cId="654378070" sldId="260"/>
            <ac:spMk id="6" creationId="{B8051A82-D862-DA5B-D0BE-AC55D1EA214B}"/>
          </ac:spMkLst>
        </pc:spChg>
        <pc:picChg chg="add mod ord">
          <ac:chgData name="Shukufa Musayeva" userId="925d085fcd50c50b" providerId="LiveId" clId="{730E876E-FC66-4B63-BF0C-43AE1064A780}" dt="2023-09-16T07:42:54.078" v="9231" actId="14100"/>
          <ac:picMkLst>
            <pc:docMk/>
            <pc:sldMk cId="654378070" sldId="260"/>
            <ac:picMk id="7" creationId="{D29EE587-4874-BEE9-5C30-C5F156D04A2D}"/>
          </ac:picMkLst>
        </pc:picChg>
      </pc:sldChg>
      <pc:sldChg chg="addSp delSp modSp mod modTransition">
        <pc:chgData name="Shukufa Musayeva" userId="925d085fcd50c50b" providerId="LiveId" clId="{730E876E-FC66-4B63-BF0C-43AE1064A780}" dt="2023-09-16T11:05:31.688" v="9269" actId="478"/>
        <pc:sldMkLst>
          <pc:docMk/>
          <pc:sldMk cId="1847406789" sldId="261"/>
        </pc:sldMkLst>
        <pc:spChg chg="mod">
          <ac:chgData name="Shukufa Musayeva" userId="925d085fcd50c50b" providerId="LiveId" clId="{730E876E-FC66-4B63-BF0C-43AE1064A780}" dt="2023-09-16T06:29:35.158" v="9161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4T17:31:19.965" v="7713" actId="1076"/>
          <ac:spMkLst>
            <pc:docMk/>
            <pc:sldMk cId="1847406789" sldId="261"/>
            <ac:spMk id="4" creationId="{9437A29D-8982-7D9A-74BF-EEA3253D84DE}"/>
          </ac:spMkLst>
        </pc:spChg>
        <pc:spChg chg="mod">
          <ac:chgData name="Shukufa Musayeva" userId="925d085fcd50c50b" providerId="LiveId" clId="{730E876E-FC66-4B63-BF0C-43AE1064A780}" dt="2023-09-16T06:29:55.965" v="9162"/>
          <ac:spMkLst>
            <pc:docMk/>
            <pc:sldMk cId="1847406789" sldId="261"/>
            <ac:spMk id="5" creationId="{97ADF613-CD8F-7F0B-CAF3-2DB67D4F5DB2}"/>
          </ac:spMkLst>
        </pc:spChg>
        <pc:spChg chg="mod">
          <ac:chgData name="Shukufa Musayeva" userId="925d085fcd50c50b" providerId="LiveId" clId="{730E876E-FC66-4B63-BF0C-43AE1064A780}" dt="2023-09-16T06:31:05.751" v="9178" actId="1037"/>
          <ac:spMkLst>
            <pc:docMk/>
            <pc:sldMk cId="1847406789" sldId="261"/>
            <ac:spMk id="6" creationId="{02D45E1E-1901-3100-C0FB-5AB2D8561C92}"/>
          </ac:spMkLst>
        </pc:spChg>
        <pc:spChg chg="mod">
          <ac:chgData name="Shukufa Musayeva" userId="925d085fcd50c50b" providerId="LiveId" clId="{730E876E-FC66-4B63-BF0C-43AE1064A780}" dt="2023-09-16T06:30:14.887" v="9167"/>
          <ac:spMkLst>
            <pc:docMk/>
            <pc:sldMk cId="1847406789" sldId="261"/>
            <ac:spMk id="7" creationId="{7ABC25DB-E8F6-A602-B293-7AC65F75C3EF}"/>
          </ac:spMkLst>
        </pc:spChg>
        <pc:spChg chg="mod">
          <ac:chgData name="Shukufa Musayeva" userId="925d085fcd50c50b" providerId="LiveId" clId="{730E876E-FC66-4B63-BF0C-43AE1064A780}" dt="2023-09-16T06:30:20.057" v="9168"/>
          <ac:spMkLst>
            <pc:docMk/>
            <pc:sldMk cId="1847406789" sldId="261"/>
            <ac:spMk id="8" creationId="{246C33C4-3BF3-8815-D6AE-022316C566C8}"/>
          </ac:spMkLst>
        </pc:spChg>
        <pc:spChg chg="mod">
          <ac:chgData name="Shukufa Musayeva" userId="925d085fcd50c50b" providerId="LiveId" clId="{730E876E-FC66-4B63-BF0C-43AE1064A780}" dt="2023-09-16T06:31:31.204" v="9179" actId="113"/>
          <ac:spMkLst>
            <pc:docMk/>
            <pc:sldMk cId="1847406789" sldId="261"/>
            <ac:spMk id="9" creationId="{D0DD8B19-34FD-492D-64DF-F8C5F6546834}"/>
          </ac:spMkLst>
        </pc:spChg>
        <pc:spChg chg="mod">
          <ac:chgData name="Shukufa Musayeva" userId="925d085fcd50c50b" providerId="LiveId" clId="{730E876E-FC66-4B63-BF0C-43AE1064A780}" dt="2023-09-16T06:30:59.250" v="9176" actId="14100"/>
          <ac:spMkLst>
            <pc:docMk/>
            <pc:sldMk cId="1847406789" sldId="261"/>
            <ac:spMk id="10" creationId="{900FAE0A-BEBF-0FA1-12F3-35210255F9D4}"/>
          </ac:spMkLst>
        </pc:spChg>
        <pc:spChg chg="mod">
          <ac:chgData name="Shukufa Musayeva" userId="925d085fcd50c50b" providerId="LiveId" clId="{730E876E-FC66-4B63-BF0C-43AE1064A780}" dt="2023-09-16T06:30:45.705" v="9174" actId="14100"/>
          <ac:spMkLst>
            <pc:docMk/>
            <pc:sldMk cId="1847406789" sldId="261"/>
            <ac:spMk id="11" creationId="{FEA294CA-5164-C023-AC89-70A54776B7C0}"/>
          </ac:spMkLst>
        </pc:spChg>
        <pc:spChg chg="mod">
          <ac:chgData name="Shukufa Musayeva" userId="925d085fcd50c50b" providerId="LiveId" clId="{730E876E-FC66-4B63-BF0C-43AE1064A780}" dt="2023-09-16T06:30:33.272" v="9171" actId="14100"/>
          <ac:spMkLst>
            <pc:docMk/>
            <pc:sldMk cId="1847406789" sldId="261"/>
            <ac:spMk id="12" creationId="{D50FB224-849E-DBA3-B5BB-21ACB99FDE56}"/>
          </ac:spMkLst>
        </pc:spChg>
        <pc:picChg chg="add del mod">
          <ac:chgData name="Shukufa Musayeva" userId="925d085fcd50c50b" providerId="LiveId" clId="{730E876E-FC66-4B63-BF0C-43AE1064A780}" dt="2023-09-16T04:34:53.120" v="8677" actId="21"/>
          <ac:picMkLst>
            <pc:docMk/>
            <pc:sldMk cId="1847406789" sldId="261"/>
            <ac:picMk id="14" creationId="{FD4EF3CF-C68B-7027-1ED5-4A83B74C83A3}"/>
          </ac:picMkLst>
        </pc:picChg>
        <pc:picChg chg="add del mod">
          <ac:chgData name="Shukufa Musayeva" userId="925d085fcd50c50b" providerId="LiveId" clId="{730E876E-FC66-4B63-BF0C-43AE1064A780}" dt="2023-09-16T11:05:31.688" v="9269" actId="478"/>
          <ac:picMkLst>
            <pc:docMk/>
            <pc:sldMk cId="1847406789" sldId="261"/>
            <ac:picMk id="18" creationId="{C77A638D-D981-61BF-E7B3-0E00E41CB1EE}"/>
          </ac:picMkLst>
        </pc:picChg>
        <pc:cxnChg chg="mod">
          <ac:chgData name="Shukufa Musayeva" userId="925d085fcd50c50b" providerId="LiveId" clId="{730E876E-FC66-4B63-BF0C-43AE1064A780}" dt="2023-09-16T06:31:05.751" v="9178" actId="1037"/>
          <ac:cxnSpMkLst>
            <pc:docMk/>
            <pc:sldMk cId="1847406789" sldId="261"/>
            <ac:cxnSpMk id="13" creationId="{6B551B75-B2FE-CEEF-0706-37AA194C8D92}"/>
          </ac:cxnSpMkLst>
        </pc:cxnChg>
        <pc:cxnChg chg="mod">
          <ac:chgData name="Shukufa Musayeva" userId="925d085fcd50c50b" providerId="LiveId" clId="{730E876E-FC66-4B63-BF0C-43AE1064A780}" dt="2023-09-14T17:32:40.245" v="7722" actId="113"/>
          <ac:cxnSpMkLst>
            <pc:docMk/>
            <pc:sldMk cId="1847406789" sldId="261"/>
            <ac:cxnSpMk id="16" creationId="{43154468-95B0-BF8B-01B1-2424B95E8BEB}"/>
          </ac:cxnSpMkLst>
        </pc:cxnChg>
        <pc:cxnChg chg="mod">
          <ac:chgData name="Shukufa Musayeva" userId="925d085fcd50c50b" providerId="LiveId" clId="{730E876E-FC66-4B63-BF0C-43AE1064A780}" dt="2023-09-14T17:34:56.344" v="7791" actId="1038"/>
          <ac:cxnSpMkLst>
            <pc:docMk/>
            <pc:sldMk cId="1847406789" sldId="261"/>
            <ac:cxnSpMk id="19" creationId="{1EA598C6-20A7-6C5C-5031-3A98E8F37239}"/>
          </ac:cxnSpMkLst>
        </pc:cxnChg>
        <pc:cxnChg chg="mod">
          <ac:chgData name="Shukufa Musayeva" userId="925d085fcd50c50b" providerId="LiveId" clId="{730E876E-FC66-4B63-BF0C-43AE1064A780}" dt="2023-09-14T17:32:45.883" v="7723" actId="403"/>
          <ac:cxnSpMkLst>
            <pc:docMk/>
            <pc:sldMk cId="1847406789" sldId="261"/>
            <ac:cxnSpMk id="22" creationId="{767126AE-9EB3-8F30-5D4C-3A91BFE76037}"/>
          </ac:cxnSpMkLst>
        </pc:cxnChg>
        <pc:cxnChg chg="mod">
          <ac:chgData name="Shukufa Musayeva" userId="925d085fcd50c50b" providerId="LiveId" clId="{730E876E-FC66-4B63-BF0C-43AE1064A780}" dt="2023-09-14T17:34:56.344" v="7791" actId="1038"/>
          <ac:cxnSpMkLst>
            <pc:docMk/>
            <pc:sldMk cId="1847406789" sldId="261"/>
            <ac:cxnSpMk id="25" creationId="{0A58CA17-B8DA-59A7-2C49-F6E783EF19E3}"/>
          </ac:cxnSpMkLst>
        </pc:cxnChg>
        <pc:cxnChg chg="mod">
          <ac:chgData name="Shukufa Musayeva" userId="925d085fcd50c50b" providerId="LiveId" clId="{730E876E-FC66-4B63-BF0C-43AE1064A780}" dt="2023-09-16T06:31:05.751" v="9178" actId="1037"/>
          <ac:cxnSpMkLst>
            <pc:docMk/>
            <pc:sldMk cId="1847406789" sldId="261"/>
            <ac:cxnSpMk id="28" creationId="{E49786DD-5C0D-029F-7D0D-CC1DF6AB5D1D}"/>
          </ac:cxnSpMkLst>
        </pc:cxnChg>
        <pc:cxnChg chg="mod">
          <ac:chgData name="Shukufa Musayeva" userId="925d085fcd50c50b" providerId="LiveId" clId="{730E876E-FC66-4B63-BF0C-43AE1064A780}" dt="2023-09-05T16:41:08.143" v="783" actId="1076"/>
          <ac:cxnSpMkLst>
            <pc:docMk/>
            <pc:sldMk cId="1847406789" sldId="261"/>
            <ac:cxnSpMk id="31" creationId="{541A53C5-CF8A-66DC-DB15-5AE19A23EB5B}"/>
          </ac:cxnSpMkLst>
        </pc:cxnChg>
        <pc:cxnChg chg="mod">
          <ac:chgData name="Shukufa Musayeva" userId="925d085fcd50c50b" providerId="LiveId" clId="{730E876E-FC66-4B63-BF0C-43AE1064A780}" dt="2023-09-16T06:30:33.272" v="9171" actId="14100"/>
          <ac:cxnSpMkLst>
            <pc:docMk/>
            <pc:sldMk cId="1847406789" sldId="261"/>
            <ac:cxnSpMk id="34" creationId="{EA8A9E25-B0DB-ED7D-F78D-131A37A71461}"/>
          </ac:cxnSpMkLst>
        </pc:cxnChg>
      </pc:sldChg>
      <pc:sldChg chg="addSp modSp mod modTransition">
        <pc:chgData name="Shukufa Musayeva" userId="925d085fcd50c50b" providerId="LiveId" clId="{730E876E-FC66-4B63-BF0C-43AE1064A780}" dt="2023-09-17T06:12:00.450" v="9424" actId="20577"/>
        <pc:sldMkLst>
          <pc:docMk/>
          <pc:sldMk cId="0" sldId="270"/>
        </pc:sldMkLst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1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8:33.593" v="8122"/>
          <ac:spMkLst>
            <pc:docMk/>
            <pc:sldMk cId="0" sldId="270"/>
            <ac:spMk id="15" creationId="{BF29CBCA-288D-AB5A-0320-F329970B7C6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40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495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496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497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498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499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500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501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502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7:01:21.420" v="8173" actId="1035"/>
          <ac:spMkLst>
            <pc:docMk/>
            <pc:sldMk cId="0" sldId="270"/>
            <ac:spMk id="19503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7:01:16.606" v="8169" actId="1036"/>
          <ac:spMkLst>
            <pc:docMk/>
            <pc:sldMk cId="0" sldId="270"/>
            <ac:spMk id="19504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7T05:59:37.512" v="9423" actId="14100"/>
          <ac:spMkLst>
            <pc:docMk/>
            <pc:sldMk cId="0" sldId="270"/>
            <ac:spMk id="19505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7T06:12:00.450" v="9424" actId="20577"/>
          <ac:spMkLst>
            <pc:docMk/>
            <pc:sldMk cId="0" sldId="270"/>
            <ac:spMk id="19514" creationId="{00000000-0000-0000-0000-000000000000}"/>
          </ac:spMkLst>
        </pc:spChg>
        <pc:spChg chg="mod">
          <ac:chgData name="Shukufa Musayeva" userId="925d085fcd50c50b" providerId="LiveId" clId="{730E876E-FC66-4B63-BF0C-43AE1064A780}" dt="2023-09-15T06:59:44.293" v="8133" actId="1076"/>
          <ac:spMkLst>
            <pc:docMk/>
            <pc:sldMk cId="0" sldId="270"/>
            <ac:spMk id="19515" creationId="{00000000-0000-0000-0000-000000000000}"/>
          </ac:spMkLst>
        </pc:spChg>
        <pc:grpChg chg="add mod">
          <ac:chgData name="Shukufa Musayeva" userId="925d085fcd50c50b" providerId="LiveId" clId="{730E876E-FC66-4B63-BF0C-43AE1064A780}" dt="2023-09-15T06:59:44.293" v="8133" actId="1076"/>
          <ac:grpSpMkLst>
            <pc:docMk/>
            <pc:sldMk cId="0" sldId="270"/>
            <ac:grpSpMk id="5" creationId="{5D8008D2-F2BD-B14D-5B29-A459A2C0ED1D}"/>
          </ac:grpSpMkLst>
        </pc:grpChg>
        <pc:cxnChg chg="mod">
          <ac:chgData name="Shukufa Musayeva" userId="925d085fcd50c50b" providerId="LiveId" clId="{730E876E-FC66-4B63-BF0C-43AE1064A780}" dt="2023-09-15T06:59:44.293" v="8133" actId="1076"/>
          <ac:cxnSpMkLst>
            <pc:docMk/>
            <pc:sldMk cId="0" sldId="270"/>
            <ac:cxnSpMk id="19506" creationId="{00000000-0000-0000-0000-000000000000}"/>
          </ac:cxnSpMkLst>
        </pc:cxnChg>
        <pc:cxnChg chg="mod">
          <ac:chgData name="Shukufa Musayeva" userId="925d085fcd50c50b" providerId="LiveId" clId="{730E876E-FC66-4B63-BF0C-43AE1064A780}" dt="2023-09-15T06:59:44.293" v="8133" actId="1076"/>
          <ac:cxnSpMkLst>
            <pc:docMk/>
            <pc:sldMk cId="0" sldId="270"/>
            <ac:cxnSpMk id="19507" creationId="{00000000-0000-0000-0000-000000000000}"/>
          </ac:cxnSpMkLst>
        </pc:cxnChg>
        <pc:cxnChg chg="mod">
          <ac:chgData name="Shukufa Musayeva" userId="925d085fcd50c50b" providerId="LiveId" clId="{730E876E-FC66-4B63-BF0C-43AE1064A780}" dt="2023-09-15T06:59:44.293" v="8133" actId="1076"/>
          <ac:cxnSpMkLst>
            <pc:docMk/>
            <pc:sldMk cId="0" sldId="270"/>
            <ac:cxnSpMk id="19508" creationId="{00000000-0000-0000-0000-000000000000}"/>
          </ac:cxnSpMkLst>
        </pc:cxnChg>
        <pc:cxnChg chg="mod">
          <ac:chgData name="Shukufa Musayeva" userId="925d085fcd50c50b" providerId="LiveId" clId="{730E876E-FC66-4B63-BF0C-43AE1064A780}" dt="2023-09-15T07:01:21.420" v="8173" actId="1035"/>
          <ac:cxnSpMkLst>
            <pc:docMk/>
            <pc:sldMk cId="0" sldId="270"/>
            <ac:cxnSpMk id="19510" creationId="{00000000-0000-0000-0000-000000000000}"/>
          </ac:cxnSpMkLst>
        </pc:cxnChg>
        <pc:cxnChg chg="mod">
          <ac:chgData name="Shukufa Musayeva" userId="925d085fcd50c50b" providerId="LiveId" clId="{730E876E-FC66-4B63-BF0C-43AE1064A780}" dt="2023-09-17T05:59:37.512" v="9423" actId="14100"/>
          <ac:cxnSpMkLst>
            <pc:docMk/>
            <pc:sldMk cId="0" sldId="270"/>
            <ac:cxnSpMk id="19511" creationId="{00000000-0000-0000-0000-000000000000}"/>
          </ac:cxnSpMkLst>
        </pc:cxnChg>
        <pc:cxnChg chg="mod">
          <ac:chgData name="Shukufa Musayeva" userId="925d085fcd50c50b" providerId="LiveId" clId="{730E876E-FC66-4B63-BF0C-43AE1064A780}" dt="2023-09-17T06:12:00.450" v="9424" actId="20577"/>
          <ac:cxnSpMkLst>
            <pc:docMk/>
            <pc:sldMk cId="0" sldId="270"/>
            <ac:cxnSpMk id="19516" creationId="{00000000-0000-0000-0000-000000000000}"/>
          </ac:cxnSpMkLst>
        </pc:cxnChg>
      </pc:sldChg>
      <pc:sldChg chg="addSp delSp modSp mod modTransition">
        <pc:chgData name="Shukufa Musayeva" userId="925d085fcd50c50b" providerId="LiveId" clId="{730E876E-FC66-4B63-BF0C-43AE1064A780}" dt="2023-09-16T10:52:36.889" v="9238" actId="21"/>
        <pc:sldMkLst>
          <pc:docMk/>
          <pc:sldMk cId="2417158581" sldId="271"/>
        </pc:sldMkLst>
        <pc:spChg chg="mod">
          <ac:chgData name="Shukufa Musayeva" userId="925d085fcd50c50b" providerId="LiveId" clId="{730E876E-FC66-4B63-BF0C-43AE1064A780}" dt="2023-09-15T07:04:35.583" v="8174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22:26.457" v="8181" actId="403"/>
          <ac:spMkLst>
            <pc:docMk/>
            <pc:sldMk cId="2417158581" sldId="271"/>
            <ac:spMk id="3" creationId="{5C265CEC-C6EF-E878-05B9-C312B97FD5CC}"/>
          </ac:spMkLst>
        </pc:spChg>
        <pc:picChg chg="add del mod modCrop">
          <ac:chgData name="Shukufa Musayeva" userId="925d085fcd50c50b" providerId="LiveId" clId="{730E876E-FC66-4B63-BF0C-43AE1064A780}" dt="2023-09-16T10:52:36.889" v="9238" actId="21"/>
          <ac:picMkLst>
            <pc:docMk/>
            <pc:sldMk cId="2417158581" sldId="271"/>
            <ac:picMk id="4" creationId="{B07F827E-6711-14A2-C3F1-BF431DD2CF6C}"/>
          </ac:picMkLst>
        </pc:picChg>
      </pc:sldChg>
      <pc:sldChg chg="addSp modSp mod modTransition">
        <pc:chgData name="Shukufa Musayeva" userId="925d085fcd50c50b" providerId="LiveId" clId="{730E876E-FC66-4B63-BF0C-43AE1064A780}" dt="2023-09-16T10:56:27.687" v="9255" actId="1076"/>
        <pc:sldMkLst>
          <pc:docMk/>
          <pc:sldMk cId="1682987648" sldId="272"/>
        </pc:sldMkLst>
        <pc:spChg chg="mod">
          <ac:chgData name="Shukufa Musayeva" userId="925d085fcd50c50b" providerId="LiveId" clId="{730E876E-FC66-4B63-BF0C-43AE1064A780}" dt="2023-09-15T07:22:49.950" v="8182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6T10:55:36.993" v="9245" actId="1076"/>
          <ac:spMkLst>
            <pc:docMk/>
            <pc:sldMk cId="1682987648" sldId="272"/>
            <ac:spMk id="3" creationId="{5C265CEC-C6EF-E878-05B9-C312B97FD5CC}"/>
          </ac:spMkLst>
        </pc:spChg>
        <pc:spChg chg="add mod">
          <ac:chgData name="Shukufa Musayeva" userId="925d085fcd50c50b" providerId="LiveId" clId="{730E876E-FC66-4B63-BF0C-43AE1064A780}" dt="2023-09-16T10:56:27.687" v="9255" actId="1076"/>
          <ac:spMkLst>
            <pc:docMk/>
            <pc:sldMk cId="1682987648" sldId="272"/>
            <ac:spMk id="7" creationId="{7277A180-EC69-DDC3-D212-B9D7B8DA06C8}"/>
          </ac:spMkLst>
        </pc:spChg>
        <pc:picChg chg="add mod">
          <ac:chgData name="Shukufa Musayeva" userId="925d085fcd50c50b" providerId="LiveId" clId="{730E876E-FC66-4B63-BF0C-43AE1064A780}" dt="2023-09-16T10:53:14.426" v="9240" actId="1076"/>
          <ac:picMkLst>
            <pc:docMk/>
            <pc:sldMk cId="1682987648" sldId="272"/>
            <ac:picMk id="4" creationId="{6299D668-FEA3-40CA-CAD4-81C0398B1AC1}"/>
          </ac:picMkLst>
        </pc:picChg>
      </pc:sldChg>
      <pc:sldChg chg="addSp modSp mod modTransition">
        <pc:chgData name="Shukufa Musayeva" userId="925d085fcd50c50b" providerId="LiveId" clId="{730E876E-FC66-4B63-BF0C-43AE1064A780}" dt="2023-09-16T11:02:14.349" v="9266" actId="14100"/>
        <pc:sldMkLst>
          <pc:docMk/>
          <pc:sldMk cId="2772297199" sldId="273"/>
        </pc:sldMkLst>
        <pc:spChg chg="mod">
          <ac:chgData name="Shukufa Musayeva" userId="925d085fcd50c50b" providerId="LiveId" clId="{730E876E-FC66-4B63-BF0C-43AE1064A780}" dt="2023-09-15T07:26:34.786" v="8198" actId="403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27:15.320" v="8207" actId="403"/>
          <ac:spMkLst>
            <pc:docMk/>
            <pc:sldMk cId="2772297199" sldId="273"/>
            <ac:spMk id="3" creationId="{5C265CEC-C6EF-E878-05B9-C312B97FD5CC}"/>
          </ac:spMkLst>
        </pc:spChg>
        <pc:picChg chg="add mod">
          <ac:chgData name="Shukufa Musayeva" userId="925d085fcd50c50b" providerId="LiveId" clId="{730E876E-FC66-4B63-BF0C-43AE1064A780}" dt="2023-09-16T11:02:14.349" v="9266" actId="14100"/>
          <ac:picMkLst>
            <pc:docMk/>
            <pc:sldMk cId="2772297199" sldId="273"/>
            <ac:picMk id="4" creationId="{8A45D2A3-B3B9-7CEC-4A30-3ACA13F517EB}"/>
          </ac:picMkLst>
        </pc:picChg>
      </pc:sldChg>
      <pc:sldChg chg="addSp modSp mod modTransition">
        <pc:chgData name="Shukufa Musayeva" userId="925d085fcd50c50b" providerId="LiveId" clId="{730E876E-FC66-4B63-BF0C-43AE1064A780}" dt="2023-09-16T10:59:10.659" v="9259" actId="1076"/>
        <pc:sldMkLst>
          <pc:docMk/>
          <pc:sldMk cId="2753096818" sldId="274"/>
        </pc:sldMkLst>
        <pc:spChg chg="mod">
          <ac:chgData name="Shukufa Musayeva" userId="925d085fcd50c50b" providerId="LiveId" clId="{730E876E-FC66-4B63-BF0C-43AE1064A780}" dt="2023-09-15T07:27:40.271" v="8212" actId="403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27:26.602" v="8209" actId="403"/>
          <ac:spMkLst>
            <pc:docMk/>
            <pc:sldMk cId="2753096818" sldId="274"/>
            <ac:spMk id="3" creationId="{5C265CEC-C6EF-E878-05B9-C312B97FD5CC}"/>
          </ac:spMkLst>
        </pc:spChg>
        <pc:picChg chg="add mod">
          <ac:chgData name="Shukufa Musayeva" userId="925d085fcd50c50b" providerId="LiveId" clId="{730E876E-FC66-4B63-BF0C-43AE1064A780}" dt="2023-09-16T10:59:10.659" v="9259" actId="1076"/>
          <ac:picMkLst>
            <pc:docMk/>
            <pc:sldMk cId="2753096818" sldId="274"/>
            <ac:picMk id="4" creationId="{FA2E26E1-C9D2-A313-7530-241F40759BA9}"/>
          </ac:picMkLst>
        </pc:picChg>
      </pc:sldChg>
      <pc:sldChg chg="modSp mod modTransition">
        <pc:chgData name="Shukufa Musayeva" userId="925d085fcd50c50b" providerId="LiveId" clId="{730E876E-FC66-4B63-BF0C-43AE1064A780}" dt="2023-09-15T07:28:19.265" v="8217" actId="403"/>
        <pc:sldMkLst>
          <pc:docMk/>
          <pc:sldMk cId="1079146458" sldId="275"/>
        </pc:sldMkLst>
        <pc:spChg chg="mod">
          <ac:chgData name="Shukufa Musayeva" userId="925d085fcd50c50b" providerId="LiveId" clId="{730E876E-FC66-4B63-BF0C-43AE1064A780}" dt="2023-09-15T07:28:12.141" v="8215" actId="403"/>
          <ac:spMkLst>
            <pc:docMk/>
            <pc:sldMk cId="1079146458" sldId="275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28:19.265" v="8217" actId="403"/>
          <ac:spMkLst>
            <pc:docMk/>
            <pc:sldMk cId="1079146458" sldId="275"/>
            <ac:spMk id="3" creationId="{5C265CEC-C6EF-E878-05B9-C312B97FD5CC}"/>
          </ac:spMkLst>
        </pc:spChg>
      </pc:sldChg>
      <pc:sldChg chg="addSp modSp mod modTransition">
        <pc:chgData name="Shukufa Musayeva" userId="925d085fcd50c50b" providerId="LiveId" clId="{730E876E-FC66-4B63-BF0C-43AE1064A780}" dt="2023-09-16T06:45:16.224" v="9185" actId="1076"/>
        <pc:sldMkLst>
          <pc:docMk/>
          <pc:sldMk cId="3290620826" sldId="276"/>
        </pc:sldMkLst>
        <pc:spChg chg="mod">
          <ac:chgData name="Shukufa Musayeva" userId="925d085fcd50c50b" providerId="LiveId" clId="{730E876E-FC66-4B63-BF0C-43AE1064A780}" dt="2023-09-15T07:28:41.971" v="8220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29:10.080" v="8225" actId="114"/>
          <ac:spMkLst>
            <pc:docMk/>
            <pc:sldMk cId="3290620826" sldId="276"/>
            <ac:spMk id="3" creationId="{5C265CEC-C6EF-E878-05B9-C312B97FD5CC}"/>
          </ac:spMkLst>
        </pc:spChg>
        <pc:picChg chg="add mod">
          <ac:chgData name="Shukufa Musayeva" userId="925d085fcd50c50b" providerId="LiveId" clId="{730E876E-FC66-4B63-BF0C-43AE1064A780}" dt="2023-09-16T06:45:16.224" v="9185" actId="1076"/>
          <ac:picMkLst>
            <pc:docMk/>
            <pc:sldMk cId="3290620826" sldId="276"/>
            <ac:picMk id="4" creationId="{74678C0B-425E-C3EE-7B6B-BA02D8F30ABE}"/>
          </ac:picMkLst>
        </pc:picChg>
      </pc:sldChg>
      <pc:sldChg chg="addSp delSp modSp mod modTransition">
        <pc:chgData name="Shukufa Musayeva" userId="925d085fcd50c50b" providerId="LiveId" clId="{730E876E-FC66-4B63-BF0C-43AE1064A780}" dt="2023-09-16T11:00:08.222" v="9260" actId="21"/>
        <pc:sldMkLst>
          <pc:docMk/>
          <pc:sldMk cId="4180653617" sldId="277"/>
        </pc:sldMkLst>
        <pc:spChg chg="mod">
          <ac:chgData name="Shukufa Musayeva" userId="925d085fcd50c50b" providerId="LiveId" clId="{730E876E-FC66-4B63-BF0C-43AE1064A780}" dt="2023-09-15T07:29:32.031" v="8228" actId="403"/>
          <ac:spMkLst>
            <pc:docMk/>
            <pc:sldMk cId="4180653617" sldId="277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36:22.278" v="8258" actId="20577"/>
          <ac:spMkLst>
            <pc:docMk/>
            <pc:sldMk cId="4180653617" sldId="277"/>
            <ac:spMk id="6" creationId="{CC21A873-98C4-DC2D-090C-59855614D069}"/>
          </ac:spMkLst>
        </pc:spChg>
        <pc:spChg chg="mod">
          <ac:chgData name="Shukufa Musayeva" userId="925d085fcd50c50b" providerId="LiveId" clId="{730E876E-FC66-4B63-BF0C-43AE1064A780}" dt="2023-09-16T05:01:44.228" v="8720" actId="1076"/>
          <ac:spMkLst>
            <pc:docMk/>
            <pc:sldMk cId="4180653617" sldId="277"/>
            <ac:spMk id="11" creationId="{7622503F-1F84-F734-BF07-30FE30CFEA56}"/>
          </ac:spMkLst>
        </pc:spChg>
        <pc:spChg chg="mod">
          <ac:chgData name="Shukufa Musayeva" userId="925d085fcd50c50b" providerId="LiveId" clId="{730E876E-FC66-4B63-BF0C-43AE1064A780}" dt="2023-09-16T05:02:41.991" v="8738" actId="1038"/>
          <ac:spMkLst>
            <pc:docMk/>
            <pc:sldMk cId="4180653617" sldId="277"/>
            <ac:spMk id="12" creationId="{DEA27A5F-CB28-E63E-AA9B-32C36F70DE05}"/>
          </ac:spMkLst>
        </pc:spChg>
        <pc:spChg chg="mod">
          <ac:chgData name="Shukufa Musayeva" userId="925d085fcd50c50b" providerId="LiveId" clId="{730E876E-FC66-4B63-BF0C-43AE1064A780}" dt="2023-09-16T05:01:48.549" v="8726" actId="1037"/>
          <ac:spMkLst>
            <pc:docMk/>
            <pc:sldMk cId="4180653617" sldId="277"/>
            <ac:spMk id="15" creationId="{0FDE7B75-2C3D-D300-D8D6-D620005E4127}"/>
          </ac:spMkLst>
        </pc:spChg>
        <pc:picChg chg="add del mod modCrop">
          <ac:chgData name="Shukufa Musayeva" userId="925d085fcd50c50b" providerId="LiveId" clId="{730E876E-FC66-4B63-BF0C-43AE1064A780}" dt="2023-09-16T11:00:08.222" v="9260" actId="21"/>
          <ac:picMkLst>
            <pc:docMk/>
            <pc:sldMk cId="4180653617" sldId="277"/>
            <ac:picMk id="4" creationId="{891BCA3A-E700-BB93-17F7-9EB553FE0934}"/>
          </ac:picMkLst>
        </pc:picChg>
      </pc:sldChg>
      <pc:sldChg chg="addSp delSp modSp mod modTransition">
        <pc:chgData name="Shukufa Musayeva" userId="925d085fcd50c50b" providerId="LiveId" clId="{730E876E-FC66-4B63-BF0C-43AE1064A780}" dt="2023-09-16T11:00:50.076" v="9263" actId="478"/>
        <pc:sldMkLst>
          <pc:docMk/>
          <pc:sldMk cId="2443312709" sldId="278"/>
        </pc:sldMkLst>
        <pc:spChg chg="mod">
          <ac:chgData name="Shukufa Musayeva" userId="925d085fcd50c50b" providerId="LiveId" clId="{730E876E-FC66-4B63-BF0C-43AE1064A780}" dt="2023-09-15T08:53:57.056" v="8565" actId="403"/>
          <ac:spMkLst>
            <pc:docMk/>
            <pc:sldMk cId="2443312709" sldId="278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8:54:27.052" v="8571" actId="113"/>
          <ac:spMkLst>
            <pc:docMk/>
            <pc:sldMk cId="2443312709" sldId="278"/>
            <ac:spMk id="3" creationId="{5C265CEC-C6EF-E878-05B9-C312B97FD5CC}"/>
          </ac:spMkLst>
        </pc:spChg>
        <pc:picChg chg="add del mod modCrop">
          <ac:chgData name="Shukufa Musayeva" userId="925d085fcd50c50b" providerId="LiveId" clId="{730E876E-FC66-4B63-BF0C-43AE1064A780}" dt="2023-09-16T11:00:50.076" v="9263" actId="478"/>
          <ac:picMkLst>
            <pc:docMk/>
            <pc:sldMk cId="2443312709" sldId="278"/>
            <ac:picMk id="5" creationId="{BF5F09D7-A2FC-D5B0-6DC8-75A8E2795B01}"/>
          </ac:picMkLst>
        </pc:picChg>
      </pc:sldChg>
      <pc:sldChg chg="modSp mod modTransition">
        <pc:chgData name="Shukufa Musayeva" userId="925d085fcd50c50b" providerId="LiveId" clId="{730E876E-FC66-4B63-BF0C-43AE1064A780}" dt="2023-09-15T07:36:40.806" v="8264" actId="113"/>
        <pc:sldMkLst>
          <pc:docMk/>
          <pc:sldMk cId="617998510" sldId="279"/>
        </pc:sldMkLst>
        <pc:spChg chg="mod">
          <ac:chgData name="Shukufa Musayeva" userId="925d085fcd50c50b" providerId="LiveId" clId="{730E876E-FC66-4B63-BF0C-43AE1064A780}" dt="2023-09-15T07:36:33.843" v="8261" actId="403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7:36:40.806" v="8264" actId="113"/>
          <ac:spMkLst>
            <pc:docMk/>
            <pc:sldMk cId="617998510" sldId="279"/>
            <ac:spMk id="3" creationId="{5C265CEC-C6EF-E878-05B9-C312B97FD5CC}"/>
          </ac:spMkLst>
        </pc:spChg>
      </pc:sldChg>
      <pc:sldChg chg="modSp mod modTransition">
        <pc:chgData name="Shukufa Musayeva" userId="925d085fcd50c50b" providerId="LiveId" clId="{730E876E-FC66-4B63-BF0C-43AE1064A780}" dt="2023-09-15T08:54:39.651" v="8574"/>
        <pc:sldMkLst>
          <pc:docMk/>
          <pc:sldMk cId="3189198203" sldId="280"/>
        </pc:sldMkLst>
        <pc:spChg chg="mod">
          <ac:chgData name="Shukufa Musayeva" userId="925d085fcd50c50b" providerId="LiveId" clId="{730E876E-FC66-4B63-BF0C-43AE1064A780}" dt="2023-09-15T08:54:39.651" v="8574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07T12:20:54.048" v="5096" actId="20577"/>
          <ac:spMkLst>
            <pc:docMk/>
            <pc:sldMk cId="3189198203" sldId="280"/>
            <ac:spMk id="3" creationId="{5C265CEC-C6EF-E878-05B9-C312B97FD5CC}"/>
          </ac:spMkLst>
        </pc:spChg>
      </pc:sldChg>
      <pc:sldChg chg="modSp mod modTransition">
        <pc:chgData name="Shukufa Musayeva" userId="925d085fcd50c50b" providerId="LiveId" clId="{730E876E-FC66-4B63-BF0C-43AE1064A780}" dt="2023-09-15T09:00:18.177" v="8641" actId="403"/>
        <pc:sldMkLst>
          <pc:docMk/>
          <pc:sldMk cId="915755442" sldId="281"/>
        </pc:sldMkLst>
        <pc:spChg chg="mod">
          <ac:chgData name="Shukufa Musayeva" userId="925d085fcd50c50b" providerId="LiveId" clId="{730E876E-FC66-4B63-BF0C-43AE1064A780}" dt="2023-09-15T09:00:18.177" v="8641" actId="403"/>
          <ac:spMkLst>
            <pc:docMk/>
            <pc:sldMk cId="915755442" sldId="281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07T12:33:53.297" v="5938" actId="20577"/>
          <ac:spMkLst>
            <pc:docMk/>
            <pc:sldMk cId="915755442" sldId="281"/>
            <ac:spMk id="3" creationId="{5C265CEC-C6EF-E878-05B9-C312B97FD5CC}"/>
          </ac:spMkLst>
        </pc:spChg>
      </pc:sldChg>
      <pc:sldChg chg="modSp mod modTransition">
        <pc:chgData name="Shukufa Musayeva" userId="925d085fcd50c50b" providerId="LiveId" clId="{730E876E-FC66-4B63-BF0C-43AE1064A780}" dt="2023-09-15T09:00:00.134" v="8638" actId="1035"/>
        <pc:sldMkLst>
          <pc:docMk/>
          <pc:sldMk cId="2822643806" sldId="282"/>
        </pc:sldMkLst>
        <pc:spChg chg="mod">
          <ac:chgData name="Shukufa Musayeva" userId="925d085fcd50c50b" providerId="LiveId" clId="{730E876E-FC66-4B63-BF0C-43AE1064A780}" dt="2023-09-15T08:55:07.295" v="8576" actId="403"/>
          <ac:spMkLst>
            <pc:docMk/>
            <pc:sldMk cId="2822643806" sldId="282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5T09:00:00.134" v="8638" actId="1035"/>
          <ac:spMkLst>
            <pc:docMk/>
            <pc:sldMk cId="2822643806" sldId="282"/>
            <ac:spMk id="4" creationId="{51747C5F-7E97-AB0A-0933-4EC10173F192}"/>
          </ac:spMkLst>
        </pc:spChg>
        <pc:spChg chg="mod">
          <ac:chgData name="Shukufa Musayeva" userId="925d085fcd50c50b" providerId="LiveId" clId="{730E876E-FC66-4B63-BF0C-43AE1064A780}" dt="2023-09-15T08:56:27.478" v="8589" actId="404"/>
          <ac:spMkLst>
            <pc:docMk/>
            <pc:sldMk cId="2822643806" sldId="282"/>
            <ac:spMk id="6" creationId="{CC21A873-98C4-DC2D-090C-59855614D069}"/>
          </ac:spMkLst>
        </pc:spChg>
        <pc:spChg chg="mod">
          <ac:chgData name="Shukufa Musayeva" userId="925d085fcd50c50b" providerId="LiveId" clId="{730E876E-FC66-4B63-BF0C-43AE1064A780}" dt="2023-09-15T08:56:40.391" v="8590" actId="14100"/>
          <ac:spMkLst>
            <pc:docMk/>
            <pc:sldMk cId="2822643806" sldId="282"/>
            <ac:spMk id="11" creationId="{7622503F-1F84-F734-BF07-30FE30CFEA56}"/>
          </ac:spMkLst>
        </pc:spChg>
        <pc:spChg chg="mod">
          <ac:chgData name="Shukufa Musayeva" userId="925d085fcd50c50b" providerId="LiveId" clId="{730E876E-FC66-4B63-BF0C-43AE1064A780}" dt="2023-09-15T08:59:35.291" v="8636" actId="1038"/>
          <ac:spMkLst>
            <pc:docMk/>
            <pc:sldMk cId="2822643806" sldId="282"/>
            <ac:spMk id="12" creationId="{DEA27A5F-CB28-E63E-AA9B-32C36F70DE05}"/>
          </ac:spMkLst>
        </pc:spChg>
        <pc:spChg chg="mod">
          <ac:chgData name="Shukufa Musayeva" userId="925d085fcd50c50b" providerId="LiveId" clId="{730E876E-FC66-4B63-BF0C-43AE1064A780}" dt="2023-09-15T08:59:04.504" v="8599" actId="14100"/>
          <ac:spMkLst>
            <pc:docMk/>
            <pc:sldMk cId="2822643806" sldId="282"/>
            <ac:spMk id="13" creationId="{86894C31-AFA1-4162-718C-96FBBD371057}"/>
          </ac:spMkLst>
        </pc:spChg>
        <pc:spChg chg="mod">
          <ac:chgData name="Shukufa Musayeva" userId="925d085fcd50c50b" providerId="LiveId" clId="{730E876E-FC66-4B63-BF0C-43AE1064A780}" dt="2023-09-15T08:59:29.804" v="8627" actId="1037"/>
          <ac:spMkLst>
            <pc:docMk/>
            <pc:sldMk cId="2822643806" sldId="282"/>
            <ac:spMk id="14" creationId="{7DCEE5F4-6060-8409-D7FC-B02D37E0714B}"/>
          </ac:spMkLst>
        </pc:spChg>
        <pc:spChg chg="mod">
          <ac:chgData name="Shukufa Musayeva" userId="925d085fcd50c50b" providerId="LiveId" clId="{730E876E-FC66-4B63-BF0C-43AE1064A780}" dt="2023-09-15T08:59:14.775" v="8603" actId="14100"/>
          <ac:spMkLst>
            <pc:docMk/>
            <pc:sldMk cId="2822643806" sldId="282"/>
            <ac:spMk id="15" creationId="{0FDE7B75-2C3D-D300-D8D6-D620005E4127}"/>
          </ac:spMkLst>
        </pc:spChg>
      </pc:sldChg>
      <pc:sldChg chg="addSp delSp modSp mod modTransition">
        <pc:chgData name="Shukufa Musayeva" userId="925d085fcd50c50b" providerId="LiveId" clId="{730E876E-FC66-4B63-BF0C-43AE1064A780}" dt="2023-09-17T03:16:21.222" v="9394" actId="14100"/>
        <pc:sldMkLst>
          <pc:docMk/>
          <pc:sldMk cId="3964072415" sldId="284"/>
        </pc:sldMkLst>
        <pc:spChg chg="mod">
          <ac:chgData name="Shukufa Musayeva" userId="925d085fcd50c50b" providerId="LiveId" clId="{730E876E-FC66-4B63-BF0C-43AE1064A780}" dt="2023-09-17T03:11:26.852" v="9383" actId="1038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7T03:16:21.222" v="9394" actId="14100"/>
          <ac:spMkLst>
            <pc:docMk/>
            <pc:sldMk cId="3964072415" sldId="284"/>
            <ac:spMk id="3" creationId="{5C265CEC-C6EF-E878-05B9-C312B97FD5CC}"/>
          </ac:spMkLst>
        </pc:spChg>
        <pc:picChg chg="add del mod modCrop">
          <ac:chgData name="Shukufa Musayeva" userId="925d085fcd50c50b" providerId="LiveId" clId="{730E876E-FC66-4B63-BF0C-43AE1064A780}" dt="2023-09-17T02:32:43.050" v="9305" actId="21"/>
          <ac:picMkLst>
            <pc:docMk/>
            <pc:sldMk cId="3964072415" sldId="284"/>
            <ac:picMk id="4" creationId="{3A943717-61E7-2F93-D734-305AF1A1C6B1}"/>
          </ac:picMkLst>
        </pc:picChg>
        <pc:picChg chg="add del mod">
          <ac:chgData name="Shukufa Musayeva" userId="925d085fcd50c50b" providerId="LiveId" clId="{730E876E-FC66-4B63-BF0C-43AE1064A780}" dt="2023-09-17T03:15:44.196" v="9385" actId="478"/>
          <ac:picMkLst>
            <pc:docMk/>
            <pc:sldMk cId="3964072415" sldId="284"/>
            <ac:picMk id="7" creationId="{EE06DF60-391F-4AB1-0EF8-0C884939E9EE}"/>
          </ac:picMkLst>
        </pc:picChg>
        <pc:picChg chg="add mod">
          <ac:chgData name="Shukufa Musayeva" userId="925d085fcd50c50b" providerId="LiveId" clId="{730E876E-FC66-4B63-BF0C-43AE1064A780}" dt="2023-09-17T03:16:11.819" v="9392" actId="1076"/>
          <ac:picMkLst>
            <pc:docMk/>
            <pc:sldMk cId="3964072415" sldId="284"/>
            <ac:picMk id="8" creationId="{EEC5B97D-B529-BECB-B47B-9FB52161B4BC}"/>
          </ac:picMkLst>
        </pc:picChg>
      </pc:sldChg>
      <pc:sldChg chg="modSp mod modTransition">
        <pc:chgData name="Shukufa Musayeva" userId="925d085fcd50c50b" providerId="LiveId" clId="{730E876E-FC66-4B63-BF0C-43AE1064A780}" dt="2023-09-15T10:29:03.261" v="8652" actId="403"/>
        <pc:sldMkLst>
          <pc:docMk/>
          <pc:sldMk cId="1879474612" sldId="285"/>
        </pc:sldMkLst>
        <pc:spChg chg="mod">
          <ac:chgData name="Shukufa Musayeva" userId="925d085fcd50c50b" providerId="LiveId" clId="{730E876E-FC66-4B63-BF0C-43AE1064A780}" dt="2023-09-15T10:29:03.261" v="8652" actId="403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08T07:33:16.080" v="6895" actId="20577"/>
          <ac:spMkLst>
            <pc:docMk/>
            <pc:sldMk cId="1879474612" sldId="285"/>
            <ac:spMk id="3" creationId="{5C265CEC-C6EF-E878-05B9-C312B97FD5CC}"/>
          </ac:spMkLst>
        </pc:spChg>
      </pc:sldChg>
      <pc:sldChg chg="addSp modSp mod modTransition">
        <pc:chgData name="Shukufa Musayeva" userId="925d085fcd50c50b" providerId="LiveId" clId="{730E876E-FC66-4B63-BF0C-43AE1064A780}" dt="2023-09-17T02:57:01.375" v="9351" actId="14100"/>
        <pc:sldMkLst>
          <pc:docMk/>
          <pc:sldMk cId="750274363" sldId="286"/>
        </pc:sldMkLst>
        <pc:spChg chg="mod">
          <ac:chgData name="Shukufa Musayeva" userId="925d085fcd50c50b" providerId="LiveId" clId="{730E876E-FC66-4B63-BF0C-43AE1064A780}" dt="2023-09-17T02:38:04.409" v="9307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08T07:34:35.712" v="6952" actId="255"/>
          <ac:spMkLst>
            <pc:docMk/>
            <pc:sldMk cId="750274363" sldId="286"/>
            <ac:spMk id="3" creationId="{5C265CEC-C6EF-E878-05B9-C312B97FD5CC}"/>
          </ac:spMkLst>
        </pc:spChg>
        <pc:picChg chg="add mod">
          <ac:chgData name="Shukufa Musayeva" userId="925d085fcd50c50b" providerId="LiveId" clId="{730E876E-FC66-4B63-BF0C-43AE1064A780}" dt="2023-09-17T02:57:01.375" v="9351" actId="14100"/>
          <ac:picMkLst>
            <pc:docMk/>
            <pc:sldMk cId="750274363" sldId="286"/>
            <ac:picMk id="6" creationId="{D49F441F-8D49-4554-4A64-618AC682C691}"/>
          </ac:picMkLst>
        </pc:picChg>
      </pc:sldChg>
      <pc:sldChg chg="modSp mod modTransition">
        <pc:chgData name="Shukufa Musayeva" userId="925d085fcd50c50b" providerId="LiveId" clId="{730E876E-FC66-4B63-BF0C-43AE1064A780}" dt="2023-09-17T02:38:40.625" v="9319"/>
        <pc:sldMkLst>
          <pc:docMk/>
          <pc:sldMk cId="2181783223" sldId="287"/>
        </pc:sldMkLst>
        <pc:spChg chg="mod">
          <ac:chgData name="Shukufa Musayeva" userId="925d085fcd50c50b" providerId="LiveId" clId="{730E876E-FC66-4B63-BF0C-43AE1064A780}" dt="2023-09-17T02:38:15.315" v="9310" actId="403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7T02:38:40.625" v="9319"/>
          <ac:spMkLst>
            <pc:docMk/>
            <pc:sldMk cId="2181783223" sldId="287"/>
            <ac:spMk id="3" creationId="{5C265CEC-C6EF-E878-05B9-C312B97FD5CC}"/>
          </ac:spMkLst>
        </pc:spChg>
      </pc:sldChg>
      <pc:sldChg chg="addSp modSp mod modTransition">
        <pc:chgData name="Shukufa Musayeva" userId="925d085fcd50c50b" providerId="LiveId" clId="{730E876E-FC66-4B63-BF0C-43AE1064A780}" dt="2023-09-17T02:41:50.513" v="9340" actId="14100"/>
        <pc:sldMkLst>
          <pc:docMk/>
          <pc:sldMk cId="3348462821" sldId="288"/>
        </pc:sldMkLst>
        <pc:spChg chg="mod">
          <ac:chgData name="Shukufa Musayeva" userId="925d085fcd50c50b" providerId="LiveId" clId="{730E876E-FC66-4B63-BF0C-43AE1064A780}" dt="2023-09-17T02:39:43.946" v="9333" actId="403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17T02:39:37.167" v="9330" actId="1076"/>
          <ac:spMkLst>
            <pc:docMk/>
            <pc:sldMk cId="3348462821" sldId="288"/>
            <ac:spMk id="3" creationId="{5C265CEC-C6EF-E878-05B9-C312B97FD5CC}"/>
          </ac:spMkLst>
        </pc:spChg>
        <pc:picChg chg="add mod">
          <ac:chgData name="Shukufa Musayeva" userId="925d085fcd50c50b" providerId="LiveId" clId="{730E876E-FC66-4B63-BF0C-43AE1064A780}" dt="2023-09-17T02:41:50.513" v="9340" actId="14100"/>
          <ac:picMkLst>
            <pc:docMk/>
            <pc:sldMk cId="3348462821" sldId="288"/>
            <ac:picMk id="4" creationId="{5E4EADE4-8077-E70C-260E-C530CBFF9149}"/>
          </ac:picMkLst>
        </pc:picChg>
      </pc:sldChg>
      <pc:sldChg chg="addSp delSp modSp mod modTransition">
        <pc:chgData name="Shukufa Musayeva" userId="925d085fcd50c50b" providerId="LiveId" clId="{730E876E-FC66-4B63-BF0C-43AE1064A780}" dt="2023-09-17T03:05:08.949" v="9366" actId="1076"/>
        <pc:sldMkLst>
          <pc:docMk/>
          <pc:sldMk cId="2326923469" sldId="289"/>
        </pc:sldMkLst>
        <pc:spChg chg="mod">
          <ac:chgData name="Shukufa Musayeva" userId="925d085fcd50c50b" providerId="LiveId" clId="{730E876E-FC66-4B63-BF0C-43AE1064A780}" dt="2023-09-08T07:40:15.904" v="7261" actId="2057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08T07:40:28.191" v="7265" actId="113"/>
          <ac:spMkLst>
            <pc:docMk/>
            <pc:sldMk cId="2326923469" sldId="289"/>
            <ac:spMk id="3" creationId="{5C265CEC-C6EF-E878-05B9-C312B97FD5CC}"/>
          </ac:spMkLst>
        </pc:spChg>
        <pc:picChg chg="add mod">
          <ac:chgData name="Shukufa Musayeva" userId="925d085fcd50c50b" providerId="LiveId" clId="{730E876E-FC66-4B63-BF0C-43AE1064A780}" dt="2023-09-17T03:05:08.949" v="9366" actId="1076"/>
          <ac:picMkLst>
            <pc:docMk/>
            <pc:sldMk cId="2326923469" sldId="289"/>
            <ac:picMk id="6" creationId="{3100CD92-EF97-1276-157F-DEB99CCCFEFC}"/>
          </ac:picMkLst>
        </pc:picChg>
        <pc:picChg chg="add del mod">
          <ac:chgData name="Shukufa Musayeva" userId="925d085fcd50c50b" providerId="LiveId" clId="{730E876E-FC66-4B63-BF0C-43AE1064A780}" dt="2023-09-17T03:05:01.865" v="9364" actId="478"/>
          <ac:picMkLst>
            <pc:docMk/>
            <pc:sldMk cId="2326923469" sldId="289"/>
            <ac:picMk id="8" creationId="{0380F222-5658-4EB6-0C68-0B9208878EA7}"/>
          </ac:picMkLst>
        </pc:picChg>
      </pc:sldChg>
      <pc:sldChg chg="modSp mod modTransition">
        <pc:chgData name="Shukufa Musayeva" userId="925d085fcd50c50b" providerId="LiveId" clId="{730E876E-FC66-4B63-BF0C-43AE1064A780}" dt="2023-09-08T07:46:39.557" v="7510" actId="255"/>
        <pc:sldMkLst>
          <pc:docMk/>
          <pc:sldMk cId="3404859695" sldId="290"/>
        </pc:sldMkLst>
        <pc:spChg chg="mod">
          <ac:chgData name="Shukufa Musayeva" userId="925d085fcd50c50b" providerId="LiveId" clId="{730E876E-FC66-4B63-BF0C-43AE1064A780}" dt="2023-09-08T07:40:59.617" v="7276" actId="207"/>
          <ac:spMkLst>
            <pc:docMk/>
            <pc:sldMk cId="3404859695" sldId="290"/>
            <ac:spMk id="2" creationId="{D6ADA307-D8CB-E4B2-954D-BBF6CBFA9DFE}"/>
          </ac:spMkLst>
        </pc:spChg>
        <pc:spChg chg="mod">
          <ac:chgData name="Shukufa Musayeva" userId="925d085fcd50c50b" providerId="LiveId" clId="{730E876E-FC66-4B63-BF0C-43AE1064A780}" dt="2023-09-08T07:46:39.557" v="7510" actId="255"/>
          <ac:spMkLst>
            <pc:docMk/>
            <pc:sldMk cId="3404859695" sldId="290"/>
            <ac:spMk id="3" creationId="{5C265CEC-C6EF-E878-05B9-C312B97FD5CC}"/>
          </ac:spMkLst>
        </pc:spChg>
      </pc:sldChg>
      <pc:sldChg chg="modSp mod modTransition">
        <pc:chgData name="Shukufa Musayeva" userId="925d085fcd50c50b" providerId="LiveId" clId="{730E876E-FC66-4B63-BF0C-43AE1064A780}" dt="2023-09-14T17:24:43.764" v="7661" actId="114"/>
        <pc:sldMkLst>
          <pc:docMk/>
          <pc:sldMk cId="2154251385" sldId="291"/>
        </pc:sldMkLst>
        <pc:spChg chg="mod">
          <ac:chgData name="Shukufa Musayeva" userId="925d085fcd50c50b" providerId="LiveId" clId="{730E876E-FC66-4B63-BF0C-43AE1064A780}" dt="2023-09-14T17:24:32.196" v="7657" actId="403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730E876E-FC66-4B63-BF0C-43AE1064A780}" dt="2023-09-14T17:24:43.764" v="7661" actId="114"/>
          <ac:spMkLst>
            <pc:docMk/>
            <pc:sldMk cId="2154251385" sldId="291"/>
            <ac:spMk id="3" creationId="{B495664F-5609-F1C6-F4B8-3778176D7B65}"/>
          </ac:spMkLst>
        </pc:spChg>
      </pc:sldChg>
      <pc:sldChg chg="addSp delSp modSp mod modTransition">
        <pc:chgData name="Shukufa Musayeva" userId="925d085fcd50c50b" providerId="LiveId" clId="{730E876E-FC66-4B63-BF0C-43AE1064A780}" dt="2023-09-17T03:04:44.954" v="9363" actId="403"/>
        <pc:sldMkLst>
          <pc:docMk/>
          <pc:sldMk cId="3947894718" sldId="292"/>
        </pc:sldMkLst>
        <pc:spChg chg="mod">
          <ac:chgData name="Shukufa Musayeva" userId="925d085fcd50c50b" providerId="LiveId" clId="{730E876E-FC66-4B63-BF0C-43AE1064A780}" dt="2023-09-17T03:04:44.954" v="9363" actId="403"/>
          <ac:spMkLst>
            <pc:docMk/>
            <pc:sldMk cId="3947894718" sldId="292"/>
            <ac:spMk id="3" creationId="{5C265CEC-C6EF-E878-05B9-C312B97FD5CC}"/>
          </ac:spMkLst>
        </pc:spChg>
        <pc:picChg chg="add del mod">
          <ac:chgData name="Shukufa Musayeva" userId="925d085fcd50c50b" providerId="LiveId" clId="{730E876E-FC66-4B63-BF0C-43AE1064A780}" dt="2023-09-17T03:03:33.904" v="9353" actId="478"/>
          <ac:picMkLst>
            <pc:docMk/>
            <pc:sldMk cId="3947894718" sldId="292"/>
            <ac:picMk id="5" creationId="{92D1B109-F029-D4C6-5183-59A9B2105CAE}"/>
          </ac:picMkLst>
        </pc:picChg>
        <pc:picChg chg="add mod">
          <ac:chgData name="Shukufa Musayeva" userId="925d085fcd50c50b" providerId="LiveId" clId="{730E876E-FC66-4B63-BF0C-43AE1064A780}" dt="2023-09-17T03:04:29.579" v="9356" actId="1076"/>
          <ac:picMkLst>
            <pc:docMk/>
            <pc:sldMk cId="3947894718" sldId="292"/>
            <ac:picMk id="7" creationId="{B341BB15-7CD1-126B-A418-F6994ADD890F}"/>
          </ac:picMkLst>
        </pc:picChg>
      </pc:sldChg>
      <pc:sldChg chg="addSp modSp new mod">
        <pc:chgData name="Shukufa Musayeva" userId="925d085fcd50c50b" providerId="LiveId" clId="{730E876E-FC66-4B63-BF0C-43AE1064A780}" dt="2023-09-17T02:15:24.497" v="9284" actId="1076"/>
        <pc:sldMkLst>
          <pc:docMk/>
          <pc:sldMk cId="4211511651" sldId="293"/>
        </pc:sldMkLst>
        <pc:picChg chg="add mod">
          <ac:chgData name="Shukufa Musayeva" userId="925d085fcd50c50b" providerId="LiveId" clId="{730E876E-FC66-4B63-BF0C-43AE1064A780}" dt="2023-09-17T02:15:24.497" v="9284" actId="1076"/>
          <ac:picMkLst>
            <pc:docMk/>
            <pc:sldMk cId="4211511651" sldId="293"/>
            <ac:picMk id="3" creationId="{CEBFB84B-2864-4A7A-9876-96A46E58C3C6}"/>
          </ac:picMkLst>
        </pc:picChg>
      </pc:sldChg>
      <pc:sldChg chg="addSp delSp modSp new del mod">
        <pc:chgData name="Shukufa Musayeva" userId="925d085fcd50c50b" providerId="LiveId" clId="{730E876E-FC66-4B63-BF0C-43AE1064A780}" dt="2023-09-17T02:25:56.432" v="9297" actId="47"/>
        <pc:sldMkLst>
          <pc:docMk/>
          <pc:sldMk cId="3342609371" sldId="294"/>
        </pc:sldMkLst>
        <pc:picChg chg="add del mod modCrop">
          <ac:chgData name="Shukufa Musayeva" userId="925d085fcd50c50b" providerId="LiveId" clId="{730E876E-FC66-4B63-BF0C-43AE1064A780}" dt="2023-09-17T02:25:49.829" v="9296" actId="21"/>
          <ac:picMkLst>
            <pc:docMk/>
            <pc:sldMk cId="3342609371" sldId="294"/>
            <ac:picMk id="3" creationId="{EF4BA26C-8E28-ED15-15D5-5EDD6D231E90}"/>
          </ac:picMkLst>
        </pc:picChg>
      </pc:sldChg>
      <pc:sldMasterChg chg="addSp modSp mod modTransition addSldLayout delSldLayout modSldLayout">
        <pc:chgData name="Shukufa Musayeva" userId="925d085fcd50c50b" providerId="LiveId" clId="{730E876E-FC66-4B63-BF0C-43AE1064A780}" dt="2023-09-14T17:25:51.482" v="7672" actId="113"/>
        <pc:sldMasterMkLst>
          <pc:docMk/>
          <pc:sldMasterMk cId="2944639081" sldId="2147483660"/>
        </pc:sldMasterMkLst>
        <pc:spChg chg="add mod">
          <ac:chgData name="Shukufa Musayeva" userId="925d085fcd50c50b" providerId="LiveId" clId="{730E876E-FC66-4B63-BF0C-43AE1064A780}" dt="2023-09-14T17:25:25.446" v="7664" actId="1076"/>
          <ac:spMkLst>
            <pc:docMk/>
            <pc:sldMasterMk cId="2944639081" sldId="2147483660"/>
            <ac:spMk id="4" creationId="{190B2555-C6A0-7125-2E88-926238DA88DF}"/>
          </ac:spMkLst>
        </pc:spChg>
        <pc:spChg chg="mod">
          <ac:chgData name="Shukufa Musayeva" userId="925d085fcd50c50b" providerId="LiveId" clId="{730E876E-FC66-4B63-BF0C-43AE1064A780}" dt="2023-09-05T11:52:28.048" v="166" actId="1076"/>
          <ac:spMkLst>
            <pc:docMk/>
            <pc:sldMasterMk cId="2944639081" sldId="2147483660"/>
            <ac:spMk id="7" creationId="{9ADBCA96-9AA2-4CB2-854D-FBB7057F6260}"/>
          </ac:spMkLst>
        </pc:spChg>
        <pc:spChg chg="mod">
          <ac:chgData name="Shukufa Musayeva" userId="925d085fcd50c50b" providerId="LiveId" clId="{730E876E-FC66-4B63-BF0C-43AE1064A780}" dt="2023-09-14T17:25:35.838" v="7666" actId="403"/>
          <ac:spMkLst>
            <pc:docMk/>
            <pc:sldMasterMk cId="2944639081" sldId="2147483660"/>
            <ac:spMk id="9" creationId="{C3516C28-3E65-4AAB-A130-1AED07BD90AB}"/>
          </ac:spMkLst>
        </pc:spChg>
        <pc:spChg chg="mod">
          <ac:chgData name="Shukufa Musayeva" userId="925d085fcd50c50b" providerId="LiveId" clId="{730E876E-FC66-4B63-BF0C-43AE1064A780}" dt="2023-09-14T17:25:51.482" v="7672" actId="113"/>
          <ac:spMkLst>
            <pc:docMk/>
            <pc:sldMasterMk cId="2944639081" sldId="2147483660"/>
            <ac:spMk id="10" creationId="{88E06945-3514-429C-A89B-001EA2E67250}"/>
          </ac:spMkLst>
        </pc:spChg>
        <pc:picChg chg="mod">
          <ac:chgData name="Shukufa Musayeva" userId="925d085fcd50c50b" providerId="LiveId" clId="{730E876E-FC66-4B63-BF0C-43AE1064A780}" dt="2023-09-05T11:52:19.669" v="165" actId="1076"/>
          <ac:picMkLst>
            <pc:docMk/>
            <pc:sldMasterMk cId="2944639081" sldId="2147483660"/>
            <ac:picMk id="8" creationId="{F4306628-D2D9-440A-B9D6-95AD2CCD5EA7}"/>
          </ac:picMkLst>
        </pc:picChg>
        <pc:sldLayoutChg chg="addSp delSp modSp mod modTransition">
          <pc:chgData name="Shukufa Musayeva" userId="925d085fcd50c50b" providerId="LiveId" clId="{730E876E-FC66-4B63-BF0C-43AE1064A780}" dt="2023-09-12T07:32:06.399" v="7569"/>
          <pc:sldLayoutMkLst>
            <pc:docMk/>
            <pc:sldMasterMk cId="2944639081" sldId="2147483660"/>
            <pc:sldLayoutMk cId="3026582272" sldId="2147483661"/>
          </pc:sldLayoutMkLst>
          <pc:spChg chg="del">
            <ac:chgData name="Shukufa Musayeva" userId="925d085fcd50c50b" providerId="LiveId" clId="{730E876E-FC66-4B63-BF0C-43AE1064A780}" dt="2023-09-12T07:32:05.648" v="7568"/>
            <ac:spMkLst>
              <pc:docMk/>
              <pc:sldMasterMk cId="2944639081" sldId="2147483660"/>
              <pc:sldLayoutMk cId="3026582272" sldId="2147483661"/>
              <ac:spMk id="2" creationId="{6E106BB1-656F-4E66-A0CB-522F204C57F9}"/>
            </ac:spMkLst>
          </pc:spChg>
          <pc:spChg chg="add mod">
            <ac:chgData name="Shukufa Musayeva" userId="925d085fcd50c50b" providerId="LiveId" clId="{730E876E-FC66-4B63-BF0C-43AE1064A780}" dt="2023-09-12T07:32:06.399" v="7569"/>
            <ac:spMkLst>
              <pc:docMk/>
              <pc:sldMasterMk cId="2944639081" sldId="2147483660"/>
              <pc:sldLayoutMk cId="3026582272" sldId="2147483661"/>
              <ac:spMk id="4" creationId="{84CD001C-CC8C-1094-2BAD-29A38C62742D}"/>
            </ac:spMkLst>
          </pc:spChg>
          <pc:spChg chg="mod">
            <ac:chgData name="Shukufa Musayeva" userId="925d085fcd50c50b" providerId="LiveId" clId="{730E876E-FC66-4B63-BF0C-43AE1064A780}" dt="2023-09-05T12:07:14.635" v="248" actId="1036"/>
            <ac:spMkLst>
              <pc:docMk/>
              <pc:sldMasterMk cId="2944639081" sldId="2147483660"/>
              <pc:sldLayoutMk cId="3026582272" sldId="2147483661"/>
              <ac:spMk id="5" creationId="{25612154-3091-4428-9E11-7C68CF70DF33}"/>
            </ac:spMkLst>
          </pc:spChg>
        </pc:sldLayoutChg>
        <pc:sldLayoutChg chg="addSp delSp modSp mod modTransition">
          <pc:chgData name="Shukufa Musayeva" userId="925d085fcd50c50b" providerId="LiveId" clId="{730E876E-FC66-4B63-BF0C-43AE1064A780}" dt="2023-09-12T07:32:34.263" v="7570" actId="478"/>
          <pc:sldLayoutMkLst>
            <pc:docMk/>
            <pc:sldMasterMk cId="2944639081" sldId="2147483660"/>
            <pc:sldLayoutMk cId="1447304921" sldId="2147483662"/>
          </pc:sldLayoutMkLst>
          <pc:spChg chg="del">
            <ac:chgData name="Shukufa Musayeva" userId="925d085fcd50c50b" providerId="LiveId" clId="{730E876E-FC66-4B63-BF0C-43AE1064A780}" dt="2023-09-05T11:45:06.823" v="56"/>
            <ac:spMkLst>
              <pc:docMk/>
              <pc:sldMasterMk cId="2944639081" sldId="2147483660"/>
              <pc:sldLayoutMk cId="1447304921" sldId="2147483662"/>
              <ac:spMk id="2" creationId="{A85030E8-8EEE-4692-BB4E-1D79115AD78D}"/>
            </ac:spMkLst>
          </pc:spChg>
          <pc:spChg chg="add del">
            <ac:chgData name="Shukufa Musayeva" userId="925d085fcd50c50b" providerId="LiveId" clId="{730E876E-FC66-4B63-BF0C-43AE1064A780}" dt="2023-09-05T11:44:21.460" v="54" actId="11529"/>
            <ac:spMkLst>
              <pc:docMk/>
              <pc:sldMasterMk cId="2944639081" sldId="2147483660"/>
              <pc:sldLayoutMk cId="1447304921" sldId="2147483662"/>
              <ac:spMk id="4" creationId="{716704D4-0698-7FF2-F3E6-BC26409AB907}"/>
            </ac:spMkLst>
          </pc:spChg>
          <pc:spChg chg="mod">
            <ac:chgData name="Shukufa Musayeva" userId="925d085fcd50c50b" providerId="LiveId" clId="{730E876E-FC66-4B63-BF0C-43AE1064A780}" dt="2023-09-05T12:07:24.060" v="254" actId="1036"/>
            <ac:spMkLst>
              <pc:docMk/>
              <pc:sldMasterMk cId="2944639081" sldId="2147483660"/>
              <pc:sldLayoutMk cId="1447304921" sldId="2147483662"/>
              <ac:spMk id="5" creationId="{298EC2EB-92BF-4110-83D2-F7070807F4AF}"/>
            </ac:spMkLst>
          </pc:spChg>
          <pc:spChg chg="add del mod">
            <ac:chgData name="Shukufa Musayeva" userId="925d085fcd50c50b" providerId="LiveId" clId="{730E876E-FC66-4B63-BF0C-43AE1064A780}" dt="2023-09-05T11:44:24.998" v="55" actId="478"/>
            <ac:spMkLst>
              <pc:docMk/>
              <pc:sldMasterMk cId="2944639081" sldId="2147483660"/>
              <pc:sldLayoutMk cId="1447304921" sldId="2147483662"/>
              <ac:spMk id="6" creationId="{3940102B-5BB2-BE40-3E4C-C2C252555BAE}"/>
            </ac:spMkLst>
          </pc:spChg>
          <pc:spChg chg="add mod">
            <ac:chgData name="Shukufa Musayeva" userId="925d085fcd50c50b" providerId="LiveId" clId="{730E876E-FC66-4B63-BF0C-43AE1064A780}" dt="2023-09-05T11:45:07.311" v="57"/>
            <ac:spMkLst>
              <pc:docMk/>
              <pc:sldMasterMk cId="2944639081" sldId="2147483660"/>
              <pc:sldLayoutMk cId="1447304921" sldId="2147483662"/>
              <ac:spMk id="7" creationId="{548AB247-D29F-BC8C-230F-A0247E11A73F}"/>
            </ac:spMkLst>
          </pc:spChg>
          <pc:spChg chg="add del">
            <ac:chgData name="Shukufa Musayeva" userId="925d085fcd50c50b" providerId="LiveId" clId="{730E876E-FC66-4B63-BF0C-43AE1064A780}" dt="2023-09-05T11:45:28.991" v="58" actId="11529"/>
            <ac:spMkLst>
              <pc:docMk/>
              <pc:sldMasterMk cId="2944639081" sldId="2147483660"/>
              <pc:sldLayoutMk cId="1447304921" sldId="2147483662"/>
              <ac:spMk id="8" creationId="{A7877B4E-C605-E051-7FE2-67959BC6E775}"/>
            </ac:spMkLst>
          </pc:spChg>
          <pc:spChg chg="add del mod">
            <ac:chgData name="Shukufa Musayeva" userId="925d085fcd50c50b" providerId="LiveId" clId="{730E876E-FC66-4B63-BF0C-43AE1064A780}" dt="2023-09-12T07:32:34.263" v="7570" actId="478"/>
            <ac:spMkLst>
              <pc:docMk/>
              <pc:sldMasterMk cId="2944639081" sldId="2147483660"/>
              <pc:sldLayoutMk cId="1447304921" sldId="2147483662"/>
              <ac:spMk id="9" creationId="{86A5FB53-DD17-DF64-8826-B5FAD8FA0DD6}"/>
            </ac:spMkLst>
          </pc:spChg>
        </pc:sldLayoutChg>
        <pc:sldLayoutChg chg="addSp delSp modSp mod modTransition">
          <pc:chgData name="Shukufa Musayeva" userId="925d085fcd50c50b" providerId="LiveId" clId="{730E876E-FC66-4B63-BF0C-43AE1064A780}" dt="2023-09-12T07:32:45.197" v="7572" actId="478"/>
          <pc:sldLayoutMkLst>
            <pc:docMk/>
            <pc:sldMasterMk cId="2944639081" sldId="2147483660"/>
            <pc:sldLayoutMk cId="2350166211" sldId="2147483663"/>
          </pc:sldLayoutMkLst>
          <pc:spChg chg="add del mod ord">
            <ac:chgData name="Shukufa Musayeva" userId="925d085fcd50c50b" providerId="LiveId" clId="{730E876E-FC66-4B63-BF0C-43AE1064A780}" dt="2023-09-12T07:32:45.197" v="7572" actId="478"/>
            <ac:spMkLst>
              <pc:docMk/>
              <pc:sldMasterMk cId="2944639081" sldId="2147483660"/>
              <pc:sldLayoutMk cId="2350166211" sldId="2147483663"/>
              <ac:spMk id="4" creationId="{12D14B68-6F03-F404-5836-00D8CCE06DEA}"/>
            </ac:spMkLst>
          </pc:spChg>
          <pc:spChg chg="mod">
            <ac:chgData name="Shukufa Musayeva" userId="925d085fcd50c50b" providerId="LiveId" clId="{730E876E-FC66-4B63-BF0C-43AE1064A780}" dt="2023-09-05T12:07:30.704" v="259" actId="1035"/>
            <ac:spMkLst>
              <pc:docMk/>
              <pc:sldMasterMk cId="2944639081" sldId="2147483660"/>
              <pc:sldLayoutMk cId="2350166211" sldId="2147483663"/>
              <ac:spMk id="5" creationId="{45690858-7F53-4513-A757-8235282E5FAA}"/>
            </ac:spMkLst>
          </pc:spChg>
          <pc:spChg chg="add del mod">
            <ac:chgData name="Shukufa Musayeva" userId="925d085fcd50c50b" providerId="LiveId" clId="{730E876E-FC66-4B63-BF0C-43AE1064A780}" dt="2023-09-05T11:56:59.670" v="182"/>
            <ac:spMkLst>
              <pc:docMk/>
              <pc:sldMasterMk cId="2944639081" sldId="2147483660"/>
              <pc:sldLayoutMk cId="2350166211" sldId="2147483663"/>
              <ac:spMk id="6" creationId="{7B36AD7B-A659-328D-483F-C34C7CA70A25}"/>
            </ac:spMkLst>
          </pc:spChg>
        </pc:sldLayoutChg>
        <pc:sldLayoutChg chg="addSp delSp modSp mod modTransition">
          <pc:chgData name="Shukufa Musayeva" userId="925d085fcd50c50b" providerId="LiveId" clId="{730E876E-FC66-4B63-BF0C-43AE1064A780}" dt="2023-09-12T07:32:48.890" v="7573" actId="478"/>
          <pc:sldLayoutMkLst>
            <pc:docMk/>
            <pc:sldMasterMk cId="2944639081" sldId="2147483660"/>
            <pc:sldLayoutMk cId="2615905325" sldId="2147483664"/>
          </pc:sldLayoutMkLst>
          <pc:spChg chg="del">
            <ac:chgData name="Shukufa Musayeva" userId="925d085fcd50c50b" providerId="LiveId" clId="{730E876E-FC66-4B63-BF0C-43AE1064A780}" dt="2023-09-05T12:01:59.013" v="183"/>
            <ac:spMkLst>
              <pc:docMk/>
              <pc:sldMasterMk cId="2944639081" sldId="2147483660"/>
              <pc:sldLayoutMk cId="2615905325" sldId="2147483664"/>
              <ac:spMk id="2" creationId="{296C3718-0579-4350-9D51-F8F23CE5EF3D}"/>
            </ac:spMkLst>
          </pc:spChg>
          <pc:spChg chg="add del mod">
            <ac:chgData name="Shukufa Musayeva" userId="925d085fcd50c50b" providerId="LiveId" clId="{730E876E-FC66-4B63-BF0C-43AE1064A780}" dt="2023-09-05T12:03:16.654" v="224"/>
            <ac:spMkLst>
              <pc:docMk/>
              <pc:sldMasterMk cId="2944639081" sldId="2147483660"/>
              <pc:sldLayoutMk cId="2615905325" sldId="2147483664"/>
              <ac:spMk id="5" creationId="{39767078-9B06-D040-34CC-97F07BB68D85}"/>
            </ac:spMkLst>
          </pc:spChg>
          <pc:spChg chg="mod">
            <ac:chgData name="Shukufa Musayeva" userId="925d085fcd50c50b" providerId="LiveId" clId="{730E876E-FC66-4B63-BF0C-43AE1064A780}" dt="2023-09-05T12:05:35.964" v="245" actId="1035"/>
            <ac:spMkLst>
              <pc:docMk/>
              <pc:sldMasterMk cId="2944639081" sldId="2147483660"/>
              <pc:sldLayoutMk cId="2615905325" sldId="2147483664"/>
              <ac:spMk id="6" creationId="{BCDB09D4-83F9-4C4D-B666-8CCAC862341F}"/>
            </ac:spMkLst>
          </pc:spChg>
          <pc:spChg chg="add del">
            <ac:chgData name="Shukufa Musayeva" userId="925d085fcd50c50b" providerId="LiveId" clId="{730E876E-FC66-4B63-BF0C-43AE1064A780}" dt="2023-09-05T12:02:31.362" v="185" actId="11529"/>
            <ac:spMkLst>
              <pc:docMk/>
              <pc:sldMasterMk cId="2944639081" sldId="2147483660"/>
              <pc:sldLayoutMk cId="2615905325" sldId="2147483664"/>
              <ac:spMk id="7" creationId="{93E38C5A-6A29-2236-7ED2-0D02B29632B4}"/>
            </ac:spMkLst>
          </pc:spChg>
          <pc:spChg chg="add del mod">
            <ac:chgData name="Shukufa Musayeva" userId="925d085fcd50c50b" providerId="LiveId" clId="{730E876E-FC66-4B63-BF0C-43AE1064A780}" dt="2023-09-05T12:04:07.455" v="232" actId="478"/>
            <ac:spMkLst>
              <pc:docMk/>
              <pc:sldMasterMk cId="2944639081" sldId="2147483660"/>
              <pc:sldLayoutMk cId="2615905325" sldId="2147483664"/>
              <ac:spMk id="8" creationId="{71C15088-3812-4442-86E1-A5CF35B81707}"/>
            </ac:spMkLst>
          </pc:spChg>
          <pc:spChg chg="add mod">
            <ac:chgData name="Shukufa Musayeva" userId="925d085fcd50c50b" providerId="LiveId" clId="{730E876E-FC66-4B63-BF0C-43AE1064A780}" dt="2023-09-05T12:03:17.246" v="225"/>
            <ac:spMkLst>
              <pc:docMk/>
              <pc:sldMasterMk cId="2944639081" sldId="2147483660"/>
              <pc:sldLayoutMk cId="2615905325" sldId="2147483664"/>
              <ac:spMk id="9" creationId="{612D55CA-F051-37CE-C768-E442B7DB51F3}"/>
            </ac:spMkLst>
          </pc:spChg>
          <pc:spChg chg="add del mod">
            <ac:chgData name="Shukufa Musayeva" userId="925d085fcd50c50b" providerId="LiveId" clId="{730E876E-FC66-4B63-BF0C-43AE1064A780}" dt="2023-09-12T07:32:48.890" v="7573" actId="478"/>
            <ac:spMkLst>
              <pc:docMk/>
              <pc:sldMasterMk cId="2944639081" sldId="2147483660"/>
              <pc:sldLayoutMk cId="2615905325" sldId="2147483664"/>
              <ac:spMk id="10" creationId="{5D19E6DE-4126-9BB4-D2C2-6791A71F09AC}"/>
            </ac:spMkLst>
          </pc:spChg>
        </pc:sldLayoutChg>
        <pc:sldLayoutChg chg="addSp delSp modSp mod modTransition">
          <pc:chgData name="Shukufa Musayeva" userId="925d085fcd50c50b" providerId="LiveId" clId="{730E876E-FC66-4B63-BF0C-43AE1064A780}" dt="2023-09-12T07:32:53.390" v="7575" actId="478"/>
          <pc:sldLayoutMkLst>
            <pc:docMk/>
            <pc:sldMasterMk cId="2944639081" sldId="2147483660"/>
            <pc:sldLayoutMk cId="3233861294" sldId="2147483665"/>
          </pc:sldLayoutMkLst>
          <pc:spChg chg="add del">
            <ac:chgData name="Shukufa Musayeva" userId="925d085fcd50c50b" providerId="LiveId" clId="{730E876E-FC66-4B63-BF0C-43AE1064A780}" dt="2023-09-12T07:32:53.390" v="7575" actId="478"/>
            <ac:spMkLst>
              <pc:docMk/>
              <pc:sldMasterMk cId="2944639081" sldId="2147483660"/>
              <pc:sldLayoutMk cId="3233861294" sldId="2147483665"/>
              <ac:spMk id="2" creationId="{9CF75F69-658F-44ED-A4B6-92BA7B5E22B8}"/>
            </ac:spMkLst>
          </pc:spChg>
          <pc:spChg chg="mod">
            <ac:chgData name="Shukufa Musayeva" userId="925d085fcd50c50b" providerId="LiveId" clId="{730E876E-FC66-4B63-BF0C-43AE1064A780}" dt="2023-09-05T12:07:41.609" v="266" actId="1036"/>
            <ac:spMkLst>
              <pc:docMk/>
              <pc:sldMasterMk cId="2944639081" sldId="2147483660"/>
              <pc:sldLayoutMk cId="3233861294" sldId="2147483665"/>
              <ac:spMk id="8" creationId="{65CF9A0E-E6D6-4282-BA9A-8BBEC5D00A67}"/>
            </ac:spMkLst>
          </pc:spChg>
        </pc:sldLayoutChg>
        <pc:sldLayoutChg chg="modSp mod modTransition">
          <pc:chgData name="Shukufa Musayeva" userId="925d085fcd50c50b" providerId="LiveId" clId="{730E876E-FC66-4B63-BF0C-43AE1064A780}" dt="2023-09-05T12:34:01.613" v="345"/>
          <pc:sldLayoutMkLst>
            <pc:docMk/>
            <pc:sldMasterMk cId="2944639081" sldId="2147483660"/>
            <pc:sldLayoutMk cId="315953049" sldId="2147483666"/>
          </pc:sldLayoutMkLst>
          <pc:spChg chg="mod">
            <ac:chgData name="Shukufa Musayeva" userId="925d085fcd50c50b" providerId="LiveId" clId="{730E876E-FC66-4B63-BF0C-43AE1064A780}" dt="2023-09-05T12:07:55.065" v="275" actId="1036"/>
            <ac:spMkLst>
              <pc:docMk/>
              <pc:sldMasterMk cId="2944639081" sldId="2147483660"/>
              <pc:sldLayoutMk cId="315953049" sldId="2147483666"/>
              <ac:spMk id="4" creationId="{BA1E465F-81C5-4655-A07C-6BB4E99F59F4}"/>
            </ac:spMkLst>
          </pc:spChg>
        </pc:sldLayoutChg>
        <pc:sldLayoutChg chg="modSp mod modTransition">
          <pc:chgData name="Shukufa Musayeva" userId="925d085fcd50c50b" providerId="LiveId" clId="{730E876E-FC66-4B63-BF0C-43AE1064A780}" dt="2023-09-05T12:34:01.613" v="345"/>
          <pc:sldLayoutMkLst>
            <pc:docMk/>
            <pc:sldMasterMk cId="2944639081" sldId="2147483660"/>
            <pc:sldLayoutMk cId="2144295464" sldId="2147483667"/>
          </pc:sldLayoutMkLst>
          <pc:spChg chg="mod">
            <ac:chgData name="Shukufa Musayeva" userId="925d085fcd50c50b" providerId="LiveId" clId="{730E876E-FC66-4B63-BF0C-43AE1064A780}" dt="2023-09-05T12:08:02.986" v="281" actId="1036"/>
            <ac:spMkLst>
              <pc:docMk/>
              <pc:sldMasterMk cId="2944639081" sldId="2147483660"/>
              <pc:sldLayoutMk cId="2144295464" sldId="2147483667"/>
              <ac:spMk id="3" creationId="{CB41DF10-B88B-4A72-AA02-F4240E0391E8}"/>
            </ac:spMkLst>
          </pc:spChg>
        </pc:sldLayoutChg>
        <pc:sldLayoutChg chg="modSp mod modTransition">
          <pc:chgData name="Shukufa Musayeva" userId="925d085fcd50c50b" providerId="LiveId" clId="{730E876E-FC66-4B63-BF0C-43AE1064A780}" dt="2023-09-05T12:34:01.613" v="345"/>
          <pc:sldLayoutMkLst>
            <pc:docMk/>
            <pc:sldMasterMk cId="2944639081" sldId="2147483660"/>
            <pc:sldLayoutMk cId="3952864053" sldId="2147483668"/>
          </pc:sldLayoutMkLst>
          <pc:spChg chg="mod">
            <ac:chgData name="Shukufa Musayeva" userId="925d085fcd50c50b" providerId="LiveId" clId="{730E876E-FC66-4B63-BF0C-43AE1064A780}" dt="2023-09-05T12:08:10.908" v="290" actId="1036"/>
            <ac:spMkLst>
              <pc:docMk/>
              <pc:sldMasterMk cId="2944639081" sldId="2147483660"/>
              <pc:sldLayoutMk cId="3952864053" sldId="2147483668"/>
              <ac:spMk id="6" creationId="{99108975-190B-44D4-A51C-F431D79D9F88}"/>
            </ac:spMkLst>
          </pc:spChg>
        </pc:sldLayoutChg>
        <pc:sldLayoutChg chg="modSp mod modTransition">
          <pc:chgData name="Shukufa Musayeva" userId="925d085fcd50c50b" providerId="LiveId" clId="{730E876E-FC66-4B63-BF0C-43AE1064A780}" dt="2023-09-05T12:34:35.268" v="346" actId="735"/>
          <pc:sldLayoutMkLst>
            <pc:docMk/>
            <pc:sldMasterMk cId="2944639081" sldId="2147483660"/>
            <pc:sldLayoutMk cId="2000129633" sldId="2147483669"/>
          </pc:sldLayoutMkLst>
          <pc:spChg chg="mod">
            <ac:chgData name="Shukufa Musayeva" userId="925d085fcd50c50b" providerId="LiveId" clId="{730E876E-FC66-4B63-BF0C-43AE1064A780}" dt="2023-09-05T12:08:25.511" v="306" actId="1036"/>
            <ac:spMkLst>
              <pc:docMk/>
              <pc:sldMasterMk cId="2944639081" sldId="2147483660"/>
              <pc:sldLayoutMk cId="2000129633" sldId="2147483669"/>
              <ac:spMk id="6" creationId="{24348229-9151-4720-B081-EBA35B1AA3C4}"/>
            </ac:spMkLst>
          </pc:spChg>
        </pc:sldLayoutChg>
        <pc:sldLayoutChg chg="modSp mod modTransition">
          <pc:chgData name="Shukufa Musayeva" userId="925d085fcd50c50b" providerId="LiveId" clId="{730E876E-FC66-4B63-BF0C-43AE1064A780}" dt="2023-09-05T12:34:01.613" v="345"/>
          <pc:sldLayoutMkLst>
            <pc:docMk/>
            <pc:sldMasterMk cId="2944639081" sldId="2147483660"/>
            <pc:sldLayoutMk cId="92425016" sldId="2147483670"/>
          </pc:sldLayoutMkLst>
          <pc:spChg chg="mod">
            <ac:chgData name="Shukufa Musayeva" userId="925d085fcd50c50b" providerId="LiveId" clId="{730E876E-FC66-4B63-BF0C-43AE1064A780}" dt="2023-09-05T12:08:37.946" v="323" actId="1036"/>
            <ac:spMkLst>
              <pc:docMk/>
              <pc:sldMasterMk cId="2944639081" sldId="2147483660"/>
              <pc:sldLayoutMk cId="92425016" sldId="2147483670"/>
              <ac:spMk id="5" creationId="{398EFDEB-AA1C-42DD-9F08-809A7CA1B6A4}"/>
            </ac:spMkLst>
          </pc:spChg>
        </pc:sldLayoutChg>
        <pc:sldLayoutChg chg="modSp mod modTransition">
          <pc:chgData name="Shukufa Musayeva" userId="925d085fcd50c50b" providerId="LiveId" clId="{730E876E-FC66-4B63-BF0C-43AE1064A780}" dt="2023-09-05T12:34:01.613" v="345"/>
          <pc:sldLayoutMkLst>
            <pc:docMk/>
            <pc:sldMasterMk cId="2944639081" sldId="2147483660"/>
            <pc:sldLayoutMk cId="1452281017" sldId="2147483671"/>
          </pc:sldLayoutMkLst>
          <pc:spChg chg="mod">
            <ac:chgData name="Shukufa Musayeva" userId="925d085fcd50c50b" providerId="LiveId" clId="{730E876E-FC66-4B63-BF0C-43AE1064A780}" dt="2023-09-05T12:08:48.035" v="339" actId="1036"/>
            <ac:spMkLst>
              <pc:docMk/>
              <pc:sldMasterMk cId="2944639081" sldId="2147483660"/>
              <pc:sldLayoutMk cId="1452281017" sldId="2147483671"/>
              <ac:spMk id="5" creationId="{656669A3-57E8-4ED1-AD67-69586AA3C495}"/>
            </ac:spMkLst>
          </pc:spChg>
        </pc:sldLayoutChg>
        <pc:sldLayoutChg chg="new del mod">
          <pc:chgData name="Shukufa Musayeva" userId="925d085fcd50c50b" providerId="LiveId" clId="{730E876E-FC66-4B63-BF0C-43AE1064A780}" dt="2023-09-12T07:34:10.527" v="7579" actId="11236"/>
          <pc:sldLayoutMkLst>
            <pc:docMk/>
            <pc:sldMasterMk cId="2944639081" sldId="2147483660"/>
            <pc:sldLayoutMk cId="3201832168" sldId="2147483672"/>
          </pc:sldLayoutMkLst>
        </pc:sldLayoutChg>
        <pc:sldLayoutChg chg="new del mod">
          <pc:chgData name="Shukufa Musayeva" userId="925d085fcd50c50b" providerId="LiveId" clId="{730E876E-FC66-4B63-BF0C-43AE1064A780}" dt="2023-09-05T11:49:47.087" v="164" actId="2696"/>
          <pc:sldLayoutMkLst>
            <pc:docMk/>
            <pc:sldMasterMk cId="2944639081" sldId="2147483660"/>
            <pc:sldLayoutMk cId="3791112101" sldId="2147483672"/>
          </pc:sldLayoutMkLst>
        </pc:sldLayoutChg>
      </pc:sldMasterChg>
      <pc:sldMasterChg chg="new del mod addSldLayout delSldLayout">
        <pc:chgData name="Shukufa Musayeva" userId="925d085fcd50c50b" providerId="LiveId" clId="{730E876E-FC66-4B63-BF0C-43AE1064A780}" dt="2023-09-12T07:34:08.337" v="7577" actId="6938"/>
        <pc:sldMasterMkLst>
          <pc:docMk/>
          <pc:sldMasterMk cId="862340279" sldId="2147483672"/>
        </pc:sldMasterMkLst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3871874420" sldId="2147483673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3678147042" sldId="2147483674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3566834911" sldId="2147483675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1030364091" sldId="2147483676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144817936" sldId="2147483677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1751994714" sldId="2147483678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1359636395" sldId="2147483679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2078891894" sldId="2147483680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3328923921" sldId="2147483681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1093781495" sldId="2147483682"/>
          </pc:sldLayoutMkLst>
        </pc:sldLayoutChg>
        <pc:sldLayoutChg chg="new del replId">
          <pc:chgData name="Shukufa Musayeva" userId="925d085fcd50c50b" providerId="LiveId" clId="{730E876E-FC66-4B63-BF0C-43AE1064A780}" dt="2023-09-12T07:34:08.337" v="7577" actId="6938"/>
          <pc:sldLayoutMkLst>
            <pc:docMk/>
            <pc:sldMasterMk cId="862340279" sldId="2147483672"/>
            <pc:sldLayoutMk cId="2802649260" sldId="2147483683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9CE6A17-B05F-5C92-61B0-068FE99ABF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DAD4C1-3E39-4E41-850E-BAF180FE03F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3838BE29-B25D-636B-3C89-AAB18C26398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5C2D6384-7083-C91A-DD29-813F0E2ED6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5612"/>
      </p:ext>
    </p:extLst>
  </p:cSld>
  <p:clrMap bg1="lt1" tx1="dk1" bg2="lt2" tx2="dk2" accent1="accent1" accent2="accent2" accent3="accent3" accent4="accent4" accent5="accent5" accent6="accent6" hlink="hlink" folHlink="folHlink"/>
  <p:hf sldNum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ru-RU"/>
              <a:t>C</a:t>
            </a: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3D2205-4B65-4931-96D7-E59AB92D86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171652"/>
      </p:ext>
    </p:extLst>
  </p:cSld>
  <p:clrMap bg1="lt1" tx1="dk1" bg2="lt2" tx2="dk2" accent1="accent1" accent2="accent2" accent3="accent3" accent4="accent4" accent5="accent5" accent6="accent6" hlink="hlink" folHlink="folHlink"/>
  <p:hf sldNum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9089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241491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493297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923009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622711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65703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239466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55755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5186709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7209099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9741125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397383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5259120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173941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5190455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3861387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40340672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9943829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3169427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2714757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6351358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4776869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2423256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823358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6885517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CEE901-58C6-7761-62FF-C06BA6568627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1136757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8760109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ru-RU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07171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7478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4CD001C-CC8C-1094-2BAD-29A38C627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8836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548AB247-D29F-BC8C-230F-A0247E11A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07197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14800" y="6607197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612D55CA-F051-37CE-C768-E442B7DB5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8836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8836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7471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8836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7471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8836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7471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937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600" b="0" i="0">
                <a:solidFill>
                  <a:schemeClr val="bg1"/>
                </a:solidFill>
              </a:defRPr>
            </a:lvl1pPr>
          </a:lstStyle>
          <a:p>
            <a:r>
              <a:rPr lang="az-Latn-AZ" dirty="0"/>
              <a:t>Dr. Shukufa Musayeva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0B2555-C6A0-7125-2E88-926238DA88DF}"/>
              </a:ext>
            </a:extLst>
          </p:cNvPr>
          <p:cNvSpPr txBox="1"/>
          <p:nvPr userDrawn="1"/>
        </p:nvSpPr>
        <p:spPr>
          <a:xfrm>
            <a:off x="10071463" y="65299"/>
            <a:ext cx="1869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Cardiogenic s</a:t>
            </a:r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hock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Cardiogenic s</a:t>
            </a:r>
            <a: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hock</a:t>
            </a:r>
            <a:b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az-Latn-A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i="1" dirty="0"/>
              <a:t>Dr. Shukufa</a:t>
            </a:r>
            <a:r>
              <a:rPr lang="en-US" b="1" i="1" dirty="0"/>
              <a:t> Musayeva</a:t>
            </a:r>
          </a:p>
          <a:p>
            <a:r>
              <a:rPr lang="en-US" b="1" i="1" dirty="0"/>
              <a:t>Department of 1</a:t>
            </a:r>
            <a:r>
              <a:rPr lang="en-US" b="1" i="1" baseline="30000" dirty="0"/>
              <a:t>st</a:t>
            </a:r>
            <a:r>
              <a:rPr lang="en-US" b="1" i="1" dirty="0"/>
              <a:t> Surgical Diseases</a:t>
            </a:r>
            <a:endParaRPr lang="az-Latn-AZ" b="1" i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 of shock</a:t>
            </a:r>
            <a:endParaRPr lang="az-Latn-A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36855"/>
            <a:ext cx="10573987" cy="5216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Fundamental </a:t>
            </a:r>
            <a:r>
              <a:rPr lang="en-GB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point of view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shock is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</a:rPr>
              <a:t>cellular and tissue hypoxia 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caused by a decrease in oxygen delivery and uptake, oxygen overuse, or a combination thereof.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Practical point of view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shock is hypoperfusion, that is, hypoxia occurring in cells and tissues due to insufficient blood circulation. 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</a:rPr>
              <a:t>It is clinically manifested by hemodynamic disturbances and organ dysfunctions</a:t>
            </a: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z-Latn-AZ" sz="2400" b="1" dirty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D5B824C3-887B-C900-9DEE-D4E02057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29EE587-4874-BEE9-5C30-C5F156D04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5302" y="2672198"/>
            <a:ext cx="4458098" cy="38817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Classification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696" y="843429"/>
            <a:ext cx="3710049" cy="2585571"/>
          </a:xfrm>
        </p:spPr>
        <p:txBody>
          <a:bodyPr>
            <a:normAutofit fontScale="92500" lnSpcReduction="2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US" sz="32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echanism</a:t>
            </a:r>
            <a:endParaRPr lang="az-Latn-A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povolemi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ardiogen</a:t>
            </a:r>
            <a:r>
              <a:rPr lang="en-US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ic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Obstru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tiv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Distributive or 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vasomotor </a:t>
            </a:r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716FF0-3AC2-12AF-0902-72E0EA5F9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51A82-D862-DA5B-D0BE-AC55D1EA214B}"/>
              </a:ext>
            </a:extLst>
          </p:cNvPr>
          <p:cNvSpPr txBox="1"/>
          <p:nvPr/>
        </p:nvSpPr>
        <p:spPr>
          <a:xfrm>
            <a:off x="8325049" y="843429"/>
            <a:ext cx="3171254" cy="1828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Stages</a:t>
            </a:r>
            <a:endParaRPr lang="az-Latn-AZ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Compensated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ru-RU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ompensat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</a:t>
            </a:r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Refractory</a:t>
            </a: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Irreversible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Causes and risk factors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5501927" y="688359"/>
            <a:ext cx="11881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/>
              <a:t>Shock</a:t>
            </a:r>
            <a:endParaRPr lang="az-Latn-AZ" sz="32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ADF613-CD8F-7F0B-CAF3-2DB67D4F5DB2}"/>
              </a:ext>
            </a:extLst>
          </p:cNvPr>
          <p:cNvSpPr txBox="1"/>
          <p:nvPr/>
        </p:nvSpPr>
        <p:spPr>
          <a:xfrm>
            <a:off x="768151" y="2129424"/>
            <a:ext cx="15905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povolemia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D45E1E-1901-3100-C0FB-5AB2D8561C92}"/>
              </a:ext>
            </a:extLst>
          </p:cNvPr>
          <p:cNvSpPr txBox="1"/>
          <p:nvPr/>
        </p:nvSpPr>
        <p:spPr>
          <a:xfrm>
            <a:off x="3735630" y="2129424"/>
            <a:ext cx="1713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odilata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tion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BC25DB-E8F6-A602-B293-7AC65F75C3EF}"/>
              </a:ext>
            </a:extLst>
          </p:cNvPr>
          <p:cNvSpPr txBox="1"/>
          <p:nvPr/>
        </p:nvSpPr>
        <p:spPr>
          <a:xfrm>
            <a:off x="6936596" y="2129424"/>
            <a:ext cx="14307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ardiogen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9647583" y="2129424"/>
            <a:ext cx="14734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structive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DD8B19-34FD-492D-64DF-F8C5F6546834}"/>
              </a:ext>
            </a:extLst>
          </p:cNvPr>
          <p:cNvSpPr txBox="1"/>
          <p:nvPr/>
        </p:nvSpPr>
        <p:spPr>
          <a:xfrm>
            <a:off x="408798" y="3112618"/>
            <a:ext cx="22862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leeding </a:t>
            </a:r>
            <a:endParaRPr lang="en-US" sz="20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D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ehydratio</a:t>
            </a:r>
            <a:r>
              <a:rPr lang="en-US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US" sz="20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D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iarrhea</a:t>
            </a:r>
            <a:endParaRPr lang="en-US" sz="2000" b="1" dirty="0">
              <a:solidFill>
                <a:srgbClr val="202124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urns</a:t>
            </a:r>
            <a:endParaRPr lang="en-US" sz="2000" b="1" dirty="0">
              <a:solidFill>
                <a:srgbClr val="202124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ancreatitis</a:t>
            </a:r>
            <a:endParaRPr lang="en-US" sz="20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ntestinal </a:t>
            </a:r>
            <a:r>
              <a:rPr lang="en-US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obstruction</a:t>
            </a:r>
            <a:endParaRPr lang="en-US" sz="2000" b="1" dirty="0">
              <a:solidFill>
                <a:srgbClr val="202124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Sepsis</a:t>
            </a:r>
          </a:p>
          <a:p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0FAE0A-BEBF-0FA1-12F3-35210255F9D4}"/>
              </a:ext>
            </a:extLst>
          </p:cNvPr>
          <p:cNvSpPr txBox="1"/>
          <p:nvPr/>
        </p:nvSpPr>
        <p:spPr>
          <a:xfrm>
            <a:off x="3289465" y="3173736"/>
            <a:ext cx="25955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SIRS-sepsis</a:t>
            </a:r>
          </a:p>
          <a:p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</a:rPr>
              <a:t>N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eurogenic</a:t>
            </a:r>
          </a:p>
          <a:p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</a:rPr>
              <a:t>E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ndocrine (adrenal, thyrotoxic, etc.)</a:t>
            </a:r>
          </a:p>
          <a:p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</a:rPr>
              <a:t>L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iver failure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A294CA-5164-C023-AC89-70A54776B7C0}"/>
              </a:ext>
            </a:extLst>
          </p:cNvPr>
          <p:cNvSpPr txBox="1"/>
          <p:nvPr/>
        </p:nvSpPr>
        <p:spPr>
          <a:xfrm>
            <a:off x="6096000" y="3182520"/>
            <a:ext cx="285244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M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yocardial infarction</a:t>
            </a:r>
            <a:endParaRPr lang="en-US" sz="20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eart failure</a:t>
            </a:r>
            <a:endParaRPr lang="en-US" sz="20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V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alve rupture</a:t>
            </a:r>
            <a:r>
              <a:rPr lang="en-US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</a:t>
            </a:r>
          </a:p>
          <a:p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aroxysmal tachycardia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0FB224-849E-DBA3-B5BB-21ACB99FDE56}"/>
              </a:ext>
            </a:extLst>
          </p:cNvPr>
          <p:cNvSpPr txBox="1"/>
          <p:nvPr/>
        </p:nvSpPr>
        <p:spPr>
          <a:xfrm>
            <a:off x="9027318" y="3112618"/>
            <a:ext cx="27558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Tension pneumothorax</a:t>
            </a:r>
          </a:p>
          <a:p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</a:rPr>
              <a:t>C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ardiac tamponade</a:t>
            </a:r>
          </a:p>
          <a:p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</a:rPr>
              <a:t>P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ulmonary embolism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B551B75-B2FE-CEEF-0706-37AA194C8D92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flipH="1">
            <a:off x="4592307" y="1273134"/>
            <a:ext cx="1503693" cy="8562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3154468-95B0-BF8B-01B1-2424B95E8BEB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>
            <a:off x="6096000" y="1273134"/>
            <a:ext cx="1555953" cy="8562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flipH="1">
            <a:off x="1563433" y="1273134"/>
            <a:ext cx="4532567" cy="8562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  <a:stCxn id="4" idx="2"/>
            <a:endCxn id="8" idx="0"/>
          </p:cNvCxnSpPr>
          <p:nvPr/>
        </p:nvCxnSpPr>
        <p:spPr>
          <a:xfrm>
            <a:off x="6096000" y="1273134"/>
            <a:ext cx="4288297" cy="8562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A58CA17-B8DA-59A7-2C49-F6E783EF19E3}"/>
              </a:ext>
            </a:extLst>
          </p:cNvPr>
          <p:cNvCxnSpPr>
            <a:cxnSpLocks/>
            <a:stCxn id="5" idx="2"/>
            <a:endCxn id="9" idx="0"/>
          </p:cNvCxnSpPr>
          <p:nvPr/>
        </p:nvCxnSpPr>
        <p:spPr>
          <a:xfrm flipH="1">
            <a:off x="1551931" y="2529534"/>
            <a:ext cx="11502" cy="5830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49786DD-5C0D-029F-7D0D-CC1DF6AB5D1D}"/>
              </a:ext>
            </a:extLst>
          </p:cNvPr>
          <p:cNvCxnSpPr>
            <a:cxnSpLocks/>
            <a:stCxn id="6" idx="2"/>
            <a:endCxn id="10" idx="0"/>
          </p:cNvCxnSpPr>
          <p:nvPr/>
        </p:nvCxnSpPr>
        <p:spPr>
          <a:xfrm flipH="1">
            <a:off x="4587216" y="2529534"/>
            <a:ext cx="5091" cy="6442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541A53C5-CF8A-66DC-DB15-5AE19A23EB5B}"/>
              </a:ext>
            </a:extLst>
          </p:cNvPr>
          <p:cNvCxnSpPr>
            <a:cxnSpLocks/>
          </p:cNvCxnSpPr>
          <p:nvPr/>
        </p:nvCxnSpPr>
        <p:spPr>
          <a:xfrm>
            <a:off x="7566432" y="2542774"/>
            <a:ext cx="0" cy="56984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A8A9E25-B0DB-ED7D-F78D-131A37A71461}"/>
              </a:ext>
            </a:extLst>
          </p:cNvPr>
          <p:cNvCxnSpPr>
            <a:cxnSpLocks/>
            <a:stCxn id="8" idx="2"/>
            <a:endCxn id="12" idx="0"/>
          </p:cNvCxnSpPr>
          <p:nvPr/>
        </p:nvCxnSpPr>
        <p:spPr>
          <a:xfrm>
            <a:off x="10384297" y="2529534"/>
            <a:ext cx="20963" cy="5830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2B5086E-EF42-D69D-6201-E0709DC86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D6FC85-2B5B-EB9D-B0E9-2564B6289A56}"/>
              </a:ext>
            </a:extLst>
          </p:cNvPr>
          <p:cNvSpPr txBox="1"/>
          <p:nvPr/>
        </p:nvSpPr>
        <p:spPr>
          <a:xfrm>
            <a:off x="5129823" y="2580374"/>
            <a:ext cx="17636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poperfu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sion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3FD04F-FD0B-555B-2887-2F9AC8E5A491}"/>
              </a:ext>
            </a:extLst>
          </p:cNvPr>
          <p:cNvSpPr txBox="1"/>
          <p:nvPr/>
        </p:nvSpPr>
        <p:spPr>
          <a:xfrm>
            <a:off x="5532881" y="3288772"/>
            <a:ext cx="957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01C5E-52E5-725E-BD13-DB62C9BA8B76}"/>
              </a:ext>
            </a:extLst>
          </p:cNvPr>
          <p:cNvSpPr txBox="1"/>
          <p:nvPr/>
        </p:nvSpPr>
        <p:spPr>
          <a:xfrm>
            <a:off x="3668682" y="3823962"/>
            <a:ext cx="4685898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ellular d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sfun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ction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dysfunction of membrane pumps</a:t>
            </a:r>
            <a:endParaRPr lang="en-US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mitochondrial dysfunction </a:t>
            </a:r>
            <a:endParaRPr lang="en-US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disruption of cellular homeostasis and functions</a:t>
            </a:r>
            <a:endParaRPr lang="az-Latn-AZ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BA2B57-B175-FB55-13BA-D63BA0EF4D22}"/>
              </a:ext>
            </a:extLst>
          </p:cNvPr>
          <p:cNvSpPr txBox="1"/>
          <p:nvPr/>
        </p:nvSpPr>
        <p:spPr>
          <a:xfrm>
            <a:off x="3841618" y="5186276"/>
            <a:ext cx="4340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ellular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damage</a:t>
            </a:r>
          </a:p>
          <a:p>
            <a:pPr algn="ctr"/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edema, acidosis, destruction,  inflammation</a:t>
            </a:r>
            <a:r>
              <a:rPr lang="az-Latn-A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E3C25F-AAE3-B57E-201A-7CD7C1171FA9}"/>
              </a:ext>
            </a:extLst>
          </p:cNvPr>
          <p:cNvSpPr txBox="1"/>
          <p:nvPr/>
        </p:nvSpPr>
        <p:spPr>
          <a:xfrm>
            <a:off x="2969486" y="6005053"/>
            <a:ext cx="60842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sfun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ction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damage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SIRS, sepsis, primary and secondary multiple organ dysfunction</a:t>
            </a:r>
            <a:endParaRPr lang="az-Latn-AZ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15E574-52EE-A75A-19AE-2888AC95E321}"/>
              </a:ext>
            </a:extLst>
          </p:cNvPr>
          <p:cNvSpPr txBox="1"/>
          <p:nvPr/>
        </p:nvSpPr>
        <p:spPr>
          <a:xfrm>
            <a:off x="1359700" y="914314"/>
            <a:ext cx="17475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povolemia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dirty="0"/>
              <a:t>Bleeding</a:t>
            </a:r>
          </a:p>
          <a:p>
            <a:pPr lvl="1"/>
            <a:r>
              <a:rPr lang="en-US" dirty="0"/>
              <a:t>Plasma loss</a:t>
            </a:r>
            <a:endParaRPr lang="az-Latn-AZ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5081E4-B2D9-4723-3C95-F819E241FFF2}"/>
              </a:ext>
            </a:extLst>
          </p:cNvPr>
          <p:cNvSpPr txBox="1"/>
          <p:nvPr/>
        </p:nvSpPr>
        <p:spPr>
          <a:xfrm>
            <a:off x="3342055" y="860459"/>
            <a:ext cx="284090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ardiogen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600" b="1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</a:t>
            </a:r>
            <a:r>
              <a:rPr lang="en-US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M</a:t>
            </a:r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yocardial infarction</a:t>
            </a:r>
            <a:endParaRPr lang="en-US" dirty="0">
              <a:solidFill>
                <a:srgbClr val="202124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H</a:t>
            </a:r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eart failure</a:t>
            </a:r>
            <a:endParaRPr lang="en-US" dirty="0">
              <a:solidFill>
                <a:srgbClr val="202124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US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V</a:t>
            </a:r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alve rupture</a:t>
            </a:r>
            <a:r>
              <a:rPr lang="en-US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</a:t>
            </a:r>
          </a:p>
          <a:p>
            <a:r>
              <a:rPr lang="en-US" dirty="0">
                <a:solidFill>
                  <a:srgbClr val="202124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P</a:t>
            </a:r>
            <a:r>
              <a:rPr lang="az-Latn-AZ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aroxysmal tachycardia</a:t>
            </a:r>
            <a:endParaRPr lang="az-Latn-AZ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5152E4-C887-3A0D-EE71-F1DD0DE4DE63}"/>
              </a:ext>
            </a:extLst>
          </p:cNvPr>
          <p:cNvSpPr txBox="1"/>
          <p:nvPr/>
        </p:nvSpPr>
        <p:spPr>
          <a:xfrm>
            <a:off x="6341660" y="860459"/>
            <a:ext cx="2762166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Obstruction</a:t>
            </a:r>
          </a:p>
          <a:p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     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Tension pneumothorax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          C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ardiac tamponade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          P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ulmonary embolism</a:t>
            </a:r>
            <a:endParaRPr lang="az-Latn-AZ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AB0C72-56F0-8C3A-11C2-40DD86A14198}"/>
              </a:ext>
            </a:extLst>
          </p:cNvPr>
          <p:cNvSpPr txBox="1"/>
          <p:nvPr/>
        </p:nvSpPr>
        <p:spPr>
          <a:xfrm>
            <a:off x="9271261" y="733834"/>
            <a:ext cx="2205925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odilat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ation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SIRS-sepsis</a:t>
            </a:r>
          </a:p>
          <a:p>
            <a:pPr lvl="2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N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eurogenic</a:t>
            </a:r>
          </a:p>
          <a:p>
            <a:pPr lvl="2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E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ndocrine</a:t>
            </a:r>
          </a:p>
          <a:p>
            <a:pPr lvl="2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</a:rPr>
              <a:t>L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iver failure</a:t>
            </a:r>
            <a:endParaRPr lang="az-Latn-AZ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2"/>
            <a:endParaRPr lang="az-Latn-AZ" sz="1400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021AF94-E1FC-91E8-1D78-592E8509AAA1}"/>
              </a:ext>
            </a:extLst>
          </p:cNvPr>
          <p:cNvCxnSpPr>
            <a:cxnSpLocks/>
            <a:stCxn id="5" idx="2"/>
            <a:endCxn id="6" idx="0"/>
          </p:cNvCxnSpPr>
          <p:nvPr/>
        </p:nvCxnSpPr>
        <p:spPr>
          <a:xfrm flipH="1">
            <a:off x="6011631" y="3658104"/>
            <a:ext cx="3" cy="16585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4F44B2C-E4F4-F6EA-13CC-2BEAAF1B4DDA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>
            <a:off x="6011631" y="5055068"/>
            <a:ext cx="4" cy="13120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1AECC7A-CD42-6250-988A-A198ED772F74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flipH="1">
            <a:off x="6011634" y="2980484"/>
            <a:ext cx="1" cy="3082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52A5DEBD-3D89-37BF-C230-B2DE37DEF794}"/>
              </a:ext>
            </a:extLst>
          </p:cNvPr>
          <p:cNvCxnSpPr>
            <a:stCxn id="12" idx="2"/>
            <a:endCxn id="4" idx="3"/>
          </p:cNvCxnSpPr>
          <p:nvPr/>
        </p:nvCxnSpPr>
        <p:spPr>
          <a:xfrm rot="5400000">
            <a:off x="8472313" y="878518"/>
            <a:ext cx="323046" cy="3480777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or: Elbow 30">
            <a:extLst>
              <a:ext uri="{FF2B5EF4-FFF2-40B4-BE49-F238E27FC236}">
                <a16:creationId xmlns:a16="http://schemas.microsoft.com/office/drawing/2014/main" id="{0EFAA2F6-9DA5-9A35-F5C0-09CEBAE5EB44}"/>
              </a:ext>
            </a:extLst>
          </p:cNvPr>
          <p:cNvCxnSpPr>
            <a:cxnSpLocks/>
            <a:stCxn id="9" idx="2"/>
            <a:endCxn id="4" idx="1"/>
          </p:cNvCxnSpPr>
          <p:nvPr/>
        </p:nvCxnSpPr>
        <p:spPr>
          <a:xfrm rot="16200000" flipH="1">
            <a:off x="3225656" y="876262"/>
            <a:ext cx="912008" cy="2896326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or: Elbow 33">
            <a:extLst>
              <a:ext uri="{FF2B5EF4-FFF2-40B4-BE49-F238E27FC236}">
                <a16:creationId xmlns:a16="http://schemas.microsoft.com/office/drawing/2014/main" id="{06851F4E-C8DB-E912-1348-19942C3282B4}"/>
              </a:ext>
            </a:extLst>
          </p:cNvPr>
          <p:cNvCxnSpPr>
            <a:cxnSpLocks/>
            <a:stCxn id="11" idx="2"/>
            <a:endCxn id="4" idx="3"/>
          </p:cNvCxnSpPr>
          <p:nvPr/>
        </p:nvCxnSpPr>
        <p:spPr>
          <a:xfrm rot="5400000">
            <a:off x="6963663" y="2021349"/>
            <a:ext cx="688864" cy="829296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9F40E88C-7BEE-1138-EE7D-FE4F757AE13C}"/>
              </a:ext>
            </a:extLst>
          </p:cNvPr>
          <p:cNvCxnSpPr>
            <a:cxnSpLocks/>
            <a:stCxn id="10" idx="2"/>
            <a:endCxn id="4" idx="1"/>
          </p:cNvCxnSpPr>
          <p:nvPr/>
        </p:nvCxnSpPr>
        <p:spPr>
          <a:xfrm rot="16200000" flipH="1">
            <a:off x="4740233" y="2390838"/>
            <a:ext cx="411865" cy="367315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8401724E-B671-51EB-A309-48FC25BA63A3}"/>
              </a:ext>
            </a:extLst>
          </p:cNvPr>
          <p:cNvCxnSpPr>
            <a:cxnSpLocks/>
            <a:stCxn id="8" idx="1"/>
            <a:endCxn id="5" idx="1"/>
          </p:cNvCxnSpPr>
          <p:nvPr/>
        </p:nvCxnSpPr>
        <p:spPr>
          <a:xfrm rot="10800000" flipH="1">
            <a:off x="2969485" y="3473439"/>
            <a:ext cx="2563395" cy="2854781"/>
          </a:xfrm>
          <a:prstGeom prst="bentConnector3">
            <a:avLst>
              <a:gd name="adj1" fmla="val -8918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or: Elbow 31">
            <a:extLst>
              <a:ext uri="{FF2B5EF4-FFF2-40B4-BE49-F238E27FC236}">
                <a16:creationId xmlns:a16="http://schemas.microsoft.com/office/drawing/2014/main" id="{A8C199C2-B8BF-5A7B-334C-A1DEAE04A461}"/>
              </a:ext>
            </a:extLst>
          </p:cNvPr>
          <p:cNvCxnSpPr>
            <a:cxnSpLocks/>
            <a:stCxn id="8" idx="1"/>
            <a:endCxn id="6" idx="1"/>
          </p:cNvCxnSpPr>
          <p:nvPr/>
        </p:nvCxnSpPr>
        <p:spPr>
          <a:xfrm rot="10800000" flipH="1">
            <a:off x="2969486" y="4439515"/>
            <a:ext cx="699196" cy="1888704"/>
          </a:xfrm>
          <a:prstGeom prst="bentConnector3">
            <a:avLst>
              <a:gd name="adj1" fmla="val -32695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31DE169B-9376-5A1D-D334-514970D29E88}"/>
              </a:ext>
            </a:extLst>
          </p:cNvPr>
          <p:cNvCxnSpPr>
            <a:cxnSpLocks/>
            <a:stCxn id="8" idx="1"/>
            <a:endCxn id="7" idx="1"/>
          </p:cNvCxnSpPr>
          <p:nvPr/>
        </p:nvCxnSpPr>
        <p:spPr>
          <a:xfrm rot="10800000" flipH="1">
            <a:off x="2969486" y="5509443"/>
            <a:ext cx="872132" cy="818777"/>
          </a:xfrm>
          <a:prstGeom prst="bentConnector3">
            <a:avLst>
              <a:gd name="adj1" fmla="val -26212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E80C4F4-4E06-C83B-B128-3C5289DB6A73}"/>
              </a:ext>
            </a:extLst>
          </p:cNvPr>
          <p:cNvCxnSpPr>
            <a:cxnSpLocks/>
            <a:stCxn id="7" idx="2"/>
            <a:endCxn id="8" idx="0"/>
          </p:cNvCxnSpPr>
          <p:nvPr/>
        </p:nvCxnSpPr>
        <p:spPr>
          <a:xfrm flipH="1">
            <a:off x="6011633" y="5832607"/>
            <a:ext cx="2" cy="17244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205B230-A8E4-2D84-25A4-153F07EA3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sp>
        <p:nvSpPr>
          <p:cNvPr id="15" name="Заголовок 14">
            <a:extLst>
              <a:ext uri="{FF2B5EF4-FFF2-40B4-BE49-F238E27FC236}">
                <a16:creationId xmlns:a16="http://schemas.microsoft.com/office/drawing/2014/main" id="{87D7482F-F278-ACC8-E7A0-16E3763F999D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rtl="0" eaLnBrk="1" latinLnBrk="0" hangingPunct="1"/>
            <a:r>
              <a:rPr lang="en-US" b="1" kern="1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n-ea"/>
                <a:cs typeface="+mn-cs"/>
              </a:rPr>
              <a:t>Pathogenetic mechanism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EC77BA0E-9AC4-8473-CE91-F6172E4EC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BFB84B-2864-4A7A-9876-96A46E58C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345" y="568385"/>
            <a:ext cx="9176687" cy="60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511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03" name="AutoShape 47"/>
          <p:cNvSpPr>
            <a:spLocks noChangeArrowheads="1"/>
          </p:cNvSpPr>
          <p:nvPr/>
        </p:nvSpPr>
        <p:spPr bwMode="auto">
          <a:xfrm>
            <a:off x="1588871" y="5355811"/>
            <a:ext cx="3343003" cy="1021556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az-Latn-AZ" altLang="en-US" b="1" dirty="0">
                <a:solidFill>
                  <a:schemeClr val="tx2"/>
                </a:solidFill>
              </a:rPr>
              <a:t>Recentralization</a:t>
            </a:r>
          </a:p>
          <a:p>
            <a:r>
              <a:rPr lang="en-US" altLang="en-US" b="1" dirty="0">
                <a:solidFill>
                  <a:schemeClr val="tx2"/>
                </a:solidFill>
              </a:rPr>
              <a:t>Normalization of BP</a:t>
            </a:r>
            <a:br>
              <a:rPr lang="en-US" dirty="0"/>
            </a:br>
            <a:r>
              <a:rPr lang="en-US" b="1" i="0" dirty="0">
                <a:solidFill>
                  <a:srgbClr val="202124"/>
                </a:solidFill>
                <a:effectLst/>
              </a:rPr>
              <a:t>Ischemia-reperfusion </a:t>
            </a:r>
            <a:r>
              <a:rPr lang="en-US" b="1" i="0" dirty="0" err="1">
                <a:solidFill>
                  <a:srgbClr val="202124"/>
                </a:solidFill>
                <a:effectLst/>
              </a:rPr>
              <a:t>injur</a:t>
            </a:r>
            <a:r>
              <a:rPr lang="az-Latn-AZ" b="1" i="0" dirty="0">
                <a:solidFill>
                  <a:srgbClr val="202124"/>
                </a:solidFill>
                <a:effectLst/>
              </a:rPr>
              <a:t>y</a:t>
            </a:r>
            <a:endParaRPr lang="tr-TR" altLang="en-US" b="1" dirty="0">
              <a:solidFill>
                <a:schemeClr val="tx2"/>
              </a:solidFill>
            </a:endParaRPr>
          </a:p>
        </p:txBody>
      </p:sp>
      <p:sp>
        <p:nvSpPr>
          <p:cNvPr id="19514" name="Text Box 58"/>
          <p:cNvSpPr txBox="1">
            <a:spLocks noChangeArrowheads="1"/>
          </p:cNvSpPr>
          <p:nvPr/>
        </p:nvSpPr>
        <p:spPr bwMode="auto">
          <a:xfrm>
            <a:off x="10619826" y="4115243"/>
            <a:ext cx="13733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Inef</a:t>
            </a:r>
            <a:r>
              <a:rPr lang="en-US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fective</a:t>
            </a:r>
            <a:endParaRPr lang="tr-TR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D8008D2-F2BD-B14D-5B29-A459A2C0ED1D}"/>
              </a:ext>
            </a:extLst>
          </p:cNvPr>
          <p:cNvGrpSpPr/>
          <p:nvPr/>
        </p:nvGrpSpPr>
        <p:grpSpPr>
          <a:xfrm>
            <a:off x="390990" y="697930"/>
            <a:ext cx="11557788" cy="5675725"/>
            <a:chOff x="706851" y="825969"/>
            <a:chExt cx="11557788" cy="5675725"/>
          </a:xfrm>
        </p:grpSpPr>
        <p:sp>
          <p:nvSpPr>
            <p:cNvPr id="19495" name="Text Box 39"/>
            <p:cNvSpPr txBox="1">
              <a:spLocks noChangeArrowheads="1"/>
            </p:cNvSpPr>
            <p:nvPr/>
          </p:nvSpPr>
          <p:spPr bwMode="auto">
            <a:xfrm>
              <a:off x="706851" y="825969"/>
              <a:ext cx="206819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az-Latn-AZ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</a:t>
              </a:r>
              <a:r>
                <a:rPr lang="en-US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</a:t>
              </a:r>
              <a:r>
                <a:rPr lang="az-Latn-AZ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POPERFU</a:t>
              </a:r>
              <a:r>
                <a:rPr lang="en-US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SION</a:t>
              </a:r>
              <a:r>
                <a:rPr lang="az-Latn-AZ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endParaRPr lang="tr-TR" alt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496" name="Text Box 40"/>
            <p:cNvSpPr txBox="1">
              <a:spLocks noChangeArrowheads="1"/>
            </p:cNvSpPr>
            <p:nvPr/>
          </p:nvSpPr>
          <p:spPr bwMode="auto">
            <a:xfrm>
              <a:off x="964856" y="2060848"/>
              <a:ext cx="1937325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COMPENSA</a:t>
              </a:r>
              <a:r>
                <a:rPr lang="en-US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TION</a:t>
              </a:r>
              <a:endParaRPr lang="tr-TR" alt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497" name="Text Box 41"/>
            <p:cNvSpPr txBox="1">
              <a:spLocks noChangeArrowheads="1"/>
            </p:cNvSpPr>
            <p:nvPr/>
          </p:nvSpPr>
          <p:spPr bwMode="auto">
            <a:xfrm>
              <a:off x="1012480" y="2494235"/>
              <a:ext cx="2964529" cy="13234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1600" b="1" dirty="0"/>
                <a:t>Centralization</a:t>
              </a:r>
              <a:endParaRPr lang="az-Latn-AZ" altLang="en-US" sz="1600" b="1" dirty="0"/>
            </a:p>
            <a:p>
              <a:pPr lvl="1"/>
              <a:r>
                <a:rPr lang="en-US" altLang="en-US" sz="1600" b="1" dirty="0"/>
                <a:t>Tachycardia</a:t>
              </a:r>
              <a:endParaRPr lang="az-Latn-AZ" altLang="en-US" sz="1600" b="1" dirty="0"/>
            </a:p>
            <a:p>
              <a:pPr lvl="1"/>
              <a:r>
                <a:rPr lang="en-US" altLang="en-US" sz="1600" b="1" dirty="0"/>
                <a:t>Peripheral vasoconstriction</a:t>
              </a:r>
              <a:endParaRPr lang="az-Latn-AZ" altLang="en-US" sz="1600" b="1" dirty="0"/>
            </a:p>
            <a:p>
              <a:r>
                <a:rPr lang="en-US" altLang="en-US" sz="1600" b="1" dirty="0"/>
                <a:t>Blood pressure normal</a:t>
              </a:r>
              <a:endParaRPr lang="az-Latn-AZ" altLang="en-US" sz="1600" b="1" dirty="0"/>
            </a:p>
            <a:p>
              <a:r>
                <a:rPr lang="en-US" altLang="en-US" sz="1600" b="1" dirty="0"/>
                <a:t>Peripheral hypoperfusion</a:t>
              </a:r>
              <a:endParaRPr lang="tr-TR" altLang="en-US" sz="1600" b="1" dirty="0"/>
            </a:p>
          </p:txBody>
        </p:sp>
        <p:sp>
          <p:nvSpPr>
            <p:cNvPr id="19498" name="Text Box 42"/>
            <p:cNvSpPr txBox="1">
              <a:spLocks noChangeArrowheads="1"/>
            </p:cNvSpPr>
            <p:nvPr/>
          </p:nvSpPr>
          <p:spPr bwMode="auto">
            <a:xfrm>
              <a:off x="4695573" y="2060848"/>
              <a:ext cx="222048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DECOMPENSA</a:t>
              </a:r>
              <a:r>
                <a:rPr lang="en-US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TION</a:t>
              </a:r>
              <a:endParaRPr lang="tr-TR" alt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499" name="Text Box 43"/>
            <p:cNvSpPr txBox="1">
              <a:spLocks noChangeArrowheads="1"/>
            </p:cNvSpPr>
            <p:nvPr/>
          </p:nvSpPr>
          <p:spPr bwMode="auto">
            <a:xfrm>
              <a:off x="4695572" y="2494235"/>
              <a:ext cx="2444195" cy="1077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1600" b="1" dirty="0"/>
                <a:t>Va</a:t>
              </a:r>
              <a:r>
                <a:rPr lang="en-US" altLang="en-US" sz="1600" b="1" dirty="0" err="1"/>
                <a:t>sodilatation</a:t>
              </a:r>
              <a:endParaRPr lang="az-Latn-AZ" altLang="en-US" sz="1600" b="1" dirty="0"/>
            </a:p>
            <a:p>
              <a:r>
                <a:rPr lang="az-Latn-AZ" altLang="en-US" sz="1600" b="1" dirty="0"/>
                <a:t>İ</a:t>
              </a:r>
              <a:r>
                <a:rPr lang="en-US" altLang="en-US" sz="1600" b="1" dirty="0" err="1"/>
                <a:t>schemic</a:t>
              </a:r>
              <a:r>
                <a:rPr lang="en-US" altLang="en-US" sz="1600" b="1" dirty="0"/>
                <a:t> parts reperfusion</a:t>
              </a:r>
              <a:endParaRPr lang="az-Latn-AZ" altLang="en-US" sz="1600" b="1" dirty="0"/>
            </a:p>
            <a:p>
              <a:r>
                <a:rPr lang="en-US" altLang="en-US" sz="1600" b="1" dirty="0"/>
                <a:t>Hypotension</a:t>
              </a:r>
              <a:endParaRPr lang="az-Latn-AZ" altLang="en-US" sz="1600" b="1" dirty="0"/>
            </a:p>
            <a:p>
              <a:r>
                <a:rPr lang="en-US" altLang="en-US" sz="1600" b="1" dirty="0"/>
                <a:t>General hypoperfusion</a:t>
              </a:r>
              <a:endParaRPr lang="tr-TR" altLang="en-US" sz="1600" b="1" dirty="0"/>
            </a:p>
          </p:txBody>
        </p:sp>
        <p:sp>
          <p:nvSpPr>
            <p:cNvPr id="19500" name="Text Box 44"/>
            <p:cNvSpPr txBox="1">
              <a:spLocks noChangeArrowheads="1"/>
            </p:cNvSpPr>
            <p:nvPr/>
          </p:nvSpPr>
          <p:spPr bwMode="auto">
            <a:xfrm>
              <a:off x="9453452" y="2060848"/>
              <a:ext cx="1570751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REFRA</a:t>
              </a:r>
              <a:r>
                <a:rPr lang="en-US" altLang="en-US" sz="2000" b="1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CTORY</a:t>
              </a:r>
              <a:endParaRPr lang="tr-TR" alt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501" name="Text Box 45"/>
            <p:cNvSpPr txBox="1">
              <a:spLocks noChangeArrowheads="1"/>
            </p:cNvSpPr>
            <p:nvPr/>
          </p:nvSpPr>
          <p:spPr bwMode="auto">
            <a:xfrm>
              <a:off x="9160645" y="2494235"/>
              <a:ext cx="2587997" cy="1077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az-Latn-AZ" altLang="en-US" sz="1600" b="1" dirty="0"/>
                <a:t>SİRS</a:t>
              </a:r>
            </a:p>
            <a:p>
              <a:r>
                <a:rPr lang="az-Latn-AZ" altLang="en-US" sz="1600" b="1" dirty="0"/>
                <a:t>Refa</a:t>
              </a:r>
              <a:r>
                <a:rPr lang="en-US" altLang="en-US" sz="1600" b="1" dirty="0"/>
                <a:t>c</a:t>
              </a:r>
              <a:r>
                <a:rPr lang="az-Latn-AZ" altLang="en-US" sz="1600" b="1" dirty="0"/>
                <a:t>ter h</a:t>
              </a:r>
              <a:r>
                <a:rPr lang="en-US" altLang="en-US" sz="1600" b="1" dirty="0" err="1"/>
                <a:t>ypotension</a:t>
              </a:r>
              <a:r>
                <a:rPr lang="en-US" altLang="en-US" sz="1600" b="1" dirty="0"/>
                <a:t> and</a:t>
              </a:r>
              <a:r>
                <a:rPr lang="az-Latn-AZ" altLang="en-US" sz="1600" b="1" dirty="0"/>
                <a:t> h</a:t>
              </a:r>
              <a:r>
                <a:rPr lang="en-US" altLang="en-US" sz="1600" b="1" dirty="0"/>
                <a:t>y</a:t>
              </a:r>
              <a:r>
                <a:rPr lang="az-Latn-AZ" altLang="en-US" sz="1600" b="1" dirty="0"/>
                <a:t>poperfu</a:t>
              </a:r>
              <a:r>
                <a:rPr lang="en-US" altLang="en-US" sz="1600" b="1" dirty="0" err="1"/>
                <a:t>sion</a:t>
              </a:r>
              <a:endParaRPr lang="az-Latn-AZ" altLang="en-US" sz="1600" b="1" dirty="0"/>
            </a:p>
            <a:p>
              <a:r>
                <a:rPr lang="en-US" altLang="en-US" sz="1600" b="1" dirty="0"/>
                <a:t>Multiorgan failure</a:t>
              </a:r>
              <a:endParaRPr lang="tr-TR" altLang="en-US" sz="1600" b="1" dirty="0"/>
            </a:p>
          </p:txBody>
        </p:sp>
        <p:sp>
          <p:nvSpPr>
            <p:cNvPr id="19502" name="AutoShape 46"/>
            <p:cNvSpPr>
              <a:spLocks noChangeArrowheads="1"/>
            </p:cNvSpPr>
            <p:nvPr/>
          </p:nvSpPr>
          <p:spPr bwMode="auto">
            <a:xfrm>
              <a:off x="2598807" y="4380304"/>
              <a:ext cx="2049393" cy="338554"/>
            </a:xfrm>
            <a:prstGeom prst="leftRightArrowCallout">
              <a:avLst>
                <a:gd name="adj1" fmla="val 30217"/>
                <a:gd name="adj2" fmla="val 29324"/>
                <a:gd name="adj3" fmla="val 62444"/>
                <a:gd name="adj4" fmla="val 63185"/>
              </a:avLst>
            </a:prstGeom>
            <a:solidFill>
              <a:srgbClr val="0070C0"/>
            </a:solidFill>
            <a:ln>
              <a:solidFill>
                <a:srgbClr val="0070C0"/>
              </a:solidFill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TREATMENT</a:t>
              </a:r>
              <a:endParaRPr lang="tr-T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504" name="AutoShape 48"/>
            <p:cNvSpPr>
              <a:spLocks noChangeArrowheads="1"/>
            </p:cNvSpPr>
            <p:nvPr/>
          </p:nvSpPr>
          <p:spPr bwMode="auto">
            <a:xfrm>
              <a:off x="5919252" y="5638172"/>
              <a:ext cx="2448135" cy="715089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az-Latn-AZ" altLang="en-US" b="1" dirty="0">
                  <a:solidFill>
                    <a:schemeClr val="tx2"/>
                  </a:solidFill>
                </a:rPr>
                <a:t>SİRS</a:t>
              </a:r>
            </a:p>
            <a:p>
              <a:r>
                <a:rPr lang="az-Latn-AZ" altLang="en-US" b="1" dirty="0">
                  <a:solidFill>
                    <a:schemeClr val="tx2"/>
                  </a:solidFill>
                </a:rPr>
                <a:t>Se</a:t>
              </a:r>
              <a:r>
                <a:rPr lang="en-US" altLang="en-US" b="1" dirty="0">
                  <a:solidFill>
                    <a:schemeClr val="tx2"/>
                  </a:solidFill>
                </a:rPr>
                <a:t>ques</a:t>
              </a:r>
              <a:r>
                <a:rPr lang="az-Latn-AZ" altLang="en-US" b="1" dirty="0">
                  <a:solidFill>
                    <a:schemeClr val="tx2"/>
                  </a:solidFill>
                </a:rPr>
                <a:t>tra</a:t>
              </a:r>
              <a:r>
                <a:rPr lang="en-US" altLang="en-US" b="1" dirty="0" err="1">
                  <a:solidFill>
                    <a:schemeClr val="tx2"/>
                  </a:solidFill>
                </a:rPr>
                <a:t>tion</a:t>
              </a:r>
              <a:r>
                <a:rPr lang="az-Latn-AZ" altLang="en-US" b="1" dirty="0">
                  <a:solidFill>
                    <a:schemeClr val="tx2"/>
                  </a:solidFill>
                </a:rPr>
                <a:t> –</a:t>
              </a:r>
              <a:r>
                <a:rPr lang="en-US" altLang="en-US" b="1" dirty="0">
                  <a:solidFill>
                    <a:schemeClr val="tx2"/>
                  </a:solidFill>
                </a:rPr>
                <a:t>edema</a:t>
              </a:r>
              <a:endParaRPr lang="az-Latn-AZ" altLang="en-US" b="1" dirty="0">
                <a:solidFill>
                  <a:schemeClr val="tx2"/>
                </a:solidFill>
              </a:endParaRPr>
            </a:p>
          </p:txBody>
        </p:sp>
        <p:sp>
          <p:nvSpPr>
            <p:cNvPr id="19505" name="AutoShape 49"/>
            <p:cNvSpPr>
              <a:spLocks noChangeArrowheads="1"/>
            </p:cNvSpPr>
            <p:nvPr/>
          </p:nvSpPr>
          <p:spPr bwMode="auto">
            <a:xfrm>
              <a:off x="8921636" y="5480138"/>
              <a:ext cx="3343003" cy="1021556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az-Latn-AZ" altLang="en-US" b="1" dirty="0">
                  <a:solidFill>
                    <a:schemeClr val="tx2"/>
                  </a:solidFill>
                </a:rPr>
                <a:t>Rehabilitation</a:t>
              </a:r>
            </a:p>
            <a:p>
              <a:r>
                <a:rPr lang="az-Latn-AZ" altLang="en-US" b="1" dirty="0">
                  <a:solidFill>
                    <a:schemeClr val="tx2"/>
                  </a:solidFill>
                </a:rPr>
                <a:t>SİRS elimination</a:t>
              </a:r>
            </a:p>
            <a:p>
              <a:r>
                <a:rPr lang="en-US" altLang="en-US" b="1" dirty="0">
                  <a:solidFill>
                    <a:schemeClr val="tx2"/>
                  </a:solidFill>
                </a:rPr>
                <a:t>Interstitial </a:t>
              </a:r>
              <a:r>
                <a:rPr lang="en-US" altLang="en-US" b="1" dirty="0" err="1">
                  <a:solidFill>
                    <a:schemeClr val="tx2"/>
                  </a:solidFill>
                </a:rPr>
                <a:t>spase</a:t>
              </a:r>
              <a:r>
                <a:rPr lang="en-US" altLang="en-US" b="1" dirty="0">
                  <a:solidFill>
                    <a:schemeClr val="tx2"/>
                  </a:solidFill>
                </a:rPr>
                <a:t> fluid releasing </a:t>
              </a:r>
              <a:endParaRPr lang="az-Latn-AZ" altLang="en-US" b="1" dirty="0">
                <a:solidFill>
                  <a:schemeClr val="tx2"/>
                </a:solidFill>
              </a:endParaRPr>
            </a:p>
          </p:txBody>
        </p:sp>
        <p:cxnSp>
          <p:nvCxnSpPr>
            <p:cNvPr id="19506" name="AutoShape 50"/>
            <p:cNvCxnSpPr>
              <a:cxnSpLocks noChangeShapeType="1"/>
              <a:stCxn id="19496" idx="3"/>
              <a:endCxn id="19498" idx="1"/>
            </p:cNvCxnSpPr>
            <p:nvPr/>
          </p:nvCxnSpPr>
          <p:spPr bwMode="auto">
            <a:xfrm>
              <a:off x="2902181" y="2260903"/>
              <a:ext cx="1793392" cy="0"/>
            </a:xfrm>
            <a:prstGeom prst="straightConnector1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507" name="AutoShape 51"/>
            <p:cNvCxnSpPr>
              <a:cxnSpLocks noChangeShapeType="1"/>
              <a:stCxn id="19498" idx="3"/>
              <a:endCxn id="19500" idx="1"/>
            </p:cNvCxnSpPr>
            <p:nvPr/>
          </p:nvCxnSpPr>
          <p:spPr bwMode="auto">
            <a:xfrm>
              <a:off x="6916053" y="2260903"/>
              <a:ext cx="2537399" cy="0"/>
            </a:xfrm>
            <a:prstGeom prst="straightConnector1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508" name="AutoShape 52"/>
            <p:cNvCxnSpPr>
              <a:cxnSpLocks noChangeShapeType="1"/>
            </p:cNvCxnSpPr>
            <p:nvPr/>
          </p:nvCxnSpPr>
          <p:spPr bwMode="auto">
            <a:xfrm>
              <a:off x="1729073" y="1226079"/>
              <a:ext cx="11875" cy="834133"/>
            </a:xfrm>
            <a:prstGeom prst="straightConnector1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510" name="AutoShape 54"/>
            <p:cNvCxnSpPr>
              <a:cxnSpLocks noChangeShapeType="1"/>
              <a:stCxn id="19503" idx="3"/>
              <a:endCxn id="19504" idx="1"/>
            </p:cNvCxnSpPr>
            <p:nvPr/>
          </p:nvCxnSpPr>
          <p:spPr bwMode="auto">
            <a:xfrm>
              <a:off x="5247735" y="5994628"/>
              <a:ext cx="671517" cy="1089"/>
            </a:xfrm>
            <a:prstGeom prst="straightConnector1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9511" name="AutoShape 55"/>
            <p:cNvCxnSpPr>
              <a:cxnSpLocks noChangeShapeType="1"/>
              <a:stCxn id="19504" idx="3"/>
              <a:endCxn id="19505" idx="1"/>
            </p:cNvCxnSpPr>
            <p:nvPr/>
          </p:nvCxnSpPr>
          <p:spPr bwMode="auto">
            <a:xfrm flipV="1">
              <a:off x="8367387" y="5990916"/>
              <a:ext cx="554249" cy="4801"/>
            </a:xfrm>
            <a:prstGeom prst="straightConnector1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9515" name="Text Box 59"/>
            <p:cNvSpPr txBox="1">
              <a:spLocks noChangeArrowheads="1"/>
            </p:cNvSpPr>
            <p:nvPr/>
          </p:nvSpPr>
          <p:spPr bwMode="auto">
            <a:xfrm>
              <a:off x="9041895" y="3940089"/>
              <a:ext cx="1340746" cy="672525"/>
            </a:xfrm>
            <a:prstGeom prst="rightArrow">
              <a:avLst>
                <a:gd name="adj1" fmla="val 50000"/>
                <a:gd name="adj2" fmla="val 36683"/>
              </a:avLst>
            </a:prstGeom>
            <a:solidFill>
              <a:srgbClr val="0070C0"/>
            </a:solidFill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TREATMENT</a:t>
              </a:r>
              <a:endParaRPr lang="tr-T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19516" name="AutoShape 60"/>
            <p:cNvCxnSpPr>
              <a:cxnSpLocks noChangeShapeType="1"/>
              <a:stCxn id="19501" idx="2"/>
              <a:endCxn id="19514" idx="1"/>
            </p:cNvCxnSpPr>
            <p:nvPr/>
          </p:nvCxnSpPr>
          <p:spPr bwMode="auto">
            <a:xfrm rot="16200000" flipH="1">
              <a:off x="10259223" y="3766873"/>
              <a:ext cx="871884" cy="481043"/>
            </a:xfrm>
            <a:prstGeom prst="bentConnector2">
              <a:avLst/>
            </a:prstGeom>
            <a:noFill/>
            <a:ln w="38100">
              <a:solidFill>
                <a:schemeClr val="accent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Down Arrow 10"/>
            <p:cNvSpPr/>
            <p:nvPr/>
          </p:nvSpPr>
          <p:spPr>
            <a:xfrm>
              <a:off x="2031603" y="4097950"/>
              <a:ext cx="263340" cy="1367681"/>
            </a:xfrm>
            <a:prstGeom prst="downArrow">
              <a:avLst>
                <a:gd name="adj1" fmla="val 44641"/>
                <a:gd name="adj2" fmla="val 63395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0" name="Down Arrow 39"/>
            <p:cNvSpPr/>
            <p:nvPr/>
          </p:nvSpPr>
          <p:spPr>
            <a:xfrm>
              <a:off x="4984395" y="4097949"/>
              <a:ext cx="263340" cy="1367682"/>
            </a:xfrm>
            <a:prstGeom prst="downArrow">
              <a:avLst>
                <a:gd name="adj1" fmla="val 44641"/>
                <a:gd name="adj2" fmla="val 63395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Clinical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course</a:t>
            </a:r>
            <a:endParaRPr lang="az-Latn-A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E87E0D3-1EB8-A837-DBD8-D906034C7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examination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322" y="90577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Hemodynamic changes</a:t>
            </a:r>
            <a:r>
              <a:rPr lang="az-Latn-AZ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3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chyc</a:t>
            </a:r>
            <a:r>
              <a:rPr lang="ru-RU" sz="3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ardia</a:t>
            </a:r>
            <a:endParaRPr lang="az-Latn-AZ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3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ru-RU" sz="3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ostati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ru-RU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ru-RU" sz="3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ollaps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 or</a:t>
            </a:r>
            <a:r>
              <a:rPr lang="ru-RU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ru-RU" sz="3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poten</a:t>
            </a:r>
            <a:r>
              <a:rPr lang="az-Latn-AZ" sz="3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sion</a:t>
            </a:r>
            <a:endParaRPr lang="az-Latn-AZ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Decreased systolic pressure and pulse pressure</a:t>
            </a:r>
            <a:endParaRPr lang="az-Latn-AZ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3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Hypoperfusion signs</a:t>
            </a:r>
            <a:r>
              <a:rPr lang="az-Latn-AZ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Cold and clammy skin (in some cases hyperthermic skin)</a:t>
            </a:r>
            <a:endParaRPr lang="az-Latn-AZ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3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Slow capillary filling </a:t>
            </a:r>
            <a:endParaRPr lang="az-Latn-AZ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3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Oliguria</a:t>
            </a:r>
            <a:endParaRPr lang="az-Latn-AZ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000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Decrease of consciousness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D2CE72-4A1E-E838-3A7B-0FA982A97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L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aboratory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examination</a:t>
            </a:r>
            <a:endParaRPr lang="az-Latn-A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406" y="1253331"/>
            <a:ext cx="4481945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Hypoperfusion signs:</a:t>
            </a:r>
            <a:endParaRPr lang="az-Latn-A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az-Latn-AZ" sz="24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lood lactate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 pH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 dysfunction signs</a:t>
            </a:r>
            <a:r>
              <a:rPr lang="az-Latn-AZ" sz="20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az-Latn-AZ" sz="20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515C55-0A42-096F-3418-AAEBF825D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99D668-FEA3-40CA-CAD4-81C0398B1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8982" y="1081546"/>
            <a:ext cx="6389162" cy="51759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277A180-EC69-DDC3-D212-B9D7B8DA06C8}"/>
              </a:ext>
            </a:extLst>
          </p:cNvPr>
          <p:cNvSpPr txBox="1"/>
          <p:nvPr/>
        </p:nvSpPr>
        <p:spPr>
          <a:xfrm>
            <a:off x="0" y="3669522"/>
            <a:ext cx="7209453" cy="492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 are no specific laboratory markers of shock!</a:t>
            </a: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İmaging and other examinations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Stabilization stage</a:t>
            </a:r>
            <a:endParaRPr lang="az-Latn-AZ" sz="24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USG – determines </a:t>
            </a: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hemorrhagic (internal bleeding) and cardiogenic shock</a:t>
            </a:r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EKQ –  determines M</a:t>
            </a: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arrhythmia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X-ray</a:t>
            </a: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determines lung and bones injuries</a:t>
            </a:r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4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After stabilization</a:t>
            </a:r>
            <a:r>
              <a:rPr lang="az-Latn-AZ" sz="2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CT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Endos</a:t>
            </a: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copy</a:t>
            </a:r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arteri</a:t>
            </a: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 catheterization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Other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FCC267-B7D3-8252-5FA2-29096315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dirty="0"/>
              <a:t>Dr. Shukufa Musayeva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45D2A3-B3B9-7CEC-4A30-3ACA13F517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458" y="3030104"/>
            <a:ext cx="4630599" cy="315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Shock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suspection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achycardia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</a:t>
            </a:r>
            <a:r>
              <a:rPr lang="en-US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chypnea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poten</a:t>
            </a:r>
            <a:r>
              <a:rPr lang="en-US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sion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Cold or hyperthermic skin 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Disturbance of consciousness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Oli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uria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EC702F-E68E-26EE-A438-FDCF0D5A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2E26E1-C9D2-A313-7530-241F40759B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8944" y="1253589"/>
            <a:ext cx="5848571" cy="43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Confirmation of diagnosis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diagnosis of shock is based on clinical examination. </a:t>
            </a:r>
            <a:endParaRPr lang="en-US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b="1" dirty="0">
              <a:solidFill>
                <a:srgbClr val="2021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Important studies are checking hemodynamics and organ perfusion. 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B2FC5D-BBDD-A445-8091-69C52D79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Differential diagnosis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Syncope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Orthostatic collapse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Pulmonary insufficiency</a:t>
            </a: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Coma</a:t>
            </a:r>
            <a:endParaRPr lang="az-Latn-A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FA78E9-7D28-BDAB-89DA-945D0B649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678C0B-425E-C3EE-7B6B-BA02D8F30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2948" y="1081546"/>
            <a:ext cx="6467475" cy="497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Diagnostic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criteries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0688" y="1694102"/>
            <a:ext cx="2429385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Causing factors</a:t>
            </a:r>
            <a:endParaRPr lang="az-Latn-AZ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/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Trauma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1"/>
            <a:r>
              <a:rPr lang="en-US" b="1" dirty="0" err="1">
                <a:latin typeface="Calibri" panose="020F0502020204030204" pitchFamily="34" charset="0"/>
                <a:ea typeface="Calibri" panose="020F0502020204030204" pitchFamily="34" charset="0"/>
              </a:rPr>
              <a:t>Ilness</a:t>
            </a:r>
            <a:endParaRPr lang="az-Latn-AZ" sz="2000" b="1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70021" y="1713783"/>
            <a:ext cx="492850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0" lang="en-US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Signs of hypoperfusion and</a:t>
            </a:r>
            <a:r>
              <a:rPr lang="az-Latn-AZ" alt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altLang="az-Latn-AZ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disfunction</a:t>
            </a:r>
            <a:r>
              <a:rPr kumimoji="0" lang="en-US" altLang="az-Latn-AZ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az-Latn-AZ" altLang="az-Latn-A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Cold skin</a:t>
            </a:r>
            <a:endParaRPr lang="az-Latn-AZ" alt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az-Latn-AZ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liguria</a:t>
            </a:r>
            <a:endParaRPr kumimoji="0" lang="az-Latn-AZ" altLang="az-Latn-A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Delayed capillary refill</a:t>
            </a:r>
            <a:endParaRPr lang="az-Latn-AZ" alt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az-Latn-AZ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kumimoji="0" lang="en-US" altLang="az-Latn-A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chypnea</a:t>
            </a:r>
            <a:endParaRPr kumimoji="0" lang="az-Latn-AZ" altLang="az-Latn-A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Loss of consciousness</a:t>
            </a:r>
            <a:endParaRPr lang="az-Latn-AZ" alt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Metabolic acidosis</a:t>
            </a:r>
            <a:endParaRPr lang="az-Latn-AZ" alt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b="1" dirty="0">
                <a:latin typeface="Calibri" panose="020F0502020204030204" pitchFamily="34" charset="0"/>
                <a:cs typeface="Calibri" panose="020F0502020204030204" pitchFamily="34" charset="0"/>
              </a:rPr>
              <a:t>Increased lactate</a:t>
            </a:r>
            <a:endParaRPr lang="az-Latn-AZ" b="1" dirty="0"/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199203" y="1694102"/>
            <a:ext cx="384444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az-Latn-AZ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Hemodynamic signs</a:t>
            </a:r>
            <a:endParaRPr lang="az-Latn-AZ" altLang="az-Latn-AZ" sz="24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tachycardia</a:t>
            </a:r>
            <a:r>
              <a:rPr lang="az-Latn-AZ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(&gt;90)</a:t>
            </a:r>
          </a:p>
          <a:p>
            <a:pPr lvl="1"/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hypotension (&lt;90 mm Hg)  </a:t>
            </a:r>
            <a:endParaRPr lang="az-Latn-AZ" alt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orthostatic </a:t>
            </a:r>
            <a:r>
              <a:rPr lang="en-US" altLang="az-Latn-AZ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coll</a:t>
            </a:r>
            <a:r>
              <a:rPr lang="az-Latn-AZ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aps</a:t>
            </a:r>
            <a:r>
              <a:rPr lang="en-US" alt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endParaRPr lang="az-Latn-AZ" altLang="az-Latn-AZ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az-Latn-AZ" sz="24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964504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4523983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8895298" y="1092352"/>
            <a:ext cx="613775" cy="547970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E350B47-5463-F7F5-5EF1-3B9CD52AF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Denial of shock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32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Shock can be ruled out if hemodynamic parameters are stable and perfusion and organ function are normal.</a:t>
            </a:r>
            <a:endParaRPr lang="az-Latn-AZ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10B38E-73A4-F48A-B22F-1A1447133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43395FE0-3E8A-FB0F-6C83-2E0F88C0DAC0}"/>
              </a:ext>
            </a:extLst>
          </p:cNvPr>
          <p:cNvGrpSpPr/>
          <p:nvPr/>
        </p:nvGrpSpPr>
        <p:grpSpPr>
          <a:xfrm>
            <a:off x="1546841" y="552133"/>
            <a:ext cx="8855309" cy="5900935"/>
            <a:chOff x="418685" y="565794"/>
            <a:chExt cx="8855309" cy="5900935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0D6FC85-2B5B-EB9D-B0E9-2564B6289A56}"/>
                </a:ext>
              </a:extLst>
            </p:cNvPr>
            <p:cNvSpPr txBox="1"/>
            <p:nvPr/>
          </p:nvSpPr>
          <p:spPr>
            <a:xfrm>
              <a:off x="2689494" y="1179673"/>
              <a:ext cx="31810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solidFill>
                    <a:srgbClr val="202124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Was there an injury or surgery?</a:t>
              </a:r>
              <a:endParaRPr lang="az-Latn-AZ" sz="1400" b="1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23FD04F-FD0B-555B-2887-2F9AC8E5A491}"/>
                </a:ext>
              </a:extLst>
            </p:cNvPr>
            <p:cNvSpPr txBox="1"/>
            <p:nvPr/>
          </p:nvSpPr>
          <p:spPr>
            <a:xfrm>
              <a:off x="6296634" y="1191963"/>
              <a:ext cx="45999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Yes</a:t>
              </a:r>
              <a:endParaRPr lang="az-Latn-AZ" sz="1600" b="1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015E574-52EE-A75A-19AE-2888AC95E321}"/>
                </a:ext>
              </a:extLst>
            </p:cNvPr>
            <p:cNvSpPr txBox="1"/>
            <p:nvPr/>
          </p:nvSpPr>
          <p:spPr>
            <a:xfrm>
              <a:off x="2939759" y="565794"/>
              <a:ext cx="26805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/>
                <a:t>Shock or shock </a:t>
              </a:r>
              <a:r>
                <a:rPr lang="en-US" b="1" dirty="0" err="1"/>
                <a:t>suspection</a:t>
              </a:r>
              <a:endParaRPr lang="az-Latn-AZ" dirty="0"/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EE80C4F4-4E06-C83B-B128-3C5289DB6A73}"/>
                </a:ext>
              </a:extLst>
            </p:cNvPr>
            <p:cNvCxnSpPr>
              <a:cxnSpLocks/>
              <a:stCxn id="5" idx="3"/>
              <a:endCxn id="8" idx="1"/>
            </p:cNvCxnSpPr>
            <p:nvPr/>
          </p:nvCxnSpPr>
          <p:spPr>
            <a:xfrm>
              <a:off x="6756633" y="1361240"/>
              <a:ext cx="581333" cy="453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" name="Straight Arrow Connector 1">
              <a:extLst>
                <a:ext uri="{FF2B5EF4-FFF2-40B4-BE49-F238E27FC236}">
                  <a16:creationId xmlns:a16="http://schemas.microsoft.com/office/drawing/2014/main" id="{998F066A-FE25-C306-D97B-855A2291FB66}"/>
                </a:ext>
              </a:extLst>
            </p:cNvPr>
            <p:cNvCxnSpPr>
              <a:cxnSpLocks/>
              <a:stCxn id="9" idx="2"/>
              <a:endCxn id="4" idx="0"/>
            </p:cNvCxnSpPr>
            <p:nvPr/>
          </p:nvCxnSpPr>
          <p:spPr>
            <a:xfrm flipH="1">
              <a:off x="4280026" y="935126"/>
              <a:ext cx="4" cy="24454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F0AB000-F890-4249-781D-7CECFEA6B451}"/>
                </a:ext>
              </a:extLst>
            </p:cNvPr>
            <p:cNvSpPr txBox="1"/>
            <p:nvPr/>
          </p:nvSpPr>
          <p:spPr>
            <a:xfrm>
              <a:off x="4066666" y="1804893"/>
              <a:ext cx="4267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No</a:t>
              </a:r>
              <a:endParaRPr lang="az-Latn-AZ" sz="1600" b="1" dirty="0"/>
            </a:p>
          </p:txBody>
        </p: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5136EB72-A537-0273-6664-CA14D4880064}"/>
                </a:ext>
              </a:extLst>
            </p:cNvPr>
            <p:cNvCxnSpPr>
              <a:cxnSpLocks/>
              <a:endCxn id="15" idx="0"/>
            </p:cNvCxnSpPr>
            <p:nvPr/>
          </p:nvCxnSpPr>
          <p:spPr>
            <a:xfrm flipH="1">
              <a:off x="4264606" y="2065768"/>
              <a:ext cx="15420" cy="18818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1FCF72F-5B54-2185-FF2A-6D17BA7FF6AA}"/>
                </a:ext>
              </a:extLst>
            </p:cNvPr>
            <p:cNvSpPr txBox="1"/>
            <p:nvPr/>
          </p:nvSpPr>
          <p:spPr>
            <a:xfrm>
              <a:off x="7337966" y="620053"/>
              <a:ext cx="1821332" cy="149143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Hemorr</a:t>
              </a:r>
              <a:r>
                <a:rPr lang="en-US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</a:t>
              </a: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agi</a:t>
              </a:r>
              <a:r>
                <a:rPr lang="en-US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</a:t>
              </a: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Obstruktiv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e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</a:t>
              </a: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ardiogen</a:t>
              </a:r>
              <a:r>
                <a:rPr lang="en-US" sz="16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ic</a:t>
              </a: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Ne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u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rogen</a:t>
              </a:r>
              <a:r>
                <a:rPr lang="en-US" sz="1600" b="1" dirty="0" err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ic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Septi</a:t>
              </a:r>
              <a:r>
                <a:rPr lang="en-US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</a:t>
              </a: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DABE02-B548-4C34-BAA7-2ADE2ED56E7E}"/>
                </a:ext>
              </a:extLst>
            </p:cNvPr>
            <p:cNvSpPr txBox="1"/>
            <p:nvPr/>
          </p:nvSpPr>
          <p:spPr>
            <a:xfrm>
              <a:off x="2389668" y="2253948"/>
              <a:ext cx="374987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z-Latn-AZ" b="1" dirty="0">
                  <a:solidFill>
                    <a:srgbClr val="202124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Is there dehydration? </a:t>
              </a:r>
              <a:endParaRPr lang="en-US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pPr algn="ctr"/>
              <a:r>
                <a:rPr lang="az-Latn-AZ" sz="1400" dirty="0">
                  <a:solidFill>
                    <a:srgbClr val="202124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(vomiting, diarrhea, polyuria, excessive sweating)</a:t>
              </a:r>
              <a:endParaRPr lang="az-Latn-AZ" sz="110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0269A8D-724C-CDBB-28DC-180D3A5A8764}"/>
                </a:ext>
              </a:extLst>
            </p:cNvPr>
            <p:cNvSpPr txBox="1"/>
            <p:nvPr/>
          </p:nvSpPr>
          <p:spPr>
            <a:xfrm>
              <a:off x="7380205" y="2212992"/>
              <a:ext cx="1828449" cy="6419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povolemi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Hemorr</a:t>
              </a:r>
              <a:r>
                <a:rPr lang="en-US" sz="16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hagic</a:t>
              </a:r>
              <a:r>
                <a:rPr lang="en-US" sz="16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shock</a:t>
              </a:r>
              <a:endPara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4DB6858-386A-C496-A305-52A9E0682AB9}"/>
                </a:ext>
              </a:extLst>
            </p:cNvPr>
            <p:cNvSpPr txBox="1"/>
            <p:nvPr/>
          </p:nvSpPr>
          <p:spPr>
            <a:xfrm>
              <a:off x="2650866" y="3575716"/>
              <a:ext cx="3246979" cy="7067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US" sz="1400" b="1" dirty="0">
                  <a:solidFill>
                    <a:srgbClr val="202124"/>
                  </a:solidFill>
                  <a:effectLst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az-Latn-AZ" b="1" dirty="0">
                  <a:solidFill>
                    <a:srgbClr val="202124"/>
                  </a:solidFill>
                  <a:effectLst/>
                  <a:ea typeface="Calibri" panose="020F0502020204030204" pitchFamily="34" charset="0"/>
                  <a:cs typeface="Calibri" panose="020F0502020204030204" pitchFamily="34" charset="0"/>
                </a:rPr>
                <a:t>Are there signs of sepsis? </a:t>
              </a:r>
              <a:endParaRPr lang="en-US" sz="1400" b="1" dirty="0">
                <a:solidFill>
                  <a:srgbClr val="202124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>
                <a:spcAft>
                  <a:spcPts val="800"/>
                </a:spcAft>
              </a:pPr>
              <a:r>
                <a:rPr lang="az-Latn-AZ" sz="1400" dirty="0">
                  <a:solidFill>
                    <a:srgbClr val="202124"/>
                  </a:solidFill>
                  <a:effectLst/>
                  <a:ea typeface="Calibri" panose="020F0502020204030204" pitchFamily="34" charset="0"/>
                  <a:cs typeface="Calibri" panose="020F0502020204030204" pitchFamily="34" charset="0"/>
                </a:rPr>
                <a:t>(fever, hypothermia, immunosuppression)</a:t>
              </a:r>
              <a:endParaRPr lang="ru-RU" sz="1400" dirty="0">
                <a:effectLst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8D0F909-9627-4432-5FE2-C80ACBD091B4}"/>
                </a:ext>
              </a:extLst>
            </p:cNvPr>
            <p:cNvSpPr txBox="1"/>
            <p:nvPr/>
          </p:nvSpPr>
          <p:spPr>
            <a:xfrm>
              <a:off x="7463341" y="3747203"/>
              <a:ext cx="1235403" cy="358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Septic shock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9C497C8-9FF8-CB33-3851-8A028F8304C4}"/>
                </a:ext>
              </a:extLst>
            </p:cNvPr>
            <p:cNvSpPr txBox="1"/>
            <p:nvPr/>
          </p:nvSpPr>
          <p:spPr>
            <a:xfrm>
              <a:off x="2634223" y="5027734"/>
              <a:ext cx="32916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b="1" dirty="0">
                  <a:solidFill>
                    <a:srgbClr val="202124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Is there a cardiological problem?</a:t>
              </a:r>
              <a:endParaRPr lang="az-Latn-AZ" sz="1400" b="1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BD8D734-A780-E855-58EF-33962E76D9DC}"/>
                </a:ext>
              </a:extLst>
            </p:cNvPr>
            <p:cNvSpPr txBox="1"/>
            <p:nvPr/>
          </p:nvSpPr>
          <p:spPr>
            <a:xfrm>
              <a:off x="7558332" y="5028239"/>
              <a:ext cx="1715662" cy="358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Cardiogenic shock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B087C6E-AFD3-1ABC-45C1-25055BD90253}"/>
                </a:ext>
              </a:extLst>
            </p:cNvPr>
            <p:cNvSpPr txBox="1"/>
            <p:nvPr/>
          </p:nvSpPr>
          <p:spPr>
            <a:xfrm>
              <a:off x="2797153" y="6122938"/>
              <a:ext cx="29657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1600" b="1" dirty="0">
                  <a:solidFill>
                    <a:srgbClr val="202124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Is there an allergy to something?</a:t>
              </a:r>
              <a:endParaRPr lang="en-US" sz="16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F25E50E-9ADC-60F5-45D1-EEDF02DFB505}"/>
                </a:ext>
              </a:extLst>
            </p:cNvPr>
            <p:cNvSpPr txBox="1"/>
            <p:nvPr/>
          </p:nvSpPr>
          <p:spPr>
            <a:xfrm>
              <a:off x="7632059" y="6107913"/>
              <a:ext cx="1573957" cy="3588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Anaflakti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</a:t>
              </a:r>
              <a:r>
                <a:rPr lang="az-Latn-AZ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shock</a:t>
              </a:r>
              <a:endPara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59E5AB18-F34D-810B-05F7-7A9FC2EA01C6}"/>
                </a:ext>
              </a:extLst>
            </p:cNvPr>
            <p:cNvCxnSpPr>
              <a:cxnSpLocks/>
              <a:stCxn id="4" idx="3"/>
              <a:endCxn id="5" idx="1"/>
            </p:cNvCxnSpPr>
            <p:nvPr/>
          </p:nvCxnSpPr>
          <p:spPr>
            <a:xfrm flipV="1">
              <a:off x="5870558" y="1361240"/>
              <a:ext cx="426076" cy="309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9FACEFC9-EC72-8219-99C1-8E3C1A292CE8}"/>
                </a:ext>
              </a:extLst>
            </p:cNvPr>
            <p:cNvCxnSpPr>
              <a:cxnSpLocks/>
              <a:stCxn id="4" idx="2"/>
              <a:endCxn id="42" idx="0"/>
            </p:cNvCxnSpPr>
            <p:nvPr/>
          </p:nvCxnSpPr>
          <p:spPr>
            <a:xfrm>
              <a:off x="4280026" y="1549005"/>
              <a:ext cx="0" cy="25588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34EF4F9-C213-D5E0-11AD-850B25DF63F3}"/>
                </a:ext>
              </a:extLst>
            </p:cNvPr>
            <p:cNvSpPr txBox="1"/>
            <p:nvPr/>
          </p:nvSpPr>
          <p:spPr>
            <a:xfrm>
              <a:off x="4054790" y="3071125"/>
              <a:ext cx="4267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No</a:t>
              </a:r>
              <a:endParaRPr lang="az-Latn-AZ" sz="1600" b="1" dirty="0"/>
            </a:p>
          </p:txBody>
        </p: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788B986C-3D2E-4642-802A-7BE3D34ECB5E}"/>
                </a:ext>
              </a:extLst>
            </p:cNvPr>
            <p:cNvCxnSpPr>
              <a:cxnSpLocks/>
              <a:stCxn id="58" idx="2"/>
              <a:endCxn id="25" idx="0"/>
            </p:cNvCxnSpPr>
            <p:nvPr/>
          </p:nvCxnSpPr>
          <p:spPr>
            <a:xfrm>
              <a:off x="4268150" y="3409679"/>
              <a:ext cx="6206" cy="16603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BE40E4CE-1455-D64A-A936-F96D0CD8E24D}"/>
                </a:ext>
              </a:extLst>
            </p:cNvPr>
            <p:cNvCxnSpPr>
              <a:cxnSpLocks/>
              <a:stCxn id="15" idx="2"/>
              <a:endCxn id="58" idx="0"/>
            </p:cNvCxnSpPr>
            <p:nvPr/>
          </p:nvCxnSpPr>
          <p:spPr>
            <a:xfrm>
              <a:off x="4264606" y="2838723"/>
              <a:ext cx="3544" cy="23240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660D3B68-A48F-C16D-276C-EDCEE8DFB6CE}"/>
                </a:ext>
              </a:extLst>
            </p:cNvPr>
            <p:cNvSpPr txBox="1"/>
            <p:nvPr/>
          </p:nvSpPr>
          <p:spPr>
            <a:xfrm>
              <a:off x="4066664" y="4490887"/>
              <a:ext cx="4267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No</a:t>
              </a:r>
              <a:endParaRPr lang="az-Latn-AZ" sz="1600" b="1" dirty="0"/>
            </a:p>
          </p:txBody>
        </p: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43BBC5F2-A2C0-6A96-5905-26A0522E04E2}"/>
                </a:ext>
              </a:extLst>
            </p:cNvPr>
            <p:cNvCxnSpPr>
              <a:cxnSpLocks/>
              <a:stCxn id="62" idx="2"/>
            </p:cNvCxnSpPr>
            <p:nvPr/>
          </p:nvCxnSpPr>
          <p:spPr>
            <a:xfrm flipH="1">
              <a:off x="4273676" y="4829441"/>
              <a:ext cx="6348" cy="16636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A183A10A-C4C3-E41E-2D32-8F4CD45CBEC9}"/>
                </a:ext>
              </a:extLst>
            </p:cNvPr>
            <p:cNvCxnSpPr>
              <a:cxnSpLocks/>
              <a:stCxn id="25" idx="2"/>
              <a:endCxn id="62" idx="0"/>
            </p:cNvCxnSpPr>
            <p:nvPr/>
          </p:nvCxnSpPr>
          <p:spPr>
            <a:xfrm>
              <a:off x="4274356" y="4282448"/>
              <a:ext cx="5668" cy="20843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22FD6216-D317-B1DE-620F-22E1889DD269}"/>
                </a:ext>
              </a:extLst>
            </p:cNvPr>
            <p:cNvSpPr txBox="1"/>
            <p:nvPr/>
          </p:nvSpPr>
          <p:spPr>
            <a:xfrm>
              <a:off x="4066665" y="5600206"/>
              <a:ext cx="4267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No</a:t>
              </a:r>
              <a:endParaRPr lang="az-Latn-AZ" sz="1600" b="1" dirty="0"/>
            </a:p>
          </p:txBody>
        </p: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89D9665C-2ABA-281F-5C4F-2D6142FF9F95}"/>
                </a:ext>
              </a:extLst>
            </p:cNvPr>
            <p:cNvCxnSpPr>
              <a:cxnSpLocks/>
              <a:stCxn id="67" idx="2"/>
              <a:endCxn id="29" idx="0"/>
            </p:cNvCxnSpPr>
            <p:nvPr/>
          </p:nvCxnSpPr>
          <p:spPr>
            <a:xfrm>
              <a:off x="4280025" y="5938760"/>
              <a:ext cx="2" cy="18417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B02E0FBC-26D7-C2CF-E798-DB80041ADA5C}"/>
                </a:ext>
              </a:extLst>
            </p:cNvPr>
            <p:cNvCxnSpPr>
              <a:cxnSpLocks/>
              <a:endCxn id="67" idx="0"/>
            </p:cNvCxnSpPr>
            <p:nvPr/>
          </p:nvCxnSpPr>
          <p:spPr>
            <a:xfrm flipH="1">
              <a:off x="4280025" y="5381760"/>
              <a:ext cx="6351" cy="21844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3DDE1D2F-771E-62E0-65A3-53E791ABFC20}"/>
                </a:ext>
              </a:extLst>
            </p:cNvPr>
            <p:cNvSpPr txBox="1"/>
            <p:nvPr/>
          </p:nvSpPr>
          <p:spPr>
            <a:xfrm>
              <a:off x="6423305" y="2371310"/>
              <a:ext cx="45999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Yes</a:t>
              </a:r>
              <a:endParaRPr lang="az-Latn-AZ" sz="1600" b="1" dirty="0"/>
            </a:p>
          </p:txBody>
        </p:sp>
        <p:cxnSp>
          <p:nvCxnSpPr>
            <p:cNvPr id="86" name="Straight Arrow Connector 85">
              <a:extLst>
                <a:ext uri="{FF2B5EF4-FFF2-40B4-BE49-F238E27FC236}">
                  <a16:creationId xmlns:a16="http://schemas.microsoft.com/office/drawing/2014/main" id="{DA3E7667-0DE4-6F93-639C-797799FB6E0F}"/>
                </a:ext>
              </a:extLst>
            </p:cNvPr>
            <p:cNvCxnSpPr>
              <a:cxnSpLocks/>
              <a:stCxn id="85" idx="3"/>
              <a:endCxn id="24" idx="1"/>
            </p:cNvCxnSpPr>
            <p:nvPr/>
          </p:nvCxnSpPr>
          <p:spPr>
            <a:xfrm flipV="1">
              <a:off x="6883304" y="2533978"/>
              <a:ext cx="496901" cy="660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>
              <a:extLst>
                <a:ext uri="{FF2B5EF4-FFF2-40B4-BE49-F238E27FC236}">
                  <a16:creationId xmlns:a16="http://schemas.microsoft.com/office/drawing/2014/main" id="{340AFF3A-D2A0-1003-4385-3A6D8EE7260B}"/>
                </a:ext>
              </a:extLst>
            </p:cNvPr>
            <p:cNvCxnSpPr>
              <a:cxnSpLocks/>
              <a:stCxn id="15" idx="3"/>
              <a:endCxn id="85" idx="1"/>
            </p:cNvCxnSpPr>
            <p:nvPr/>
          </p:nvCxnSpPr>
          <p:spPr>
            <a:xfrm flipV="1">
              <a:off x="6139543" y="2540587"/>
              <a:ext cx="283762" cy="574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3F1AB8C-3A7F-4531-F0E6-40DDFE12141F}"/>
                </a:ext>
              </a:extLst>
            </p:cNvPr>
            <p:cNvSpPr txBox="1"/>
            <p:nvPr/>
          </p:nvSpPr>
          <p:spPr>
            <a:xfrm>
              <a:off x="6422644" y="3763067"/>
              <a:ext cx="46987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Yes</a:t>
              </a:r>
              <a:endParaRPr lang="az-Latn-AZ" sz="1600" b="1" dirty="0"/>
            </a:p>
          </p:txBody>
        </p: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EDB421EA-0BB3-0669-F06C-2C0F76B09E50}"/>
                </a:ext>
              </a:extLst>
            </p:cNvPr>
            <p:cNvCxnSpPr>
              <a:cxnSpLocks/>
              <a:stCxn id="89" idx="3"/>
              <a:endCxn id="26" idx="1"/>
            </p:cNvCxnSpPr>
            <p:nvPr/>
          </p:nvCxnSpPr>
          <p:spPr>
            <a:xfrm flipV="1">
              <a:off x="6892517" y="3926611"/>
              <a:ext cx="570824" cy="573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Arrow Connector 90">
              <a:extLst>
                <a:ext uri="{FF2B5EF4-FFF2-40B4-BE49-F238E27FC236}">
                  <a16:creationId xmlns:a16="http://schemas.microsoft.com/office/drawing/2014/main" id="{3D4243B8-24D0-DEE4-F160-4E764D0DF360}"/>
                </a:ext>
              </a:extLst>
            </p:cNvPr>
            <p:cNvCxnSpPr>
              <a:cxnSpLocks/>
              <a:stCxn id="25" idx="3"/>
              <a:endCxn id="89" idx="1"/>
            </p:cNvCxnSpPr>
            <p:nvPr/>
          </p:nvCxnSpPr>
          <p:spPr>
            <a:xfrm>
              <a:off x="5897845" y="3929082"/>
              <a:ext cx="524799" cy="326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D2497E9C-094C-1CAF-5557-E0FA7CF8A630}"/>
                </a:ext>
              </a:extLst>
            </p:cNvPr>
            <p:cNvSpPr txBox="1"/>
            <p:nvPr/>
          </p:nvSpPr>
          <p:spPr>
            <a:xfrm>
              <a:off x="6398894" y="5045350"/>
              <a:ext cx="46987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Yes</a:t>
              </a:r>
              <a:endParaRPr lang="az-Latn-AZ" sz="1600" b="1" dirty="0"/>
            </a:p>
          </p:txBody>
        </p: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6F37E2F0-D67B-7CB9-AC8C-E7A27709A374}"/>
                </a:ext>
              </a:extLst>
            </p:cNvPr>
            <p:cNvCxnSpPr>
              <a:cxnSpLocks/>
              <a:stCxn id="95" idx="3"/>
              <a:endCxn id="28" idx="1"/>
            </p:cNvCxnSpPr>
            <p:nvPr/>
          </p:nvCxnSpPr>
          <p:spPr>
            <a:xfrm flipV="1">
              <a:off x="6868767" y="5207647"/>
              <a:ext cx="689565" cy="698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CE365B73-22E9-A6A5-756D-366090CA71B6}"/>
                </a:ext>
              </a:extLst>
            </p:cNvPr>
            <p:cNvCxnSpPr>
              <a:cxnSpLocks/>
              <a:stCxn id="27" idx="3"/>
              <a:endCxn id="95" idx="1"/>
            </p:cNvCxnSpPr>
            <p:nvPr/>
          </p:nvCxnSpPr>
          <p:spPr>
            <a:xfrm>
              <a:off x="5925830" y="5212400"/>
              <a:ext cx="473064" cy="222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2DB4D57E-B2D7-78CB-372F-D2B244D382DC}"/>
                </a:ext>
              </a:extLst>
            </p:cNvPr>
            <p:cNvSpPr txBox="1"/>
            <p:nvPr/>
          </p:nvSpPr>
          <p:spPr>
            <a:xfrm>
              <a:off x="6375521" y="6116300"/>
              <a:ext cx="46987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Yes</a:t>
              </a:r>
              <a:endParaRPr lang="az-Latn-AZ" sz="1600" b="1" dirty="0"/>
            </a:p>
          </p:txBody>
        </p:sp>
        <p:cxnSp>
          <p:nvCxnSpPr>
            <p:cNvPr id="104" name="Straight Arrow Connector 103">
              <a:extLst>
                <a:ext uri="{FF2B5EF4-FFF2-40B4-BE49-F238E27FC236}">
                  <a16:creationId xmlns:a16="http://schemas.microsoft.com/office/drawing/2014/main" id="{C5DD547E-A405-9726-6F89-4381AC1F854D}"/>
                </a:ext>
              </a:extLst>
            </p:cNvPr>
            <p:cNvCxnSpPr>
              <a:cxnSpLocks/>
              <a:stCxn id="103" idx="3"/>
              <a:endCxn id="30" idx="1"/>
            </p:cNvCxnSpPr>
            <p:nvPr/>
          </p:nvCxnSpPr>
          <p:spPr>
            <a:xfrm>
              <a:off x="6845394" y="6285577"/>
              <a:ext cx="786665" cy="174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>
              <a:extLst>
                <a:ext uri="{FF2B5EF4-FFF2-40B4-BE49-F238E27FC236}">
                  <a16:creationId xmlns:a16="http://schemas.microsoft.com/office/drawing/2014/main" id="{D26ACF8F-8311-910D-CC1F-FE829D37FACE}"/>
                </a:ext>
              </a:extLst>
            </p:cNvPr>
            <p:cNvCxnSpPr>
              <a:cxnSpLocks/>
              <a:stCxn id="29" idx="3"/>
              <a:endCxn id="103" idx="1"/>
            </p:cNvCxnSpPr>
            <p:nvPr/>
          </p:nvCxnSpPr>
          <p:spPr>
            <a:xfrm flipV="1">
              <a:off x="5762901" y="6285577"/>
              <a:ext cx="612620" cy="6638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D86FB504-3489-5CFD-5C61-408AD8640F45}"/>
                </a:ext>
              </a:extLst>
            </p:cNvPr>
            <p:cNvSpPr txBox="1"/>
            <p:nvPr/>
          </p:nvSpPr>
          <p:spPr>
            <a:xfrm>
              <a:off x="1153971" y="6128175"/>
              <a:ext cx="4267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No</a:t>
              </a:r>
              <a:endParaRPr lang="az-Latn-AZ" sz="1600" b="1" dirty="0"/>
            </a:p>
          </p:txBody>
        </p:sp>
        <p:cxnSp>
          <p:nvCxnSpPr>
            <p:cNvPr id="116" name="Straight Arrow Connector 115">
              <a:extLst>
                <a:ext uri="{FF2B5EF4-FFF2-40B4-BE49-F238E27FC236}">
                  <a16:creationId xmlns:a16="http://schemas.microsoft.com/office/drawing/2014/main" id="{7F700F3D-28AE-ACFF-A73A-963728A56B0E}"/>
                </a:ext>
              </a:extLst>
            </p:cNvPr>
            <p:cNvCxnSpPr>
              <a:cxnSpLocks/>
              <a:stCxn id="29" idx="1"/>
              <a:endCxn id="115" idx="3"/>
            </p:cNvCxnSpPr>
            <p:nvPr/>
          </p:nvCxnSpPr>
          <p:spPr>
            <a:xfrm flipH="1">
              <a:off x="1580691" y="6292215"/>
              <a:ext cx="1216462" cy="523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2EB8F5FD-F3C5-342A-E325-001950C5F20F}"/>
                </a:ext>
              </a:extLst>
            </p:cNvPr>
            <p:cNvSpPr txBox="1"/>
            <p:nvPr/>
          </p:nvSpPr>
          <p:spPr>
            <a:xfrm>
              <a:off x="418685" y="4936426"/>
              <a:ext cx="18929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Search other causes and examinations</a:t>
              </a:r>
              <a:endParaRPr lang="az-Latn-AZ" sz="1600" dirty="0"/>
            </a:p>
          </p:txBody>
        </p: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3EAA41BB-7391-9ED8-65E5-925F1E51A6A5}"/>
                </a:ext>
              </a:extLst>
            </p:cNvPr>
            <p:cNvCxnSpPr>
              <a:cxnSpLocks/>
              <a:stCxn id="115" idx="0"/>
              <a:endCxn id="120" idx="2"/>
            </p:cNvCxnSpPr>
            <p:nvPr/>
          </p:nvCxnSpPr>
          <p:spPr>
            <a:xfrm flipH="1" flipV="1">
              <a:off x="1365176" y="5521201"/>
              <a:ext cx="2155" cy="60697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86D1854-C87B-FF82-E8B2-D22E62AD5DCF}"/>
              </a:ext>
            </a:extLst>
          </p:cNvPr>
          <p:cNvSpPr txBox="1"/>
          <p:nvPr/>
        </p:nvSpPr>
        <p:spPr>
          <a:xfrm>
            <a:off x="4121164" y="-5150"/>
            <a:ext cx="4335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Determination of causes</a:t>
            </a:r>
            <a:endParaRPr lang="az-Latn-AZ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EB5B01A-50FA-B252-76C2-8960504A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Severity and stages of shock 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ompensator</a:t>
            </a: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kumimoji="0" lang="az-Latn-AZ" altLang="az-Latn-AZ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Normal BP</a:t>
            </a:r>
            <a:r>
              <a:rPr kumimoji="0" lang="az-Latn-AZ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(&gt;90 mm Hg)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ta</a:t>
            </a:r>
            <a:r>
              <a:rPr kumimoji="0" lang="en-US" altLang="az-Latn-AZ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chycardia</a:t>
            </a:r>
            <a:r>
              <a:rPr kumimoji="0" lang="az-Latn-AZ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kumimoji="0" lang="en-US" altLang="az-Latn-AZ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ypoperfusion</a:t>
            </a: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az-Latn-AZ" altLang="az-Latn-AZ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Decompensatory</a:t>
            </a:r>
            <a:r>
              <a:rPr kumimoji="0" lang="en-US" altLang="az-Latn-AZ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az-Latn-AZ" altLang="az-Latn-AZ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az-Latn-AZ" altLang="az-Latn-AZ" sz="1800" b="1" dirty="0"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US" altLang="az-Latn-AZ" sz="1800" b="1" dirty="0" err="1">
                <a:ea typeface="Calibri" panose="020F0502020204030204" pitchFamily="34" charset="0"/>
                <a:cs typeface="Calibri" panose="020F0502020204030204" pitchFamily="34" charset="0"/>
              </a:rPr>
              <a:t>ypotension</a:t>
            </a:r>
            <a:endParaRPr kumimoji="0" lang="az-Latn-AZ" altLang="az-Latn-A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az-Latn-AZ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US" altLang="az-Latn-AZ" sz="1800" b="1" dirty="0" err="1">
                <a:ea typeface="Calibri" panose="020F0502020204030204" pitchFamily="34" charset="0"/>
                <a:cs typeface="Calibri" panose="020F0502020204030204" pitchFamily="34" charset="0"/>
              </a:rPr>
              <a:t>ypoperfusion</a:t>
            </a:r>
            <a:endParaRPr kumimoji="0" lang="az-Latn-AZ" altLang="az-Latn-AZ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z-Latn-AZ" altLang="az-Latn-AZ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az-Latn-AZ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ea typeface="Calibri" panose="020F0502020204030204" pitchFamily="34" charset="0"/>
              </a:rPr>
              <a:t>Refractory</a:t>
            </a:r>
            <a:endParaRPr lang="az-Latn-AZ" altLang="az-Latn-AZ" sz="2400" b="1" dirty="0">
              <a:solidFill>
                <a:srgbClr val="7030A0"/>
              </a:solidFill>
              <a:ea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infusion-refractory hypotension </a:t>
            </a:r>
            <a:endParaRPr kumimoji="0" lang="az-Latn-AZ" altLang="az-Latn-A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az-Latn-A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rPr>
              <a:t>hypoperfusion</a:t>
            </a:r>
            <a:endParaRPr kumimoji="0" lang="az-Latn-AZ" altLang="az-Latn-A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organ and systemic failure</a:t>
            </a:r>
            <a:endParaRPr kumimoji="0" lang="az-Latn-AZ" altLang="az-Latn-A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F24165A-8A1E-B9A6-20A5-1C6F82646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principals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Emergency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Stab</a:t>
            </a:r>
            <a:r>
              <a:rPr lang="en-US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ilization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Immediately elimination of the cause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Supportive treatments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896A4B8-92FA-B226-CAE2-B2F195D81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2697" y="0"/>
            <a:ext cx="5862851" cy="547970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methods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21A873-98C4-DC2D-090C-59855614D0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2003" y="1950885"/>
            <a:ext cx="306783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Stabilization</a:t>
            </a:r>
            <a:endParaRPr lang="az-Latn-AZ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Airway </a:t>
            </a: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managment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entil</a:t>
            </a: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ation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xy</a:t>
            </a:r>
            <a:r>
              <a:rPr lang="en-US" sz="20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genation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İnfu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 therapy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Hemotrasfu</a:t>
            </a: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sion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z-Latn-AZ" sz="2400" b="1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622503F-1F84-F734-BF07-30FE30CFE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28364" y="1950885"/>
            <a:ext cx="325173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Supportive</a:t>
            </a:r>
            <a:r>
              <a:rPr lang="ru-RU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treatments</a:t>
            </a:r>
            <a:r>
              <a:rPr lang="ru-RU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for</a:t>
            </a:r>
            <a:r>
              <a:rPr lang="ru-RU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organ</a:t>
            </a:r>
            <a:r>
              <a:rPr lang="ru-RU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and</a:t>
            </a:r>
            <a:r>
              <a:rPr lang="ru-RU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system</a:t>
            </a:r>
            <a:r>
              <a:rPr lang="ru-RU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7030A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dysfunctions</a:t>
            </a:r>
            <a:endParaRPr lang="ru-RU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az-Latn-AZ" sz="2000" dirty="0">
              <a:solidFill>
                <a:srgbClr val="7030A0"/>
              </a:solidFill>
            </a:endParaRP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EA27A5F-CB28-E63E-AA9B-32C36F70DE05}"/>
              </a:ext>
            </a:extLst>
          </p:cNvPr>
          <p:cNvSpPr txBox="1">
            <a:spLocks/>
          </p:cNvSpPr>
          <p:nvPr/>
        </p:nvSpPr>
        <p:spPr>
          <a:xfrm>
            <a:off x="3374364" y="1948090"/>
            <a:ext cx="5153891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mmediately elimination of the cause</a:t>
            </a:r>
            <a:endParaRPr lang="az-Latn-AZ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Control of bleeding 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per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cutaneous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endos</a:t>
            </a:r>
            <a:r>
              <a:rPr lang="en-US" sz="2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copica</a:t>
            </a:r>
            <a:r>
              <a:rPr lang="en-US" sz="20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medics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Treatment of obstruction 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surgical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per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cutaneous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medi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cs</a:t>
            </a: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US" sz="20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asopressors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Steroid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</a:t>
            </a:r>
            <a:r>
              <a:rPr lang="en-US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allergic medicines</a:t>
            </a:r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Elimination of the septic source </a:t>
            </a:r>
            <a:r>
              <a:rPr lang="en-US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surgical</a:t>
            </a:r>
            <a:r>
              <a:rPr lang="en-US" sz="2000" b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r>
              <a:rPr lang="az-Latn-AZ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percutaneous drainage, and  antibiotics</a:t>
            </a:r>
            <a:r>
              <a:rPr lang="en-US" sz="20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)</a:t>
            </a:r>
            <a:endParaRPr lang="az-Latn-AZ" altLang="az-Latn-AZ" sz="2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az-Latn-AZ" sz="2000" dirty="0"/>
          </a:p>
        </p:txBody>
      </p:sp>
      <p:sp>
        <p:nvSpPr>
          <p:cNvPr id="13" name="Circle: Hollow 12">
            <a:extLst>
              <a:ext uri="{FF2B5EF4-FFF2-40B4-BE49-F238E27FC236}">
                <a16:creationId xmlns:a16="http://schemas.microsoft.com/office/drawing/2014/main" id="{86894C31-AFA1-4162-718C-96FBBD371057}"/>
              </a:ext>
            </a:extLst>
          </p:cNvPr>
          <p:cNvSpPr/>
          <p:nvPr/>
        </p:nvSpPr>
        <p:spPr>
          <a:xfrm>
            <a:off x="964504" y="1092351"/>
            <a:ext cx="733667" cy="688947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7DCEE5F4-6060-8409-D7FC-B02D37E0714B}"/>
              </a:ext>
            </a:extLst>
          </p:cNvPr>
          <p:cNvSpPr/>
          <p:nvPr/>
        </p:nvSpPr>
        <p:spPr>
          <a:xfrm>
            <a:off x="5365358" y="1092352"/>
            <a:ext cx="733667" cy="688946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2</a:t>
            </a: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0FDE7B75-2C3D-D300-D8D6-D620005E4127}"/>
              </a:ext>
            </a:extLst>
          </p:cNvPr>
          <p:cNvSpPr/>
          <p:nvPr/>
        </p:nvSpPr>
        <p:spPr>
          <a:xfrm>
            <a:off x="10242114" y="1092352"/>
            <a:ext cx="733667" cy="688946"/>
          </a:xfrm>
          <a:prstGeom prst="donut">
            <a:avLst>
              <a:gd name="adj" fmla="val 1001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7030A0"/>
                </a:solidFill>
              </a:rPr>
              <a:t>3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1747C5F-7E97-AB0A-0933-4EC10173F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14800" y="6583447"/>
            <a:ext cx="4114800" cy="365125"/>
          </a:xfrm>
        </p:spPr>
        <p:txBody>
          <a:bodyPr/>
          <a:lstStyle/>
          <a:p>
            <a:r>
              <a:rPr lang="az-Latn-AZ" dirty="0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Indications for surgery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Surgical bleeding - traumatic, postoperative, etc.</a:t>
            </a:r>
            <a:endParaRPr lang="en-US" sz="24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Obstructive causes - tension pneumothorax, cardiac tamponade</a:t>
            </a:r>
            <a:endParaRPr lang="en-US" sz="24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Sepsis - peritonitis, infectious pancreatitis, abscess, etc.</a:t>
            </a:r>
            <a:endParaRPr lang="en-US" sz="24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• Heart valve ruptur</a:t>
            </a:r>
            <a:r>
              <a:rPr lang="en-US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b="1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• Aortic aneurysm rupture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95A183-DA04-CA2D-80A0-7A26A7E2A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882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Contraindications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2524" y="1080994"/>
            <a:ext cx="10451275" cy="5777006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AGONY</a:t>
            </a:r>
            <a:endParaRPr lang="az-Latn-A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228B64-6C2A-C110-4487-D4740B27F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EC5B97D-B529-BECB-B47B-9FB52161B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062" y="2004165"/>
            <a:ext cx="964528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D6FC85-2B5B-EB9D-B0E9-2564B6289A56}"/>
              </a:ext>
            </a:extLst>
          </p:cNvPr>
          <p:cNvSpPr txBox="1"/>
          <p:nvPr/>
        </p:nvSpPr>
        <p:spPr>
          <a:xfrm>
            <a:off x="2705766" y="1199010"/>
            <a:ext cx="357501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The ABCDE primary survey and</a:t>
            </a:r>
            <a:r>
              <a:rPr lang="az-Latn-AZ" sz="1400" b="1" dirty="0"/>
              <a:t> stab</a:t>
            </a:r>
            <a:r>
              <a:rPr lang="en-US" sz="1400" b="1" dirty="0" err="1"/>
              <a:t>i</a:t>
            </a:r>
            <a:r>
              <a:rPr lang="az-Latn-AZ" sz="1400" b="1" dirty="0"/>
              <a:t>li</a:t>
            </a:r>
            <a:r>
              <a:rPr lang="en-US" sz="1400" b="1" dirty="0"/>
              <a:t>s</a:t>
            </a:r>
            <a:r>
              <a:rPr lang="az-Latn-AZ" sz="1400" b="1" dirty="0"/>
              <a:t>a</a:t>
            </a:r>
            <a:r>
              <a:rPr lang="en-US" sz="1400" b="1" dirty="0" err="1"/>
              <a:t>tion</a:t>
            </a:r>
            <a:endParaRPr lang="az-Latn-AZ" sz="1400" b="1" dirty="0"/>
          </a:p>
          <a:p>
            <a:r>
              <a:rPr lang="en-US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  </a:t>
            </a:r>
            <a:r>
              <a:rPr lang="az-Latn-AZ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Airway</a:t>
            </a:r>
            <a:r>
              <a:rPr lang="en-US" sz="1400" dirty="0">
                <a:solidFill>
                  <a:srgbClr val="20212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and ventilation</a:t>
            </a:r>
          </a:p>
          <a:p>
            <a:r>
              <a:rPr lang="en-US" sz="1400" dirty="0">
                <a:solidFill>
                  <a:srgbClr val="202124"/>
                </a:solidFill>
                <a:latin typeface="Calibri" panose="020F0502020204030204" pitchFamily="34" charset="0"/>
              </a:rPr>
              <a:t>    Oxygen supply, infusion</a:t>
            </a:r>
            <a:endParaRPr lang="az-Latn-AZ" sz="1400" dirty="0"/>
          </a:p>
          <a:p>
            <a:r>
              <a:rPr lang="en-US" sz="1400" dirty="0"/>
              <a:t>    Take analysis</a:t>
            </a:r>
            <a:r>
              <a:rPr lang="az-Latn-AZ" sz="1400" dirty="0"/>
              <a:t>, E</a:t>
            </a:r>
            <a:r>
              <a:rPr lang="en-US" sz="1400" dirty="0"/>
              <a:t>CG and USG</a:t>
            </a:r>
            <a:endParaRPr lang="az-Latn-AZ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3FD04F-FD0B-555B-2887-2F9AC8E5A491}"/>
              </a:ext>
            </a:extLst>
          </p:cNvPr>
          <p:cNvSpPr txBox="1"/>
          <p:nvPr/>
        </p:nvSpPr>
        <p:spPr>
          <a:xfrm>
            <a:off x="1270610" y="2874376"/>
            <a:ext cx="8114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No need</a:t>
            </a:r>
            <a:endParaRPr lang="az-Latn-AZ" sz="1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01C5E-52E5-725E-BD13-DB62C9BA8B76}"/>
              </a:ext>
            </a:extLst>
          </p:cNvPr>
          <p:cNvSpPr txBox="1"/>
          <p:nvPr/>
        </p:nvSpPr>
        <p:spPr>
          <a:xfrm>
            <a:off x="3337415" y="2444583"/>
            <a:ext cx="23117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Life-saving interventions </a:t>
            </a:r>
            <a:endParaRPr lang="az-Latn-AZ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BA2B57-B175-FB55-13BA-D63BA0EF4D22}"/>
              </a:ext>
            </a:extLst>
          </p:cNvPr>
          <p:cNvSpPr txBox="1"/>
          <p:nvPr/>
        </p:nvSpPr>
        <p:spPr>
          <a:xfrm>
            <a:off x="95475" y="6071843"/>
            <a:ext cx="3161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         Examinations for searching reasons and treatment</a:t>
            </a:r>
            <a:endParaRPr lang="az-Latn-AZ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15E574-52EE-A75A-19AE-2888AC95E321}"/>
              </a:ext>
            </a:extLst>
          </p:cNvPr>
          <p:cNvSpPr txBox="1"/>
          <p:nvPr/>
        </p:nvSpPr>
        <p:spPr>
          <a:xfrm>
            <a:off x="3524904" y="666002"/>
            <a:ext cx="19367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Shock/Shock </a:t>
            </a:r>
            <a:r>
              <a:rPr lang="en-US" sz="1400" b="1" dirty="0" err="1"/>
              <a:t>suspiction</a:t>
            </a:r>
            <a:endParaRPr lang="az-Latn-AZ" sz="1400" dirty="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11AECC7A-CD42-6250-988A-A198ED772F74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>
            <a:off x="4493275" y="2153117"/>
            <a:ext cx="1" cy="29146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E80C4F4-4E06-C83B-B128-3C5289DB6A73}"/>
              </a:ext>
            </a:extLst>
          </p:cNvPr>
          <p:cNvCxnSpPr>
            <a:cxnSpLocks/>
            <a:stCxn id="5" idx="2"/>
            <a:endCxn id="7" idx="0"/>
          </p:cNvCxnSpPr>
          <p:nvPr/>
        </p:nvCxnSpPr>
        <p:spPr>
          <a:xfrm flipH="1">
            <a:off x="1676330" y="3182153"/>
            <a:ext cx="1" cy="288969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id="{998F066A-FE25-C306-D97B-855A2291FB66}"/>
              </a:ext>
            </a:extLst>
          </p:cNvPr>
          <p:cNvCxnSpPr>
            <a:cxnSpLocks/>
            <a:stCxn id="9" idx="2"/>
            <a:endCxn id="4" idx="0"/>
          </p:cNvCxnSpPr>
          <p:nvPr/>
        </p:nvCxnSpPr>
        <p:spPr>
          <a:xfrm flipH="1">
            <a:off x="4493275" y="973779"/>
            <a:ext cx="4" cy="22523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or: Elbow 34">
            <a:extLst>
              <a:ext uri="{FF2B5EF4-FFF2-40B4-BE49-F238E27FC236}">
                <a16:creationId xmlns:a16="http://schemas.microsoft.com/office/drawing/2014/main" id="{0A00D342-4027-F927-F1CC-1C7E73DB388C}"/>
              </a:ext>
            </a:extLst>
          </p:cNvPr>
          <p:cNvCxnSpPr>
            <a:cxnSpLocks/>
            <a:stCxn id="6" idx="1"/>
            <a:endCxn id="5" idx="0"/>
          </p:cNvCxnSpPr>
          <p:nvPr/>
        </p:nvCxnSpPr>
        <p:spPr>
          <a:xfrm rot="10800000" flipV="1">
            <a:off x="1676331" y="2613860"/>
            <a:ext cx="1661084" cy="260516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EF0AB000-F890-4249-781D-7CECFEA6B451}"/>
              </a:ext>
            </a:extLst>
          </p:cNvPr>
          <p:cNvSpPr txBox="1"/>
          <p:nvPr/>
        </p:nvSpPr>
        <p:spPr>
          <a:xfrm>
            <a:off x="7260049" y="2874376"/>
            <a:ext cx="5790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Need</a:t>
            </a:r>
            <a:endParaRPr lang="az-Latn-AZ" sz="1400" b="1" dirty="0"/>
          </a:p>
        </p:txBody>
      </p: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20019207-9AD5-3DAB-16FF-24C4921E30B9}"/>
              </a:ext>
            </a:extLst>
          </p:cNvPr>
          <p:cNvCxnSpPr>
            <a:cxnSpLocks/>
            <a:stCxn id="6" idx="3"/>
            <a:endCxn id="42" idx="0"/>
          </p:cNvCxnSpPr>
          <p:nvPr/>
        </p:nvCxnSpPr>
        <p:spPr>
          <a:xfrm>
            <a:off x="5649137" y="2613860"/>
            <a:ext cx="1900415" cy="260516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EF484C11-6FA6-4A1C-8ED0-EC6E9D25F939}"/>
              </a:ext>
            </a:extLst>
          </p:cNvPr>
          <p:cNvSpPr txBox="1"/>
          <p:nvPr/>
        </p:nvSpPr>
        <p:spPr>
          <a:xfrm>
            <a:off x="4955187" y="3485569"/>
            <a:ext cx="5188728" cy="2418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Emergency first aid and hospitalization</a:t>
            </a:r>
            <a:r>
              <a:rPr lang="az-Latn-AZ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sz="1400" b="1" dirty="0"/>
              <a:t>: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Bleeding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 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surgery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ru-RU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utan</a:t>
            </a:r>
            <a:r>
              <a:rPr lang="en-US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eous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endos</a:t>
            </a:r>
            <a:r>
              <a:rPr lang="en-US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copic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hemosta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sis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Tension 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pneumothorax - thoracic drainage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</a:rPr>
              <a:t>C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ardiac tamponade - pericardial drainage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</a:rPr>
              <a:t>E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mbolism - thrombolytic interventions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</a:rPr>
              <a:t>S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epsis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surgery, percutaneous, endoscopic drainage, and intravenous antibiotics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naphylaxis - intravenous adrenaline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 adrenal crisis - intravenous steroids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yocardial infarction - revascularization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Rupture of the heart valve - emergency surgical care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az-Latn-AZ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rrhythmias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- </a:t>
            </a:r>
            <a:r>
              <a:rPr lang="az-Latn-AZ" sz="1200" dirty="0">
                <a:latin typeface="Calibri" panose="020F0502020204030204" pitchFamily="34" charset="0"/>
                <a:ea typeface="Calibri" panose="020F0502020204030204" pitchFamily="34" charset="0"/>
              </a:rPr>
              <a:t>Cardioversion</a:t>
            </a:r>
            <a:r>
              <a:rPr lang="ru-RU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z-Latn-AZ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C1F0A98-0F1B-C6AA-10A5-453013B9E084}"/>
              </a:ext>
            </a:extLst>
          </p:cNvPr>
          <p:cNvSpPr txBox="1"/>
          <p:nvPr/>
        </p:nvSpPr>
        <p:spPr>
          <a:xfrm>
            <a:off x="5721924" y="6194953"/>
            <a:ext cx="425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Yes</a:t>
            </a:r>
            <a:endParaRPr lang="az-Latn-AZ" sz="1400" b="1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E036B66-8E63-A27B-D189-7E24E7480CDA}"/>
              </a:ext>
            </a:extLst>
          </p:cNvPr>
          <p:cNvSpPr txBox="1"/>
          <p:nvPr/>
        </p:nvSpPr>
        <p:spPr>
          <a:xfrm>
            <a:off x="7054127" y="6194953"/>
            <a:ext cx="9908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1400" b="1" dirty="0"/>
              <a:t>Stabil</a:t>
            </a:r>
            <a:r>
              <a:rPr lang="en-US" sz="1400" b="1" dirty="0" err="1"/>
              <a:t>ised</a:t>
            </a:r>
            <a:r>
              <a:rPr lang="az-Latn-AZ" sz="1400" b="1" dirty="0"/>
              <a:t>?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634E70B-EEBA-248D-2476-4DE9699F9EA9}"/>
              </a:ext>
            </a:extLst>
          </p:cNvPr>
          <p:cNvSpPr txBox="1"/>
          <p:nvPr/>
        </p:nvSpPr>
        <p:spPr>
          <a:xfrm>
            <a:off x="9016812" y="6194953"/>
            <a:ext cx="4251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/>
              <a:t>NO</a:t>
            </a:r>
            <a:endParaRPr lang="az-Latn-AZ" sz="1400" b="1" dirty="0"/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2C2F1C6F-5F5C-7C51-9B9A-92D38EC16CB3}"/>
              </a:ext>
            </a:extLst>
          </p:cNvPr>
          <p:cNvCxnSpPr>
            <a:cxnSpLocks/>
            <a:stCxn id="45" idx="2"/>
            <a:endCxn id="55" idx="0"/>
          </p:cNvCxnSpPr>
          <p:nvPr/>
        </p:nvCxnSpPr>
        <p:spPr>
          <a:xfrm>
            <a:off x="7549551" y="5904565"/>
            <a:ext cx="1" cy="2903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7127F904-B702-FC4F-FE19-2E94C660DE1B}"/>
              </a:ext>
            </a:extLst>
          </p:cNvPr>
          <p:cNvCxnSpPr>
            <a:cxnSpLocks/>
            <a:stCxn id="55" idx="1"/>
            <a:endCxn id="54" idx="3"/>
          </p:cNvCxnSpPr>
          <p:nvPr/>
        </p:nvCxnSpPr>
        <p:spPr>
          <a:xfrm flipH="1">
            <a:off x="6147105" y="6348842"/>
            <a:ext cx="90702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A11254B9-23B6-2525-C1C1-755E83A5EE0D}"/>
              </a:ext>
            </a:extLst>
          </p:cNvPr>
          <p:cNvCxnSpPr>
            <a:cxnSpLocks/>
            <a:stCxn id="55" idx="3"/>
            <a:endCxn id="56" idx="1"/>
          </p:cNvCxnSpPr>
          <p:nvPr/>
        </p:nvCxnSpPr>
        <p:spPr>
          <a:xfrm>
            <a:off x="8044976" y="6348842"/>
            <a:ext cx="971836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5136EB72-A537-0273-6664-CA14D4880064}"/>
              </a:ext>
            </a:extLst>
          </p:cNvPr>
          <p:cNvCxnSpPr>
            <a:cxnSpLocks/>
            <a:stCxn id="42" idx="2"/>
            <a:endCxn id="45" idx="0"/>
          </p:cNvCxnSpPr>
          <p:nvPr/>
        </p:nvCxnSpPr>
        <p:spPr>
          <a:xfrm flipH="1">
            <a:off x="7549551" y="3182153"/>
            <a:ext cx="1" cy="3034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03B7CDB5-2CC8-BD42-831A-EB75B0B7A2EA}"/>
              </a:ext>
            </a:extLst>
          </p:cNvPr>
          <p:cNvCxnSpPr>
            <a:cxnSpLocks/>
            <a:stCxn id="54" idx="1"/>
            <a:endCxn id="7" idx="3"/>
          </p:cNvCxnSpPr>
          <p:nvPr/>
        </p:nvCxnSpPr>
        <p:spPr>
          <a:xfrm flipH="1" flipV="1">
            <a:off x="3257185" y="6333453"/>
            <a:ext cx="2464739" cy="153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5598B455-00E5-2A56-4EDB-3E0ECA20ECD3}"/>
              </a:ext>
            </a:extLst>
          </p:cNvPr>
          <p:cNvSpPr txBox="1"/>
          <p:nvPr/>
        </p:nvSpPr>
        <p:spPr>
          <a:xfrm>
            <a:off x="9883422" y="6071843"/>
            <a:ext cx="1986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Continue stabilization and searching reasons</a:t>
            </a:r>
            <a:endParaRPr lang="az-Latn-AZ" sz="1400" b="1" dirty="0"/>
          </a:p>
        </p:txBody>
      </p: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74B7B00C-9CA0-5318-9745-01266BF5FA45}"/>
              </a:ext>
            </a:extLst>
          </p:cNvPr>
          <p:cNvCxnSpPr>
            <a:cxnSpLocks/>
            <a:stCxn id="56" idx="3"/>
            <a:endCxn id="72" idx="1"/>
          </p:cNvCxnSpPr>
          <p:nvPr/>
        </p:nvCxnSpPr>
        <p:spPr>
          <a:xfrm flipV="1">
            <a:off x="9441929" y="6333453"/>
            <a:ext cx="441493" cy="153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B5A625D-B06B-8918-81F3-05E3B77CB452}"/>
              </a:ext>
            </a:extLst>
          </p:cNvPr>
          <p:cNvSpPr txBox="1"/>
          <p:nvPr/>
        </p:nvSpPr>
        <p:spPr>
          <a:xfrm>
            <a:off x="4660683" y="65691"/>
            <a:ext cx="2348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</a:rPr>
              <a:t>Treatment approach</a:t>
            </a:r>
            <a:endParaRPr lang="az-Latn-AZ" sz="2000" b="1" dirty="0">
              <a:solidFill>
                <a:srgbClr val="7030A0"/>
              </a:solidFill>
            </a:endParaRPr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id="{DFE928FD-C7A3-A571-7A8F-EB2A70271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3A3A35-0919-4FAA-4CC8-B07173C41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8313" y="553061"/>
            <a:ext cx="3427988" cy="293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Prognosis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Mortality</a:t>
            </a:r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50% 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Negative prognostic factors</a:t>
            </a:r>
            <a:endParaRPr lang="az-Latn-AZ" sz="24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Late treatment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Refractory stage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Failure to eliminate the cause</a:t>
            </a: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</a:rPr>
              <a:t>Low reserves</a:t>
            </a:r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F513F2-E1A8-6A18-094C-49BBBAB59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Profilaction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Early diagnosis and treatment of shock-causing factors is effective in preventing shock.</a:t>
            </a:r>
            <a:r>
              <a:rPr lang="az-Latn-AZ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54F4DB-0D89-9F46-645E-DC14AE50E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9F441F-8D49-4554-4A64-618AC682C6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831" y="2880632"/>
            <a:ext cx="6025459" cy="344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Screening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severe trauma patients</a:t>
            </a:r>
            <a:endParaRPr lang="en-US" sz="3200" b="1" i="1" dirty="0">
              <a:solidFill>
                <a:srgbClr val="2021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3200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critically ill patients</a:t>
            </a:r>
            <a:endParaRPr lang="en-US" sz="3200" b="1" i="1" dirty="0">
              <a:solidFill>
                <a:srgbClr val="2021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3200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postoperative patients</a:t>
            </a:r>
            <a:endParaRPr lang="en-US" sz="3200" b="1" i="1" dirty="0">
              <a:solidFill>
                <a:srgbClr val="202124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3200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i="1" dirty="0">
                <a:solidFill>
                  <a:srgbClr val="20212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hospitalized patients</a:t>
            </a:r>
            <a:endParaRPr lang="az-Latn-AZ" sz="3200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131D89-0583-1561-A62C-4D4F0C6EB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 up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57" y="694092"/>
            <a:ext cx="10831286" cy="565111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GB" sz="33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intensive care unit and involves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GB" sz="33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GB" sz="3300" b="1" dirty="0">
                <a:latin typeface="Calibri" panose="020F0502020204030204" pitchFamily="34" charset="0"/>
                <a:ea typeface="Calibri" panose="020F0502020204030204" pitchFamily="34" charset="0"/>
              </a:rPr>
              <a:t>monitoring </a:t>
            </a:r>
            <a:r>
              <a:rPr lang="en-GB" sz="3300" b="1" dirty="0" err="1">
                <a:latin typeface="Calibri" panose="020F0502020204030204" pitchFamily="34" charset="0"/>
                <a:ea typeface="Calibri" panose="020F0502020204030204" pitchFamily="34" charset="0"/>
              </a:rPr>
              <a:t>hemodynamics</a:t>
            </a:r>
            <a:endParaRPr lang="en-GB" sz="33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33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GB" sz="3300" b="1" dirty="0">
                <a:latin typeface="Calibri" panose="020F0502020204030204" pitchFamily="34" charset="0"/>
                <a:ea typeface="Calibri" panose="020F0502020204030204" pitchFamily="34" charset="0"/>
              </a:rPr>
              <a:t>perfusion and organ functions</a:t>
            </a:r>
            <a:endParaRPr lang="az-Latn-AZ" sz="33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18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Stabilisation</a:t>
            </a:r>
            <a:r>
              <a:rPr lang="en-US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signs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Mean arterial pressure &gt;65 mmHg  or pulsation in the perineal artery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urine output &gt; 0.5 ml/kg/h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 pH - 7.4</a:t>
            </a:r>
            <a:endParaRPr lang="en-US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blood lactate (less than 1.5 mmol/l)</a:t>
            </a:r>
            <a:endParaRPr lang="az-Latn-AZ" sz="3300" b="1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6FE8FD-A11E-7C37-E1BF-23E052B8D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4EADE4-8077-E70C-260E-C530CBFF91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832" y="789094"/>
            <a:ext cx="4994811" cy="251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 dirty="0"/>
              <a:t>Rehabilitation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GB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Rehabilitation of patients with shock is carried out in a general way.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D83975-AA02-1487-DCF7-3AEABD27E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100CD92-EF97-1276-157F-DEB99CCCF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99" y="2302652"/>
            <a:ext cx="5481001" cy="4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characteristics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in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special</a:t>
            </a:r>
            <a:r>
              <a:rPr lang="ru-R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ru-RU" sz="24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groups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186"/>
            <a:ext cx="10515600" cy="471141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Children</a:t>
            </a:r>
            <a:endParaRPr lang="az-Latn-AZ" sz="24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emodynamics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may be stable in the early stages of shock, and decompensation may occur suddenly.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az-Latn-A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Pregnant women</a:t>
            </a:r>
            <a:endParaRPr lang="az-Latn-AZ" sz="24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</a:rPr>
              <a:t>If t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here is a lot of blood loss in the early stage, </a:t>
            </a: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hemodynamics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can change little, but </a:t>
            </a: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fetal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hypoxia may occur. 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Elder people</a:t>
            </a:r>
            <a:endParaRPr lang="az-Latn-AZ" sz="24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small amount of blood and plasma loss can cause hypotension</a:t>
            </a:r>
            <a:r>
              <a:rPr lang="az-Latn-AZ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1BEC21-3C2F-F362-C585-2EEBF42A2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40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Thank you for attention!</a:t>
            </a:r>
            <a:endParaRPr lang="az-Latn-AZ" sz="3200" b="1" u="sng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32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5640A6A-E467-AD01-04B8-F3FD9912C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/>
              <a:t>Dr. Shukufa Musayeva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341BB15-7CD1-126B-A418-F6994ADD89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0" y="2167247"/>
            <a:ext cx="60198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7798</TotalTime>
  <Words>1308</Words>
  <Application>Microsoft Office PowerPoint</Application>
  <PresentationFormat>Широкоэкранный</PresentationFormat>
  <Paragraphs>379</Paragraphs>
  <Slides>29</Slides>
  <Notes>28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Calibri</vt:lpstr>
      <vt:lpstr>Symbol</vt:lpstr>
      <vt:lpstr>Praktiki dərs şablonu 7</vt:lpstr>
      <vt:lpstr>Cardiogenic shock </vt:lpstr>
      <vt:lpstr>Definition of shock</vt:lpstr>
      <vt:lpstr>Classification</vt:lpstr>
      <vt:lpstr>Causes and risk factors</vt:lpstr>
      <vt:lpstr>Pathogenetic mechanism</vt:lpstr>
      <vt:lpstr>Презентация PowerPoint</vt:lpstr>
      <vt:lpstr>Clinical course</vt:lpstr>
      <vt:lpstr>Clinical examination</vt:lpstr>
      <vt:lpstr>Laboratory examination</vt:lpstr>
      <vt:lpstr>İmaging and other examinations</vt:lpstr>
      <vt:lpstr>Shock suspection</vt:lpstr>
      <vt:lpstr>Confirmation of diagnosis</vt:lpstr>
      <vt:lpstr>Differential diagnosis</vt:lpstr>
      <vt:lpstr>Diagnostic criteries</vt:lpstr>
      <vt:lpstr>Denial of shock</vt:lpstr>
      <vt:lpstr>Презентация PowerPoint</vt:lpstr>
      <vt:lpstr>Severity and stages of shock </vt:lpstr>
      <vt:lpstr>Treatment principals</vt:lpstr>
      <vt:lpstr>Treatment methods</vt:lpstr>
      <vt:lpstr>Indications for surgery</vt:lpstr>
      <vt:lpstr>Contraindications</vt:lpstr>
      <vt:lpstr>Презентация PowerPoint</vt:lpstr>
      <vt:lpstr>Prognosis</vt:lpstr>
      <vt:lpstr>Profilaction</vt:lpstr>
      <vt:lpstr>Screening</vt:lpstr>
      <vt:lpstr>Follow up</vt:lpstr>
      <vt:lpstr>Rehabilitation</vt:lpstr>
      <vt:lpstr>The characteristics in special groups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58</cp:revision>
  <dcterms:created xsi:type="dcterms:W3CDTF">2023-05-31T15:19:45Z</dcterms:created>
  <dcterms:modified xsi:type="dcterms:W3CDTF">2023-09-17T07:06:26Z</dcterms:modified>
</cp:coreProperties>
</file>