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Override1.xml" ContentType="application/vnd.openxmlformats-officedocument.themeOverride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60" r:id="rId1"/>
  </p:sldMasterIdLst>
  <p:notesMasterIdLst>
    <p:notesMasterId r:id="rId30"/>
  </p:notesMasterIdLst>
  <p:handoutMasterIdLst>
    <p:handoutMasterId r:id="rId31"/>
  </p:handoutMasterIdLst>
  <p:sldIdLst>
    <p:sldId id="291" r:id="rId2"/>
    <p:sldId id="259" r:id="rId3"/>
    <p:sldId id="260" r:id="rId4"/>
    <p:sldId id="261" r:id="rId5"/>
    <p:sldId id="256" r:id="rId6"/>
    <p:sldId id="270" r:id="rId7"/>
    <p:sldId id="293" r:id="rId8"/>
    <p:sldId id="271" r:id="rId9"/>
    <p:sldId id="272" r:id="rId10"/>
    <p:sldId id="273" r:id="rId11"/>
    <p:sldId id="274" r:id="rId12"/>
    <p:sldId id="275" r:id="rId13"/>
    <p:sldId id="276" r:id="rId14"/>
    <p:sldId id="277" r:id="rId15"/>
    <p:sldId id="279" r:id="rId16"/>
    <p:sldId id="258" r:id="rId17"/>
    <p:sldId id="278" r:id="rId18"/>
    <p:sldId id="280" r:id="rId19"/>
    <p:sldId id="282" r:id="rId20"/>
    <p:sldId id="281" r:id="rId21"/>
    <p:sldId id="284" r:id="rId22"/>
    <p:sldId id="257" r:id="rId23"/>
    <p:sldId id="285" r:id="rId24"/>
    <p:sldId id="286" r:id="rId25"/>
    <p:sldId id="287" r:id="rId26"/>
    <p:sldId id="288" r:id="rId27"/>
    <p:sldId id="289" r:id="rId28"/>
    <p:sldId id="292" r:id="rId29"/>
  </p:sldIdLst>
  <p:sldSz cx="12192000" cy="6858000"/>
  <p:notesSz cx="9144000" cy="6858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hukufa Musayeva" initials="SM" lastIdx="2" clrIdx="0">
    <p:extLst>
      <p:ext uri="{19B8F6BF-5375-455C-9EA6-DF929625EA0E}">
        <p15:presenceInfo xmlns:p15="http://schemas.microsoft.com/office/powerpoint/2012/main" userId="925d085fcd50c50b" providerId="Windows Liv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B75A9"/>
    <a:srgbClr val="61616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MasterView">
  <p:normalViewPr>
    <p:restoredLeft sz="15000" autoAdjust="0"/>
    <p:restoredTop sz="94654" autoAdjust="0"/>
  </p:normalViewPr>
  <p:slideViewPr>
    <p:cSldViewPr snapToGrid="0">
      <p:cViewPr varScale="1">
        <p:scale>
          <a:sx n="73" d="100"/>
          <a:sy n="73" d="100"/>
        </p:scale>
        <p:origin x="282" y="54"/>
      </p:cViewPr>
      <p:guideLst/>
    </p:cSldViewPr>
  </p:slideViewPr>
  <p:outlineViewPr>
    <p:cViewPr>
      <p:scale>
        <a:sx n="33" d="100"/>
        <a:sy n="33" d="100"/>
      </p:scale>
      <p:origin x="0" y="-11184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napToGrid="0">
      <p:cViewPr varScale="1">
        <p:scale>
          <a:sx n="73" d="100"/>
          <a:sy n="73" d="100"/>
        </p:scale>
        <p:origin x="1950" y="72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commentAuthors" Target="commentAuthors.xml"/><Relationship Id="rId37" Type="http://schemas.microsoft.com/office/2016/11/relationships/changesInfo" Target="changesInfos/changesInfo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notesMaster" Target="notesMasters/notesMaster1.xml"/><Relationship Id="rId35" Type="http://schemas.openxmlformats.org/officeDocument/2006/relationships/theme" Target="theme/theme1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Shukufa Musayeva" userId="925d085fcd50c50b" providerId="LiveId" clId="{2A03E8B0-2ED2-45F9-96F4-F6AE3F979311}"/>
    <pc:docChg chg="undo redo custSel modSld addMainMaster delMainMaster modMainMaster modHandout">
      <pc:chgData name="Shukufa Musayeva" userId="925d085fcd50c50b" providerId="LiveId" clId="{2A03E8B0-2ED2-45F9-96F4-F6AE3F979311}" dt="2023-09-17T17:25:04.724" v="2079" actId="1076"/>
      <pc:docMkLst>
        <pc:docMk/>
      </pc:docMkLst>
      <pc:sldChg chg="delSp modSp mod">
        <pc:chgData name="Shukufa Musayeva" userId="925d085fcd50c50b" providerId="LiveId" clId="{2A03E8B0-2ED2-45F9-96F4-F6AE3F979311}" dt="2023-09-14T06:36:23.873" v="662" actId="1037"/>
        <pc:sldMkLst>
          <pc:docMk/>
          <pc:sldMk cId="607919257" sldId="256"/>
        </pc:sldMkLst>
        <pc:spChg chg="mod">
          <ac:chgData name="Shukufa Musayeva" userId="925d085fcd50c50b" providerId="LiveId" clId="{2A03E8B0-2ED2-45F9-96F4-F6AE3F979311}" dt="2023-09-14T03:02:46.703" v="285"/>
          <ac:spMkLst>
            <pc:docMk/>
            <pc:sldMk cId="607919257" sldId="256"/>
            <ac:spMk id="2" creationId="{00000000-0000-0000-0000-000000000000}"/>
          </ac:spMkLst>
        </pc:spChg>
        <pc:spChg chg="del">
          <ac:chgData name="Shukufa Musayeva" userId="925d085fcd50c50b" providerId="LiveId" clId="{2A03E8B0-2ED2-45F9-96F4-F6AE3F979311}" dt="2023-09-13T13:19:34.310" v="213" actId="478"/>
          <ac:spMkLst>
            <pc:docMk/>
            <pc:sldMk cId="607919257" sldId="256"/>
            <ac:spMk id="3" creationId="{857BE3AD-AD79-57E3-BBFA-D0491BA88B4A}"/>
          </ac:spMkLst>
        </pc:spChg>
        <pc:spChg chg="mod">
          <ac:chgData name="Shukufa Musayeva" userId="925d085fcd50c50b" providerId="LiveId" clId="{2A03E8B0-2ED2-45F9-96F4-F6AE3F979311}" dt="2023-09-14T06:35:31.796" v="505" actId="1037"/>
          <ac:spMkLst>
            <pc:docMk/>
            <pc:sldMk cId="607919257" sldId="256"/>
            <ac:spMk id="30" creationId="{00000000-0000-0000-0000-000000000000}"/>
          </ac:spMkLst>
        </pc:spChg>
        <pc:spChg chg="mod">
          <ac:chgData name="Shukufa Musayeva" userId="925d085fcd50c50b" providerId="LiveId" clId="{2A03E8B0-2ED2-45F9-96F4-F6AE3F979311}" dt="2023-09-14T06:36:00.131" v="578" actId="1038"/>
          <ac:spMkLst>
            <pc:docMk/>
            <pc:sldMk cId="607919257" sldId="256"/>
            <ac:spMk id="31" creationId="{00000000-0000-0000-0000-000000000000}"/>
          </ac:spMkLst>
        </pc:spChg>
        <pc:spChg chg="mod">
          <ac:chgData name="Shukufa Musayeva" userId="925d085fcd50c50b" providerId="LiveId" clId="{2A03E8B0-2ED2-45F9-96F4-F6AE3F979311}" dt="2023-09-14T06:36:05.595" v="601" actId="1038"/>
          <ac:spMkLst>
            <pc:docMk/>
            <pc:sldMk cId="607919257" sldId="256"/>
            <ac:spMk id="32" creationId="{00000000-0000-0000-0000-000000000000}"/>
          </ac:spMkLst>
        </pc:spChg>
        <pc:spChg chg="mod">
          <ac:chgData name="Shukufa Musayeva" userId="925d085fcd50c50b" providerId="LiveId" clId="{2A03E8B0-2ED2-45F9-96F4-F6AE3F979311}" dt="2023-09-14T06:36:15.207" v="638" actId="1037"/>
          <ac:spMkLst>
            <pc:docMk/>
            <pc:sldMk cId="607919257" sldId="256"/>
            <ac:spMk id="33" creationId="{00000000-0000-0000-0000-000000000000}"/>
          </ac:spMkLst>
        </pc:spChg>
        <pc:spChg chg="mod">
          <ac:chgData name="Shukufa Musayeva" userId="925d085fcd50c50b" providerId="LiveId" clId="{2A03E8B0-2ED2-45F9-96F4-F6AE3F979311}" dt="2023-09-14T06:36:23.873" v="662" actId="1037"/>
          <ac:spMkLst>
            <pc:docMk/>
            <pc:sldMk cId="607919257" sldId="256"/>
            <ac:spMk id="34" creationId="{00000000-0000-0000-0000-000000000000}"/>
          </ac:spMkLst>
        </pc:spChg>
        <pc:cxnChg chg="mod">
          <ac:chgData name="Shukufa Musayeva" userId="925d085fcd50c50b" providerId="LiveId" clId="{2A03E8B0-2ED2-45F9-96F4-F6AE3F979311}" dt="2023-09-14T06:36:00.131" v="578" actId="1038"/>
          <ac:cxnSpMkLst>
            <pc:docMk/>
            <pc:sldMk cId="607919257" sldId="256"/>
            <ac:cxnSpMk id="47" creationId="{00000000-0000-0000-0000-000000000000}"/>
          </ac:cxnSpMkLst>
        </pc:cxnChg>
        <pc:cxnChg chg="mod">
          <ac:chgData name="Shukufa Musayeva" userId="925d085fcd50c50b" providerId="LiveId" clId="{2A03E8B0-2ED2-45F9-96F4-F6AE3F979311}" dt="2023-09-14T06:36:05.595" v="601" actId="1038"/>
          <ac:cxnSpMkLst>
            <pc:docMk/>
            <pc:sldMk cId="607919257" sldId="256"/>
            <ac:cxnSpMk id="52" creationId="{00000000-0000-0000-0000-000000000000}"/>
          </ac:cxnSpMkLst>
        </pc:cxnChg>
        <pc:cxnChg chg="mod">
          <ac:chgData name="Shukufa Musayeva" userId="925d085fcd50c50b" providerId="LiveId" clId="{2A03E8B0-2ED2-45F9-96F4-F6AE3F979311}" dt="2023-09-14T06:36:15.207" v="638" actId="1037"/>
          <ac:cxnSpMkLst>
            <pc:docMk/>
            <pc:sldMk cId="607919257" sldId="256"/>
            <ac:cxnSpMk id="56" creationId="{00000000-0000-0000-0000-000000000000}"/>
          </ac:cxnSpMkLst>
        </pc:cxnChg>
        <pc:cxnChg chg="mod">
          <ac:chgData name="Shukufa Musayeva" userId="925d085fcd50c50b" providerId="LiveId" clId="{2A03E8B0-2ED2-45F9-96F4-F6AE3F979311}" dt="2023-09-14T06:36:23.873" v="662" actId="1037"/>
          <ac:cxnSpMkLst>
            <pc:docMk/>
            <pc:sldMk cId="607919257" sldId="256"/>
            <ac:cxnSpMk id="60" creationId="{00000000-0000-0000-0000-000000000000}"/>
          </ac:cxnSpMkLst>
        </pc:cxnChg>
      </pc:sldChg>
      <pc:sldChg chg="addSp delSp modSp mod">
        <pc:chgData name="Shukufa Musayeva" userId="925d085fcd50c50b" providerId="LiveId" clId="{2A03E8B0-2ED2-45F9-96F4-F6AE3F979311}" dt="2023-09-14T12:34:35.596" v="1935" actId="1076"/>
        <pc:sldMkLst>
          <pc:docMk/>
          <pc:sldMk cId="1976348396" sldId="257"/>
        </pc:sldMkLst>
        <pc:spChg chg="del">
          <ac:chgData name="Shukufa Musayeva" userId="925d085fcd50c50b" providerId="LiveId" clId="{2A03E8B0-2ED2-45F9-96F4-F6AE3F979311}" dt="2023-09-13T13:13:10.494" v="174" actId="478"/>
          <ac:spMkLst>
            <pc:docMk/>
            <pc:sldMk cId="1976348396" sldId="257"/>
            <ac:spMk id="2" creationId="{6E112D49-BAC9-B066-DAF2-B5E71592C816}"/>
          </ac:spMkLst>
        </pc:spChg>
        <pc:spChg chg="del">
          <ac:chgData name="Shukufa Musayeva" userId="925d085fcd50c50b" providerId="LiveId" clId="{2A03E8B0-2ED2-45F9-96F4-F6AE3F979311}" dt="2023-09-13T13:19:47.545" v="215" actId="478"/>
          <ac:spMkLst>
            <pc:docMk/>
            <pc:sldMk cId="1976348396" sldId="257"/>
            <ac:spMk id="3" creationId="{4468A779-6F3F-5640-5A9B-CBFC146313C0}"/>
          </ac:spMkLst>
        </pc:spChg>
        <pc:spChg chg="mod">
          <ac:chgData name="Shukufa Musayeva" userId="925d085fcd50c50b" providerId="LiveId" clId="{2A03E8B0-2ED2-45F9-96F4-F6AE3F979311}" dt="2023-09-14T12:23:58.719" v="1318" actId="20577"/>
          <ac:spMkLst>
            <pc:docMk/>
            <pc:sldMk cId="1976348396" sldId="257"/>
            <ac:spMk id="9" creationId="{B84D0D3D-7C86-41D7-9417-0E3FFBE00571}"/>
          </ac:spMkLst>
        </pc:spChg>
        <pc:spChg chg="mod">
          <ac:chgData name="Shukufa Musayeva" userId="925d085fcd50c50b" providerId="LiveId" clId="{2A03E8B0-2ED2-45F9-96F4-F6AE3F979311}" dt="2023-09-14T03:08:44.974" v="315" actId="20577"/>
          <ac:spMkLst>
            <pc:docMk/>
            <pc:sldMk cId="1976348396" sldId="257"/>
            <ac:spMk id="10" creationId="{00000000-0000-0000-0000-000000000000}"/>
          </ac:spMkLst>
        </pc:spChg>
        <pc:spChg chg="mod">
          <ac:chgData name="Shukufa Musayeva" userId="925d085fcd50c50b" providerId="LiveId" clId="{2A03E8B0-2ED2-45F9-96F4-F6AE3F979311}" dt="2023-09-14T12:24:58.421" v="1407" actId="404"/>
          <ac:spMkLst>
            <pc:docMk/>
            <pc:sldMk cId="1976348396" sldId="257"/>
            <ac:spMk id="19" creationId="{5DCC70A4-6022-D79D-2F7C-5C016F2D3538}"/>
          </ac:spMkLst>
        </pc:spChg>
        <pc:spChg chg="mod">
          <ac:chgData name="Shukufa Musayeva" userId="925d085fcd50c50b" providerId="LiveId" clId="{2A03E8B0-2ED2-45F9-96F4-F6AE3F979311}" dt="2023-09-14T12:33:53.550" v="1927" actId="1076"/>
          <ac:spMkLst>
            <pc:docMk/>
            <pc:sldMk cId="1976348396" sldId="257"/>
            <ac:spMk id="27" creationId="{9BC4E028-E4CE-D015-F7B5-1D916520B6EF}"/>
          </ac:spMkLst>
        </pc:spChg>
        <pc:spChg chg="mod">
          <ac:chgData name="Shukufa Musayeva" userId="925d085fcd50c50b" providerId="LiveId" clId="{2A03E8B0-2ED2-45F9-96F4-F6AE3F979311}" dt="2023-09-14T12:28:45.357" v="1656" actId="1076"/>
          <ac:spMkLst>
            <pc:docMk/>
            <pc:sldMk cId="1976348396" sldId="257"/>
            <ac:spMk id="35" creationId="{883673DD-6828-55BD-2262-EF2D32FEC2C7}"/>
          </ac:spMkLst>
        </pc:spChg>
        <pc:spChg chg="mod">
          <ac:chgData name="Shukufa Musayeva" userId="925d085fcd50c50b" providerId="LiveId" clId="{2A03E8B0-2ED2-45F9-96F4-F6AE3F979311}" dt="2023-09-14T12:29:06.457" v="1682" actId="20577"/>
          <ac:spMkLst>
            <pc:docMk/>
            <pc:sldMk cId="1976348396" sldId="257"/>
            <ac:spMk id="36" creationId="{4D0D55FF-BF2F-3855-A104-282C3F8B3646}"/>
          </ac:spMkLst>
        </pc:spChg>
        <pc:spChg chg="mod">
          <ac:chgData name="Shukufa Musayeva" userId="925d085fcd50c50b" providerId="LiveId" clId="{2A03E8B0-2ED2-45F9-96F4-F6AE3F979311}" dt="2023-09-14T12:29:53.598" v="1714" actId="20577"/>
          <ac:spMkLst>
            <pc:docMk/>
            <pc:sldMk cId="1976348396" sldId="257"/>
            <ac:spMk id="37" creationId="{65A00562-8250-6CBB-0659-AC63A005F886}"/>
          </ac:spMkLst>
        </pc:spChg>
        <pc:spChg chg="mod">
          <ac:chgData name="Shukufa Musayeva" userId="925d085fcd50c50b" providerId="LiveId" clId="{2A03E8B0-2ED2-45F9-96F4-F6AE3F979311}" dt="2023-09-14T12:34:11.334" v="1933" actId="20577"/>
          <ac:spMkLst>
            <pc:docMk/>
            <pc:sldMk cId="1976348396" sldId="257"/>
            <ac:spMk id="38" creationId="{F25F316B-BBB3-1A1A-3880-A2819A4A2BC2}"/>
          </ac:spMkLst>
        </pc:spChg>
        <pc:spChg chg="mod">
          <ac:chgData name="Shukufa Musayeva" userId="925d085fcd50c50b" providerId="LiveId" clId="{2A03E8B0-2ED2-45F9-96F4-F6AE3F979311}" dt="2023-09-14T12:28:09.947" v="1608" actId="1076"/>
          <ac:spMkLst>
            <pc:docMk/>
            <pc:sldMk cId="1976348396" sldId="257"/>
            <ac:spMk id="39" creationId="{B06A7198-86E2-466D-55A1-669D45F70438}"/>
          </ac:spMkLst>
        </pc:spChg>
        <pc:spChg chg="mod">
          <ac:chgData name="Shukufa Musayeva" userId="925d085fcd50c50b" providerId="LiveId" clId="{2A03E8B0-2ED2-45F9-96F4-F6AE3F979311}" dt="2023-09-14T12:27:34.135" v="1582" actId="1076"/>
          <ac:spMkLst>
            <pc:docMk/>
            <pc:sldMk cId="1976348396" sldId="257"/>
            <ac:spMk id="40" creationId="{44034B3F-AA91-5085-C7B2-625681B842A7}"/>
          </ac:spMkLst>
        </pc:spChg>
        <pc:spChg chg="mod">
          <ac:chgData name="Shukufa Musayeva" userId="925d085fcd50c50b" providerId="LiveId" clId="{2A03E8B0-2ED2-45F9-96F4-F6AE3F979311}" dt="2023-09-14T12:34:35.596" v="1935" actId="1076"/>
          <ac:spMkLst>
            <pc:docMk/>
            <pc:sldMk cId="1976348396" sldId="257"/>
            <ac:spMk id="42" creationId="{8A6035F6-AD09-5E59-3288-9B20E6E7EFA9}"/>
          </ac:spMkLst>
        </pc:spChg>
        <pc:spChg chg="mod">
          <ac:chgData name="Shukufa Musayeva" userId="925d085fcd50c50b" providerId="LiveId" clId="{2A03E8B0-2ED2-45F9-96F4-F6AE3F979311}" dt="2023-09-14T12:34:25.943" v="1934" actId="1076"/>
          <ac:spMkLst>
            <pc:docMk/>
            <pc:sldMk cId="1976348396" sldId="257"/>
            <ac:spMk id="44" creationId="{FDD5FE9B-3819-7146-924C-08CFECCA90E7}"/>
          </ac:spMkLst>
        </pc:spChg>
        <pc:spChg chg="mod">
          <ac:chgData name="Shukufa Musayeva" userId="925d085fcd50c50b" providerId="LiveId" clId="{2A03E8B0-2ED2-45F9-96F4-F6AE3F979311}" dt="2023-09-14T12:29:24.445" v="1688" actId="20577"/>
          <ac:spMkLst>
            <pc:docMk/>
            <pc:sldMk cId="1976348396" sldId="257"/>
            <ac:spMk id="55" creationId="{97A4E251-7108-E4FD-B9B3-3371ABBD33BB}"/>
          </ac:spMkLst>
        </pc:spChg>
        <pc:spChg chg="mod">
          <ac:chgData name="Shukufa Musayeva" userId="925d085fcd50c50b" providerId="LiveId" clId="{2A03E8B0-2ED2-45F9-96F4-F6AE3F979311}" dt="2023-09-14T12:25:05.214" v="1412" actId="20577"/>
          <ac:spMkLst>
            <pc:docMk/>
            <pc:sldMk cId="1976348396" sldId="257"/>
            <ac:spMk id="56" creationId="{05D45692-21BA-F692-6D5D-E5601BD0193F}"/>
          </ac:spMkLst>
        </pc:spChg>
        <pc:spChg chg="mod">
          <ac:chgData name="Shukufa Musayeva" userId="925d085fcd50c50b" providerId="LiveId" clId="{2A03E8B0-2ED2-45F9-96F4-F6AE3F979311}" dt="2023-09-14T12:27:44.262" v="1588" actId="20577"/>
          <ac:spMkLst>
            <pc:docMk/>
            <pc:sldMk cId="1976348396" sldId="257"/>
            <ac:spMk id="61" creationId="{35EDF899-FA5B-3B0F-78D5-C1C4C05A5B23}"/>
          </ac:spMkLst>
        </pc:spChg>
        <pc:spChg chg="mod">
          <ac:chgData name="Shukufa Musayeva" userId="925d085fcd50c50b" providerId="LiveId" clId="{2A03E8B0-2ED2-45F9-96F4-F6AE3F979311}" dt="2023-09-14T12:27:03.141" v="1546" actId="20577"/>
          <ac:spMkLst>
            <pc:docMk/>
            <pc:sldMk cId="1976348396" sldId="257"/>
            <ac:spMk id="63" creationId="{9A3718A6-35B8-E76E-A24E-D41F9DBA4293}"/>
          </ac:spMkLst>
        </pc:spChg>
        <pc:picChg chg="add del mod">
          <ac:chgData name="Shukufa Musayeva" userId="925d085fcd50c50b" providerId="LiveId" clId="{2A03E8B0-2ED2-45F9-96F4-F6AE3F979311}" dt="2023-09-14T12:32:47.733" v="1914" actId="478"/>
          <ac:picMkLst>
            <pc:docMk/>
            <pc:sldMk cId="1976348396" sldId="257"/>
            <ac:picMk id="4" creationId="{80A5A7F6-96E5-D71C-AC8C-7F1DA26E87A3}"/>
          </ac:picMkLst>
        </pc:picChg>
      </pc:sldChg>
      <pc:sldChg chg="modSp mod">
        <pc:chgData name="Shukufa Musayeva" userId="925d085fcd50c50b" providerId="LiveId" clId="{2A03E8B0-2ED2-45F9-96F4-F6AE3F979311}" dt="2023-09-14T12:08:53.608" v="1068" actId="20577"/>
        <pc:sldMkLst>
          <pc:docMk/>
          <pc:sldMk cId="2957366405" sldId="258"/>
        </pc:sldMkLst>
        <pc:spChg chg="mod">
          <ac:chgData name="Shukufa Musayeva" userId="925d085fcd50c50b" providerId="LiveId" clId="{2A03E8B0-2ED2-45F9-96F4-F6AE3F979311}" dt="2023-09-14T03:06:47.669" v="303"/>
          <ac:spMkLst>
            <pc:docMk/>
            <pc:sldMk cId="2957366405" sldId="258"/>
            <ac:spMk id="6" creationId="{00000000-0000-0000-0000-000000000000}"/>
          </ac:spMkLst>
        </pc:spChg>
        <pc:spChg chg="mod">
          <ac:chgData name="Shukufa Musayeva" userId="925d085fcd50c50b" providerId="LiveId" clId="{2A03E8B0-2ED2-45F9-96F4-F6AE3F979311}" dt="2023-09-14T12:08:53.608" v="1068" actId="20577"/>
          <ac:spMkLst>
            <pc:docMk/>
            <pc:sldMk cId="2957366405" sldId="258"/>
            <ac:spMk id="10" creationId="{00000000-0000-0000-0000-000000000000}"/>
          </ac:spMkLst>
        </pc:spChg>
      </pc:sldChg>
      <pc:sldChg chg="addSp delSp modSp mod">
        <pc:chgData name="Shukufa Musayeva" userId="925d085fcd50c50b" providerId="LiveId" clId="{2A03E8B0-2ED2-45F9-96F4-F6AE3F979311}" dt="2023-09-13T13:18:46.589" v="211" actId="20577"/>
        <pc:sldMkLst>
          <pc:docMk/>
          <pc:sldMk cId="1075191531" sldId="259"/>
        </pc:sldMkLst>
        <pc:spChg chg="mod">
          <ac:chgData name="Shukufa Musayeva" userId="925d085fcd50c50b" providerId="LiveId" clId="{2A03E8B0-2ED2-45F9-96F4-F6AE3F979311}" dt="2023-09-13T13:15:45.545" v="202" actId="20577"/>
          <ac:spMkLst>
            <pc:docMk/>
            <pc:sldMk cId="1075191531" sldId="259"/>
            <ac:spMk id="2" creationId="{D6ADA307-D8CB-E4B2-954D-BBF6CBFA9DFE}"/>
          </ac:spMkLst>
        </pc:spChg>
        <pc:spChg chg="mod">
          <ac:chgData name="Shukufa Musayeva" userId="925d085fcd50c50b" providerId="LiveId" clId="{2A03E8B0-2ED2-45F9-96F4-F6AE3F979311}" dt="2023-09-13T13:18:46.589" v="211" actId="20577"/>
          <ac:spMkLst>
            <pc:docMk/>
            <pc:sldMk cId="1075191531" sldId="259"/>
            <ac:spMk id="3" creationId="{5C265CEC-C6EF-E878-05B9-C312B97FD5CC}"/>
          </ac:spMkLst>
        </pc:spChg>
        <pc:spChg chg="add del mod">
          <ac:chgData name="Shukufa Musayeva" userId="925d085fcd50c50b" providerId="LiveId" clId="{2A03E8B0-2ED2-45F9-96F4-F6AE3F979311}" dt="2023-09-13T13:16:31.167" v="206" actId="478"/>
          <ac:spMkLst>
            <pc:docMk/>
            <pc:sldMk cId="1075191531" sldId="259"/>
            <ac:spMk id="5" creationId="{986543BE-B338-2851-1A62-F9A801EE55C9}"/>
          </ac:spMkLst>
        </pc:spChg>
      </pc:sldChg>
      <pc:sldChg chg="delSp modSp mod">
        <pc:chgData name="Shukufa Musayeva" userId="925d085fcd50c50b" providerId="LiveId" clId="{2A03E8B0-2ED2-45F9-96F4-F6AE3F979311}" dt="2023-09-14T06:29:16.279" v="416" actId="113"/>
        <pc:sldMkLst>
          <pc:docMk/>
          <pc:sldMk cId="654378070" sldId="260"/>
        </pc:sldMkLst>
        <pc:spChg chg="mod">
          <ac:chgData name="Shukufa Musayeva" userId="925d085fcd50c50b" providerId="LiveId" clId="{2A03E8B0-2ED2-45F9-96F4-F6AE3F979311}" dt="2023-09-14T03:02:03.627" v="283"/>
          <ac:spMkLst>
            <pc:docMk/>
            <pc:sldMk cId="654378070" sldId="260"/>
            <ac:spMk id="2" creationId="{D6ADA307-D8CB-E4B2-954D-BBF6CBFA9DFE}"/>
          </ac:spMkLst>
        </pc:spChg>
        <pc:spChg chg="del">
          <ac:chgData name="Shukufa Musayeva" userId="925d085fcd50c50b" providerId="LiveId" clId="{2A03E8B0-2ED2-45F9-96F4-F6AE3F979311}" dt="2023-09-13T13:05:16.648" v="75" actId="478"/>
          <ac:spMkLst>
            <pc:docMk/>
            <pc:sldMk cId="654378070" sldId="260"/>
            <ac:spMk id="3" creationId="{CC10636A-1759-ABE9-D5E3-3BF33F9681D5}"/>
          </ac:spMkLst>
        </pc:spChg>
        <pc:spChg chg="mod">
          <ac:chgData name="Shukufa Musayeva" userId="925d085fcd50c50b" providerId="LiveId" clId="{2A03E8B0-2ED2-45F9-96F4-F6AE3F979311}" dt="2023-09-14T06:29:08.259" v="415" actId="20577"/>
          <ac:spMkLst>
            <pc:docMk/>
            <pc:sldMk cId="654378070" sldId="260"/>
            <ac:spMk id="4" creationId="{00000000-0000-0000-0000-000000000000}"/>
          </ac:spMkLst>
        </pc:spChg>
        <pc:spChg chg="mod">
          <ac:chgData name="Shukufa Musayeva" userId="925d085fcd50c50b" providerId="LiveId" clId="{2A03E8B0-2ED2-45F9-96F4-F6AE3F979311}" dt="2023-09-14T06:29:16.279" v="416" actId="113"/>
          <ac:spMkLst>
            <pc:docMk/>
            <pc:sldMk cId="654378070" sldId="260"/>
            <ac:spMk id="5" creationId="{00000000-0000-0000-0000-000000000000}"/>
          </ac:spMkLst>
        </pc:spChg>
        <pc:spChg chg="mod">
          <ac:chgData name="Shukufa Musayeva" userId="925d085fcd50c50b" providerId="LiveId" clId="{2A03E8B0-2ED2-45F9-96F4-F6AE3F979311}" dt="2023-09-14T06:26:42.340" v="398"/>
          <ac:spMkLst>
            <pc:docMk/>
            <pc:sldMk cId="654378070" sldId="260"/>
            <ac:spMk id="6" creationId="{00000000-0000-0000-0000-000000000000}"/>
          </ac:spMkLst>
        </pc:spChg>
        <pc:spChg chg="mod">
          <ac:chgData name="Shukufa Musayeva" userId="925d085fcd50c50b" providerId="LiveId" clId="{2A03E8B0-2ED2-45F9-96F4-F6AE3F979311}" dt="2023-09-14T06:15:29.608" v="343" actId="20577"/>
          <ac:spMkLst>
            <pc:docMk/>
            <pc:sldMk cId="654378070" sldId="260"/>
            <ac:spMk id="7" creationId="{00000000-0000-0000-0000-000000000000}"/>
          </ac:spMkLst>
        </pc:spChg>
        <pc:spChg chg="mod">
          <ac:chgData name="Shukufa Musayeva" userId="925d085fcd50c50b" providerId="LiveId" clId="{2A03E8B0-2ED2-45F9-96F4-F6AE3F979311}" dt="2023-09-14T06:27:42.556" v="402" actId="20577"/>
          <ac:spMkLst>
            <pc:docMk/>
            <pc:sldMk cId="654378070" sldId="260"/>
            <ac:spMk id="8" creationId="{00000000-0000-0000-0000-000000000000}"/>
          </ac:spMkLst>
        </pc:spChg>
        <pc:spChg chg="del">
          <ac:chgData name="Shukufa Musayeva" userId="925d085fcd50c50b" providerId="LiveId" clId="{2A03E8B0-2ED2-45F9-96F4-F6AE3F979311}" dt="2023-09-13T13:19:28.439" v="212" actId="478"/>
          <ac:spMkLst>
            <pc:docMk/>
            <pc:sldMk cId="654378070" sldId="260"/>
            <ac:spMk id="9" creationId="{2FDEEDBB-61C4-DBE6-D6A3-8CB1DE42DD1C}"/>
          </ac:spMkLst>
        </pc:spChg>
        <pc:cxnChg chg="mod">
          <ac:chgData name="Shukufa Musayeva" userId="925d085fcd50c50b" providerId="LiveId" clId="{2A03E8B0-2ED2-45F9-96F4-F6AE3F979311}" dt="2023-09-14T06:22:33.867" v="373"/>
          <ac:cxnSpMkLst>
            <pc:docMk/>
            <pc:sldMk cId="654378070" sldId="260"/>
            <ac:cxnSpMk id="14" creationId="{00000000-0000-0000-0000-000000000000}"/>
          </ac:cxnSpMkLst>
        </pc:cxnChg>
        <pc:cxnChg chg="mod">
          <ac:chgData name="Shukufa Musayeva" userId="925d085fcd50c50b" providerId="LiveId" clId="{2A03E8B0-2ED2-45F9-96F4-F6AE3F979311}" dt="2023-09-14T06:26:03.736" v="394" actId="6549"/>
          <ac:cxnSpMkLst>
            <pc:docMk/>
            <pc:sldMk cId="654378070" sldId="260"/>
            <ac:cxnSpMk id="16" creationId="{00000000-0000-0000-0000-000000000000}"/>
          </ac:cxnSpMkLst>
        </pc:cxnChg>
        <pc:cxnChg chg="mod">
          <ac:chgData name="Shukufa Musayeva" userId="925d085fcd50c50b" providerId="LiveId" clId="{2A03E8B0-2ED2-45F9-96F4-F6AE3F979311}" dt="2023-09-14T06:29:08.259" v="415" actId="20577"/>
          <ac:cxnSpMkLst>
            <pc:docMk/>
            <pc:sldMk cId="654378070" sldId="260"/>
            <ac:cxnSpMk id="23" creationId="{00000000-0000-0000-0000-000000000000}"/>
          </ac:cxnSpMkLst>
        </pc:cxnChg>
      </pc:sldChg>
      <pc:sldChg chg="modSp mod">
        <pc:chgData name="Shukufa Musayeva" userId="925d085fcd50c50b" providerId="LiveId" clId="{2A03E8B0-2ED2-45F9-96F4-F6AE3F979311}" dt="2023-09-14T06:33:03.025" v="433" actId="20577"/>
        <pc:sldMkLst>
          <pc:docMk/>
          <pc:sldMk cId="1847406789" sldId="261"/>
        </pc:sldMkLst>
        <pc:spChg chg="mod">
          <ac:chgData name="Shukufa Musayeva" userId="925d085fcd50c50b" providerId="LiveId" clId="{2A03E8B0-2ED2-45F9-96F4-F6AE3F979311}" dt="2023-09-14T03:02:29.223" v="284"/>
          <ac:spMkLst>
            <pc:docMk/>
            <pc:sldMk cId="1847406789" sldId="261"/>
            <ac:spMk id="2" creationId="{D6ADA307-D8CB-E4B2-954D-BBF6CBFA9DFE}"/>
          </ac:spMkLst>
        </pc:spChg>
        <pc:spChg chg="mod">
          <ac:chgData name="Shukufa Musayeva" userId="925d085fcd50c50b" providerId="LiveId" clId="{2A03E8B0-2ED2-45F9-96F4-F6AE3F979311}" dt="2023-09-14T06:33:03.025" v="433" actId="20577"/>
          <ac:spMkLst>
            <pc:docMk/>
            <pc:sldMk cId="1847406789" sldId="261"/>
            <ac:spMk id="15" creationId="{00000000-0000-0000-0000-000000000000}"/>
          </ac:spMkLst>
        </pc:spChg>
      </pc:sldChg>
      <pc:sldChg chg="modSp mod">
        <pc:chgData name="Shukufa Musayeva" userId="925d085fcd50c50b" providerId="LiveId" clId="{2A03E8B0-2ED2-45F9-96F4-F6AE3F979311}" dt="2023-09-14T06:40:44.930" v="666" actId="6549"/>
        <pc:sldMkLst>
          <pc:docMk/>
          <pc:sldMk cId="0" sldId="270"/>
        </pc:sldMkLst>
        <pc:spChg chg="mod">
          <ac:chgData name="Shukufa Musayeva" userId="925d085fcd50c50b" providerId="LiveId" clId="{2A03E8B0-2ED2-45F9-96F4-F6AE3F979311}" dt="2023-09-14T06:40:44.930" v="666" actId="6549"/>
          <ac:spMkLst>
            <pc:docMk/>
            <pc:sldMk cId="0" sldId="270"/>
            <ac:spMk id="3" creationId="{00000000-0000-0000-0000-000000000000}"/>
          </ac:spMkLst>
        </pc:spChg>
        <pc:spChg chg="mod">
          <ac:chgData name="Shukufa Musayeva" userId="925d085fcd50c50b" providerId="LiveId" clId="{2A03E8B0-2ED2-45F9-96F4-F6AE3F979311}" dt="2023-09-14T03:03:04.129" v="286"/>
          <ac:spMkLst>
            <pc:docMk/>
            <pc:sldMk cId="0" sldId="270"/>
            <ac:spMk id="15" creationId="{BF29CBCA-288D-AB5A-0320-F329970B7C60}"/>
          </ac:spMkLst>
        </pc:spChg>
      </pc:sldChg>
      <pc:sldChg chg="modSp mod">
        <pc:chgData name="Shukufa Musayeva" userId="925d085fcd50c50b" providerId="LiveId" clId="{2A03E8B0-2ED2-45F9-96F4-F6AE3F979311}" dt="2023-09-14T07:37:23.527" v="755" actId="20577"/>
        <pc:sldMkLst>
          <pc:docMk/>
          <pc:sldMk cId="2417158581" sldId="271"/>
        </pc:sldMkLst>
        <pc:spChg chg="mod">
          <ac:chgData name="Shukufa Musayeva" userId="925d085fcd50c50b" providerId="LiveId" clId="{2A03E8B0-2ED2-45F9-96F4-F6AE3F979311}" dt="2023-09-14T03:03:47.857" v="287"/>
          <ac:spMkLst>
            <pc:docMk/>
            <pc:sldMk cId="2417158581" sldId="271"/>
            <ac:spMk id="2" creationId="{D6ADA307-D8CB-E4B2-954D-BBF6CBFA9DFE}"/>
          </ac:spMkLst>
        </pc:spChg>
        <pc:spChg chg="mod">
          <ac:chgData name="Shukufa Musayeva" userId="925d085fcd50c50b" providerId="LiveId" clId="{2A03E8B0-2ED2-45F9-96F4-F6AE3F979311}" dt="2023-09-14T07:34:41.620" v="721" actId="27636"/>
          <ac:spMkLst>
            <pc:docMk/>
            <pc:sldMk cId="2417158581" sldId="271"/>
            <ac:spMk id="3" creationId="{5C265CEC-C6EF-E878-05B9-C312B97FD5CC}"/>
          </ac:spMkLst>
        </pc:spChg>
        <pc:spChg chg="mod">
          <ac:chgData name="Shukufa Musayeva" userId="925d085fcd50c50b" providerId="LiveId" clId="{2A03E8B0-2ED2-45F9-96F4-F6AE3F979311}" dt="2023-09-14T07:37:23.527" v="755" actId="20577"/>
          <ac:spMkLst>
            <pc:docMk/>
            <pc:sldMk cId="2417158581" sldId="271"/>
            <ac:spMk id="4" creationId="{00000000-0000-0000-0000-000000000000}"/>
          </ac:spMkLst>
        </pc:spChg>
      </pc:sldChg>
      <pc:sldChg chg="addSp delSp modSp mod">
        <pc:chgData name="Shukufa Musayeva" userId="925d085fcd50c50b" providerId="LiveId" clId="{2A03E8B0-2ED2-45F9-96F4-F6AE3F979311}" dt="2023-09-14T07:54:07" v="778" actId="478"/>
        <pc:sldMkLst>
          <pc:docMk/>
          <pc:sldMk cId="1682987648" sldId="272"/>
        </pc:sldMkLst>
        <pc:spChg chg="mod">
          <ac:chgData name="Shukufa Musayeva" userId="925d085fcd50c50b" providerId="LiveId" clId="{2A03E8B0-2ED2-45F9-96F4-F6AE3F979311}" dt="2023-09-14T03:04:04.810" v="288"/>
          <ac:spMkLst>
            <pc:docMk/>
            <pc:sldMk cId="1682987648" sldId="272"/>
            <ac:spMk id="2" creationId="{D6ADA307-D8CB-E4B2-954D-BBF6CBFA9DFE}"/>
          </ac:spMkLst>
        </pc:spChg>
        <pc:spChg chg="mod">
          <ac:chgData name="Shukufa Musayeva" userId="925d085fcd50c50b" providerId="LiveId" clId="{2A03E8B0-2ED2-45F9-96F4-F6AE3F979311}" dt="2023-09-14T07:54:02.251" v="777" actId="207"/>
          <ac:spMkLst>
            <pc:docMk/>
            <pc:sldMk cId="1682987648" sldId="272"/>
            <ac:spMk id="3" creationId="{5C265CEC-C6EF-E878-05B9-C312B97FD5CC}"/>
          </ac:spMkLst>
        </pc:spChg>
        <pc:spChg chg="add del mod">
          <ac:chgData name="Shukufa Musayeva" userId="925d085fcd50c50b" providerId="LiveId" clId="{2A03E8B0-2ED2-45F9-96F4-F6AE3F979311}" dt="2023-09-14T07:54:07" v="778" actId="478"/>
          <ac:spMkLst>
            <pc:docMk/>
            <pc:sldMk cId="1682987648" sldId="272"/>
            <ac:spMk id="5" creationId="{2A454437-FA13-5FEF-E2BF-EAD8312A0C35}"/>
          </ac:spMkLst>
        </pc:spChg>
      </pc:sldChg>
      <pc:sldChg chg="modSp mod">
        <pc:chgData name="Shukufa Musayeva" userId="925d085fcd50c50b" providerId="LiveId" clId="{2A03E8B0-2ED2-45F9-96F4-F6AE3F979311}" dt="2023-09-14T08:17:43.018" v="803" actId="20577"/>
        <pc:sldMkLst>
          <pc:docMk/>
          <pc:sldMk cId="2772297199" sldId="273"/>
        </pc:sldMkLst>
        <pc:spChg chg="mod">
          <ac:chgData name="Shukufa Musayeva" userId="925d085fcd50c50b" providerId="LiveId" clId="{2A03E8B0-2ED2-45F9-96F4-F6AE3F979311}" dt="2023-09-14T07:54:42.362" v="784" actId="1076"/>
          <ac:spMkLst>
            <pc:docMk/>
            <pc:sldMk cId="2772297199" sldId="273"/>
            <ac:spMk id="2" creationId="{D6ADA307-D8CB-E4B2-954D-BBF6CBFA9DFE}"/>
          </ac:spMkLst>
        </pc:spChg>
        <pc:spChg chg="mod">
          <ac:chgData name="Shukufa Musayeva" userId="925d085fcd50c50b" providerId="LiveId" clId="{2A03E8B0-2ED2-45F9-96F4-F6AE3F979311}" dt="2023-09-14T08:17:43.018" v="803" actId="20577"/>
          <ac:spMkLst>
            <pc:docMk/>
            <pc:sldMk cId="2772297199" sldId="273"/>
            <ac:spMk id="4" creationId="{00000000-0000-0000-0000-000000000000}"/>
          </ac:spMkLst>
        </pc:spChg>
      </pc:sldChg>
      <pc:sldChg chg="modSp mod">
        <pc:chgData name="Shukufa Musayeva" userId="925d085fcd50c50b" providerId="LiveId" clId="{2A03E8B0-2ED2-45F9-96F4-F6AE3F979311}" dt="2023-09-14T11:00:00.002" v="889" actId="20577"/>
        <pc:sldMkLst>
          <pc:docMk/>
          <pc:sldMk cId="2753096818" sldId="274"/>
        </pc:sldMkLst>
        <pc:spChg chg="mod">
          <ac:chgData name="Shukufa Musayeva" userId="925d085fcd50c50b" providerId="LiveId" clId="{2A03E8B0-2ED2-45F9-96F4-F6AE3F979311}" dt="2023-09-14T03:04:47.618" v="295"/>
          <ac:spMkLst>
            <pc:docMk/>
            <pc:sldMk cId="2753096818" sldId="274"/>
            <ac:spMk id="2" creationId="{D6ADA307-D8CB-E4B2-954D-BBF6CBFA9DFE}"/>
          </ac:spMkLst>
        </pc:spChg>
        <pc:spChg chg="mod">
          <ac:chgData name="Shukufa Musayeva" userId="925d085fcd50c50b" providerId="LiveId" clId="{2A03E8B0-2ED2-45F9-96F4-F6AE3F979311}" dt="2023-09-14T11:00:00.002" v="889" actId="20577"/>
          <ac:spMkLst>
            <pc:docMk/>
            <pc:sldMk cId="2753096818" sldId="274"/>
            <ac:spMk id="3" creationId="{5C265CEC-C6EF-E878-05B9-C312B97FD5CC}"/>
          </ac:spMkLst>
        </pc:spChg>
      </pc:sldChg>
      <pc:sldChg chg="modSp mod">
        <pc:chgData name="Shukufa Musayeva" userId="925d085fcd50c50b" providerId="LiveId" clId="{2A03E8B0-2ED2-45F9-96F4-F6AE3F979311}" dt="2023-09-14T11:45:31.280" v="1028" actId="20577"/>
        <pc:sldMkLst>
          <pc:docMk/>
          <pc:sldMk cId="1079146458" sldId="275"/>
        </pc:sldMkLst>
        <pc:spChg chg="mod">
          <ac:chgData name="Shukufa Musayeva" userId="925d085fcd50c50b" providerId="LiveId" clId="{2A03E8B0-2ED2-45F9-96F4-F6AE3F979311}" dt="2023-09-14T03:05:07.825" v="296"/>
          <ac:spMkLst>
            <pc:docMk/>
            <pc:sldMk cId="1079146458" sldId="275"/>
            <ac:spMk id="2" creationId="{D6ADA307-D8CB-E4B2-954D-BBF6CBFA9DFE}"/>
          </ac:spMkLst>
        </pc:spChg>
        <pc:spChg chg="mod">
          <ac:chgData name="Shukufa Musayeva" userId="925d085fcd50c50b" providerId="LiveId" clId="{2A03E8B0-2ED2-45F9-96F4-F6AE3F979311}" dt="2023-09-14T11:45:31.280" v="1028" actId="20577"/>
          <ac:spMkLst>
            <pc:docMk/>
            <pc:sldMk cId="1079146458" sldId="275"/>
            <ac:spMk id="3" creationId="{5C265CEC-C6EF-E878-05B9-C312B97FD5CC}"/>
          </ac:spMkLst>
        </pc:spChg>
        <pc:spChg chg="mod">
          <ac:chgData name="Shukufa Musayeva" userId="925d085fcd50c50b" providerId="LiveId" clId="{2A03E8B0-2ED2-45F9-96F4-F6AE3F979311}" dt="2023-09-14T11:37:36.071" v="976" actId="20577"/>
          <ac:spMkLst>
            <pc:docMk/>
            <pc:sldMk cId="1079146458" sldId="275"/>
            <ac:spMk id="4" creationId="{00000000-0000-0000-0000-000000000000}"/>
          </ac:spMkLst>
        </pc:spChg>
        <pc:spChg chg="mod">
          <ac:chgData name="Shukufa Musayeva" userId="925d085fcd50c50b" providerId="LiveId" clId="{2A03E8B0-2ED2-45F9-96F4-F6AE3F979311}" dt="2023-09-14T11:12:51.540" v="891"/>
          <ac:spMkLst>
            <pc:docMk/>
            <pc:sldMk cId="1079146458" sldId="275"/>
            <ac:spMk id="5" creationId="{00000000-0000-0000-0000-000000000000}"/>
          </ac:spMkLst>
        </pc:spChg>
        <pc:spChg chg="mod">
          <ac:chgData name="Shukufa Musayeva" userId="925d085fcd50c50b" providerId="LiveId" clId="{2A03E8B0-2ED2-45F9-96F4-F6AE3F979311}" dt="2023-09-14T11:13:55.145" v="917" actId="1037"/>
          <ac:spMkLst>
            <pc:docMk/>
            <pc:sldMk cId="1079146458" sldId="275"/>
            <ac:spMk id="6" creationId="{00000000-0000-0000-0000-000000000000}"/>
          </ac:spMkLst>
        </pc:spChg>
        <pc:spChg chg="mod">
          <ac:chgData name="Shukufa Musayeva" userId="925d085fcd50c50b" providerId="LiveId" clId="{2A03E8B0-2ED2-45F9-96F4-F6AE3F979311}" dt="2023-09-14T11:36:11.770" v="954" actId="1037"/>
          <ac:spMkLst>
            <pc:docMk/>
            <pc:sldMk cId="1079146458" sldId="275"/>
            <ac:spMk id="7" creationId="{00000000-0000-0000-0000-000000000000}"/>
          </ac:spMkLst>
        </pc:spChg>
        <pc:spChg chg="mod">
          <ac:chgData name="Shukufa Musayeva" userId="925d085fcd50c50b" providerId="LiveId" clId="{2A03E8B0-2ED2-45F9-96F4-F6AE3F979311}" dt="2023-09-14T11:20:42.674" v="928" actId="20577"/>
          <ac:spMkLst>
            <pc:docMk/>
            <pc:sldMk cId="1079146458" sldId="275"/>
            <ac:spMk id="8" creationId="{00000000-0000-0000-0000-000000000000}"/>
          </ac:spMkLst>
        </pc:spChg>
        <pc:spChg chg="mod">
          <ac:chgData name="Shukufa Musayeva" userId="925d085fcd50c50b" providerId="LiveId" clId="{2A03E8B0-2ED2-45F9-96F4-F6AE3F979311}" dt="2023-09-14T11:43:19.502" v="1000"/>
          <ac:spMkLst>
            <pc:docMk/>
            <pc:sldMk cId="1079146458" sldId="275"/>
            <ac:spMk id="24" creationId="{00000000-0000-0000-0000-000000000000}"/>
          </ac:spMkLst>
        </pc:spChg>
        <pc:spChg chg="mod">
          <ac:chgData name="Shukufa Musayeva" userId="925d085fcd50c50b" providerId="LiveId" clId="{2A03E8B0-2ED2-45F9-96F4-F6AE3F979311}" dt="2023-09-14T11:13:02.833" v="893" actId="14100"/>
          <ac:spMkLst>
            <pc:docMk/>
            <pc:sldMk cId="1079146458" sldId="275"/>
            <ac:spMk id="25" creationId="{00000000-0000-0000-0000-000000000000}"/>
          </ac:spMkLst>
        </pc:spChg>
        <pc:spChg chg="mod">
          <ac:chgData name="Shukufa Musayeva" userId="925d085fcd50c50b" providerId="LiveId" clId="{2A03E8B0-2ED2-45F9-96F4-F6AE3F979311}" dt="2023-09-14T11:43:44.629" v="1009" actId="1037"/>
          <ac:spMkLst>
            <pc:docMk/>
            <pc:sldMk cId="1079146458" sldId="275"/>
            <ac:spMk id="32" creationId="{00000000-0000-0000-0000-000000000000}"/>
          </ac:spMkLst>
        </pc:spChg>
        <pc:cxnChg chg="mod">
          <ac:chgData name="Shukufa Musayeva" userId="925d085fcd50c50b" providerId="LiveId" clId="{2A03E8B0-2ED2-45F9-96F4-F6AE3F979311}" dt="2023-09-14T11:13:55.145" v="917" actId="1037"/>
          <ac:cxnSpMkLst>
            <pc:docMk/>
            <pc:sldMk cId="1079146458" sldId="275"/>
            <ac:cxnSpMk id="10" creationId="{00000000-0000-0000-0000-000000000000}"/>
          </ac:cxnSpMkLst>
        </pc:cxnChg>
        <pc:cxnChg chg="mod">
          <ac:chgData name="Shukufa Musayeva" userId="925d085fcd50c50b" providerId="LiveId" clId="{2A03E8B0-2ED2-45F9-96F4-F6AE3F979311}" dt="2023-09-14T11:36:11.770" v="954" actId="1037"/>
          <ac:cxnSpMkLst>
            <pc:docMk/>
            <pc:sldMk cId="1079146458" sldId="275"/>
            <ac:cxnSpMk id="12" creationId="{00000000-0000-0000-0000-000000000000}"/>
          </ac:cxnSpMkLst>
        </pc:cxnChg>
        <pc:cxnChg chg="mod">
          <ac:chgData name="Shukufa Musayeva" userId="925d085fcd50c50b" providerId="LiveId" clId="{2A03E8B0-2ED2-45F9-96F4-F6AE3F979311}" dt="2023-09-14T11:20:38.046" v="924"/>
          <ac:cxnSpMkLst>
            <pc:docMk/>
            <pc:sldMk cId="1079146458" sldId="275"/>
            <ac:cxnSpMk id="15" creationId="{00000000-0000-0000-0000-000000000000}"/>
          </ac:cxnSpMkLst>
        </pc:cxnChg>
        <pc:cxnChg chg="mod">
          <ac:chgData name="Shukufa Musayeva" userId="925d085fcd50c50b" providerId="LiveId" clId="{2A03E8B0-2ED2-45F9-96F4-F6AE3F979311}" dt="2023-09-14T11:36:48.065" v="958" actId="20577"/>
          <ac:cxnSpMkLst>
            <pc:docMk/>
            <pc:sldMk cId="1079146458" sldId="275"/>
            <ac:cxnSpMk id="18" creationId="{00000000-0000-0000-0000-000000000000}"/>
          </ac:cxnSpMkLst>
        </pc:cxnChg>
        <pc:cxnChg chg="mod">
          <ac:chgData name="Shukufa Musayeva" userId="925d085fcd50c50b" providerId="LiveId" clId="{2A03E8B0-2ED2-45F9-96F4-F6AE3F979311}" dt="2023-09-14T11:38:47.460" v="984" actId="20577"/>
          <ac:cxnSpMkLst>
            <pc:docMk/>
            <pc:sldMk cId="1079146458" sldId="275"/>
            <ac:cxnSpMk id="27" creationId="{00000000-0000-0000-0000-000000000000}"/>
          </ac:cxnSpMkLst>
        </pc:cxnChg>
        <pc:cxnChg chg="mod">
          <ac:chgData name="Shukufa Musayeva" userId="925d085fcd50c50b" providerId="LiveId" clId="{2A03E8B0-2ED2-45F9-96F4-F6AE3F979311}" dt="2023-09-14T11:43:44.629" v="1009" actId="1037"/>
          <ac:cxnSpMkLst>
            <pc:docMk/>
            <pc:sldMk cId="1079146458" sldId="275"/>
            <ac:cxnSpMk id="34" creationId="{00000000-0000-0000-0000-000000000000}"/>
          </ac:cxnSpMkLst>
        </pc:cxnChg>
      </pc:sldChg>
      <pc:sldChg chg="modSp mod">
        <pc:chgData name="Shukufa Musayeva" userId="925d085fcd50c50b" providerId="LiveId" clId="{2A03E8B0-2ED2-45F9-96F4-F6AE3F979311}" dt="2023-09-14T11:47:39.048" v="1047" actId="20577"/>
        <pc:sldMkLst>
          <pc:docMk/>
          <pc:sldMk cId="3290620826" sldId="276"/>
        </pc:sldMkLst>
        <pc:spChg chg="mod">
          <ac:chgData name="Shukufa Musayeva" userId="925d085fcd50c50b" providerId="LiveId" clId="{2A03E8B0-2ED2-45F9-96F4-F6AE3F979311}" dt="2023-09-14T03:06:04.623" v="301"/>
          <ac:spMkLst>
            <pc:docMk/>
            <pc:sldMk cId="3290620826" sldId="276"/>
            <ac:spMk id="2" creationId="{D6ADA307-D8CB-E4B2-954D-BBF6CBFA9DFE}"/>
          </ac:spMkLst>
        </pc:spChg>
        <pc:spChg chg="mod">
          <ac:chgData name="Shukufa Musayeva" userId="925d085fcd50c50b" providerId="LiveId" clId="{2A03E8B0-2ED2-45F9-96F4-F6AE3F979311}" dt="2023-09-14T11:47:39.048" v="1047" actId="20577"/>
          <ac:spMkLst>
            <pc:docMk/>
            <pc:sldMk cId="3290620826" sldId="276"/>
            <ac:spMk id="3" creationId="{5C265CEC-C6EF-E878-05B9-C312B97FD5CC}"/>
          </ac:spMkLst>
        </pc:spChg>
      </pc:sldChg>
      <pc:sldChg chg="modSp mod">
        <pc:chgData name="Shukufa Musayeva" userId="925d085fcd50c50b" providerId="LiveId" clId="{2A03E8B0-2ED2-45F9-96F4-F6AE3F979311}" dt="2023-09-14T11:50:41.538" v="1053"/>
        <pc:sldMkLst>
          <pc:docMk/>
          <pc:sldMk cId="4180653617" sldId="277"/>
        </pc:sldMkLst>
        <pc:spChg chg="mod">
          <ac:chgData name="Shukufa Musayeva" userId="925d085fcd50c50b" providerId="LiveId" clId="{2A03E8B0-2ED2-45F9-96F4-F6AE3F979311}" dt="2023-09-14T11:49:52.884" v="1050" actId="20577"/>
          <ac:spMkLst>
            <pc:docMk/>
            <pc:sldMk cId="4180653617" sldId="277"/>
            <ac:spMk id="2" creationId="{D6ADA307-D8CB-E4B2-954D-BBF6CBFA9DFE}"/>
          </ac:spMkLst>
        </pc:spChg>
        <pc:spChg chg="mod">
          <ac:chgData name="Shukufa Musayeva" userId="925d085fcd50c50b" providerId="LiveId" clId="{2A03E8B0-2ED2-45F9-96F4-F6AE3F979311}" dt="2023-09-14T11:50:41.538" v="1053"/>
          <ac:spMkLst>
            <pc:docMk/>
            <pc:sldMk cId="4180653617" sldId="277"/>
            <ac:spMk id="4" creationId="{00000000-0000-0000-0000-000000000000}"/>
          </ac:spMkLst>
        </pc:spChg>
      </pc:sldChg>
      <pc:sldChg chg="delSp modSp mod">
        <pc:chgData name="Shukufa Musayeva" userId="925d085fcd50c50b" providerId="LiveId" clId="{2A03E8B0-2ED2-45F9-96F4-F6AE3F979311}" dt="2023-09-14T12:16:12.930" v="1101" actId="14100"/>
        <pc:sldMkLst>
          <pc:docMk/>
          <pc:sldMk cId="2443312709" sldId="278"/>
        </pc:sldMkLst>
        <pc:spChg chg="mod">
          <ac:chgData name="Shukufa Musayeva" userId="925d085fcd50c50b" providerId="LiveId" clId="{2A03E8B0-2ED2-45F9-96F4-F6AE3F979311}" dt="2023-09-14T12:09:14.267" v="1070" actId="403"/>
          <ac:spMkLst>
            <pc:docMk/>
            <pc:sldMk cId="2443312709" sldId="278"/>
            <ac:spMk id="2" creationId="{D6ADA307-D8CB-E4B2-954D-BBF6CBFA9DFE}"/>
          </ac:spMkLst>
        </pc:spChg>
        <pc:spChg chg="del">
          <ac:chgData name="Shukufa Musayeva" userId="925d085fcd50c50b" providerId="LiveId" clId="{2A03E8B0-2ED2-45F9-96F4-F6AE3F979311}" dt="2023-09-13T13:13:00.313" v="173" actId="478"/>
          <ac:spMkLst>
            <pc:docMk/>
            <pc:sldMk cId="2443312709" sldId="278"/>
            <ac:spMk id="3" creationId="{17A5B9FF-DC9E-2EAF-AAB0-36768AB226EB}"/>
          </ac:spMkLst>
        </pc:spChg>
        <pc:spChg chg="mod">
          <ac:chgData name="Shukufa Musayeva" userId="925d085fcd50c50b" providerId="LiveId" clId="{2A03E8B0-2ED2-45F9-96F4-F6AE3F979311}" dt="2023-09-14T12:13:21.311" v="1085" actId="20577"/>
          <ac:spMkLst>
            <pc:docMk/>
            <pc:sldMk cId="2443312709" sldId="278"/>
            <ac:spMk id="4" creationId="{00000000-0000-0000-0000-000000000000}"/>
          </ac:spMkLst>
        </pc:spChg>
        <pc:spChg chg="mod">
          <ac:chgData name="Shukufa Musayeva" userId="925d085fcd50c50b" providerId="LiveId" clId="{2A03E8B0-2ED2-45F9-96F4-F6AE3F979311}" dt="2023-09-14T12:15:26.633" v="1097"/>
          <ac:spMkLst>
            <pc:docMk/>
            <pc:sldMk cId="2443312709" sldId="278"/>
            <ac:spMk id="5" creationId="{00000000-0000-0000-0000-000000000000}"/>
          </ac:spMkLst>
        </pc:spChg>
        <pc:spChg chg="mod">
          <ac:chgData name="Shukufa Musayeva" userId="925d085fcd50c50b" providerId="LiveId" clId="{2A03E8B0-2ED2-45F9-96F4-F6AE3F979311}" dt="2023-09-14T12:16:12.930" v="1101" actId="14100"/>
          <ac:spMkLst>
            <pc:docMk/>
            <pc:sldMk cId="2443312709" sldId="278"/>
            <ac:spMk id="6" creationId="{00000000-0000-0000-0000-000000000000}"/>
          </ac:spMkLst>
        </pc:spChg>
        <pc:spChg chg="del">
          <ac:chgData name="Shukufa Musayeva" userId="925d085fcd50c50b" providerId="LiveId" clId="{2A03E8B0-2ED2-45F9-96F4-F6AE3F979311}" dt="2023-09-13T13:19:44.408" v="214" actId="478"/>
          <ac:spMkLst>
            <pc:docMk/>
            <pc:sldMk cId="2443312709" sldId="278"/>
            <ac:spMk id="7" creationId="{762EAEF7-0F79-D868-D89D-41DEE125F718}"/>
          </ac:spMkLst>
        </pc:spChg>
      </pc:sldChg>
      <pc:sldChg chg="modSp mod">
        <pc:chgData name="Shukufa Musayeva" userId="925d085fcd50c50b" providerId="LiveId" clId="{2A03E8B0-2ED2-45F9-96F4-F6AE3F979311}" dt="2023-09-14T11:51:00.064" v="1054"/>
        <pc:sldMkLst>
          <pc:docMk/>
          <pc:sldMk cId="617998510" sldId="279"/>
        </pc:sldMkLst>
        <pc:spChg chg="mod">
          <ac:chgData name="Shukufa Musayeva" userId="925d085fcd50c50b" providerId="LiveId" clId="{2A03E8B0-2ED2-45F9-96F4-F6AE3F979311}" dt="2023-09-14T03:06:33.473" v="302"/>
          <ac:spMkLst>
            <pc:docMk/>
            <pc:sldMk cId="617998510" sldId="279"/>
            <ac:spMk id="2" creationId="{D6ADA307-D8CB-E4B2-954D-BBF6CBFA9DFE}"/>
          </ac:spMkLst>
        </pc:spChg>
        <pc:spChg chg="mod">
          <ac:chgData name="Shukufa Musayeva" userId="925d085fcd50c50b" providerId="LiveId" clId="{2A03E8B0-2ED2-45F9-96F4-F6AE3F979311}" dt="2023-09-14T11:51:00.064" v="1054"/>
          <ac:spMkLst>
            <pc:docMk/>
            <pc:sldMk cId="617998510" sldId="279"/>
            <ac:spMk id="3" creationId="{5C265CEC-C6EF-E878-05B9-C312B97FD5CC}"/>
          </ac:spMkLst>
        </pc:spChg>
      </pc:sldChg>
      <pc:sldChg chg="modSp mod">
        <pc:chgData name="Shukufa Musayeva" userId="925d085fcd50c50b" providerId="LiveId" clId="{2A03E8B0-2ED2-45F9-96F4-F6AE3F979311}" dt="2023-09-14T12:18:18.123" v="1116" actId="20577"/>
        <pc:sldMkLst>
          <pc:docMk/>
          <pc:sldMk cId="3189198203" sldId="280"/>
        </pc:sldMkLst>
        <pc:spChg chg="mod">
          <ac:chgData name="Shukufa Musayeva" userId="925d085fcd50c50b" providerId="LiveId" clId="{2A03E8B0-2ED2-45F9-96F4-F6AE3F979311}" dt="2023-09-14T03:07:17.277" v="305"/>
          <ac:spMkLst>
            <pc:docMk/>
            <pc:sldMk cId="3189198203" sldId="280"/>
            <ac:spMk id="2" creationId="{D6ADA307-D8CB-E4B2-954D-BBF6CBFA9DFE}"/>
          </ac:spMkLst>
        </pc:spChg>
        <pc:spChg chg="mod">
          <ac:chgData name="Shukufa Musayeva" userId="925d085fcd50c50b" providerId="LiveId" clId="{2A03E8B0-2ED2-45F9-96F4-F6AE3F979311}" dt="2023-09-14T12:18:18.123" v="1116" actId="20577"/>
          <ac:spMkLst>
            <pc:docMk/>
            <pc:sldMk cId="3189198203" sldId="280"/>
            <ac:spMk id="3" creationId="{5C265CEC-C6EF-E878-05B9-C312B97FD5CC}"/>
          </ac:spMkLst>
        </pc:spChg>
      </pc:sldChg>
      <pc:sldChg chg="modSp mod">
        <pc:chgData name="Shukufa Musayeva" userId="925d085fcd50c50b" providerId="LiveId" clId="{2A03E8B0-2ED2-45F9-96F4-F6AE3F979311}" dt="2023-09-14T12:22:02.627" v="1197" actId="20577"/>
        <pc:sldMkLst>
          <pc:docMk/>
          <pc:sldMk cId="915755442" sldId="281"/>
        </pc:sldMkLst>
        <pc:spChg chg="mod">
          <ac:chgData name="Shukufa Musayeva" userId="925d085fcd50c50b" providerId="LiveId" clId="{2A03E8B0-2ED2-45F9-96F4-F6AE3F979311}" dt="2023-09-14T12:20:24.120" v="1141" actId="14100"/>
          <ac:spMkLst>
            <pc:docMk/>
            <pc:sldMk cId="915755442" sldId="281"/>
            <ac:spMk id="2" creationId="{D6ADA307-D8CB-E4B2-954D-BBF6CBFA9DFE}"/>
          </ac:spMkLst>
        </pc:spChg>
        <pc:spChg chg="mod">
          <ac:chgData name="Shukufa Musayeva" userId="925d085fcd50c50b" providerId="LiveId" clId="{2A03E8B0-2ED2-45F9-96F4-F6AE3F979311}" dt="2023-09-14T12:22:02.627" v="1197" actId="20577"/>
          <ac:spMkLst>
            <pc:docMk/>
            <pc:sldMk cId="915755442" sldId="281"/>
            <ac:spMk id="3" creationId="{5C265CEC-C6EF-E878-05B9-C312B97FD5CC}"/>
          </ac:spMkLst>
        </pc:spChg>
      </pc:sldChg>
      <pc:sldChg chg="modSp mod">
        <pc:chgData name="Shukufa Musayeva" userId="925d085fcd50c50b" providerId="LiveId" clId="{2A03E8B0-2ED2-45F9-96F4-F6AE3F979311}" dt="2023-09-14T12:20:03.420" v="1138" actId="20577"/>
        <pc:sldMkLst>
          <pc:docMk/>
          <pc:sldMk cId="2822643806" sldId="282"/>
        </pc:sldMkLst>
        <pc:spChg chg="mod">
          <ac:chgData name="Shukufa Musayeva" userId="925d085fcd50c50b" providerId="LiveId" clId="{2A03E8B0-2ED2-45F9-96F4-F6AE3F979311}" dt="2023-09-14T03:07:32.032" v="306"/>
          <ac:spMkLst>
            <pc:docMk/>
            <pc:sldMk cId="2822643806" sldId="282"/>
            <ac:spMk id="2" creationId="{D6ADA307-D8CB-E4B2-954D-BBF6CBFA9DFE}"/>
          </ac:spMkLst>
        </pc:spChg>
        <pc:spChg chg="mod">
          <ac:chgData name="Shukufa Musayeva" userId="925d085fcd50c50b" providerId="LiveId" clId="{2A03E8B0-2ED2-45F9-96F4-F6AE3F979311}" dt="2023-09-14T12:20:03.420" v="1138" actId="20577"/>
          <ac:spMkLst>
            <pc:docMk/>
            <pc:sldMk cId="2822643806" sldId="282"/>
            <ac:spMk id="7" creationId="{00000000-0000-0000-0000-000000000000}"/>
          </ac:spMkLst>
        </pc:spChg>
      </pc:sldChg>
      <pc:sldChg chg="modSp mod">
        <pc:chgData name="Shukufa Musayeva" userId="925d085fcd50c50b" providerId="LiveId" clId="{2A03E8B0-2ED2-45F9-96F4-F6AE3F979311}" dt="2023-09-14T12:22:35.065" v="1200"/>
        <pc:sldMkLst>
          <pc:docMk/>
          <pc:sldMk cId="3964072415" sldId="284"/>
        </pc:sldMkLst>
        <pc:spChg chg="mod">
          <ac:chgData name="Shukufa Musayeva" userId="925d085fcd50c50b" providerId="LiveId" clId="{2A03E8B0-2ED2-45F9-96F4-F6AE3F979311}" dt="2023-09-14T12:22:20.247" v="1199" actId="14100"/>
          <ac:spMkLst>
            <pc:docMk/>
            <pc:sldMk cId="3964072415" sldId="284"/>
            <ac:spMk id="2" creationId="{D6ADA307-D8CB-E4B2-954D-BBF6CBFA9DFE}"/>
          </ac:spMkLst>
        </pc:spChg>
        <pc:spChg chg="mod">
          <ac:chgData name="Shukufa Musayeva" userId="925d085fcd50c50b" providerId="LiveId" clId="{2A03E8B0-2ED2-45F9-96F4-F6AE3F979311}" dt="2023-09-14T12:22:35.065" v="1200"/>
          <ac:spMkLst>
            <pc:docMk/>
            <pc:sldMk cId="3964072415" sldId="284"/>
            <ac:spMk id="3" creationId="{5C265CEC-C6EF-E878-05B9-C312B97FD5CC}"/>
          </ac:spMkLst>
        </pc:spChg>
      </pc:sldChg>
      <pc:sldChg chg="modSp mod">
        <pc:chgData name="Shukufa Musayeva" userId="925d085fcd50c50b" providerId="LiveId" clId="{2A03E8B0-2ED2-45F9-96F4-F6AE3F979311}" dt="2023-09-14T12:36:13.906" v="1952"/>
        <pc:sldMkLst>
          <pc:docMk/>
          <pc:sldMk cId="1879474612" sldId="285"/>
        </pc:sldMkLst>
        <pc:spChg chg="mod">
          <ac:chgData name="Shukufa Musayeva" userId="925d085fcd50c50b" providerId="LiveId" clId="{2A03E8B0-2ED2-45F9-96F4-F6AE3F979311}" dt="2023-09-14T03:09:01.233" v="316"/>
          <ac:spMkLst>
            <pc:docMk/>
            <pc:sldMk cId="1879474612" sldId="285"/>
            <ac:spMk id="2" creationId="{D6ADA307-D8CB-E4B2-954D-BBF6CBFA9DFE}"/>
          </ac:spMkLst>
        </pc:spChg>
        <pc:spChg chg="mod">
          <ac:chgData name="Shukufa Musayeva" userId="925d085fcd50c50b" providerId="LiveId" clId="{2A03E8B0-2ED2-45F9-96F4-F6AE3F979311}" dt="2023-09-14T12:36:13.906" v="1952"/>
          <ac:spMkLst>
            <pc:docMk/>
            <pc:sldMk cId="1879474612" sldId="285"/>
            <ac:spMk id="3" creationId="{5C265CEC-C6EF-E878-05B9-C312B97FD5CC}"/>
          </ac:spMkLst>
        </pc:spChg>
      </pc:sldChg>
      <pc:sldChg chg="modSp mod">
        <pc:chgData name="Shukufa Musayeva" userId="925d085fcd50c50b" providerId="LiveId" clId="{2A03E8B0-2ED2-45F9-96F4-F6AE3F979311}" dt="2023-09-14T12:36:31.474" v="1953"/>
        <pc:sldMkLst>
          <pc:docMk/>
          <pc:sldMk cId="750274363" sldId="286"/>
        </pc:sldMkLst>
        <pc:spChg chg="mod">
          <ac:chgData name="Shukufa Musayeva" userId="925d085fcd50c50b" providerId="LiveId" clId="{2A03E8B0-2ED2-45F9-96F4-F6AE3F979311}" dt="2023-09-14T03:09:24.895" v="317"/>
          <ac:spMkLst>
            <pc:docMk/>
            <pc:sldMk cId="750274363" sldId="286"/>
            <ac:spMk id="2" creationId="{D6ADA307-D8CB-E4B2-954D-BBF6CBFA9DFE}"/>
          </ac:spMkLst>
        </pc:spChg>
        <pc:spChg chg="mod">
          <ac:chgData name="Shukufa Musayeva" userId="925d085fcd50c50b" providerId="LiveId" clId="{2A03E8B0-2ED2-45F9-96F4-F6AE3F979311}" dt="2023-09-14T12:36:31.474" v="1953"/>
          <ac:spMkLst>
            <pc:docMk/>
            <pc:sldMk cId="750274363" sldId="286"/>
            <ac:spMk id="3" creationId="{5C265CEC-C6EF-E878-05B9-C312B97FD5CC}"/>
          </ac:spMkLst>
        </pc:spChg>
      </pc:sldChg>
      <pc:sldChg chg="modSp mod">
        <pc:chgData name="Shukufa Musayeva" userId="925d085fcd50c50b" providerId="LiveId" clId="{2A03E8B0-2ED2-45F9-96F4-F6AE3F979311}" dt="2023-09-14T12:36:49.283" v="1954"/>
        <pc:sldMkLst>
          <pc:docMk/>
          <pc:sldMk cId="2181783223" sldId="287"/>
        </pc:sldMkLst>
        <pc:spChg chg="mod">
          <ac:chgData name="Shukufa Musayeva" userId="925d085fcd50c50b" providerId="LiveId" clId="{2A03E8B0-2ED2-45F9-96F4-F6AE3F979311}" dt="2023-09-14T03:09:50.527" v="318"/>
          <ac:spMkLst>
            <pc:docMk/>
            <pc:sldMk cId="2181783223" sldId="287"/>
            <ac:spMk id="2" creationId="{D6ADA307-D8CB-E4B2-954D-BBF6CBFA9DFE}"/>
          </ac:spMkLst>
        </pc:spChg>
        <pc:spChg chg="mod">
          <ac:chgData name="Shukufa Musayeva" userId="925d085fcd50c50b" providerId="LiveId" clId="{2A03E8B0-2ED2-45F9-96F4-F6AE3F979311}" dt="2023-09-14T12:36:49.283" v="1954"/>
          <ac:spMkLst>
            <pc:docMk/>
            <pc:sldMk cId="2181783223" sldId="287"/>
            <ac:spMk id="3" creationId="{5C265CEC-C6EF-E878-05B9-C312B97FD5CC}"/>
          </ac:spMkLst>
        </pc:spChg>
      </pc:sldChg>
      <pc:sldChg chg="modSp mod">
        <pc:chgData name="Shukufa Musayeva" userId="925d085fcd50c50b" providerId="LiveId" clId="{2A03E8B0-2ED2-45F9-96F4-F6AE3F979311}" dt="2023-09-14T12:37:55.300" v="1985" actId="20577"/>
        <pc:sldMkLst>
          <pc:docMk/>
          <pc:sldMk cId="3348462821" sldId="288"/>
        </pc:sldMkLst>
        <pc:spChg chg="mod">
          <ac:chgData name="Shukufa Musayeva" userId="925d085fcd50c50b" providerId="LiveId" clId="{2A03E8B0-2ED2-45F9-96F4-F6AE3F979311}" dt="2023-09-14T03:10:07.209" v="319"/>
          <ac:spMkLst>
            <pc:docMk/>
            <pc:sldMk cId="3348462821" sldId="288"/>
            <ac:spMk id="2" creationId="{D6ADA307-D8CB-E4B2-954D-BBF6CBFA9DFE}"/>
          </ac:spMkLst>
        </pc:spChg>
        <pc:spChg chg="mod">
          <ac:chgData name="Shukufa Musayeva" userId="925d085fcd50c50b" providerId="LiveId" clId="{2A03E8B0-2ED2-45F9-96F4-F6AE3F979311}" dt="2023-09-14T12:37:55.300" v="1985" actId="20577"/>
          <ac:spMkLst>
            <pc:docMk/>
            <pc:sldMk cId="3348462821" sldId="288"/>
            <ac:spMk id="3" creationId="{5C265CEC-C6EF-E878-05B9-C312B97FD5CC}"/>
          </ac:spMkLst>
        </pc:spChg>
      </pc:sldChg>
      <pc:sldChg chg="modSp mod">
        <pc:chgData name="Shukufa Musayeva" userId="925d085fcd50c50b" providerId="LiveId" clId="{2A03E8B0-2ED2-45F9-96F4-F6AE3F979311}" dt="2023-09-13T13:24:07.974" v="282" actId="20577"/>
        <pc:sldMkLst>
          <pc:docMk/>
          <pc:sldMk cId="2326923469" sldId="289"/>
        </pc:sldMkLst>
        <pc:spChg chg="mod">
          <ac:chgData name="Shukufa Musayeva" userId="925d085fcd50c50b" providerId="LiveId" clId="{2A03E8B0-2ED2-45F9-96F4-F6AE3F979311}" dt="2023-09-13T13:21:41.232" v="250" actId="20577"/>
          <ac:spMkLst>
            <pc:docMk/>
            <pc:sldMk cId="2326923469" sldId="289"/>
            <ac:spMk id="2" creationId="{D6ADA307-D8CB-E4B2-954D-BBF6CBFA9DFE}"/>
          </ac:spMkLst>
        </pc:spChg>
        <pc:spChg chg="mod">
          <ac:chgData name="Shukufa Musayeva" userId="925d085fcd50c50b" providerId="LiveId" clId="{2A03E8B0-2ED2-45F9-96F4-F6AE3F979311}" dt="2023-09-13T13:24:07.974" v="282" actId="20577"/>
          <ac:spMkLst>
            <pc:docMk/>
            <pc:sldMk cId="2326923469" sldId="289"/>
            <ac:spMk id="3" creationId="{5C265CEC-C6EF-E878-05B9-C312B97FD5CC}"/>
          </ac:spMkLst>
        </pc:spChg>
      </pc:sldChg>
      <pc:sldChg chg="modSp mod">
        <pc:chgData name="Shukufa Musayeva" userId="925d085fcd50c50b" providerId="LiveId" clId="{2A03E8B0-2ED2-45F9-96F4-F6AE3F979311}" dt="2023-09-14T12:43:43.130" v="1986" actId="114"/>
        <pc:sldMkLst>
          <pc:docMk/>
          <pc:sldMk cId="2154251385" sldId="291"/>
        </pc:sldMkLst>
        <pc:spChg chg="mod">
          <ac:chgData name="Shukufa Musayeva" userId="925d085fcd50c50b" providerId="LiveId" clId="{2A03E8B0-2ED2-45F9-96F4-F6AE3F979311}" dt="2023-09-13T13:09:23.005" v="149" actId="404"/>
          <ac:spMkLst>
            <pc:docMk/>
            <pc:sldMk cId="2154251385" sldId="291"/>
            <ac:spMk id="2" creationId="{37A30428-36A6-F9AA-1603-EDD826D23840}"/>
          </ac:spMkLst>
        </pc:spChg>
        <pc:spChg chg="mod">
          <ac:chgData name="Shukufa Musayeva" userId="925d085fcd50c50b" providerId="LiveId" clId="{2A03E8B0-2ED2-45F9-96F4-F6AE3F979311}" dt="2023-09-14T12:43:43.130" v="1986" actId="114"/>
          <ac:spMkLst>
            <pc:docMk/>
            <pc:sldMk cId="2154251385" sldId="291"/>
            <ac:spMk id="3" creationId="{B495664F-5609-F1C6-F4B8-3778176D7B65}"/>
          </ac:spMkLst>
        </pc:spChg>
      </pc:sldChg>
      <pc:sldChg chg="modSp mod">
        <pc:chgData name="Shukufa Musayeva" userId="925d085fcd50c50b" providerId="LiveId" clId="{2A03E8B0-2ED2-45F9-96F4-F6AE3F979311}" dt="2023-09-13T13:20:00.749" v="234" actId="20577"/>
        <pc:sldMkLst>
          <pc:docMk/>
          <pc:sldMk cId="3947894718" sldId="292"/>
        </pc:sldMkLst>
        <pc:spChg chg="mod">
          <ac:chgData name="Shukufa Musayeva" userId="925d085fcd50c50b" providerId="LiveId" clId="{2A03E8B0-2ED2-45F9-96F4-F6AE3F979311}" dt="2023-09-13T13:20:00.749" v="234" actId="20577"/>
          <ac:spMkLst>
            <pc:docMk/>
            <pc:sldMk cId="3947894718" sldId="292"/>
            <ac:spMk id="2" creationId="{00000000-0000-0000-0000-000000000000}"/>
          </ac:spMkLst>
        </pc:spChg>
      </pc:sldChg>
      <pc:sldChg chg="modSp mod">
        <pc:chgData name="Shukufa Musayeva" userId="925d085fcd50c50b" providerId="LiveId" clId="{2A03E8B0-2ED2-45F9-96F4-F6AE3F979311}" dt="2023-09-14T06:42:07.358" v="690" actId="20577"/>
        <pc:sldMkLst>
          <pc:docMk/>
          <pc:sldMk cId="2818374123" sldId="293"/>
        </pc:sldMkLst>
        <pc:spChg chg="mod">
          <ac:chgData name="Shukufa Musayeva" userId="925d085fcd50c50b" providerId="LiveId" clId="{2A03E8B0-2ED2-45F9-96F4-F6AE3F979311}" dt="2023-09-14T06:41:21.519" v="673" actId="20577"/>
          <ac:spMkLst>
            <pc:docMk/>
            <pc:sldMk cId="2818374123" sldId="293"/>
            <ac:spMk id="2" creationId="{00000000-0000-0000-0000-000000000000}"/>
          </ac:spMkLst>
        </pc:spChg>
        <pc:spChg chg="mod">
          <ac:chgData name="Shukufa Musayeva" userId="925d085fcd50c50b" providerId="LiveId" clId="{2A03E8B0-2ED2-45F9-96F4-F6AE3F979311}" dt="2023-09-14T06:42:07.358" v="690" actId="20577"/>
          <ac:spMkLst>
            <pc:docMk/>
            <pc:sldMk cId="2818374123" sldId="293"/>
            <ac:spMk id="3" creationId="{00000000-0000-0000-0000-000000000000}"/>
          </ac:spMkLst>
        </pc:spChg>
      </pc:sldChg>
      <pc:sldMasterChg chg="addSp delSp modSp mod modSldLayout">
        <pc:chgData name="Shukufa Musayeva" userId="925d085fcd50c50b" providerId="LiveId" clId="{2A03E8B0-2ED2-45F9-96F4-F6AE3F979311}" dt="2023-09-17T17:25:04.724" v="2079" actId="1076"/>
        <pc:sldMasterMkLst>
          <pc:docMk/>
          <pc:sldMasterMk cId="2944639081" sldId="2147483660"/>
        </pc:sldMasterMkLst>
        <pc:spChg chg="del mod">
          <ac:chgData name="Shukufa Musayeva" userId="925d085fcd50c50b" providerId="LiveId" clId="{2A03E8B0-2ED2-45F9-96F4-F6AE3F979311}" dt="2023-09-17T17:24:36.836" v="2072" actId="478"/>
          <ac:spMkLst>
            <pc:docMk/>
            <pc:sldMasterMk cId="2944639081" sldId="2147483660"/>
            <ac:spMk id="2" creationId="{82C1EFE7-3E8E-DE9B-5B2E-EDB9F735427A}"/>
          </ac:spMkLst>
        </pc:spChg>
        <pc:spChg chg="add del mod">
          <ac:chgData name="Shukufa Musayeva" userId="925d085fcd50c50b" providerId="LiveId" clId="{2A03E8B0-2ED2-45F9-96F4-F6AE3F979311}" dt="2023-09-13T13:14:00.478" v="180" actId="478"/>
          <ac:spMkLst>
            <pc:docMk/>
            <pc:sldMasterMk cId="2944639081" sldId="2147483660"/>
            <ac:spMk id="4" creationId="{E843CBB0-35A9-8DDD-4344-79D7231D7046}"/>
          </ac:spMkLst>
        </pc:spChg>
        <pc:spChg chg="add mod">
          <ac:chgData name="Shukufa Musayeva" userId="925d085fcd50c50b" providerId="LiveId" clId="{2A03E8B0-2ED2-45F9-96F4-F6AE3F979311}" dt="2023-09-17T17:24:08.630" v="2037" actId="114"/>
          <ac:spMkLst>
            <pc:docMk/>
            <pc:sldMasterMk cId="2944639081" sldId="2147483660"/>
            <ac:spMk id="5" creationId="{573658BA-158C-A326-AB1A-4AA3BD394A9C}"/>
          </ac:spMkLst>
        </pc:spChg>
        <pc:spChg chg="mod">
          <ac:chgData name="Shukufa Musayeva" userId="925d085fcd50c50b" providerId="LiveId" clId="{2A03E8B0-2ED2-45F9-96F4-F6AE3F979311}" dt="2023-09-13T13:14:19.668" v="181" actId="21"/>
          <ac:spMkLst>
            <pc:docMk/>
            <pc:sldMasterMk cId="2944639081" sldId="2147483660"/>
            <ac:spMk id="9" creationId="{C3516C28-3E65-4AAB-A130-1AED07BD90AB}"/>
          </ac:spMkLst>
        </pc:spChg>
        <pc:spChg chg="add mod">
          <ac:chgData name="Shukufa Musayeva" userId="925d085fcd50c50b" providerId="LiveId" clId="{2A03E8B0-2ED2-45F9-96F4-F6AE3F979311}" dt="2023-09-17T17:25:04.724" v="2079" actId="1076"/>
          <ac:spMkLst>
            <pc:docMk/>
            <pc:sldMasterMk cId="2944639081" sldId="2147483660"/>
            <ac:spMk id="10" creationId="{5243E7D3-04FE-2F4D-C7E4-49629B51DDC2}"/>
          </ac:spMkLst>
        </pc:spChg>
        <pc:sldLayoutChg chg="addSp delSp modSp mod">
          <pc:chgData name="Shukufa Musayeva" userId="925d085fcd50c50b" providerId="LiveId" clId="{2A03E8B0-2ED2-45F9-96F4-F6AE3F979311}" dt="2023-09-13T13:11:51.409" v="158"/>
          <pc:sldLayoutMkLst>
            <pc:docMk/>
            <pc:sldMasterMk cId="2944639081" sldId="2147483660"/>
            <pc:sldLayoutMk cId="3026582272" sldId="2147483661"/>
          </pc:sldLayoutMkLst>
          <pc:spChg chg="add del mod">
            <ac:chgData name="Shukufa Musayeva" userId="925d085fcd50c50b" providerId="LiveId" clId="{2A03E8B0-2ED2-45F9-96F4-F6AE3F979311}" dt="2023-09-13T13:11:22.736" v="151" actId="478"/>
            <ac:spMkLst>
              <pc:docMk/>
              <pc:sldMasterMk cId="2944639081" sldId="2147483660"/>
              <pc:sldLayoutMk cId="3026582272" sldId="2147483661"/>
              <ac:spMk id="4" creationId="{742B2E4D-C72B-5F54-DBD7-EC699B7C9817}"/>
            </ac:spMkLst>
          </pc:spChg>
          <pc:spChg chg="add del mod">
            <ac:chgData name="Shukufa Musayeva" userId="925d085fcd50c50b" providerId="LiveId" clId="{2A03E8B0-2ED2-45F9-96F4-F6AE3F979311}" dt="2023-09-13T13:11:49.856" v="157" actId="478"/>
            <ac:spMkLst>
              <pc:docMk/>
              <pc:sldMasterMk cId="2944639081" sldId="2147483660"/>
              <pc:sldLayoutMk cId="3026582272" sldId="2147483661"/>
              <ac:spMk id="5" creationId="{BF2D65C5-6AAD-EA06-703C-7075EFB01777}"/>
            </ac:spMkLst>
          </pc:spChg>
          <pc:spChg chg="add del mod">
            <ac:chgData name="Shukufa Musayeva" userId="925d085fcd50c50b" providerId="LiveId" clId="{2A03E8B0-2ED2-45F9-96F4-F6AE3F979311}" dt="2023-09-13T13:11:41.920" v="155" actId="478"/>
            <ac:spMkLst>
              <pc:docMk/>
              <pc:sldMasterMk cId="2944639081" sldId="2147483660"/>
              <pc:sldLayoutMk cId="3026582272" sldId="2147483661"/>
              <ac:spMk id="6" creationId="{A3E63126-85B6-4EE2-9418-489F1CDFF64B}"/>
            </ac:spMkLst>
          </pc:spChg>
          <pc:spChg chg="add mod">
            <ac:chgData name="Shukufa Musayeva" userId="925d085fcd50c50b" providerId="LiveId" clId="{2A03E8B0-2ED2-45F9-96F4-F6AE3F979311}" dt="2023-09-13T13:11:51.409" v="158"/>
            <ac:spMkLst>
              <pc:docMk/>
              <pc:sldMasterMk cId="2944639081" sldId="2147483660"/>
              <pc:sldLayoutMk cId="3026582272" sldId="2147483661"/>
              <ac:spMk id="9" creationId="{18EAA3C8-DD4E-0990-F29C-09B3240ECD57}"/>
            </ac:spMkLst>
          </pc:spChg>
          <pc:spChg chg="del mod">
            <ac:chgData name="Shukufa Musayeva" userId="925d085fcd50c50b" providerId="LiveId" clId="{2A03E8B0-2ED2-45F9-96F4-F6AE3F979311}" dt="2023-09-13T13:06:27.924" v="77" actId="478"/>
            <ac:spMkLst>
              <pc:docMk/>
              <pc:sldMasterMk cId="2944639081" sldId="2147483660"/>
              <pc:sldLayoutMk cId="3026582272" sldId="2147483661"/>
              <ac:spMk id="9" creationId="{850FF8DB-6AC1-4ED8-BB77-2A2907316800}"/>
            </ac:spMkLst>
          </pc:spChg>
        </pc:sldLayoutChg>
        <pc:sldLayoutChg chg="addSp modSp">
          <pc:chgData name="Shukufa Musayeva" userId="925d085fcd50c50b" providerId="LiveId" clId="{2A03E8B0-2ED2-45F9-96F4-F6AE3F979311}" dt="2023-09-13T13:01:50.566" v="17"/>
          <pc:sldLayoutMkLst>
            <pc:docMk/>
            <pc:sldMasterMk cId="2944639081" sldId="2147483660"/>
            <pc:sldLayoutMk cId="1447304921" sldId="2147483662"/>
          </pc:sldLayoutMkLst>
          <pc:spChg chg="add mod">
            <ac:chgData name="Shukufa Musayeva" userId="925d085fcd50c50b" providerId="LiveId" clId="{2A03E8B0-2ED2-45F9-96F4-F6AE3F979311}" dt="2023-09-13T13:01:50.566" v="17"/>
            <ac:spMkLst>
              <pc:docMk/>
              <pc:sldMasterMk cId="2944639081" sldId="2147483660"/>
              <pc:sldLayoutMk cId="1447304921" sldId="2147483662"/>
              <ac:spMk id="4" creationId="{C1637D54-940A-C65A-AA82-0174B66E1B76}"/>
            </ac:spMkLst>
          </pc:spChg>
        </pc:sldLayoutChg>
        <pc:sldLayoutChg chg="addSp modSp">
          <pc:chgData name="Shukufa Musayeva" userId="925d085fcd50c50b" providerId="LiveId" clId="{2A03E8B0-2ED2-45F9-96F4-F6AE3F979311}" dt="2023-09-13T13:12:40.379" v="172"/>
          <pc:sldLayoutMkLst>
            <pc:docMk/>
            <pc:sldMasterMk cId="2944639081" sldId="2147483660"/>
            <pc:sldLayoutMk cId="2350166211" sldId="2147483663"/>
          </pc:sldLayoutMkLst>
          <pc:spChg chg="add mod">
            <ac:chgData name="Shukufa Musayeva" userId="925d085fcd50c50b" providerId="LiveId" clId="{2A03E8B0-2ED2-45F9-96F4-F6AE3F979311}" dt="2023-09-13T13:12:40.379" v="172"/>
            <ac:spMkLst>
              <pc:docMk/>
              <pc:sldMasterMk cId="2944639081" sldId="2147483660"/>
              <pc:sldLayoutMk cId="2350166211" sldId="2147483663"/>
              <ac:spMk id="4" creationId="{FE03EB7C-6DC9-596E-4115-C3CB3F5ABDBE}"/>
            </ac:spMkLst>
          </pc:spChg>
        </pc:sldLayoutChg>
        <pc:sldLayoutChg chg="addSp modSp">
          <pc:chgData name="Shukufa Musayeva" userId="925d085fcd50c50b" providerId="LiveId" clId="{2A03E8B0-2ED2-45F9-96F4-F6AE3F979311}" dt="2023-09-13T13:13:37.099" v="175"/>
          <pc:sldLayoutMkLst>
            <pc:docMk/>
            <pc:sldMasterMk cId="2944639081" sldId="2147483660"/>
            <pc:sldLayoutMk cId="3233861294" sldId="2147483665"/>
          </pc:sldLayoutMkLst>
          <pc:spChg chg="add mod">
            <ac:chgData name="Shukufa Musayeva" userId="925d085fcd50c50b" providerId="LiveId" clId="{2A03E8B0-2ED2-45F9-96F4-F6AE3F979311}" dt="2023-09-13T13:13:37.099" v="175"/>
            <ac:spMkLst>
              <pc:docMk/>
              <pc:sldMasterMk cId="2944639081" sldId="2147483660"/>
              <pc:sldLayoutMk cId="3233861294" sldId="2147483665"/>
              <ac:spMk id="7" creationId="{03572CBC-E09D-5278-4BB6-06535BE216AE}"/>
            </ac:spMkLst>
          </pc:spChg>
        </pc:sldLayoutChg>
      </pc:sldMasterChg>
      <pc:sldMasterChg chg="new del mod addSldLayout delSldLayout">
        <pc:chgData name="Shukufa Musayeva" userId="925d085fcd50c50b" providerId="LiveId" clId="{2A03E8B0-2ED2-45F9-96F4-F6AE3F979311}" dt="2023-09-13T13:12:06.865" v="171" actId="2696"/>
        <pc:sldMasterMkLst>
          <pc:docMk/>
          <pc:sldMasterMk cId="1641860957" sldId="2147483672"/>
        </pc:sldMasterMkLst>
        <pc:sldLayoutChg chg="new del replId">
          <pc:chgData name="Shukufa Musayeva" userId="925d085fcd50c50b" providerId="LiveId" clId="{2A03E8B0-2ED2-45F9-96F4-F6AE3F979311}" dt="2023-09-13T13:12:06.826" v="160" actId="2696"/>
          <pc:sldLayoutMkLst>
            <pc:docMk/>
            <pc:sldMasterMk cId="1641860957" sldId="2147483672"/>
            <pc:sldLayoutMk cId="1609294493" sldId="2147483673"/>
          </pc:sldLayoutMkLst>
        </pc:sldLayoutChg>
        <pc:sldLayoutChg chg="new del replId">
          <pc:chgData name="Shukufa Musayeva" userId="925d085fcd50c50b" providerId="LiveId" clId="{2A03E8B0-2ED2-45F9-96F4-F6AE3F979311}" dt="2023-09-13T13:12:06.830" v="161" actId="2696"/>
          <pc:sldLayoutMkLst>
            <pc:docMk/>
            <pc:sldMasterMk cId="1641860957" sldId="2147483672"/>
            <pc:sldLayoutMk cId="1560167494" sldId="2147483674"/>
          </pc:sldLayoutMkLst>
        </pc:sldLayoutChg>
        <pc:sldLayoutChg chg="new del replId">
          <pc:chgData name="Shukufa Musayeva" userId="925d085fcd50c50b" providerId="LiveId" clId="{2A03E8B0-2ED2-45F9-96F4-F6AE3F979311}" dt="2023-09-13T13:12:06.835" v="162" actId="2696"/>
          <pc:sldLayoutMkLst>
            <pc:docMk/>
            <pc:sldMasterMk cId="1641860957" sldId="2147483672"/>
            <pc:sldLayoutMk cId="69424780" sldId="2147483675"/>
          </pc:sldLayoutMkLst>
        </pc:sldLayoutChg>
        <pc:sldLayoutChg chg="new del replId">
          <pc:chgData name="Shukufa Musayeva" userId="925d085fcd50c50b" providerId="LiveId" clId="{2A03E8B0-2ED2-45F9-96F4-F6AE3F979311}" dt="2023-09-13T13:12:06.837" v="163" actId="2696"/>
          <pc:sldLayoutMkLst>
            <pc:docMk/>
            <pc:sldMasterMk cId="1641860957" sldId="2147483672"/>
            <pc:sldLayoutMk cId="4205159186" sldId="2147483676"/>
          </pc:sldLayoutMkLst>
        </pc:sldLayoutChg>
        <pc:sldLayoutChg chg="new del replId">
          <pc:chgData name="Shukufa Musayeva" userId="925d085fcd50c50b" providerId="LiveId" clId="{2A03E8B0-2ED2-45F9-96F4-F6AE3F979311}" dt="2023-09-13T13:12:06.842" v="164" actId="2696"/>
          <pc:sldLayoutMkLst>
            <pc:docMk/>
            <pc:sldMasterMk cId="1641860957" sldId="2147483672"/>
            <pc:sldLayoutMk cId="3538934618" sldId="2147483677"/>
          </pc:sldLayoutMkLst>
        </pc:sldLayoutChg>
        <pc:sldLayoutChg chg="new del replId">
          <pc:chgData name="Shukufa Musayeva" userId="925d085fcd50c50b" providerId="LiveId" clId="{2A03E8B0-2ED2-45F9-96F4-F6AE3F979311}" dt="2023-09-13T13:12:06.847" v="165" actId="2696"/>
          <pc:sldLayoutMkLst>
            <pc:docMk/>
            <pc:sldMasterMk cId="1641860957" sldId="2147483672"/>
            <pc:sldLayoutMk cId="131572127" sldId="2147483678"/>
          </pc:sldLayoutMkLst>
        </pc:sldLayoutChg>
        <pc:sldLayoutChg chg="new del replId">
          <pc:chgData name="Shukufa Musayeva" userId="925d085fcd50c50b" providerId="LiveId" clId="{2A03E8B0-2ED2-45F9-96F4-F6AE3F979311}" dt="2023-09-13T13:12:06.848" v="166" actId="2696"/>
          <pc:sldLayoutMkLst>
            <pc:docMk/>
            <pc:sldMasterMk cId="1641860957" sldId="2147483672"/>
            <pc:sldLayoutMk cId="379620326" sldId="2147483679"/>
          </pc:sldLayoutMkLst>
        </pc:sldLayoutChg>
        <pc:sldLayoutChg chg="new del replId">
          <pc:chgData name="Shukufa Musayeva" userId="925d085fcd50c50b" providerId="LiveId" clId="{2A03E8B0-2ED2-45F9-96F4-F6AE3F979311}" dt="2023-09-13T13:12:06.853" v="167" actId="2696"/>
          <pc:sldLayoutMkLst>
            <pc:docMk/>
            <pc:sldMasterMk cId="1641860957" sldId="2147483672"/>
            <pc:sldLayoutMk cId="2983285813" sldId="2147483680"/>
          </pc:sldLayoutMkLst>
        </pc:sldLayoutChg>
        <pc:sldLayoutChg chg="new del replId">
          <pc:chgData name="Shukufa Musayeva" userId="925d085fcd50c50b" providerId="LiveId" clId="{2A03E8B0-2ED2-45F9-96F4-F6AE3F979311}" dt="2023-09-13T13:12:06.857" v="168" actId="2696"/>
          <pc:sldLayoutMkLst>
            <pc:docMk/>
            <pc:sldMasterMk cId="1641860957" sldId="2147483672"/>
            <pc:sldLayoutMk cId="2494364438" sldId="2147483681"/>
          </pc:sldLayoutMkLst>
        </pc:sldLayoutChg>
        <pc:sldLayoutChg chg="new del replId">
          <pc:chgData name="Shukufa Musayeva" userId="925d085fcd50c50b" providerId="LiveId" clId="{2A03E8B0-2ED2-45F9-96F4-F6AE3F979311}" dt="2023-09-13T13:12:06.859" v="169" actId="2696"/>
          <pc:sldLayoutMkLst>
            <pc:docMk/>
            <pc:sldMasterMk cId="1641860957" sldId="2147483672"/>
            <pc:sldLayoutMk cId="3388678788" sldId="2147483682"/>
          </pc:sldLayoutMkLst>
        </pc:sldLayoutChg>
        <pc:sldLayoutChg chg="new del replId">
          <pc:chgData name="Shukufa Musayeva" userId="925d085fcd50c50b" providerId="LiveId" clId="{2A03E8B0-2ED2-45F9-96F4-F6AE3F979311}" dt="2023-09-13T13:12:06.863" v="170" actId="2696"/>
          <pc:sldLayoutMkLst>
            <pc:docMk/>
            <pc:sldMasterMk cId="1641860957" sldId="2147483672"/>
            <pc:sldLayoutMk cId="1819142032" sldId="2147483683"/>
          </pc:sldLayoutMkLst>
        </pc:sldLayoutChg>
      </pc:sldMaster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>
            <a:extLst>
              <a:ext uri="{FF2B5EF4-FFF2-40B4-BE49-F238E27FC236}">
                <a16:creationId xmlns:a16="http://schemas.microsoft.com/office/drawing/2014/main" id="{7160F600-A28B-C8E8-E9D8-71637825A58F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409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129B66A6-5689-0FAE-1B89-95733AD82FEC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5179484" y="0"/>
            <a:ext cx="3962400" cy="34409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0773AF4-C86A-4C32-8C6D-BBF2507A8122}" type="datetimeFigureOut">
              <a:rPr lang="ru-RU" smtClean="0"/>
              <a:t>17.09.2023</a:t>
            </a:fld>
            <a:endParaRPr lang="ru-RU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D88E262B-C533-36A6-DB53-6D80BD41D0A1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6513513"/>
            <a:ext cx="3962400" cy="3444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68BF133B-4E9A-B12D-9349-6D8AC9DDBB9B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5180013" y="6513513"/>
            <a:ext cx="3962400" cy="3444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52AB036-96A6-4963-8FEA-CF126BCF258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53924140"/>
      </p:ext>
    </p:extLst>
  </p:cSld>
  <p:clrMap bg1="lt1" tx1="dk1" bg2="lt2" tx2="dk2" accent1="accent1" accent2="accent2" accent3="accent3" accent4="accent4" accent5="accent5" accent6="accent6" hlink="hlink" folHlink="folHlink"/>
  <p:hf sldNum="0" hd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409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5179484" y="0"/>
            <a:ext cx="3962400" cy="34409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990A919-A6C0-49F0-9A18-04D2054840E1}" type="datetimeFigureOut">
              <a:rPr lang="ru-RU" smtClean="0"/>
              <a:t>17.09.2023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2514600" y="857250"/>
            <a:ext cx="4114800" cy="23145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914400" y="3300412"/>
            <a:ext cx="7315200" cy="270033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6513910"/>
            <a:ext cx="3962400" cy="34409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5179484" y="6513910"/>
            <a:ext cx="3962400" cy="34409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375137D-D647-43C8-AAA0-C882D49B04E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99180977"/>
      </p:ext>
    </p:extLst>
  </p:cSld>
  <p:clrMap bg1="lt1" tx1="dk1" bg2="lt2" tx2="dk2" accent1="accent1" accent2="accent2" accent3="accent3" accent4="accent4" accent5="accent5" accent6="accent6" hlink="hlink" folHlink="folHlink"/>
  <p:hf sldNum="0" hd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106BB1-656F-4E66-A0CB-522F204C57F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13B4F23-CB75-4709-9ED2-A40C1BC74DD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7" name="Rectangle: Diagonal Corners Rounded 6">
            <a:extLst>
              <a:ext uri="{FF2B5EF4-FFF2-40B4-BE49-F238E27FC236}">
                <a16:creationId xmlns:a16="http://schemas.microsoft.com/office/drawing/2014/main" id="{BC20240E-781F-47CB-B424-3657CCE612C2}"/>
              </a:ext>
            </a:extLst>
          </p:cNvPr>
          <p:cNvSpPr/>
          <p:nvPr/>
        </p:nvSpPr>
        <p:spPr>
          <a:xfrm>
            <a:off x="15564" y="-3282"/>
            <a:ext cx="12176436" cy="552531"/>
          </a:xfrm>
          <a:prstGeom prst="round2DiagRect">
            <a:avLst>
              <a:gd name="adj1" fmla="val 50000"/>
              <a:gd name="adj2" fmla="val 0"/>
            </a:avLst>
          </a:prstGeom>
          <a:gradFill flip="none" rotWithShape="1">
            <a:gsLst>
              <a:gs pos="34000">
                <a:schemeClr val="accent1">
                  <a:lumMod val="5000"/>
                  <a:lumOff val="95000"/>
                </a:schemeClr>
              </a:gs>
              <a:gs pos="100000">
                <a:schemeClr val="accent1">
                  <a:lumMod val="45000"/>
                  <a:lumOff val="55000"/>
                </a:schemeClr>
              </a:gs>
              <a:gs pos="73000">
                <a:schemeClr val="accent1">
                  <a:lumMod val="30000"/>
                  <a:lumOff val="70000"/>
                </a:schemeClr>
              </a:gs>
            </a:gsLst>
            <a:lin ang="0" scaled="1"/>
            <a:tileRect/>
          </a:gra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Picture 7" descr="Logo, company name&#10;&#10;Description automatically generated">
            <a:extLst>
              <a:ext uri="{FF2B5EF4-FFF2-40B4-BE49-F238E27FC236}">
                <a16:creationId xmlns:a16="http://schemas.microsoft.com/office/drawing/2014/main" id="{735A0C76-18BA-4FA5-9A10-AC3161BA260F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65" y="-3282"/>
            <a:ext cx="2142420" cy="549374"/>
          </a:xfrm>
          <a:prstGeom prst="rect">
            <a:avLst/>
          </a:prstGeom>
        </p:spPr>
      </p:pic>
      <p:sp>
        <p:nvSpPr>
          <p:cNvPr id="9" name="Дата 8">
            <a:extLst>
              <a:ext uri="{FF2B5EF4-FFF2-40B4-BE49-F238E27FC236}">
                <a16:creationId xmlns:a16="http://schemas.microsoft.com/office/drawing/2014/main" id="{18EAA3C8-DD4E-0990-F29C-09B3240ECD57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9292653" y="88842"/>
            <a:ext cx="2743200" cy="365125"/>
          </a:xfrm>
          <a:prstGeom prst="rect">
            <a:avLst/>
          </a:prstGeom>
        </p:spPr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02658227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85030E8-8EEE-4692-BB4E-1D79115AD78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747749" y="-146534"/>
            <a:ext cx="5862851" cy="835878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C0F335E-27D6-43C3-BEEA-F6F88B69DD1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C1637D54-940A-C65A-AA82-0174B66E1B76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9292653" y="88842"/>
            <a:ext cx="2743200" cy="365125"/>
          </a:xfrm>
          <a:prstGeom prst="rect">
            <a:avLst/>
          </a:prstGeom>
        </p:spPr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44730492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14D3FE7-6093-45FC-BDAD-053E00755B2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5865DD8-7339-4127-BCB8-957D396DC31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FE03EB7C-6DC9-596E-4115-C3CB3F5ABDBE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9292653" y="88842"/>
            <a:ext cx="2743200" cy="365125"/>
          </a:xfrm>
          <a:prstGeom prst="rect">
            <a:avLst/>
          </a:prstGeom>
        </p:spPr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35016621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96C3718-0579-4350-9D51-F8F23CE5EF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747749" y="-146534"/>
            <a:ext cx="5862851" cy="835878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092470C-4639-4E9E-9D7C-DE3040D2AF1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0388E69-3C4B-425A-9FF3-CE41F06AD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261590532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F75F69-658F-44ED-A4B6-92BA7B5E22B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A7787D5-5B4D-4F28-A5E0-6253E3ED2BB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BD09DEE-B53C-4BF4-ACA7-F8338B1F3AA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D4D07C3E-B5D4-4D54-A58D-61EAA17A1AA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EB5D4903-8E6D-4ED8-A6AA-C23AF4401C6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id="{03572CBC-E09D-5278-4BB6-06535BE216AE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9292653" y="88842"/>
            <a:ext cx="2743200" cy="365125"/>
          </a:xfrm>
          <a:prstGeom prst="rect">
            <a:avLst/>
          </a:prstGeom>
        </p:spPr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23386129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7075744-9BF8-411A-8823-47122040FB8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747749" y="-146534"/>
            <a:ext cx="5862851" cy="835878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A1E465F-81C5-4655-A07C-6BB4E99F59F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492830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ru-RU"/>
              <a:t>Др. Шукюфа Мусаева</a:t>
            </a:r>
            <a:endParaRPr lang="az-Latn-AZ"/>
          </a:p>
        </p:txBody>
      </p:sp>
    </p:spTree>
    <p:extLst>
      <p:ext uri="{BB962C8B-B14F-4D97-AF65-F5344CB8AC3E}">
        <p14:creationId xmlns:p14="http://schemas.microsoft.com/office/powerpoint/2010/main" val="31595304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14429546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5F1E8A5-A49F-4F63-BB7F-D9626E266F0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50A78EE-AA02-4B8F-97A1-234E8061F8E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C9EF486-FBFD-461B-9102-E161DF7A28C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95286405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56C2573-B0CF-48B1-9E7F-2427EFAA651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2023C489-4B5F-49B3-9503-171DA0B7494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90DFF43-F0A3-4F60-B3F2-05CB0C799C3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00012963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E082401-1B74-4740-89EC-FB2A4F32966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747749" y="-146534"/>
            <a:ext cx="5862851" cy="835878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F28B3CF-5439-42BE-955E-9FBA6462276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9242501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164D4F63-C9F4-49B5-BD9F-4E941F99409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64A64AB-55BC-43CB-8D5E-14D929360C7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145228101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: Diagonal Corners Rounded 8">
            <a:extLst>
              <a:ext uri="{FF2B5EF4-FFF2-40B4-BE49-F238E27FC236}">
                <a16:creationId xmlns:a16="http://schemas.microsoft.com/office/drawing/2014/main" id="{C3516C28-3E65-4AAB-A130-1AED07BD90AB}"/>
              </a:ext>
            </a:extLst>
          </p:cNvPr>
          <p:cNvSpPr/>
          <p:nvPr/>
        </p:nvSpPr>
        <p:spPr>
          <a:xfrm>
            <a:off x="0" y="6603999"/>
            <a:ext cx="12176436" cy="254001"/>
          </a:xfrm>
          <a:prstGeom prst="round2DiagRect">
            <a:avLst>
              <a:gd name="adj1" fmla="val 50000"/>
              <a:gd name="adj2" fmla="val 0"/>
            </a:avLst>
          </a:prstGeom>
          <a:solidFill>
            <a:schemeClr val="accent2"/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az-Latn-AZ" sz="1600" b="1" i="1" dirty="0">
              <a:solidFill>
                <a:schemeClr val="bg1"/>
              </a:solidFill>
            </a:endParaRP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06CB555-D002-40FF-AE51-AD57A9C7C75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7" name="Rectangle: Diagonal Corners Rounded 6">
            <a:extLst>
              <a:ext uri="{FF2B5EF4-FFF2-40B4-BE49-F238E27FC236}">
                <a16:creationId xmlns:a16="http://schemas.microsoft.com/office/drawing/2014/main" id="{9ADBCA96-9AA2-4CB2-854D-FBB7057F6260}"/>
              </a:ext>
            </a:extLst>
          </p:cNvPr>
          <p:cNvSpPr/>
          <p:nvPr/>
        </p:nvSpPr>
        <p:spPr>
          <a:xfrm>
            <a:off x="15564" y="-3282"/>
            <a:ext cx="12176436" cy="552531"/>
          </a:xfrm>
          <a:prstGeom prst="round2DiagRect">
            <a:avLst>
              <a:gd name="adj1" fmla="val 50000"/>
              <a:gd name="adj2" fmla="val 0"/>
            </a:avLst>
          </a:prstGeom>
          <a:gradFill flip="none" rotWithShape="1">
            <a:gsLst>
              <a:gs pos="34000">
                <a:schemeClr val="accent1">
                  <a:lumMod val="5000"/>
                  <a:lumOff val="95000"/>
                </a:schemeClr>
              </a:gs>
              <a:gs pos="100000">
                <a:schemeClr val="accent1">
                  <a:lumMod val="45000"/>
                  <a:lumOff val="55000"/>
                </a:schemeClr>
              </a:gs>
              <a:gs pos="73000">
                <a:schemeClr val="accent1">
                  <a:lumMod val="30000"/>
                  <a:lumOff val="70000"/>
                </a:schemeClr>
              </a:gs>
            </a:gsLst>
            <a:lin ang="0" scaled="1"/>
            <a:tileRect/>
          </a:gra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n-US" sz="1400" b="1" dirty="0">
              <a:solidFill>
                <a:srgbClr val="002060"/>
              </a:solidFill>
            </a:endParaRPr>
          </a:p>
        </p:txBody>
      </p:sp>
      <p:pic>
        <p:nvPicPr>
          <p:cNvPr id="8" name="Picture 7" descr="Logo, company name&#10;&#10;Description automatically generated">
            <a:extLst>
              <a:ext uri="{FF2B5EF4-FFF2-40B4-BE49-F238E27FC236}">
                <a16:creationId xmlns:a16="http://schemas.microsoft.com/office/drawing/2014/main" id="{F4306628-D2D9-440A-B9D6-95AD2CCD5EA7}"/>
              </a:ext>
            </a:extLst>
          </p:cNvPr>
          <p:cNvPicPr>
            <a:picLocks noChangeAspect="1"/>
          </p:cNvPicPr>
          <p:nvPr/>
        </p:nvPicPr>
        <p:blipFill>
          <a:blip r:embed="rId1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65" y="-3282"/>
            <a:ext cx="2142420" cy="549374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573658BA-158C-A326-AB1A-4AA3BD394A9C}"/>
              </a:ext>
            </a:extLst>
          </p:cNvPr>
          <p:cNvSpPr txBox="1"/>
          <p:nvPr userDrawn="1"/>
        </p:nvSpPr>
        <p:spPr>
          <a:xfrm>
            <a:off x="5071656" y="6546333"/>
            <a:ext cx="609382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b="1" i="1" dirty="0">
                <a:solidFill>
                  <a:schemeClr val="bg1"/>
                </a:solidFill>
              </a:rPr>
              <a:t>Др. Мусаева </a:t>
            </a:r>
            <a:r>
              <a:rPr lang="ru-RU" b="1" i="1" dirty="0" err="1">
                <a:solidFill>
                  <a:schemeClr val="bg1"/>
                </a:solidFill>
              </a:rPr>
              <a:t>Шукюфа</a:t>
            </a:r>
            <a:endParaRPr lang="en-US" b="1" i="1" dirty="0">
              <a:solidFill>
                <a:schemeClr val="bg1"/>
              </a:solidFill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5243E7D3-04FE-2F4D-C7E4-49629B51DDC2}"/>
              </a:ext>
            </a:extLst>
          </p:cNvPr>
          <p:cNvSpPr txBox="1"/>
          <p:nvPr userDrawn="1"/>
        </p:nvSpPr>
        <p:spPr>
          <a:xfrm>
            <a:off x="7967256" y="86739"/>
            <a:ext cx="609382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b="1" i="1" dirty="0">
                <a:solidFill>
                  <a:schemeClr val="accent1">
                    <a:lumMod val="75000"/>
                  </a:schemeClr>
                </a:solidFill>
              </a:rPr>
              <a:t>Острая сердечная недостаточность</a:t>
            </a:r>
          </a:p>
        </p:txBody>
      </p:sp>
    </p:spTree>
    <p:extLst>
      <p:ext uri="{BB962C8B-B14F-4D97-AF65-F5344CB8AC3E}">
        <p14:creationId xmlns:p14="http://schemas.microsoft.com/office/powerpoint/2010/main" val="294463908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sldNum="0" hdr="0" ftr="0" dt="0"/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200" b="1" kern="1200">
          <a:solidFill>
            <a:srgbClr val="7030A0"/>
          </a:solidFill>
          <a:latin typeface="+mn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themeOverride" Target="../theme/themeOverrid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6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7A30428-36A6-F9AA-1603-EDD826D23840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br>
              <a:rPr lang="az-Latn-AZ" sz="5400" dirty="0"/>
            </a:br>
            <a:br>
              <a:rPr lang="az-Latn-AZ" sz="5400" dirty="0"/>
            </a:br>
            <a:br>
              <a:rPr lang="az-Latn-AZ" sz="5400" dirty="0"/>
            </a:br>
            <a:r>
              <a:rPr lang="az-Latn-AZ" sz="5400" dirty="0"/>
              <a:t>  </a:t>
            </a:r>
            <a:r>
              <a:rPr lang="ru-RU" sz="5400" dirty="0"/>
              <a:t>Острая сердечная недостаточность</a:t>
            </a:r>
            <a:endParaRPr lang="az-Latn-AZ" sz="5400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495664F-5609-F1C6-F4B8-3778176D7B65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ru-RU" b="1" i="1" dirty="0"/>
              <a:t>Др. </a:t>
            </a:r>
            <a:r>
              <a:rPr lang="ru-RU" b="1" i="1" dirty="0" err="1"/>
              <a:t>Шукюфа</a:t>
            </a:r>
            <a:r>
              <a:rPr lang="ru-RU" b="1" i="1" dirty="0"/>
              <a:t> Мусаева</a:t>
            </a:r>
          </a:p>
          <a:p>
            <a:r>
              <a:rPr lang="ru-RU" b="1" i="1" dirty="0"/>
              <a:t>1-я Кафедра Хирургических Болезней </a:t>
            </a:r>
          </a:p>
        </p:txBody>
      </p:sp>
    </p:spTree>
    <p:extLst>
      <p:ext uri="{BB962C8B-B14F-4D97-AF65-F5344CB8AC3E}">
        <p14:creationId xmlns:p14="http://schemas.microsoft.com/office/powerpoint/2010/main" val="2154251385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ADA307-D8CB-E4B2-954D-BBF6CBFA9D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52549" y="0"/>
            <a:ext cx="5862851" cy="835878"/>
          </a:xfrm>
        </p:spPr>
        <p:txBody>
          <a:bodyPr>
            <a:noAutofit/>
          </a:bodyPr>
          <a:lstStyle/>
          <a:p>
            <a:r>
              <a:rPr lang="ru-RU" sz="2400" dirty="0"/>
              <a:t>Определение ОСН</a:t>
            </a:r>
            <a:endParaRPr lang="az-Latn-AZ" sz="24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C265CEC-C6EF-E878-05B9-C312B97FD5C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26174" y="835878"/>
            <a:ext cx="10515600" cy="4738307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az-Latn-AZ" sz="2000" b="1" dirty="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ru-RU" sz="2000" b="1" dirty="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Острая сердечная недостаточность (ОСН) возникает при резком снижении способности сердца эффективно перекачивать кровь, что приводит к </a:t>
            </a:r>
            <a:r>
              <a:rPr lang="ru-RU" sz="2000" b="1" dirty="0" err="1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гипоперфузии</a:t>
            </a:r>
            <a:r>
              <a:rPr lang="ru-RU" sz="2000" b="1" dirty="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, гипоксии и застою крови, проявляющиеся одышкой, утомляемостью и нарушением функции органов</a:t>
            </a:r>
          </a:p>
          <a:p>
            <a:pPr marL="0" indent="0">
              <a:buNone/>
            </a:pPr>
            <a:endParaRPr lang="az-Latn-AZ" sz="2000" b="1" dirty="0"/>
          </a:p>
          <a:p>
            <a:pPr marL="0" indent="0">
              <a:buNone/>
            </a:pPr>
            <a:endParaRPr lang="en-US" sz="2000" b="1" dirty="0"/>
          </a:p>
          <a:p>
            <a:r>
              <a:rPr lang="ru-RU" sz="2000" b="1" dirty="0"/>
              <a:t>ОСН </a:t>
            </a:r>
            <a:r>
              <a:rPr lang="ru-RU" sz="2000" b="1" dirty="0" err="1"/>
              <a:t>жизнеугрожающая</a:t>
            </a:r>
            <a:r>
              <a:rPr lang="ru-RU" sz="2000" b="1" dirty="0"/>
              <a:t> ситуация.</a:t>
            </a:r>
            <a:endParaRPr lang="en-US" sz="2000" b="1" dirty="0">
              <a:solidFill>
                <a:srgbClr val="FF0000"/>
              </a:solidFill>
            </a:endParaRPr>
          </a:p>
          <a:p>
            <a:endParaRPr lang="en-US" sz="2000" b="1" dirty="0">
              <a:solidFill>
                <a:srgbClr val="FF0000"/>
              </a:solidFill>
            </a:endParaRPr>
          </a:p>
          <a:p>
            <a:r>
              <a:rPr lang="ru-RU" sz="2000" b="1" dirty="0">
                <a:solidFill>
                  <a:srgbClr val="FF0000"/>
                </a:solidFill>
              </a:rPr>
              <a:t>Это патология с нарушением насосной функции сердца.</a:t>
            </a:r>
            <a:endParaRPr lang="az-Latn-AZ" sz="2000" b="1" dirty="0"/>
          </a:p>
        </p:txBody>
      </p:sp>
    </p:spTree>
    <p:extLst>
      <p:ext uri="{BB962C8B-B14F-4D97-AF65-F5344CB8AC3E}">
        <p14:creationId xmlns:p14="http://schemas.microsoft.com/office/powerpoint/2010/main" val="107519153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ADA307-D8CB-E4B2-954D-BBF6CBFA9D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44135" y="73020"/>
            <a:ext cx="7176539" cy="561062"/>
          </a:xfrm>
        </p:spPr>
        <p:txBody>
          <a:bodyPr>
            <a:noAutofit/>
          </a:bodyPr>
          <a:lstStyle/>
          <a:p>
            <a:r>
              <a:rPr lang="ru-RU" sz="2800" dirty="0"/>
              <a:t>Классификация</a:t>
            </a:r>
            <a:endParaRPr lang="az-Latn-AZ" sz="2800" dirty="0"/>
          </a:p>
        </p:txBody>
      </p:sp>
      <p:sp>
        <p:nvSpPr>
          <p:cNvPr id="4" name="Rectangle 3"/>
          <p:cNvSpPr/>
          <p:nvPr/>
        </p:nvSpPr>
        <p:spPr>
          <a:xfrm>
            <a:off x="8644128" y="2292096"/>
            <a:ext cx="3297301" cy="333399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28600">
              <a:lnSpc>
                <a:spcPct val="115000"/>
              </a:lnSpc>
              <a:spcAft>
                <a:spcPts val="0"/>
              </a:spcAft>
              <a:tabLst>
                <a:tab pos="2552700" algn="l"/>
              </a:tabLst>
            </a:pPr>
            <a:endParaRPr lang="en-US" sz="1100" b="1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ru-RU" b="1" dirty="0"/>
              <a:t>ОСН с сохраненной фракцией выброса левого желудочка (ФВ &gt;50%)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endParaRPr lang="en-US" b="1" dirty="0"/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ru-RU" b="1" dirty="0"/>
              <a:t>ОСН со сниженной фракцией выброса левого желудочка (ФВ &lt; 40%)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endParaRPr lang="ru-RU" b="1" dirty="0"/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ru-RU" b="1" dirty="0"/>
              <a:t>ОСН со средней фракцией выброса левого желудочка (ФВ 41-49%)</a:t>
            </a:r>
            <a:endParaRPr lang="en-US" b="1" dirty="0"/>
          </a:p>
        </p:txBody>
      </p:sp>
      <p:sp>
        <p:nvSpPr>
          <p:cNvPr id="5" name="Rectangle 4"/>
          <p:cNvSpPr/>
          <p:nvPr/>
        </p:nvSpPr>
        <p:spPr>
          <a:xfrm>
            <a:off x="70706" y="2008745"/>
            <a:ext cx="3248466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b="1" dirty="0">
                <a:solidFill>
                  <a:srgbClr val="0070C0"/>
                </a:solidFill>
              </a:rPr>
              <a:t>В зависимости от клинических проявлений она имеет следующие формы (классификация Европейского общества кардиологов)</a:t>
            </a:r>
          </a:p>
          <a:p>
            <a:endParaRPr lang="en-US" sz="1600" b="1" dirty="0"/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ru-RU" sz="1600" b="1" dirty="0"/>
              <a:t>Острая декомпенсированная сердечная недостаточность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endParaRPr lang="en-US" sz="1600" b="1" dirty="0"/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ru-RU" sz="1600" b="1" dirty="0"/>
              <a:t>ОСН с отеком легких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endParaRPr lang="ru-RU" sz="1600" b="1" dirty="0"/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ru-RU" sz="1600" b="1" dirty="0"/>
              <a:t>ОСН (высокое пульсовое давление) с гипертензией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endParaRPr lang="ru-RU" sz="1600" b="1" dirty="0"/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ru-RU" sz="1600" b="1" dirty="0"/>
              <a:t>Кардиогенный шок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endParaRPr lang="en-US" sz="1600" b="1" dirty="0"/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ru-RU" sz="1600" b="1" dirty="0"/>
              <a:t>Правосторонняя сердечная недостаточность</a:t>
            </a:r>
            <a:endParaRPr lang="en-US" sz="1200" b="1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3537337" y="2031738"/>
            <a:ext cx="3909163" cy="44639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b="1" dirty="0">
                <a:solidFill>
                  <a:srgbClr val="0070C0"/>
                </a:solidFill>
              </a:rPr>
              <a:t>Классификация ОСН по показателям застоя и перфузии</a:t>
            </a:r>
            <a:endParaRPr lang="az-Latn-AZ" sz="1050" b="1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171450" lvl="0" indent="-171450">
              <a:lnSpc>
                <a:spcPct val="115000"/>
              </a:lnSpc>
              <a:spcAft>
                <a:spcPts val="0"/>
              </a:spcAft>
              <a:buFont typeface="Wingdings" panose="05000000000000000000" pitchFamily="2" charset="2"/>
              <a:buChar char="§"/>
              <a:tabLst>
                <a:tab pos="2552700" algn="l"/>
              </a:tabLst>
            </a:pPr>
            <a:endParaRPr lang="en-US" sz="1050" b="1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ru-RU" sz="1600" b="1" dirty="0">
                <a:solidFill>
                  <a:srgbClr val="7030A0"/>
                </a:solidFill>
              </a:rPr>
              <a:t>"влажно-теплый"</a:t>
            </a:r>
            <a:r>
              <a:rPr lang="en-US" sz="1600" b="1" dirty="0">
                <a:solidFill>
                  <a:srgbClr val="7030A0"/>
                </a:solidFill>
              </a:rPr>
              <a:t> </a:t>
            </a:r>
            <a:r>
              <a:rPr lang="en-US" sz="1600" b="1" dirty="0"/>
              <a:t>– </a:t>
            </a:r>
            <a:r>
              <a:rPr lang="ru-RU" sz="1600" b="1" dirty="0"/>
              <a:t>пациенты с застойными явлениями и адекватной периферической перфузией; артериальное давление нормальное или высокое, диффузный отек, отек легких</a:t>
            </a:r>
            <a:endParaRPr lang="en-US" sz="1600" b="1" dirty="0"/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ru-RU" sz="1600" b="1" dirty="0">
                <a:solidFill>
                  <a:srgbClr val="7030A0"/>
                </a:solidFill>
              </a:rPr>
              <a:t>"влажно-холодный"</a:t>
            </a:r>
            <a:r>
              <a:rPr lang="en-US" sz="1600" b="1" dirty="0"/>
              <a:t>– </a:t>
            </a:r>
            <a:r>
              <a:rPr lang="ru-RU" sz="1600" b="1" dirty="0"/>
              <a:t>с застойными явлениями и </a:t>
            </a:r>
            <a:r>
              <a:rPr lang="ru-RU" sz="1600" b="1" dirty="0" err="1"/>
              <a:t>гипоперфузией</a:t>
            </a:r>
            <a:r>
              <a:rPr lang="ru-RU" sz="1600" b="1" dirty="0"/>
              <a:t>; артериальное давление низкое, кардиогенный шок и низкая фракция выброса</a:t>
            </a:r>
            <a:endParaRPr lang="en-US" sz="1400" b="1" dirty="0"/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az-Latn-AZ" sz="1600" b="1" dirty="0"/>
              <a:t> </a:t>
            </a:r>
            <a:r>
              <a:rPr lang="ru-RU" sz="1600" b="1" dirty="0">
                <a:solidFill>
                  <a:srgbClr val="7030A0"/>
                </a:solidFill>
              </a:rPr>
              <a:t>"сухой холод"</a:t>
            </a:r>
            <a:r>
              <a:rPr lang="en-US" sz="1600" b="1" dirty="0"/>
              <a:t>– </a:t>
            </a:r>
            <a:r>
              <a:rPr lang="ru-RU" sz="1600" b="1" dirty="0"/>
              <a:t>без застойных явлений, но с </a:t>
            </a:r>
            <a:r>
              <a:rPr lang="ru-RU" sz="1600" b="1" dirty="0" err="1"/>
              <a:t>гипоперфузией</a:t>
            </a:r>
            <a:endParaRPr lang="en-US" sz="1400" b="1" dirty="0"/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ru-RU" sz="1600" b="1" dirty="0">
                <a:solidFill>
                  <a:srgbClr val="7030A0"/>
                </a:solidFill>
              </a:rPr>
              <a:t>"сухая-теплая"</a:t>
            </a:r>
            <a:r>
              <a:rPr lang="en-US" sz="1600" b="1" dirty="0"/>
              <a:t>– </a:t>
            </a:r>
            <a:r>
              <a:rPr lang="ru-RU" sz="1600" b="1" dirty="0"/>
              <a:t>без застойных явлений и </a:t>
            </a:r>
            <a:r>
              <a:rPr lang="ru-RU" sz="1600" b="1" dirty="0" err="1"/>
              <a:t>гипоперфузии</a:t>
            </a:r>
            <a:endParaRPr lang="en-US" sz="1400" b="1" dirty="0"/>
          </a:p>
        </p:txBody>
      </p:sp>
      <p:sp>
        <p:nvSpPr>
          <p:cNvPr id="7" name="Rectangle 6"/>
          <p:cNvSpPr/>
          <p:nvPr/>
        </p:nvSpPr>
        <p:spPr>
          <a:xfrm>
            <a:off x="1865376" y="1036489"/>
            <a:ext cx="3304031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>
                <a:solidFill>
                  <a:srgbClr val="C00000"/>
                </a:solidFill>
              </a:rPr>
              <a:t>Клинические проявления</a:t>
            </a:r>
            <a:endParaRPr lang="en-US" sz="2400" b="1" dirty="0">
              <a:solidFill>
                <a:srgbClr val="C00000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6096000" y="1036489"/>
            <a:ext cx="5497974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b="1" dirty="0">
                <a:solidFill>
                  <a:srgbClr val="C00000"/>
                </a:solidFill>
              </a:rPr>
              <a:t>Классификация по измерению фракции выброса левого желудочка (</a:t>
            </a:r>
            <a:r>
              <a:rPr lang="ru-RU" sz="2000" b="1" dirty="0" err="1">
                <a:solidFill>
                  <a:srgbClr val="C00000"/>
                </a:solidFill>
              </a:rPr>
              <a:t>ФВ,engEF</a:t>
            </a:r>
            <a:r>
              <a:rPr lang="ru-RU" sz="2000" b="1" dirty="0">
                <a:solidFill>
                  <a:srgbClr val="C00000"/>
                </a:solidFill>
              </a:rPr>
              <a:t>).</a:t>
            </a:r>
            <a:endParaRPr lang="en-US" sz="2000" b="1" dirty="0">
              <a:solidFill>
                <a:srgbClr val="C00000"/>
              </a:solidFill>
            </a:endParaRPr>
          </a:p>
        </p:txBody>
      </p:sp>
      <p:cxnSp>
        <p:nvCxnSpPr>
          <p:cNvPr id="14" name="Elbow Connector 13"/>
          <p:cNvCxnSpPr>
            <a:stCxn id="7" idx="1"/>
            <a:endCxn id="5" idx="0"/>
          </p:cNvCxnSpPr>
          <p:nvPr/>
        </p:nvCxnSpPr>
        <p:spPr>
          <a:xfrm rot="10800000" flipV="1">
            <a:off x="1694940" y="1451987"/>
            <a:ext cx="170437" cy="556757"/>
          </a:xfrm>
          <a:prstGeom prst="bentConnector2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Elbow Connector 15"/>
          <p:cNvCxnSpPr>
            <a:stCxn id="7" idx="3"/>
            <a:endCxn id="6" idx="0"/>
          </p:cNvCxnSpPr>
          <p:nvPr/>
        </p:nvCxnSpPr>
        <p:spPr>
          <a:xfrm>
            <a:off x="5169407" y="1451988"/>
            <a:ext cx="322512" cy="579750"/>
          </a:xfrm>
          <a:prstGeom prst="bentConnector2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Elbow Connector 22"/>
          <p:cNvCxnSpPr>
            <a:cxnSpLocks/>
            <a:endCxn id="4" idx="0"/>
          </p:cNvCxnSpPr>
          <p:nvPr/>
        </p:nvCxnSpPr>
        <p:spPr>
          <a:xfrm>
            <a:off x="9296735" y="1744375"/>
            <a:ext cx="996044" cy="547721"/>
          </a:xfrm>
          <a:prstGeom prst="bentConnector2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65437807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ADA307-D8CB-E4B2-954D-BBF6CBFA9D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40485" y="121920"/>
            <a:ext cx="6908315" cy="487910"/>
          </a:xfrm>
          <a:prstGeom prst="rect">
            <a:avLst/>
          </a:prstGeom>
        </p:spPr>
        <p:txBody>
          <a:bodyPr>
            <a:noAutofit/>
          </a:bodyPr>
          <a:lstStyle/>
          <a:p>
            <a:r>
              <a:rPr lang="ru-RU" sz="2800" dirty="0"/>
              <a:t>Причины</a:t>
            </a:r>
            <a:endParaRPr lang="az-Latn-AZ" sz="2400" dirty="0"/>
          </a:p>
        </p:txBody>
      </p:sp>
      <p:sp>
        <p:nvSpPr>
          <p:cNvPr id="15" name="Content Placeholder 14"/>
          <p:cNvSpPr>
            <a:spLocks noGrp="1"/>
          </p:cNvSpPr>
          <p:nvPr>
            <p:ph idx="1"/>
          </p:nvPr>
        </p:nvSpPr>
        <p:spPr>
          <a:xfrm>
            <a:off x="845820" y="1025045"/>
            <a:ext cx="10500360" cy="4969955"/>
          </a:xfrm>
        </p:spPr>
        <p:txBody>
          <a:bodyPr>
            <a:noAutofit/>
          </a:bodyPr>
          <a:lstStyle/>
          <a:p>
            <a:r>
              <a:rPr lang="ru-RU" sz="1800" b="1" dirty="0"/>
              <a:t>острый коронарный синдром (инфаркт миокарда, разрыв межжелудочковой перегородки и др.)</a:t>
            </a:r>
          </a:p>
          <a:p>
            <a:endParaRPr lang="az-Latn-AZ" sz="1800" b="1" dirty="0"/>
          </a:p>
          <a:p>
            <a:r>
              <a:rPr lang="ru-RU" sz="1800" b="1" dirty="0"/>
              <a:t>аритмии (мерцательная аритмия, желудочковая тахикардия и фибрилляция и др.)</a:t>
            </a:r>
            <a:r>
              <a:rPr lang="az-Latn-AZ" sz="1800" b="1" dirty="0"/>
              <a:t> </a:t>
            </a:r>
          </a:p>
          <a:p>
            <a:endParaRPr lang="az-Latn-AZ" sz="1800" b="1" dirty="0"/>
          </a:p>
          <a:p>
            <a:r>
              <a:rPr lang="ru-RU" sz="1800" b="1" dirty="0"/>
              <a:t>Миокардит</a:t>
            </a:r>
          </a:p>
          <a:p>
            <a:endParaRPr lang="az-Latn-AZ" sz="1800" b="1" dirty="0"/>
          </a:p>
          <a:p>
            <a:r>
              <a:rPr lang="ru-RU" sz="1800" b="1" dirty="0"/>
              <a:t>острые клапанные пороки сердца (острая </a:t>
            </a:r>
            <a:r>
              <a:rPr lang="ru-RU" sz="1800" b="1" dirty="0" err="1"/>
              <a:t>вальвулярная</a:t>
            </a:r>
            <a:r>
              <a:rPr lang="ru-RU" sz="1800" b="1" dirty="0"/>
              <a:t> </a:t>
            </a:r>
            <a:r>
              <a:rPr lang="ru-RU" sz="1800" b="1" dirty="0" err="1"/>
              <a:t>регургитация</a:t>
            </a:r>
            <a:r>
              <a:rPr lang="ru-RU" sz="1800" b="1" dirty="0"/>
              <a:t> и стенотические заболевания клапанов)</a:t>
            </a:r>
          </a:p>
          <a:p>
            <a:endParaRPr lang="az-Latn-AZ" sz="1800" b="1" dirty="0"/>
          </a:p>
          <a:p>
            <a:r>
              <a:rPr lang="ru-RU" sz="1800" b="1" dirty="0"/>
              <a:t>кардиомиопатии (гипертрофическая, </a:t>
            </a:r>
            <a:r>
              <a:rPr lang="ru-RU" sz="1800" b="1" dirty="0" err="1"/>
              <a:t>дилатационная</a:t>
            </a:r>
            <a:r>
              <a:rPr lang="ru-RU" sz="1800" b="1" dirty="0"/>
              <a:t>, </a:t>
            </a:r>
            <a:r>
              <a:rPr lang="ru-RU" sz="1800" b="1" dirty="0" err="1"/>
              <a:t>рестриктивная</a:t>
            </a:r>
            <a:r>
              <a:rPr lang="ru-RU" sz="1800" b="1" dirty="0"/>
              <a:t>, стрессовая и др.)</a:t>
            </a:r>
          </a:p>
          <a:p>
            <a:endParaRPr lang="az-Latn-AZ" sz="1800" b="1" dirty="0"/>
          </a:p>
          <a:p>
            <a:r>
              <a:rPr lang="ru-RU" sz="1800" b="1" dirty="0"/>
              <a:t>гипертония</a:t>
            </a:r>
            <a:r>
              <a:rPr lang="az-Latn-AZ" sz="1800" b="1" dirty="0"/>
              <a:t> </a:t>
            </a:r>
          </a:p>
          <a:p>
            <a:endParaRPr lang="az-Latn-AZ" sz="1800" b="1" dirty="0"/>
          </a:p>
          <a:p>
            <a:r>
              <a:rPr lang="ru-RU" sz="1800" b="1" dirty="0"/>
              <a:t>заболевания перикарда</a:t>
            </a:r>
            <a:endParaRPr lang="en-US" sz="1800" b="1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4740678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59425" y="8124"/>
            <a:ext cx="5862851" cy="630173"/>
          </a:xfrm>
        </p:spPr>
        <p:txBody>
          <a:bodyPr/>
          <a:lstStyle/>
          <a:p>
            <a:r>
              <a:rPr lang="ru-RU" sz="2800" dirty="0"/>
              <a:t>Патогенез</a:t>
            </a:r>
            <a:endParaRPr lang="en-US" sz="2800" dirty="0"/>
          </a:p>
        </p:txBody>
      </p:sp>
      <p:sp>
        <p:nvSpPr>
          <p:cNvPr id="30" name="Rectangle 29"/>
          <p:cNvSpPr/>
          <p:nvPr/>
        </p:nvSpPr>
        <p:spPr>
          <a:xfrm>
            <a:off x="1595363" y="1461040"/>
            <a:ext cx="8254889" cy="532903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non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28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Систолическая и/или диастолическая дисфункция</a:t>
            </a:r>
            <a:endParaRPr lang="en-US" sz="2400" b="1" dirty="0"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31" name="Rectangle 30"/>
          <p:cNvSpPr/>
          <p:nvPr/>
        </p:nvSpPr>
        <p:spPr>
          <a:xfrm>
            <a:off x="3439365" y="2306272"/>
            <a:ext cx="4586512" cy="40703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20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Нарушение насосной функции сердца</a:t>
            </a:r>
            <a:endParaRPr lang="en-US" b="1" dirty="0"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32" name="Rectangle 31"/>
          <p:cNvSpPr/>
          <p:nvPr/>
        </p:nvSpPr>
        <p:spPr>
          <a:xfrm>
            <a:off x="3978305" y="3069505"/>
            <a:ext cx="3512757" cy="40703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2000" b="1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Гипоперфузионная</a:t>
            </a:r>
            <a:r>
              <a:rPr lang="ru-RU" sz="20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гипоксия</a:t>
            </a:r>
            <a:endParaRPr lang="en-US" b="1" dirty="0"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33" name="Rectangle 32"/>
          <p:cNvSpPr/>
          <p:nvPr/>
        </p:nvSpPr>
        <p:spPr>
          <a:xfrm>
            <a:off x="2374072" y="3823523"/>
            <a:ext cx="6728380" cy="40703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20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Системный застойно-отечный процесс в органах и тканях</a:t>
            </a:r>
            <a:endParaRPr lang="en-US" sz="2000" b="1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4" name="Rectangle 33"/>
          <p:cNvSpPr/>
          <p:nvPr/>
        </p:nvSpPr>
        <p:spPr>
          <a:xfrm>
            <a:off x="4116667" y="4688287"/>
            <a:ext cx="326563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b="1" dirty="0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Органные дисфункции</a:t>
            </a:r>
            <a:endParaRPr lang="en-US" sz="2400" b="1" dirty="0">
              <a:solidFill>
                <a:srgbClr val="C00000"/>
              </a:solidFill>
            </a:endParaRPr>
          </a:p>
        </p:txBody>
      </p:sp>
      <p:cxnSp>
        <p:nvCxnSpPr>
          <p:cNvPr id="47" name="Straight Arrow Connector 46"/>
          <p:cNvCxnSpPr>
            <a:stCxn id="30" idx="2"/>
            <a:endCxn id="31" idx="0"/>
          </p:cNvCxnSpPr>
          <p:nvPr/>
        </p:nvCxnSpPr>
        <p:spPr>
          <a:xfrm>
            <a:off x="5722808" y="1993943"/>
            <a:ext cx="9813" cy="312329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2" name="Straight Arrow Connector 51"/>
          <p:cNvCxnSpPr>
            <a:stCxn id="31" idx="2"/>
            <a:endCxn id="32" idx="0"/>
          </p:cNvCxnSpPr>
          <p:nvPr/>
        </p:nvCxnSpPr>
        <p:spPr>
          <a:xfrm>
            <a:off x="5732621" y="2713307"/>
            <a:ext cx="2063" cy="356198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6" name="Straight Arrow Connector 55"/>
          <p:cNvCxnSpPr>
            <a:stCxn id="32" idx="2"/>
            <a:endCxn id="33" idx="0"/>
          </p:cNvCxnSpPr>
          <p:nvPr/>
        </p:nvCxnSpPr>
        <p:spPr>
          <a:xfrm>
            <a:off x="5734684" y="3476540"/>
            <a:ext cx="3578" cy="346983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0" name="Straight Arrow Connector 59"/>
          <p:cNvCxnSpPr>
            <a:stCxn id="33" idx="2"/>
            <a:endCxn id="34" idx="0"/>
          </p:cNvCxnSpPr>
          <p:nvPr/>
        </p:nvCxnSpPr>
        <p:spPr>
          <a:xfrm>
            <a:off x="5738262" y="4230558"/>
            <a:ext cx="11224" cy="457729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60791925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>
            <a:extLst>
              <a:ext uri="{FF2B5EF4-FFF2-40B4-BE49-F238E27FC236}">
                <a16:creationId xmlns:a16="http://schemas.microsoft.com/office/drawing/2014/main" id="{BF29CBCA-288D-AB5A-0320-F329970B7C6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69669" y="0"/>
            <a:ext cx="5862851" cy="609830"/>
          </a:xfrm>
        </p:spPr>
        <p:txBody>
          <a:bodyPr>
            <a:noAutofit/>
          </a:bodyPr>
          <a:lstStyle/>
          <a:p>
            <a:r>
              <a:rPr lang="ru-RU" sz="2800" dirty="0"/>
              <a:t>Течение</a:t>
            </a:r>
            <a:endParaRPr lang="az-Latn-AZ" sz="28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sz="24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Течение ОСН варьирует в зависимости от причины, клинической формы, резервов сердца и организма, а также эффективности лечения.</a:t>
            </a:r>
            <a:endParaRPr lang="en-US" sz="2400" b="1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endParaRPr lang="az-Latn-AZ" sz="2000" b="1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endParaRPr lang="en-US" sz="2000" b="1" i="1" dirty="0"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r>
              <a:rPr lang="ru-RU" sz="2400" b="1" i="1" dirty="0">
                <a:latin typeface="Calibri" panose="020F0502020204030204" pitchFamily="34" charset="0"/>
                <a:ea typeface="Calibri" panose="020F0502020204030204" pitchFamily="34" charset="0"/>
              </a:rPr>
              <a:t>Независимо от причины острая сердечная недостаточность может привести к полиорганной недостаточности и смерти в течение нескольких часов или дней при отсутствие лечения.</a:t>
            </a:r>
            <a:r>
              <a:rPr lang="az-Latn-AZ" sz="2400" b="1" i="1" dirty="0">
                <a:latin typeface="Calibri" panose="020F0502020204030204" pitchFamily="34" charset="0"/>
                <a:ea typeface="Calibri" panose="020F0502020204030204" pitchFamily="34" charset="0"/>
              </a:rPr>
              <a:t> </a:t>
            </a:r>
            <a:endParaRPr lang="en-US" sz="2400" b="1" i="1" dirty="0"/>
          </a:p>
          <a:p>
            <a:endParaRPr lang="en-US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698981" y="0"/>
            <a:ext cx="7066811" cy="646406"/>
          </a:xfrm>
        </p:spPr>
        <p:txBody>
          <a:bodyPr/>
          <a:lstStyle/>
          <a:p>
            <a:r>
              <a:rPr lang="ru-RU" dirty="0"/>
              <a:t>Распространенные осложнения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b="1" dirty="0"/>
              <a:t>Шок</a:t>
            </a:r>
          </a:p>
          <a:p>
            <a:endParaRPr lang="ru-RU" b="1" dirty="0"/>
          </a:p>
          <a:p>
            <a:endParaRPr lang="ru-RU" b="1" dirty="0"/>
          </a:p>
          <a:p>
            <a:r>
              <a:rPr lang="ru-RU" b="1" dirty="0"/>
              <a:t>Полиорганная недостаточность</a:t>
            </a:r>
            <a:endParaRPr lang="en-US" b="1" dirty="0"/>
          </a:p>
        </p:txBody>
      </p:sp>
    </p:spTree>
    <p:extLst>
      <p:ext uri="{BB962C8B-B14F-4D97-AF65-F5344CB8AC3E}">
        <p14:creationId xmlns:p14="http://schemas.microsoft.com/office/powerpoint/2010/main" val="281837412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ADA307-D8CB-E4B2-954D-BBF6CBFA9D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796517" y="0"/>
            <a:ext cx="5862851" cy="835878"/>
          </a:xfrm>
        </p:spPr>
        <p:txBody>
          <a:bodyPr>
            <a:noAutofit/>
          </a:bodyPr>
          <a:lstStyle/>
          <a:p>
            <a:r>
              <a:rPr lang="ru-RU" sz="2800" dirty="0"/>
              <a:t>Клиническая картина </a:t>
            </a:r>
            <a:endParaRPr lang="az-Latn-AZ" sz="28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C265CEC-C6EF-E878-05B9-C312B97FD5C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59026"/>
            <a:ext cx="5181600" cy="4351338"/>
          </a:xfrm>
        </p:spPr>
        <p:txBody>
          <a:bodyPr>
            <a:normAutofit fontScale="77500" lnSpcReduction="20000"/>
          </a:bodyPr>
          <a:lstStyle/>
          <a:p>
            <a:pPr marL="0" indent="0">
              <a:buNone/>
            </a:pPr>
            <a:r>
              <a:rPr lang="ru-RU" sz="3100" b="1" dirty="0">
                <a:solidFill>
                  <a:srgbClr val="C00000"/>
                </a:solidFill>
              </a:rPr>
              <a:t>Симптомы </a:t>
            </a:r>
            <a:r>
              <a:rPr lang="ru-RU" sz="3100" b="1" dirty="0" err="1">
                <a:solidFill>
                  <a:srgbClr val="C00000"/>
                </a:solidFill>
              </a:rPr>
              <a:t>гипоперфузии</a:t>
            </a:r>
            <a:r>
              <a:rPr lang="az-Latn-AZ" sz="3100" b="1" dirty="0">
                <a:solidFill>
                  <a:srgbClr val="C00000"/>
                </a:solidFill>
              </a:rPr>
              <a:t>:</a:t>
            </a:r>
          </a:p>
          <a:p>
            <a:endParaRPr lang="en-US" dirty="0"/>
          </a:p>
          <a:p>
            <a:r>
              <a:rPr lang="ru-RU" sz="2600" b="1" dirty="0"/>
              <a:t>Одышка</a:t>
            </a:r>
          </a:p>
          <a:p>
            <a:r>
              <a:rPr lang="ru-RU" sz="2600" b="1" dirty="0"/>
              <a:t>•	Падение пульсового давления</a:t>
            </a:r>
          </a:p>
          <a:p>
            <a:r>
              <a:rPr lang="ru-RU" sz="2600" b="1" dirty="0"/>
              <a:t>•	Ортостатический коллапс</a:t>
            </a:r>
          </a:p>
          <a:p>
            <a:r>
              <a:rPr lang="ru-RU" sz="2600" b="1" dirty="0"/>
              <a:t>•	Гипотония</a:t>
            </a:r>
          </a:p>
          <a:p>
            <a:r>
              <a:rPr lang="ru-RU" sz="2600" b="1" dirty="0"/>
              <a:t>•	Холодные конечности</a:t>
            </a:r>
          </a:p>
          <a:p>
            <a:r>
              <a:rPr lang="en-US" sz="2600" b="1" dirty="0"/>
              <a:t>Mental disorders, drowsiness</a:t>
            </a:r>
          </a:p>
          <a:p>
            <a:r>
              <a:rPr lang="en-US" sz="2600" b="1" dirty="0"/>
              <a:t>Decreased diuresis</a:t>
            </a:r>
          </a:p>
          <a:p>
            <a:r>
              <a:rPr lang="en-US" sz="2600" b="1" dirty="0"/>
              <a:t>Severe exercise intolerance</a:t>
            </a:r>
          </a:p>
          <a:p>
            <a:endParaRPr lang="en-US" sz="2600" b="1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/>
        <p:txBody>
          <a:bodyPr>
            <a:normAutofit fontScale="77500" lnSpcReduction="20000"/>
          </a:bodyPr>
          <a:lstStyle/>
          <a:p>
            <a:pPr marL="0" indent="0">
              <a:buNone/>
            </a:pPr>
            <a:r>
              <a:rPr lang="az-Latn-AZ" dirty="0"/>
              <a:t> </a:t>
            </a:r>
            <a:r>
              <a:rPr lang="ru-RU" sz="3100" b="1" dirty="0">
                <a:solidFill>
                  <a:srgbClr val="C00000"/>
                </a:solidFill>
              </a:rPr>
              <a:t>Признаки застойных явлений</a:t>
            </a:r>
            <a:r>
              <a:rPr lang="az-Latn-AZ" sz="3100" b="1" dirty="0">
                <a:solidFill>
                  <a:srgbClr val="C00000"/>
                </a:solidFill>
              </a:rPr>
              <a:t>: </a:t>
            </a:r>
          </a:p>
          <a:p>
            <a:pPr marL="0" indent="0">
              <a:buNone/>
            </a:pPr>
            <a:endParaRPr lang="en-US" dirty="0"/>
          </a:p>
          <a:p>
            <a:r>
              <a:rPr lang="ru-RU" sz="2600" b="1" dirty="0" err="1"/>
              <a:t>Ортопноэ</a:t>
            </a:r>
            <a:endParaRPr lang="az-Latn-AZ" sz="2600" b="1" dirty="0"/>
          </a:p>
          <a:p>
            <a:r>
              <a:rPr lang="ru-RU" sz="2600" b="1" dirty="0"/>
              <a:t>Пароксизмальная ночная одышка</a:t>
            </a:r>
            <a:endParaRPr lang="az-Latn-AZ" sz="2600" b="1" dirty="0"/>
          </a:p>
          <a:p>
            <a:r>
              <a:rPr lang="ru-RU" sz="2600" b="1" dirty="0"/>
              <a:t>Легочные хрипы</a:t>
            </a:r>
            <a:endParaRPr lang="az-Latn-AZ" sz="2600" b="1" dirty="0"/>
          </a:p>
          <a:p>
            <a:r>
              <a:rPr lang="ru-RU" sz="2600" b="1" dirty="0"/>
              <a:t>В 3 точке шум «галопа»</a:t>
            </a:r>
            <a:endParaRPr lang="az-Latn-AZ" sz="2600" b="1" dirty="0"/>
          </a:p>
          <a:p>
            <a:r>
              <a:rPr lang="ru-RU" sz="2600" b="1" dirty="0"/>
              <a:t>Легочная артериальная гипертензия</a:t>
            </a:r>
            <a:endParaRPr lang="az-Latn-AZ" sz="2600" b="1" dirty="0"/>
          </a:p>
          <a:p>
            <a:r>
              <a:rPr lang="ru-RU" sz="2600" b="1" dirty="0"/>
              <a:t>Венозное давление в подкожной вене</a:t>
            </a:r>
            <a:endParaRPr lang="az-Latn-AZ" sz="2600" b="1" dirty="0"/>
          </a:p>
          <a:p>
            <a:r>
              <a:rPr lang="ru-RU" sz="2600" b="1" dirty="0" err="1"/>
              <a:t>Гепатоюгулярный</a:t>
            </a:r>
            <a:r>
              <a:rPr lang="ru-RU" sz="2600" b="1" dirty="0"/>
              <a:t> рефлюкс</a:t>
            </a:r>
            <a:endParaRPr lang="az-Latn-AZ" sz="2600" b="1" dirty="0"/>
          </a:p>
          <a:p>
            <a:r>
              <a:rPr lang="ru-RU" sz="2600" b="1" dirty="0" err="1"/>
              <a:t>Гепатомегалия</a:t>
            </a:r>
            <a:endParaRPr lang="az-Latn-AZ" sz="2600" b="1" dirty="0"/>
          </a:p>
          <a:p>
            <a:r>
              <a:rPr lang="ru-RU" sz="2600" b="1" dirty="0"/>
              <a:t>Отек</a:t>
            </a:r>
            <a:endParaRPr lang="az-Latn-AZ" sz="2600" b="1" dirty="0"/>
          </a:p>
          <a:p>
            <a:r>
              <a:rPr lang="ru-RU" sz="2600" b="1" dirty="0"/>
              <a:t>Асцит</a:t>
            </a:r>
            <a:endParaRPr lang="en-US" sz="2600" b="1" dirty="0"/>
          </a:p>
          <a:p>
            <a:endParaRPr lang="en-US" sz="2600" b="1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1715858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ADA307-D8CB-E4B2-954D-BBF6CBFA9D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10379" y="122776"/>
            <a:ext cx="5931285" cy="559976"/>
          </a:xfrm>
        </p:spPr>
        <p:txBody>
          <a:bodyPr>
            <a:noAutofit/>
          </a:bodyPr>
          <a:lstStyle/>
          <a:p>
            <a:r>
              <a:rPr lang="ru-RU" sz="2800" dirty="0"/>
              <a:t>Лабораторное обследование</a:t>
            </a:r>
            <a:endParaRPr lang="az-Latn-AZ" sz="28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C265CEC-C6EF-E878-05B9-C312B97FD5C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606419"/>
            <a:ext cx="10515600" cy="4351338"/>
          </a:xfrm>
        </p:spPr>
        <p:txBody>
          <a:bodyPr>
            <a:normAutofit/>
          </a:bodyPr>
          <a:lstStyle/>
          <a:p>
            <a:pPr marR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Font typeface="Wingdings" panose="05000000000000000000" pitchFamily="2" charset="2"/>
              <a:buChar char="§"/>
            </a:pPr>
            <a:r>
              <a:rPr lang="ru-RU" sz="2000" b="1" dirty="0" err="1"/>
              <a:t>Натриуретический</a:t>
            </a:r>
            <a:r>
              <a:rPr lang="ru-RU" sz="2000" b="1" dirty="0"/>
              <a:t> пептид (мозговой натрийуретический пептид</a:t>
            </a:r>
            <a:r>
              <a:rPr lang="ru-RU" sz="2000" dirty="0"/>
              <a:t> (</a:t>
            </a:r>
            <a:r>
              <a:rPr lang="ru-RU" sz="2000" b="1" dirty="0">
                <a:solidFill>
                  <a:srgbClr val="C00000"/>
                </a:solidFill>
              </a:rPr>
              <a:t>BNP</a:t>
            </a:r>
            <a:r>
              <a:rPr lang="ru-RU" sz="2000" dirty="0"/>
              <a:t>) и </a:t>
            </a:r>
            <a:r>
              <a:rPr lang="ru-RU" sz="2000" b="1" dirty="0"/>
              <a:t>N-концевой про b-типа натрийуретический пептид </a:t>
            </a:r>
            <a:r>
              <a:rPr lang="ru-RU" sz="2000" dirty="0"/>
              <a:t>(</a:t>
            </a:r>
            <a:r>
              <a:rPr lang="ru-RU" sz="2000" b="1" dirty="0">
                <a:solidFill>
                  <a:srgbClr val="C00000"/>
                </a:solidFill>
              </a:rPr>
              <a:t>NT-</a:t>
            </a:r>
            <a:r>
              <a:rPr lang="ru-RU" sz="2000" b="1" dirty="0" err="1">
                <a:solidFill>
                  <a:srgbClr val="C00000"/>
                </a:solidFill>
              </a:rPr>
              <a:t>proBNP</a:t>
            </a:r>
            <a:r>
              <a:rPr lang="ru-RU" sz="2000" dirty="0"/>
              <a:t>)) является специфическим показателем </a:t>
            </a:r>
            <a:r>
              <a:rPr lang="ru-RU" sz="2000" b="1" dirty="0"/>
              <a:t>сердечной недостаточности</a:t>
            </a:r>
            <a:r>
              <a:rPr lang="en-US" sz="2000" b="1" dirty="0"/>
              <a:t>.</a:t>
            </a:r>
          </a:p>
          <a:p>
            <a:pPr marR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Font typeface="Wingdings" panose="05000000000000000000" pitchFamily="2" charset="2"/>
              <a:buChar char="§"/>
            </a:pPr>
            <a:endParaRPr lang="en-US" sz="2000" b="1" dirty="0"/>
          </a:p>
          <a:p>
            <a:pPr marR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Font typeface="Wingdings" panose="05000000000000000000" pitchFamily="2" charset="2"/>
              <a:buChar char="§"/>
            </a:pPr>
            <a:r>
              <a:rPr lang="az-Latn-AZ" sz="2000" b="1" dirty="0"/>
              <a:t> </a:t>
            </a:r>
            <a:r>
              <a:rPr lang="ru-RU" sz="2000" b="1" dirty="0">
                <a:solidFill>
                  <a:srgbClr val="C00000"/>
                </a:solidFill>
              </a:rPr>
              <a:t>Лактат</a:t>
            </a:r>
            <a:r>
              <a:rPr lang="az-Latn-AZ" sz="2000" b="1" dirty="0">
                <a:solidFill>
                  <a:srgbClr val="C00000"/>
                </a:solidFill>
              </a:rPr>
              <a:t> </a:t>
            </a:r>
            <a:r>
              <a:rPr lang="ru-RU" sz="2000" b="1" dirty="0"/>
              <a:t>и </a:t>
            </a:r>
            <a:r>
              <a:rPr lang="ru-RU" sz="2000" b="1" dirty="0">
                <a:solidFill>
                  <a:srgbClr val="C00000"/>
                </a:solidFill>
              </a:rPr>
              <a:t>рН</a:t>
            </a:r>
            <a:r>
              <a:rPr lang="ru-RU" sz="2000" b="1" dirty="0"/>
              <a:t> - показателями </a:t>
            </a:r>
            <a:r>
              <a:rPr lang="ru-RU" sz="2000" b="1" dirty="0">
                <a:solidFill>
                  <a:srgbClr val="C00000"/>
                </a:solidFill>
              </a:rPr>
              <a:t>перфузии</a:t>
            </a:r>
            <a:r>
              <a:rPr lang="en-US" sz="2000" b="1" dirty="0"/>
              <a:t>.</a:t>
            </a:r>
            <a:endParaRPr lang="az-Latn-AZ" sz="2000" b="1" dirty="0">
              <a:solidFill>
                <a:srgbClr val="C00000"/>
              </a:solidFill>
            </a:endParaRPr>
          </a:p>
          <a:p>
            <a:pPr marR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Font typeface="Wingdings" panose="05000000000000000000" pitchFamily="2" charset="2"/>
              <a:buChar char="§"/>
            </a:pPr>
            <a:endParaRPr lang="az-Latn-AZ" sz="2000" b="1" dirty="0">
              <a:solidFill>
                <a:srgbClr val="C00000"/>
              </a:solidFill>
            </a:endParaRPr>
          </a:p>
          <a:p>
            <a:pPr marR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Font typeface="Wingdings" panose="05000000000000000000" pitchFamily="2" charset="2"/>
              <a:buChar char="§"/>
            </a:pPr>
            <a:endParaRPr lang="az-Latn-AZ" sz="2000" b="1" dirty="0">
              <a:solidFill>
                <a:srgbClr val="C00000"/>
              </a:solidFill>
            </a:endParaRPr>
          </a:p>
          <a:p>
            <a:pPr marR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Font typeface="Wingdings" panose="05000000000000000000" pitchFamily="2" charset="2"/>
              <a:buChar char="§"/>
            </a:pPr>
            <a:endParaRPr lang="az-Latn-AZ" sz="2000" b="1" dirty="0"/>
          </a:p>
        </p:txBody>
      </p:sp>
    </p:spTree>
    <p:extLst>
      <p:ext uri="{BB962C8B-B14F-4D97-AF65-F5344CB8AC3E}">
        <p14:creationId xmlns:p14="http://schemas.microsoft.com/office/powerpoint/2010/main" val="168298764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ADA307-D8CB-E4B2-954D-BBF6CBFA9D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054576" y="0"/>
            <a:ext cx="9798755" cy="644868"/>
          </a:xfrm>
        </p:spPr>
        <p:txBody>
          <a:bodyPr>
            <a:noAutofit/>
          </a:bodyPr>
          <a:lstStyle/>
          <a:p>
            <a:r>
              <a:rPr lang="ru-RU" sz="2800" dirty="0"/>
              <a:t>Визуализация и дополнительные методы исследования</a:t>
            </a:r>
            <a:endParaRPr lang="az-Latn-AZ" sz="2800" dirty="0"/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>
          <a:xfrm>
            <a:off x="838200" y="1645003"/>
            <a:ext cx="10515600" cy="4351338"/>
          </a:xfrm>
        </p:spPr>
        <p:txBody>
          <a:bodyPr>
            <a:normAutofit lnSpcReduction="10000"/>
          </a:bodyPr>
          <a:lstStyle/>
          <a:p>
            <a:r>
              <a:rPr lang="ru-RU" sz="2000" b="1" dirty="0" err="1"/>
              <a:t>ЭхоКГ</a:t>
            </a:r>
            <a:r>
              <a:rPr lang="en-US" sz="2000" dirty="0"/>
              <a:t> </a:t>
            </a:r>
            <a:r>
              <a:rPr lang="ru-RU" sz="2000" dirty="0"/>
              <a:t>важна для определения причины, формы (функция выброса левого желудочка сохранена, снижена и т.д.), осложнений ОСН.</a:t>
            </a:r>
            <a:endParaRPr lang="az-Latn-AZ" sz="2000" dirty="0"/>
          </a:p>
          <a:p>
            <a:endParaRPr lang="ru-RU" sz="2000" dirty="0"/>
          </a:p>
          <a:p>
            <a:endParaRPr lang="en-US" sz="2000" dirty="0"/>
          </a:p>
          <a:p>
            <a:r>
              <a:rPr lang="ru-RU" sz="2000" b="1" dirty="0"/>
              <a:t>Рентгенография легких </a:t>
            </a:r>
            <a:r>
              <a:rPr lang="ru-RU" sz="2000" dirty="0"/>
              <a:t>позволяет выявить отек легких и кардиомегалию</a:t>
            </a:r>
            <a:r>
              <a:rPr lang="en-US" sz="2000" b="1" dirty="0"/>
              <a:t>.</a:t>
            </a:r>
            <a:endParaRPr lang="ru-RU" sz="2000" b="1" dirty="0"/>
          </a:p>
          <a:p>
            <a:endParaRPr lang="en-US" sz="2000" b="1" dirty="0"/>
          </a:p>
          <a:p>
            <a:endParaRPr lang="en-US" sz="2000" dirty="0"/>
          </a:p>
          <a:p>
            <a:r>
              <a:rPr lang="ru-RU" sz="2000" b="1" dirty="0"/>
              <a:t>Ультразвуковое исследование легких (УЗИ легких) </a:t>
            </a:r>
            <a:r>
              <a:rPr lang="ru-RU" sz="2000" dirty="0"/>
              <a:t>обычно используется для выявления и лечения отека легких</a:t>
            </a:r>
            <a:r>
              <a:rPr lang="en-US" sz="2000" dirty="0"/>
              <a:t>.</a:t>
            </a:r>
          </a:p>
          <a:p>
            <a:endParaRPr lang="az-Latn-AZ" sz="2000" dirty="0"/>
          </a:p>
          <a:p>
            <a:endParaRPr lang="en-US" sz="2000" dirty="0"/>
          </a:p>
          <a:p>
            <a:r>
              <a:rPr lang="ru-RU" sz="2000" b="1" dirty="0"/>
              <a:t>Катетеризация сердца </a:t>
            </a:r>
            <a:r>
              <a:rPr lang="ru-RU" sz="2000" dirty="0"/>
              <a:t>используется для определения причины и степени тяжести ОСН.</a:t>
            </a:r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val="277229719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ADA307-D8CB-E4B2-954D-BBF6CBFA9D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10379" y="122776"/>
            <a:ext cx="5862851" cy="328161"/>
          </a:xfrm>
        </p:spPr>
        <p:txBody>
          <a:bodyPr>
            <a:noAutofit/>
          </a:bodyPr>
          <a:lstStyle/>
          <a:p>
            <a:r>
              <a:rPr lang="ru-RU" sz="2800" dirty="0"/>
              <a:t>Подозрение</a:t>
            </a:r>
            <a:endParaRPr lang="az-Latn-AZ" sz="28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C265CEC-C6EF-E878-05B9-C312B97FD5C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606419"/>
            <a:ext cx="10515600" cy="4351338"/>
          </a:xfrm>
        </p:spPr>
        <p:txBody>
          <a:bodyPr>
            <a:normAutofit/>
          </a:bodyPr>
          <a:lstStyle/>
          <a:p>
            <a:r>
              <a:rPr lang="ru-RU" sz="2400" b="1" dirty="0"/>
              <a:t>Одышка</a:t>
            </a:r>
            <a:endParaRPr lang="az-Latn-AZ" sz="2400" b="1" dirty="0"/>
          </a:p>
          <a:p>
            <a:endParaRPr lang="az-Latn-AZ" sz="2400" b="1" dirty="0"/>
          </a:p>
          <a:p>
            <a:r>
              <a:rPr lang="az-Latn-AZ" sz="2400" b="1" dirty="0"/>
              <a:t> </a:t>
            </a:r>
            <a:r>
              <a:rPr lang="ru-RU" sz="2400" b="1" dirty="0" err="1"/>
              <a:t>Ортопное</a:t>
            </a:r>
            <a:endParaRPr lang="az-Latn-AZ" sz="2400" b="1" dirty="0"/>
          </a:p>
          <a:p>
            <a:endParaRPr lang="az-Latn-AZ" sz="2400" b="1" dirty="0"/>
          </a:p>
          <a:p>
            <a:r>
              <a:rPr lang="az-Latn-AZ" sz="2400" b="1" dirty="0"/>
              <a:t> </a:t>
            </a:r>
            <a:r>
              <a:rPr lang="ru-RU" sz="2400" b="1" dirty="0"/>
              <a:t>Непереносимость физической нагрузки</a:t>
            </a:r>
            <a:endParaRPr lang="az-Latn-AZ" sz="2400" b="1" dirty="0"/>
          </a:p>
          <a:p>
            <a:endParaRPr lang="az-Latn-AZ" sz="2400" b="1" dirty="0"/>
          </a:p>
          <a:p>
            <a:r>
              <a:rPr lang="az-Latn-AZ" sz="2400" b="1" dirty="0"/>
              <a:t> </a:t>
            </a:r>
            <a:r>
              <a:rPr lang="ru-RU" sz="2400" b="1" dirty="0"/>
              <a:t>Утомляемость</a:t>
            </a:r>
            <a:endParaRPr lang="az-Latn-AZ" sz="2000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5309681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ADA307-D8CB-E4B2-954D-BBF6CBFA9D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10379" y="122776"/>
            <a:ext cx="5862851" cy="328161"/>
          </a:xfrm>
        </p:spPr>
        <p:txBody>
          <a:bodyPr>
            <a:noAutofit/>
          </a:bodyPr>
          <a:lstStyle/>
          <a:p>
            <a:r>
              <a:rPr lang="ru-RU" sz="2400" dirty="0"/>
              <a:t>Уточнение</a:t>
            </a:r>
            <a:endParaRPr lang="az-Latn-AZ" sz="24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C265CEC-C6EF-E878-05B9-C312B97FD5C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139402" y="5056755"/>
            <a:ext cx="3291840" cy="1405005"/>
          </a:xfrm>
        </p:spPr>
        <p:txBody>
          <a:bodyPr>
            <a:normAutofit fontScale="85000" lnSpcReduction="20000"/>
          </a:bodyPr>
          <a:lstStyle/>
          <a:p>
            <a:pPr>
              <a:buFont typeface="Wingdings" panose="05000000000000000000" pitchFamily="2" charset="2"/>
              <a:buChar char="§"/>
            </a:pPr>
            <a:r>
              <a:rPr lang="ru-RU" sz="1600" b="1" dirty="0"/>
              <a:t>Одышка</a:t>
            </a:r>
            <a:endParaRPr lang="en-US" sz="1600" b="1" dirty="0"/>
          </a:p>
          <a:p>
            <a:pPr>
              <a:buFont typeface="Wingdings" panose="05000000000000000000" pitchFamily="2" charset="2"/>
              <a:buChar char="§"/>
            </a:pPr>
            <a:r>
              <a:rPr lang="ru-RU" sz="1600" b="1" dirty="0"/>
              <a:t>Без истерии и признаков заболеваний сердца</a:t>
            </a:r>
            <a:endParaRPr lang="az-Latn-AZ" sz="1600" b="1" dirty="0"/>
          </a:p>
          <a:p>
            <a:pPr>
              <a:buFont typeface="Wingdings" panose="05000000000000000000" pitchFamily="2" charset="2"/>
              <a:buChar char="§"/>
            </a:pPr>
            <a:r>
              <a:rPr lang="az-Latn-AZ" sz="1600" b="1" dirty="0"/>
              <a:t> </a:t>
            </a:r>
            <a:r>
              <a:rPr lang="ru-RU" sz="1600" b="1" dirty="0"/>
              <a:t>С признаками других заболеваний</a:t>
            </a:r>
            <a:endParaRPr lang="en-US" sz="1600" b="1" dirty="0"/>
          </a:p>
          <a:p>
            <a:pPr>
              <a:buFont typeface="Wingdings" panose="05000000000000000000" pitchFamily="2" charset="2"/>
              <a:buChar char="§"/>
            </a:pPr>
            <a:r>
              <a:rPr lang="ru-RU" sz="1600" b="1" dirty="0" err="1"/>
              <a:t>Натриуретического</a:t>
            </a:r>
            <a:r>
              <a:rPr lang="ru-RU" sz="1600" b="1" dirty="0"/>
              <a:t> пептида, ЭКГ, </a:t>
            </a:r>
            <a:r>
              <a:rPr lang="ru-RU" sz="1600" b="1" dirty="0" err="1"/>
              <a:t>ЭхоКГ</a:t>
            </a:r>
            <a:endParaRPr lang="en-US" sz="1600" b="1" dirty="0"/>
          </a:p>
        </p:txBody>
      </p:sp>
      <p:sp>
        <p:nvSpPr>
          <p:cNvPr id="4" name="Rectangle 3"/>
          <p:cNvSpPr/>
          <p:nvPr/>
        </p:nvSpPr>
        <p:spPr>
          <a:xfrm>
            <a:off x="3539838" y="2740987"/>
            <a:ext cx="2471989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Wingdings" panose="05000000000000000000" pitchFamily="2" charset="2"/>
              <a:buChar char="§"/>
            </a:pPr>
            <a:r>
              <a:rPr lang="ru-RU" sz="1600" b="1" dirty="0" err="1"/>
              <a:t>Ортопное</a:t>
            </a:r>
            <a:r>
              <a:rPr lang="az-Latn-AZ" sz="1600" b="1" dirty="0"/>
              <a:t> 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ru-RU" sz="1600" b="1" dirty="0"/>
              <a:t>С застойными явлениями (повышение венозного давления, легочный или периферический отек) 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ru-RU" sz="1600" b="1" dirty="0"/>
              <a:t>нормальной температурой</a:t>
            </a:r>
            <a:endParaRPr lang="en-US" sz="1600" b="1" dirty="0"/>
          </a:p>
        </p:txBody>
      </p:sp>
      <p:sp>
        <p:nvSpPr>
          <p:cNvPr id="5" name="Rectangle 4"/>
          <p:cNvSpPr/>
          <p:nvPr/>
        </p:nvSpPr>
        <p:spPr>
          <a:xfrm>
            <a:off x="1921211" y="1101529"/>
            <a:ext cx="279942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dirty="0">
                <a:solidFill>
                  <a:srgbClr val="C00000"/>
                </a:solidFill>
              </a:rPr>
              <a:t>Высокая вероятность ОСН</a:t>
            </a:r>
            <a:endParaRPr lang="en-US" dirty="0">
              <a:solidFill>
                <a:srgbClr val="C00000"/>
              </a:solidFill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414076" y="1741609"/>
            <a:ext cx="2471989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b="1" dirty="0"/>
              <a:t>в анамнезе сердечная недостаточность</a:t>
            </a:r>
            <a:endParaRPr lang="en-US" sz="1600" b="1" dirty="0"/>
          </a:p>
        </p:txBody>
      </p:sp>
      <p:sp>
        <p:nvSpPr>
          <p:cNvPr id="7" name="Rectangle 6"/>
          <p:cNvSpPr/>
          <p:nvPr/>
        </p:nvSpPr>
        <p:spPr>
          <a:xfrm>
            <a:off x="3347030" y="1741608"/>
            <a:ext cx="286891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b="1" dirty="0"/>
              <a:t>без сердечной недостаточности в анамнезе</a:t>
            </a:r>
            <a:endParaRPr lang="en-US" sz="1600" b="1" dirty="0"/>
          </a:p>
        </p:txBody>
      </p:sp>
      <p:sp>
        <p:nvSpPr>
          <p:cNvPr id="8" name="Rectangle 7"/>
          <p:cNvSpPr/>
          <p:nvPr/>
        </p:nvSpPr>
        <p:spPr>
          <a:xfrm>
            <a:off x="340075" y="2740987"/>
            <a:ext cx="2595592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1600" b="1" dirty="0"/>
              <a:t>Одышка</a:t>
            </a:r>
            <a:endParaRPr lang="az-Latn-AZ" sz="1600" b="1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1600" b="1" dirty="0"/>
              <a:t>Признаки застоя (повышение венозного давления, легочный или периферический отек)</a:t>
            </a:r>
            <a:endParaRPr lang="en-US" sz="1600" b="1" dirty="0"/>
          </a:p>
        </p:txBody>
      </p:sp>
      <p:cxnSp>
        <p:nvCxnSpPr>
          <p:cNvPr id="10" name="Straight Arrow Connector 9"/>
          <p:cNvCxnSpPr>
            <a:cxnSpLocks/>
            <a:endCxn id="6" idx="0"/>
          </p:cNvCxnSpPr>
          <p:nvPr/>
        </p:nvCxnSpPr>
        <p:spPr>
          <a:xfrm flipH="1">
            <a:off x="1650071" y="1470861"/>
            <a:ext cx="1511742" cy="270748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Arrow Connector 11"/>
          <p:cNvCxnSpPr>
            <a:cxnSpLocks/>
            <a:stCxn id="5" idx="2"/>
            <a:endCxn id="7" idx="0"/>
          </p:cNvCxnSpPr>
          <p:nvPr/>
        </p:nvCxnSpPr>
        <p:spPr>
          <a:xfrm>
            <a:off x="3320922" y="1470861"/>
            <a:ext cx="1460563" cy="270747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Arrow Connector 14"/>
          <p:cNvCxnSpPr>
            <a:cxnSpLocks/>
            <a:stCxn id="6" idx="2"/>
            <a:endCxn id="8" idx="0"/>
          </p:cNvCxnSpPr>
          <p:nvPr/>
        </p:nvCxnSpPr>
        <p:spPr>
          <a:xfrm flipH="1">
            <a:off x="1637871" y="2326384"/>
            <a:ext cx="12200" cy="414603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Arrow Connector 17"/>
          <p:cNvCxnSpPr>
            <a:cxnSpLocks/>
            <a:stCxn id="7" idx="2"/>
            <a:endCxn id="4" idx="0"/>
          </p:cNvCxnSpPr>
          <p:nvPr/>
        </p:nvCxnSpPr>
        <p:spPr>
          <a:xfrm flipH="1">
            <a:off x="4775833" y="2326383"/>
            <a:ext cx="5652" cy="414604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Rectangle 23"/>
          <p:cNvSpPr/>
          <p:nvPr/>
        </p:nvSpPr>
        <p:spPr>
          <a:xfrm>
            <a:off x="8139402" y="2017520"/>
            <a:ext cx="3699030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1600" b="1" dirty="0"/>
              <a:t>Одышка</a:t>
            </a:r>
            <a:endParaRPr lang="az-Latn-AZ" sz="1600" b="1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1600" b="1" dirty="0"/>
              <a:t>Без сердечной недостаточности в анамнезе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1600" b="1" dirty="0"/>
              <a:t>С признаками заболеваний сердца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1600" b="1" dirty="0"/>
              <a:t>Застойными явлениями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1600" b="1" dirty="0"/>
              <a:t>Натрийуретического пептида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1600" b="1" dirty="0" err="1"/>
              <a:t>ЭхоКГ</a:t>
            </a:r>
            <a:endParaRPr lang="en-US" sz="1600" b="1" dirty="0"/>
          </a:p>
        </p:txBody>
      </p:sp>
      <p:sp>
        <p:nvSpPr>
          <p:cNvPr id="25" name="Rectangle 24"/>
          <p:cNvSpPr/>
          <p:nvPr/>
        </p:nvSpPr>
        <p:spPr>
          <a:xfrm>
            <a:off x="8543883" y="1142354"/>
            <a:ext cx="292122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>
                <a:solidFill>
                  <a:srgbClr val="C00000"/>
                </a:solidFill>
              </a:rPr>
              <a:t>Умеренная вероятность ОСН</a:t>
            </a:r>
            <a:endParaRPr lang="en-US" dirty="0">
              <a:solidFill>
                <a:srgbClr val="C00000"/>
              </a:solidFill>
            </a:endParaRPr>
          </a:p>
        </p:txBody>
      </p:sp>
      <p:cxnSp>
        <p:nvCxnSpPr>
          <p:cNvPr id="27" name="Straight Arrow Connector 26"/>
          <p:cNvCxnSpPr>
            <a:cxnSpLocks/>
            <a:stCxn id="25" idx="2"/>
            <a:endCxn id="24" idx="0"/>
          </p:cNvCxnSpPr>
          <p:nvPr/>
        </p:nvCxnSpPr>
        <p:spPr>
          <a:xfrm flipH="1">
            <a:off x="9988917" y="1788685"/>
            <a:ext cx="15579" cy="228835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" name="Rectangle 31"/>
          <p:cNvSpPr/>
          <p:nvPr/>
        </p:nvSpPr>
        <p:spPr>
          <a:xfrm>
            <a:off x="8459456" y="4271502"/>
            <a:ext cx="265675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dirty="0">
                <a:solidFill>
                  <a:srgbClr val="C00000"/>
                </a:solidFill>
              </a:rPr>
              <a:t>Низкая вероятность ОСН</a:t>
            </a:r>
            <a:endParaRPr lang="en-US" dirty="0">
              <a:solidFill>
                <a:srgbClr val="C00000"/>
              </a:solidFill>
            </a:endParaRPr>
          </a:p>
        </p:txBody>
      </p:sp>
      <p:cxnSp>
        <p:nvCxnSpPr>
          <p:cNvPr id="34" name="Straight Arrow Connector 33"/>
          <p:cNvCxnSpPr>
            <a:stCxn id="32" idx="2"/>
            <a:endCxn id="3" idx="0"/>
          </p:cNvCxnSpPr>
          <p:nvPr/>
        </p:nvCxnSpPr>
        <p:spPr>
          <a:xfrm flipH="1">
            <a:off x="9785322" y="4640834"/>
            <a:ext cx="2511" cy="415921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07914645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ADA307-D8CB-E4B2-954D-BBF6CBFA9D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10379" y="122776"/>
            <a:ext cx="5862851" cy="328161"/>
          </a:xfrm>
        </p:spPr>
        <p:txBody>
          <a:bodyPr>
            <a:noAutofit/>
          </a:bodyPr>
          <a:lstStyle/>
          <a:p>
            <a:r>
              <a:rPr lang="ru-RU" sz="2400" dirty="0"/>
              <a:t>Дифференциальная диагностика </a:t>
            </a:r>
            <a:endParaRPr lang="az-Latn-AZ" sz="24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C265CEC-C6EF-E878-05B9-C312B97FD5C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606419"/>
            <a:ext cx="10515600" cy="4351338"/>
          </a:xfrm>
        </p:spPr>
        <p:txBody>
          <a:bodyPr>
            <a:normAutofit/>
          </a:bodyPr>
          <a:lstStyle/>
          <a:p>
            <a:r>
              <a:rPr lang="ru-RU" sz="2400" b="1" dirty="0"/>
              <a:t>Тромбоэмболия легочной артерии</a:t>
            </a:r>
          </a:p>
          <a:p>
            <a:endParaRPr lang="en-US" sz="2400" b="1" dirty="0"/>
          </a:p>
          <a:p>
            <a:r>
              <a:rPr lang="ru-RU" sz="2400" b="1" dirty="0"/>
              <a:t>Пневмония</a:t>
            </a:r>
          </a:p>
          <a:p>
            <a:endParaRPr lang="en-US" sz="2400" b="1" dirty="0"/>
          </a:p>
          <a:p>
            <a:r>
              <a:rPr lang="ru-RU" sz="2400" b="1" dirty="0"/>
              <a:t>Астма</a:t>
            </a:r>
          </a:p>
          <a:p>
            <a:endParaRPr lang="en-US" sz="2400" b="1" dirty="0"/>
          </a:p>
          <a:p>
            <a:r>
              <a:rPr lang="ru-RU" sz="2400" b="1" dirty="0" err="1"/>
              <a:t>Некардиогенный</a:t>
            </a:r>
            <a:r>
              <a:rPr lang="ru-RU" sz="2400" b="1" dirty="0"/>
              <a:t> отек легких</a:t>
            </a:r>
          </a:p>
          <a:p>
            <a:endParaRPr lang="en-US" sz="2400" b="1" dirty="0"/>
          </a:p>
          <a:p>
            <a:r>
              <a:rPr lang="ru-RU" sz="2400" b="1" dirty="0"/>
              <a:t>Тампонада сердца</a:t>
            </a:r>
            <a:endParaRPr lang="en-US" sz="2400" b="1" dirty="0"/>
          </a:p>
          <a:p>
            <a:endParaRPr lang="az-Latn-AZ" sz="4000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9062082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ADA307-D8CB-E4B2-954D-BBF6CBFA9D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164574" y="0"/>
            <a:ext cx="5862851" cy="835878"/>
          </a:xfrm>
        </p:spPr>
        <p:txBody>
          <a:bodyPr>
            <a:noAutofit/>
          </a:bodyPr>
          <a:lstStyle/>
          <a:p>
            <a:r>
              <a:rPr lang="ru-RU" sz="2800" dirty="0"/>
              <a:t>Диагностические критерии</a:t>
            </a:r>
            <a:endParaRPr lang="az-Latn-AZ" sz="2800" dirty="0"/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>
          <a:xfrm>
            <a:off x="838200" y="1328928"/>
            <a:ext cx="10515600" cy="4848035"/>
          </a:xfrm>
        </p:spPr>
        <p:txBody>
          <a:bodyPr>
            <a:normAutofit/>
          </a:bodyPr>
          <a:lstStyle/>
          <a:p>
            <a:r>
              <a:rPr lang="ru-RU" sz="2400" b="1" dirty="0">
                <a:solidFill>
                  <a:srgbClr val="002060"/>
                </a:solidFill>
              </a:rPr>
              <a:t>Одышка или </a:t>
            </a:r>
            <a:r>
              <a:rPr lang="ru-RU" sz="2400" b="1" dirty="0" err="1">
                <a:solidFill>
                  <a:srgbClr val="002060"/>
                </a:solidFill>
              </a:rPr>
              <a:t>ортопноэ</a:t>
            </a:r>
            <a:r>
              <a:rPr lang="ru-RU" sz="2400" b="1" dirty="0">
                <a:solidFill>
                  <a:srgbClr val="002060"/>
                </a:solidFill>
              </a:rPr>
              <a:t> в покое</a:t>
            </a:r>
            <a:endParaRPr lang="en-US" sz="2400" b="1" dirty="0">
              <a:solidFill>
                <a:srgbClr val="002060"/>
              </a:solidFill>
            </a:endParaRPr>
          </a:p>
          <a:p>
            <a:endParaRPr lang="en-US" sz="2400" b="1" dirty="0">
              <a:solidFill>
                <a:srgbClr val="002060"/>
              </a:solidFill>
            </a:endParaRPr>
          </a:p>
          <a:p>
            <a:r>
              <a:rPr lang="ru-RU" sz="2400" b="1" dirty="0">
                <a:solidFill>
                  <a:srgbClr val="002060"/>
                </a:solidFill>
              </a:rPr>
              <a:t>Признаки застойных явлений и/или </a:t>
            </a:r>
            <a:r>
              <a:rPr lang="ru-RU" sz="2400" b="1" dirty="0" err="1">
                <a:solidFill>
                  <a:srgbClr val="002060"/>
                </a:solidFill>
              </a:rPr>
              <a:t>гипоперфузии</a:t>
            </a:r>
            <a:endParaRPr lang="en-US" sz="2400" b="1" dirty="0">
              <a:solidFill>
                <a:srgbClr val="002060"/>
              </a:solidFill>
            </a:endParaRPr>
          </a:p>
          <a:p>
            <a:endParaRPr lang="en-US" sz="2400" b="1" dirty="0">
              <a:solidFill>
                <a:srgbClr val="002060"/>
              </a:solidFill>
            </a:endParaRPr>
          </a:p>
          <a:p>
            <a:r>
              <a:rPr lang="ru-RU" sz="2400" b="1" dirty="0">
                <a:solidFill>
                  <a:srgbClr val="002060"/>
                </a:solidFill>
              </a:rPr>
              <a:t>Наличие сердечной дисфункции и исключение других причин одышки</a:t>
            </a:r>
            <a:endParaRPr lang="en-US" sz="2400" b="1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8065361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ADA307-D8CB-E4B2-954D-BBF6CBFA9D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10379" y="122776"/>
            <a:ext cx="5862851" cy="328161"/>
          </a:xfrm>
        </p:spPr>
        <p:txBody>
          <a:bodyPr>
            <a:noAutofit/>
          </a:bodyPr>
          <a:lstStyle/>
          <a:p>
            <a:r>
              <a:rPr lang="ru-RU" sz="2800" dirty="0"/>
              <a:t>Исключение</a:t>
            </a:r>
            <a:endParaRPr lang="az-Latn-AZ" sz="28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C265CEC-C6EF-E878-05B9-C312B97FD5C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587630"/>
            <a:ext cx="10515600" cy="4351338"/>
          </a:xfrm>
        </p:spPr>
        <p:txBody>
          <a:bodyPr>
            <a:normAutofit/>
          </a:bodyPr>
          <a:lstStyle/>
          <a:p>
            <a:pPr marR="0" algn="ctr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Font typeface="Wingdings" panose="05000000000000000000" pitchFamily="2" charset="2"/>
              <a:buChar char="ü"/>
            </a:pPr>
            <a:r>
              <a:rPr lang="ru-RU" sz="2400" b="1" dirty="0">
                <a:solidFill>
                  <a:srgbClr val="C00000"/>
                </a:solidFill>
              </a:rPr>
              <a:t>Единого критерия для исключения ОСН не существует.</a:t>
            </a:r>
            <a:r>
              <a:rPr lang="az-Latn-AZ" sz="2400" b="1" dirty="0">
                <a:solidFill>
                  <a:srgbClr val="C00000"/>
                </a:solidFill>
              </a:rPr>
              <a:t>.</a:t>
            </a:r>
            <a:endParaRPr lang="az-Latn-AZ" sz="4800" b="1" dirty="0">
              <a:solidFill>
                <a:srgbClr val="C0000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1799851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2955013" y="-33188"/>
            <a:ext cx="5862851" cy="835878"/>
          </a:xfrm>
        </p:spPr>
        <p:txBody>
          <a:bodyPr/>
          <a:lstStyle/>
          <a:p>
            <a:r>
              <a:rPr lang="ru-RU" dirty="0"/>
              <a:t>Определение причины </a:t>
            </a:r>
            <a:endParaRPr lang="en-US" dirty="0"/>
          </a:p>
        </p:txBody>
      </p:sp>
      <p:sp>
        <p:nvSpPr>
          <p:cNvPr id="10" name="Content Placeholder 9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sz="2400" b="1" dirty="0"/>
              <a:t>Клинические</a:t>
            </a:r>
            <a:endParaRPr lang="en-US" sz="2400" b="1" dirty="0"/>
          </a:p>
          <a:p>
            <a:endParaRPr lang="ru-RU" sz="2400" b="1" dirty="0"/>
          </a:p>
          <a:p>
            <a:r>
              <a:rPr lang="ru-RU" sz="2400" b="1" dirty="0"/>
              <a:t>Лабораторные</a:t>
            </a:r>
            <a:r>
              <a:rPr lang="en-US" sz="2400" b="1" dirty="0"/>
              <a:t> </a:t>
            </a:r>
          </a:p>
          <a:p>
            <a:endParaRPr lang="en-US" sz="2400" b="1" dirty="0"/>
          </a:p>
          <a:p>
            <a:r>
              <a:rPr lang="ru-RU" sz="2400" b="1" dirty="0" err="1"/>
              <a:t>Визуализационные</a:t>
            </a:r>
            <a:endParaRPr lang="ru-RU" sz="2400" b="1" dirty="0"/>
          </a:p>
          <a:p>
            <a:endParaRPr lang="en-US" sz="2400" b="1" dirty="0"/>
          </a:p>
          <a:p>
            <a:r>
              <a:rPr lang="ru-RU" sz="2400" b="1" dirty="0"/>
              <a:t>Другие исследования </a:t>
            </a:r>
            <a:r>
              <a:rPr lang="en-US" sz="2400" b="1" dirty="0"/>
              <a:t> </a:t>
            </a:r>
            <a:endParaRPr lang="en-US" sz="2400" b="1" i="1" dirty="0">
              <a:solidFill>
                <a:srgbClr val="C00000"/>
              </a:solidFill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4021329" y="3244334"/>
            <a:ext cx="24237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az-Latn-AZ" dirty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</a:rPr>
              <a:t>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5736640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ADA307-D8CB-E4B2-954D-BBF6CBFA9D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76933" y="0"/>
            <a:ext cx="5862851" cy="835878"/>
          </a:xfrm>
        </p:spPr>
        <p:txBody>
          <a:bodyPr>
            <a:noAutofit/>
          </a:bodyPr>
          <a:lstStyle/>
          <a:p>
            <a:r>
              <a:rPr lang="ru-RU" dirty="0"/>
              <a:t>Оценка тяжести </a:t>
            </a:r>
            <a:endParaRPr lang="az-Latn-AZ" dirty="0"/>
          </a:p>
        </p:txBody>
      </p:sp>
      <p:sp>
        <p:nvSpPr>
          <p:cNvPr id="4" name="Rectangle 3"/>
          <p:cNvSpPr/>
          <p:nvPr/>
        </p:nvSpPr>
        <p:spPr>
          <a:xfrm>
            <a:off x="902208" y="1484444"/>
            <a:ext cx="3267456" cy="35557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b="1" dirty="0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•"влажно-теплый"</a:t>
            </a:r>
            <a:r>
              <a:rPr lang="az-Latn-AZ" b="1" dirty="0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– </a:t>
            </a:r>
          </a:p>
          <a:p>
            <a:pPr marL="285750" indent="-285750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ru-RU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на первый план выступают признаки застоя</a:t>
            </a:r>
          </a:p>
          <a:p>
            <a:pPr marL="285750" indent="-285750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ru-RU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встречается в 70% случаев</a:t>
            </a:r>
            <a:r>
              <a:rPr lang="en-US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endParaRPr lang="az-Latn-AZ" b="1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az-Latn-AZ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b="1" dirty="0" err="1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имееть</a:t>
            </a:r>
            <a:r>
              <a:rPr lang="ru-RU" b="1" dirty="0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две клинические формы</a:t>
            </a:r>
            <a:r>
              <a:rPr lang="az-Latn-AZ" b="1" dirty="0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: </a:t>
            </a:r>
            <a:endParaRPr lang="en-US" sz="1600" b="1" dirty="0">
              <a:solidFill>
                <a:srgbClr val="C00000"/>
              </a:solidFill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285750" indent="-285750">
              <a:lnSpc>
                <a:spcPct val="107000"/>
              </a:lnSpc>
              <a:spcAft>
                <a:spcPts val="800"/>
              </a:spcAft>
              <a:buFont typeface="Wingdings" panose="05000000000000000000" pitchFamily="2" charset="2"/>
              <a:buChar char="§"/>
            </a:pPr>
            <a:r>
              <a:rPr lang="ru-RU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диффузный отек - периферический и легочный отек</a:t>
            </a:r>
          </a:p>
          <a:p>
            <a:pPr marL="285750" indent="-285750">
              <a:lnSpc>
                <a:spcPct val="107000"/>
              </a:lnSpc>
              <a:spcAft>
                <a:spcPts val="800"/>
              </a:spcAft>
              <a:buFont typeface="Wingdings" panose="05000000000000000000" pitchFamily="2" charset="2"/>
              <a:buChar char="§"/>
            </a:pPr>
            <a:r>
              <a:rPr lang="ru-RU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отек легких и гипертензия</a:t>
            </a:r>
            <a:endParaRPr lang="az-Latn-AZ" b="1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4584192" y="1484444"/>
            <a:ext cx="3157728" cy="29630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lnSpc>
                <a:spcPct val="107000"/>
              </a:lnSpc>
              <a:spcAft>
                <a:spcPts val="800"/>
              </a:spcAft>
              <a:buFont typeface="Wingdings" panose="05000000000000000000" pitchFamily="2" charset="2"/>
              <a:buChar char="§"/>
            </a:pPr>
            <a:r>
              <a:rPr lang="ru-RU" b="1" dirty="0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"влажно-холодный"</a:t>
            </a:r>
            <a:r>
              <a:rPr lang="az-Latn-AZ" b="1" dirty="0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– </a:t>
            </a:r>
          </a:p>
          <a:p>
            <a:pPr marL="285750" indent="-285750">
              <a:lnSpc>
                <a:spcPct val="107000"/>
              </a:lnSpc>
              <a:spcAft>
                <a:spcPts val="800"/>
              </a:spcAft>
              <a:buFont typeface="Wingdings" panose="05000000000000000000" pitchFamily="2" charset="2"/>
              <a:buChar char="§"/>
            </a:pPr>
            <a:r>
              <a:rPr lang="ru-RU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на первый план выступает </a:t>
            </a:r>
            <a:r>
              <a:rPr lang="ru-RU" b="1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гипоперфузия</a:t>
            </a:r>
            <a:endParaRPr lang="ru-RU" b="1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285750" indent="-285750">
              <a:lnSpc>
                <a:spcPct val="107000"/>
              </a:lnSpc>
              <a:spcAft>
                <a:spcPts val="800"/>
              </a:spcAft>
              <a:buFont typeface="Wingdings" panose="05000000000000000000" pitchFamily="2" charset="2"/>
              <a:buChar char="§"/>
            </a:pPr>
            <a:r>
              <a:rPr lang="ru-RU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давление низкое</a:t>
            </a:r>
          </a:p>
          <a:p>
            <a:pPr marL="285750" indent="-285750">
              <a:lnSpc>
                <a:spcPct val="107000"/>
              </a:lnSpc>
              <a:spcAft>
                <a:spcPts val="800"/>
              </a:spcAft>
              <a:buFont typeface="Wingdings" panose="05000000000000000000" pitchFamily="2" charset="2"/>
              <a:buChar char="§"/>
            </a:pPr>
            <a:r>
              <a:rPr lang="ru-RU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при кардиогенном шоке и низкой фракции выброса</a:t>
            </a:r>
          </a:p>
          <a:p>
            <a:pPr marL="285750" indent="-285750">
              <a:lnSpc>
                <a:spcPct val="107000"/>
              </a:lnSpc>
              <a:spcAft>
                <a:spcPts val="800"/>
              </a:spcAft>
              <a:buFont typeface="Wingdings" panose="05000000000000000000" pitchFamily="2" charset="2"/>
              <a:buChar char="§"/>
            </a:pPr>
            <a:r>
              <a:rPr lang="ru-RU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встречается в 20% случаев</a:t>
            </a:r>
          </a:p>
          <a:p>
            <a:pPr marL="285750" indent="-285750">
              <a:lnSpc>
                <a:spcPct val="107000"/>
              </a:lnSpc>
              <a:spcAft>
                <a:spcPts val="800"/>
              </a:spcAft>
              <a:buFont typeface="Wingdings" panose="05000000000000000000" pitchFamily="2" charset="2"/>
              <a:buChar char="§"/>
            </a:pPr>
            <a:r>
              <a:rPr lang="ru-RU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прогноз плохой</a:t>
            </a:r>
            <a:endParaRPr lang="en-US" sz="1600" b="1" dirty="0"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8363712" y="1484444"/>
            <a:ext cx="3355046" cy="9736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1600" b="1" dirty="0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•"сухо-холодная" и "сухо-теплая"</a:t>
            </a:r>
            <a:r>
              <a:rPr lang="az-Latn-AZ" sz="1600" b="1" dirty="0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-</a:t>
            </a:r>
          </a:p>
          <a:p>
            <a:pPr marL="285750" indent="-285750">
              <a:lnSpc>
                <a:spcPct val="107000"/>
              </a:lnSpc>
              <a:spcAft>
                <a:spcPts val="800"/>
              </a:spcAft>
              <a:buFont typeface="Wingdings" panose="05000000000000000000" pitchFamily="2" charset="2"/>
              <a:buChar char="§"/>
            </a:pPr>
            <a:r>
              <a:rPr lang="ru-RU" sz="16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формы встречаются в 10% случаев</a:t>
            </a:r>
            <a:endParaRPr lang="en-US" sz="1400" b="1" dirty="0"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4331270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ADA307-D8CB-E4B2-954D-BBF6CBFA9D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10379" y="122776"/>
            <a:ext cx="6528693" cy="499016"/>
          </a:xfrm>
        </p:spPr>
        <p:txBody>
          <a:bodyPr>
            <a:noAutofit/>
          </a:bodyPr>
          <a:lstStyle/>
          <a:p>
            <a:r>
              <a:rPr lang="ru-RU" sz="2800" dirty="0"/>
              <a:t>Принципы лечения </a:t>
            </a:r>
            <a:endParaRPr lang="az-Latn-AZ" sz="24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C265CEC-C6EF-E878-05B9-C312B97FD5C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0936" y="1631722"/>
            <a:ext cx="10515600" cy="4351338"/>
          </a:xfrm>
        </p:spPr>
        <p:txBody>
          <a:bodyPr>
            <a:normAutofit/>
          </a:bodyPr>
          <a:lstStyle/>
          <a:p>
            <a:r>
              <a:rPr lang="ru-RU" sz="2000" b="1" dirty="0"/>
              <a:t>Стабилизация: стабилизация гемодинамики, поддержка оксигенации и вентиляции легких</a:t>
            </a:r>
          </a:p>
          <a:p>
            <a:endParaRPr lang="en-US" sz="2000" b="1" dirty="0"/>
          </a:p>
          <a:p>
            <a:r>
              <a:rPr lang="ru-RU" sz="2000" b="1" dirty="0"/>
              <a:t>Оптимизация </a:t>
            </a:r>
            <a:r>
              <a:rPr lang="ru-RU" sz="2000" b="1" dirty="0" err="1"/>
              <a:t>волемического</a:t>
            </a:r>
            <a:r>
              <a:rPr lang="ru-RU" sz="2000" b="1" dirty="0"/>
              <a:t> статуса</a:t>
            </a:r>
          </a:p>
          <a:p>
            <a:endParaRPr lang="en-US" sz="2000" b="1" dirty="0"/>
          </a:p>
          <a:p>
            <a:r>
              <a:rPr lang="ru-RU" sz="2000" b="1" dirty="0"/>
              <a:t>Симптоматические  лечения</a:t>
            </a:r>
          </a:p>
          <a:p>
            <a:endParaRPr lang="en-US" sz="2000" b="1" dirty="0"/>
          </a:p>
          <a:p>
            <a:r>
              <a:rPr lang="ru-RU" sz="2000" b="1" dirty="0"/>
              <a:t>Необходимо лечить первопричину</a:t>
            </a:r>
            <a:endParaRPr lang="az-Latn-AZ" sz="2400" b="1" dirty="0"/>
          </a:p>
        </p:txBody>
      </p:sp>
    </p:spTree>
    <p:extLst>
      <p:ext uri="{BB962C8B-B14F-4D97-AF65-F5344CB8AC3E}">
        <p14:creationId xmlns:p14="http://schemas.microsoft.com/office/powerpoint/2010/main" val="318919820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ADA307-D8CB-E4B2-954D-BBF6CBFA9D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164574" y="0"/>
            <a:ext cx="6162306" cy="524256"/>
          </a:xfrm>
        </p:spPr>
        <p:txBody>
          <a:bodyPr>
            <a:noAutofit/>
          </a:bodyPr>
          <a:lstStyle/>
          <a:p>
            <a:r>
              <a:rPr lang="ru-RU" sz="2400" dirty="0"/>
              <a:t>Методы лечения </a:t>
            </a:r>
            <a:endParaRPr lang="az-Latn-AZ" sz="2400" dirty="0"/>
          </a:p>
        </p:txBody>
      </p:sp>
      <p:sp>
        <p:nvSpPr>
          <p:cNvPr id="7" name="Content Placeholder 6"/>
          <p:cNvSpPr>
            <a:spLocks noGrp="1"/>
          </p:cNvSpPr>
          <p:nvPr>
            <p:ph idx="1"/>
          </p:nvPr>
        </p:nvSpPr>
        <p:spPr>
          <a:xfrm>
            <a:off x="838200" y="1316736"/>
            <a:ext cx="10515600" cy="4860227"/>
          </a:xfrm>
        </p:spPr>
        <p:txBody>
          <a:bodyPr>
            <a:normAutofit fontScale="92500" lnSpcReduction="10000"/>
          </a:bodyPr>
          <a:lstStyle/>
          <a:p>
            <a:r>
              <a:rPr lang="ru-RU" b="1" dirty="0">
                <a:solidFill>
                  <a:srgbClr val="C00000"/>
                </a:solidFill>
              </a:rPr>
              <a:t>Консервативное</a:t>
            </a:r>
            <a:endParaRPr lang="en-US" b="1" dirty="0">
              <a:solidFill>
                <a:srgbClr val="C00000"/>
              </a:solidFill>
            </a:endParaRPr>
          </a:p>
          <a:p>
            <a:r>
              <a:rPr lang="ru-RU" sz="2400" b="1" dirty="0"/>
              <a:t>Диуретики</a:t>
            </a:r>
          </a:p>
          <a:p>
            <a:r>
              <a:rPr lang="ru-RU" sz="2400" b="1" dirty="0"/>
              <a:t>Сосудорасширяющие средства</a:t>
            </a:r>
          </a:p>
          <a:p>
            <a:r>
              <a:rPr lang="ru-RU" sz="2400" b="1" dirty="0" err="1"/>
              <a:t>Инотропы</a:t>
            </a:r>
            <a:endParaRPr lang="ru-RU" sz="2400" b="1" dirty="0"/>
          </a:p>
          <a:p>
            <a:r>
              <a:rPr lang="ru-RU" sz="2400" b="1" dirty="0"/>
              <a:t>Антиаритмические препараты</a:t>
            </a:r>
          </a:p>
          <a:p>
            <a:endParaRPr lang="en-US" b="1" dirty="0"/>
          </a:p>
          <a:p>
            <a:r>
              <a:rPr lang="ru-RU" b="1" dirty="0" err="1">
                <a:solidFill>
                  <a:srgbClr val="C00000"/>
                </a:solidFill>
              </a:rPr>
              <a:t>Кардиоверсия</a:t>
            </a:r>
            <a:endParaRPr lang="ru-RU" b="1" dirty="0">
              <a:solidFill>
                <a:srgbClr val="C00000"/>
              </a:solidFill>
            </a:endParaRPr>
          </a:p>
          <a:p>
            <a:endParaRPr lang="en-US" b="1" dirty="0"/>
          </a:p>
          <a:p>
            <a:r>
              <a:rPr lang="ru-RU" b="1" dirty="0">
                <a:solidFill>
                  <a:srgbClr val="C00000"/>
                </a:solidFill>
              </a:rPr>
              <a:t>Хирургическое лечение</a:t>
            </a:r>
            <a:endParaRPr lang="en-US" b="1" dirty="0">
              <a:solidFill>
                <a:srgbClr val="C00000"/>
              </a:solidFill>
            </a:endParaRPr>
          </a:p>
          <a:p>
            <a:r>
              <a:rPr lang="ru-RU" sz="2400" b="1" dirty="0"/>
              <a:t>Искусственные сердечные устройства</a:t>
            </a:r>
          </a:p>
          <a:p>
            <a:r>
              <a:rPr lang="ru-RU" sz="2400" b="1" dirty="0"/>
              <a:t>Трансплантация сердца</a:t>
            </a:r>
          </a:p>
        </p:txBody>
      </p:sp>
    </p:spTree>
    <p:extLst>
      <p:ext uri="{BB962C8B-B14F-4D97-AF65-F5344CB8AC3E}">
        <p14:creationId xmlns:p14="http://schemas.microsoft.com/office/powerpoint/2010/main" val="2822643806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ADA307-D8CB-E4B2-954D-BBF6CBFA9D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10379" y="122776"/>
            <a:ext cx="7452558" cy="328161"/>
          </a:xfrm>
        </p:spPr>
        <p:txBody>
          <a:bodyPr>
            <a:noAutofit/>
          </a:bodyPr>
          <a:lstStyle/>
          <a:p>
            <a:r>
              <a:rPr lang="ru-RU" sz="2800" dirty="0"/>
              <a:t>Показания к хирургическому вмешательству </a:t>
            </a:r>
            <a:endParaRPr lang="az-Latn-AZ" sz="28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C265CEC-C6EF-E878-05B9-C312B97FD5C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2266"/>
            <a:ext cx="10515600" cy="4351338"/>
          </a:xfrm>
        </p:spPr>
        <p:txBody>
          <a:bodyPr>
            <a:normAutofit/>
          </a:bodyPr>
          <a:lstStyle/>
          <a:p>
            <a:r>
              <a:rPr lang="ru-RU" sz="2400" b="1" dirty="0"/>
              <a:t>Острая недостаточность митрального и аортального клапанов</a:t>
            </a:r>
          </a:p>
          <a:p>
            <a:endParaRPr lang="az-Latn-AZ" sz="2400" b="1" dirty="0"/>
          </a:p>
          <a:p>
            <a:r>
              <a:rPr lang="ru-RU" sz="2400" b="1" dirty="0"/>
              <a:t>Расслоение аорты</a:t>
            </a:r>
          </a:p>
          <a:p>
            <a:endParaRPr lang="az-Latn-AZ" sz="2400" b="1" dirty="0"/>
          </a:p>
          <a:p>
            <a:r>
              <a:rPr lang="ru-RU" sz="2400" b="1" dirty="0"/>
              <a:t>Механические осложнения коронарных синдромов</a:t>
            </a:r>
          </a:p>
          <a:p>
            <a:endParaRPr lang="az-Latn-AZ" sz="2400" b="1" dirty="0"/>
          </a:p>
          <a:p>
            <a:r>
              <a:rPr lang="ru-RU" sz="2400" b="1" dirty="0"/>
              <a:t>Неэффективность консервативного лечения</a:t>
            </a:r>
            <a:endParaRPr lang="az-Latn-AZ" sz="2000" b="1" dirty="0">
              <a:solidFill>
                <a:srgbClr val="00206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15755442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ADA307-D8CB-E4B2-954D-BBF6CBFA9D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20901" y="0"/>
            <a:ext cx="7694699" cy="835878"/>
          </a:xfrm>
        </p:spPr>
        <p:txBody>
          <a:bodyPr>
            <a:noAutofit/>
          </a:bodyPr>
          <a:lstStyle/>
          <a:p>
            <a:r>
              <a:rPr lang="ru-RU" sz="2800" dirty="0"/>
              <a:t>Противопоказание к хирургическому лечению </a:t>
            </a:r>
            <a:endParaRPr lang="az-Latn-AZ" sz="28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C265CEC-C6EF-E878-05B9-C312B97FD5C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R="0" lv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§"/>
            </a:pPr>
            <a:r>
              <a:rPr lang="ru-RU" b="1" dirty="0">
                <a:solidFill>
                  <a:srgbClr val="C00000"/>
                </a:solidFill>
              </a:rPr>
              <a:t>Причины, которые могут быть устранены консервативными методами, являются противопоказанием к операции</a:t>
            </a:r>
            <a:r>
              <a:rPr lang="en-US" b="1" dirty="0">
                <a:solidFill>
                  <a:srgbClr val="C00000"/>
                </a:solidFill>
              </a:rPr>
              <a:t>.</a:t>
            </a:r>
            <a:endParaRPr lang="az-Latn-AZ" sz="2400" b="1" i="1" dirty="0">
              <a:solidFill>
                <a:srgbClr val="C0000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64072415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3258436" y="14198"/>
            <a:ext cx="5862851" cy="668115"/>
          </a:xfrm>
        </p:spPr>
        <p:txBody>
          <a:bodyPr/>
          <a:lstStyle/>
          <a:p>
            <a:r>
              <a:rPr lang="ru-RU" dirty="0"/>
              <a:t>Подход к лечению</a:t>
            </a:r>
            <a:endParaRPr lang="en-US" dirty="0"/>
          </a:p>
        </p:txBody>
      </p:sp>
      <p:grpSp>
        <p:nvGrpSpPr>
          <p:cNvPr id="64" name="Группа 63">
            <a:extLst>
              <a:ext uri="{FF2B5EF4-FFF2-40B4-BE49-F238E27FC236}">
                <a16:creationId xmlns:a16="http://schemas.microsoft.com/office/drawing/2014/main" id="{FD5D6C78-5A02-5A0B-1F74-6591506EF73A}"/>
              </a:ext>
            </a:extLst>
          </p:cNvPr>
          <p:cNvGrpSpPr/>
          <p:nvPr/>
        </p:nvGrpSpPr>
        <p:grpSpPr>
          <a:xfrm>
            <a:off x="1424898" y="566874"/>
            <a:ext cx="10171353" cy="6027892"/>
            <a:chOff x="1494174" y="558847"/>
            <a:chExt cx="9697009" cy="6056773"/>
          </a:xfrm>
        </p:grpSpPr>
        <p:sp>
          <p:nvSpPr>
            <p:cNvPr id="62" name="Выноска: стрелка вправо 61">
              <a:extLst>
                <a:ext uri="{FF2B5EF4-FFF2-40B4-BE49-F238E27FC236}">
                  <a16:creationId xmlns:a16="http://schemas.microsoft.com/office/drawing/2014/main" id="{01110943-F59C-3359-F700-7BB378DB908D}"/>
                </a:ext>
              </a:extLst>
            </p:cNvPr>
            <p:cNvSpPr/>
            <p:nvPr/>
          </p:nvSpPr>
          <p:spPr>
            <a:xfrm>
              <a:off x="7724920" y="4725230"/>
              <a:ext cx="948715" cy="661066"/>
            </a:xfrm>
            <a:prstGeom prst="rightArrowCallout">
              <a:avLst/>
            </a:prstGeom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51" name="Овал 50">
              <a:extLst>
                <a:ext uri="{FF2B5EF4-FFF2-40B4-BE49-F238E27FC236}">
                  <a16:creationId xmlns:a16="http://schemas.microsoft.com/office/drawing/2014/main" id="{119D43FB-B914-27A3-3A23-86323A5820C4}"/>
                </a:ext>
              </a:extLst>
            </p:cNvPr>
            <p:cNvSpPr/>
            <p:nvPr/>
          </p:nvSpPr>
          <p:spPr>
            <a:xfrm>
              <a:off x="8400693" y="2575090"/>
              <a:ext cx="2525153" cy="573673"/>
            </a:xfrm>
            <a:prstGeom prst="ellipse">
              <a:avLst/>
            </a:prstGeom>
            <a:solidFill>
              <a:schemeClr val="tx1">
                <a:lumMod val="50000"/>
                <a:lumOff val="50000"/>
              </a:schemeClr>
            </a:solidFill>
            <a:ln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47" name="Стрелка: вниз 46">
              <a:extLst>
                <a:ext uri="{FF2B5EF4-FFF2-40B4-BE49-F238E27FC236}">
                  <a16:creationId xmlns:a16="http://schemas.microsoft.com/office/drawing/2014/main" id="{539696B7-A2CC-417C-4A72-EF075983B2FA}"/>
                </a:ext>
              </a:extLst>
            </p:cNvPr>
            <p:cNvSpPr/>
            <p:nvPr/>
          </p:nvSpPr>
          <p:spPr>
            <a:xfrm>
              <a:off x="5905071" y="3543503"/>
              <a:ext cx="513091" cy="599183"/>
            </a:xfrm>
            <a:prstGeom prst="downArrow">
              <a:avLst/>
            </a:prstGeom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8" name="Прямоугольник: скругленные углы 27">
              <a:extLst>
                <a:ext uri="{FF2B5EF4-FFF2-40B4-BE49-F238E27FC236}">
                  <a16:creationId xmlns:a16="http://schemas.microsoft.com/office/drawing/2014/main" id="{6D84F784-E53E-7F73-7CDA-17834E56DA9F}"/>
                </a:ext>
              </a:extLst>
            </p:cNvPr>
            <p:cNvSpPr/>
            <p:nvPr/>
          </p:nvSpPr>
          <p:spPr>
            <a:xfrm>
              <a:off x="4730811" y="4098704"/>
              <a:ext cx="3100400" cy="1862554"/>
            </a:xfrm>
            <a:prstGeom prst="roundRect">
              <a:avLst/>
            </a:prstGeom>
            <a:solidFill>
              <a:schemeClr val="accent1">
                <a:lumMod val="75000"/>
              </a:schemeClr>
            </a:solidFill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7" name="Овал 6">
              <a:extLst>
                <a:ext uri="{FF2B5EF4-FFF2-40B4-BE49-F238E27FC236}">
                  <a16:creationId xmlns:a16="http://schemas.microsoft.com/office/drawing/2014/main" id="{C82253E9-1ABD-5DD3-EADE-5095474A0D79}"/>
                </a:ext>
              </a:extLst>
            </p:cNvPr>
            <p:cNvSpPr/>
            <p:nvPr/>
          </p:nvSpPr>
          <p:spPr>
            <a:xfrm>
              <a:off x="1582167" y="558847"/>
              <a:ext cx="8947288" cy="723442"/>
            </a:xfrm>
            <a:prstGeom prst="ellipse">
              <a:avLst/>
            </a:prstGeom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  <p:sp>
          <p:nvSpPr>
            <p:cNvPr id="9" name="TextBox 8">
              <a:extLst>
                <a:ext uri="{FF2B5EF4-FFF2-40B4-BE49-F238E27FC236}">
                  <a16:creationId xmlns:a16="http://schemas.microsoft.com/office/drawing/2014/main" id="{B84D0D3D-7C86-41D7-9417-0E3FFBE00571}"/>
                </a:ext>
              </a:extLst>
            </p:cNvPr>
            <p:cNvSpPr txBox="1"/>
            <p:nvPr/>
          </p:nvSpPr>
          <p:spPr>
            <a:xfrm>
              <a:off x="2563091" y="682313"/>
              <a:ext cx="7229091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sz="2000" b="1" dirty="0">
                  <a:solidFill>
                    <a:schemeClr val="bg1"/>
                  </a:solidFill>
                </a:rPr>
                <a:t>                Ведение пациентов с подозрением на острую СН</a:t>
              </a:r>
            </a:p>
          </p:txBody>
        </p:sp>
        <p:sp>
          <p:nvSpPr>
            <p:cNvPr id="11" name="Овал 10">
              <a:extLst>
                <a:ext uri="{FF2B5EF4-FFF2-40B4-BE49-F238E27FC236}">
                  <a16:creationId xmlns:a16="http://schemas.microsoft.com/office/drawing/2014/main" id="{5D79D48F-E1F3-933D-A881-1784F68F2099}"/>
                </a:ext>
              </a:extLst>
            </p:cNvPr>
            <p:cNvSpPr/>
            <p:nvPr/>
          </p:nvSpPr>
          <p:spPr>
            <a:xfrm>
              <a:off x="8400363" y="1533732"/>
              <a:ext cx="2335192" cy="483369"/>
            </a:xfrm>
            <a:prstGeom prst="ellipse">
              <a:avLst/>
            </a:prstGeom>
            <a:solidFill>
              <a:schemeClr val="tx1">
                <a:lumMod val="50000"/>
                <a:lumOff val="50000"/>
              </a:schemeClr>
            </a:solidFill>
            <a:ln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4" name="Овал 13">
              <a:extLst>
                <a:ext uri="{FF2B5EF4-FFF2-40B4-BE49-F238E27FC236}">
                  <a16:creationId xmlns:a16="http://schemas.microsoft.com/office/drawing/2014/main" id="{DF826DBA-F889-6F2D-F1E0-336AAAA08A1E}"/>
                </a:ext>
              </a:extLst>
            </p:cNvPr>
            <p:cNvSpPr/>
            <p:nvPr/>
          </p:nvSpPr>
          <p:spPr>
            <a:xfrm>
              <a:off x="8714201" y="4624571"/>
              <a:ext cx="2476982" cy="957875"/>
            </a:xfrm>
            <a:prstGeom prst="ellipse">
              <a:avLst/>
            </a:prstGeom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5" name="Овал 14">
              <a:extLst>
                <a:ext uri="{FF2B5EF4-FFF2-40B4-BE49-F238E27FC236}">
                  <a16:creationId xmlns:a16="http://schemas.microsoft.com/office/drawing/2014/main" id="{87F85A66-05B2-DE47-887C-0F1FF64E2D95}"/>
                </a:ext>
              </a:extLst>
            </p:cNvPr>
            <p:cNvSpPr/>
            <p:nvPr/>
          </p:nvSpPr>
          <p:spPr>
            <a:xfrm>
              <a:off x="5003374" y="6135210"/>
              <a:ext cx="2555274" cy="480410"/>
            </a:xfrm>
            <a:prstGeom prst="ellipse">
              <a:avLst/>
            </a:prstGeom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6" name="Овал 15">
              <a:extLst>
                <a:ext uri="{FF2B5EF4-FFF2-40B4-BE49-F238E27FC236}">
                  <a16:creationId xmlns:a16="http://schemas.microsoft.com/office/drawing/2014/main" id="{CC8EDC3B-BD3B-5ADF-2D6B-5A60E8033170}"/>
                </a:ext>
              </a:extLst>
            </p:cNvPr>
            <p:cNvSpPr/>
            <p:nvPr/>
          </p:nvSpPr>
          <p:spPr>
            <a:xfrm>
              <a:off x="4329493" y="2931899"/>
              <a:ext cx="3903035" cy="597239"/>
            </a:xfrm>
            <a:prstGeom prst="ellipse">
              <a:avLst/>
            </a:prstGeom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  <p:sp>
          <p:nvSpPr>
            <p:cNvPr id="17" name="Прямоугольник: скругленные углы 16">
              <a:extLst>
                <a:ext uri="{FF2B5EF4-FFF2-40B4-BE49-F238E27FC236}">
                  <a16:creationId xmlns:a16="http://schemas.microsoft.com/office/drawing/2014/main" id="{95FCA4A3-2E0A-EB3F-7EE4-5D4FC0A1F611}"/>
                </a:ext>
              </a:extLst>
            </p:cNvPr>
            <p:cNvSpPr/>
            <p:nvPr/>
          </p:nvSpPr>
          <p:spPr>
            <a:xfrm>
              <a:off x="1727713" y="1878781"/>
              <a:ext cx="2670348" cy="679337"/>
            </a:xfrm>
            <a:prstGeom prst="roundRect">
              <a:avLst/>
            </a:prstGeom>
            <a:solidFill>
              <a:schemeClr val="accent1">
                <a:lumMod val="50000"/>
              </a:schemeClr>
            </a:solidFill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8" name="Прямоугольник: скругленные углы 17">
              <a:extLst>
                <a:ext uri="{FF2B5EF4-FFF2-40B4-BE49-F238E27FC236}">
                  <a16:creationId xmlns:a16="http://schemas.microsoft.com/office/drawing/2014/main" id="{1C25B2EE-904F-B117-9227-594F6E5B9E5A}"/>
                </a:ext>
              </a:extLst>
            </p:cNvPr>
            <p:cNvSpPr/>
            <p:nvPr/>
          </p:nvSpPr>
          <p:spPr>
            <a:xfrm>
              <a:off x="1494174" y="4461765"/>
              <a:ext cx="2670348" cy="841633"/>
            </a:xfrm>
            <a:prstGeom prst="roundRect">
              <a:avLst/>
            </a:prstGeom>
            <a:solidFill>
              <a:schemeClr val="accent1">
                <a:lumMod val="50000"/>
              </a:schemeClr>
            </a:solidFill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7" name="TextBox 26">
              <a:extLst>
                <a:ext uri="{FF2B5EF4-FFF2-40B4-BE49-F238E27FC236}">
                  <a16:creationId xmlns:a16="http://schemas.microsoft.com/office/drawing/2014/main" id="{9BC4E028-E4CE-D015-F7B5-1D916520B6EF}"/>
                </a:ext>
              </a:extLst>
            </p:cNvPr>
            <p:cNvSpPr txBox="1"/>
            <p:nvPr/>
          </p:nvSpPr>
          <p:spPr>
            <a:xfrm>
              <a:off x="4919019" y="4176295"/>
              <a:ext cx="2785616" cy="1608106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r>
                <a:rPr lang="az-Latn-AZ" sz="1400" b="1" dirty="0">
                  <a:solidFill>
                    <a:srgbClr val="C00000"/>
                  </a:solidFill>
                </a:rPr>
                <a:t>C</a:t>
              </a:r>
              <a:r>
                <a:rPr lang="az-Latn-AZ" sz="1400" b="1" dirty="0"/>
                <a:t> </a:t>
              </a:r>
              <a:r>
                <a:rPr lang="en-US" sz="1400" b="1" dirty="0"/>
                <a:t> </a:t>
              </a:r>
              <a:r>
                <a:rPr lang="az-Latn-AZ" sz="1400" b="1" dirty="0"/>
                <a:t> </a:t>
              </a:r>
              <a:r>
                <a:rPr lang="ru-RU" sz="1400" b="1" dirty="0">
                  <a:solidFill>
                    <a:schemeClr val="bg1"/>
                  </a:solidFill>
                </a:rPr>
                <a:t>острый коронарный синдром</a:t>
              </a:r>
              <a:endParaRPr lang="az-Latn-AZ" sz="1400" b="1" dirty="0">
                <a:solidFill>
                  <a:schemeClr val="bg1"/>
                </a:solidFill>
              </a:endParaRPr>
            </a:p>
            <a:p>
              <a:r>
                <a:rPr lang="az-Latn-AZ" sz="1400" b="1" dirty="0">
                  <a:solidFill>
                    <a:srgbClr val="C00000"/>
                  </a:solidFill>
                </a:rPr>
                <a:t>H</a:t>
              </a:r>
              <a:r>
                <a:rPr lang="az-Latn-AZ" sz="1400" b="1" dirty="0"/>
                <a:t>  </a:t>
              </a:r>
              <a:r>
                <a:rPr lang="en-US" sz="1400" b="1" dirty="0"/>
                <a:t> </a:t>
              </a:r>
              <a:r>
                <a:rPr lang="ru-RU" sz="1400" b="1" dirty="0">
                  <a:solidFill>
                    <a:schemeClr val="bg1"/>
                  </a:solidFill>
                </a:rPr>
                <a:t>гипертонический криз</a:t>
              </a:r>
              <a:endParaRPr lang="az-Latn-AZ" sz="1400" b="1" dirty="0">
                <a:solidFill>
                  <a:schemeClr val="bg1"/>
                </a:solidFill>
              </a:endParaRPr>
            </a:p>
            <a:p>
              <a:r>
                <a:rPr lang="az-Latn-AZ" sz="1400" b="1" dirty="0">
                  <a:solidFill>
                    <a:srgbClr val="C00000"/>
                  </a:solidFill>
                </a:rPr>
                <a:t>A</a:t>
              </a:r>
              <a:r>
                <a:rPr lang="az-Latn-AZ" sz="1400" b="1" dirty="0"/>
                <a:t>  </a:t>
              </a:r>
              <a:r>
                <a:rPr lang="en-US" sz="1400" b="1" dirty="0"/>
                <a:t> </a:t>
              </a:r>
              <a:r>
                <a:rPr lang="ru-RU" sz="1400" b="1" dirty="0">
                  <a:solidFill>
                    <a:schemeClr val="bg1"/>
                  </a:solidFill>
                </a:rPr>
                <a:t>аритмия</a:t>
              </a:r>
              <a:endParaRPr lang="az-Latn-AZ" sz="1400" b="1" dirty="0">
                <a:solidFill>
                  <a:schemeClr val="bg1"/>
                </a:solidFill>
              </a:endParaRPr>
            </a:p>
            <a:p>
              <a:r>
                <a:rPr lang="az-Latn-AZ" sz="1400" b="1" dirty="0">
                  <a:solidFill>
                    <a:srgbClr val="C00000"/>
                  </a:solidFill>
                </a:rPr>
                <a:t>M</a:t>
              </a:r>
              <a:r>
                <a:rPr lang="az-Latn-AZ" sz="1400" b="1" dirty="0"/>
                <a:t> </a:t>
              </a:r>
              <a:r>
                <a:rPr lang="en-US" sz="1400" b="1" dirty="0"/>
                <a:t> </a:t>
              </a:r>
              <a:r>
                <a:rPr lang="ru-RU" sz="1400" b="1" dirty="0">
                  <a:solidFill>
                    <a:schemeClr val="bg1"/>
                  </a:solidFill>
                </a:rPr>
                <a:t>механическая причина</a:t>
              </a:r>
              <a:endParaRPr lang="az-Latn-AZ" sz="1400" b="1" dirty="0">
                <a:solidFill>
                  <a:schemeClr val="bg1"/>
                </a:solidFill>
              </a:endParaRPr>
            </a:p>
            <a:p>
              <a:r>
                <a:rPr lang="az-Latn-AZ" sz="1400" b="1" dirty="0">
                  <a:solidFill>
                    <a:srgbClr val="C00000"/>
                  </a:solidFill>
                </a:rPr>
                <a:t>P </a:t>
              </a:r>
              <a:r>
                <a:rPr lang="en-US" sz="1400" b="1" dirty="0">
                  <a:solidFill>
                    <a:srgbClr val="C00000"/>
                  </a:solidFill>
                </a:rPr>
                <a:t> </a:t>
              </a:r>
              <a:r>
                <a:rPr lang="az-Latn-AZ" sz="1400" b="1" dirty="0"/>
                <a:t> </a:t>
              </a:r>
              <a:r>
                <a:rPr lang="ru-RU" sz="1400" b="1" dirty="0"/>
                <a:t> </a:t>
              </a:r>
              <a:r>
                <a:rPr lang="ru-RU" sz="1400" b="1" dirty="0">
                  <a:solidFill>
                    <a:schemeClr val="bg1"/>
                  </a:solidFill>
                </a:rPr>
                <a:t>ТЭЛА</a:t>
              </a:r>
              <a:endParaRPr lang="az-Latn-AZ" sz="1400" b="1" dirty="0">
                <a:solidFill>
                  <a:schemeClr val="bg1"/>
                </a:solidFill>
              </a:endParaRPr>
            </a:p>
            <a:p>
              <a:r>
                <a:rPr lang="en-US" sz="1400" b="1" dirty="0">
                  <a:solidFill>
                    <a:srgbClr val="C00000"/>
                  </a:solidFill>
                </a:rPr>
                <a:t>I </a:t>
              </a:r>
              <a:r>
                <a:rPr lang="en-US" sz="1400" b="1" dirty="0"/>
                <a:t>   </a:t>
              </a:r>
              <a:r>
                <a:rPr lang="ru-RU" sz="1400" b="1" dirty="0"/>
                <a:t> </a:t>
              </a:r>
              <a:r>
                <a:rPr lang="ru-RU" sz="1400" b="1" dirty="0">
                  <a:solidFill>
                    <a:schemeClr val="bg1"/>
                  </a:solidFill>
                </a:rPr>
                <a:t>инфекции</a:t>
              </a:r>
              <a:endParaRPr lang="az-Latn-AZ" sz="1400" b="1" dirty="0">
                <a:solidFill>
                  <a:schemeClr val="bg1"/>
                </a:solidFill>
              </a:endParaRPr>
            </a:p>
            <a:p>
              <a:r>
                <a:rPr lang="en-US" sz="1400" b="1" dirty="0">
                  <a:solidFill>
                    <a:srgbClr val="C00000"/>
                  </a:solidFill>
                </a:rPr>
                <a:t>T  </a:t>
              </a:r>
              <a:r>
                <a:rPr lang="en-US" sz="1400" b="1" dirty="0"/>
                <a:t> </a:t>
              </a:r>
              <a:r>
                <a:rPr lang="ru-RU" sz="1400" b="1" dirty="0"/>
                <a:t> </a:t>
              </a:r>
              <a:r>
                <a:rPr lang="ru-RU" sz="1400" b="1" dirty="0">
                  <a:solidFill>
                    <a:schemeClr val="bg1"/>
                  </a:solidFill>
                </a:rPr>
                <a:t>тампонада</a:t>
              </a:r>
            </a:p>
          </p:txBody>
        </p:sp>
        <p:sp>
          <p:nvSpPr>
            <p:cNvPr id="35" name="TextBox 34">
              <a:extLst>
                <a:ext uri="{FF2B5EF4-FFF2-40B4-BE49-F238E27FC236}">
                  <a16:creationId xmlns:a16="http://schemas.microsoft.com/office/drawing/2014/main" id="{883673DD-6828-55BD-2262-EF2D32FEC2C7}"/>
                </a:ext>
              </a:extLst>
            </p:cNvPr>
            <p:cNvSpPr txBox="1"/>
            <p:nvPr/>
          </p:nvSpPr>
          <p:spPr>
            <a:xfrm>
              <a:off x="1787257" y="1869885"/>
              <a:ext cx="2580972" cy="64942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b="1" dirty="0">
                  <a:solidFill>
                    <a:schemeClr val="bg1"/>
                  </a:solidFill>
                </a:rPr>
                <a:t>Неотложная фаза после первого мед. контакта</a:t>
              </a:r>
            </a:p>
          </p:txBody>
        </p:sp>
        <p:sp>
          <p:nvSpPr>
            <p:cNvPr id="36" name="TextBox 35">
              <a:extLst>
                <a:ext uri="{FF2B5EF4-FFF2-40B4-BE49-F238E27FC236}">
                  <a16:creationId xmlns:a16="http://schemas.microsoft.com/office/drawing/2014/main" id="{4D0D55FF-BF2F-3855-A104-282C3F8B3646}"/>
                </a:ext>
              </a:extLst>
            </p:cNvPr>
            <p:cNvSpPr txBox="1"/>
            <p:nvPr/>
          </p:nvSpPr>
          <p:spPr>
            <a:xfrm>
              <a:off x="1655631" y="4476221"/>
              <a:ext cx="2347433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az-Latn-AZ" b="1" dirty="0">
                  <a:solidFill>
                    <a:schemeClr val="bg1"/>
                  </a:solidFill>
                </a:rPr>
                <a:t>     </a:t>
              </a:r>
              <a:r>
                <a:rPr lang="ru-RU" b="1" dirty="0">
                  <a:solidFill>
                    <a:schemeClr val="bg1"/>
                  </a:solidFill>
                </a:rPr>
                <a:t>Немедленная фаза</a:t>
              </a:r>
              <a:endParaRPr lang="en-US" b="1" dirty="0">
                <a:solidFill>
                  <a:schemeClr val="bg1"/>
                </a:solidFill>
              </a:endParaRPr>
            </a:p>
            <a:p>
              <a:r>
                <a:rPr lang="en-US" b="1" dirty="0">
                  <a:solidFill>
                    <a:schemeClr val="bg1"/>
                  </a:solidFill>
                </a:rPr>
                <a:t>  </a:t>
              </a:r>
              <a:r>
                <a:rPr lang="az-Latn-AZ" b="1" dirty="0">
                  <a:solidFill>
                    <a:schemeClr val="bg1"/>
                  </a:solidFill>
                </a:rPr>
                <a:t>       </a:t>
              </a:r>
              <a:r>
                <a:rPr lang="en-US" b="1" dirty="0">
                  <a:solidFill>
                    <a:schemeClr val="bg1"/>
                  </a:solidFill>
                </a:rPr>
                <a:t>(60-120 </a:t>
              </a:r>
              <a:r>
                <a:rPr lang="ru-RU" b="1" dirty="0">
                  <a:solidFill>
                    <a:schemeClr val="bg1"/>
                  </a:solidFill>
                </a:rPr>
                <a:t>мин</a:t>
              </a:r>
              <a:r>
                <a:rPr lang="en-US" b="1" dirty="0">
                  <a:solidFill>
                    <a:schemeClr val="bg1"/>
                  </a:solidFill>
                </a:rPr>
                <a:t>)</a:t>
              </a:r>
              <a:endParaRPr lang="ru-RU" b="1" dirty="0">
                <a:solidFill>
                  <a:schemeClr val="bg1"/>
                </a:solidFill>
              </a:endParaRPr>
            </a:p>
          </p:txBody>
        </p:sp>
        <p:sp>
          <p:nvSpPr>
            <p:cNvPr id="37" name="TextBox 36">
              <a:extLst>
                <a:ext uri="{FF2B5EF4-FFF2-40B4-BE49-F238E27FC236}">
                  <a16:creationId xmlns:a16="http://schemas.microsoft.com/office/drawing/2014/main" id="{65A00562-8250-6CBB-0659-AC63A005F886}"/>
                </a:ext>
              </a:extLst>
            </p:cNvPr>
            <p:cNvSpPr txBox="1"/>
            <p:nvPr/>
          </p:nvSpPr>
          <p:spPr>
            <a:xfrm>
              <a:off x="4564806" y="3076611"/>
              <a:ext cx="3903035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b="1" dirty="0">
                  <a:solidFill>
                    <a:schemeClr val="bg1"/>
                  </a:solidFill>
                </a:rPr>
                <a:t>Выявление генеза острой СН</a:t>
              </a:r>
            </a:p>
          </p:txBody>
        </p:sp>
        <p:sp>
          <p:nvSpPr>
            <p:cNvPr id="38" name="TextBox 37">
              <a:extLst>
                <a:ext uri="{FF2B5EF4-FFF2-40B4-BE49-F238E27FC236}">
                  <a16:creationId xmlns:a16="http://schemas.microsoft.com/office/drawing/2014/main" id="{F25F316B-BBB3-1A1A-3880-A2819A4A2BC2}"/>
                </a:ext>
              </a:extLst>
            </p:cNvPr>
            <p:cNvSpPr txBox="1"/>
            <p:nvPr/>
          </p:nvSpPr>
          <p:spPr>
            <a:xfrm>
              <a:off x="8935593" y="1565001"/>
              <a:ext cx="2153505" cy="34017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sz="1600" b="1" dirty="0" err="1">
                  <a:solidFill>
                    <a:schemeClr val="bg1"/>
                  </a:solidFill>
                </a:rPr>
                <a:t>Фарм.лечение</a:t>
              </a:r>
              <a:endParaRPr lang="ru-RU" sz="1600" b="1" dirty="0">
                <a:solidFill>
                  <a:schemeClr val="bg1"/>
                </a:solidFill>
              </a:endParaRPr>
            </a:p>
          </p:txBody>
        </p:sp>
        <p:sp>
          <p:nvSpPr>
            <p:cNvPr id="39" name="TextBox 38">
              <a:extLst>
                <a:ext uri="{FF2B5EF4-FFF2-40B4-BE49-F238E27FC236}">
                  <a16:creationId xmlns:a16="http://schemas.microsoft.com/office/drawing/2014/main" id="{B06A7198-86E2-466D-55A1-669D45F70438}"/>
                </a:ext>
              </a:extLst>
            </p:cNvPr>
            <p:cNvSpPr txBox="1"/>
            <p:nvPr/>
          </p:nvSpPr>
          <p:spPr>
            <a:xfrm>
              <a:off x="5154255" y="6201099"/>
              <a:ext cx="2330253" cy="37110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b="1" i="1" dirty="0">
                  <a:solidFill>
                    <a:schemeClr val="bg1"/>
                  </a:solidFill>
                </a:rPr>
                <a:t>Дальнейшее лечение</a:t>
              </a:r>
            </a:p>
          </p:txBody>
        </p:sp>
        <p:sp>
          <p:nvSpPr>
            <p:cNvPr id="40" name="TextBox 39">
              <a:extLst>
                <a:ext uri="{FF2B5EF4-FFF2-40B4-BE49-F238E27FC236}">
                  <a16:creationId xmlns:a16="http://schemas.microsoft.com/office/drawing/2014/main" id="{44034B3F-AA91-5085-C7B2-625681B842A7}"/>
                </a:ext>
              </a:extLst>
            </p:cNvPr>
            <p:cNvSpPr txBox="1"/>
            <p:nvPr/>
          </p:nvSpPr>
          <p:spPr>
            <a:xfrm>
              <a:off x="8890688" y="4778793"/>
              <a:ext cx="2243314" cy="64942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b="1" i="1" dirty="0">
                  <a:solidFill>
                    <a:schemeClr val="bg1"/>
                  </a:solidFill>
                </a:rPr>
                <a:t>Немедленное начало спец. лечения</a:t>
              </a:r>
            </a:p>
          </p:txBody>
        </p:sp>
        <p:sp>
          <p:nvSpPr>
            <p:cNvPr id="41" name="Овал 40">
              <a:extLst>
                <a:ext uri="{FF2B5EF4-FFF2-40B4-BE49-F238E27FC236}">
                  <a16:creationId xmlns:a16="http://schemas.microsoft.com/office/drawing/2014/main" id="{62998C34-453A-6727-2AAB-C27BF7DA6709}"/>
                </a:ext>
              </a:extLst>
            </p:cNvPr>
            <p:cNvSpPr/>
            <p:nvPr/>
          </p:nvSpPr>
          <p:spPr>
            <a:xfrm>
              <a:off x="8400694" y="2054265"/>
              <a:ext cx="2335192" cy="483369"/>
            </a:xfrm>
            <a:prstGeom prst="ellipse">
              <a:avLst/>
            </a:prstGeom>
            <a:solidFill>
              <a:schemeClr val="tx1">
                <a:lumMod val="50000"/>
                <a:lumOff val="50000"/>
              </a:schemeClr>
            </a:solidFill>
            <a:ln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42" name="TextBox 41">
              <a:extLst>
                <a:ext uri="{FF2B5EF4-FFF2-40B4-BE49-F238E27FC236}">
                  <a16:creationId xmlns:a16="http://schemas.microsoft.com/office/drawing/2014/main" id="{8A6035F6-AD09-5E59-3288-9B20E6E7EFA9}"/>
                </a:ext>
              </a:extLst>
            </p:cNvPr>
            <p:cNvSpPr txBox="1"/>
            <p:nvPr/>
          </p:nvSpPr>
          <p:spPr>
            <a:xfrm>
              <a:off x="8491206" y="2096395"/>
              <a:ext cx="2153505" cy="37110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b="1" dirty="0" err="1">
                  <a:solidFill>
                    <a:schemeClr val="bg1"/>
                  </a:solidFill>
                </a:rPr>
                <a:t>Вентил</a:t>
              </a:r>
              <a:r>
                <a:rPr lang="ru-RU" b="1" dirty="0">
                  <a:solidFill>
                    <a:schemeClr val="bg1"/>
                  </a:solidFill>
                </a:rPr>
                <a:t>. поддержка</a:t>
              </a:r>
            </a:p>
          </p:txBody>
        </p:sp>
        <p:sp>
          <p:nvSpPr>
            <p:cNvPr id="44" name="TextBox 43">
              <a:extLst>
                <a:ext uri="{FF2B5EF4-FFF2-40B4-BE49-F238E27FC236}">
                  <a16:creationId xmlns:a16="http://schemas.microsoft.com/office/drawing/2014/main" id="{FDD5FE9B-3819-7146-924C-08CFECCA90E7}"/>
                </a:ext>
              </a:extLst>
            </p:cNvPr>
            <p:cNvSpPr txBox="1"/>
            <p:nvPr/>
          </p:nvSpPr>
          <p:spPr>
            <a:xfrm>
              <a:off x="8413066" y="2597695"/>
              <a:ext cx="2525153" cy="587577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ru-RU" sz="1600" b="1" dirty="0">
                  <a:solidFill>
                    <a:schemeClr val="bg1"/>
                  </a:solidFill>
                </a:rPr>
                <a:t>Механическая поддержка кровообращения</a:t>
              </a:r>
            </a:p>
          </p:txBody>
        </p:sp>
        <p:sp>
          <p:nvSpPr>
            <p:cNvPr id="45" name="Стрелка: вниз 44">
              <a:extLst>
                <a:ext uri="{FF2B5EF4-FFF2-40B4-BE49-F238E27FC236}">
                  <a16:creationId xmlns:a16="http://schemas.microsoft.com/office/drawing/2014/main" id="{91AA1E58-AEC6-CA8A-A361-BAB4611ADF23}"/>
                </a:ext>
              </a:extLst>
            </p:cNvPr>
            <p:cNvSpPr/>
            <p:nvPr/>
          </p:nvSpPr>
          <p:spPr>
            <a:xfrm>
              <a:off x="5734861" y="1231380"/>
              <a:ext cx="513091" cy="599183"/>
            </a:xfrm>
            <a:prstGeom prst="downArrow">
              <a:avLst/>
            </a:prstGeom>
            <a:solidFill>
              <a:schemeClr val="accent1">
                <a:lumMod val="40000"/>
                <a:lumOff val="60000"/>
              </a:schemeClr>
            </a:solidFill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pic>
          <p:nvPicPr>
            <p:cNvPr id="58" name="Рисунок 57">
              <a:extLst>
                <a:ext uri="{FF2B5EF4-FFF2-40B4-BE49-F238E27FC236}">
                  <a16:creationId xmlns:a16="http://schemas.microsoft.com/office/drawing/2014/main" id="{720C6603-A822-696B-771F-A8C55239BF85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5832915" y="5875153"/>
              <a:ext cx="896190" cy="457240"/>
            </a:xfrm>
            <a:prstGeom prst="rect">
              <a:avLst/>
            </a:prstGeom>
          </p:spPr>
        </p:pic>
        <p:sp>
          <p:nvSpPr>
            <p:cNvPr id="61" name="TextBox 60">
              <a:extLst>
                <a:ext uri="{FF2B5EF4-FFF2-40B4-BE49-F238E27FC236}">
                  <a16:creationId xmlns:a16="http://schemas.microsoft.com/office/drawing/2014/main" id="{35EDF899-FA5B-3B0F-78D5-C1C4C05A5B23}"/>
                </a:ext>
              </a:extLst>
            </p:cNvPr>
            <p:cNvSpPr txBox="1"/>
            <p:nvPr/>
          </p:nvSpPr>
          <p:spPr>
            <a:xfrm>
              <a:off x="5963289" y="5798158"/>
              <a:ext cx="71218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dirty="0"/>
                <a:t>Нет</a:t>
              </a:r>
            </a:p>
          </p:txBody>
        </p:sp>
        <p:sp>
          <p:nvSpPr>
            <p:cNvPr id="63" name="TextBox 62">
              <a:extLst>
                <a:ext uri="{FF2B5EF4-FFF2-40B4-BE49-F238E27FC236}">
                  <a16:creationId xmlns:a16="http://schemas.microsoft.com/office/drawing/2014/main" id="{9A3718A6-35B8-E76E-A24E-D41F9DBA4293}"/>
                </a:ext>
              </a:extLst>
            </p:cNvPr>
            <p:cNvSpPr txBox="1"/>
            <p:nvPr/>
          </p:nvSpPr>
          <p:spPr>
            <a:xfrm>
              <a:off x="7776686" y="4845315"/>
              <a:ext cx="52353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dirty="0"/>
                <a:t>Да</a:t>
              </a:r>
            </a:p>
          </p:txBody>
        </p:sp>
        <p:sp>
          <p:nvSpPr>
            <p:cNvPr id="19" name="Прямоугольник: скругленные углы 18">
              <a:extLst>
                <a:ext uri="{FF2B5EF4-FFF2-40B4-BE49-F238E27FC236}">
                  <a16:creationId xmlns:a16="http://schemas.microsoft.com/office/drawing/2014/main" id="{5DCC70A4-6022-D79D-2F7C-5C016F2D3538}"/>
                </a:ext>
              </a:extLst>
            </p:cNvPr>
            <p:cNvSpPr/>
            <p:nvPr/>
          </p:nvSpPr>
          <p:spPr>
            <a:xfrm>
              <a:off x="4721772" y="1806247"/>
              <a:ext cx="2825607" cy="905503"/>
            </a:xfrm>
            <a:prstGeom prst="roundRect">
              <a:avLst/>
            </a:prstGeom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az-Latn-AZ" b="1" dirty="0"/>
            </a:p>
            <a:p>
              <a:pPr algn="ctr"/>
              <a:r>
                <a:rPr lang="ru-RU" sz="1600" b="1" dirty="0"/>
                <a:t>Кардиогенный шок</a:t>
              </a:r>
              <a:r>
                <a:rPr lang="az-Latn-AZ" sz="1600" b="1" dirty="0"/>
                <a:t>/</a:t>
              </a:r>
              <a:r>
                <a:rPr lang="ru-RU" sz="1600" b="1" dirty="0"/>
                <a:t> дыхательная недостаточность</a:t>
              </a:r>
            </a:p>
            <a:p>
              <a:pPr algn="ctr"/>
              <a:endParaRPr lang="ru-RU" b="1" dirty="0"/>
            </a:p>
          </p:txBody>
        </p:sp>
        <p:grpSp>
          <p:nvGrpSpPr>
            <p:cNvPr id="57" name="Группа 56">
              <a:extLst>
                <a:ext uri="{FF2B5EF4-FFF2-40B4-BE49-F238E27FC236}">
                  <a16:creationId xmlns:a16="http://schemas.microsoft.com/office/drawing/2014/main" id="{2CA38C65-5ADE-BF8F-C9CF-F529A1F71AA3}"/>
                </a:ext>
              </a:extLst>
            </p:cNvPr>
            <p:cNvGrpSpPr/>
            <p:nvPr/>
          </p:nvGrpSpPr>
          <p:grpSpPr>
            <a:xfrm>
              <a:off x="5714499" y="2614345"/>
              <a:ext cx="943803" cy="464036"/>
              <a:chOff x="5714499" y="2614345"/>
              <a:chExt cx="943803" cy="464036"/>
            </a:xfrm>
          </p:grpSpPr>
          <p:sp>
            <p:nvSpPr>
              <p:cNvPr id="53" name="Выноска: стрелка вниз 52">
                <a:extLst>
                  <a:ext uri="{FF2B5EF4-FFF2-40B4-BE49-F238E27FC236}">
                    <a16:creationId xmlns:a16="http://schemas.microsoft.com/office/drawing/2014/main" id="{CCF1F636-3FEB-6AD8-6A90-15E25FBDE36E}"/>
                  </a:ext>
                </a:extLst>
              </p:cNvPr>
              <p:cNvSpPr/>
              <p:nvPr/>
            </p:nvSpPr>
            <p:spPr>
              <a:xfrm>
                <a:off x="5714499" y="2639754"/>
                <a:ext cx="880671" cy="438627"/>
              </a:xfrm>
              <a:prstGeom prst="downArrowCallout">
                <a:avLst>
                  <a:gd name="adj1" fmla="val 25000"/>
                  <a:gd name="adj2" fmla="val 21841"/>
                  <a:gd name="adj3" fmla="val 21841"/>
                  <a:gd name="adj4" fmla="val 64977"/>
                </a:avLst>
              </a:prstGeom>
              <a:solidFill>
                <a:schemeClr val="accent1">
                  <a:lumMod val="60000"/>
                  <a:lumOff val="40000"/>
                </a:schemeClr>
              </a:solidFill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55" name="TextBox 54">
                <a:extLst>
                  <a:ext uri="{FF2B5EF4-FFF2-40B4-BE49-F238E27FC236}">
                    <a16:creationId xmlns:a16="http://schemas.microsoft.com/office/drawing/2014/main" id="{97A4E251-7108-E4FD-B9B3-3371ABBD33BB}"/>
                  </a:ext>
                </a:extLst>
              </p:cNvPr>
              <p:cNvSpPr txBox="1"/>
              <p:nvPr/>
            </p:nvSpPr>
            <p:spPr>
              <a:xfrm>
                <a:off x="5946118" y="2614345"/>
                <a:ext cx="712184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ru-RU" dirty="0"/>
                  <a:t>Нет</a:t>
                </a:r>
              </a:p>
            </p:txBody>
          </p:sp>
        </p:grpSp>
        <p:sp>
          <p:nvSpPr>
            <p:cNvPr id="50" name="Выноска: стрелка вправо 49">
              <a:extLst>
                <a:ext uri="{FF2B5EF4-FFF2-40B4-BE49-F238E27FC236}">
                  <a16:creationId xmlns:a16="http://schemas.microsoft.com/office/drawing/2014/main" id="{5EE41572-8AC7-E2E9-C6F5-B708B5A0308A}"/>
                </a:ext>
              </a:extLst>
            </p:cNvPr>
            <p:cNvSpPr/>
            <p:nvPr/>
          </p:nvSpPr>
          <p:spPr>
            <a:xfrm>
              <a:off x="7439605" y="1914024"/>
              <a:ext cx="948715" cy="661066"/>
            </a:xfrm>
            <a:prstGeom prst="rightArrowCallout">
              <a:avLst/>
            </a:prstGeom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56" name="TextBox 55">
              <a:extLst>
                <a:ext uri="{FF2B5EF4-FFF2-40B4-BE49-F238E27FC236}">
                  <a16:creationId xmlns:a16="http://schemas.microsoft.com/office/drawing/2014/main" id="{05D45692-21BA-F692-6D5D-E5601BD0193F}"/>
                </a:ext>
              </a:extLst>
            </p:cNvPr>
            <p:cNvSpPr txBox="1"/>
            <p:nvPr/>
          </p:nvSpPr>
          <p:spPr>
            <a:xfrm>
              <a:off x="7430951" y="2033784"/>
              <a:ext cx="52353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dirty="0"/>
                <a:t>Да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976348396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ADA307-D8CB-E4B2-954D-BBF6CBFA9D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86850" y="0"/>
            <a:ext cx="6018299" cy="524486"/>
          </a:xfrm>
        </p:spPr>
        <p:txBody>
          <a:bodyPr>
            <a:noAutofit/>
          </a:bodyPr>
          <a:lstStyle/>
          <a:p>
            <a:r>
              <a:rPr lang="ru-RU" dirty="0"/>
              <a:t>Прогноз</a:t>
            </a:r>
            <a:endParaRPr lang="az-Latn-AZ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C265CEC-C6EF-E878-05B9-C312B97FD5C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lnSpc>
                <a:spcPct val="115000"/>
              </a:lnSpc>
              <a:spcBef>
                <a:spcPts val="0"/>
              </a:spcBef>
              <a:buFont typeface="Wingdings" panose="05000000000000000000" pitchFamily="2" charset="2"/>
              <a:buChar char="§"/>
            </a:pPr>
            <a:r>
              <a:rPr lang="ru-RU" sz="2000" b="1" dirty="0"/>
              <a:t>Сердечная недостаточность - прогрессирующее заболевание.</a:t>
            </a:r>
            <a:r>
              <a:rPr lang="en-US" sz="2000" b="1" dirty="0"/>
              <a:t> </a:t>
            </a:r>
            <a:endParaRPr lang="az-Latn-AZ" sz="2000" b="1" dirty="0"/>
          </a:p>
          <a:p>
            <a:pPr>
              <a:lnSpc>
                <a:spcPct val="115000"/>
              </a:lnSpc>
              <a:spcBef>
                <a:spcPts val="0"/>
              </a:spcBef>
              <a:buFont typeface="Wingdings" panose="05000000000000000000" pitchFamily="2" charset="2"/>
              <a:buChar char="§"/>
            </a:pPr>
            <a:endParaRPr lang="az-Latn-AZ" sz="2000" b="1" dirty="0"/>
          </a:p>
          <a:p>
            <a:pPr>
              <a:lnSpc>
                <a:spcPct val="115000"/>
              </a:lnSpc>
              <a:spcBef>
                <a:spcPts val="0"/>
              </a:spcBef>
              <a:buFont typeface="Wingdings" panose="05000000000000000000" pitchFamily="2" charset="2"/>
              <a:buChar char="§"/>
            </a:pPr>
            <a:endParaRPr lang="az-Latn-AZ" sz="2000" b="1" dirty="0"/>
          </a:p>
          <a:p>
            <a:pPr>
              <a:lnSpc>
                <a:spcPct val="115000"/>
              </a:lnSpc>
              <a:spcBef>
                <a:spcPts val="0"/>
              </a:spcBef>
              <a:buFont typeface="Wingdings" panose="05000000000000000000" pitchFamily="2" charset="2"/>
              <a:buChar char="§"/>
            </a:pPr>
            <a:r>
              <a:rPr lang="az-Latn-AZ" sz="2000" b="1" dirty="0"/>
              <a:t> </a:t>
            </a:r>
            <a:r>
              <a:rPr lang="ru-RU" sz="2000" b="1" dirty="0">
                <a:solidFill>
                  <a:srgbClr val="C00000"/>
                </a:solidFill>
              </a:rPr>
              <a:t>Прогноз пациентов, госпитализированных с ОСН, неблагоприятный </a:t>
            </a:r>
            <a:r>
              <a:rPr lang="az-Latn-AZ" sz="2000" b="1" dirty="0">
                <a:solidFill>
                  <a:srgbClr val="C00000"/>
                </a:solidFill>
              </a:rPr>
              <a:t>.</a:t>
            </a:r>
          </a:p>
          <a:p>
            <a:pPr>
              <a:lnSpc>
                <a:spcPct val="115000"/>
              </a:lnSpc>
              <a:spcBef>
                <a:spcPts val="0"/>
              </a:spcBef>
              <a:buFont typeface="Wingdings" panose="05000000000000000000" pitchFamily="2" charset="2"/>
              <a:buChar char="§"/>
            </a:pPr>
            <a:endParaRPr lang="az-Latn-AZ" sz="2000" b="1" dirty="0"/>
          </a:p>
          <a:p>
            <a:pPr marL="0" indent="0">
              <a:lnSpc>
                <a:spcPct val="115000"/>
              </a:lnSpc>
              <a:spcBef>
                <a:spcPts val="0"/>
              </a:spcBef>
              <a:buNone/>
            </a:pPr>
            <a:r>
              <a:rPr lang="az-Latn-AZ" sz="2000" b="1" dirty="0"/>
              <a:t> </a:t>
            </a:r>
          </a:p>
          <a:p>
            <a:pPr>
              <a:lnSpc>
                <a:spcPct val="115000"/>
              </a:lnSpc>
              <a:spcBef>
                <a:spcPts val="0"/>
              </a:spcBef>
              <a:buFont typeface="Wingdings" panose="05000000000000000000" pitchFamily="2" charset="2"/>
              <a:buChar char="§"/>
            </a:pPr>
            <a:r>
              <a:rPr lang="ru-RU" sz="2000" b="1" dirty="0"/>
              <a:t>Внутрибольничная летальность при ОСН составляет 3-4% и увеличивается до 10% в течение 90 дней</a:t>
            </a:r>
            <a:r>
              <a:rPr lang="az-Latn-AZ" sz="2000" b="1" dirty="0"/>
              <a:t>.</a:t>
            </a:r>
            <a:endParaRPr lang="az-Latn-AZ" sz="1800" b="1" dirty="0">
              <a:solidFill>
                <a:srgbClr val="C0000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79474612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ADA307-D8CB-E4B2-954D-BBF6CBFA9D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10379" y="122776"/>
            <a:ext cx="5862851" cy="328161"/>
          </a:xfrm>
        </p:spPr>
        <p:txBody>
          <a:bodyPr>
            <a:noAutofit/>
          </a:bodyPr>
          <a:lstStyle/>
          <a:p>
            <a:r>
              <a:rPr lang="ru-RU" sz="2400" dirty="0"/>
              <a:t>Профилактика</a:t>
            </a:r>
            <a:endParaRPr lang="az-Latn-AZ" sz="24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C265CEC-C6EF-E878-05B9-C312B97FD5C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2266"/>
            <a:ext cx="10515600" cy="4351338"/>
          </a:xfrm>
        </p:spPr>
        <p:txBody>
          <a:bodyPr>
            <a:normAutofit/>
          </a:bodyPr>
          <a:lstStyle/>
          <a:p>
            <a:pPr marL="0" indent="0" algn="ctr">
              <a:lnSpc>
                <a:spcPct val="115000"/>
              </a:lnSpc>
              <a:spcBef>
                <a:spcPts val="0"/>
              </a:spcBef>
              <a:buNone/>
            </a:pPr>
            <a:endParaRPr lang="az-Latn-AZ" sz="2400" b="1" i="1" dirty="0">
              <a:solidFill>
                <a:srgbClr val="C00000"/>
              </a:solidFill>
            </a:endParaRPr>
          </a:p>
          <a:p>
            <a:pPr marL="0" indent="0" algn="ctr">
              <a:lnSpc>
                <a:spcPct val="115000"/>
              </a:lnSpc>
              <a:spcBef>
                <a:spcPts val="0"/>
              </a:spcBef>
              <a:buNone/>
            </a:pPr>
            <a:endParaRPr lang="az-Latn-AZ" sz="2400" b="1" i="1" dirty="0">
              <a:solidFill>
                <a:srgbClr val="C00000"/>
              </a:solidFill>
            </a:endParaRPr>
          </a:p>
          <a:p>
            <a:pPr marL="0" indent="0" algn="ctr">
              <a:lnSpc>
                <a:spcPct val="115000"/>
              </a:lnSpc>
              <a:spcBef>
                <a:spcPts val="0"/>
              </a:spcBef>
              <a:buNone/>
            </a:pPr>
            <a:r>
              <a:rPr lang="ru-RU" sz="2400" b="1" dirty="0"/>
              <a:t>Тщательный мониторинг и наблюдение за больными имеют решающее значение для предотвращения декомпенсации у пациентов.</a:t>
            </a:r>
            <a:endParaRPr lang="az-Latn-AZ" b="1" i="1" dirty="0">
              <a:solidFill>
                <a:srgbClr val="C0000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50274363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ADA307-D8CB-E4B2-954D-BBF6CBFA9D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01173" y="0"/>
            <a:ext cx="6589653" cy="596552"/>
          </a:xfrm>
        </p:spPr>
        <p:txBody>
          <a:bodyPr>
            <a:noAutofit/>
          </a:bodyPr>
          <a:lstStyle/>
          <a:p>
            <a:r>
              <a:rPr lang="ru-RU" dirty="0"/>
              <a:t>Скрининг</a:t>
            </a:r>
            <a:r>
              <a:rPr lang="en-US" dirty="0"/>
              <a:t> </a:t>
            </a:r>
            <a:endParaRPr lang="az-Latn-AZ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C265CEC-C6EF-E878-05B9-C312B97FD5C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2266"/>
            <a:ext cx="10515600" cy="4351338"/>
          </a:xfrm>
        </p:spPr>
        <p:txBody>
          <a:bodyPr>
            <a:normAutofit/>
          </a:bodyPr>
          <a:lstStyle/>
          <a:p>
            <a:pPr>
              <a:lnSpc>
                <a:spcPct val="115000"/>
              </a:lnSpc>
              <a:spcBef>
                <a:spcPts val="0"/>
              </a:spcBef>
            </a:pPr>
            <a:r>
              <a:rPr lang="ru-RU" sz="2400" b="1" dirty="0">
                <a:solidFill>
                  <a:srgbClr val="C00000"/>
                </a:solidFill>
              </a:rPr>
              <a:t>Больные сердечно-сосудистыми заболеваниями должны регулярно проходить кардиологическое обследование.</a:t>
            </a:r>
            <a:r>
              <a:rPr lang="en-US" sz="2400" b="1" dirty="0">
                <a:solidFill>
                  <a:srgbClr val="C00000"/>
                </a:solidFill>
              </a:rPr>
              <a:t>.</a:t>
            </a:r>
            <a:endParaRPr lang="az-Latn-AZ" sz="1800" b="1" dirty="0">
              <a:solidFill>
                <a:srgbClr val="C00000"/>
              </a:solidFill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81783223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ADA307-D8CB-E4B2-954D-BBF6CBFA9D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10379" y="122776"/>
            <a:ext cx="5862851" cy="457349"/>
          </a:xfrm>
        </p:spPr>
        <p:txBody>
          <a:bodyPr>
            <a:noAutofit/>
          </a:bodyPr>
          <a:lstStyle/>
          <a:p>
            <a:r>
              <a:rPr lang="ru-RU" sz="2800" dirty="0"/>
              <a:t>Наблюдение</a:t>
            </a:r>
            <a:endParaRPr lang="az-Latn-AZ" sz="28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C265CEC-C6EF-E878-05B9-C312B97FD5C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2266"/>
            <a:ext cx="10515600" cy="4351338"/>
          </a:xfrm>
        </p:spPr>
        <p:txBody>
          <a:bodyPr>
            <a:normAutofit/>
          </a:bodyPr>
          <a:lstStyle/>
          <a:p>
            <a:endParaRPr lang="az-Latn-AZ" b="1" dirty="0"/>
          </a:p>
          <a:p>
            <a:endParaRPr lang="az-Latn-AZ" b="1" dirty="0"/>
          </a:p>
          <a:p>
            <a:pPr marL="0" indent="0">
              <a:buNone/>
            </a:pPr>
            <a:r>
              <a:rPr lang="ru-RU" dirty="0"/>
              <a:t>Настоятельно рекомендуется: через 1-2 недели после выписки назначить повторное обследование, которое включает</a:t>
            </a:r>
            <a:r>
              <a:rPr lang="az-Latn-AZ" dirty="0"/>
              <a:t>: </a:t>
            </a:r>
          </a:p>
          <a:p>
            <a:r>
              <a:rPr lang="ru-RU" dirty="0"/>
              <a:t>Клинические</a:t>
            </a:r>
            <a:endParaRPr lang="az-Latn-AZ" dirty="0"/>
          </a:p>
          <a:p>
            <a:r>
              <a:rPr lang="ru-RU" dirty="0"/>
              <a:t>Лабораторные исследования </a:t>
            </a:r>
            <a:endParaRPr lang="az-Latn-AZ" dirty="0"/>
          </a:p>
          <a:p>
            <a:r>
              <a:rPr lang="ru-RU" dirty="0" err="1"/>
              <a:t>ЭхоКГ</a:t>
            </a:r>
            <a:endParaRPr lang="az-Latn-AZ" sz="2000" b="1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48462821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ADA307-D8CB-E4B2-954D-BBF6CBFA9D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10379" y="122776"/>
            <a:ext cx="5862851" cy="328161"/>
          </a:xfrm>
        </p:spPr>
        <p:txBody>
          <a:bodyPr>
            <a:noAutofit/>
          </a:bodyPr>
          <a:lstStyle/>
          <a:p>
            <a:r>
              <a:rPr lang="ru-RU" sz="2800" dirty="0"/>
              <a:t>Реабилитация</a:t>
            </a:r>
            <a:endParaRPr lang="az-Latn-AZ" sz="28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C265CEC-C6EF-E878-05B9-C312B97FD5C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2266"/>
            <a:ext cx="10515600" cy="4351338"/>
          </a:xfrm>
        </p:spPr>
        <p:txBody>
          <a:bodyPr>
            <a:normAutofit/>
          </a:bodyPr>
          <a:lstStyle/>
          <a:p>
            <a:pPr marL="0" indent="0">
              <a:lnSpc>
                <a:spcPct val="115000"/>
              </a:lnSpc>
              <a:spcBef>
                <a:spcPts val="0"/>
              </a:spcBef>
              <a:buNone/>
            </a:pPr>
            <a:r>
              <a:rPr lang="ru-RU" sz="2400" b="1" dirty="0"/>
              <a:t>Медицинская помощь на дому</a:t>
            </a:r>
          </a:p>
          <a:p>
            <a:pPr marL="0" indent="0">
              <a:lnSpc>
                <a:spcPct val="115000"/>
              </a:lnSpc>
              <a:spcBef>
                <a:spcPts val="0"/>
              </a:spcBef>
              <a:buNone/>
            </a:pPr>
            <a:endParaRPr lang="az-Latn-AZ" sz="2400" b="1" dirty="0"/>
          </a:p>
          <a:p>
            <a:pPr marL="0" indent="0">
              <a:lnSpc>
                <a:spcPct val="115000"/>
              </a:lnSpc>
              <a:spcBef>
                <a:spcPts val="0"/>
              </a:spcBef>
              <a:buNone/>
            </a:pPr>
            <a:r>
              <a:rPr lang="ru-RU" sz="2400" b="1" dirty="0"/>
              <a:t>В стационарных реабилитационных учреждениях </a:t>
            </a:r>
          </a:p>
          <a:p>
            <a:pPr marL="0" indent="0">
              <a:lnSpc>
                <a:spcPct val="115000"/>
              </a:lnSpc>
              <a:spcBef>
                <a:spcPts val="0"/>
              </a:spcBef>
              <a:buNone/>
            </a:pPr>
            <a:endParaRPr lang="az-Latn-AZ" sz="2400" b="1" dirty="0"/>
          </a:p>
          <a:p>
            <a:pPr marL="0" indent="0">
              <a:lnSpc>
                <a:spcPct val="115000"/>
              </a:lnSpc>
              <a:spcBef>
                <a:spcPts val="0"/>
              </a:spcBef>
              <a:buNone/>
            </a:pPr>
            <a:r>
              <a:rPr lang="ru-RU" sz="2400" b="1" dirty="0"/>
              <a:t>В стационарах паллиативной помощи</a:t>
            </a:r>
            <a:endParaRPr lang="az-Latn-AZ" sz="1800" b="1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26923469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9"/>
            <a:ext cx="10515600" cy="1606486"/>
          </a:xfrm>
        </p:spPr>
        <p:txBody>
          <a:bodyPr/>
          <a:lstStyle/>
          <a:p>
            <a:pPr marL="0" indent="0">
              <a:lnSpc>
                <a:spcPct val="115000"/>
              </a:lnSpc>
              <a:spcBef>
                <a:spcPts val="0"/>
              </a:spcBef>
            </a:pPr>
            <a:r>
              <a:rPr lang="ru-RU" sz="4400" dirty="0">
                <a:latin typeface="Calibri" panose="020F0502020204030204" pitchFamily="34" charset="0"/>
                <a:ea typeface="Calibri" panose="020F0502020204030204" pitchFamily="34" charset="0"/>
              </a:rPr>
              <a:t>Спасибо за внимание</a:t>
            </a:r>
            <a:endParaRPr lang="en-US" sz="4400" dirty="0"/>
          </a:p>
        </p:txBody>
      </p:sp>
    </p:spTree>
    <p:extLst>
      <p:ext uri="{BB962C8B-B14F-4D97-AF65-F5344CB8AC3E}">
        <p14:creationId xmlns:p14="http://schemas.microsoft.com/office/powerpoint/2010/main" val="3947894718"/>
      </p:ext>
    </p:extLst>
  </p:cSld>
  <p:clrMapOvr>
    <a:masterClrMapping/>
  </p:clrMapOvr>
</p:sld>
</file>

<file path=ppt/theme/theme1.xml><?xml version="1.0" encoding="utf-8"?>
<a:theme xmlns:a="http://schemas.openxmlformats.org/drawingml/2006/main" name="Praktiki dərs şablonu 7">
  <a:themeElements>
    <a:clrScheme name="Blue Green">
      <a:dk1>
        <a:sysClr val="windowText" lastClr="000000"/>
      </a:dk1>
      <a:lt1>
        <a:sysClr val="window" lastClr="FFFFFF"/>
      </a:lt1>
      <a:dk2>
        <a:srgbClr val="373545"/>
      </a:dk2>
      <a:lt2>
        <a:srgbClr val="CEDBE6"/>
      </a:lt2>
      <a:accent1>
        <a:srgbClr val="3494BA"/>
      </a:accent1>
      <a:accent2>
        <a:srgbClr val="58B6C0"/>
      </a:accent2>
      <a:accent3>
        <a:srgbClr val="75BDA7"/>
      </a:accent3>
      <a:accent4>
        <a:srgbClr val="7A8C8E"/>
      </a:accent4>
      <a:accent5>
        <a:srgbClr val="84ACB6"/>
      </a:accent5>
      <a:accent6>
        <a:srgbClr val="2683C6"/>
      </a:accent6>
      <a:hlink>
        <a:srgbClr val="6B9F25"/>
      </a:hlink>
      <a:folHlink>
        <a:srgbClr val="9F6715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aktiki dərs şablonu 7" id="{CFEC8B34-B3C9-4BB5-A10A-2314B18BBEB6}" vid="{D44C3823-ACDE-4290-BE6B-68B35F616683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Blue Green">
    <a:dk1>
      <a:sysClr val="windowText" lastClr="000000"/>
    </a:dk1>
    <a:lt1>
      <a:sysClr val="window" lastClr="FFFFFF"/>
    </a:lt1>
    <a:dk2>
      <a:srgbClr val="373545"/>
    </a:dk2>
    <a:lt2>
      <a:srgbClr val="CEDBE6"/>
    </a:lt2>
    <a:accent1>
      <a:srgbClr val="3494BA"/>
    </a:accent1>
    <a:accent2>
      <a:srgbClr val="58B6C0"/>
    </a:accent2>
    <a:accent3>
      <a:srgbClr val="75BDA7"/>
    </a:accent3>
    <a:accent4>
      <a:srgbClr val="7A8C8E"/>
    </a:accent4>
    <a:accent5>
      <a:srgbClr val="84ACB6"/>
    </a:accent5>
    <a:accent6>
      <a:srgbClr val="2683C6"/>
    </a:accent6>
    <a:hlink>
      <a:srgbClr val="6B9F25"/>
    </a:hlink>
    <a:folHlink>
      <a:srgbClr val="9F6715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6318</TotalTime>
  <Words>971</Words>
  <Application>Microsoft Office PowerPoint</Application>
  <PresentationFormat>Широкоэкранный</PresentationFormat>
  <Paragraphs>258</Paragraphs>
  <Slides>28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28</vt:i4>
      </vt:variant>
    </vt:vector>
  </HeadingPairs>
  <TitlesOfParts>
    <vt:vector size="32" baseType="lpstr">
      <vt:lpstr>Arial</vt:lpstr>
      <vt:lpstr>Calibri</vt:lpstr>
      <vt:lpstr>Wingdings</vt:lpstr>
      <vt:lpstr>Praktiki dərs şablonu 7</vt:lpstr>
      <vt:lpstr>     Острая сердечная недостаточность</vt:lpstr>
      <vt:lpstr>Определение ОСН</vt:lpstr>
      <vt:lpstr>Классификация</vt:lpstr>
      <vt:lpstr>Причины</vt:lpstr>
      <vt:lpstr>Патогенез</vt:lpstr>
      <vt:lpstr>Течение</vt:lpstr>
      <vt:lpstr>Распространенные осложнения</vt:lpstr>
      <vt:lpstr>Клиническая картина </vt:lpstr>
      <vt:lpstr>Лабораторное обследование</vt:lpstr>
      <vt:lpstr>Визуализация и дополнительные методы исследования</vt:lpstr>
      <vt:lpstr>Подозрение</vt:lpstr>
      <vt:lpstr>Уточнение</vt:lpstr>
      <vt:lpstr>Дифференциальная диагностика </vt:lpstr>
      <vt:lpstr>Диагностические критерии</vt:lpstr>
      <vt:lpstr>Исключение</vt:lpstr>
      <vt:lpstr>Определение причины </vt:lpstr>
      <vt:lpstr>Оценка тяжести </vt:lpstr>
      <vt:lpstr>Принципы лечения </vt:lpstr>
      <vt:lpstr>Методы лечения </vt:lpstr>
      <vt:lpstr>Показания к хирургическому вмешательству </vt:lpstr>
      <vt:lpstr>Противопоказание к хирургическому лечению </vt:lpstr>
      <vt:lpstr>Подход к лечению</vt:lpstr>
      <vt:lpstr>Прогноз</vt:lpstr>
      <vt:lpstr>Профилактика</vt:lpstr>
      <vt:lpstr>Скрининг </vt:lpstr>
      <vt:lpstr>Наблюдение</vt:lpstr>
      <vt:lpstr>Реабилитация</vt:lpstr>
      <vt:lpstr>Спасибо за внимание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Nuru Bayramov</dc:creator>
  <cp:lastModifiedBy>Shukufa Musayeva</cp:lastModifiedBy>
  <cp:revision>101</cp:revision>
  <dcterms:created xsi:type="dcterms:W3CDTF">2023-05-31T15:19:45Z</dcterms:created>
  <dcterms:modified xsi:type="dcterms:W3CDTF">2023-09-17T17:25:07Z</dcterms:modified>
</cp:coreProperties>
</file>