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theme/themeOverride1.xml" ContentType="application/vnd.openxmlformats-officedocument.themeOverride+xml"/>
  <Override PartName="/ppt/changesInfos/changesInfo1.xml" ContentType="application/vnd.ms-powerpoint.changes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p:sldMasterIdLst>
    <p:sldMasterId id="2147483660" r:id="rId1"/>
  </p:sldMasterIdLst>
  <p:notesMasterIdLst>
    <p:notesMasterId r:id="rId30"/>
  </p:notesMasterIdLst>
  <p:handoutMasterIdLst>
    <p:handoutMasterId r:id="rId31"/>
  </p:handoutMasterIdLst>
  <p:sldIdLst>
    <p:sldId id="291" r:id="rId2"/>
    <p:sldId id="259" r:id="rId3"/>
    <p:sldId id="260" r:id="rId4"/>
    <p:sldId id="261" r:id="rId5"/>
    <p:sldId id="256" r:id="rId6"/>
    <p:sldId id="270" r:id="rId7"/>
    <p:sldId id="293" r:id="rId8"/>
    <p:sldId id="271" r:id="rId9"/>
    <p:sldId id="272" r:id="rId10"/>
    <p:sldId id="273" r:id="rId11"/>
    <p:sldId id="274" r:id="rId12"/>
    <p:sldId id="275" r:id="rId13"/>
    <p:sldId id="276" r:id="rId14"/>
    <p:sldId id="277" r:id="rId15"/>
    <p:sldId id="279" r:id="rId16"/>
    <p:sldId id="258" r:id="rId17"/>
    <p:sldId id="278" r:id="rId18"/>
    <p:sldId id="280" r:id="rId19"/>
    <p:sldId id="282" r:id="rId20"/>
    <p:sldId id="281" r:id="rId21"/>
    <p:sldId id="284" r:id="rId22"/>
    <p:sldId id="257" r:id="rId23"/>
    <p:sldId id="285" r:id="rId24"/>
    <p:sldId id="286" r:id="rId25"/>
    <p:sldId id="287" r:id="rId26"/>
    <p:sldId id="288" r:id="rId27"/>
    <p:sldId id="289" r:id="rId28"/>
    <p:sldId id="292" r:id="rId29"/>
  </p:sldIdLst>
  <p:sldSz cx="12192000" cy="6858000"/>
  <p:notesSz cx="9144000" cy="6858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 uri="{2D200454-40CA-4A62-9FC3-DE9A4176ACB9}">
      <p15:notesGuideLst xmlns:p15="http://schemas.microsoft.com/office/powerpoint/2012/main"/>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Shukufa Musayeva" initials="SM" lastIdx="2" clrIdx="0">
    <p:extLst>
      <p:ext uri="{19B8F6BF-5375-455C-9EA6-DF929625EA0E}">
        <p15:presenceInfo xmlns:p15="http://schemas.microsoft.com/office/powerpoint/2012/main" userId="925d085fcd50c50b" providerId="Windows Live"/>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3B75A9"/>
    <a:srgbClr val="616161"/>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6" autoAdjust="0"/>
    <p:restoredTop sz="94660"/>
  </p:normalViewPr>
  <p:slideViewPr>
    <p:cSldViewPr snapToGrid="0">
      <p:cViewPr varScale="1">
        <p:scale>
          <a:sx n="85" d="100"/>
          <a:sy n="85" d="100"/>
        </p:scale>
        <p:origin x="60" y="42"/>
      </p:cViewPr>
      <p:guideLst/>
    </p:cSldViewPr>
  </p:slideViewPr>
  <p:notesTextViewPr>
    <p:cViewPr>
      <p:scale>
        <a:sx n="1" d="1"/>
        <a:sy n="1" d="1"/>
      </p:scale>
      <p:origin x="0" y="0"/>
    </p:cViewPr>
  </p:notesTextViewPr>
  <p:sorterViewPr>
    <p:cViewPr>
      <p:scale>
        <a:sx n="100" d="100"/>
        <a:sy n="100" d="100"/>
      </p:scale>
      <p:origin x="0" y="0"/>
    </p:cViewPr>
  </p:sorterViewPr>
  <p:notesViewPr>
    <p:cSldViewPr snapToGrid="0">
      <p:cViewPr varScale="1">
        <p:scale>
          <a:sx n="73" d="100"/>
          <a:sy n="73" d="100"/>
        </p:scale>
        <p:origin x="1950" y="72"/>
      </p:cViewPr>
      <p:guideLst/>
    </p:cSldViewPr>
  </p:notes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21" Type="http://schemas.openxmlformats.org/officeDocument/2006/relationships/slide" Target="slides/slide20.xml"/><Relationship Id="rId34"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commentAuthors" Target="commentAuthors.xml"/><Relationship Id="rId37" Type="http://schemas.microsoft.com/office/2016/11/relationships/changesInfo" Target="changesInfos/changesInfo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handoutMaster" Target="handoutMasters/handout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notesMaster" Target="notesMasters/notesMaster1.xml"/><Relationship Id="rId35" Type="http://schemas.openxmlformats.org/officeDocument/2006/relationships/theme" Target="theme/theme1.xml"/><Relationship Id="rId8" Type="http://schemas.openxmlformats.org/officeDocument/2006/relationships/slide" Target="slides/slide7.xml"/><Relationship Id="rId3" Type="http://schemas.openxmlformats.org/officeDocument/2006/relationships/slide" Target="slides/slide2.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Shukufa Musayeva" userId="925d085fcd50c50b" providerId="LiveId" clId="{3A203FB1-DEC7-416A-9596-D751CAF401A0}"/>
    <pc:docChg chg="undo redo custSel modSld modMainMaster modNotesMaster modHandout">
      <pc:chgData name="Shukufa Musayeva" userId="925d085fcd50c50b" providerId="LiveId" clId="{3A203FB1-DEC7-416A-9596-D751CAF401A0}" dt="2023-09-17T17:18:34.803" v="4213" actId="403"/>
      <pc:docMkLst>
        <pc:docMk/>
      </pc:docMkLst>
      <pc:sldChg chg="addSp delSp modSp mod">
        <pc:chgData name="Shukufa Musayeva" userId="925d085fcd50c50b" providerId="LiveId" clId="{3A203FB1-DEC7-416A-9596-D751CAF401A0}" dt="2023-09-17T17:14:09.019" v="4166" actId="403"/>
        <pc:sldMkLst>
          <pc:docMk/>
          <pc:sldMk cId="607919257" sldId="256"/>
        </pc:sldMkLst>
        <pc:spChg chg="mod">
          <ac:chgData name="Shukufa Musayeva" userId="925d085fcd50c50b" providerId="LiveId" clId="{3A203FB1-DEC7-416A-9596-D751CAF401A0}" dt="2023-09-17T17:14:09.019" v="4166" actId="403"/>
          <ac:spMkLst>
            <pc:docMk/>
            <pc:sldMk cId="607919257" sldId="256"/>
            <ac:spMk id="2" creationId="{00000000-0000-0000-0000-000000000000}"/>
          </ac:spMkLst>
        </pc:spChg>
        <pc:spChg chg="add del mod">
          <ac:chgData name="Shukufa Musayeva" userId="925d085fcd50c50b" providerId="LiveId" clId="{3A203FB1-DEC7-416A-9596-D751CAF401A0}" dt="2023-09-13T00:20:43.406" v="1369" actId="478"/>
          <ac:spMkLst>
            <pc:docMk/>
            <pc:sldMk cId="607919257" sldId="256"/>
            <ac:spMk id="5" creationId="{23303C93-1397-1DAA-9E5D-595DB523A2E8}"/>
          </ac:spMkLst>
        </pc:spChg>
        <pc:spChg chg="mod">
          <ac:chgData name="Shukufa Musayeva" userId="925d085fcd50c50b" providerId="LiveId" clId="{3A203FB1-DEC7-416A-9596-D751CAF401A0}" dt="2023-09-13T00:18:37.588" v="1286" actId="1038"/>
          <ac:spMkLst>
            <pc:docMk/>
            <pc:sldMk cId="607919257" sldId="256"/>
            <ac:spMk id="30" creationId="{00000000-0000-0000-0000-000000000000}"/>
          </ac:spMkLst>
        </pc:spChg>
        <pc:spChg chg="mod">
          <ac:chgData name="Shukufa Musayeva" userId="925d085fcd50c50b" providerId="LiveId" clId="{3A203FB1-DEC7-416A-9596-D751CAF401A0}" dt="2023-09-13T00:19:24.718" v="1313" actId="1037"/>
          <ac:spMkLst>
            <pc:docMk/>
            <pc:sldMk cId="607919257" sldId="256"/>
            <ac:spMk id="31" creationId="{00000000-0000-0000-0000-000000000000}"/>
          </ac:spMkLst>
        </pc:spChg>
        <pc:spChg chg="mod">
          <ac:chgData name="Shukufa Musayeva" userId="925d085fcd50c50b" providerId="LiveId" clId="{3A203FB1-DEC7-416A-9596-D751CAF401A0}" dt="2023-09-13T00:19:59.481" v="1336" actId="1037"/>
          <ac:spMkLst>
            <pc:docMk/>
            <pc:sldMk cId="607919257" sldId="256"/>
            <ac:spMk id="32" creationId="{00000000-0000-0000-0000-000000000000}"/>
          </ac:spMkLst>
        </pc:spChg>
        <pc:spChg chg="mod">
          <ac:chgData name="Shukufa Musayeva" userId="925d085fcd50c50b" providerId="LiveId" clId="{3A203FB1-DEC7-416A-9596-D751CAF401A0}" dt="2023-09-13T00:20:32.731" v="1367" actId="1037"/>
          <ac:spMkLst>
            <pc:docMk/>
            <pc:sldMk cId="607919257" sldId="256"/>
            <ac:spMk id="33" creationId="{00000000-0000-0000-0000-000000000000}"/>
          </ac:spMkLst>
        </pc:spChg>
        <pc:spChg chg="mod">
          <ac:chgData name="Shukufa Musayeva" userId="925d085fcd50c50b" providerId="LiveId" clId="{3A203FB1-DEC7-416A-9596-D751CAF401A0}" dt="2023-09-13T00:20:59.916" v="1382" actId="1038"/>
          <ac:spMkLst>
            <pc:docMk/>
            <pc:sldMk cId="607919257" sldId="256"/>
            <ac:spMk id="34" creationId="{00000000-0000-0000-0000-000000000000}"/>
          </ac:spMkLst>
        </pc:spChg>
        <pc:cxnChg chg="mod">
          <ac:chgData name="Shukufa Musayeva" userId="925d085fcd50c50b" providerId="LiveId" clId="{3A203FB1-DEC7-416A-9596-D751CAF401A0}" dt="2023-09-13T00:19:24.718" v="1313" actId="1037"/>
          <ac:cxnSpMkLst>
            <pc:docMk/>
            <pc:sldMk cId="607919257" sldId="256"/>
            <ac:cxnSpMk id="47" creationId="{00000000-0000-0000-0000-000000000000}"/>
          </ac:cxnSpMkLst>
        </pc:cxnChg>
        <pc:cxnChg chg="mod">
          <ac:chgData name="Shukufa Musayeva" userId="925d085fcd50c50b" providerId="LiveId" clId="{3A203FB1-DEC7-416A-9596-D751CAF401A0}" dt="2023-09-13T00:19:59.481" v="1336" actId="1037"/>
          <ac:cxnSpMkLst>
            <pc:docMk/>
            <pc:sldMk cId="607919257" sldId="256"/>
            <ac:cxnSpMk id="52" creationId="{00000000-0000-0000-0000-000000000000}"/>
          </ac:cxnSpMkLst>
        </pc:cxnChg>
        <pc:cxnChg chg="mod">
          <ac:chgData name="Shukufa Musayeva" userId="925d085fcd50c50b" providerId="LiveId" clId="{3A203FB1-DEC7-416A-9596-D751CAF401A0}" dt="2023-09-13T00:20:32.731" v="1367" actId="1037"/>
          <ac:cxnSpMkLst>
            <pc:docMk/>
            <pc:sldMk cId="607919257" sldId="256"/>
            <ac:cxnSpMk id="56" creationId="{00000000-0000-0000-0000-000000000000}"/>
          </ac:cxnSpMkLst>
        </pc:cxnChg>
        <pc:cxnChg chg="mod">
          <ac:chgData name="Shukufa Musayeva" userId="925d085fcd50c50b" providerId="LiveId" clId="{3A203FB1-DEC7-416A-9596-D751CAF401A0}" dt="2023-09-13T00:20:59.916" v="1382" actId="1038"/>
          <ac:cxnSpMkLst>
            <pc:docMk/>
            <pc:sldMk cId="607919257" sldId="256"/>
            <ac:cxnSpMk id="60" creationId="{00000000-0000-0000-0000-000000000000}"/>
          </ac:cxnSpMkLst>
        </pc:cxnChg>
      </pc:sldChg>
      <pc:sldChg chg="addSp delSp modSp mod addCm delCm modCm">
        <pc:chgData name="Shukufa Musayeva" userId="925d085fcd50c50b" providerId="LiveId" clId="{3A203FB1-DEC7-416A-9596-D751CAF401A0}" dt="2023-09-13T10:43:50.670" v="3890" actId="1037"/>
        <pc:sldMkLst>
          <pc:docMk/>
          <pc:sldMk cId="1976348396" sldId="257"/>
        </pc:sldMkLst>
        <pc:spChg chg="add del mod ord">
          <ac:chgData name="Shukufa Musayeva" userId="925d085fcd50c50b" providerId="LiveId" clId="{3A203FB1-DEC7-416A-9596-D751CAF401A0}" dt="2023-09-13T08:55:10.852" v="2908" actId="478"/>
          <ac:spMkLst>
            <pc:docMk/>
            <pc:sldMk cId="1976348396" sldId="257"/>
            <ac:spMk id="3" creationId="{988F23CB-1866-BB38-764A-23E37D877BF0}"/>
          </ac:spMkLst>
        </pc:spChg>
        <pc:spChg chg="add mod">
          <ac:chgData name="Shukufa Musayeva" userId="925d085fcd50c50b" providerId="LiveId" clId="{3A203FB1-DEC7-416A-9596-D751CAF401A0}" dt="2023-09-13T10:42:18.383" v="3859" actId="164"/>
          <ac:spMkLst>
            <pc:docMk/>
            <pc:sldMk cId="1976348396" sldId="257"/>
            <ac:spMk id="7" creationId="{C82253E9-1ABD-5DD3-EADE-5095474A0D79}"/>
          </ac:spMkLst>
        </pc:spChg>
        <pc:spChg chg="add mod">
          <ac:chgData name="Shukufa Musayeva" userId="925d085fcd50c50b" providerId="LiveId" clId="{3A203FB1-DEC7-416A-9596-D751CAF401A0}" dt="2023-09-13T10:42:18.383" v="3859" actId="164"/>
          <ac:spMkLst>
            <pc:docMk/>
            <pc:sldMk cId="1976348396" sldId="257"/>
            <ac:spMk id="9" creationId="{B84D0D3D-7C86-41D7-9417-0E3FFBE00571}"/>
          </ac:spMkLst>
        </pc:spChg>
        <pc:spChg chg="mod">
          <ac:chgData name="Shukufa Musayeva" userId="925d085fcd50c50b" providerId="LiveId" clId="{3A203FB1-DEC7-416A-9596-D751CAF401A0}" dt="2023-09-13T08:24:35.484" v="2857" actId="20577"/>
          <ac:spMkLst>
            <pc:docMk/>
            <pc:sldMk cId="1976348396" sldId="257"/>
            <ac:spMk id="10" creationId="{00000000-0000-0000-0000-000000000000}"/>
          </ac:spMkLst>
        </pc:spChg>
        <pc:spChg chg="add mod">
          <ac:chgData name="Shukufa Musayeva" userId="925d085fcd50c50b" providerId="LiveId" clId="{3A203FB1-DEC7-416A-9596-D751CAF401A0}" dt="2023-09-13T10:42:18.383" v="3859" actId="164"/>
          <ac:spMkLst>
            <pc:docMk/>
            <pc:sldMk cId="1976348396" sldId="257"/>
            <ac:spMk id="11" creationId="{5D79D48F-E1F3-933D-A881-1784F68F2099}"/>
          </ac:spMkLst>
        </pc:spChg>
        <pc:spChg chg="add del mod">
          <ac:chgData name="Shukufa Musayeva" userId="925d085fcd50c50b" providerId="LiveId" clId="{3A203FB1-DEC7-416A-9596-D751CAF401A0}" dt="2023-09-13T09:01:58.256" v="2980" actId="478"/>
          <ac:spMkLst>
            <pc:docMk/>
            <pc:sldMk cId="1976348396" sldId="257"/>
            <ac:spMk id="12" creationId="{439ED6B2-CCD9-BB95-832F-623C5EC36D13}"/>
          </ac:spMkLst>
        </pc:spChg>
        <pc:spChg chg="add del mod">
          <ac:chgData name="Shukufa Musayeva" userId="925d085fcd50c50b" providerId="LiveId" clId="{3A203FB1-DEC7-416A-9596-D751CAF401A0}" dt="2023-09-13T09:03:46.114" v="3083" actId="478"/>
          <ac:spMkLst>
            <pc:docMk/>
            <pc:sldMk cId="1976348396" sldId="257"/>
            <ac:spMk id="13" creationId="{CF741B61-D1E7-2AD2-E679-9AF5E069DE89}"/>
          </ac:spMkLst>
        </pc:spChg>
        <pc:spChg chg="add mod">
          <ac:chgData name="Shukufa Musayeva" userId="925d085fcd50c50b" providerId="LiveId" clId="{3A203FB1-DEC7-416A-9596-D751CAF401A0}" dt="2023-09-13T10:42:18.383" v="3859" actId="164"/>
          <ac:spMkLst>
            <pc:docMk/>
            <pc:sldMk cId="1976348396" sldId="257"/>
            <ac:spMk id="14" creationId="{DF826DBA-F889-6F2D-F1E0-336AAAA08A1E}"/>
          </ac:spMkLst>
        </pc:spChg>
        <pc:spChg chg="add mod">
          <ac:chgData name="Shukufa Musayeva" userId="925d085fcd50c50b" providerId="LiveId" clId="{3A203FB1-DEC7-416A-9596-D751CAF401A0}" dt="2023-09-13T10:42:18.383" v="3859" actId="164"/>
          <ac:spMkLst>
            <pc:docMk/>
            <pc:sldMk cId="1976348396" sldId="257"/>
            <ac:spMk id="15" creationId="{87F85A66-05B2-DE47-887C-0F1FF64E2D95}"/>
          </ac:spMkLst>
        </pc:spChg>
        <pc:spChg chg="add mod">
          <ac:chgData name="Shukufa Musayeva" userId="925d085fcd50c50b" providerId="LiveId" clId="{3A203FB1-DEC7-416A-9596-D751CAF401A0}" dt="2023-09-13T10:42:18.383" v="3859" actId="164"/>
          <ac:spMkLst>
            <pc:docMk/>
            <pc:sldMk cId="1976348396" sldId="257"/>
            <ac:spMk id="16" creationId="{CC8EDC3B-BD3B-5ADF-2D6B-5A60E8033170}"/>
          </ac:spMkLst>
        </pc:spChg>
        <pc:spChg chg="add mod">
          <ac:chgData name="Shukufa Musayeva" userId="925d085fcd50c50b" providerId="LiveId" clId="{3A203FB1-DEC7-416A-9596-D751CAF401A0}" dt="2023-09-13T10:42:18.383" v="3859" actId="164"/>
          <ac:spMkLst>
            <pc:docMk/>
            <pc:sldMk cId="1976348396" sldId="257"/>
            <ac:spMk id="17" creationId="{95FCA4A3-2E0A-EB3F-7EE4-5D4FC0A1F611}"/>
          </ac:spMkLst>
        </pc:spChg>
        <pc:spChg chg="add mod">
          <ac:chgData name="Shukufa Musayeva" userId="925d085fcd50c50b" providerId="LiveId" clId="{3A203FB1-DEC7-416A-9596-D751CAF401A0}" dt="2023-09-13T10:42:18.383" v="3859" actId="164"/>
          <ac:spMkLst>
            <pc:docMk/>
            <pc:sldMk cId="1976348396" sldId="257"/>
            <ac:spMk id="18" creationId="{1C25B2EE-904F-B117-9227-594F6E5B9E5A}"/>
          </ac:spMkLst>
        </pc:spChg>
        <pc:spChg chg="add mod ord">
          <ac:chgData name="Shukufa Musayeva" userId="925d085fcd50c50b" providerId="LiveId" clId="{3A203FB1-DEC7-416A-9596-D751CAF401A0}" dt="2023-09-13T10:42:18.383" v="3859" actId="164"/>
          <ac:spMkLst>
            <pc:docMk/>
            <pc:sldMk cId="1976348396" sldId="257"/>
            <ac:spMk id="19" creationId="{5DCC70A4-6022-D79D-2F7C-5C016F2D3538}"/>
          </ac:spMkLst>
        </pc:spChg>
        <pc:spChg chg="add del mod">
          <ac:chgData name="Shukufa Musayeva" userId="925d085fcd50c50b" providerId="LiveId" clId="{3A203FB1-DEC7-416A-9596-D751CAF401A0}" dt="2023-09-13T09:27:30.390" v="3287" actId="478"/>
          <ac:spMkLst>
            <pc:docMk/>
            <pc:sldMk cId="1976348396" sldId="257"/>
            <ac:spMk id="20" creationId="{19B1F6AC-4770-5078-F69B-511D8D7D5DAD}"/>
          </ac:spMkLst>
        </pc:spChg>
        <pc:spChg chg="add del mod">
          <ac:chgData name="Shukufa Musayeva" userId="925d085fcd50c50b" providerId="LiveId" clId="{3A203FB1-DEC7-416A-9596-D751CAF401A0}" dt="2023-09-13T09:01:03.721" v="2978"/>
          <ac:spMkLst>
            <pc:docMk/>
            <pc:sldMk cId="1976348396" sldId="257"/>
            <ac:spMk id="21" creationId="{BB752D1C-CDB1-92A4-7996-A15866E2EE59}"/>
          </ac:spMkLst>
        </pc:spChg>
        <pc:spChg chg="add del mod">
          <ac:chgData name="Shukufa Musayeva" userId="925d085fcd50c50b" providerId="LiveId" clId="{3A203FB1-DEC7-416A-9596-D751CAF401A0}" dt="2023-09-13T09:03:45.443" v="3082" actId="478"/>
          <ac:spMkLst>
            <pc:docMk/>
            <pc:sldMk cId="1976348396" sldId="257"/>
            <ac:spMk id="22" creationId="{B8B8848F-7C1A-9873-36BD-7A1831C02BE0}"/>
          </ac:spMkLst>
        </pc:spChg>
        <pc:spChg chg="add del mod">
          <ac:chgData name="Shukufa Musayeva" userId="925d085fcd50c50b" providerId="LiveId" clId="{3A203FB1-DEC7-416A-9596-D751CAF401A0}" dt="2023-09-13T09:57:43.753" v="3569" actId="478"/>
          <ac:spMkLst>
            <pc:docMk/>
            <pc:sldMk cId="1976348396" sldId="257"/>
            <ac:spMk id="23" creationId="{7DB50635-1C5A-041B-1673-342A3F3CDA8D}"/>
          </ac:spMkLst>
        </pc:spChg>
        <pc:spChg chg="add del mod">
          <ac:chgData name="Shukufa Musayeva" userId="925d085fcd50c50b" providerId="LiveId" clId="{3A203FB1-DEC7-416A-9596-D751CAF401A0}" dt="2023-09-13T09:57:50.358" v="3572" actId="478"/>
          <ac:spMkLst>
            <pc:docMk/>
            <pc:sldMk cId="1976348396" sldId="257"/>
            <ac:spMk id="24" creationId="{77650820-157C-CE0E-28A5-47A92DA6B5FC}"/>
          </ac:spMkLst>
        </pc:spChg>
        <pc:spChg chg="add del mod">
          <ac:chgData name="Shukufa Musayeva" userId="925d085fcd50c50b" providerId="LiveId" clId="{3A203FB1-DEC7-416A-9596-D751CAF401A0}" dt="2023-09-13T09:07:56.339" v="3103"/>
          <ac:spMkLst>
            <pc:docMk/>
            <pc:sldMk cId="1976348396" sldId="257"/>
            <ac:spMk id="25" creationId="{27DEFBAE-A096-C122-7A65-52E3D40D6222}"/>
          </ac:spMkLst>
        </pc:spChg>
        <pc:spChg chg="add mod">
          <ac:chgData name="Shukufa Musayeva" userId="925d085fcd50c50b" providerId="LiveId" clId="{3A203FB1-DEC7-416A-9596-D751CAF401A0}" dt="2023-09-13T10:43:27.200" v="3879" actId="20577"/>
          <ac:spMkLst>
            <pc:docMk/>
            <pc:sldMk cId="1976348396" sldId="257"/>
            <ac:spMk id="27" creationId="{9BC4E028-E4CE-D015-F7B5-1D916520B6EF}"/>
          </ac:spMkLst>
        </pc:spChg>
        <pc:spChg chg="add mod ord">
          <ac:chgData name="Shukufa Musayeva" userId="925d085fcd50c50b" providerId="LiveId" clId="{3A203FB1-DEC7-416A-9596-D751CAF401A0}" dt="2023-09-13T10:42:18.383" v="3859" actId="164"/>
          <ac:spMkLst>
            <pc:docMk/>
            <pc:sldMk cId="1976348396" sldId="257"/>
            <ac:spMk id="28" creationId="{6D84F784-E53E-7F73-7CDA-17834E56DA9F}"/>
          </ac:spMkLst>
        </pc:spChg>
        <pc:spChg chg="add mod">
          <ac:chgData name="Shukufa Musayeva" userId="925d085fcd50c50b" providerId="LiveId" clId="{3A203FB1-DEC7-416A-9596-D751CAF401A0}" dt="2023-09-13T10:42:18.383" v="3859" actId="164"/>
          <ac:spMkLst>
            <pc:docMk/>
            <pc:sldMk cId="1976348396" sldId="257"/>
            <ac:spMk id="35" creationId="{883673DD-6828-55BD-2262-EF2D32FEC2C7}"/>
          </ac:spMkLst>
        </pc:spChg>
        <pc:spChg chg="add mod">
          <ac:chgData name="Shukufa Musayeva" userId="925d085fcd50c50b" providerId="LiveId" clId="{3A203FB1-DEC7-416A-9596-D751CAF401A0}" dt="2023-09-13T10:42:18.383" v="3859" actId="164"/>
          <ac:spMkLst>
            <pc:docMk/>
            <pc:sldMk cId="1976348396" sldId="257"/>
            <ac:spMk id="36" creationId="{4D0D55FF-BF2F-3855-A104-282C3F8B3646}"/>
          </ac:spMkLst>
        </pc:spChg>
        <pc:spChg chg="add mod">
          <ac:chgData name="Shukufa Musayeva" userId="925d085fcd50c50b" providerId="LiveId" clId="{3A203FB1-DEC7-416A-9596-D751CAF401A0}" dt="2023-09-13T10:42:18.383" v="3859" actId="164"/>
          <ac:spMkLst>
            <pc:docMk/>
            <pc:sldMk cId="1976348396" sldId="257"/>
            <ac:spMk id="37" creationId="{65A00562-8250-6CBB-0659-AC63A005F886}"/>
          </ac:spMkLst>
        </pc:spChg>
        <pc:spChg chg="add mod">
          <ac:chgData name="Shukufa Musayeva" userId="925d085fcd50c50b" providerId="LiveId" clId="{3A203FB1-DEC7-416A-9596-D751CAF401A0}" dt="2023-09-13T10:42:18.383" v="3859" actId="164"/>
          <ac:spMkLst>
            <pc:docMk/>
            <pc:sldMk cId="1976348396" sldId="257"/>
            <ac:spMk id="38" creationId="{F25F316B-BBB3-1A1A-3880-A2819A4A2BC2}"/>
          </ac:spMkLst>
        </pc:spChg>
        <pc:spChg chg="add mod">
          <ac:chgData name="Shukufa Musayeva" userId="925d085fcd50c50b" providerId="LiveId" clId="{3A203FB1-DEC7-416A-9596-D751CAF401A0}" dt="2023-09-13T10:42:18.383" v="3859" actId="164"/>
          <ac:spMkLst>
            <pc:docMk/>
            <pc:sldMk cId="1976348396" sldId="257"/>
            <ac:spMk id="39" creationId="{B06A7198-86E2-466D-55A1-669D45F70438}"/>
          </ac:spMkLst>
        </pc:spChg>
        <pc:spChg chg="add mod">
          <ac:chgData name="Shukufa Musayeva" userId="925d085fcd50c50b" providerId="LiveId" clId="{3A203FB1-DEC7-416A-9596-D751CAF401A0}" dt="2023-09-13T10:42:18.383" v="3859" actId="164"/>
          <ac:spMkLst>
            <pc:docMk/>
            <pc:sldMk cId="1976348396" sldId="257"/>
            <ac:spMk id="40" creationId="{44034B3F-AA91-5085-C7B2-625681B842A7}"/>
          </ac:spMkLst>
        </pc:spChg>
        <pc:spChg chg="add mod">
          <ac:chgData name="Shukufa Musayeva" userId="925d085fcd50c50b" providerId="LiveId" clId="{3A203FB1-DEC7-416A-9596-D751CAF401A0}" dt="2023-09-13T10:42:18.383" v="3859" actId="164"/>
          <ac:spMkLst>
            <pc:docMk/>
            <pc:sldMk cId="1976348396" sldId="257"/>
            <ac:spMk id="41" creationId="{62998C34-453A-6727-2AAB-C27BF7DA6709}"/>
          </ac:spMkLst>
        </pc:spChg>
        <pc:spChg chg="add mod">
          <ac:chgData name="Shukufa Musayeva" userId="925d085fcd50c50b" providerId="LiveId" clId="{3A203FB1-DEC7-416A-9596-D751CAF401A0}" dt="2023-09-13T10:42:18.383" v="3859" actId="164"/>
          <ac:spMkLst>
            <pc:docMk/>
            <pc:sldMk cId="1976348396" sldId="257"/>
            <ac:spMk id="42" creationId="{8A6035F6-AD09-5E59-3288-9B20E6E7EFA9}"/>
          </ac:spMkLst>
        </pc:spChg>
        <pc:spChg chg="add mod">
          <ac:chgData name="Shukufa Musayeva" userId="925d085fcd50c50b" providerId="LiveId" clId="{3A203FB1-DEC7-416A-9596-D751CAF401A0}" dt="2023-09-13T10:42:18.383" v="3859" actId="164"/>
          <ac:spMkLst>
            <pc:docMk/>
            <pc:sldMk cId="1976348396" sldId="257"/>
            <ac:spMk id="44" creationId="{FDD5FE9B-3819-7146-924C-08CFECCA90E7}"/>
          </ac:spMkLst>
        </pc:spChg>
        <pc:spChg chg="add mod">
          <ac:chgData name="Shukufa Musayeva" userId="925d085fcd50c50b" providerId="LiveId" clId="{3A203FB1-DEC7-416A-9596-D751CAF401A0}" dt="2023-09-13T10:42:18.383" v="3859" actId="164"/>
          <ac:spMkLst>
            <pc:docMk/>
            <pc:sldMk cId="1976348396" sldId="257"/>
            <ac:spMk id="45" creationId="{91AA1E58-AEC6-CA8A-A361-BAB4611ADF23}"/>
          </ac:spMkLst>
        </pc:spChg>
        <pc:spChg chg="add del mod ord">
          <ac:chgData name="Shukufa Musayeva" userId="925d085fcd50c50b" providerId="LiveId" clId="{3A203FB1-DEC7-416A-9596-D751CAF401A0}" dt="2023-09-13T10:37:06.820" v="3805" actId="478"/>
          <ac:spMkLst>
            <pc:docMk/>
            <pc:sldMk cId="1976348396" sldId="257"/>
            <ac:spMk id="46" creationId="{8E6AB2D9-DB6A-5917-CB0D-9FDC2CDA6EAE}"/>
          </ac:spMkLst>
        </pc:spChg>
        <pc:spChg chg="add mod ord">
          <ac:chgData name="Shukufa Musayeva" userId="925d085fcd50c50b" providerId="LiveId" clId="{3A203FB1-DEC7-416A-9596-D751CAF401A0}" dt="2023-09-13T10:42:18.383" v="3859" actId="164"/>
          <ac:spMkLst>
            <pc:docMk/>
            <pc:sldMk cId="1976348396" sldId="257"/>
            <ac:spMk id="47" creationId="{539696B7-A2CC-417C-4A72-EF075983B2FA}"/>
          </ac:spMkLst>
        </pc:spChg>
        <pc:spChg chg="add del mod">
          <ac:chgData name="Shukufa Musayeva" userId="925d085fcd50c50b" providerId="LiveId" clId="{3A203FB1-DEC7-416A-9596-D751CAF401A0}" dt="2023-09-13T10:33:55.504" v="3764" actId="478"/>
          <ac:spMkLst>
            <pc:docMk/>
            <pc:sldMk cId="1976348396" sldId="257"/>
            <ac:spMk id="48" creationId="{D250330A-516B-7AFE-95D5-F9B60F0133F0}"/>
          </ac:spMkLst>
        </pc:spChg>
        <pc:spChg chg="add del">
          <ac:chgData name="Shukufa Musayeva" userId="925d085fcd50c50b" providerId="LiveId" clId="{3A203FB1-DEC7-416A-9596-D751CAF401A0}" dt="2023-09-13T10:38:07.634" v="3817" actId="478"/>
          <ac:spMkLst>
            <pc:docMk/>
            <pc:sldMk cId="1976348396" sldId="257"/>
            <ac:spMk id="49" creationId="{039CAC97-8B85-D4A1-63BD-14C476CDC994}"/>
          </ac:spMkLst>
        </pc:spChg>
        <pc:spChg chg="add mod ord">
          <ac:chgData name="Shukufa Musayeva" userId="925d085fcd50c50b" providerId="LiveId" clId="{3A203FB1-DEC7-416A-9596-D751CAF401A0}" dt="2023-09-13T10:42:18.383" v="3859" actId="164"/>
          <ac:spMkLst>
            <pc:docMk/>
            <pc:sldMk cId="1976348396" sldId="257"/>
            <ac:spMk id="50" creationId="{5EE41572-8AC7-E2E9-C6F5-B708B5A0308A}"/>
          </ac:spMkLst>
        </pc:spChg>
        <pc:spChg chg="add mod ord">
          <ac:chgData name="Shukufa Musayeva" userId="925d085fcd50c50b" providerId="LiveId" clId="{3A203FB1-DEC7-416A-9596-D751CAF401A0}" dt="2023-09-13T10:42:18.383" v="3859" actId="164"/>
          <ac:spMkLst>
            <pc:docMk/>
            <pc:sldMk cId="1976348396" sldId="257"/>
            <ac:spMk id="51" creationId="{119D43FB-B914-27A3-3A23-86323A5820C4}"/>
          </ac:spMkLst>
        </pc:spChg>
        <pc:spChg chg="add del mod ord">
          <ac:chgData name="Shukufa Musayeva" userId="925d085fcd50c50b" providerId="LiveId" clId="{3A203FB1-DEC7-416A-9596-D751CAF401A0}" dt="2023-09-13T10:33:56.383" v="3765" actId="478"/>
          <ac:spMkLst>
            <pc:docMk/>
            <pc:sldMk cId="1976348396" sldId="257"/>
            <ac:spMk id="52" creationId="{D760F676-5D9A-9C1E-E374-5A24F1E16788}"/>
          </ac:spMkLst>
        </pc:spChg>
        <pc:spChg chg="add mod">
          <ac:chgData name="Shukufa Musayeva" userId="925d085fcd50c50b" providerId="LiveId" clId="{3A203FB1-DEC7-416A-9596-D751CAF401A0}" dt="2023-09-13T10:37:21.238" v="3806" actId="164"/>
          <ac:spMkLst>
            <pc:docMk/>
            <pc:sldMk cId="1976348396" sldId="257"/>
            <ac:spMk id="53" creationId="{CCF1F636-3FEB-6AD8-6A90-15E25FBDE36E}"/>
          </ac:spMkLst>
        </pc:spChg>
        <pc:spChg chg="add del mod">
          <ac:chgData name="Shukufa Musayeva" userId="925d085fcd50c50b" providerId="LiveId" clId="{3A203FB1-DEC7-416A-9596-D751CAF401A0}" dt="2023-09-13T10:17:25.826" v="3689"/>
          <ac:spMkLst>
            <pc:docMk/>
            <pc:sldMk cId="1976348396" sldId="257"/>
            <ac:spMk id="54" creationId="{36EDC12A-E388-D231-74F2-9A59B1D3A9EA}"/>
          </ac:spMkLst>
        </pc:spChg>
        <pc:spChg chg="add mod">
          <ac:chgData name="Shukufa Musayeva" userId="925d085fcd50c50b" providerId="LiveId" clId="{3A203FB1-DEC7-416A-9596-D751CAF401A0}" dt="2023-09-13T10:37:21.238" v="3806" actId="164"/>
          <ac:spMkLst>
            <pc:docMk/>
            <pc:sldMk cId="1976348396" sldId="257"/>
            <ac:spMk id="55" creationId="{97A4E251-7108-E4FD-B9B3-3371ABBD33BB}"/>
          </ac:spMkLst>
        </pc:spChg>
        <pc:spChg chg="add mod ord">
          <ac:chgData name="Shukufa Musayeva" userId="925d085fcd50c50b" providerId="LiveId" clId="{3A203FB1-DEC7-416A-9596-D751CAF401A0}" dt="2023-09-13T10:42:18.383" v="3859" actId="164"/>
          <ac:spMkLst>
            <pc:docMk/>
            <pc:sldMk cId="1976348396" sldId="257"/>
            <ac:spMk id="56" creationId="{05D45692-21BA-F692-6D5D-E5601BD0193F}"/>
          </ac:spMkLst>
        </pc:spChg>
        <pc:spChg chg="add del mod">
          <ac:chgData name="Shukufa Musayeva" userId="925d085fcd50c50b" providerId="LiveId" clId="{3A203FB1-DEC7-416A-9596-D751CAF401A0}" dt="2023-09-13T10:37:39.602" v="3811" actId="478"/>
          <ac:spMkLst>
            <pc:docMk/>
            <pc:sldMk cId="1976348396" sldId="257"/>
            <ac:spMk id="59" creationId="{8CC436ED-3CAF-B451-2BAA-8192A460C567}"/>
          </ac:spMkLst>
        </pc:spChg>
        <pc:spChg chg="add mod">
          <ac:chgData name="Shukufa Musayeva" userId="925d085fcd50c50b" providerId="LiveId" clId="{3A203FB1-DEC7-416A-9596-D751CAF401A0}" dt="2023-09-13T10:42:18.383" v="3859" actId="164"/>
          <ac:spMkLst>
            <pc:docMk/>
            <pc:sldMk cId="1976348396" sldId="257"/>
            <ac:spMk id="61" creationId="{35EDF899-FA5B-3B0F-78D5-C1C4C05A5B23}"/>
          </ac:spMkLst>
        </pc:spChg>
        <pc:spChg chg="add mod ord">
          <ac:chgData name="Shukufa Musayeva" userId="925d085fcd50c50b" providerId="LiveId" clId="{3A203FB1-DEC7-416A-9596-D751CAF401A0}" dt="2023-09-13T10:42:18.383" v="3859" actId="164"/>
          <ac:spMkLst>
            <pc:docMk/>
            <pc:sldMk cId="1976348396" sldId="257"/>
            <ac:spMk id="62" creationId="{01110943-F59C-3359-F700-7BB378DB908D}"/>
          </ac:spMkLst>
        </pc:spChg>
        <pc:spChg chg="add mod">
          <ac:chgData name="Shukufa Musayeva" userId="925d085fcd50c50b" providerId="LiveId" clId="{3A203FB1-DEC7-416A-9596-D751CAF401A0}" dt="2023-09-13T10:42:18.383" v="3859" actId="164"/>
          <ac:spMkLst>
            <pc:docMk/>
            <pc:sldMk cId="1976348396" sldId="257"/>
            <ac:spMk id="63" creationId="{9A3718A6-35B8-E76E-A24E-D41F9DBA4293}"/>
          </ac:spMkLst>
        </pc:spChg>
        <pc:grpChg chg="mod">
          <ac:chgData name="Shukufa Musayeva" userId="925d085fcd50c50b" providerId="LiveId" clId="{3A203FB1-DEC7-416A-9596-D751CAF401A0}" dt="2023-09-13T08:54:35.393" v="2903"/>
          <ac:grpSpMkLst>
            <pc:docMk/>
            <pc:sldMk cId="1976348396" sldId="257"/>
            <ac:grpSpMk id="6" creationId="{E5244860-D4B6-BAEA-17A8-C62FE994F8F2}"/>
          </ac:grpSpMkLst>
        </pc:grpChg>
        <pc:grpChg chg="add mod ord">
          <ac:chgData name="Shukufa Musayeva" userId="925d085fcd50c50b" providerId="LiveId" clId="{3A203FB1-DEC7-416A-9596-D751CAF401A0}" dt="2023-09-13T10:42:18.383" v="3859" actId="164"/>
          <ac:grpSpMkLst>
            <pc:docMk/>
            <pc:sldMk cId="1976348396" sldId="257"/>
            <ac:grpSpMk id="57" creationId="{2CA38C65-5ADE-BF8F-C9CF-F529A1F71AA3}"/>
          </ac:grpSpMkLst>
        </pc:grpChg>
        <pc:grpChg chg="add mod">
          <ac:chgData name="Shukufa Musayeva" userId="925d085fcd50c50b" providerId="LiveId" clId="{3A203FB1-DEC7-416A-9596-D751CAF401A0}" dt="2023-09-13T10:43:50.670" v="3890" actId="1037"/>
          <ac:grpSpMkLst>
            <pc:docMk/>
            <pc:sldMk cId="1976348396" sldId="257"/>
            <ac:grpSpMk id="64" creationId="{FD5D6C78-5A02-5A0B-1F74-6591506EF73A}"/>
          </ac:grpSpMkLst>
        </pc:grpChg>
        <pc:picChg chg="del mod ord">
          <ac:chgData name="Shukufa Musayeva" userId="925d085fcd50c50b" providerId="LiveId" clId="{3A203FB1-DEC7-416A-9596-D751CAF401A0}" dt="2023-09-13T10:13:57.720" v="3626" actId="478"/>
          <ac:picMkLst>
            <pc:docMk/>
            <pc:sldMk cId="1976348396" sldId="257"/>
            <ac:picMk id="8" creationId="{00000000-0000-0000-0000-000000000000}"/>
          </ac:picMkLst>
        </pc:picChg>
        <pc:picChg chg="add del mod">
          <ac:chgData name="Shukufa Musayeva" userId="925d085fcd50c50b" providerId="LiveId" clId="{3A203FB1-DEC7-416A-9596-D751CAF401A0}" dt="2023-09-13T09:19:57.944" v="3210" actId="478"/>
          <ac:picMkLst>
            <pc:docMk/>
            <pc:sldMk cId="1976348396" sldId="257"/>
            <ac:picMk id="29" creationId="{C2521D2B-D0BF-9D95-AAED-FB5C792F03EB}"/>
          </ac:picMkLst>
        </pc:picChg>
        <pc:picChg chg="add del mod">
          <ac:chgData name="Shukufa Musayeva" userId="925d085fcd50c50b" providerId="LiveId" clId="{3A203FB1-DEC7-416A-9596-D751CAF401A0}" dt="2023-09-13T09:20:16.177" v="3213" actId="478"/>
          <ac:picMkLst>
            <pc:docMk/>
            <pc:sldMk cId="1976348396" sldId="257"/>
            <ac:picMk id="30" creationId="{7AF5D9B6-4613-422A-666E-5EF0CB1F8725}"/>
          </ac:picMkLst>
        </pc:picChg>
        <pc:picChg chg="add del mod">
          <ac:chgData name="Shukufa Musayeva" userId="925d085fcd50c50b" providerId="LiveId" clId="{3A203FB1-DEC7-416A-9596-D751CAF401A0}" dt="2023-09-13T09:21:33.696" v="3216" actId="478"/>
          <ac:picMkLst>
            <pc:docMk/>
            <pc:sldMk cId="1976348396" sldId="257"/>
            <ac:picMk id="31" creationId="{EE6F6683-292E-E706-FB37-85969769311C}"/>
          </ac:picMkLst>
        </pc:picChg>
        <pc:picChg chg="add del mod">
          <ac:chgData name="Shukufa Musayeva" userId="925d085fcd50c50b" providerId="LiveId" clId="{3A203FB1-DEC7-416A-9596-D751CAF401A0}" dt="2023-09-13T09:21:47.937" v="3219" actId="478"/>
          <ac:picMkLst>
            <pc:docMk/>
            <pc:sldMk cId="1976348396" sldId="257"/>
            <ac:picMk id="32" creationId="{819A6903-7AC4-5595-5783-D1FE72D10E15}"/>
          </ac:picMkLst>
        </pc:picChg>
        <pc:picChg chg="add del mod">
          <ac:chgData name="Shukufa Musayeva" userId="925d085fcd50c50b" providerId="LiveId" clId="{3A203FB1-DEC7-416A-9596-D751CAF401A0}" dt="2023-09-13T09:22:44.473" v="3222" actId="478"/>
          <ac:picMkLst>
            <pc:docMk/>
            <pc:sldMk cId="1976348396" sldId="257"/>
            <ac:picMk id="33" creationId="{49700626-310C-00E1-D615-36B727B2E95D}"/>
          </ac:picMkLst>
        </pc:picChg>
        <pc:picChg chg="add del mod">
          <ac:chgData name="Shukufa Musayeva" userId="925d085fcd50c50b" providerId="LiveId" clId="{3A203FB1-DEC7-416A-9596-D751CAF401A0}" dt="2023-09-13T09:47:27.665" v="3479" actId="478"/>
          <ac:picMkLst>
            <pc:docMk/>
            <pc:sldMk cId="1976348396" sldId="257"/>
            <ac:picMk id="34" creationId="{83402644-237D-1F78-E1A3-5E70B6378351}"/>
          </ac:picMkLst>
        </pc:picChg>
        <pc:picChg chg="add mod">
          <ac:chgData name="Shukufa Musayeva" userId="925d085fcd50c50b" providerId="LiveId" clId="{3A203FB1-DEC7-416A-9596-D751CAF401A0}" dt="2023-09-13T10:42:18.383" v="3859" actId="164"/>
          <ac:picMkLst>
            <pc:docMk/>
            <pc:sldMk cId="1976348396" sldId="257"/>
            <ac:picMk id="58" creationId="{720C6603-A822-696B-771F-A8C55239BF85}"/>
          </ac:picMkLst>
        </pc:picChg>
        <pc:picChg chg="add del">
          <ac:chgData name="Shukufa Musayeva" userId="925d085fcd50c50b" providerId="LiveId" clId="{3A203FB1-DEC7-416A-9596-D751CAF401A0}" dt="2023-09-13T10:37:58.470" v="3815" actId="478"/>
          <ac:picMkLst>
            <pc:docMk/>
            <pc:sldMk cId="1976348396" sldId="257"/>
            <ac:picMk id="60" creationId="{19AA6655-EFAE-C76F-61FF-E80826207EBD}"/>
          </ac:picMkLst>
        </pc:picChg>
        <pc:inkChg chg="add del mod">
          <ac:chgData name="Shukufa Musayeva" userId="925d085fcd50c50b" providerId="LiveId" clId="{3A203FB1-DEC7-416A-9596-D751CAF401A0}" dt="2023-09-13T08:54:35.849" v="2904" actId="9405"/>
          <ac:inkMkLst>
            <pc:docMk/>
            <pc:sldMk cId="1976348396" sldId="257"/>
            <ac:inkMk id="4" creationId="{F4703CA4-3473-6FAD-825E-2284ADF85D4C}"/>
          </ac:inkMkLst>
        </pc:inkChg>
        <pc:inkChg chg="add del mod">
          <ac:chgData name="Shukufa Musayeva" userId="925d085fcd50c50b" providerId="LiveId" clId="{3A203FB1-DEC7-416A-9596-D751CAF401A0}" dt="2023-09-13T08:54:35.393" v="2903"/>
          <ac:inkMkLst>
            <pc:docMk/>
            <pc:sldMk cId="1976348396" sldId="257"/>
            <ac:inkMk id="5" creationId="{81BA13FD-6E6C-9852-1BA6-296C600B478B}"/>
          </ac:inkMkLst>
        </pc:inkChg>
      </pc:sldChg>
      <pc:sldChg chg="modSp mod">
        <pc:chgData name="Shukufa Musayeva" userId="925d085fcd50c50b" providerId="LiveId" clId="{3A203FB1-DEC7-416A-9596-D751CAF401A0}" dt="2023-09-13T01:40:07.653" v="2514" actId="20577"/>
        <pc:sldMkLst>
          <pc:docMk/>
          <pc:sldMk cId="2957366405" sldId="258"/>
        </pc:sldMkLst>
        <pc:spChg chg="mod">
          <ac:chgData name="Shukufa Musayeva" userId="925d085fcd50c50b" providerId="LiveId" clId="{3A203FB1-DEC7-416A-9596-D751CAF401A0}" dt="2023-09-13T01:38:53.412" v="2432" actId="20577"/>
          <ac:spMkLst>
            <pc:docMk/>
            <pc:sldMk cId="2957366405" sldId="258"/>
            <ac:spMk id="6" creationId="{00000000-0000-0000-0000-000000000000}"/>
          </ac:spMkLst>
        </pc:spChg>
        <pc:spChg chg="mod">
          <ac:chgData name="Shukufa Musayeva" userId="925d085fcd50c50b" providerId="LiveId" clId="{3A203FB1-DEC7-416A-9596-D751CAF401A0}" dt="2023-09-13T01:40:07.653" v="2514" actId="20577"/>
          <ac:spMkLst>
            <pc:docMk/>
            <pc:sldMk cId="2957366405" sldId="258"/>
            <ac:spMk id="10" creationId="{00000000-0000-0000-0000-000000000000}"/>
          </ac:spMkLst>
        </pc:spChg>
      </pc:sldChg>
      <pc:sldChg chg="addSp delSp modSp mod">
        <pc:chgData name="Shukufa Musayeva" userId="925d085fcd50c50b" providerId="LiveId" clId="{3A203FB1-DEC7-416A-9596-D751CAF401A0}" dt="2023-09-17T17:13:48.647" v="4163" actId="403"/>
        <pc:sldMkLst>
          <pc:docMk/>
          <pc:sldMk cId="1075191531" sldId="259"/>
        </pc:sldMkLst>
        <pc:spChg chg="mod">
          <ac:chgData name="Shukufa Musayeva" userId="925d085fcd50c50b" providerId="LiveId" clId="{3A203FB1-DEC7-416A-9596-D751CAF401A0}" dt="2023-09-17T17:13:48.647" v="4163" actId="403"/>
          <ac:spMkLst>
            <pc:docMk/>
            <pc:sldMk cId="1075191531" sldId="259"/>
            <ac:spMk id="2" creationId="{D6ADA307-D8CB-E4B2-954D-BBF6CBFA9DFE}"/>
          </ac:spMkLst>
        </pc:spChg>
        <pc:spChg chg="mod">
          <ac:chgData name="Shukufa Musayeva" userId="925d085fcd50c50b" providerId="LiveId" clId="{3A203FB1-DEC7-416A-9596-D751CAF401A0}" dt="2023-09-13T00:32:15.298" v="1509" actId="20577"/>
          <ac:spMkLst>
            <pc:docMk/>
            <pc:sldMk cId="1075191531" sldId="259"/>
            <ac:spMk id="3" creationId="{5C265CEC-C6EF-E878-05B9-C312B97FD5CC}"/>
          </ac:spMkLst>
        </pc:spChg>
        <pc:spChg chg="add del mod">
          <ac:chgData name="Shukufa Musayeva" userId="925d085fcd50c50b" providerId="LiveId" clId="{3A203FB1-DEC7-416A-9596-D751CAF401A0}" dt="2023-09-12T13:36:33.260" v="438"/>
          <ac:spMkLst>
            <pc:docMk/>
            <pc:sldMk cId="1075191531" sldId="259"/>
            <ac:spMk id="5" creationId="{0ABEF7C3-88E1-F8D0-EFAF-ECE2DAE4E17A}"/>
          </ac:spMkLst>
        </pc:spChg>
        <pc:spChg chg="add del mod">
          <ac:chgData name="Shukufa Musayeva" userId="925d085fcd50c50b" providerId="LiveId" clId="{3A203FB1-DEC7-416A-9596-D751CAF401A0}" dt="2023-09-13T00:23:40.702" v="1455" actId="478"/>
          <ac:spMkLst>
            <pc:docMk/>
            <pc:sldMk cId="1075191531" sldId="259"/>
            <ac:spMk id="7" creationId="{1E7A8ED6-9E23-F62D-7C7B-DE99C2F4A043}"/>
          </ac:spMkLst>
        </pc:spChg>
      </pc:sldChg>
      <pc:sldChg chg="addSp delSp modSp mod">
        <pc:chgData name="Shukufa Musayeva" userId="925d085fcd50c50b" providerId="LiveId" clId="{3A203FB1-DEC7-416A-9596-D751CAF401A0}" dt="2023-09-17T17:13:54.327" v="4164" actId="403"/>
        <pc:sldMkLst>
          <pc:docMk/>
          <pc:sldMk cId="654378070" sldId="260"/>
        </pc:sldMkLst>
        <pc:spChg chg="mod">
          <ac:chgData name="Shukufa Musayeva" userId="925d085fcd50c50b" providerId="LiveId" clId="{3A203FB1-DEC7-416A-9596-D751CAF401A0}" dt="2023-09-17T17:13:54.327" v="4164" actId="403"/>
          <ac:spMkLst>
            <pc:docMk/>
            <pc:sldMk cId="654378070" sldId="260"/>
            <ac:spMk id="2" creationId="{D6ADA307-D8CB-E4B2-954D-BBF6CBFA9DFE}"/>
          </ac:spMkLst>
        </pc:spChg>
        <pc:spChg chg="mod">
          <ac:chgData name="Shukufa Musayeva" userId="925d085fcd50c50b" providerId="LiveId" clId="{3A203FB1-DEC7-416A-9596-D751CAF401A0}" dt="2023-09-12T07:51:13.739" v="93" actId="1076"/>
          <ac:spMkLst>
            <pc:docMk/>
            <pc:sldMk cId="654378070" sldId="260"/>
            <ac:spMk id="3" creationId="{0660A416-7F4A-C0D0-B35A-3F79A9CF0968}"/>
          </ac:spMkLst>
        </pc:spChg>
        <pc:spChg chg="mod">
          <ac:chgData name="Shukufa Musayeva" userId="925d085fcd50c50b" providerId="LiveId" clId="{3A203FB1-DEC7-416A-9596-D751CAF401A0}" dt="2023-09-13T00:11:55.508" v="1004" actId="5793"/>
          <ac:spMkLst>
            <pc:docMk/>
            <pc:sldMk cId="654378070" sldId="260"/>
            <ac:spMk id="4" creationId="{00000000-0000-0000-0000-000000000000}"/>
          </ac:spMkLst>
        </pc:spChg>
        <pc:spChg chg="mod">
          <ac:chgData name="Shukufa Musayeva" userId="925d085fcd50c50b" providerId="LiveId" clId="{3A203FB1-DEC7-416A-9596-D751CAF401A0}" dt="2023-09-14T06:19:28.975" v="4055" actId="20577"/>
          <ac:spMkLst>
            <pc:docMk/>
            <pc:sldMk cId="654378070" sldId="260"/>
            <ac:spMk id="5" creationId="{00000000-0000-0000-0000-000000000000}"/>
          </ac:spMkLst>
        </pc:spChg>
        <pc:spChg chg="mod">
          <ac:chgData name="Shukufa Musayeva" userId="925d085fcd50c50b" providerId="LiveId" clId="{3A203FB1-DEC7-416A-9596-D751CAF401A0}" dt="2023-09-13T00:06:38.682" v="881" actId="20577"/>
          <ac:spMkLst>
            <pc:docMk/>
            <pc:sldMk cId="654378070" sldId="260"/>
            <ac:spMk id="6" creationId="{00000000-0000-0000-0000-000000000000}"/>
          </ac:spMkLst>
        </pc:spChg>
        <pc:spChg chg="mod">
          <ac:chgData name="Shukufa Musayeva" userId="925d085fcd50c50b" providerId="LiveId" clId="{3A203FB1-DEC7-416A-9596-D751CAF401A0}" dt="2023-09-13T00:12:33.084" v="1025" actId="20577"/>
          <ac:spMkLst>
            <pc:docMk/>
            <pc:sldMk cId="654378070" sldId="260"/>
            <ac:spMk id="7" creationId="{00000000-0000-0000-0000-000000000000}"/>
          </ac:spMkLst>
        </pc:spChg>
        <pc:spChg chg="mod">
          <ac:chgData name="Shukufa Musayeva" userId="925d085fcd50c50b" providerId="LiveId" clId="{3A203FB1-DEC7-416A-9596-D751CAF401A0}" dt="2023-09-13T00:08:55.509" v="933" actId="1076"/>
          <ac:spMkLst>
            <pc:docMk/>
            <pc:sldMk cId="654378070" sldId="260"/>
            <ac:spMk id="8" creationId="{00000000-0000-0000-0000-000000000000}"/>
          </ac:spMkLst>
        </pc:spChg>
        <pc:spChg chg="add del mod">
          <ac:chgData name="Shukufa Musayeva" userId="925d085fcd50c50b" providerId="LiveId" clId="{3A203FB1-DEC7-416A-9596-D751CAF401A0}" dt="2023-09-13T00:10:46.908" v="998" actId="478"/>
          <ac:spMkLst>
            <pc:docMk/>
            <pc:sldMk cId="654378070" sldId="260"/>
            <ac:spMk id="10" creationId="{2FC747F5-F7E2-7D7C-3B70-2D96E21939F7}"/>
          </ac:spMkLst>
        </pc:spChg>
        <pc:cxnChg chg="mod">
          <ac:chgData name="Shukufa Musayeva" userId="925d085fcd50c50b" providerId="LiveId" clId="{3A203FB1-DEC7-416A-9596-D751CAF401A0}" dt="2023-09-14T06:19:28.975" v="4055" actId="20577"/>
          <ac:cxnSpMkLst>
            <pc:docMk/>
            <pc:sldMk cId="654378070" sldId="260"/>
            <ac:cxnSpMk id="14" creationId="{00000000-0000-0000-0000-000000000000}"/>
          </ac:cxnSpMkLst>
        </pc:cxnChg>
        <pc:cxnChg chg="mod">
          <ac:chgData name="Shukufa Musayeva" userId="925d085fcd50c50b" providerId="LiveId" clId="{3A203FB1-DEC7-416A-9596-D751CAF401A0}" dt="2023-09-13T00:12:27.175" v="1005" actId="20577"/>
          <ac:cxnSpMkLst>
            <pc:docMk/>
            <pc:sldMk cId="654378070" sldId="260"/>
            <ac:cxnSpMk id="16" creationId="{00000000-0000-0000-0000-000000000000}"/>
          </ac:cxnSpMkLst>
        </pc:cxnChg>
        <pc:cxnChg chg="mod">
          <ac:chgData name="Shukufa Musayeva" userId="925d085fcd50c50b" providerId="LiveId" clId="{3A203FB1-DEC7-416A-9596-D751CAF401A0}" dt="2023-09-13T00:11:53.916" v="1003" actId="20577"/>
          <ac:cxnSpMkLst>
            <pc:docMk/>
            <pc:sldMk cId="654378070" sldId="260"/>
            <ac:cxnSpMk id="23" creationId="{00000000-0000-0000-0000-000000000000}"/>
          </ac:cxnSpMkLst>
        </pc:cxnChg>
      </pc:sldChg>
      <pc:sldChg chg="addSp delSp modSp mod">
        <pc:chgData name="Shukufa Musayeva" userId="925d085fcd50c50b" providerId="LiveId" clId="{3A203FB1-DEC7-416A-9596-D751CAF401A0}" dt="2023-09-17T17:13:59.798" v="4165" actId="403"/>
        <pc:sldMkLst>
          <pc:docMk/>
          <pc:sldMk cId="1847406789" sldId="261"/>
        </pc:sldMkLst>
        <pc:spChg chg="mod">
          <ac:chgData name="Shukufa Musayeva" userId="925d085fcd50c50b" providerId="LiveId" clId="{3A203FB1-DEC7-416A-9596-D751CAF401A0}" dt="2023-09-17T17:13:59.798" v="4165" actId="403"/>
          <ac:spMkLst>
            <pc:docMk/>
            <pc:sldMk cId="1847406789" sldId="261"/>
            <ac:spMk id="2" creationId="{D6ADA307-D8CB-E4B2-954D-BBF6CBFA9DFE}"/>
          </ac:spMkLst>
        </pc:spChg>
        <pc:spChg chg="add del mod">
          <ac:chgData name="Shukufa Musayeva" userId="925d085fcd50c50b" providerId="LiveId" clId="{3A203FB1-DEC7-416A-9596-D751CAF401A0}" dt="2023-09-13T00:17:43.525" v="1264" actId="478"/>
          <ac:spMkLst>
            <pc:docMk/>
            <pc:sldMk cId="1847406789" sldId="261"/>
            <ac:spMk id="4" creationId="{BD88C962-8C10-45D1-8AA0-25EB2847442F}"/>
          </ac:spMkLst>
        </pc:spChg>
        <pc:spChg chg="mod">
          <ac:chgData name="Shukufa Musayeva" userId="925d085fcd50c50b" providerId="LiveId" clId="{3A203FB1-DEC7-416A-9596-D751CAF401A0}" dt="2023-09-13T00:17:34.256" v="1263" actId="20577"/>
          <ac:spMkLst>
            <pc:docMk/>
            <pc:sldMk cId="1847406789" sldId="261"/>
            <ac:spMk id="15" creationId="{00000000-0000-0000-0000-000000000000}"/>
          </ac:spMkLst>
        </pc:spChg>
      </pc:sldChg>
      <pc:sldChg chg="addSp delSp modSp mod">
        <pc:chgData name="Shukufa Musayeva" userId="925d085fcd50c50b" providerId="LiveId" clId="{3A203FB1-DEC7-416A-9596-D751CAF401A0}" dt="2023-09-17T17:14:13.201" v="4167" actId="403"/>
        <pc:sldMkLst>
          <pc:docMk/>
          <pc:sldMk cId="0" sldId="270"/>
        </pc:sldMkLst>
        <pc:spChg chg="mod">
          <ac:chgData name="Shukufa Musayeva" userId="925d085fcd50c50b" providerId="LiveId" clId="{3A203FB1-DEC7-416A-9596-D751CAF401A0}" dt="2023-09-13T00:36:24.918" v="1524" actId="20577"/>
          <ac:spMkLst>
            <pc:docMk/>
            <pc:sldMk cId="0" sldId="270"/>
            <ac:spMk id="3" creationId="{00000000-0000-0000-0000-000000000000}"/>
          </ac:spMkLst>
        </pc:spChg>
        <pc:spChg chg="add del mod">
          <ac:chgData name="Shukufa Musayeva" userId="925d085fcd50c50b" providerId="LiveId" clId="{3A203FB1-DEC7-416A-9596-D751CAF401A0}" dt="2023-09-13T00:35:36.719" v="1516" actId="478"/>
          <ac:spMkLst>
            <pc:docMk/>
            <pc:sldMk cId="0" sldId="270"/>
            <ac:spMk id="4" creationId="{FC5709E4-2B0C-ED9C-F297-D2A64615A83F}"/>
          </ac:spMkLst>
        </pc:spChg>
        <pc:spChg chg="mod">
          <ac:chgData name="Shukufa Musayeva" userId="925d085fcd50c50b" providerId="LiveId" clId="{3A203FB1-DEC7-416A-9596-D751CAF401A0}" dt="2023-09-17T17:14:13.201" v="4167" actId="403"/>
          <ac:spMkLst>
            <pc:docMk/>
            <pc:sldMk cId="0" sldId="270"/>
            <ac:spMk id="15" creationId="{BF29CBCA-288D-AB5A-0320-F329970B7C60}"/>
          </ac:spMkLst>
        </pc:spChg>
      </pc:sldChg>
      <pc:sldChg chg="modSp mod">
        <pc:chgData name="Shukufa Musayeva" userId="925d085fcd50c50b" providerId="LiveId" clId="{3A203FB1-DEC7-416A-9596-D751CAF401A0}" dt="2023-09-17T17:14:20.540" v="4168" actId="403"/>
        <pc:sldMkLst>
          <pc:docMk/>
          <pc:sldMk cId="2417158581" sldId="271"/>
        </pc:sldMkLst>
        <pc:spChg chg="mod">
          <ac:chgData name="Shukufa Musayeva" userId="925d085fcd50c50b" providerId="LiveId" clId="{3A203FB1-DEC7-416A-9596-D751CAF401A0}" dt="2023-09-17T17:14:20.540" v="4168" actId="403"/>
          <ac:spMkLst>
            <pc:docMk/>
            <pc:sldMk cId="2417158581" sldId="271"/>
            <ac:spMk id="2" creationId="{D6ADA307-D8CB-E4B2-954D-BBF6CBFA9DFE}"/>
          </ac:spMkLst>
        </pc:spChg>
        <pc:spChg chg="mod">
          <ac:chgData name="Shukufa Musayeva" userId="925d085fcd50c50b" providerId="LiveId" clId="{3A203FB1-DEC7-416A-9596-D751CAF401A0}" dt="2023-09-13T00:38:52.457" v="1838" actId="27636"/>
          <ac:spMkLst>
            <pc:docMk/>
            <pc:sldMk cId="2417158581" sldId="271"/>
            <ac:spMk id="3" creationId="{5C265CEC-C6EF-E878-05B9-C312B97FD5CC}"/>
          </ac:spMkLst>
        </pc:spChg>
        <pc:spChg chg="mod">
          <ac:chgData name="Shukufa Musayeva" userId="925d085fcd50c50b" providerId="LiveId" clId="{3A203FB1-DEC7-416A-9596-D751CAF401A0}" dt="2023-09-13T00:38:56.876" v="1847" actId="20577"/>
          <ac:spMkLst>
            <pc:docMk/>
            <pc:sldMk cId="2417158581" sldId="271"/>
            <ac:spMk id="4" creationId="{00000000-0000-0000-0000-000000000000}"/>
          </ac:spMkLst>
        </pc:spChg>
      </pc:sldChg>
      <pc:sldChg chg="modSp mod">
        <pc:chgData name="Shukufa Musayeva" userId="925d085fcd50c50b" providerId="LiveId" clId="{3A203FB1-DEC7-416A-9596-D751CAF401A0}" dt="2023-09-17T17:14:24.543" v="4169" actId="403"/>
        <pc:sldMkLst>
          <pc:docMk/>
          <pc:sldMk cId="1682987648" sldId="272"/>
        </pc:sldMkLst>
        <pc:spChg chg="mod">
          <ac:chgData name="Shukufa Musayeva" userId="925d085fcd50c50b" providerId="LiveId" clId="{3A203FB1-DEC7-416A-9596-D751CAF401A0}" dt="2023-09-17T17:14:24.543" v="4169" actId="403"/>
          <ac:spMkLst>
            <pc:docMk/>
            <pc:sldMk cId="1682987648" sldId="272"/>
            <ac:spMk id="2" creationId="{D6ADA307-D8CB-E4B2-954D-BBF6CBFA9DFE}"/>
          </ac:spMkLst>
        </pc:spChg>
        <pc:spChg chg="mod">
          <ac:chgData name="Shukufa Musayeva" userId="925d085fcd50c50b" providerId="LiveId" clId="{3A203FB1-DEC7-416A-9596-D751CAF401A0}" dt="2023-09-13T00:42:01.659" v="1874" actId="20577"/>
          <ac:spMkLst>
            <pc:docMk/>
            <pc:sldMk cId="1682987648" sldId="272"/>
            <ac:spMk id="3" creationId="{5C265CEC-C6EF-E878-05B9-C312B97FD5CC}"/>
          </ac:spMkLst>
        </pc:spChg>
      </pc:sldChg>
      <pc:sldChg chg="addSp delSp modSp mod">
        <pc:chgData name="Shukufa Musayeva" userId="925d085fcd50c50b" providerId="LiveId" clId="{3A203FB1-DEC7-416A-9596-D751CAF401A0}" dt="2023-09-17T17:14:33.191" v="4172" actId="20577"/>
        <pc:sldMkLst>
          <pc:docMk/>
          <pc:sldMk cId="2772297199" sldId="273"/>
        </pc:sldMkLst>
        <pc:spChg chg="mod">
          <ac:chgData name="Shukufa Musayeva" userId="925d085fcd50c50b" providerId="LiveId" clId="{3A203FB1-DEC7-416A-9596-D751CAF401A0}" dt="2023-09-17T17:14:33.191" v="4172" actId="20577"/>
          <ac:spMkLst>
            <pc:docMk/>
            <pc:sldMk cId="2772297199" sldId="273"/>
            <ac:spMk id="2" creationId="{D6ADA307-D8CB-E4B2-954D-BBF6CBFA9DFE}"/>
          </ac:spMkLst>
        </pc:spChg>
        <pc:spChg chg="mod">
          <ac:chgData name="Shukufa Musayeva" userId="925d085fcd50c50b" providerId="LiveId" clId="{3A203FB1-DEC7-416A-9596-D751CAF401A0}" dt="2023-09-13T00:45:20.780" v="1898" actId="113"/>
          <ac:spMkLst>
            <pc:docMk/>
            <pc:sldMk cId="2772297199" sldId="273"/>
            <ac:spMk id="4" creationId="{00000000-0000-0000-0000-000000000000}"/>
          </ac:spMkLst>
        </pc:spChg>
        <pc:spChg chg="add del mod">
          <ac:chgData name="Shukufa Musayeva" userId="925d085fcd50c50b" providerId="LiveId" clId="{3A203FB1-DEC7-416A-9596-D751CAF401A0}" dt="2023-09-13T00:45:04.029" v="1895" actId="478"/>
          <ac:spMkLst>
            <pc:docMk/>
            <pc:sldMk cId="2772297199" sldId="273"/>
            <ac:spMk id="5" creationId="{B5A46C8E-56D9-7635-93AB-5603D0EBE3E8}"/>
          </ac:spMkLst>
        </pc:spChg>
      </pc:sldChg>
      <pc:sldChg chg="addSp delSp modSp mod">
        <pc:chgData name="Shukufa Musayeva" userId="925d085fcd50c50b" providerId="LiveId" clId="{3A203FB1-DEC7-416A-9596-D751CAF401A0}" dt="2023-09-17T17:14:40.351" v="4173" actId="403"/>
        <pc:sldMkLst>
          <pc:docMk/>
          <pc:sldMk cId="2753096818" sldId="274"/>
        </pc:sldMkLst>
        <pc:spChg chg="mod">
          <ac:chgData name="Shukufa Musayeva" userId="925d085fcd50c50b" providerId="LiveId" clId="{3A203FB1-DEC7-416A-9596-D751CAF401A0}" dt="2023-09-17T17:14:40.351" v="4173" actId="403"/>
          <ac:spMkLst>
            <pc:docMk/>
            <pc:sldMk cId="2753096818" sldId="274"/>
            <ac:spMk id="2" creationId="{D6ADA307-D8CB-E4B2-954D-BBF6CBFA9DFE}"/>
          </ac:spMkLst>
        </pc:spChg>
        <pc:spChg chg="mod">
          <ac:chgData name="Shukufa Musayeva" userId="925d085fcd50c50b" providerId="LiveId" clId="{3A203FB1-DEC7-416A-9596-D751CAF401A0}" dt="2023-09-13T00:49:58.063" v="1990" actId="20577"/>
          <ac:spMkLst>
            <pc:docMk/>
            <pc:sldMk cId="2753096818" sldId="274"/>
            <ac:spMk id="3" creationId="{5C265CEC-C6EF-E878-05B9-C312B97FD5CC}"/>
          </ac:spMkLst>
        </pc:spChg>
        <pc:spChg chg="add del mod">
          <ac:chgData name="Shukufa Musayeva" userId="925d085fcd50c50b" providerId="LiveId" clId="{3A203FB1-DEC7-416A-9596-D751CAF401A0}" dt="2023-09-13T00:58:41.504" v="1991" actId="478"/>
          <ac:spMkLst>
            <pc:docMk/>
            <pc:sldMk cId="2753096818" sldId="274"/>
            <ac:spMk id="5" creationId="{C54AC3EB-B3A2-B692-3535-ECB2AC550160}"/>
          </ac:spMkLst>
        </pc:spChg>
      </pc:sldChg>
      <pc:sldChg chg="addSp delSp modSp mod">
        <pc:chgData name="Shukufa Musayeva" userId="925d085fcd50c50b" providerId="LiveId" clId="{3A203FB1-DEC7-416A-9596-D751CAF401A0}" dt="2023-09-17T17:16:53.816" v="4193" actId="1076"/>
        <pc:sldMkLst>
          <pc:docMk/>
          <pc:sldMk cId="1079146458" sldId="275"/>
        </pc:sldMkLst>
        <pc:spChg chg="mod">
          <ac:chgData name="Shukufa Musayeva" userId="925d085fcd50c50b" providerId="LiveId" clId="{3A203FB1-DEC7-416A-9596-D751CAF401A0}" dt="2023-09-17T17:14:45.109" v="4175" actId="403"/>
          <ac:spMkLst>
            <pc:docMk/>
            <pc:sldMk cId="1079146458" sldId="275"/>
            <ac:spMk id="2" creationId="{D6ADA307-D8CB-E4B2-954D-BBF6CBFA9DFE}"/>
          </ac:spMkLst>
        </pc:spChg>
        <pc:spChg chg="mod">
          <ac:chgData name="Shukufa Musayeva" userId="925d085fcd50c50b" providerId="LiveId" clId="{3A203FB1-DEC7-416A-9596-D751CAF401A0}" dt="2023-09-17T17:16:48.619" v="4192" actId="14100"/>
          <ac:spMkLst>
            <pc:docMk/>
            <pc:sldMk cId="1079146458" sldId="275"/>
            <ac:spMk id="3" creationId="{5C265CEC-C6EF-E878-05B9-C312B97FD5CC}"/>
          </ac:spMkLst>
        </pc:spChg>
        <pc:spChg chg="mod">
          <ac:chgData name="Shukufa Musayeva" userId="925d085fcd50c50b" providerId="LiveId" clId="{3A203FB1-DEC7-416A-9596-D751CAF401A0}" dt="2023-09-17T17:15:10.270" v="4176" actId="164"/>
          <ac:spMkLst>
            <pc:docMk/>
            <pc:sldMk cId="1079146458" sldId="275"/>
            <ac:spMk id="4" creationId="{00000000-0000-0000-0000-000000000000}"/>
          </ac:spMkLst>
        </pc:spChg>
        <pc:spChg chg="mod">
          <ac:chgData name="Shukufa Musayeva" userId="925d085fcd50c50b" providerId="LiveId" clId="{3A203FB1-DEC7-416A-9596-D751CAF401A0}" dt="2023-09-17T17:15:10.270" v="4176" actId="164"/>
          <ac:spMkLst>
            <pc:docMk/>
            <pc:sldMk cId="1079146458" sldId="275"/>
            <ac:spMk id="5" creationId="{00000000-0000-0000-0000-000000000000}"/>
          </ac:spMkLst>
        </pc:spChg>
        <pc:spChg chg="mod">
          <ac:chgData name="Shukufa Musayeva" userId="925d085fcd50c50b" providerId="LiveId" clId="{3A203FB1-DEC7-416A-9596-D751CAF401A0}" dt="2023-09-17T17:15:10.270" v="4176" actId="164"/>
          <ac:spMkLst>
            <pc:docMk/>
            <pc:sldMk cId="1079146458" sldId="275"/>
            <ac:spMk id="6" creationId="{00000000-0000-0000-0000-000000000000}"/>
          </ac:spMkLst>
        </pc:spChg>
        <pc:spChg chg="mod">
          <ac:chgData name="Shukufa Musayeva" userId="925d085fcd50c50b" providerId="LiveId" clId="{3A203FB1-DEC7-416A-9596-D751CAF401A0}" dt="2023-09-17T17:15:10.270" v="4176" actId="164"/>
          <ac:spMkLst>
            <pc:docMk/>
            <pc:sldMk cId="1079146458" sldId="275"/>
            <ac:spMk id="7" creationId="{00000000-0000-0000-0000-000000000000}"/>
          </ac:spMkLst>
        </pc:spChg>
        <pc:spChg chg="mod">
          <ac:chgData name="Shukufa Musayeva" userId="925d085fcd50c50b" providerId="LiveId" clId="{3A203FB1-DEC7-416A-9596-D751CAF401A0}" dt="2023-09-17T17:15:10.270" v="4176" actId="164"/>
          <ac:spMkLst>
            <pc:docMk/>
            <pc:sldMk cId="1079146458" sldId="275"/>
            <ac:spMk id="8" creationId="{00000000-0000-0000-0000-000000000000}"/>
          </ac:spMkLst>
        </pc:spChg>
        <pc:spChg chg="add del mod">
          <ac:chgData name="Shukufa Musayeva" userId="925d085fcd50c50b" providerId="LiveId" clId="{3A203FB1-DEC7-416A-9596-D751CAF401A0}" dt="2023-09-13T01:31:58.668" v="2349" actId="478"/>
          <ac:spMkLst>
            <pc:docMk/>
            <pc:sldMk cId="1079146458" sldId="275"/>
            <ac:spMk id="11" creationId="{56989E6F-C87D-4939-20F5-54255C7DFB62}"/>
          </ac:spMkLst>
        </pc:spChg>
        <pc:spChg chg="mod">
          <ac:chgData name="Shukufa Musayeva" userId="925d085fcd50c50b" providerId="LiveId" clId="{3A203FB1-DEC7-416A-9596-D751CAF401A0}" dt="2023-09-17T17:15:44.768" v="4183" actId="1038"/>
          <ac:spMkLst>
            <pc:docMk/>
            <pc:sldMk cId="1079146458" sldId="275"/>
            <ac:spMk id="24" creationId="{00000000-0000-0000-0000-000000000000}"/>
          </ac:spMkLst>
        </pc:spChg>
        <pc:spChg chg="mod">
          <ac:chgData name="Shukufa Musayeva" userId="925d085fcd50c50b" providerId="LiveId" clId="{3A203FB1-DEC7-416A-9596-D751CAF401A0}" dt="2023-09-17T17:15:32.514" v="4179" actId="164"/>
          <ac:spMkLst>
            <pc:docMk/>
            <pc:sldMk cId="1079146458" sldId="275"/>
            <ac:spMk id="25" creationId="{00000000-0000-0000-0000-000000000000}"/>
          </ac:spMkLst>
        </pc:spChg>
        <pc:spChg chg="mod">
          <ac:chgData name="Shukufa Musayeva" userId="925d085fcd50c50b" providerId="LiveId" clId="{3A203FB1-DEC7-416A-9596-D751CAF401A0}" dt="2023-09-17T17:16:43.459" v="4191" actId="14100"/>
          <ac:spMkLst>
            <pc:docMk/>
            <pc:sldMk cId="1079146458" sldId="275"/>
            <ac:spMk id="32" creationId="{00000000-0000-0000-0000-000000000000}"/>
          </ac:spMkLst>
        </pc:spChg>
        <pc:grpChg chg="add mod">
          <ac:chgData name="Shukufa Musayeva" userId="925d085fcd50c50b" providerId="LiveId" clId="{3A203FB1-DEC7-416A-9596-D751CAF401A0}" dt="2023-09-17T17:16:18.850" v="4189" actId="1076"/>
          <ac:grpSpMkLst>
            <pc:docMk/>
            <pc:sldMk cId="1079146458" sldId="275"/>
            <ac:grpSpMk id="9" creationId="{2422045C-31B8-880A-09A9-880AC36EBA0B}"/>
          </ac:grpSpMkLst>
        </pc:grpChg>
        <pc:grpChg chg="add mod">
          <ac:chgData name="Shukufa Musayeva" userId="925d085fcd50c50b" providerId="LiveId" clId="{3A203FB1-DEC7-416A-9596-D751CAF401A0}" dt="2023-09-17T17:16:53.816" v="4193" actId="1076"/>
          <ac:grpSpMkLst>
            <pc:docMk/>
            <pc:sldMk cId="1079146458" sldId="275"/>
            <ac:grpSpMk id="11" creationId="{9B72F655-7369-BBE6-20AE-8E20FE4E5BCC}"/>
          </ac:grpSpMkLst>
        </pc:grpChg>
        <pc:cxnChg chg="mod">
          <ac:chgData name="Shukufa Musayeva" userId="925d085fcd50c50b" providerId="LiveId" clId="{3A203FB1-DEC7-416A-9596-D751CAF401A0}" dt="2023-09-17T17:15:10.270" v="4176" actId="164"/>
          <ac:cxnSpMkLst>
            <pc:docMk/>
            <pc:sldMk cId="1079146458" sldId="275"/>
            <ac:cxnSpMk id="10" creationId="{00000000-0000-0000-0000-000000000000}"/>
          </ac:cxnSpMkLst>
        </pc:cxnChg>
        <pc:cxnChg chg="mod">
          <ac:chgData name="Shukufa Musayeva" userId="925d085fcd50c50b" providerId="LiveId" clId="{3A203FB1-DEC7-416A-9596-D751CAF401A0}" dt="2023-09-17T17:15:10.270" v="4176" actId="164"/>
          <ac:cxnSpMkLst>
            <pc:docMk/>
            <pc:sldMk cId="1079146458" sldId="275"/>
            <ac:cxnSpMk id="12" creationId="{00000000-0000-0000-0000-000000000000}"/>
          </ac:cxnSpMkLst>
        </pc:cxnChg>
        <pc:cxnChg chg="mod">
          <ac:chgData name="Shukufa Musayeva" userId="925d085fcd50c50b" providerId="LiveId" clId="{3A203FB1-DEC7-416A-9596-D751CAF401A0}" dt="2023-09-17T17:15:10.270" v="4176" actId="164"/>
          <ac:cxnSpMkLst>
            <pc:docMk/>
            <pc:sldMk cId="1079146458" sldId="275"/>
            <ac:cxnSpMk id="15" creationId="{00000000-0000-0000-0000-000000000000}"/>
          </ac:cxnSpMkLst>
        </pc:cxnChg>
        <pc:cxnChg chg="mod">
          <ac:chgData name="Shukufa Musayeva" userId="925d085fcd50c50b" providerId="LiveId" clId="{3A203FB1-DEC7-416A-9596-D751CAF401A0}" dt="2023-09-17T17:15:10.270" v="4176" actId="164"/>
          <ac:cxnSpMkLst>
            <pc:docMk/>
            <pc:sldMk cId="1079146458" sldId="275"/>
            <ac:cxnSpMk id="18" creationId="{00000000-0000-0000-0000-000000000000}"/>
          </ac:cxnSpMkLst>
        </pc:cxnChg>
        <pc:cxnChg chg="mod">
          <ac:chgData name="Shukufa Musayeva" userId="925d085fcd50c50b" providerId="LiveId" clId="{3A203FB1-DEC7-416A-9596-D751CAF401A0}" dt="2023-09-17T17:15:44.768" v="4183" actId="1038"/>
          <ac:cxnSpMkLst>
            <pc:docMk/>
            <pc:sldMk cId="1079146458" sldId="275"/>
            <ac:cxnSpMk id="27" creationId="{00000000-0000-0000-0000-000000000000}"/>
          </ac:cxnSpMkLst>
        </pc:cxnChg>
        <pc:cxnChg chg="mod">
          <ac:chgData name="Shukufa Musayeva" userId="925d085fcd50c50b" providerId="LiveId" clId="{3A203FB1-DEC7-416A-9596-D751CAF401A0}" dt="2023-09-17T17:16:48.619" v="4192" actId="14100"/>
          <ac:cxnSpMkLst>
            <pc:docMk/>
            <pc:sldMk cId="1079146458" sldId="275"/>
            <ac:cxnSpMk id="34" creationId="{00000000-0000-0000-0000-000000000000}"/>
          </ac:cxnSpMkLst>
        </pc:cxnChg>
      </pc:sldChg>
      <pc:sldChg chg="modSp mod">
        <pc:chgData name="Shukufa Musayeva" userId="925d085fcd50c50b" providerId="LiveId" clId="{3A203FB1-DEC7-416A-9596-D751CAF401A0}" dt="2023-09-17T17:17:01.420" v="4195" actId="403"/>
        <pc:sldMkLst>
          <pc:docMk/>
          <pc:sldMk cId="3290620826" sldId="276"/>
        </pc:sldMkLst>
        <pc:spChg chg="mod">
          <ac:chgData name="Shukufa Musayeva" userId="925d085fcd50c50b" providerId="LiveId" clId="{3A203FB1-DEC7-416A-9596-D751CAF401A0}" dt="2023-09-17T17:17:01.420" v="4195" actId="403"/>
          <ac:spMkLst>
            <pc:docMk/>
            <pc:sldMk cId="3290620826" sldId="276"/>
            <ac:spMk id="2" creationId="{D6ADA307-D8CB-E4B2-954D-BBF6CBFA9DFE}"/>
          </ac:spMkLst>
        </pc:spChg>
        <pc:spChg chg="mod">
          <ac:chgData name="Shukufa Musayeva" userId="925d085fcd50c50b" providerId="LiveId" clId="{3A203FB1-DEC7-416A-9596-D751CAF401A0}" dt="2023-09-13T01:33:37.371" v="2361" actId="20577"/>
          <ac:spMkLst>
            <pc:docMk/>
            <pc:sldMk cId="3290620826" sldId="276"/>
            <ac:spMk id="3" creationId="{5C265CEC-C6EF-E878-05B9-C312B97FD5CC}"/>
          </ac:spMkLst>
        </pc:spChg>
      </pc:sldChg>
      <pc:sldChg chg="modSp mod">
        <pc:chgData name="Shukufa Musayeva" userId="925d085fcd50c50b" providerId="LiveId" clId="{3A203FB1-DEC7-416A-9596-D751CAF401A0}" dt="2023-09-17T17:17:06.907" v="4196" actId="403"/>
        <pc:sldMkLst>
          <pc:docMk/>
          <pc:sldMk cId="4180653617" sldId="277"/>
        </pc:sldMkLst>
        <pc:spChg chg="mod">
          <ac:chgData name="Shukufa Musayeva" userId="925d085fcd50c50b" providerId="LiveId" clId="{3A203FB1-DEC7-416A-9596-D751CAF401A0}" dt="2023-09-17T17:17:06.907" v="4196" actId="403"/>
          <ac:spMkLst>
            <pc:docMk/>
            <pc:sldMk cId="4180653617" sldId="277"/>
            <ac:spMk id="2" creationId="{D6ADA307-D8CB-E4B2-954D-BBF6CBFA9DFE}"/>
          </ac:spMkLst>
        </pc:spChg>
        <pc:spChg chg="mod">
          <ac:chgData name="Shukufa Musayeva" userId="925d085fcd50c50b" providerId="LiveId" clId="{3A203FB1-DEC7-416A-9596-D751CAF401A0}" dt="2023-09-13T01:34:32.340" v="2384" actId="20577"/>
          <ac:spMkLst>
            <pc:docMk/>
            <pc:sldMk cId="4180653617" sldId="277"/>
            <ac:spMk id="4" creationId="{00000000-0000-0000-0000-000000000000}"/>
          </ac:spMkLst>
        </pc:spChg>
      </pc:sldChg>
      <pc:sldChg chg="addSp delSp modSp mod">
        <pc:chgData name="Shukufa Musayeva" userId="925d085fcd50c50b" providerId="LiveId" clId="{3A203FB1-DEC7-416A-9596-D751CAF401A0}" dt="2023-09-17T17:17:28.408" v="4200" actId="403"/>
        <pc:sldMkLst>
          <pc:docMk/>
          <pc:sldMk cId="2443312709" sldId="278"/>
        </pc:sldMkLst>
        <pc:spChg chg="mod">
          <ac:chgData name="Shukufa Musayeva" userId="925d085fcd50c50b" providerId="LiveId" clId="{3A203FB1-DEC7-416A-9596-D751CAF401A0}" dt="2023-09-17T17:17:28.408" v="4200" actId="403"/>
          <ac:spMkLst>
            <pc:docMk/>
            <pc:sldMk cId="2443312709" sldId="278"/>
            <ac:spMk id="2" creationId="{D6ADA307-D8CB-E4B2-954D-BBF6CBFA9DFE}"/>
          </ac:spMkLst>
        </pc:spChg>
        <pc:spChg chg="mod">
          <ac:chgData name="Shukufa Musayeva" userId="925d085fcd50c50b" providerId="LiveId" clId="{3A203FB1-DEC7-416A-9596-D751CAF401A0}" dt="2023-09-13T08:05:05.560" v="2596"/>
          <ac:spMkLst>
            <pc:docMk/>
            <pc:sldMk cId="2443312709" sldId="278"/>
            <ac:spMk id="4" creationId="{00000000-0000-0000-0000-000000000000}"/>
          </ac:spMkLst>
        </pc:spChg>
        <pc:spChg chg="mod">
          <ac:chgData name="Shukufa Musayeva" userId="925d085fcd50c50b" providerId="LiveId" clId="{3A203FB1-DEC7-416A-9596-D751CAF401A0}" dt="2023-09-13T08:06:57.449" v="2614" actId="6549"/>
          <ac:spMkLst>
            <pc:docMk/>
            <pc:sldMk cId="2443312709" sldId="278"/>
            <ac:spMk id="5" creationId="{00000000-0000-0000-0000-000000000000}"/>
          </ac:spMkLst>
        </pc:spChg>
        <pc:spChg chg="mod">
          <ac:chgData name="Shukufa Musayeva" userId="925d085fcd50c50b" providerId="LiveId" clId="{3A203FB1-DEC7-416A-9596-D751CAF401A0}" dt="2023-09-13T08:07:49.458" v="2625"/>
          <ac:spMkLst>
            <pc:docMk/>
            <pc:sldMk cId="2443312709" sldId="278"/>
            <ac:spMk id="6" creationId="{00000000-0000-0000-0000-000000000000}"/>
          </ac:spMkLst>
        </pc:spChg>
        <pc:spChg chg="add del mod">
          <ac:chgData name="Shukufa Musayeva" userId="925d085fcd50c50b" providerId="LiveId" clId="{3A203FB1-DEC7-416A-9596-D751CAF401A0}" dt="2023-09-13T08:07:52.137" v="2626" actId="478"/>
          <ac:spMkLst>
            <pc:docMk/>
            <pc:sldMk cId="2443312709" sldId="278"/>
            <ac:spMk id="8" creationId="{2FA8D52C-BA57-4C99-842E-429E2777ABA3}"/>
          </ac:spMkLst>
        </pc:spChg>
      </pc:sldChg>
      <pc:sldChg chg="modSp mod">
        <pc:chgData name="Shukufa Musayeva" userId="925d085fcd50c50b" providerId="LiveId" clId="{3A203FB1-DEC7-416A-9596-D751CAF401A0}" dt="2023-09-17T17:17:19.516" v="4198" actId="403"/>
        <pc:sldMkLst>
          <pc:docMk/>
          <pc:sldMk cId="617998510" sldId="279"/>
        </pc:sldMkLst>
        <pc:spChg chg="mod">
          <ac:chgData name="Shukufa Musayeva" userId="925d085fcd50c50b" providerId="LiveId" clId="{3A203FB1-DEC7-416A-9596-D751CAF401A0}" dt="2023-09-17T17:17:19.516" v="4198" actId="403"/>
          <ac:spMkLst>
            <pc:docMk/>
            <pc:sldMk cId="617998510" sldId="279"/>
            <ac:spMk id="2" creationId="{D6ADA307-D8CB-E4B2-954D-BBF6CBFA9DFE}"/>
          </ac:spMkLst>
        </pc:spChg>
        <pc:spChg chg="mod">
          <ac:chgData name="Shukufa Musayeva" userId="925d085fcd50c50b" providerId="LiveId" clId="{3A203FB1-DEC7-416A-9596-D751CAF401A0}" dt="2023-09-13T01:38:09.647" v="2385"/>
          <ac:spMkLst>
            <pc:docMk/>
            <pc:sldMk cId="617998510" sldId="279"/>
            <ac:spMk id="3" creationId="{5C265CEC-C6EF-E878-05B9-C312B97FD5CC}"/>
          </ac:spMkLst>
        </pc:spChg>
      </pc:sldChg>
      <pc:sldChg chg="modSp mod">
        <pc:chgData name="Shukufa Musayeva" userId="925d085fcd50c50b" providerId="LiveId" clId="{3A203FB1-DEC7-416A-9596-D751CAF401A0}" dt="2023-09-17T17:17:36.941" v="4201" actId="403"/>
        <pc:sldMkLst>
          <pc:docMk/>
          <pc:sldMk cId="3189198203" sldId="280"/>
        </pc:sldMkLst>
        <pc:spChg chg="mod">
          <ac:chgData name="Shukufa Musayeva" userId="925d085fcd50c50b" providerId="LiveId" clId="{3A203FB1-DEC7-416A-9596-D751CAF401A0}" dt="2023-09-17T17:17:36.941" v="4201" actId="403"/>
          <ac:spMkLst>
            <pc:docMk/>
            <pc:sldMk cId="3189198203" sldId="280"/>
            <ac:spMk id="2" creationId="{D6ADA307-D8CB-E4B2-954D-BBF6CBFA9DFE}"/>
          </ac:spMkLst>
        </pc:spChg>
        <pc:spChg chg="mod">
          <ac:chgData name="Shukufa Musayeva" userId="925d085fcd50c50b" providerId="LiveId" clId="{3A203FB1-DEC7-416A-9596-D751CAF401A0}" dt="2023-09-13T08:11:12.577" v="2669"/>
          <ac:spMkLst>
            <pc:docMk/>
            <pc:sldMk cId="3189198203" sldId="280"/>
            <ac:spMk id="3" creationId="{5C265CEC-C6EF-E878-05B9-C312B97FD5CC}"/>
          </ac:spMkLst>
        </pc:spChg>
      </pc:sldChg>
      <pc:sldChg chg="modSp mod">
        <pc:chgData name="Shukufa Musayeva" userId="925d085fcd50c50b" providerId="LiveId" clId="{3A203FB1-DEC7-416A-9596-D751CAF401A0}" dt="2023-09-17T17:17:48.069" v="4204" actId="403"/>
        <pc:sldMkLst>
          <pc:docMk/>
          <pc:sldMk cId="915755442" sldId="281"/>
        </pc:sldMkLst>
        <pc:spChg chg="mod">
          <ac:chgData name="Shukufa Musayeva" userId="925d085fcd50c50b" providerId="LiveId" clId="{3A203FB1-DEC7-416A-9596-D751CAF401A0}" dt="2023-09-17T17:17:48.069" v="4204" actId="403"/>
          <ac:spMkLst>
            <pc:docMk/>
            <pc:sldMk cId="915755442" sldId="281"/>
            <ac:spMk id="2" creationId="{D6ADA307-D8CB-E4B2-954D-BBF6CBFA9DFE}"/>
          </ac:spMkLst>
        </pc:spChg>
        <pc:spChg chg="mod">
          <ac:chgData name="Shukufa Musayeva" userId="925d085fcd50c50b" providerId="LiveId" clId="{3A203FB1-DEC7-416A-9596-D751CAF401A0}" dt="2023-09-13T08:20:47.800" v="2772"/>
          <ac:spMkLst>
            <pc:docMk/>
            <pc:sldMk cId="915755442" sldId="281"/>
            <ac:spMk id="3" creationId="{5C265CEC-C6EF-E878-05B9-C312B97FD5CC}"/>
          </ac:spMkLst>
        </pc:spChg>
      </pc:sldChg>
      <pc:sldChg chg="modSp mod">
        <pc:chgData name="Shukufa Musayeva" userId="925d085fcd50c50b" providerId="LiveId" clId="{3A203FB1-DEC7-416A-9596-D751CAF401A0}" dt="2023-09-17T17:17:42.773" v="4202" actId="403"/>
        <pc:sldMkLst>
          <pc:docMk/>
          <pc:sldMk cId="2822643806" sldId="282"/>
        </pc:sldMkLst>
        <pc:spChg chg="mod">
          <ac:chgData name="Shukufa Musayeva" userId="925d085fcd50c50b" providerId="LiveId" clId="{3A203FB1-DEC7-416A-9596-D751CAF401A0}" dt="2023-09-17T17:17:42.773" v="4202" actId="403"/>
          <ac:spMkLst>
            <pc:docMk/>
            <pc:sldMk cId="2822643806" sldId="282"/>
            <ac:spMk id="2" creationId="{D6ADA307-D8CB-E4B2-954D-BBF6CBFA9DFE}"/>
          </ac:spMkLst>
        </pc:spChg>
        <pc:spChg chg="mod">
          <ac:chgData name="Shukufa Musayeva" userId="925d085fcd50c50b" providerId="LiveId" clId="{3A203FB1-DEC7-416A-9596-D751CAF401A0}" dt="2023-09-13T08:15:59.372" v="2737"/>
          <ac:spMkLst>
            <pc:docMk/>
            <pc:sldMk cId="2822643806" sldId="282"/>
            <ac:spMk id="7" creationId="{00000000-0000-0000-0000-000000000000}"/>
          </ac:spMkLst>
        </pc:spChg>
      </pc:sldChg>
      <pc:sldChg chg="modSp mod">
        <pc:chgData name="Shukufa Musayeva" userId="925d085fcd50c50b" providerId="LiveId" clId="{3A203FB1-DEC7-416A-9596-D751CAF401A0}" dt="2023-09-17T17:17:52.122" v="4205" actId="403"/>
        <pc:sldMkLst>
          <pc:docMk/>
          <pc:sldMk cId="3964072415" sldId="284"/>
        </pc:sldMkLst>
        <pc:spChg chg="mod">
          <ac:chgData name="Shukufa Musayeva" userId="925d085fcd50c50b" providerId="LiveId" clId="{3A203FB1-DEC7-416A-9596-D751CAF401A0}" dt="2023-09-17T17:17:52.122" v="4205" actId="403"/>
          <ac:spMkLst>
            <pc:docMk/>
            <pc:sldMk cId="3964072415" sldId="284"/>
            <ac:spMk id="2" creationId="{D6ADA307-D8CB-E4B2-954D-BBF6CBFA9DFE}"/>
          </ac:spMkLst>
        </pc:spChg>
        <pc:spChg chg="mod">
          <ac:chgData name="Shukufa Musayeva" userId="925d085fcd50c50b" providerId="LiveId" clId="{3A203FB1-DEC7-416A-9596-D751CAF401A0}" dt="2023-09-13T08:21:50.127" v="2811"/>
          <ac:spMkLst>
            <pc:docMk/>
            <pc:sldMk cId="3964072415" sldId="284"/>
            <ac:spMk id="3" creationId="{5C265CEC-C6EF-E878-05B9-C312B97FD5CC}"/>
          </ac:spMkLst>
        </pc:spChg>
      </pc:sldChg>
      <pc:sldChg chg="addSp delSp modSp mod">
        <pc:chgData name="Shukufa Musayeva" userId="925d085fcd50c50b" providerId="LiveId" clId="{3A203FB1-DEC7-416A-9596-D751CAF401A0}" dt="2023-09-17T17:17:59.316" v="4207" actId="404"/>
        <pc:sldMkLst>
          <pc:docMk/>
          <pc:sldMk cId="1879474612" sldId="285"/>
        </pc:sldMkLst>
        <pc:spChg chg="mod">
          <ac:chgData name="Shukufa Musayeva" userId="925d085fcd50c50b" providerId="LiveId" clId="{3A203FB1-DEC7-416A-9596-D751CAF401A0}" dt="2023-09-17T17:17:59.316" v="4207" actId="404"/>
          <ac:spMkLst>
            <pc:docMk/>
            <pc:sldMk cId="1879474612" sldId="285"/>
            <ac:spMk id="2" creationId="{D6ADA307-D8CB-E4B2-954D-BBF6CBFA9DFE}"/>
          </ac:spMkLst>
        </pc:spChg>
        <pc:spChg chg="mod">
          <ac:chgData name="Shukufa Musayeva" userId="925d085fcd50c50b" providerId="LiveId" clId="{3A203FB1-DEC7-416A-9596-D751CAF401A0}" dt="2023-09-13T10:47:14.606" v="3906"/>
          <ac:spMkLst>
            <pc:docMk/>
            <pc:sldMk cId="1879474612" sldId="285"/>
            <ac:spMk id="3" creationId="{5C265CEC-C6EF-E878-05B9-C312B97FD5CC}"/>
          </ac:spMkLst>
        </pc:spChg>
        <pc:spChg chg="add del mod">
          <ac:chgData name="Shukufa Musayeva" userId="925d085fcd50c50b" providerId="LiveId" clId="{3A203FB1-DEC7-416A-9596-D751CAF401A0}" dt="2023-09-13T10:47:17.994" v="3907" actId="478"/>
          <ac:spMkLst>
            <pc:docMk/>
            <pc:sldMk cId="1879474612" sldId="285"/>
            <ac:spMk id="5" creationId="{43A69C78-C973-0CF6-5756-04E4EC0FA2FA}"/>
          </ac:spMkLst>
        </pc:spChg>
      </pc:sldChg>
      <pc:sldChg chg="modSp mod">
        <pc:chgData name="Shukufa Musayeva" userId="925d085fcd50c50b" providerId="LiveId" clId="{3A203FB1-DEC7-416A-9596-D751CAF401A0}" dt="2023-09-17T17:18:08.936" v="4210" actId="1076"/>
        <pc:sldMkLst>
          <pc:docMk/>
          <pc:sldMk cId="750274363" sldId="286"/>
        </pc:sldMkLst>
        <pc:spChg chg="mod">
          <ac:chgData name="Shukufa Musayeva" userId="925d085fcd50c50b" providerId="LiveId" clId="{3A203FB1-DEC7-416A-9596-D751CAF401A0}" dt="2023-09-17T17:18:08.936" v="4210" actId="1076"/>
          <ac:spMkLst>
            <pc:docMk/>
            <pc:sldMk cId="750274363" sldId="286"/>
            <ac:spMk id="2" creationId="{D6ADA307-D8CB-E4B2-954D-BBF6CBFA9DFE}"/>
          </ac:spMkLst>
        </pc:spChg>
        <pc:spChg chg="mod">
          <ac:chgData name="Shukufa Musayeva" userId="925d085fcd50c50b" providerId="LiveId" clId="{3A203FB1-DEC7-416A-9596-D751CAF401A0}" dt="2023-09-13T10:47:48.750" v="3920"/>
          <ac:spMkLst>
            <pc:docMk/>
            <pc:sldMk cId="750274363" sldId="286"/>
            <ac:spMk id="3" creationId="{5C265CEC-C6EF-E878-05B9-C312B97FD5CC}"/>
          </ac:spMkLst>
        </pc:spChg>
      </pc:sldChg>
      <pc:sldChg chg="modSp mod">
        <pc:chgData name="Shukufa Musayeva" userId="925d085fcd50c50b" providerId="LiveId" clId="{3A203FB1-DEC7-416A-9596-D751CAF401A0}" dt="2023-09-13T11:23:57.985" v="3932" actId="20577"/>
        <pc:sldMkLst>
          <pc:docMk/>
          <pc:sldMk cId="2181783223" sldId="287"/>
        </pc:sldMkLst>
        <pc:spChg chg="mod">
          <ac:chgData name="Shukufa Musayeva" userId="925d085fcd50c50b" providerId="LiveId" clId="{3A203FB1-DEC7-416A-9596-D751CAF401A0}" dt="2023-09-13T11:20:27.325" v="3931" actId="20577"/>
          <ac:spMkLst>
            <pc:docMk/>
            <pc:sldMk cId="2181783223" sldId="287"/>
            <ac:spMk id="2" creationId="{D6ADA307-D8CB-E4B2-954D-BBF6CBFA9DFE}"/>
          </ac:spMkLst>
        </pc:spChg>
        <pc:spChg chg="mod">
          <ac:chgData name="Shukufa Musayeva" userId="925d085fcd50c50b" providerId="LiveId" clId="{3A203FB1-DEC7-416A-9596-D751CAF401A0}" dt="2023-09-13T11:23:57.985" v="3932" actId="20577"/>
          <ac:spMkLst>
            <pc:docMk/>
            <pc:sldMk cId="2181783223" sldId="287"/>
            <ac:spMk id="3" creationId="{5C265CEC-C6EF-E878-05B9-C312B97FD5CC}"/>
          </ac:spMkLst>
        </pc:spChg>
      </pc:sldChg>
      <pc:sldChg chg="addSp delSp modSp mod">
        <pc:chgData name="Shukufa Musayeva" userId="925d085fcd50c50b" providerId="LiveId" clId="{3A203FB1-DEC7-416A-9596-D751CAF401A0}" dt="2023-09-17T17:18:16.379" v="4211" actId="403"/>
        <pc:sldMkLst>
          <pc:docMk/>
          <pc:sldMk cId="3348462821" sldId="288"/>
        </pc:sldMkLst>
        <pc:spChg chg="mod">
          <ac:chgData name="Shukufa Musayeva" userId="925d085fcd50c50b" providerId="LiveId" clId="{3A203FB1-DEC7-416A-9596-D751CAF401A0}" dt="2023-09-17T17:18:16.379" v="4211" actId="403"/>
          <ac:spMkLst>
            <pc:docMk/>
            <pc:sldMk cId="3348462821" sldId="288"/>
            <ac:spMk id="2" creationId="{D6ADA307-D8CB-E4B2-954D-BBF6CBFA9DFE}"/>
          </ac:spMkLst>
        </pc:spChg>
        <pc:spChg chg="mod">
          <ac:chgData name="Shukufa Musayeva" userId="925d085fcd50c50b" providerId="LiveId" clId="{3A203FB1-DEC7-416A-9596-D751CAF401A0}" dt="2023-09-13T11:51:12.574" v="4017" actId="20577"/>
          <ac:spMkLst>
            <pc:docMk/>
            <pc:sldMk cId="3348462821" sldId="288"/>
            <ac:spMk id="3" creationId="{5C265CEC-C6EF-E878-05B9-C312B97FD5CC}"/>
          </ac:spMkLst>
        </pc:spChg>
        <pc:spChg chg="add del mod">
          <ac:chgData name="Shukufa Musayeva" userId="925d085fcd50c50b" providerId="LiveId" clId="{3A203FB1-DEC7-416A-9596-D751CAF401A0}" dt="2023-09-13T11:54:19.513" v="4018" actId="478"/>
          <ac:spMkLst>
            <pc:docMk/>
            <pc:sldMk cId="3348462821" sldId="288"/>
            <ac:spMk id="5" creationId="{317C2CEA-6824-5062-CF56-3EDACED85330}"/>
          </ac:spMkLst>
        </pc:spChg>
      </pc:sldChg>
      <pc:sldChg chg="addSp delSp modSp mod">
        <pc:chgData name="Shukufa Musayeva" userId="925d085fcd50c50b" providerId="LiveId" clId="{3A203FB1-DEC7-416A-9596-D751CAF401A0}" dt="2023-09-17T17:18:34.803" v="4213" actId="403"/>
        <pc:sldMkLst>
          <pc:docMk/>
          <pc:sldMk cId="2326923469" sldId="289"/>
        </pc:sldMkLst>
        <pc:spChg chg="mod">
          <ac:chgData name="Shukufa Musayeva" userId="925d085fcd50c50b" providerId="LiveId" clId="{3A203FB1-DEC7-416A-9596-D751CAF401A0}" dt="2023-09-17T17:18:34.803" v="4213" actId="403"/>
          <ac:spMkLst>
            <pc:docMk/>
            <pc:sldMk cId="2326923469" sldId="289"/>
            <ac:spMk id="2" creationId="{D6ADA307-D8CB-E4B2-954D-BBF6CBFA9DFE}"/>
          </ac:spMkLst>
        </pc:spChg>
        <pc:spChg chg="mod">
          <ac:chgData name="Shukufa Musayeva" userId="925d085fcd50c50b" providerId="LiveId" clId="{3A203FB1-DEC7-416A-9596-D751CAF401A0}" dt="2023-09-13T13:25:40.797" v="4048" actId="20577"/>
          <ac:spMkLst>
            <pc:docMk/>
            <pc:sldMk cId="2326923469" sldId="289"/>
            <ac:spMk id="3" creationId="{5C265CEC-C6EF-E878-05B9-C312B97FD5CC}"/>
          </ac:spMkLst>
        </pc:spChg>
        <pc:spChg chg="add del mod">
          <ac:chgData name="Shukufa Musayeva" userId="925d085fcd50c50b" providerId="LiveId" clId="{3A203FB1-DEC7-416A-9596-D751CAF401A0}" dt="2023-09-13T11:48:52.973" v="3949" actId="478"/>
          <ac:spMkLst>
            <pc:docMk/>
            <pc:sldMk cId="2326923469" sldId="289"/>
            <ac:spMk id="5" creationId="{A911C3BE-E1D9-375D-7765-E5291371DFE7}"/>
          </ac:spMkLst>
        </pc:spChg>
      </pc:sldChg>
      <pc:sldChg chg="modSp mod setBg">
        <pc:chgData name="Shukufa Musayeva" userId="925d085fcd50c50b" providerId="LiveId" clId="{3A203FB1-DEC7-416A-9596-D751CAF401A0}" dt="2023-09-12T13:21:46.269" v="101"/>
        <pc:sldMkLst>
          <pc:docMk/>
          <pc:sldMk cId="2154251385" sldId="291"/>
        </pc:sldMkLst>
        <pc:spChg chg="mod">
          <ac:chgData name="Shukufa Musayeva" userId="925d085fcd50c50b" providerId="LiveId" clId="{3A203FB1-DEC7-416A-9596-D751CAF401A0}" dt="2023-09-11T17:30:46.746" v="18" actId="20577"/>
          <ac:spMkLst>
            <pc:docMk/>
            <pc:sldMk cId="2154251385" sldId="291"/>
            <ac:spMk id="2" creationId="{37A30428-36A6-F9AA-1603-EDD826D23840}"/>
          </ac:spMkLst>
        </pc:spChg>
        <pc:spChg chg="mod">
          <ac:chgData name="Shukufa Musayeva" userId="925d085fcd50c50b" providerId="LiveId" clId="{3A203FB1-DEC7-416A-9596-D751CAF401A0}" dt="2023-09-11T17:35:36.677" v="76" actId="20577"/>
          <ac:spMkLst>
            <pc:docMk/>
            <pc:sldMk cId="2154251385" sldId="291"/>
            <ac:spMk id="3" creationId="{B495664F-5609-F1C6-F4B8-3778176D7B65}"/>
          </ac:spMkLst>
        </pc:spChg>
      </pc:sldChg>
      <pc:sldChg chg="modSp mod">
        <pc:chgData name="Shukufa Musayeva" userId="925d085fcd50c50b" providerId="LiveId" clId="{3A203FB1-DEC7-416A-9596-D751CAF401A0}" dt="2023-09-13T01:41:57.143" v="2563" actId="20577"/>
        <pc:sldMkLst>
          <pc:docMk/>
          <pc:sldMk cId="3947894718" sldId="292"/>
        </pc:sldMkLst>
        <pc:spChg chg="mod">
          <ac:chgData name="Shukufa Musayeva" userId="925d085fcd50c50b" providerId="LiveId" clId="{3A203FB1-DEC7-416A-9596-D751CAF401A0}" dt="2023-09-13T01:41:57.143" v="2563" actId="20577"/>
          <ac:spMkLst>
            <pc:docMk/>
            <pc:sldMk cId="3947894718" sldId="292"/>
            <ac:spMk id="2" creationId="{00000000-0000-0000-0000-000000000000}"/>
          </ac:spMkLst>
        </pc:spChg>
      </pc:sldChg>
      <pc:sldChg chg="modSp mod">
        <pc:chgData name="Shukufa Musayeva" userId="925d085fcd50c50b" providerId="LiveId" clId="{3A203FB1-DEC7-416A-9596-D751CAF401A0}" dt="2023-09-13T00:36:47.693" v="1560" actId="20577"/>
        <pc:sldMkLst>
          <pc:docMk/>
          <pc:sldMk cId="2818374123" sldId="293"/>
        </pc:sldMkLst>
        <pc:spChg chg="mod">
          <ac:chgData name="Shukufa Musayeva" userId="925d085fcd50c50b" providerId="LiveId" clId="{3A203FB1-DEC7-416A-9596-D751CAF401A0}" dt="2023-09-12T13:41:18.154" v="542" actId="20577"/>
          <ac:spMkLst>
            <pc:docMk/>
            <pc:sldMk cId="2818374123" sldId="293"/>
            <ac:spMk id="2" creationId="{00000000-0000-0000-0000-000000000000}"/>
          </ac:spMkLst>
        </pc:spChg>
        <pc:spChg chg="mod">
          <ac:chgData name="Shukufa Musayeva" userId="925d085fcd50c50b" providerId="LiveId" clId="{3A203FB1-DEC7-416A-9596-D751CAF401A0}" dt="2023-09-13T00:36:47.693" v="1560" actId="20577"/>
          <ac:spMkLst>
            <pc:docMk/>
            <pc:sldMk cId="2818374123" sldId="293"/>
            <ac:spMk id="3" creationId="{00000000-0000-0000-0000-000000000000}"/>
          </ac:spMkLst>
        </pc:spChg>
      </pc:sldChg>
      <pc:sldMasterChg chg="addSp delSp modSp mod setBg modSldLayout">
        <pc:chgData name="Shukufa Musayeva" userId="925d085fcd50c50b" providerId="LiveId" clId="{3A203FB1-DEC7-416A-9596-D751CAF401A0}" dt="2023-09-17T17:12:49.960" v="4161" actId="478"/>
        <pc:sldMasterMkLst>
          <pc:docMk/>
          <pc:sldMasterMk cId="2944639081" sldId="2147483660"/>
        </pc:sldMasterMkLst>
        <pc:spChg chg="del mod">
          <ac:chgData name="Shukufa Musayeva" userId="925d085fcd50c50b" providerId="LiveId" clId="{3A203FB1-DEC7-416A-9596-D751CAF401A0}" dt="2023-09-17T17:10:57.105" v="4069" actId="478"/>
          <ac:spMkLst>
            <pc:docMk/>
            <pc:sldMasterMk cId="2944639081" sldId="2147483660"/>
            <ac:spMk id="2" creationId="{82C1EFE7-3E8E-DE9B-5B2E-EDB9F735427A}"/>
          </ac:spMkLst>
        </pc:spChg>
        <pc:spChg chg="add del mod">
          <ac:chgData name="Shukufa Musayeva" userId="925d085fcd50c50b" providerId="LiveId" clId="{3A203FB1-DEC7-416A-9596-D751CAF401A0}" dt="2023-09-17T17:11:28.200" v="4073"/>
          <ac:spMkLst>
            <pc:docMk/>
            <pc:sldMasterMk cId="2944639081" sldId="2147483660"/>
            <ac:spMk id="4" creationId="{3B6AC33B-56A7-AAAD-2074-C46EBC25A87A}"/>
          </ac:spMkLst>
        </pc:spChg>
        <pc:spChg chg="mod">
          <ac:chgData name="Shukufa Musayeva" userId="925d085fcd50c50b" providerId="LiveId" clId="{3A203FB1-DEC7-416A-9596-D751CAF401A0}" dt="2023-09-17T17:07:55.446" v="4062" actId="1076"/>
          <ac:spMkLst>
            <pc:docMk/>
            <pc:sldMasterMk cId="2944639081" sldId="2147483660"/>
            <ac:spMk id="7" creationId="{9ADBCA96-9AA2-4CB2-854D-FBB7057F6260}"/>
          </ac:spMkLst>
        </pc:spChg>
        <pc:spChg chg="mod">
          <ac:chgData name="Shukufa Musayeva" userId="925d085fcd50c50b" providerId="LiveId" clId="{3A203FB1-DEC7-416A-9596-D751CAF401A0}" dt="2023-09-12T13:23:52.162" v="148" actId="113"/>
          <ac:spMkLst>
            <pc:docMk/>
            <pc:sldMasterMk cId="2944639081" sldId="2147483660"/>
            <ac:spMk id="9" creationId="{C3516C28-3E65-4AAB-A130-1AED07BD90AB}"/>
          </ac:spMkLst>
        </pc:spChg>
        <pc:picChg chg="add mod">
          <ac:chgData name="Shukufa Musayeva" userId="925d085fcd50c50b" providerId="LiveId" clId="{3A203FB1-DEC7-416A-9596-D751CAF401A0}" dt="2023-09-17T17:12:43.991" v="4160" actId="1076"/>
          <ac:picMkLst>
            <pc:docMk/>
            <pc:sldMasterMk cId="2944639081" sldId="2147483660"/>
            <ac:picMk id="5" creationId="{E1D75157-3F94-5B07-A212-F0FBC6A0B105}"/>
          </ac:picMkLst>
        </pc:picChg>
        <pc:sldLayoutChg chg="addSp delSp modSp mod setBg">
          <pc:chgData name="Shukufa Musayeva" userId="925d085fcd50c50b" providerId="LiveId" clId="{3A203FB1-DEC7-416A-9596-D751CAF401A0}" dt="2023-09-17T17:12:49.960" v="4161" actId="478"/>
          <pc:sldLayoutMkLst>
            <pc:docMk/>
            <pc:sldMasterMk cId="2944639081" sldId="2147483660"/>
            <pc:sldLayoutMk cId="3026582272" sldId="2147483661"/>
          </pc:sldLayoutMkLst>
          <pc:spChg chg="add del mod">
            <ac:chgData name="Shukufa Musayeva" userId="925d085fcd50c50b" providerId="LiveId" clId="{3A203FB1-DEC7-416A-9596-D751CAF401A0}" dt="2023-09-17T17:10:54.201" v="4068" actId="478"/>
            <ac:spMkLst>
              <pc:docMk/>
              <pc:sldMasterMk cId="2944639081" sldId="2147483660"/>
              <pc:sldLayoutMk cId="3026582272" sldId="2147483661"/>
              <ac:spMk id="4" creationId="{76CC20F6-DC01-98E2-C830-F5C003E59769}"/>
            </ac:spMkLst>
          </pc:spChg>
          <pc:spChg chg="del">
            <ac:chgData name="Shukufa Musayeva" userId="925d085fcd50c50b" providerId="LiveId" clId="{3A203FB1-DEC7-416A-9596-D751CAF401A0}" dt="2023-09-12T13:24:03.562" v="150" actId="478"/>
            <ac:spMkLst>
              <pc:docMk/>
              <pc:sldMasterMk cId="2944639081" sldId="2147483660"/>
              <pc:sldLayoutMk cId="3026582272" sldId="2147483661"/>
              <ac:spMk id="5" creationId="{25612154-3091-4428-9E11-7C68CF70DF33}"/>
            </ac:spMkLst>
          </pc:spChg>
          <pc:spChg chg="add del">
            <ac:chgData name="Shukufa Musayeva" userId="925d085fcd50c50b" providerId="LiveId" clId="{3A203FB1-DEC7-416A-9596-D751CAF401A0}" dt="2023-09-17T17:10:48.682" v="4065" actId="11529"/>
            <ac:spMkLst>
              <pc:docMk/>
              <pc:sldMasterMk cId="2944639081" sldId="2147483660"/>
              <pc:sldLayoutMk cId="3026582272" sldId="2147483661"/>
              <ac:spMk id="5" creationId="{91B3FD5C-5BF2-9960-8252-BDE3D04A4467}"/>
            </ac:spMkLst>
          </pc:spChg>
          <pc:spChg chg="add del mod">
            <ac:chgData name="Shukufa Musayeva" userId="925d085fcd50c50b" providerId="LiveId" clId="{3A203FB1-DEC7-416A-9596-D751CAF401A0}" dt="2023-09-17T17:10:49.418" v="4066" actId="478"/>
            <ac:spMkLst>
              <pc:docMk/>
              <pc:sldMasterMk cId="2944639081" sldId="2147483660"/>
              <pc:sldLayoutMk cId="3026582272" sldId="2147483661"/>
              <ac:spMk id="6" creationId="{A70F3D79-9D91-3FB6-3E20-58E185CFE4D7}"/>
            </ac:spMkLst>
          </pc:spChg>
          <pc:spChg chg="add del">
            <ac:chgData name="Shukufa Musayeva" userId="925d085fcd50c50b" providerId="LiveId" clId="{3A203FB1-DEC7-416A-9596-D751CAF401A0}" dt="2023-09-17T17:11:38.675" v="4074" actId="11529"/>
            <ac:spMkLst>
              <pc:docMk/>
              <pc:sldMasterMk cId="2944639081" sldId="2147483660"/>
              <pc:sldLayoutMk cId="3026582272" sldId="2147483661"/>
              <ac:spMk id="10" creationId="{45AEA171-8067-C3E1-75AA-A2B15B6D69BA}"/>
            </ac:spMkLst>
          </pc:spChg>
          <pc:spChg chg="add del mod">
            <ac:chgData name="Shukufa Musayeva" userId="925d085fcd50c50b" providerId="LiveId" clId="{3A203FB1-DEC7-416A-9596-D751CAF401A0}" dt="2023-09-17T17:12:04.423" v="4156" actId="478"/>
            <ac:spMkLst>
              <pc:docMk/>
              <pc:sldMasterMk cId="2944639081" sldId="2147483660"/>
              <pc:sldLayoutMk cId="3026582272" sldId="2147483661"/>
              <ac:spMk id="11" creationId="{08A83EFB-B0F3-8773-D7D5-95ECC8D7F016}"/>
            </ac:spMkLst>
          </pc:spChg>
          <pc:spChg chg="add del mod">
            <ac:chgData name="Shukufa Musayeva" userId="925d085fcd50c50b" providerId="LiveId" clId="{3A203FB1-DEC7-416A-9596-D751CAF401A0}" dt="2023-09-17T17:11:53.431" v="4153" actId="478"/>
            <ac:spMkLst>
              <pc:docMk/>
              <pc:sldMasterMk cId="2944639081" sldId="2147483660"/>
              <pc:sldLayoutMk cId="3026582272" sldId="2147483661"/>
              <ac:spMk id="12" creationId="{04D0F477-C9D7-3B9E-A016-16F19B42E779}"/>
            </ac:spMkLst>
          </pc:spChg>
          <pc:spChg chg="add del mod">
            <ac:chgData name="Shukufa Musayeva" userId="925d085fcd50c50b" providerId="LiveId" clId="{3A203FB1-DEC7-416A-9596-D751CAF401A0}" dt="2023-09-17T17:12:49.960" v="4161" actId="478"/>
            <ac:spMkLst>
              <pc:docMk/>
              <pc:sldMasterMk cId="2944639081" sldId="2147483660"/>
              <pc:sldLayoutMk cId="3026582272" sldId="2147483661"/>
              <ac:spMk id="13" creationId="{1AA63513-2E15-8D23-6A00-A0E7AB2FB54C}"/>
            </ac:spMkLst>
          </pc:spChg>
        </pc:sldLayoutChg>
        <pc:sldLayoutChg chg="setBg">
          <pc:chgData name="Shukufa Musayeva" userId="925d085fcd50c50b" providerId="LiveId" clId="{3A203FB1-DEC7-416A-9596-D751CAF401A0}" dt="2023-09-12T13:23:58.768" v="149"/>
          <pc:sldLayoutMkLst>
            <pc:docMk/>
            <pc:sldMasterMk cId="2944639081" sldId="2147483660"/>
            <pc:sldLayoutMk cId="1447304921" sldId="2147483662"/>
          </pc:sldLayoutMkLst>
        </pc:sldLayoutChg>
        <pc:sldLayoutChg chg="delSp mod setBg">
          <pc:chgData name="Shukufa Musayeva" userId="925d085fcd50c50b" providerId="LiveId" clId="{3A203FB1-DEC7-416A-9596-D751CAF401A0}" dt="2023-09-12T13:24:11.104" v="152" actId="478"/>
          <pc:sldLayoutMkLst>
            <pc:docMk/>
            <pc:sldMasterMk cId="2944639081" sldId="2147483660"/>
            <pc:sldLayoutMk cId="2350166211" sldId="2147483663"/>
          </pc:sldLayoutMkLst>
          <pc:spChg chg="del">
            <ac:chgData name="Shukufa Musayeva" userId="925d085fcd50c50b" providerId="LiveId" clId="{3A203FB1-DEC7-416A-9596-D751CAF401A0}" dt="2023-09-12T13:24:11.104" v="152" actId="478"/>
            <ac:spMkLst>
              <pc:docMk/>
              <pc:sldMasterMk cId="2944639081" sldId="2147483660"/>
              <pc:sldLayoutMk cId="2350166211" sldId="2147483663"/>
              <ac:spMk id="5" creationId="{45690858-7F53-4513-A757-8235282E5FAA}"/>
            </ac:spMkLst>
          </pc:spChg>
        </pc:sldLayoutChg>
        <pc:sldLayoutChg chg="delSp mod setBg">
          <pc:chgData name="Shukufa Musayeva" userId="925d085fcd50c50b" providerId="LiveId" clId="{3A203FB1-DEC7-416A-9596-D751CAF401A0}" dt="2023-09-12T13:24:08.188" v="151" actId="478"/>
          <pc:sldLayoutMkLst>
            <pc:docMk/>
            <pc:sldMasterMk cId="2944639081" sldId="2147483660"/>
            <pc:sldLayoutMk cId="2615905325" sldId="2147483664"/>
          </pc:sldLayoutMkLst>
          <pc:spChg chg="del">
            <ac:chgData name="Shukufa Musayeva" userId="925d085fcd50c50b" providerId="LiveId" clId="{3A203FB1-DEC7-416A-9596-D751CAF401A0}" dt="2023-09-12T13:24:08.188" v="151" actId="478"/>
            <ac:spMkLst>
              <pc:docMk/>
              <pc:sldMasterMk cId="2944639081" sldId="2147483660"/>
              <pc:sldLayoutMk cId="2615905325" sldId="2147483664"/>
              <ac:spMk id="6" creationId="{BCDB09D4-83F9-4C4D-B666-8CCAC862341F}"/>
            </ac:spMkLst>
          </pc:spChg>
        </pc:sldLayoutChg>
        <pc:sldLayoutChg chg="delSp mod setBg">
          <pc:chgData name="Shukufa Musayeva" userId="925d085fcd50c50b" providerId="LiveId" clId="{3A203FB1-DEC7-416A-9596-D751CAF401A0}" dt="2023-09-12T13:24:14.578" v="153" actId="478"/>
          <pc:sldLayoutMkLst>
            <pc:docMk/>
            <pc:sldMasterMk cId="2944639081" sldId="2147483660"/>
            <pc:sldLayoutMk cId="3233861294" sldId="2147483665"/>
          </pc:sldLayoutMkLst>
          <pc:spChg chg="del">
            <ac:chgData name="Shukufa Musayeva" userId="925d085fcd50c50b" providerId="LiveId" clId="{3A203FB1-DEC7-416A-9596-D751CAF401A0}" dt="2023-09-12T13:24:14.578" v="153" actId="478"/>
            <ac:spMkLst>
              <pc:docMk/>
              <pc:sldMasterMk cId="2944639081" sldId="2147483660"/>
              <pc:sldLayoutMk cId="3233861294" sldId="2147483665"/>
              <ac:spMk id="8" creationId="{65CF9A0E-E6D6-4282-BA9A-8BBEC5D00A67}"/>
            </ac:spMkLst>
          </pc:spChg>
        </pc:sldLayoutChg>
        <pc:sldLayoutChg chg="setBg">
          <pc:chgData name="Shukufa Musayeva" userId="925d085fcd50c50b" providerId="LiveId" clId="{3A203FB1-DEC7-416A-9596-D751CAF401A0}" dt="2023-09-12T13:23:58.768" v="149"/>
          <pc:sldLayoutMkLst>
            <pc:docMk/>
            <pc:sldMasterMk cId="2944639081" sldId="2147483660"/>
            <pc:sldLayoutMk cId="315953049" sldId="2147483666"/>
          </pc:sldLayoutMkLst>
        </pc:sldLayoutChg>
        <pc:sldLayoutChg chg="delSp mod setBg">
          <pc:chgData name="Shukufa Musayeva" userId="925d085fcd50c50b" providerId="LiveId" clId="{3A203FB1-DEC7-416A-9596-D751CAF401A0}" dt="2023-09-12T13:24:45.953" v="154" actId="478"/>
          <pc:sldLayoutMkLst>
            <pc:docMk/>
            <pc:sldMasterMk cId="2944639081" sldId="2147483660"/>
            <pc:sldLayoutMk cId="2144295464" sldId="2147483667"/>
          </pc:sldLayoutMkLst>
          <pc:spChg chg="del">
            <ac:chgData name="Shukufa Musayeva" userId="925d085fcd50c50b" providerId="LiveId" clId="{3A203FB1-DEC7-416A-9596-D751CAF401A0}" dt="2023-09-12T13:24:45.953" v="154" actId="478"/>
            <ac:spMkLst>
              <pc:docMk/>
              <pc:sldMasterMk cId="2944639081" sldId="2147483660"/>
              <pc:sldLayoutMk cId="2144295464" sldId="2147483667"/>
              <ac:spMk id="3" creationId="{CB41DF10-B88B-4A72-AA02-F4240E0391E8}"/>
            </ac:spMkLst>
          </pc:spChg>
        </pc:sldLayoutChg>
        <pc:sldLayoutChg chg="delSp mod setBg">
          <pc:chgData name="Shukufa Musayeva" userId="925d085fcd50c50b" providerId="LiveId" clId="{3A203FB1-DEC7-416A-9596-D751CAF401A0}" dt="2023-09-12T13:24:49.773" v="155" actId="478"/>
          <pc:sldLayoutMkLst>
            <pc:docMk/>
            <pc:sldMasterMk cId="2944639081" sldId="2147483660"/>
            <pc:sldLayoutMk cId="3952864053" sldId="2147483668"/>
          </pc:sldLayoutMkLst>
          <pc:spChg chg="del">
            <ac:chgData name="Shukufa Musayeva" userId="925d085fcd50c50b" providerId="LiveId" clId="{3A203FB1-DEC7-416A-9596-D751CAF401A0}" dt="2023-09-12T13:24:49.773" v="155" actId="478"/>
            <ac:spMkLst>
              <pc:docMk/>
              <pc:sldMasterMk cId="2944639081" sldId="2147483660"/>
              <pc:sldLayoutMk cId="3952864053" sldId="2147483668"/>
              <ac:spMk id="6" creationId="{99108975-190B-44D4-A51C-F431D79D9F88}"/>
            </ac:spMkLst>
          </pc:spChg>
        </pc:sldLayoutChg>
        <pc:sldLayoutChg chg="delSp mod setBg">
          <pc:chgData name="Shukufa Musayeva" userId="925d085fcd50c50b" providerId="LiveId" clId="{3A203FB1-DEC7-416A-9596-D751CAF401A0}" dt="2023-09-12T13:24:55.590" v="156" actId="478"/>
          <pc:sldLayoutMkLst>
            <pc:docMk/>
            <pc:sldMasterMk cId="2944639081" sldId="2147483660"/>
            <pc:sldLayoutMk cId="2000129633" sldId="2147483669"/>
          </pc:sldLayoutMkLst>
          <pc:spChg chg="del">
            <ac:chgData name="Shukufa Musayeva" userId="925d085fcd50c50b" providerId="LiveId" clId="{3A203FB1-DEC7-416A-9596-D751CAF401A0}" dt="2023-09-12T13:24:55.590" v="156" actId="478"/>
            <ac:spMkLst>
              <pc:docMk/>
              <pc:sldMasterMk cId="2944639081" sldId="2147483660"/>
              <pc:sldLayoutMk cId="2000129633" sldId="2147483669"/>
              <ac:spMk id="6" creationId="{24348229-9151-4720-B081-EBA35B1AA3C4}"/>
            </ac:spMkLst>
          </pc:spChg>
        </pc:sldLayoutChg>
        <pc:sldLayoutChg chg="delSp mod setBg">
          <pc:chgData name="Shukufa Musayeva" userId="925d085fcd50c50b" providerId="LiveId" clId="{3A203FB1-DEC7-416A-9596-D751CAF401A0}" dt="2023-09-12T13:24:59.691" v="157" actId="478"/>
          <pc:sldLayoutMkLst>
            <pc:docMk/>
            <pc:sldMasterMk cId="2944639081" sldId="2147483660"/>
            <pc:sldLayoutMk cId="92425016" sldId="2147483670"/>
          </pc:sldLayoutMkLst>
          <pc:spChg chg="del">
            <ac:chgData name="Shukufa Musayeva" userId="925d085fcd50c50b" providerId="LiveId" clId="{3A203FB1-DEC7-416A-9596-D751CAF401A0}" dt="2023-09-12T13:24:59.691" v="157" actId="478"/>
            <ac:spMkLst>
              <pc:docMk/>
              <pc:sldMasterMk cId="2944639081" sldId="2147483660"/>
              <pc:sldLayoutMk cId="92425016" sldId="2147483670"/>
              <ac:spMk id="5" creationId="{398EFDEB-AA1C-42DD-9F08-809A7CA1B6A4}"/>
            </ac:spMkLst>
          </pc:spChg>
        </pc:sldLayoutChg>
        <pc:sldLayoutChg chg="delSp mod setBg">
          <pc:chgData name="Shukufa Musayeva" userId="925d085fcd50c50b" providerId="LiveId" clId="{3A203FB1-DEC7-416A-9596-D751CAF401A0}" dt="2023-09-12T13:25:03.745" v="158" actId="478"/>
          <pc:sldLayoutMkLst>
            <pc:docMk/>
            <pc:sldMasterMk cId="2944639081" sldId="2147483660"/>
            <pc:sldLayoutMk cId="1452281017" sldId="2147483671"/>
          </pc:sldLayoutMkLst>
          <pc:spChg chg="del">
            <ac:chgData name="Shukufa Musayeva" userId="925d085fcd50c50b" providerId="LiveId" clId="{3A203FB1-DEC7-416A-9596-D751CAF401A0}" dt="2023-09-12T13:25:03.745" v="158" actId="478"/>
            <ac:spMkLst>
              <pc:docMk/>
              <pc:sldMasterMk cId="2944639081" sldId="2147483660"/>
              <pc:sldLayoutMk cId="1452281017" sldId="2147483671"/>
              <ac:spMk id="5" creationId="{656669A3-57E8-4ED1-AD67-69586AA3C495}"/>
            </ac:spMkLst>
          </pc:spChg>
        </pc:sldLayoutChg>
      </pc:sldMasterChg>
    </pc:docChg>
  </pc:docChgLst>
</pc:chgInfo>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Верхний колонтитул 1">
            <a:extLst>
              <a:ext uri="{FF2B5EF4-FFF2-40B4-BE49-F238E27FC236}">
                <a16:creationId xmlns:a16="http://schemas.microsoft.com/office/drawing/2014/main" id="{7160F600-A28B-C8E8-E9D8-71637825A58F}"/>
              </a:ext>
            </a:extLst>
          </p:cNvPr>
          <p:cNvSpPr>
            <a:spLocks noGrp="1"/>
          </p:cNvSpPr>
          <p:nvPr>
            <p:ph type="hdr" sz="quarter"/>
          </p:nvPr>
        </p:nvSpPr>
        <p:spPr>
          <a:xfrm>
            <a:off x="0" y="0"/>
            <a:ext cx="3962400" cy="344091"/>
          </a:xfrm>
          <a:prstGeom prst="rect">
            <a:avLst/>
          </a:prstGeom>
        </p:spPr>
        <p:txBody>
          <a:bodyPr vert="horz" lIns="91440" tIns="45720" rIns="91440" bIns="45720" rtlCol="0"/>
          <a:lstStyle>
            <a:lvl1pPr algn="l">
              <a:defRPr sz="1200"/>
            </a:lvl1pPr>
          </a:lstStyle>
          <a:p>
            <a:endParaRPr lang="ru-RU"/>
          </a:p>
        </p:txBody>
      </p:sp>
      <p:sp>
        <p:nvSpPr>
          <p:cNvPr id="3" name="Дата 2">
            <a:extLst>
              <a:ext uri="{FF2B5EF4-FFF2-40B4-BE49-F238E27FC236}">
                <a16:creationId xmlns:a16="http://schemas.microsoft.com/office/drawing/2014/main" id="{129B66A6-5689-0FAE-1B89-95733AD82FEC}"/>
              </a:ext>
            </a:extLst>
          </p:cNvPr>
          <p:cNvSpPr>
            <a:spLocks noGrp="1"/>
          </p:cNvSpPr>
          <p:nvPr>
            <p:ph type="dt" sz="quarter" idx="1"/>
          </p:nvPr>
        </p:nvSpPr>
        <p:spPr>
          <a:xfrm>
            <a:off x="5179484" y="0"/>
            <a:ext cx="3962400" cy="344091"/>
          </a:xfrm>
          <a:prstGeom prst="rect">
            <a:avLst/>
          </a:prstGeom>
        </p:spPr>
        <p:txBody>
          <a:bodyPr vert="horz" lIns="91440" tIns="45720" rIns="91440" bIns="45720" rtlCol="0"/>
          <a:lstStyle>
            <a:lvl1pPr algn="r">
              <a:defRPr sz="1200"/>
            </a:lvl1pPr>
          </a:lstStyle>
          <a:p>
            <a:r>
              <a:rPr lang="ru-RU"/>
              <a:t>Acute heart failure</a:t>
            </a:r>
          </a:p>
        </p:txBody>
      </p:sp>
      <p:sp>
        <p:nvSpPr>
          <p:cNvPr id="7" name="Номер слайда 6">
            <a:extLst>
              <a:ext uri="{FF2B5EF4-FFF2-40B4-BE49-F238E27FC236}">
                <a16:creationId xmlns:a16="http://schemas.microsoft.com/office/drawing/2014/main" id="{829D2A15-A9EB-99AE-4476-5C687303495D}"/>
              </a:ext>
            </a:extLst>
          </p:cNvPr>
          <p:cNvSpPr>
            <a:spLocks noGrp="1"/>
          </p:cNvSpPr>
          <p:nvPr>
            <p:ph type="sldNum" sz="quarter" idx="3"/>
          </p:nvPr>
        </p:nvSpPr>
        <p:spPr>
          <a:xfrm>
            <a:off x="5180013" y="6513513"/>
            <a:ext cx="3962400" cy="344487"/>
          </a:xfrm>
          <a:prstGeom prst="rect">
            <a:avLst/>
          </a:prstGeom>
        </p:spPr>
        <p:txBody>
          <a:bodyPr vert="horz" lIns="91440" tIns="45720" rIns="91440" bIns="45720" rtlCol="0" anchor="b"/>
          <a:lstStyle>
            <a:lvl1pPr algn="r">
              <a:defRPr sz="1200"/>
            </a:lvl1pPr>
          </a:lstStyle>
          <a:p>
            <a:fld id="{CAEBF9BA-FEE9-4240-80C7-AEB40A1033E9}" type="slidenum">
              <a:rPr lang="ru-RU" smtClean="0"/>
              <a:t>‹#›</a:t>
            </a:fld>
            <a:endParaRPr lang="ru-RU"/>
          </a:p>
        </p:txBody>
      </p:sp>
      <p:sp>
        <p:nvSpPr>
          <p:cNvPr id="8" name="Нижний колонтитул 7">
            <a:extLst>
              <a:ext uri="{FF2B5EF4-FFF2-40B4-BE49-F238E27FC236}">
                <a16:creationId xmlns:a16="http://schemas.microsoft.com/office/drawing/2014/main" id="{2FA311F8-484B-1EEA-D880-F14282C421FD}"/>
              </a:ext>
            </a:extLst>
          </p:cNvPr>
          <p:cNvSpPr>
            <a:spLocks noGrp="1"/>
          </p:cNvSpPr>
          <p:nvPr>
            <p:ph type="ftr" sz="quarter" idx="2"/>
          </p:nvPr>
        </p:nvSpPr>
        <p:spPr>
          <a:xfrm>
            <a:off x="0" y="6513513"/>
            <a:ext cx="3962400" cy="344487"/>
          </a:xfrm>
          <a:prstGeom prst="rect">
            <a:avLst/>
          </a:prstGeom>
        </p:spPr>
        <p:txBody>
          <a:bodyPr vert="horz" lIns="91440" tIns="45720" rIns="91440" bIns="45720" rtlCol="0" anchor="b"/>
          <a:lstStyle>
            <a:lvl1pPr algn="l">
              <a:defRPr sz="1200"/>
            </a:lvl1pPr>
          </a:lstStyle>
          <a:p>
            <a:endParaRPr lang="ru-RU"/>
          </a:p>
        </p:txBody>
      </p:sp>
    </p:spTree>
    <p:extLst>
      <p:ext uri="{BB962C8B-B14F-4D97-AF65-F5344CB8AC3E}">
        <p14:creationId xmlns:p14="http://schemas.microsoft.com/office/powerpoint/2010/main" val="1753924140"/>
      </p:ext>
    </p:extLst>
  </p:cSld>
  <p:clrMap bg1="lt1" tx1="dk1" bg2="lt2" tx2="dk2" accent1="accent1" accent2="accent2" accent3="accent3" accent4="accent4" accent5="accent5" accent6="accent6" hlink="hlink" folHlink="folHlink"/>
  <p:hf sldNum="0" hdr="0" ftr="0"/>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Верхний колонтитул 1"/>
          <p:cNvSpPr>
            <a:spLocks noGrp="1"/>
          </p:cNvSpPr>
          <p:nvPr>
            <p:ph type="hdr" sz="quarter"/>
          </p:nvPr>
        </p:nvSpPr>
        <p:spPr>
          <a:xfrm>
            <a:off x="0" y="0"/>
            <a:ext cx="3962400" cy="344091"/>
          </a:xfrm>
          <a:prstGeom prst="rect">
            <a:avLst/>
          </a:prstGeom>
        </p:spPr>
        <p:txBody>
          <a:bodyPr vert="horz" lIns="91440" tIns="45720" rIns="91440" bIns="45720" rtlCol="0"/>
          <a:lstStyle>
            <a:lvl1pPr algn="l">
              <a:defRPr sz="1200"/>
            </a:lvl1pPr>
          </a:lstStyle>
          <a:p>
            <a:endParaRPr lang="ru-RU"/>
          </a:p>
        </p:txBody>
      </p:sp>
      <p:sp>
        <p:nvSpPr>
          <p:cNvPr id="3" name="Дата 2"/>
          <p:cNvSpPr>
            <a:spLocks noGrp="1"/>
          </p:cNvSpPr>
          <p:nvPr>
            <p:ph type="dt" idx="1"/>
          </p:nvPr>
        </p:nvSpPr>
        <p:spPr>
          <a:xfrm>
            <a:off x="5179484" y="0"/>
            <a:ext cx="3962400" cy="344091"/>
          </a:xfrm>
          <a:prstGeom prst="rect">
            <a:avLst/>
          </a:prstGeom>
        </p:spPr>
        <p:txBody>
          <a:bodyPr vert="horz" lIns="91440" tIns="45720" rIns="91440" bIns="45720" rtlCol="0"/>
          <a:lstStyle>
            <a:lvl1pPr algn="r">
              <a:defRPr sz="1200"/>
            </a:lvl1pPr>
          </a:lstStyle>
          <a:p>
            <a:r>
              <a:rPr lang="ru-RU"/>
              <a:t>Acute heart failure</a:t>
            </a:r>
          </a:p>
        </p:txBody>
      </p:sp>
      <p:sp>
        <p:nvSpPr>
          <p:cNvPr id="4" name="Образ слайда 3"/>
          <p:cNvSpPr>
            <a:spLocks noGrp="1" noRot="1" noChangeAspect="1"/>
          </p:cNvSpPr>
          <p:nvPr>
            <p:ph type="sldImg" idx="2"/>
          </p:nvPr>
        </p:nvSpPr>
        <p:spPr>
          <a:xfrm>
            <a:off x="2514600" y="857250"/>
            <a:ext cx="4114800" cy="2314575"/>
          </a:xfrm>
          <a:prstGeom prst="rect">
            <a:avLst/>
          </a:prstGeom>
          <a:noFill/>
          <a:ln w="12700">
            <a:solidFill>
              <a:prstClr val="black"/>
            </a:solidFill>
          </a:ln>
        </p:spPr>
        <p:txBody>
          <a:bodyPr vert="horz" lIns="91440" tIns="45720" rIns="91440" bIns="45720" rtlCol="0" anchor="ctr"/>
          <a:lstStyle/>
          <a:p>
            <a:endParaRPr lang="ru-RU"/>
          </a:p>
        </p:txBody>
      </p:sp>
      <p:sp>
        <p:nvSpPr>
          <p:cNvPr id="5" name="Заметки 4"/>
          <p:cNvSpPr>
            <a:spLocks noGrp="1"/>
          </p:cNvSpPr>
          <p:nvPr>
            <p:ph type="body" sz="quarter" idx="3"/>
          </p:nvPr>
        </p:nvSpPr>
        <p:spPr>
          <a:xfrm>
            <a:off x="914400" y="3300412"/>
            <a:ext cx="7315200" cy="2700338"/>
          </a:xfrm>
          <a:prstGeom prst="rect">
            <a:avLst/>
          </a:prstGeom>
        </p:spPr>
        <p:txBody>
          <a:bodyPr vert="horz" lIns="91440" tIns="45720" rIns="91440" bIns="45720" rtlCol="0"/>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6" name="Нижний колонтитул 5"/>
          <p:cNvSpPr>
            <a:spLocks noGrp="1"/>
          </p:cNvSpPr>
          <p:nvPr>
            <p:ph type="ftr" sz="quarter" idx="4"/>
          </p:nvPr>
        </p:nvSpPr>
        <p:spPr>
          <a:xfrm>
            <a:off x="0" y="6513910"/>
            <a:ext cx="3962400" cy="344090"/>
          </a:xfrm>
          <a:prstGeom prst="rect">
            <a:avLst/>
          </a:prstGeom>
        </p:spPr>
        <p:txBody>
          <a:bodyPr vert="horz" lIns="91440" tIns="45720" rIns="91440" bIns="45720" rtlCol="0" anchor="b"/>
          <a:lstStyle>
            <a:lvl1pPr algn="l">
              <a:defRPr sz="1200"/>
            </a:lvl1pPr>
          </a:lstStyle>
          <a:p>
            <a:endParaRPr lang="ru-RU"/>
          </a:p>
        </p:txBody>
      </p:sp>
      <p:sp>
        <p:nvSpPr>
          <p:cNvPr id="7" name="Номер слайда 6"/>
          <p:cNvSpPr>
            <a:spLocks noGrp="1"/>
          </p:cNvSpPr>
          <p:nvPr>
            <p:ph type="sldNum" sz="quarter" idx="5"/>
          </p:nvPr>
        </p:nvSpPr>
        <p:spPr>
          <a:xfrm>
            <a:off x="5179484" y="6513910"/>
            <a:ext cx="3962400" cy="344090"/>
          </a:xfrm>
          <a:prstGeom prst="rect">
            <a:avLst/>
          </a:prstGeom>
        </p:spPr>
        <p:txBody>
          <a:bodyPr vert="horz" lIns="91440" tIns="45720" rIns="91440" bIns="45720" rtlCol="0" anchor="b"/>
          <a:lstStyle>
            <a:lvl1pPr algn="r">
              <a:defRPr sz="1200"/>
            </a:lvl1pPr>
          </a:lstStyle>
          <a:p>
            <a:fld id="{C375137D-D647-43C8-AAA0-C882D49B04E3}" type="slidenum">
              <a:rPr lang="ru-RU" smtClean="0"/>
              <a:t>‹#›</a:t>
            </a:fld>
            <a:endParaRPr lang="ru-RU"/>
          </a:p>
        </p:txBody>
      </p:sp>
    </p:spTree>
    <p:extLst>
      <p:ext uri="{BB962C8B-B14F-4D97-AF65-F5344CB8AC3E}">
        <p14:creationId xmlns:p14="http://schemas.microsoft.com/office/powerpoint/2010/main" val="3699180977"/>
      </p:ext>
    </p:extLst>
  </p:cSld>
  <p:clrMap bg1="lt1" tx1="dk1" bg2="lt2" tx2="dk2" accent1="accent1" accent2="accent2" accent3="accent3" accent4="accent4" accent5="accent5" accent6="accent6" hlink="hlink" folHlink="folHlink"/>
  <p:hf sldNum="0" hdr="0" ftr="0"/>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106BB1-656F-4E66-A0CB-522F204C57F9}"/>
              </a:ext>
            </a:extLst>
          </p:cNvPr>
          <p:cNvSpPr>
            <a:spLocks noGrp="1"/>
          </p:cNvSpPr>
          <p:nvPr>
            <p:ph type="ctrTitle"/>
          </p:nvPr>
        </p:nvSpPr>
        <p:spPr>
          <a:xfrm>
            <a:off x="1524000" y="1122363"/>
            <a:ext cx="9144000" cy="2387600"/>
          </a:xfrm>
          <a:prstGeom prst="rect">
            <a:avLst/>
          </a:prstGeo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613B4F23-CB75-4709-9ED2-A40C1BC74DD8}"/>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7" name="Rectangle: Diagonal Corners Rounded 6">
            <a:extLst>
              <a:ext uri="{FF2B5EF4-FFF2-40B4-BE49-F238E27FC236}">
                <a16:creationId xmlns:a16="http://schemas.microsoft.com/office/drawing/2014/main" id="{BC20240E-781F-47CB-B424-3657CCE612C2}"/>
              </a:ext>
            </a:extLst>
          </p:cNvPr>
          <p:cNvSpPr/>
          <p:nvPr/>
        </p:nvSpPr>
        <p:spPr>
          <a:xfrm>
            <a:off x="15564" y="-3282"/>
            <a:ext cx="12176436" cy="552531"/>
          </a:xfrm>
          <a:prstGeom prst="round2DiagRect">
            <a:avLst>
              <a:gd name="adj1" fmla="val 50000"/>
              <a:gd name="adj2" fmla="val 0"/>
            </a:avLst>
          </a:prstGeom>
          <a:gradFill flip="none" rotWithShape="1">
            <a:gsLst>
              <a:gs pos="34000">
                <a:schemeClr val="accent1">
                  <a:lumMod val="5000"/>
                  <a:lumOff val="95000"/>
                </a:schemeClr>
              </a:gs>
              <a:gs pos="100000">
                <a:schemeClr val="accent1">
                  <a:lumMod val="45000"/>
                  <a:lumOff val="55000"/>
                </a:schemeClr>
              </a:gs>
              <a:gs pos="73000">
                <a:schemeClr val="accent1">
                  <a:lumMod val="30000"/>
                  <a:lumOff val="70000"/>
                </a:schemeClr>
              </a:gs>
            </a:gsLst>
            <a:lin ang="0" scaled="1"/>
            <a:tileRect/>
          </a:gradFill>
          <a:ln>
            <a:noFill/>
          </a:ln>
          <a:effectLst>
            <a:softEdge rad="127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Picture 7" descr="Logo, company name&#10;&#10;Description automatically generated">
            <a:extLst>
              <a:ext uri="{FF2B5EF4-FFF2-40B4-BE49-F238E27FC236}">
                <a16:creationId xmlns:a16="http://schemas.microsoft.com/office/drawing/2014/main" id="{735A0C76-18BA-4FA5-9A10-AC3161BA260F}"/>
              </a:ext>
            </a:extLst>
          </p:cNvPr>
          <p:cNvPicPr>
            <a:picLocks noChangeAspect="1"/>
          </p:cNvPicPr>
          <p:nvPr/>
        </p:nvPicPr>
        <p:blipFill>
          <a:blip r:embed="rId2" cstate="hqprint">
            <a:extLst>
              <a:ext uri="{28A0092B-C50C-407E-A947-70E740481C1C}">
                <a14:useLocalDpi xmlns:a14="http://schemas.microsoft.com/office/drawing/2010/main" val="0"/>
              </a:ext>
            </a:extLst>
          </a:blip>
          <a:stretch>
            <a:fillRect/>
          </a:stretch>
        </p:blipFill>
        <p:spPr>
          <a:xfrm>
            <a:off x="15565" y="-3282"/>
            <a:ext cx="2142420" cy="549374"/>
          </a:xfrm>
          <a:prstGeom prst="rect">
            <a:avLst/>
          </a:prstGeom>
        </p:spPr>
      </p:pic>
      <p:sp>
        <p:nvSpPr>
          <p:cNvPr id="9" name="Rectangle: Diagonal Corners Rounded 8">
            <a:extLst>
              <a:ext uri="{FF2B5EF4-FFF2-40B4-BE49-F238E27FC236}">
                <a16:creationId xmlns:a16="http://schemas.microsoft.com/office/drawing/2014/main" id="{850FF8DB-6AC1-4ED8-BB77-2A2907316800}"/>
              </a:ext>
            </a:extLst>
          </p:cNvPr>
          <p:cNvSpPr/>
          <p:nvPr/>
        </p:nvSpPr>
        <p:spPr>
          <a:xfrm>
            <a:off x="19374" y="6603999"/>
            <a:ext cx="12176436" cy="254001"/>
          </a:xfrm>
          <a:prstGeom prst="round2DiagRect">
            <a:avLst>
              <a:gd name="adj1" fmla="val 50000"/>
              <a:gd name="adj2" fmla="val 0"/>
            </a:avLst>
          </a:prstGeom>
          <a:solidFill>
            <a:schemeClr val="accent2"/>
          </a:solidFill>
          <a:ln>
            <a:noFill/>
          </a:ln>
          <a:effectLst>
            <a:softEdge rad="127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02658227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85030E8-8EEE-4692-BB4E-1D79115AD78D}"/>
              </a:ext>
            </a:extLst>
          </p:cNvPr>
          <p:cNvSpPr>
            <a:spLocks noGrp="1"/>
          </p:cNvSpPr>
          <p:nvPr>
            <p:ph type="title"/>
          </p:nvPr>
        </p:nvSpPr>
        <p:spPr>
          <a:xfrm>
            <a:off x="2747749" y="-146534"/>
            <a:ext cx="5862851" cy="835878"/>
          </a:xfrm>
          <a:prstGeom prst="rect">
            <a:avLst/>
          </a:prstGeom>
        </p:spPr>
        <p:txBody>
          <a:bodyPr/>
          <a:lstStyle/>
          <a:p>
            <a:r>
              <a:rPr lang="en-US"/>
              <a:t>Click to edit Master title style</a:t>
            </a:r>
          </a:p>
        </p:txBody>
      </p:sp>
      <p:sp>
        <p:nvSpPr>
          <p:cNvPr id="3" name="Content Placeholder 2">
            <a:extLst>
              <a:ext uri="{FF2B5EF4-FFF2-40B4-BE49-F238E27FC236}">
                <a16:creationId xmlns:a16="http://schemas.microsoft.com/office/drawing/2014/main" id="{FC0F335E-27D6-43C3-BEEA-F6F88B69DD1A}"/>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144730492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14D3FE7-6093-45FC-BDAD-053E00755B2B}"/>
              </a:ext>
            </a:extLst>
          </p:cNvPr>
          <p:cNvSpPr>
            <a:spLocks noGrp="1"/>
          </p:cNvSpPr>
          <p:nvPr>
            <p:ph type="title"/>
          </p:nvPr>
        </p:nvSpPr>
        <p:spPr>
          <a:xfrm>
            <a:off x="831850" y="1709738"/>
            <a:ext cx="10515600" cy="2852737"/>
          </a:xfrm>
          <a:prstGeom prst="rect">
            <a:avLst/>
          </a:prstGeo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85865DD8-7339-4127-BCB8-957D396DC31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Tree>
    <p:extLst>
      <p:ext uri="{BB962C8B-B14F-4D97-AF65-F5344CB8AC3E}">
        <p14:creationId xmlns:p14="http://schemas.microsoft.com/office/powerpoint/2010/main" val="235016621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96C3718-0579-4350-9D51-F8F23CE5EF3D}"/>
              </a:ext>
            </a:extLst>
          </p:cNvPr>
          <p:cNvSpPr>
            <a:spLocks noGrp="1"/>
          </p:cNvSpPr>
          <p:nvPr>
            <p:ph type="title"/>
          </p:nvPr>
        </p:nvSpPr>
        <p:spPr>
          <a:xfrm>
            <a:off x="2747749" y="-146534"/>
            <a:ext cx="5862851" cy="835878"/>
          </a:xfrm>
          <a:prstGeom prst="rect">
            <a:avLst/>
          </a:prstGeom>
        </p:spPr>
        <p:txBody>
          <a:bodyPr/>
          <a:lstStyle/>
          <a:p>
            <a:r>
              <a:rPr lang="en-US"/>
              <a:t>Click to edit Master title style</a:t>
            </a:r>
          </a:p>
        </p:txBody>
      </p:sp>
      <p:sp>
        <p:nvSpPr>
          <p:cNvPr id="3" name="Content Placeholder 2">
            <a:extLst>
              <a:ext uri="{FF2B5EF4-FFF2-40B4-BE49-F238E27FC236}">
                <a16:creationId xmlns:a16="http://schemas.microsoft.com/office/drawing/2014/main" id="{9092470C-4639-4E9E-9D7C-DE3040D2AF1C}"/>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D0388E69-3C4B-425A-9FF3-CE41F06AD6CB}"/>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261590532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CF75F69-658F-44ED-A4B6-92BA7B5E22B8}"/>
              </a:ext>
            </a:extLst>
          </p:cNvPr>
          <p:cNvSpPr>
            <a:spLocks noGrp="1"/>
          </p:cNvSpPr>
          <p:nvPr>
            <p:ph type="title"/>
          </p:nvPr>
        </p:nvSpPr>
        <p:spPr>
          <a:xfrm>
            <a:off x="839788" y="365125"/>
            <a:ext cx="10515600" cy="1325563"/>
          </a:xfrm>
          <a:prstGeom prst="rect">
            <a:avLst/>
          </a:prstGeom>
        </p:spPr>
        <p:txBody>
          <a:bodyPr/>
          <a:lstStyle/>
          <a:p>
            <a:r>
              <a:rPr lang="en-US"/>
              <a:t>Click to edit Master title style</a:t>
            </a:r>
          </a:p>
        </p:txBody>
      </p:sp>
      <p:sp>
        <p:nvSpPr>
          <p:cNvPr id="3" name="Text Placeholder 2">
            <a:extLst>
              <a:ext uri="{FF2B5EF4-FFF2-40B4-BE49-F238E27FC236}">
                <a16:creationId xmlns:a16="http://schemas.microsoft.com/office/drawing/2014/main" id="{3A7787D5-5B4D-4F28-A5E0-6253E3ED2BB9}"/>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5BD09DEE-B53C-4BF4-ACA7-F8338B1F3AA3}"/>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D4D07C3E-B5D4-4D54-A58D-61EAA17A1AA9}"/>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EB5D4903-8E6D-4ED8-A6AA-C23AF4401C6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323386129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7075744-9BF8-411A-8823-47122040FB86}"/>
              </a:ext>
            </a:extLst>
          </p:cNvPr>
          <p:cNvSpPr>
            <a:spLocks noGrp="1"/>
          </p:cNvSpPr>
          <p:nvPr>
            <p:ph type="title"/>
          </p:nvPr>
        </p:nvSpPr>
        <p:spPr>
          <a:xfrm>
            <a:off x="2747749" y="-146534"/>
            <a:ext cx="5862851" cy="835878"/>
          </a:xfrm>
          <a:prstGeom prst="rect">
            <a:avLst/>
          </a:prstGeom>
        </p:spPr>
        <p:txBody>
          <a:bodyPr/>
          <a:lstStyle/>
          <a:p>
            <a:r>
              <a:rPr lang="en-US"/>
              <a:t>Click to edit Master title style</a:t>
            </a:r>
          </a:p>
        </p:txBody>
      </p:sp>
      <p:sp>
        <p:nvSpPr>
          <p:cNvPr id="4" name="Footer Placeholder 3">
            <a:extLst>
              <a:ext uri="{FF2B5EF4-FFF2-40B4-BE49-F238E27FC236}">
                <a16:creationId xmlns:a16="http://schemas.microsoft.com/office/drawing/2014/main" id="{BA1E465F-81C5-4655-A07C-6BB4E99F59F4}"/>
              </a:ext>
            </a:extLst>
          </p:cNvPr>
          <p:cNvSpPr>
            <a:spLocks noGrp="1"/>
          </p:cNvSpPr>
          <p:nvPr>
            <p:ph type="ftr" sz="quarter" idx="11"/>
          </p:nvPr>
        </p:nvSpPr>
        <p:spPr>
          <a:xfrm>
            <a:off x="4038600" y="6492830"/>
            <a:ext cx="4114800" cy="365125"/>
          </a:xfrm>
          <a:prstGeom prst="rect">
            <a:avLst/>
          </a:prstGeom>
        </p:spPr>
        <p:txBody>
          <a:bodyPr/>
          <a:lstStyle/>
          <a:p>
            <a:endParaRPr lang="az-Latn-AZ"/>
          </a:p>
        </p:txBody>
      </p:sp>
    </p:spTree>
    <p:extLst>
      <p:ext uri="{BB962C8B-B14F-4D97-AF65-F5344CB8AC3E}">
        <p14:creationId xmlns:p14="http://schemas.microsoft.com/office/powerpoint/2010/main" val="31595304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214429546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5F1E8A5-A49F-4F63-BB7F-D9626E266F04}"/>
              </a:ext>
            </a:extLst>
          </p:cNvPr>
          <p:cNvSpPr>
            <a:spLocks noGrp="1"/>
          </p:cNvSpPr>
          <p:nvPr>
            <p:ph type="title"/>
          </p:nvPr>
        </p:nvSpPr>
        <p:spPr>
          <a:xfrm>
            <a:off x="839788" y="457200"/>
            <a:ext cx="3932237" cy="1600200"/>
          </a:xfrm>
          <a:prstGeom prst="rect">
            <a:avLst/>
          </a:prstGeo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F50A78EE-AA02-4B8F-97A1-234E8061F8EA}"/>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BC9EF486-FBFD-461B-9102-E161DF7A28C2}"/>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Tree>
    <p:extLst>
      <p:ext uri="{BB962C8B-B14F-4D97-AF65-F5344CB8AC3E}">
        <p14:creationId xmlns:p14="http://schemas.microsoft.com/office/powerpoint/2010/main" val="395286405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56C2573-B0CF-48B1-9E7F-2427EFAA651E}"/>
              </a:ext>
            </a:extLst>
          </p:cNvPr>
          <p:cNvSpPr>
            <a:spLocks noGrp="1"/>
          </p:cNvSpPr>
          <p:nvPr>
            <p:ph type="title"/>
          </p:nvPr>
        </p:nvSpPr>
        <p:spPr>
          <a:xfrm>
            <a:off x="839788" y="457200"/>
            <a:ext cx="3932237" cy="1600200"/>
          </a:xfrm>
          <a:prstGeom prst="rect">
            <a:avLst/>
          </a:prstGeo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2023C489-4B5F-49B3-9503-171DA0B74940}"/>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p>
        </p:txBody>
      </p:sp>
      <p:sp>
        <p:nvSpPr>
          <p:cNvPr id="4" name="Text Placeholder 3">
            <a:extLst>
              <a:ext uri="{FF2B5EF4-FFF2-40B4-BE49-F238E27FC236}">
                <a16:creationId xmlns:a16="http://schemas.microsoft.com/office/drawing/2014/main" id="{290DFF43-F0A3-4F60-B3F2-05CB0C799C39}"/>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Tree>
    <p:extLst>
      <p:ext uri="{BB962C8B-B14F-4D97-AF65-F5344CB8AC3E}">
        <p14:creationId xmlns:p14="http://schemas.microsoft.com/office/powerpoint/2010/main" val="200012963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E082401-1B74-4740-89EC-FB2A4F329662}"/>
              </a:ext>
            </a:extLst>
          </p:cNvPr>
          <p:cNvSpPr>
            <a:spLocks noGrp="1"/>
          </p:cNvSpPr>
          <p:nvPr>
            <p:ph type="title"/>
          </p:nvPr>
        </p:nvSpPr>
        <p:spPr>
          <a:xfrm>
            <a:off x="2747749" y="-146534"/>
            <a:ext cx="5862851" cy="835878"/>
          </a:xfrm>
          <a:prstGeom prst="rect">
            <a:avLst/>
          </a:prstGeom>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4F28B3CF-5439-42BE-955E-9FBA6462276C}"/>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9242501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164D4F63-C9F4-49B5-BD9F-4E941F994094}"/>
              </a:ext>
            </a:extLst>
          </p:cNvPr>
          <p:cNvSpPr>
            <a:spLocks noGrp="1"/>
          </p:cNvSpPr>
          <p:nvPr>
            <p:ph type="title" orient="vert"/>
          </p:nvPr>
        </p:nvSpPr>
        <p:spPr>
          <a:xfrm>
            <a:off x="8724900" y="365125"/>
            <a:ext cx="2628900" cy="5811838"/>
          </a:xfrm>
          <a:prstGeom prst="rect">
            <a:avLst/>
          </a:prstGeo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E64A64AB-55BC-43CB-8D5E-14D929360C78}"/>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145228101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2.png"/></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sp>
        <p:nvSpPr>
          <p:cNvPr id="9" name="Rectangle: Diagonal Corners Rounded 8">
            <a:extLst>
              <a:ext uri="{FF2B5EF4-FFF2-40B4-BE49-F238E27FC236}">
                <a16:creationId xmlns:a16="http://schemas.microsoft.com/office/drawing/2014/main" id="{C3516C28-3E65-4AAB-A130-1AED07BD90AB}"/>
              </a:ext>
            </a:extLst>
          </p:cNvPr>
          <p:cNvSpPr/>
          <p:nvPr/>
        </p:nvSpPr>
        <p:spPr>
          <a:xfrm>
            <a:off x="0" y="6603999"/>
            <a:ext cx="12176436" cy="254001"/>
          </a:xfrm>
          <a:prstGeom prst="round2DiagRect">
            <a:avLst>
              <a:gd name="adj1" fmla="val 50000"/>
              <a:gd name="adj2" fmla="val 0"/>
            </a:avLst>
          </a:prstGeom>
          <a:solidFill>
            <a:schemeClr val="accent2"/>
          </a:solidFill>
          <a:ln>
            <a:noFill/>
          </a:ln>
          <a:effectLst>
            <a:softEdge rad="127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z-Latn-AZ" sz="1600" b="1" i="1" dirty="0">
                <a:solidFill>
                  <a:schemeClr val="bg1"/>
                </a:solidFill>
              </a:rPr>
              <a:t>Dr. Shukufa Musayeva</a:t>
            </a:r>
          </a:p>
        </p:txBody>
      </p:sp>
      <p:sp>
        <p:nvSpPr>
          <p:cNvPr id="3" name="Text Placeholder 2">
            <a:extLst>
              <a:ext uri="{FF2B5EF4-FFF2-40B4-BE49-F238E27FC236}">
                <a16:creationId xmlns:a16="http://schemas.microsoft.com/office/drawing/2014/main" id="{306CB555-D002-40FF-AE51-AD57A9C7C75D}"/>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7" name="Rectangle: Diagonal Corners Rounded 6">
            <a:extLst>
              <a:ext uri="{FF2B5EF4-FFF2-40B4-BE49-F238E27FC236}">
                <a16:creationId xmlns:a16="http://schemas.microsoft.com/office/drawing/2014/main" id="{9ADBCA96-9AA2-4CB2-854D-FBB7057F6260}"/>
              </a:ext>
            </a:extLst>
          </p:cNvPr>
          <p:cNvSpPr/>
          <p:nvPr/>
        </p:nvSpPr>
        <p:spPr>
          <a:xfrm>
            <a:off x="15565" y="-6439"/>
            <a:ext cx="12176436" cy="552531"/>
          </a:xfrm>
          <a:prstGeom prst="round2DiagRect">
            <a:avLst>
              <a:gd name="adj1" fmla="val 50000"/>
              <a:gd name="adj2" fmla="val 0"/>
            </a:avLst>
          </a:prstGeom>
          <a:gradFill flip="none" rotWithShape="1">
            <a:gsLst>
              <a:gs pos="34000">
                <a:schemeClr val="accent1">
                  <a:lumMod val="5000"/>
                  <a:lumOff val="95000"/>
                </a:schemeClr>
              </a:gs>
              <a:gs pos="100000">
                <a:schemeClr val="accent1">
                  <a:lumMod val="45000"/>
                  <a:lumOff val="55000"/>
                </a:schemeClr>
              </a:gs>
              <a:gs pos="73000">
                <a:schemeClr val="accent1">
                  <a:lumMod val="30000"/>
                  <a:lumOff val="70000"/>
                </a:schemeClr>
              </a:gs>
            </a:gsLst>
            <a:lin ang="0" scaled="1"/>
            <a:tileRect/>
          </a:gradFill>
          <a:ln>
            <a:noFill/>
          </a:ln>
          <a:effectLst>
            <a:softEdge rad="127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n-US" sz="1400" b="1" dirty="0">
              <a:solidFill>
                <a:srgbClr val="002060"/>
              </a:solidFill>
            </a:endParaRPr>
          </a:p>
        </p:txBody>
      </p:sp>
      <p:pic>
        <p:nvPicPr>
          <p:cNvPr id="8" name="Picture 7" descr="Logo, company name&#10;&#10;Description automatically generated">
            <a:extLst>
              <a:ext uri="{FF2B5EF4-FFF2-40B4-BE49-F238E27FC236}">
                <a16:creationId xmlns:a16="http://schemas.microsoft.com/office/drawing/2014/main" id="{F4306628-D2D9-440A-B9D6-95AD2CCD5EA7}"/>
              </a:ext>
            </a:extLst>
          </p:cNvPr>
          <p:cNvPicPr>
            <a:picLocks noChangeAspect="1"/>
          </p:cNvPicPr>
          <p:nvPr/>
        </p:nvPicPr>
        <p:blipFill>
          <a:blip r:embed="rId13" cstate="hqprint">
            <a:extLst>
              <a:ext uri="{28A0092B-C50C-407E-A947-70E740481C1C}">
                <a14:useLocalDpi xmlns:a14="http://schemas.microsoft.com/office/drawing/2010/main" val="0"/>
              </a:ext>
            </a:extLst>
          </a:blip>
          <a:stretch>
            <a:fillRect/>
          </a:stretch>
        </p:blipFill>
        <p:spPr>
          <a:xfrm>
            <a:off x="15565" y="-3282"/>
            <a:ext cx="2142420" cy="549374"/>
          </a:xfrm>
          <a:prstGeom prst="rect">
            <a:avLst/>
          </a:prstGeom>
        </p:spPr>
      </p:pic>
      <p:pic>
        <p:nvPicPr>
          <p:cNvPr id="5" name="Рисунок 4">
            <a:extLst>
              <a:ext uri="{FF2B5EF4-FFF2-40B4-BE49-F238E27FC236}">
                <a16:creationId xmlns:a16="http://schemas.microsoft.com/office/drawing/2014/main" id="{E1D75157-3F94-5B07-A212-F0FBC6A0B105}"/>
              </a:ext>
            </a:extLst>
          </p:cNvPr>
          <p:cNvPicPr>
            <a:picLocks noChangeAspect="1"/>
          </p:cNvPicPr>
          <p:nvPr userDrawn="1"/>
        </p:nvPicPr>
        <p:blipFill>
          <a:blip r:embed="rId14"/>
          <a:stretch>
            <a:fillRect/>
          </a:stretch>
        </p:blipFill>
        <p:spPr>
          <a:xfrm>
            <a:off x="9954646" y="19868"/>
            <a:ext cx="2798307" cy="499915"/>
          </a:xfrm>
          <a:prstGeom prst="rect">
            <a:avLst/>
          </a:prstGeom>
        </p:spPr>
      </p:pic>
    </p:spTree>
    <p:extLst>
      <p:ext uri="{BB962C8B-B14F-4D97-AF65-F5344CB8AC3E}">
        <p14:creationId xmlns:p14="http://schemas.microsoft.com/office/powerpoint/2010/main" val="2944639081"/>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hf sldNum="0" hdr="0" ftr="0"/>
  <p:txStyles>
    <p:titleStyle>
      <a:lvl1pPr algn="ctr" defTabSz="914400" rtl="0" eaLnBrk="1" latinLnBrk="0" hangingPunct="1">
        <a:lnSpc>
          <a:spcPct val="90000"/>
        </a:lnSpc>
        <a:spcBef>
          <a:spcPct val="0"/>
        </a:spcBef>
        <a:buNone/>
        <a:defRPr sz="3200" b="1" kern="1200">
          <a:solidFill>
            <a:srgbClr val="7030A0"/>
          </a:solidFill>
          <a:latin typeface="+mn-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slideLayout" Target="../slideLayouts/slideLayout1.xml"/><Relationship Id="rId1" Type="http://schemas.openxmlformats.org/officeDocument/2006/relationships/themeOverride" Target="../theme/themeOverride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6.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7A30428-36A6-F9AA-1603-EDD826D23840}"/>
              </a:ext>
            </a:extLst>
          </p:cNvPr>
          <p:cNvSpPr>
            <a:spLocks noGrp="1"/>
          </p:cNvSpPr>
          <p:nvPr>
            <p:ph type="ctrTitle"/>
          </p:nvPr>
        </p:nvSpPr>
        <p:spPr/>
        <p:txBody>
          <a:bodyPr/>
          <a:lstStyle/>
          <a:p>
            <a:br>
              <a:rPr lang="az-Latn-AZ" dirty="0"/>
            </a:br>
            <a:br>
              <a:rPr lang="az-Latn-AZ" dirty="0"/>
            </a:br>
            <a:br>
              <a:rPr lang="az-Latn-AZ" dirty="0"/>
            </a:br>
            <a:r>
              <a:rPr lang="az-Latn-AZ" dirty="0"/>
              <a:t>  Acute heart failure</a:t>
            </a:r>
          </a:p>
        </p:txBody>
      </p:sp>
      <p:sp>
        <p:nvSpPr>
          <p:cNvPr id="3" name="Subtitle 2">
            <a:extLst>
              <a:ext uri="{FF2B5EF4-FFF2-40B4-BE49-F238E27FC236}">
                <a16:creationId xmlns:a16="http://schemas.microsoft.com/office/drawing/2014/main" id="{B495664F-5609-F1C6-F4B8-3778176D7B65}"/>
              </a:ext>
            </a:extLst>
          </p:cNvPr>
          <p:cNvSpPr>
            <a:spLocks noGrp="1"/>
          </p:cNvSpPr>
          <p:nvPr>
            <p:ph type="subTitle" idx="1"/>
          </p:nvPr>
        </p:nvSpPr>
        <p:spPr/>
        <p:txBody>
          <a:bodyPr/>
          <a:lstStyle/>
          <a:p>
            <a:r>
              <a:rPr lang="az-Latn-AZ" b="1" dirty="0"/>
              <a:t>Dr. Shukufa Musayeva</a:t>
            </a:r>
          </a:p>
          <a:p>
            <a:r>
              <a:rPr lang="az-Latn-AZ" b="1" dirty="0"/>
              <a:t>Department of 1st Surgical Diseases</a:t>
            </a:r>
          </a:p>
        </p:txBody>
      </p:sp>
    </p:spTree>
    <p:extLst>
      <p:ext uri="{BB962C8B-B14F-4D97-AF65-F5344CB8AC3E}">
        <p14:creationId xmlns:p14="http://schemas.microsoft.com/office/powerpoint/2010/main" val="2154251385"/>
      </p:ext>
    </p:extLst>
  </p:cSld>
  <p:clrMapOvr>
    <a:overrideClrMapping bg1="lt1" tx1="dk1" bg2="lt2" tx2="dk2" accent1="accent1" accent2="accent2" accent3="accent3" accent4="accent4" accent5="accent5" accent6="accent6" hlink="hlink" folHlink="folHlink"/>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6ADA307-D8CB-E4B2-954D-BBF6CBFA9DFE}"/>
              </a:ext>
            </a:extLst>
          </p:cNvPr>
          <p:cNvSpPr>
            <a:spLocks noGrp="1"/>
          </p:cNvSpPr>
          <p:nvPr>
            <p:ph type="title"/>
          </p:nvPr>
        </p:nvSpPr>
        <p:spPr>
          <a:xfrm>
            <a:off x="3052549" y="0"/>
            <a:ext cx="5862851" cy="835878"/>
          </a:xfrm>
        </p:spPr>
        <p:txBody>
          <a:bodyPr>
            <a:noAutofit/>
          </a:bodyPr>
          <a:lstStyle/>
          <a:p>
            <a:r>
              <a:rPr lang="az-Latn-AZ" dirty="0"/>
              <a:t>Definition</a:t>
            </a:r>
          </a:p>
        </p:txBody>
      </p:sp>
      <p:sp>
        <p:nvSpPr>
          <p:cNvPr id="3" name="Content Placeholder 2">
            <a:extLst>
              <a:ext uri="{FF2B5EF4-FFF2-40B4-BE49-F238E27FC236}">
                <a16:creationId xmlns:a16="http://schemas.microsoft.com/office/drawing/2014/main" id="{5C265CEC-C6EF-E878-05B9-C312B97FD5CC}"/>
              </a:ext>
            </a:extLst>
          </p:cNvPr>
          <p:cNvSpPr>
            <a:spLocks noGrp="1"/>
          </p:cNvSpPr>
          <p:nvPr>
            <p:ph idx="1"/>
          </p:nvPr>
        </p:nvSpPr>
        <p:spPr>
          <a:xfrm>
            <a:off x="726174" y="835878"/>
            <a:ext cx="10515600" cy="4738307"/>
          </a:xfrm>
        </p:spPr>
        <p:txBody>
          <a:bodyPr>
            <a:normAutofit/>
          </a:bodyPr>
          <a:lstStyle/>
          <a:p>
            <a:pPr marL="0" indent="0">
              <a:buNone/>
            </a:pPr>
            <a:r>
              <a:rPr lang="az-Latn-AZ" sz="2000" b="1" dirty="0">
                <a:latin typeface="Calibri" panose="020F0502020204030204" pitchFamily="34" charset="0"/>
                <a:ea typeface="Times New Roman" panose="02020603050405020304" pitchFamily="18" charset="0"/>
                <a:cs typeface="Calibri" panose="020F0502020204030204" pitchFamily="34" charset="0"/>
              </a:rPr>
              <a:t> Acute heart failure (AHF) occurs when the heart's ability to efficiently pump blood is acutely reduced, leading to hypoperfusion, hypoxia, and stagnation of blood circulation, manifested by dyspnea, fatigue, and organ dysfunction.</a:t>
            </a:r>
            <a:endParaRPr lang="ru-RU" sz="2000" b="1" dirty="0">
              <a:latin typeface="Calibri" panose="020F0502020204030204" pitchFamily="34" charset="0"/>
              <a:ea typeface="Calibri" panose="020F0502020204030204" pitchFamily="34" charset="0"/>
              <a:cs typeface="Arial" panose="020B0604020202020204" pitchFamily="34" charset="0"/>
            </a:endParaRPr>
          </a:p>
          <a:p>
            <a:pPr marL="0" indent="0">
              <a:buNone/>
            </a:pPr>
            <a:endParaRPr lang="az-Latn-AZ" sz="2000" b="1" dirty="0"/>
          </a:p>
          <a:p>
            <a:pPr marL="0" indent="0">
              <a:buNone/>
            </a:pPr>
            <a:endParaRPr lang="en-US" sz="2000" b="1" dirty="0"/>
          </a:p>
          <a:p>
            <a:r>
              <a:rPr lang="en-US" sz="2000" b="1" dirty="0"/>
              <a:t>It is a life-threatening situation. </a:t>
            </a:r>
          </a:p>
          <a:p>
            <a:endParaRPr lang="en-US" sz="2000" b="1" dirty="0">
              <a:solidFill>
                <a:srgbClr val="FF0000"/>
              </a:solidFill>
            </a:endParaRPr>
          </a:p>
          <a:p>
            <a:endParaRPr lang="en-US" sz="2000" b="1" dirty="0">
              <a:solidFill>
                <a:srgbClr val="FF0000"/>
              </a:solidFill>
            </a:endParaRPr>
          </a:p>
          <a:p>
            <a:r>
              <a:rPr lang="en-US" sz="2000" b="1" dirty="0">
                <a:solidFill>
                  <a:srgbClr val="FF0000"/>
                </a:solidFill>
              </a:rPr>
              <a:t>It is the pathology with the disturbance of the heart's pumping function</a:t>
            </a:r>
            <a:r>
              <a:rPr lang="az-Latn-AZ" sz="2000" b="1" dirty="0"/>
              <a:t> </a:t>
            </a:r>
          </a:p>
          <a:p>
            <a:endParaRPr lang="az-Latn-AZ" sz="2000" b="1" dirty="0"/>
          </a:p>
        </p:txBody>
      </p:sp>
    </p:spTree>
    <p:extLst>
      <p:ext uri="{BB962C8B-B14F-4D97-AF65-F5344CB8AC3E}">
        <p14:creationId xmlns:p14="http://schemas.microsoft.com/office/powerpoint/2010/main" val="107519153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6ADA307-D8CB-E4B2-954D-BBF6CBFA9DFE}"/>
              </a:ext>
            </a:extLst>
          </p:cNvPr>
          <p:cNvSpPr>
            <a:spLocks noGrp="1"/>
          </p:cNvSpPr>
          <p:nvPr>
            <p:ph type="title"/>
          </p:nvPr>
        </p:nvSpPr>
        <p:spPr>
          <a:xfrm>
            <a:off x="2144135" y="73020"/>
            <a:ext cx="7176539" cy="561062"/>
          </a:xfrm>
        </p:spPr>
        <p:txBody>
          <a:bodyPr>
            <a:noAutofit/>
          </a:bodyPr>
          <a:lstStyle/>
          <a:p>
            <a:r>
              <a:rPr lang="az-Latn-AZ" dirty="0"/>
              <a:t>Classification</a:t>
            </a:r>
          </a:p>
        </p:txBody>
      </p:sp>
      <p:sp>
        <p:nvSpPr>
          <p:cNvPr id="4" name="Rectangle 3"/>
          <p:cNvSpPr/>
          <p:nvPr/>
        </p:nvSpPr>
        <p:spPr>
          <a:xfrm>
            <a:off x="8644128" y="2292096"/>
            <a:ext cx="3297301" cy="3056991"/>
          </a:xfrm>
          <a:prstGeom prst="rect">
            <a:avLst/>
          </a:prstGeom>
        </p:spPr>
        <p:txBody>
          <a:bodyPr wrap="square">
            <a:spAutoFit/>
          </a:bodyPr>
          <a:lstStyle/>
          <a:p>
            <a:pPr marL="228600">
              <a:lnSpc>
                <a:spcPct val="115000"/>
              </a:lnSpc>
              <a:spcAft>
                <a:spcPts val="0"/>
              </a:spcAft>
              <a:tabLst>
                <a:tab pos="2552700" algn="l"/>
              </a:tabLst>
            </a:pPr>
            <a:endParaRPr lang="en-US" sz="1100" b="1" dirty="0">
              <a:latin typeface="Calibri" panose="020F0502020204030204" pitchFamily="34" charset="0"/>
              <a:ea typeface="Calibri" panose="020F0502020204030204" pitchFamily="34" charset="0"/>
              <a:cs typeface="Times New Roman" panose="02020603050405020304" pitchFamily="18" charset="0"/>
            </a:endParaRPr>
          </a:p>
          <a:p>
            <a:pPr marL="285750" indent="-285750">
              <a:buFont typeface="Wingdings" panose="05000000000000000000" pitchFamily="2" charset="2"/>
              <a:buChar char="§"/>
            </a:pPr>
            <a:r>
              <a:rPr lang="en-US" b="1" dirty="0"/>
              <a:t>HF with preserved left ventricle ejection fraction (EF &gt;50%)</a:t>
            </a:r>
            <a:endParaRPr lang="az-Latn-AZ" b="1" dirty="0"/>
          </a:p>
          <a:p>
            <a:pPr marL="285750" indent="-285750">
              <a:buFont typeface="Wingdings" panose="05000000000000000000" pitchFamily="2" charset="2"/>
              <a:buChar char="§"/>
            </a:pPr>
            <a:endParaRPr lang="en-US" b="1" dirty="0"/>
          </a:p>
          <a:p>
            <a:pPr marL="285750" indent="-285750">
              <a:buFont typeface="Wingdings" panose="05000000000000000000" pitchFamily="2" charset="2"/>
              <a:buChar char="§"/>
            </a:pPr>
            <a:r>
              <a:rPr lang="en-US" b="1" dirty="0"/>
              <a:t>HF with reduced left ventricle ejection fraction (EF &lt; 40%)</a:t>
            </a:r>
            <a:endParaRPr lang="az-Latn-AZ" b="1" dirty="0"/>
          </a:p>
          <a:p>
            <a:pPr marL="285750" indent="-285750">
              <a:buFont typeface="Wingdings" panose="05000000000000000000" pitchFamily="2" charset="2"/>
              <a:buChar char="§"/>
            </a:pPr>
            <a:endParaRPr lang="en-US" b="1" dirty="0"/>
          </a:p>
          <a:p>
            <a:pPr marL="285750" indent="-285750">
              <a:buFont typeface="Wingdings" panose="05000000000000000000" pitchFamily="2" charset="2"/>
              <a:buChar char="§"/>
            </a:pPr>
            <a:r>
              <a:rPr lang="en-US" b="1" dirty="0"/>
              <a:t>HF with mid-range left ventricle ejection fraction (EF 41-49%)</a:t>
            </a:r>
          </a:p>
        </p:txBody>
      </p:sp>
      <p:sp>
        <p:nvSpPr>
          <p:cNvPr id="5" name="Rectangle 4"/>
          <p:cNvSpPr/>
          <p:nvPr/>
        </p:nvSpPr>
        <p:spPr>
          <a:xfrm>
            <a:off x="70706" y="2008745"/>
            <a:ext cx="3248466" cy="4031873"/>
          </a:xfrm>
          <a:prstGeom prst="rect">
            <a:avLst/>
          </a:prstGeom>
        </p:spPr>
        <p:txBody>
          <a:bodyPr wrap="square">
            <a:spAutoFit/>
          </a:bodyPr>
          <a:lstStyle/>
          <a:p>
            <a:r>
              <a:rPr lang="en-US" sz="1600" b="1" dirty="0">
                <a:solidFill>
                  <a:srgbClr val="0070C0"/>
                </a:solidFill>
              </a:rPr>
              <a:t>According to the clinical manifestation, it has the following forms (classification of the European Society of Cardiology)</a:t>
            </a:r>
            <a:endParaRPr lang="az-Latn-AZ" sz="1600" b="1" dirty="0">
              <a:solidFill>
                <a:srgbClr val="0070C0"/>
              </a:solidFill>
            </a:endParaRPr>
          </a:p>
          <a:p>
            <a:endParaRPr lang="en-US" sz="1600" b="1" dirty="0"/>
          </a:p>
          <a:p>
            <a:pPr marL="285750" indent="-285750">
              <a:buFont typeface="Wingdings" panose="05000000000000000000" pitchFamily="2" charset="2"/>
              <a:buChar char="§"/>
            </a:pPr>
            <a:r>
              <a:rPr lang="en-US" sz="1600" dirty="0"/>
              <a:t>Acute decompensated heart failure</a:t>
            </a:r>
            <a:endParaRPr lang="az-Latn-AZ" sz="1600" b="1" dirty="0"/>
          </a:p>
          <a:p>
            <a:endParaRPr lang="en-US" sz="1600" b="1" dirty="0"/>
          </a:p>
          <a:p>
            <a:pPr marL="285750" indent="-285750">
              <a:buFont typeface="Wingdings" panose="05000000000000000000" pitchFamily="2" charset="2"/>
              <a:buChar char="§"/>
            </a:pPr>
            <a:r>
              <a:rPr lang="en-US" sz="1600" dirty="0"/>
              <a:t>AHF with pulmonary oedema</a:t>
            </a:r>
            <a:endParaRPr lang="ru-RU" sz="1600" dirty="0"/>
          </a:p>
          <a:p>
            <a:pPr marL="285750" indent="-285750">
              <a:buFont typeface="Wingdings" panose="05000000000000000000" pitchFamily="2" charset="2"/>
              <a:buChar char="§"/>
            </a:pPr>
            <a:endParaRPr lang="ru-RU" sz="1600" dirty="0"/>
          </a:p>
          <a:p>
            <a:pPr marL="285750" indent="-285750">
              <a:buFont typeface="Wingdings" panose="05000000000000000000" pitchFamily="2" charset="2"/>
              <a:buChar char="§"/>
            </a:pPr>
            <a:r>
              <a:rPr lang="en-US" sz="1600" dirty="0"/>
              <a:t>AHF (high pulse pressure) with hypertension</a:t>
            </a:r>
            <a:endParaRPr lang="ru-RU" sz="1600"/>
          </a:p>
          <a:p>
            <a:pPr marL="285750" indent="-285750">
              <a:buFont typeface="Wingdings" panose="05000000000000000000" pitchFamily="2" charset="2"/>
              <a:buChar char="§"/>
            </a:pPr>
            <a:endParaRPr lang="en-US" sz="1600" b="1" dirty="0"/>
          </a:p>
          <a:p>
            <a:pPr marL="285750" indent="-285750">
              <a:buFont typeface="Wingdings" panose="05000000000000000000" pitchFamily="2" charset="2"/>
              <a:buChar char="§"/>
            </a:pPr>
            <a:r>
              <a:rPr lang="en-US" sz="1600" dirty="0"/>
              <a:t>Cardiogenic shock</a:t>
            </a:r>
          </a:p>
          <a:p>
            <a:pPr marL="285750" indent="-285750">
              <a:buFont typeface="Wingdings" panose="05000000000000000000" pitchFamily="2" charset="2"/>
              <a:buChar char="§"/>
            </a:pPr>
            <a:endParaRPr lang="en-US" sz="1600" b="1" dirty="0"/>
          </a:p>
          <a:p>
            <a:pPr marL="285750" indent="-285750">
              <a:buFont typeface="Wingdings" panose="05000000000000000000" pitchFamily="2" charset="2"/>
              <a:buChar char="§"/>
            </a:pPr>
            <a:r>
              <a:rPr lang="en-US" sz="1600" dirty="0"/>
              <a:t>Right heart failure </a:t>
            </a:r>
            <a:r>
              <a:rPr lang="az-Latn-AZ" sz="1200" b="1" dirty="0">
                <a:latin typeface="Calibri" panose="020F0502020204030204" pitchFamily="34" charset="0"/>
                <a:ea typeface="Calibri" panose="020F0502020204030204" pitchFamily="34" charset="0"/>
                <a:cs typeface="Calibri" panose="020F0502020204030204" pitchFamily="34" charset="0"/>
              </a:rPr>
              <a:t> </a:t>
            </a:r>
            <a:endParaRPr lang="en-US" sz="1200" b="1" dirty="0">
              <a:latin typeface="Calibri" panose="020F0502020204030204" pitchFamily="34" charset="0"/>
              <a:ea typeface="Calibri" panose="020F0502020204030204" pitchFamily="34" charset="0"/>
              <a:cs typeface="Times New Roman" panose="02020603050405020304" pitchFamily="18" charset="0"/>
            </a:endParaRPr>
          </a:p>
        </p:txBody>
      </p:sp>
      <p:sp>
        <p:nvSpPr>
          <p:cNvPr id="6" name="Rectangle 5"/>
          <p:cNvSpPr/>
          <p:nvPr/>
        </p:nvSpPr>
        <p:spPr>
          <a:xfrm>
            <a:off x="3537337" y="2031738"/>
            <a:ext cx="3909163" cy="4372736"/>
          </a:xfrm>
          <a:prstGeom prst="rect">
            <a:avLst/>
          </a:prstGeom>
        </p:spPr>
        <p:txBody>
          <a:bodyPr wrap="square">
            <a:spAutoFit/>
          </a:bodyPr>
          <a:lstStyle/>
          <a:p>
            <a:r>
              <a:rPr lang="en-US" sz="1600" b="1" dirty="0">
                <a:solidFill>
                  <a:srgbClr val="0070C0"/>
                </a:solidFill>
              </a:rPr>
              <a:t>Classification of  AHF  based on indicators of congestion and perfusion</a:t>
            </a:r>
          </a:p>
          <a:p>
            <a:pPr lvl="0">
              <a:lnSpc>
                <a:spcPct val="115000"/>
              </a:lnSpc>
              <a:spcAft>
                <a:spcPts val="0"/>
              </a:spcAft>
              <a:tabLst>
                <a:tab pos="2552700" algn="l"/>
              </a:tabLst>
            </a:pPr>
            <a:endParaRPr lang="az-Latn-AZ" sz="1050" b="1" dirty="0">
              <a:latin typeface="Calibri" panose="020F0502020204030204" pitchFamily="34" charset="0"/>
              <a:ea typeface="Calibri" panose="020F0502020204030204" pitchFamily="34" charset="0"/>
              <a:cs typeface="Times New Roman" panose="02020603050405020304" pitchFamily="18" charset="0"/>
            </a:endParaRPr>
          </a:p>
          <a:p>
            <a:pPr marL="171450" lvl="0" indent="-171450">
              <a:lnSpc>
                <a:spcPct val="115000"/>
              </a:lnSpc>
              <a:spcAft>
                <a:spcPts val="0"/>
              </a:spcAft>
              <a:buFont typeface="Wingdings" panose="05000000000000000000" pitchFamily="2" charset="2"/>
              <a:buChar char="§"/>
              <a:tabLst>
                <a:tab pos="2552700" algn="l"/>
              </a:tabLst>
            </a:pPr>
            <a:endParaRPr lang="en-US" sz="1050" b="1" dirty="0">
              <a:latin typeface="Calibri" panose="020F0502020204030204" pitchFamily="34" charset="0"/>
              <a:ea typeface="Calibri" panose="020F0502020204030204" pitchFamily="34" charset="0"/>
              <a:cs typeface="Times New Roman" panose="02020603050405020304" pitchFamily="18" charset="0"/>
            </a:endParaRPr>
          </a:p>
          <a:p>
            <a:pPr marL="285750" indent="-285750">
              <a:buFont typeface="Wingdings" panose="05000000000000000000" pitchFamily="2" charset="2"/>
              <a:buChar char="§"/>
            </a:pPr>
            <a:r>
              <a:rPr lang="en-US" sz="1600" b="1" dirty="0">
                <a:solidFill>
                  <a:srgbClr val="7030A0"/>
                </a:solidFill>
              </a:rPr>
              <a:t>“wet-warm” </a:t>
            </a:r>
            <a:r>
              <a:rPr lang="en-US" sz="1600" b="1" dirty="0"/>
              <a:t>– patients demonstrating congestion and adequate peripheral perfusion; blood pressure is normal or high, diffuse edema, pulmonary edema </a:t>
            </a:r>
            <a:r>
              <a:rPr lang="az-Latn-AZ" sz="1600" b="1" dirty="0"/>
              <a:t> </a:t>
            </a:r>
          </a:p>
          <a:p>
            <a:pPr marL="285750" indent="-285750">
              <a:buFont typeface="Wingdings" panose="05000000000000000000" pitchFamily="2" charset="2"/>
              <a:buChar char="§"/>
            </a:pPr>
            <a:endParaRPr lang="en-US" sz="1600" b="1" dirty="0"/>
          </a:p>
          <a:p>
            <a:pPr marL="285750" indent="-285750">
              <a:buFont typeface="Wingdings" panose="05000000000000000000" pitchFamily="2" charset="2"/>
              <a:buChar char="§"/>
            </a:pPr>
            <a:r>
              <a:rPr lang="en-US" sz="1600" b="1" dirty="0">
                <a:solidFill>
                  <a:srgbClr val="7030A0"/>
                </a:solidFill>
              </a:rPr>
              <a:t>“wet-cold” </a:t>
            </a:r>
            <a:r>
              <a:rPr lang="en-US" sz="1600" b="1" dirty="0"/>
              <a:t>– with congestion and hypoperfusion; blood pressure is low, cardiogenic shock and low ejection fraction</a:t>
            </a:r>
            <a:endParaRPr lang="az-Latn-AZ" sz="1600" b="1" dirty="0"/>
          </a:p>
          <a:p>
            <a:pPr marL="285750" indent="-285750">
              <a:buFont typeface="Wingdings" panose="05000000000000000000" pitchFamily="2" charset="2"/>
              <a:buChar char="§"/>
            </a:pPr>
            <a:endParaRPr lang="en-US" sz="1400" b="1" dirty="0"/>
          </a:p>
          <a:p>
            <a:pPr marL="285750" indent="-285750">
              <a:buFont typeface="Wingdings" panose="05000000000000000000" pitchFamily="2" charset="2"/>
              <a:buChar char="§"/>
            </a:pPr>
            <a:r>
              <a:rPr lang="az-Latn-AZ" sz="1600" b="1" dirty="0"/>
              <a:t> </a:t>
            </a:r>
            <a:r>
              <a:rPr lang="en-US" sz="1600" b="1" dirty="0">
                <a:solidFill>
                  <a:srgbClr val="7030A0"/>
                </a:solidFill>
              </a:rPr>
              <a:t>“dry-cold” </a:t>
            </a:r>
            <a:r>
              <a:rPr lang="en-US" sz="1600" b="1" dirty="0"/>
              <a:t>– free of congestion but with hypoperfusion</a:t>
            </a:r>
            <a:endParaRPr lang="en-US" sz="1400" b="1" dirty="0"/>
          </a:p>
          <a:p>
            <a:pPr marL="285750" indent="-285750">
              <a:buFont typeface="Wingdings" panose="05000000000000000000" pitchFamily="2" charset="2"/>
              <a:buChar char="§"/>
            </a:pPr>
            <a:r>
              <a:rPr lang="en-US" sz="1600" b="1" dirty="0">
                <a:solidFill>
                  <a:srgbClr val="7030A0"/>
                </a:solidFill>
              </a:rPr>
              <a:t>“dry-warm” </a:t>
            </a:r>
            <a:r>
              <a:rPr lang="en-US" sz="1600" b="1" dirty="0"/>
              <a:t>– free of either congestion or hypoperfusion</a:t>
            </a:r>
            <a:endParaRPr lang="en-US" sz="1400" b="1" dirty="0"/>
          </a:p>
        </p:txBody>
      </p:sp>
      <p:sp>
        <p:nvSpPr>
          <p:cNvPr id="7" name="Rectangle 6"/>
          <p:cNvSpPr/>
          <p:nvPr/>
        </p:nvSpPr>
        <p:spPr>
          <a:xfrm>
            <a:off x="1865376" y="1036489"/>
            <a:ext cx="3304031" cy="461665"/>
          </a:xfrm>
          <a:prstGeom prst="rect">
            <a:avLst/>
          </a:prstGeom>
        </p:spPr>
        <p:txBody>
          <a:bodyPr wrap="square">
            <a:spAutoFit/>
          </a:bodyPr>
          <a:lstStyle/>
          <a:p>
            <a:pPr algn="ctr"/>
            <a:r>
              <a:rPr lang="en-US" sz="2400" b="1" dirty="0">
                <a:solidFill>
                  <a:srgbClr val="C00000"/>
                </a:solidFill>
              </a:rPr>
              <a:t>Clinical presentation</a:t>
            </a:r>
          </a:p>
        </p:txBody>
      </p:sp>
      <p:sp>
        <p:nvSpPr>
          <p:cNvPr id="8" name="Rectangle 7"/>
          <p:cNvSpPr/>
          <p:nvPr/>
        </p:nvSpPr>
        <p:spPr>
          <a:xfrm>
            <a:off x="6096000" y="1036489"/>
            <a:ext cx="5497974" cy="707886"/>
          </a:xfrm>
          <a:prstGeom prst="rect">
            <a:avLst/>
          </a:prstGeom>
        </p:spPr>
        <p:txBody>
          <a:bodyPr wrap="square">
            <a:spAutoFit/>
          </a:bodyPr>
          <a:lstStyle/>
          <a:p>
            <a:pPr algn="ctr"/>
            <a:r>
              <a:rPr lang="en-US" sz="2000" b="1" dirty="0">
                <a:solidFill>
                  <a:srgbClr val="C00000"/>
                </a:solidFill>
              </a:rPr>
              <a:t>According to the measurement of the left ventricle ejection fraction</a:t>
            </a:r>
            <a:r>
              <a:rPr lang="az-Latn-AZ" sz="2000" b="1" dirty="0">
                <a:solidFill>
                  <a:srgbClr val="C00000"/>
                </a:solidFill>
              </a:rPr>
              <a:t> </a:t>
            </a:r>
            <a:endParaRPr lang="en-US" sz="2000" b="1" dirty="0">
              <a:solidFill>
                <a:srgbClr val="C00000"/>
              </a:solidFill>
            </a:endParaRPr>
          </a:p>
        </p:txBody>
      </p:sp>
      <p:cxnSp>
        <p:nvCxnSpPr>
          <p:cNvPr id="14" name="Elbow Connector 13"/>
          <p:cNvCxnSpPr>
            <a:stCxn id="7" idx="1"/>
            <a:endCxn id="5" idx="0"/>
          </p:cNvCxnSpPr>
          <p:nvPr/>
        </p:nvCxnSpPr>
        <p:spPr>
          <a:xfrm rot="10800000" flipV="1">
            <a:off x="1694940" y="1267321"/>
            <a:ext cx="170437" cy="741423"/>
          </a:xfrm>
          <a:prstGeom prst="bentConnector2">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16" name="Elbow Connector 15"/>
          <p:cNvCxnSpPr>
            <a:stCxn id="7" idx="3"/>
            <a:endCxn id="6" idx="0"/>
          </p:cNvCxnSpPr>
          <p:nvPr/>
        </p:nvCxnSpPr>
        <p:spPr>
          <a:xfrm>
            <a:off x="5169407" y="1267322"/>
            <a:ext cx="322512" cy="764416"/>
          </a:xfrm>
          <a:prstGeom prst="bentConnector2">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23" name="Elbow Connector 22"/>
          <p:cNvCxnSpPr>
            <a:cxnSpLocks/>
            <a:endCxn id="4" idx="0"/>
          </p:cNvCxnSpPr>
          <p:nvPr/>
        </p:nvCxnSpPr>
        <p:spPr>
          <a:xfrm>
            <a:off x="9296735" y="1744375"/>
            <a:ext cx="996044" cy="547721"/>
          </a:xfrm>
          <a:prstGeom prst="bentConnector2">
            <a:avLst/>
          </a:prstGeom>
          <a:ln>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65437807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6ADA307-D8CB-E4B2-954D-BBF6CBFA9DFE}"/>
              </a:ext>
            </a:extLst>
          </p:cNvPr>
          <p:cNvSpPr>
            <a:spLocks noGrp="1"/>
          </p:cNvSpPr>
          <p:nvPr>
            <p:ph type="title"/>
          </p:nvPr>
        </p:nvSpPr>
        <p:spPr>
          <a:xfrm>
            <a:off x="2540485" y="121920"/>
            <a:ext cx="6908315" cy="487910"/>
          </a:xfrm>
          <a:prstGeom prst="rect">
            <a:avLst/>
          </a:prstGeom>
        </p:spPr>
        <p:txBody>
          <a:bodyPr>
            <a:noAutofit/>
          </a:bodyPr>
          <a:lstStyle/>
          <a:p>
            <a:r>
              <a:rPr lang="az-Latn-AZ" dirty="0"/>
              <a:t>Causes and risk factors</a:t>
            </a:r>
            <a:endParaRPr lang="az-Latn-AZ" sz="2800" dirty="0"/>
          </a:p>
        </p:txBody>
      </p:sp>
      <p:sp>
        <p:nvSpPr>
          <p:cNvPr id="15" name="Content Placeholder 14"/>
          <p:cNvSpPr>
            <a:spLocks noGrp="1"/>
          </p:cNvSpPr>
          <p:nvPr>
            <p:ph idx="1"/>
          </p:nvPr>
        </p:nvSpPr>
        <p:spPr>
          <a:xfrm>
            <a:off x="845820" y="1025045"/>
            <a:ext cx="10500360" cy="4969955"/>
          </a:xfrm>
        </p:spPr>
        <p:txBody>
          <a:bodyPr>
            <a:noAutofit/>
          </a:bodyPr>
          <a:lstStyle/>
          <a:p>
            <a:r>
              <a:rPr lang="fr-FR" sz="1800" b="1" dirty="0"/>
              <a:t>Acute </a:t>
            </a:r>
            <a:r>
              <a:rPr lang="fr-FR" sz="1800" b="1" dirty="0" err="1"/>
              <a:t>coronary</a:t>
            </a:r>
            <a:r>
              <a:rPr lang="fr-FR" sz="1800" b="1" dirty="0"/>
              <a:t> syndrome (</a:t>
            </a:r>
            <a:r>
              <a:rPr lang="fr-FR" sz="1800" b="1" dirty="0" err="1"/>
              <a:t>myocardial</a:t>
            </a:r>
            <a:r>
              <a:rPr lang="fr-FR" sz="1800" b="1" dirty="0"/>
              <a:t> </a:t>
            </a:r>
            <a:r>
              <a:rPr lang="fr-FR" sz="1800" b="1" dirty="0" err="1"/>
              <a:t>infarction</a:t>
            </a:r>
            <a:r>
              <a:rPr lang="fr-FR" sz="1800" b="1" dirty="0"/>
              <a:t>, </a:t>
            </a:r>
            <a:r>
              <a:rPr lang="fr-FR" sz="1800" b="1" dirty="0" err="1"/>
              <a:t>ventricular</a:t>
            </a:r>
            <a:r>
              <a:rPr lang="fr-FR" sz="1800" b="1" dirty="0"/>
              <a:t> septal rupture, etc.)</a:t>
            </a:r>
          </a:p>
          <a:p>
            <a:endParaRPr lang="az-Latn-AZ" sz="1800" b="1" dirty="0"/>
          </a:p>
          <a:p>
            <a:r>
              <a:rPr lang="az-Latn-AZ" sz="1800" b="1" dirty="0"/>
              <a:t>Ar</a:t>
            </a:r>
            <a:r>
              <a:rPr lang="en-US" sz="1800" b="1" dirty="0" err="1"/>
              <a:t>ry</a:t>
            </a:r>
            <a:r>
              <a:rPr lang="az-Latn-AZ" sz="1800" b="1" dirty="0"/>
              <a:t>t</a:t>
            </a:r>
            <a:r>
              <a:rPr lang="en-US" sz="1800" b="1" dirty="0"/>
              <a:t>h</a:t>
            </a:r>
            <a:r>
              <a:rPr lang="az-Latn-AZ" sz="1800" b="1" dirty="0"/>
              <a:t>mia</a:t>
            </a:r>
            <a:r>
              <a:rPr lang="en-US" sz="1800" b="1" dirty="0"/>
              <a:t>s</a:t>
            </a:r>
            <a:r>
              <a:rPr lang="az-Latn-AZ" sz="1800" b="1" dirty="0"/>
              <a:t> (atrial fibrillation, ventricular tachycardia and fibrillation, etc.)  </a:t>
            </a:r>
          </a:p>
          <a:p>
            <a:endParaRPr lang="az-Latn-AZ" sz="1800" b="1" dirty="0"/>
          </a:p>
          <a:p>
            <a:r>
              <a:rPr lang="az-Latn-AZ" sz="1800" b="1" dirty="0"/>
              <a:t>M</a:t>
            </a:r>
            <a:r>
              <a:rPr lang="en-US" sz="1800" b="1" dirty="0" err="1"/>
              <a:t>yocarditis</a:t>
            </a:r>
            <a:endParaRPr lang="az-Latn-AZ" sz="1800" b="1" dirty="0"/>
          </a:p>
          <a:p>
            <a:endParaRPr lang="az-Latn-AZ" sz="1800" b="1" dirty="0"/>
          </a:p>
          <a:p>
            <a:r>
              <a:rPr lang="en-US" sz="1800" b="1" dirty="0"/>
              <a:t>A</a:t>
            </a:r>
            <a:r>
              <a:rPr lang="az-Latn-AZ" sz="1800" b="1" dirty="0"/>
              <a:t>cute valvular heart diseases (acute valvular regurgitation and stenotic valvular diseases)</a:t>
            </a:r>
            <a:endParaRPr lang="en-US" sz="1800" b="1" dirty="0"/>
          </a:p>
          <a:p>
            <a:endParaRPr lang="az-Latn-AZ" sz="1800" b="1" dirty="0"/>
          </a:p>
          <a:p>
            <a:r>
              <a:rPr lang="en-US" sz="1800" b="1" dirty="0"/>
              <a:t>C</a:t>
            </a:r>
            <a:r>
              <a:rPr lang="az-Latn-AZ" sz="1800" b="1" dirty="0"/>
              <a:t>ardiomyopathies (hypertrophic, dilated, restrictive, stress, etc.) </a:t>
            </a:r>
          </a:p>
          <a:p>
            <a:endParaRPr lang="az-Latn-AZ" sz="1800" b="1" dirty="0"/>
          </a:p>
          <a:p>
            <a:r>
              <a:rPr lang="az-Latn-AZ" sz="1800" b="1" dirty="0"/>
              <a:t>H</a:t>
            </a:r>
            <a:r>
              <a:rPr lang="en-US" sz="1800" b="1" dirty="0"/>
              <a:t>y</a:t>
            </a:r>
            <a:r>
              <a:rPr lang="az-Latn-AZ" sz="1800" b="1" dirty="0"/>
              <a:t>pert</a:t>
            </a:r>
            <a:r>
              <a:rPr lang="en-US" sz="1800" b="1" dirty="0" err="1"/>
              <a:t>ension</a:t>
            </a:r>
            <a:r>
              <a:rPr lang="az-Latn-AZ" sz="1800" b="1" dirty="0"/>
              <a:t> </a:t>
            </a:r>
          </a:p>
          <a:p>
            <a:endParaRPr lang="az-Latn-AZ" sz="1800" b="1" dirty="0"/>
          </a:p>
          <a:p>
            <a:r>
              <a:rPr lang="az-Latn-AZ" sz="1800" b="1" dirty="0"/>
              <a:t>Peri</a:t>
            </a:r>
            <a:r>
              <a:rPr lang="en-US" sz="1800" b="1" dirty="0"/>
              <a:t>c</a:t>
            </a:r>
            <a:r>
              <a:rPr lang="az-Latn-AZ" sz="1800" b="1" dirty="0"/>
              <a:t>ard</a:t>
            </a:r>
            <a:r>
              <a:rPr lang="en-US" sz="1800" b="1" dirty="0" err="1"/>
              <a:t>ial</a:t>
            </a:r>
            <a:r>
              <a:rPr lang="en-US" sz="1800" b="1" dirty="0"/>
              <a:t> diseases</a:t>
            </a:r>
            <a:endParaRPr lang="en-US" sz="1800" b="1" dirty="0">
              <a:solidFill>
                <a:srgbClr val="002060"/>
              </a:solidFill>
            </a:endParaRPr>
          </a:p>
        </p:txBody>
      </p:sp>
    </p:spTree>
    <p:extLst>
      <p:ext uri="{BB962C8B-B14F-4D97-AF65-F5344CB8AC3E}">
        <p14:creationId xmlns:p14="http://schemas.microsoft.com/office/powerpoint/2010/main" val="184740678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059425" y="8124"/>
            <a:ext cx="5862851" cy="630173"/>
          </a:xfrm>
        </p:spPr>
        <p:txBody>
          <a:bodyPr/>
          <a:lstStyle/>
          <a:p>
            <a:r>
              <a:rPr lang="az-Latn-AZ" dirty="0"/>
              <a:t>Pathogenetic mechanism</a:t>
            </a:r>
            <a:endParaRPr lang="en-US" dirty="0"/>
          </a:p>
        </p:txBody>
      </p:sp>
      <p:sp>
        <p:nvSpPr>
          <p:cNvPr id="30" name="Rectangle 29"/>
          <p:cNvSpPr/>
          <p:nvPr/>
        </p:nvSpPr>
        <p:spPr>
          <a:xfrm>
            <a:off x="2950033" y="1461040"/>
            <a:ext cx="5637697" cy="532903"/>
          </a:xfrm>
          <a:prstGeom prst="rect">
            <a:avLst/>
          </a:prstGeom>
          <a:solidFill>
            <a:schemeClr val="bg1">
              <a:lumMod val="95000"/>
            </a:schemeClr>
          </a:solidFill>
        </p:spPr>
        <p:txBody>
          <a:bodyPr wrap="none">
            <a:spAutoFit/>
          </a:bodyPr>
          <a:lstStyle/>
          <a:p>
            <a:pPr>
              <a:lnSpc>
                <a:spcPct val="107000"/>
              </a:lnSpc>
              <a:spcAft>
                <a:spcPts val="800"/>
              </a:spcAft>
            </a:pPr>
            <a:r>
              <a:rPr lang="en-US" sz="2800" b="1" dirty="0">
                <a:latin typeface="Calibri" panose="020F0502020204030204" pitchFamily="34" charset="0"/>
                <a:ea typeface="Calibri" panose="020F0502020204030204" pitchFamily="34" charset="0"/>
                <a:cs typeface="Calibri" panose="020F0502020204030204" pitchFamily="34" charset="0"/>
              </a:rPr>
              <a:t>Systolic and/or diastolic dysfunction</a:t>
            </a:r>
            <a:r>
              <a:rPr lang="az-Latn-AZ" sz="2800" b="1" dirty="0">
                <a:latin typeface="Calibri" panose="020F0502020204030204" pitchFamily="34" charset="0"/>
                <a:ea typeface="Calibri" panose="020F0502020204030204" pitchFamily="34" charset="0"/>
                <a:cs typeface="Calibri" panose="020F0502020204030204" pitchFamily="34" charset="0"/>
              </a:rPr>
              <a:t> </a:t>
            </a:r>
            <a:endParaRPr lang="en-US" sz="2400" b="1" dirty="0">
              <a:latin typeface="Calibri" panose="020F0502020204030204" pitchFamily="34" charset="0"/>
              <a:ea typeface="Calibri" panose="020F0502020204030204" pitchFamily="34" charset="0"/>
              <a:cs typeface="Arial" panose="020B0604020202020204" pitchFamily="34" charset="0"/>
            </a:endParaRPr>
          </a:p>
        </p:txBody>
      </p:sp>
      <p:sp>
        <p:nvSpPr>
          <p:cNvPr id="31" name="Rectangle 30"/>
          <p:cNvSpPr/>
          <p:nvPr/>
        </p:nvSpPr>
        <p:spPr>
          <a:xfrm>
            <a:off x="3315186" y="2306272"/>
            <a:ext cx="4901022" cy="407035"/>
          </a:xfrm>
          <a:prstGeom prst="rect">
            <a:avLst/>
          </a:prstGeom>
        </p:spPr>
        <p:txBody>
          <a:bodyPr wrap="none">
            <a:spAutoFit/>
          </a:bodyPr>
          <a:lstStyle/>
          <a:p>
            <a:pPr>
              <a:lnSpc>
                <a:spcPct val="107000"/>
              </a:lnSpc>
              <a:spcAft>
                <a:spcPts val="800"/>
              </a:spcAft>
            </a:pPr>
            <a:r>
              <a:rPr lang="en-US" sz="2000" b="1" dirty="0">
                <a:latin typeface="Calibri" panose="020F0502020204030204" pitchFamily="34" charset="0"/>
                <a:ea typeface="Calibri" panose="020F0502020204030204" pitchFamily="34" charset="0"/>
                <a:cs typeface="Calibri" panose="020F0502020204030204" pitchFamily="34" charset="0"/>
              </a:rPr>
              <a:t>Disturbance of the heart's pumping function</a:t>
            </a:r>
            <a:endParaRPr lang="en-US" b="1" dirty="0">
              <a:latin typeface="Calibri" panose="020F0502020204030204" pitchFamily="34" charset="0"/>
              <a:ea typeface="Calibri" panose="020F0502020204030204" pitchFamily="34" charset="0"/>
              <a:cs typeface="Arial" panose="020B0604020202020204" pitchFamily="34" charset="0"/>
            </a:endParaRPr>
          </a:p>
        </p:txBody>
      </p:sp>
      <p:sp>
        <p:nvSpPr>
          <p:cNvPr id="32" name="Rectangle 31"/>
          <p:cNvSpPr/>
          <p:nvPr/>
        </p:nvSpPr>
        <p:spPr>
          <a:xfrm>
            <a:off x="4441144" y="3069505"/>
            <a:ext cx="2654766" cy="407035"/>
          </a:xfrm>
          <a:prstGeom prst="rect">
            <a:avLst/>
          </a:prstGeom>
        </p:spPr>
        <p:txBody>
          <a:bodyPr wrap="none">
            <a:spAutoFit/>
          </a:bodyPr>
          <a:lstStyle/>
          <a:p>
            <a:pPr>
              <a:lnSpc>
                <a:spcPct val="107000"/>
              </a:lnSpc>
              <a:spcAft>
                <a:spcPts val="800"/>
              </a:spcAft>
            </a:pPr>
            <a:r>
              <a:rPr lang="az-Latn-AZ" sz="2000" b="1" dirty="0">
                <a:latin typeface="Calibri" panose="020F0502020204030204" pitchFamily="34" charset="0"/>
                <a:ea typeface="Calibri" panose="020F0502020204030204" pitchFamily="34" charset="0"/>
                <a:cs typeface="Calibri" panose="020F0502020204030204" pitchFamily="34" charset="0"/>
              </a:rPr>
              <a:t>H</a:t>
            </a:r>
            <a:r>
              <a:rPr lang="en-US" sz="2000" b="1" dirty="0">
                <a:latin typeface="Calibri" panose="020F0502020204030204" pitchFamily="34" charset="0"/>
                <a:ea typeface="Calibri" panose="020F0502020204030204" pitchFamily="34" charset="0"/>
                <a:cs typeface="Calibri" panose="020F0502020204030204" pitchFamily="34" charset="0"/>
              </a:rPr>
              <a:t>y</a:t>
            </a:r>
            <a:r>
              <a:rPr lang="az-Latn-AZ" sz="2000" b="1" dirty="0">
                <a:latin typeface="Calibri" panose="020F0502020204030204" pitchFamily="34" charset="0"/>
                <a:ea typeface="Calibri" panose="020F0502020204030204" pitchFamily="34" charset="0"/>
                <a:cs typeface="Calibri" panose="020F0502020204030204" pitchFamily="34" charset="0"/>
              </a:rPr>
              <a:t>poperfu</a:t>
            </a:r>
            <a:r>
              <a:rPr lang="en-US" sz="2000" b="1" dirty="0">
                <a:latin typeface="Calibri" panose="020F0502020204030204" pitchFamily="34" charset="0"/>
                <a:ea typeface="Calibri" panose="020F0502020204030204" pitchFamily="34" charset="0"/>
                <a:cs typeface="Calibri" panose="020F0502020204030204" pitchFamily="34" charset="0"/>
              </a:rPr>
              <a:t>s</a:t>
            </a:r>
            <a:r>
              <a:rPr lang="az-Latn-AZ" sz="2000" b="1" dirty="0">
                <a:latin typeface="Calibri" panose="020F0502020204030204" pitchFamily="34" charset="0"/>
                <a:ea typeface="Calibri" panose="020F0502020204030204" pitchFamily="34" charset="0"/>
                <a:cs typeface="Calibri" panose="020F0502020204030204" pitchFamily="34" charset="0"/>
              </a:rPr>
              <a:t>ion h</a:t>
            </a:r>
            <a:r>
              <a:rPr lang="en-US" sz="2000" b="1" dirty="0">
                <a:latin typeface="Calibri" panose="020F0502020204030204" pitchFamily="34" charset="0"/>
                <a:ea typeface="Calibri" panose="020F0502020204030204" pitchFamily="34" charset="0"/>
                <a:cs typeface="Calibri" panose="020F0502020204030204" pitchFamily="34" charset="0"/>
              </a:rPr>
              <a:t>y</a:t>
            </a:r>
            <a:r>
              <a:rPr lang="az-Latn-AZ" sz="2000" b="1" dirty="0">
                <a:latin typeface="Calibri" panose="020F0502020204030204" pitchFamily="34" charset="0"/>
                <a:ea typeface="Calibri" panose="020F0502020204030204" pitchFamily="34" charset="0"/>
                <a:cs typeface="Calibri" panose="020F0502020204030204" pitchFamily="34" charset="0"/>
              </a:rPr>
              <a:t>po</a:t>
            </a:r>
            <a:r>
              <a:rPr lang="en-US" sz="2000" b="1" dirty="0" err="1">
                <a:latin typeface="Calibri" panose="020F0502020204030204" pitchFamily="34" charset="0"/>
                <a:ea typeface="Calibri" panose="020F0502020204030204" pitchFamily="34" charset="0"/>
                <a:cs typeface="Calibri" panose="020F0502020204030204" pitchFamily="34" charset="0"/>
              </a:rPr>
              <a:t>xia</a:t>
            </a:r>
            <a:endParaRPr lang="en-US" b="1" dirty="0">
              <a:latin typeface="Calibri" panose="020F0502020204030204" pitchFamily="34" charset="0"/>
              <a:ea typeface="Calibri" panose="020F0502020204030204" pitchFamily="34" charset="0"/>
              <a:cs typeface="Arial" panose="020B0604020202020204" pitchFamily="34" charset="0"/>
            </a:endParaRPr>
          </a:p>
        </p:txBody>
      </p:sp>
      <p:sp>
        <p:nvSpPr>
          <p:cNvPr id="33" name="Rectangle 32"/>
          <p:cNvSpPr/>
          <p:nvPr/>
        </p:nvSpPr>
        <p:spPr>
          <a:xfrm>
            <a:off x="3062700" y="3823523"/>
            <a:ext cx="5412123" cy="407035"/>
          </a:xfrm>
          <a:prstGeom prst="rect">
            <a:avLst/>
          </a:prstGeom>
        </p:spPr>
        <p:txBody>
          <a:bodyPr wrap="none">
            <a:spAutoFit/>
          </a:bodyPr>
          <a:lstStyle/>
          <a:p>
            <a:pPr>
              <a:lnSpc>
                <a:spcPct val="107000"/>
              </a:lnSpc>
              <a:spcAft>
                <a:spcPts val="800"/>
              </a:spcAft>
            </a:pPr>
            <a:r>
              <a:rPr lang="en-US" sz="2000" b="1" dirty="0">
                <a:latin typeface="Calibri" panose="020F0502020204030204" pitchFamily="34" charset="0"/>
                <a:ea typeface="Calibri" panose="020F0502020204030204" pitchFamily="34" charset="0"/>
                <a:cs typeface="Calibri" panose="020F0502020204030204" pitchFamily="34" charset="0"/>
              </a:rPr>
              <a:t>Systemic congestion-edema in organs and tissues</a:t>
            </a:r>
          </a:p>
        </p:txBody>
      </p:sp>
      <p:sp>
        <p:nvSpPr>
          <p:cNvPr id="34" name="Rectangle 33"/>
          <p:cNvSpPr/>
          <p:nvPr/>
        </p:nvSpPr>
        <p:spPr>
          <a:xfrm>
            <a:off x="4410181" y="4688287"/>
            <a:ext cx="2729722" cy="461665"/>
          </a:xfrm>
          <a:prstGeom prst="rect">
            <a:avLst/>
          </a:prstGeom>
        </p:spPr>
        <p:txBody>
          <a:bodyPr wrap="none">
            <a:spAutoFit/>
          </a:bodyPr>
          <a:lstStyle/>
          <a:p>
            <a:r>
              <a:rPr lang="az-Latn-AZ" sz="2400" b="1" dirty="0">
                <a:solidFill>
                  <a:srgbClr val="C00000"/>
                </a:solidFill>
                <a:latin typeface="Calibri" panose="020F0502020204030204" pitchFamily="34" charset="0"/>
                <a:ea typeface="Calibri" panose="020F0502020204030204" pitchFamily="34" charset="0"/>
              </a:rPr>
              <a:t>Organ dysfunctions</a:t>
            </a:r>
            <a:endParaRPr lang="en-US" sz="2400" b="1" dirty="0">
              <a:solidFill>
                <a:srgbClr val="C00000"/>
              </a:solidFill>
            </a:endParaRPr>
          </a:p>
        </p:txBody>
      </p:sp>
      <p:cxnSp>
        <p:nvCxnSpPr>
          <p:cNvPr id="47" name="Straight Arrow Connector 46"/>
          <p:cNvCxnSpPr>
            <a:stCxn id="30" idx="2"/>
            <a:endCxn id="31" idx="0"/>
          </p:cNvCxnSpPr>
          <p:nvPr/>
        </p:nvCxnSpPr>
        <p:spPr>
          <a:xfrm flipH="1">
            <a:off x="5765697" y="1993943"/>
            <a:ext cx="3185" cy="312329"/>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52" name="Straight Arrow Connector 51"/>
          <p:cNvCxnSpPr>
            <a:stCxn id="31" idx="2"/>
            <a:endCxn id="32" idx="0"/>
          </p:cNvCxnSpPr>
          <p:nvPr/>
        </p:nvCxnSpPr>
        <p:spPr>
          <a:xfrm>
            <a:off x="5765697" y="2713307"/>
            <a:ext cx="2830" cy="356198"/>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56" name="Straight Arrow Connector 55"/>
          <p:cNvCxnSpPr>
            <a:stCxn id="32" idx="2"/>
            <a:endCxn id="33" idx="0"/>
          </p:cNvCxnSpPr>
          <p:nvPr/>
        </p:nvCxnSpPr>
        <p:spPr>
          <a:xfrm>
            <a:off x="5768527" y="3476540"/>
            <a:ext cx="235" cy="346983"/>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60" name="Straight Arrow Connector 59"/>
          <p:cNvCxnSpPr>
            <a:stCxn id="33" idx="2"/>
            <a:endCxn id="34" idx="0"/>
          </p:cNvCxnSpPr>
          <p:nvPr/>
        </p:nvCxnSpPr>
        <p:spPr>
          <a:xfrm>
            <a:off x="5768762" y="4230558"/>
            <a:ext cx="6280" cy="457729"/>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60791925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 name="Title 1">
            <a:extLst>
              <a:ext uri="{FF2B5EF4-FFF2-40B4-BE49-F238E27FC236}">
                <a16:creationId xmlns:a16="http://schemas.microsoft.com/office/drawing/2014/main" id="{BF29CBCA-288D-AB5A-0320-F329970B7C60}"/>
              </a:ext>
            </a:extLst>
          </p:cNvPr>
          <p:cNvSpPr>
            <a:spLocks noGrp="1"/>
          </p:cNvSpPr>
          <p:nvPr>
            <p:ph type="title"/>
          </p:nvPr>
        </p:nvSpPr>
        <p:spPr>
          <a:xfrm>
            <a:off x="2869669" y="0"/>
            <a:ext cx="5862851" cy="609830"/>
          </a:xfrm>
        </p:spPr>
        <p:txBody>
          <a:bodyPr>
            <a:noAutofit/>
          </a:bodyPr>
          <a:lstStyle/>
          <a:p>
            <a:r>
              <a:rPr lang="az-Latn-AZ" dirty="0"/>
              <a:t>Clinical course</a:t>
            </a:r>
          </a:p>
        </p:txBody>
      </p:sp>
      <p:sp>
        <p:nvSpPr>
          <p:cNvPr id="3" name="Content Placeholder 2"/>
          <p:cNvSpPr>
            <a:spLocks noGrp="1"/>
          </p:cNvSpPr>
          <p:nvPr>
            <p:ph idx="1"/>
          </p:nvPr>
        </p:nvSpPr>
        <p:spPr/>
        <p:txBody>
          <a:bodyPr/>
          <a:lstStyle/>
          <a:p>
            <a:r>
              <a:rPr lang="en-US" sz="2400" b="1" dirty="0">
                <a:latin typeface="Calibri" panose="020F0502020204030204" pitchFamily="34" charset="0"/>
                <a:ea typeface="Calibri" panose="020F0502020204030204" pitchFamily="34" charset="0"/>
                <a:cs typeface="Calibri" panose="020F0502020204030204" pitchFamily="34" charset="0"/>
              </a:rPr>
              <a:t>The course of acute heart failure varies depending on the cause, clinical form, reserves of the heart and body, and the effectiveness of treatment.</a:t>
            </a:r>
          </a:p>
          <a:p>
            <a:endParaRPr lang="az-Latn-AZ" sz="2000" b="1" dirty="0">
              <a:latin typeface="Calibri" panose="020F0502020204030204" pitchFamily="34" charset="0"/>
              <a:ea typeface="Calibri" panose="020F0502020204030204" pitchFamily="34" charset="0"/>
              <a:cs typeface="Calibri" panose="020F0502020204030204" pitchFamily="34" charset="0"/>
            </a:endParaRPr>
          </a:p>
          <a:p>
            <a:endParaRPr lang="en-US" sz="2000" b="1" i="1" dirty="0">
              <a:latin typeface="Calibri" panose="020F0502020204030204" pitchFamily="34" charset="0"/>
              <a:ea typeface="Calibri" panose="020F0502020204030204" pitchFamily="34" charset="0"/>
              <a:cs typeface="Arial" panose="020B0604020202020204" pitchFamily="34" charset="0"/>
            </a:endParaRPr>
          </a:p>
          <a:p>
            <a:r>
              <a:rPr lang="en-US" sz="2400" b="1" i="1" dirty="0">
                <a:latin typeface="Calibri" panose="020F0502020204030204" pitchFamily="34" charset="0"/>
                <a:ea typeface="Calibri" panose="020F0502020204030204" pitchFamily="34" charset="0"/>
              </a:rPr>
              <a:t>Regardless of the cause, acute heart failure can lead to organ failure and death within hours or days if left untreated.</a:t>
            </a:r>
            <a:r>
              <a:rPr lang="az-Latn-AZ" sz="2400" b="1" i="1" dirty="0">
                <a:latin typeface="Calibri" panose="020F0502020204030204" pitchFamily="34" charset="0"/>
                <a:ea typeface="Calibri" panose="020F0502020204030204" pitchFamily="34" charset="0"/>
              </a:rPr>
              <a:t> </a:t>
            </a:r>
            <a:endParaRPr lang="en-US" sz="2400" b="1" i="1" dirty="0"/>
          </a:p>
          <a:p>
            <a:endParaRPr lang="en-US" dirty="0"/>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698981" y="0"/>
            <a:ext cx="7066811" cy="646406"/>
          </a:xfrm>
        </p:spPr>
        <p:txBody>
          <a:bodyPr/>
          <a:lstStyle/>
          <a:p>
            <a:r>
              <a:rPr lang="az-Latn-AZ" dirty="0"/>
              <a:t>Common complications</a:t>
            </a:r>
            <a:endParaRPr lang="en-US" dirty="0"/>
          </a:p>
        </p:txBody>
      </p:sp>
      <p:sp>
        <p:nvSpPr>
          <p:cNvPr id="3" name="Content Placeholder 2"/>
          <p:cNvSpPr>
            <a:spLocks noGrp="1"/>
          </p:cNvSpPr>
          <p:nvPr>
            <p:ph idx="1"/>
          </p:nvPr>
        </p:nvSpPr>
        <p:spPr/>
        <p:txBody>
          <a:bodyPr/>
          <a:lstStyle/>
          <a:p>
            <a:r>
              <a:rPr lang="en-US" b="1" dirty="0"/>
              <a:t>Shock</a:t>
            </a:r>
            <a:endParaRPr lang="az-Latn-AZ" b="1" dirty="0"/>
          </a:p>
          <a:p>
            <a:endParaRPr lang="az-Latn-AZ" b="1" dirty="0"/>
          </a:p>
          <a:p>
            <a:r>
              <a:rPr lang="az-Latn-AZ" b="1" dirty="0"/>
              <a:t>Or</a:t>
            </a:r>
            <a:r>
              <a:rPr lang="en-US" b="1" dirty="0" err="1"/>
              <a:t>gan</a:t>
            </a:r>
            <a:r>
              <a:rPr lang="en-US" b="1" dirty="0"/>
              <a:t> failure</a:t>
            </a:r>
            <a:r>
              <a:rPr lang="az-Latn-AZ" b="1" dirty="0"/>
              <a:t> </a:t>
            </a:r>
            <a:endParaRPr lang="en-US" b="1" dirty="0"/>
          </a:p>
        </p:txBody>
      </p:sp>
    </p:spTree>
    <p:extLst>
      <p:ext uri="{BB962C8B-B14F-4D97-AF65-F5344CB8AC3E}">
        <p14:creationId xmlns:p14="http://schemas.microsoft.com/office/powerpoint/2010/main" val="281837412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6ADA307-D8CB-E4B2-954D-BBF6CBFA9DFE}"/>
              </a:ext>
            </a:extLst>
          </p:cNvPr>
          <p:cNvSpPr>
            <a:spLocks noGrp="1"/>
          </p:cNvSpPr>
          <p:nvPr>
            <p:ph type="title"/>
          </p:nvPr>
        </p:nvSpPr>
        <p:spPr>
          <a:xfrm>
            <a:off x="2796517" y="0"/>
            <a:ext cx="5862851" cy="835878"/>
          </a:xfrm>
        </p:spPr>
        <p:txBody>
          <a:bodyPr>
            <a:noAutofit/>
          </a:bodyPr>
          <a:lstStyle/>
          <a:p>
            <a:r>
              <a:rPr lang="az-Latn-AZ" dirty="0"/>
              <a:t>Clinical examination </a:t>
            </a:r>
          </a:p>
        </p:txBody>
      </p:sp>
      <p:sp>
        <p:nvSpPr>
          <p:cNvPr id="3" name="Content Placeholder 2">
            <a:extLst>
              <a:ext uri="{FF2B5EF4-FFF2-40B4-BE49-F238E27FC236}">
                <a16:creationId xmlns:a16="http://schemas.microsoft.com/office/drawing/2014/main" id="{5C265CEC-C6EF-E878-05B9-C312B97FD5CC}"/>
              </a:ext>
            </a:extLst>
          </p:cNvPr>
          <p:cNvSpPr>
            <a:spLocks noGrp="1"/>
          </p:cNvSpPr>
          <p:nvPr>
            <p:ph sz="half" idx="1"/>
          </p:nvPr>
        </p:nvSpPr>
        <p:spPr>
          <a:xfrm>
            <a:off x="838200" y="1859026"/>
            <a:ext cx="5181600" cy="4351338"/>
          </a:xfrm>
        </p:spPr>
        <p:txBody>
          <a:bodyPr>
            <a:normAutofit fontScale="77500" lnSpcReduction="20000"/>
          </a:bodyPr>
          <a:lstStyle/>
          <a:p>
            <a:pPr marL="0" indent="0">
              <a:buNone/>
            </a:pPr>
            <a:r>
              <a:rPr lang="az-Latn-AZ" sz="3100" b="1" dirty="0">
                <a:solidFill>
                  <a:srgbClr val="C00000"/>
                </a:solidFill>
              </a:rPr>
              <a:t>H</a:t>
            </a:r>
            <a:r>
              <a:rPr lang="en-US" sz="3100" b="1" dirty="0" err="1">
                <a:solidFill>
                  <a:srgbClr val="C00000"/>
                </a:solidFill>
              </a:rPr>
              <a:t>ypoperfusion</a:t>
            </a:r>
            <a:r>
              <a:rPr lang="en-US" sz="3100" b="1" dirty="0">
                <a:solidFill>
                  <a:srgbClr val="C00000"/>
                </a:solidFill>
              </a:rPr>
              <a:t> signs</a:t>
            </a:r>
            <a:r>
              <a:rPr lang="az-Latn-AZ" sz="3100" b="1" dirty="0">
                <a:solidFill>
                  <a:srgbClr val="C00000"/>
                </a:solidFill>
              </a:rPr>
              <a:t>:</a:t>
            </a:r>
          </a:p>
          <a:p>
            <a:endParaRPr lang="en-US" dirty="0"/>
          </a:p>
          <a:p>
            <a:r>
              <a:rPr lang="en-US" sz="2600" b="1" dirty="0"/>
              <a:t>Shortness of breath</a:t>
            </a:r>
          </a:p>
          <a:p>
            <a:r>
              <a:rPr lang="en-US" sz="2600" b="1" dirty="0"/>
              <a:t>Drop in pulse pressure</a:t>
            </a:r>
          </a:p>
          <a:p>
            <a:r>
              <a:rPr lang="en-US" sz="2600" b="1" dirty="0"/>
              <a:t>Orthostatic collapse</a:t>
            </a:r>
          </a:p>
          <a:p>
            <a:r>
              <a:rPr lang="en-US" sz="2600" b="1" dirty="0"/>
              <a:t>Hypotension</a:t>
            </a:r>
          </a:p>
          <a:p>
            <a:r>
              <a:rPr lang="en-US" sz="2600" b="1" dirty="0"/>
              <a:t>Cold extremities </a:t>
            </a:r>
          </a:p>
          <a:p>
            <a:r>
              <a:rPr lang="en-US" sz="2600" b="1" dirty="0"/>
              <a:t>Mental disorders, drowsiness</a:t>
            </a:r>
          </a:p>
          <a:p>
            <a:r>
              <a:rPr lang="en-US" sz="2600" b="1" dirty="0"/>
              <a:t>Decreased diuresis</a:t>
            </a:r>
          </a:p>
          <a:p>
            <a:r>
              <a:rPr lang="en-US" sz="2600" b="1" dirty="0"/>
              <a:t>Severe exercise intolerance</a:t>
            </a:r>
          </a:p>
          <a:p>
            <a:endParaRPr lang="en-US" sz="2600" b="1" dirty="0"/>
          </a:p>
        </p:txBody>
      </p:sp>
      <p:sp>
        <p:nvSpPr>
          <p:cNvPr id="4" name="Content Placeholder 3"/>
          <p:cNvSpPr>
            <a:spLocks noGrp="1"/>
          </p:cNvSpPr>
          <p:nvPr>
            <p:ph sz="half" idx="2"/>
          </p:nvPr>
        </p:nvSpPr>
        <p:spPr/>
        <p:txBody>
          <a:bodyPr>
            <a:normAutofit fontScale="77500" lnSpcReduction="20000"/>
          </a:bodyPr>
          <a:lstStyle/>
          <a:p>
            <a:pPr marL="0" indent="0">
              <a:buNone/>
            </a:pPr>
            <a:r>
              <a:rPr lang="az-Latn-AZ" dirty="0"/>
              <a:t> </a:t>
            </a:r>
            <a:r>
              <a:rPr lang="en-US" sz="3100" b="1" dirty="0">
                <a:solidFill>
                  <a:srgbClr val="C00000"/>
                </a:solidFill>
              </a:rPr>
              <a:t>Congestion signs</a:t>
            </a:r>
            <a:r>
              <a:rPr lang="az-Latn-AZ" sz="3100" b="1" dirty="0">
                <a:solidFill>
                  <a:srgbClr val="C00000"/>
                </a:solidFill>
              </a:rPr>
              <a:t>: </a:t>
            </a:r>
          </a:p>
          <a:p>
            <a:pPr marL="0" indent="0">
              <a:buNone/>
            </a:pPr>
            <a:endParaRPr lang="en-US" dirty="0"/>
          </a:p>
          <a:p>
            <a:r>
              <a:rPr lang="az-Latn-AZ" sz="2600" b="1" dirty="0"/>
              <a:t>Orthopnea</a:t>
            </a:r>
          </a:p>
          <a:p>
            <a:r>
              <a:rPr lang="az-Latn-AZ" sz="2600" b="1" dirty="0"/>
              <a:t>Paroxysmal nocturnal dyspnea</a:t>
            </a:r>
          </a:p>
          <a:p>
            <a:r>
              <a:rPr lang="az-Latn-AZ" sz="2600" b="1" dirty="0"/>
              <a:t>Pulmonary rales </a:t>
            </a:r>
          </a:p>
          <a:p>
            <a:r>
              <a:rPr lang="az-Latn-AZ" sz="2600" b="1" dirty="0"/>
              <a:t>S3 gallop</a:t>
            </a:r>
          </a:p>
          <a:p>
            <a:r>
              <a:rPr lang="az-Latn-AZ" sz="2600" b="1" dirty="0"/>
              <a:t>Pulmonary arterial hypertension</a:t>
            </a:r>
          </a:p>
          <a:p>
            <a:r>
              <a:rPr lang="az-Latn-AZ" sz="2600" b="1" dirty="0"/>
              <a:t>Venous pressure in the saphenous vein</a:t>
            </a:r>
          </a:p>
          <a:p>
            <a:r>
              <a:rPr lang="az-Latn-AZ" sz="2600" b="1" dirty="0"/>
              <a:t>Hepatojugular reflux</a:t>
            </a:r>
          </a:p>
          <a:p>
            <a:r>
              <a:rPr lang="az-Latn-AZ" sz="2600" b="1" dirty="0"/>
              <a:t>Hepatomegaly</a:t>
            </a:r>
          </a:p>
          <a:p>
            <a:r>
              <a:rPr lang="az-Latn-AZ" sz="2600" b="1" dirty="0"/>
              <a:t>Edema</a:t>
            </a:r>
          </a:p>
          <a:p>
            <a:r>
              <a:rPr lang="az-Latn-AZ" sz="2600" b="1" dirty="0"/>
              <a:t>Ascites</a:t>
            </a:r>
          </a:p>
          <a:p>
            <a:endParaRPr lang="en-US" sz="2600" b="1" dirty="0"/>
          </a:p>
          <a:p>
            <a:endParaRPr lang="en-US" sz="2600" b="1" dirty="0"/>
          </a:p>
          <a:p>
            <a:endParaRPr lang="en-US" dirty="0"/>
          </a:p>
        </p:txBody>
      </p:sp>
    </p:spTree>
    <p:extLst>
      <p:ext uri="{BB962C8B-B14F-4D97-AF65-F5344CB8AC3E}">
        <p14:creationId xmlns:p14="http://schemas.microsoft.com/office/powerpoint/2010/main" val="241715858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6ADA307-D8CB-E4B2-954D-BBF6CBFA9DFE}"/>
              </a:ext>
            </a:extLst>
          </p:cNvPr>
          <p:cNvSpPr>
            <a:spLocks noGrp="1"/>
          </p:cNvSpPr>
          <p:nvPr>
            <p:ph type="title"/>
          </p:nvPr>
        </p:nvSpPr>
        <p:spPr>
          <a:xfrm>
            <a:off x="2810379" y="122776"/>
            <a:ext cx="5931285" cy="559976"/>
          </a:xfrm>
        </p:spPr>
        <p:txBody>
          <a:bodyPr>
            <a:noAutofit/>
          </a:bodyPr>
          <a:lstStyle/>
          <a:p>
            <a:r>
              <a:rPr lang="az-Latn-AZ" dirty="0"/>
              <a:t>Laboratory examination</a:t>
            </a:r>
          </a:p>
        </p:txBody>
      </p:sp>
      <p:sp>
        <p:nvSpPr>
          <p:cNvPr id="3" name="Content Placeholder 2">
            <a:extLst>
              <a:ext uri="{FF2B5EF4-FFF2-40B4-BE49-F238E27FC236}">
                <a16:creationId xmlns:a16="http://schemas.microsoft.com/office/drawing/2014/main" id="{5C265CEC-C6EF-E878-05B9-C312B97FD5CC}"/>
              </a:ext>
            </a:extLst>
          </p:cNvPr>
          <p:cNvSpPr>
            <a:spLocks noGrp="1"/>
          </p:cNvSpPr>
          <p:nvPr>
            <p:ph idx="1"/>
          </p:nvPr>
        </p:nvSpPr>
        <p:spPr>
          <a:xfrm>
            <a:off x="838200" y="1606419"/>
            <a:ext cx="10515600" cy="4351338"/>
          </a:xfrm>
        </p:spPr>
        <p:txBody>
          <a:bodyPr>
            <a:normAutofit/>
          </a:bodyPr>
          <a:lstStyle/>
          <a:p>
            <a:pPr marR="0">
              <a:lnSpc>
                <a:spcPct val="107000"/>
              </a:lnSpc>
              <a:spcBef>
                <a:spcPts val="0"/>
              </a:spcBef>
              <a:spcAft>
                <a:spcPts val="800"/>
              </a:spcAft>
              <a:buFont typeface="Wingdings" panose="05000000000000000000" pitchFamily="2" charset="2"/>
              <a:buChar char="§"/>
            </a:pPr>
            <a:r>
              <a:rPr lang="az-Latn-AZ" sz="2000" b="1" dirty="0"/>
              <a:t>Natriuretic peptide (brain natriuretic peptide (</a:t>
            </a:r>
            <a:r>
              <a:rPr lang="az-Latn-AZ" sz="2000" b="1" dirty="0">
                <a:solidFill>
                  <a:srgbClr val="C00000"/>
                </a:solidFill>
              </a:rPr>
              <a:t>BNP</a:t>
            </a:r>
            <a:r>
              <a:rPr lang="az-Latn-AZ" sz="2000" b="1" dirty="0"/>
              <a:t>) and N-terminal pro b-type natriuretic peptide (</a:t>
            </a:r>
            <a:r>
              <a:rPr lang="az-Latn-AZ" sz="2000" b="1" dirty="0">
                <a:solidFill>
                  <a:srgbClr val="C00000"/>
                </a:solidFill>
              </a:rPr>
              <a:t>NT-proBNP</a:t>
            </a:r>
            <a:r>
              <a:rPr lang="az-Latn-AZ" sz="2000" b="1" dirty="0"/>
              <a:t>)) is a </a:t>
            </a:r>
            <a:r>
              <a:rPr lang="az-Latn-AZ" sz="2000" b="1" dirty="0">
                <a:solidFill>
                  <a:srgbClr val="C00000"/>
                </a:solidFill>
              </a:rPr>
              <a:t>specific indicator </a:t>
            </a:r>
            <a:r>
              <a:rPr lang="az-Latn-AZ" sz="2000" b="1" dirty="0"/>
              <a:t>of heart failure</a:t>
            </a:r>
            <a:r>
              <a:rPr lang="en-US" sz="2000" b="1" dirty="0"/>
              <a:t>.</a:t>
            </a:r>
          </a:p>
          <a:p>
            <a:pPr marR="0">
              <a:lnSpc>
                <a:spcPct val="107000"/>
              </a:lnSpc>
              <a:spcBef>
                <a:spcPts val="0"/>
              </a:spcBef>
              <a:spcAft>
                <a:spcPts val="800"/>
              </a:spcAft>
              <a:buFont typeface="Wingdings" panose="05000000000000000000" pitchFamily="2" charset="2"/>
              <a:buChar char="§"/>
            </a:pPr>
            <a:endParaRPr lang="en-US" sz="2000" b="1" dirty="0"/>
          </a:p>
          <a:p>
            <a:pPr marR="0">
              <a:lnSpc>
                <a:spcPct val="107000"/>
              </a:lnSpc>
              <a:spcBef>
                <a:spcPts val="0"/>
              </a:spcBef>
              <a:spcAft>
                <a:spcPts val="800"/>
              </a:spcAft>
              <a:buFont typeface="Wingdings" panose="05000000000000000000" pitchFamily="2" charset="2"/>
              <a:buChar char="§"/>
            </a:pPr>
            <a:r>
              <a:rPr lang="az-Latn-AZ" sz="2000" b="1" dirty="0"/>
              <a:t> </a:t>
            </a:r>
            <a:r>
              <a:rPr lang="en-US" sz="2000" b="1" dirty="0">
                <a:solidFill>
                  <a:srgbClr val="C00000"/>
                </a:solidFill>
              </a:rPr>
              <a:t>L</a:t>
            </a:r>
            <a:r>
              <a:rPr lang="az-Latn-AZ" sz="2000" b="1" dirty="0">
                <a:solidFill>
                  <a:srgbClr val="C00000"/>
                </a:solidFill>
              </a:rPr>
              <a:t>actate</a:t>
            </a:r>
            <a:r>
              <a:rPr lang="az-Latn-AZ" sz="2000" b="1" dirty="0"/>
              <a:t> and </a:t>
            </a:r>
            <a:r>
              <a:rPr lang="az-Latn-AZ" sz="2000" b="1" dirty="0">
                <a:solidFill>
                  <a:srgbClr val="C00000"/>
                </a:solidFill>
              </a:rPr>
              <a:t>pH</a:t>
            </a:r>
            <a:r>
              <a:rPr lang="az-Latn-AZ" sz="2000" b="1" dirty="0"/>
              <a:t> are indicators of </a:t>
            </a:r>
            <a:r>
              <a:rPr lang="az-Latn-AZ" sz="2000" b="1" dirty="0">
                <a:solidFill>
                  <a:srgbClr val="C00000"/>
                </a:solidFill>
              </a:rPr>
              <a:t>perfusion</a:t>
            </a:r>
            <a:r>
              <a:rPr lang="en-US" sz="2000" b="1" dirty="0"/>
              <a:t>.</a:t>
            </a:r>
            <a:endParaRPr lang="az-Latn-AZ" sz="2000" b="1" dirty="0">
              <a:solidFill>
                <a:srgbClr val="C00000"/>
              </a:solidFill>
            </a:endParaRPr>
          </a:p>
          <a:p>
            <a:pPr marR="0">
              <a:lnSpc>
                <a:spcPct val="107000"/>
              </a:lnSpc>
              <a:spcBef>
                <a:spcPts val="0"/>
              </a:spcBef>
              <a:spcAft>
                <a:spcPts val="800"/>
              </a:spcAft>
              <a:buFont typeface="Wingdings" panose="05000000000000000000" pitchFamily="2" charset="2"/>
              <a:buChar char="§"/>
            </a:pPr>
            <a:endParaRPr lang="az-Latn-AZ" sz="2000" b="1" dirty="0">
              <a:solidFill>
                <a:srgbClr val="C00000"/>
              </a:solidFill>
            </a:endParaRPr>
          </a:p>
          <a:p>
            <a:pPr marR="0">
              <a:lnSpc>
                <a:spcPct val="107000"/>
              </a:lnSpc>
              <a:spcBef>
                <a:spcPts val="0"/>
              </a:spcBef>
              <a:spcAft>
                <a:spcPts val="800"/>
              </a:spcAft>
              <a:buFont typeface="Wingdings" panose="05000000000000000000" pitchFamily="2" charset="2"/>
              <a:buChar char="§"/>
            </a:pPr>
            <a:endParaRPr lang="az-Latn-AZ" sz="2000" b="1" dirty="0">
              <a:solidFill>
                <a:srgbClr val="C00000"/>
              </a:solidFill>
            </a:endParaRPr>
          </a:p>
          <a:p>
            <a:pPr marR="0">
              <a:lnSpc>
                <a:spcPct val="107000"/>
              </a:lnSpc>
              <a:spcBef>
                <a:spcPts val="0"/>
              </a:spcBef>
              <a:spcAft>
                <a:spcPts val="800"/>
              </a:spcAft>
              <a:buFont typeface="Wingdings" panose="05000000000000000000" pitchFamily="2" charset="2"/>
              <a:buChar char="§"/>
            </a:pPr>
            <a:endParaRPr lang="az-Latn-AZ" sz="2000" b="1" dirty="0"/>
          </a:p>
        </p:txBody>
      </p:sp>
    </p:spTree>
    <p:extLst>
      <p:ext uri="{BB962C8B-B14F-4D97-AF65-F5344CB8AC3E}">
        <p14:creationId xmlns:p14="http://schemas.microsoft.com/office/powerpoint/2010/main" val="168298764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6ADA307-D8CB-E4B2-954D-BBF6CBFA9DFE}"/>
              </a:ext>
            </a:extLst>
          </p:cNvPr>
          <p:cNvSpPr>
            <a:spLocks noGrp="1"/>
          </p:cNvSpPr>
          <p:nvPr>
            <p:ph type="title"/>
          </p:nvPr>
        </p:nvSpPr>
        <p:spPr>
          <a:xfrm>
            <a:off x="2810379" y="122776"/>
            <a:ext cx="6711573" cy="425864"/>
          </a:xfrm>
        </p:spPr>
        <p:txBody>
          <a:bodyPr>
            <a:noAutofit/>
          </a:bodyPr>
          <a:lstStyle/>
          <a:p>
            <a:r>
              <a:rPr lang="en-US" dirty="0"/>
              <a:t>I</a:t>
            </a:r>
            <a:r>
              <a:rPr lang="az-Latn-AZ" dirty="0"/>
              <a:t>maging and other</a:t>
            </a:r>
          </a:p>
        </p:txBody>
      </p:sp>
      <p:sp>
        <p:nvSpPr>
          <p:cNvPr id="4" name="Content Placeholder 3"/>
          <p:cNvSpPr>
            <a:spLocks noGrp="1"/>
          </p:cNvSpPr>
          <p:nvPr>
            <p:ph idx="1"/>
          </p:nvPr>
        </p:nvSpPr>
        <p:spPr>
          <a:xfrm>
            <a:off x="838200" y="1645003"/>
            <a:ext cx="10515600" cy="4351338"/>
          </a:xfrm>
        </p:spPr>
        <p:txBody>
          <a:bodyPr>
            <a:normAutofit/>
          </a:bodyPr>
          <a:lstStyle/>
          <a:p>
            <a:r>
              <a:rPr lang="en-US" sz="2000" b="1" dirty="0"/>
              <a:t>Echocardiography</a:t>
            </a:r>
            <a:r>
              <a:rPr lang="en-US" sz="2000" dirty="0"/>
              <a:t> is important to determine the cause, form (left ventricular ejection function preserved, reduced, etc.), complications of AHF.</a:t>
            </a:r>
          </a:p>
          <a:p>
            <a:endParaRPr lang="az-Latn-AZ" sz="2000" dirty="0"/>
          </a:p>
          <a:p>
            <a:endParaRPr lang="en-US" sz="2000" dirty="0"/>
          </a:p>
          <a:p>
            <a:r>
              <a:rPr lang="en-US" sz="2000" b="1" dirty="0"/>
              <a:t>Lung x-ray </a:t>
            </a:r>
            <a:r>
              <a:rPr lang="en-US" sz="2000" dirty="0"/>
              <a:t>can detect pulmonary edema and cardiomegaly</a:t>
            </a:r>
            <a:r>
              <a:rPr lang="en-US" sz="2000" b="1" dirty="0"/>
              <a:t>.</a:t>
            </a:r>
          </a:p>
          <a:p>
            <a:endParaRPr lang="en-US" sz="2000" dirty="0"/>
          </a:p>
          <a:p>
            <a:r>
              <a:rPr lang="en-US" sz="2000" b="1" dirty="0"/>
              <a:t>Lung ultrasound (LUS) </a:t>
            </a:r>
            <a:r>
              <a:rPr lang="en-US" sz="2000" dirty="0"/>
              <a:t>is commonly used for detection and management of pulmonary edema.</a:t>
            </a:r>
          </a:p>
          <a:p>
            <a:endParaRPr lang="az-Latn-AZ" sz="2000" dirty="0"/>
          </a:p>
          <a:p>
            <a:endParaRPr lang="en-US" sz="2000" dirty="0"/>
          </a:p>
          <a:p>
            <a:r>
              <a:rPr lang="en-US" sz="2000" b="1" dirty="0"/>
              <a:t>Cardiac catheterization </a:t>
            </a:r>
            <a:r>
              <a:rPr lang="en-US" sz="2000" dirty="0"/>
              <a:t>is used to determine the cause and severity of AHF</a:t>
            </a:r>
          </a:p>
          <a:p>
            <a:endParaRPr lang="en-US" sz="2000" dirty="0"/>
          </a:p>
        </p:txBody>
      </p:sp>
    </p:spTree>
    <p:extLst>
      <p:ext uri="{BB962C8B-B14F-4D97-AF65-F5344CB8AC3E}">
        <p14:creationId xmlns:p14="http://schemas.microsoft.com/office/powerpoint/2010/main" val="2772297199"/>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6ADA307-D8CB-E4B2-954D-BBF6CBFA9DFE}"/>
              </a:ext>
            </a:extLst>
          </p:cNvPr>
          <p:cNvSpPr>
            <a:spLocks noGrp="1"/>
          </p:cNvSpPr>
          <p:nvPr>
            <p:ph type="title"/>
          </p:nvPr>
        </p:nvSpPr>
        <p:spPr>
          <a:xfrm>
            <a:off x="2810379" y="122776"/>
            <a:ext cx="5862851" cy="328161"/>
          </a:xfrm>
        </p:spPr>
        <p:txBody>
          <a:bodyPr>
            <a:noAutofit/>
          </a:bodyPr>
          <a:lstStyle/>
          <a:p>
            <a:r>
              <a:rPr lang="az-Latn-AZ" dirty="0"/>
              <a:t>Suspiction</a:t>
            </a:r>
          </a:p>
        </p:txBody>
      </p:sp>
      <p:sp>
        <p:nvSpPr>
          <p:cNvPr id="3" name="Content Placeholder 2">
            <a:extLst>
              <a:ext uri="{FF2B5EF4-FFF2-40B4-BE49-F238E27FC236}">
                <a16:creationId xmlns:a16="http://schemas.microsoft.com/office/drawing/2014/main" id="{5C265CEC-C6EF-E878-05B9-C312B97FD5CC}"/>
              </a:ext>
            </a:extLst>
          </p:cNvPr>
          <p:cNvSpPr>
            <a:spLocks noGrp="1"/>
          </p:cNvSpPr>
          <p:nvPr>
            <p:ph idx="1"/>
          </p:nvPr>
        </p:nvSpPr>
        <p:spPr>
          <a:xfrm>
            <a:off x="838200" y="1606419"/>
            <a:ext cx="10515600" cy="4351338"/>
          </a:xfrm>
        </p:spPr>
        <p:txBody>
          <a:bodyPr>
            <a:normAutofit/>
          </a:bodyPr>
          <a:lstStyle/>
          <a:p>
            <a:r>
              <a:rPr lang="en-US" sz="2400" b="1" dirty="0"/>
              <a:t>Dyspnea</a:t>
            </a:r>
            <a:endParaRPr lang="az-Latn-AZ" sz="2400" b="1" dirty="0"/>
          </a:p>
          <a:p>
            <a:endParaRPr lang="az-Latn-AZ" sz="2400" b="1" dirty="0"/>
          </a:p>
          <a:p>
            <a:r>
              <a:rPr lang="az-Latn-AZ" sz="2400" b="1" dirty="0"/>
              <a:t> Ort</a:t>
            </a:r>
            <a:r>
              <a:rPr lang="en-US" sz="2400" b="1" dirty="0"/>
              <a:t>h</a:t>
            </a:r>
            <a:r>
              <a:rPr lang="az-Latn-AZ" sz="2400" b="1" dirty="0"/>
              <a:t>opnea</a:t>
            </a:r>
          </a:p>
          <a:p>
            <a:endParaRPr lang="az-Latn-AZ" sz="2400" b="1" dirty="0"/>
          </a:p>
          <a:p>
            <a:r>
              <a:rPr lang="az-Latn-AZ" sz="2400" b="1" dirty="0"/>
              <a:t> </a:t>
            </a:r>
            <a:r>
              <a:rPr lang="en-US" sz="2400" b="1" dirty="0"/>
              <a:t>Exercise intolerance</a:t>
            </a:r>
            <a:endParaRPr lang="az-Latn-AZ" sz="2400" b="1" dirty="0"/>
          </a:p>
          <a:p>
            <a:endParaRPr lang="az-Latn-AZ" sz="2400" b="1" dirty="0"/>
          </a:p>
          <a:p>
            <a:r>
              <a:rPr lang="az-Latn-AZ" sz="2400" b="1" dirty="0"/>
              <a:t> </a:t>
            </a:r>
            <a:r>
              <a:rPr lang="en-US" sz="2400" b="1" dirty="0"/>
              <a:t>Fatigue</a:t>
            </a:r>
            <a:endParaRPr lang="az-Latn-AZ" sz="2000" b="1" dirty="0">
              <a:effectLst/>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2753096818"/>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6ADA307-D8CB-E4B2-954D-BBF6CBFA9DFE}"/>
              </a:ext>
            </a:extLst>
          </p:cNvPr>
          <p:cNvSpPr>
            <a:spLocks noGrp="1"/>
          </p:cNvSpPr>
          <p:nvPr>
            <p:ph type="title"/>
          </p:nvPr>
        </p:nvSpPr>
        <p:spPr>
          <a:xfrm>
            <a:off x="2810379" y="122776"/>
            <a:ext cx="5862851" cy="328161"/>
          </a:xfrm>
        </p:spPr>
        <p:txBody>
          <a:bodyPr>
            <a:noAutofit/>
          </a:bodyPr>
          <a:lstStyle/>
          <a:p>
            <a:r>
              <a:rPr lang="en-US" dirty="0"/>
              <a:t>Confirmation of the diagnosis</a:t>
            </a:r>
            <a:endParaRPr lang="az-Latn-AZ" dirty="0"/>
          </a:p>
        </p:txBody>
      </p:sp>
      <p:sp>
        <p:nvSpPr>
          <p:cNvPr id="3" name="Content Placeholder 2">
            <a:extLst>
              <a:ext uri="{FF2B5EF4-FFF2-40B4-BE49-F238E27FC236}">
                <a16:creationId xmlns:a16="http://schemas.microsoft.com/office/drawing/2014/main" id="{5C265CEC-C6EF-E878-05B9-C312B97FD5CC}"/>
              </a:ext>
            </a:extLst>
          </p:cNvPr>
          <p:cNvSpPr>
            <a:spLocks noGrp="1"/>
          </p:cNvSpPr>
          <p:nvPr>
            <p:ph idx="1"/>
          </p:nvPr>
        </p:nvSpPr>
        <p:spPr>
          <a:xfrm>
            <a:off x="7879644" y="5056755"/>
            <a:ext cx="3506442" cy="1490801"/>
          </a:xfrm>
        </p:spPr>
        <p:txBody>
          <a:bodyPr>
            <a:normAutofit fontScale="92500" lnSpcReduction="10000"/>
          </a:bodyPr>
          <a:lstStyle/>
          <a:p>
            <a:pPr>
              <a:buFont typeface="Wingdings" panose="05000000000000000000" pitchFamily="2" charset="2"/>
              <a:buChar char="§"/>
            </a:pPr>
            <a:r>
              <a:rPr lang="en-US" sz="1600" b="1" dirty="0"/>
              <a:t>S</a:t>
            </a:r>
            <a:r>
              <a:rPr lang="az-Latn-AZ" sz="1600" b="1" dirty="0"/>
              <a:t>hortness of breath</a:t>
            </a:r>
            <a:endParaRPr lang="en-US" sz="1600" b="1" dirty="0"/>
          </a:p>
          <a:p>
            <a:pPr>
              <a:buFont typeface="Wingdings" panose="05000000000000000000" pitchFamily="2" charset="2"/>
              <a:buChar char="§"/>
            </a:pPr>
            <a:r>
              <a:rPr lang="en-US" sz="1600" b="1" dirty="0"/>
              <a:t>No signs of heart diseases </a:t>
            </a:r>
            <a:r>
              <a:rPr lang="az-Latn-AZ" sz="1600" b="1" dirty="0"/>
              <a:t>,</a:t>
            </a:r>
          </a:p>
          <a:p>
            <a:pPr>
              <a:buFont typeface="Wingdings" panose="05000000000000000000" pitchFamily="2" charset="2"/>
              <a:buChar char="§"/>
            </a:pPr>
            <a:r>
              <a:rPr lang="az-Latn-AZ" sz="1600" b="1" dirty="0"/>
              <a:t> </a:t>
            </a:r>
            <a:r>
              <a:rPr lang="en-US" sz="1600" b="1" dirty="0"/>
              <a:t>With signs of other diseases</a:t>
            </a:r>
          </a:p>
          <a:p>
            <a:pPr>
              <a:buFont typeface="Wingdings" panose="05000000000000000000" pitchFamily="2" charset="2"/>
              <a:buChar char="§"/>
            </a:pPr>
            <a:r>
              <a:rPr lang="az-Latn-AZ" sz="1600" b="1" dirty="0"/>
              <a:t>Natriuretic peptide, ECG, echocardiography</a:t>
            </a:r>
            <a:endParaRPr lang="en-US" sz="1600" b="1" dirty="0"/>
          </a:p>
        </p:txBody>
      </p:sp>
      <p:grpSp>
        <p:nvGrpSpPr>
          <p:cNvPr id="9" name="Группа 8">
            <a:extLst>
              <a:ext uri="{FF2B5EF4-FFF2-40B4-BE49-F238E27FC236}">
                <a16:creationId xmlns:a16="http://schemas.microsoft.com/office/drawing/2014/main" id="{2422045C-31B8-880A-09A9-880AC36EBA0B}"/>
              </a:ext>
            </a:extLst>
          </p:cNvPr>
          <p:cNvGrpSpPr/>
          <p:nvPr/>
        </p:nvGrpSpPr>
        <p:grpSpPr>
          <a:xfrm>
            <a:off x="410669" y="863494"/>
            <a:ext cx="5951898" cy="3777340"/>
            <a:chOff x="340075" y="1101529"/>
            <a:chExt cx="5671752" cy="3455340"/>
          </a:xfrm>
        </p:grpSpPr>
        <p:sp>
          <p:nvSpPr>
            <p:cNvPr id="4" name="Rectangle 3"/>
            <p:cNvSpPr/>
            <p:nvPr/>
          </p:nvSpPr>
          <p:spPr>
            <a:xfrm>
              <a:off x="3539838" y="2740987"/>
              <a:ext cx="2471989" cy="1815882"/>
            </a:xfrm>
            <a:prstGeom prst="rect">
              <a:avLst/>
            </a:prstGeom>
          </p:spPr>
          <p:txBody>
            <a:bodyPr wrap="square">
              <a:spAutoFit/>
            </a:bodyPr>
            <a:lstStyle/>
            <a:p>
              <a:pPr marL="285750" indent="-285750">
                <a:buFont typeface="Wingdings" panose="05000000000000000000" pitchFamily="2" charset="2"/>
                <a:buChar char="§"/>
              </a:pPr>
              <a:r>
                <a:rPr lang="az-Latn-AZ" sz="1600" b="1" dirty="0"/>
                <a:t>Ort</a:t>
              </a:r>
              <a:r>
                <a:rPr lang="en-US" sz="1600" b="1" dirty="0"/>
                <a:t>h</a:t>
              </a:r>
              <a:r>
                <a:rPr lang="az-Latn-AZ" sz="1600" b="1" dirty="0"/>
                <a:t>opnea </a:t>
              </a:r>
            </a:p>
            <a:p>
              <a:pPr marL="285750" indent="-285750">
                <a:buFont typeface="Wingdings" panose="05000000000000000000" pitchFamily="2" charset="2"/>
                <a:buChar char="§"/>
              </a:pPr>
              <a:r>
                <a:rPr lang="en-US" sz="1600" b="1" dirty="0"/>
                <a:t>congestion (increased venous pressure, pulmonary or peripheral edema)</a:t>
              </a:r>
            </a:p>
            <a:p>
              <a:pPr marL="285750" indent="-285750">
                <a:buFont typeface="Wingdings" panose="05000000000000000000" pitchFamily="2" charset="2"/>
                <a:buChar char="§"/>
              </a:pPr>
              <a:r>
                <a:rPr lang="en-US" sz="1600" b="1" dirty="0"/>
                <a:t>T</a:t>
              </a:r>
              <a:r>
                <a:rPr lang="az-Latn-AZ" sz="1600" b="1" dirty="0"/>
                <a:t>he temperature is normal. </a:t>
              </a:r>
              <a:endParaRPr lang="en-US" sz="1600" b="1" dirty="0"/>
            </a:p>
          </p:txBody>
        </p:sp>
        <p:sp>
          <p:nvSpPr>
            <p:cNvPr id="5" name="Rectangle 4"/>
            <p:cNvSpPr/>
            <p:nvPr/>
          </p:nvSpPr>
          <p:spPr>
            <a:xfrm>
              <a:off x="1921211" y="1101529"/>
              <a:ext cx="2639249" cy="369332"/>
            </a:xfrm>
            <a:prstGeom prst="rect">
              <a:avLst/>
            </a:prstGeom>
          </p:spPr>
          <p:txBody>
            <a:bodyPr wrap="none">
              <a:spAutoFit/>
            </a:bodyPr>
            <a:lstStyle/>
            <a:p>
              <a:r>
                <a:rPr lang="en-US" b="1" dirty="0">
                  <a:solidFill>
                    <a:srgbClr val="C00000"/>
                  </a:solidFill>
                </a:rPr>
                <a:t>High probability of a AHF</a:t>
              </a:r>
              <a:endParaRPr lang="en-US" dirty="0">
                <a:solidFill>
                  <a:srgbClr val="C00000"/>
                </a:solidFill>
              </a:endParaRPr>
            </a:p>
          </p:txBody>
        </p:sp>
        <p:sp>
          <p:nvSpPr>
            <p:cNvPr id="6" name="Rectangle 5"/>
            <p:cNvSpPr/>
            <p:nvPr/>
          </p:nvSpPr>
          <p:spPr>
            <a:xfrm>
              <a:off x="572122" y="1741609"/>
              <a:ext cx="2097626" cy="338554"/>
            </a:xfrm>
            <a:prstGeom prst="rect">
              <a:avLst/>
            </a:prstGeom>
          </p:spPr>
          <p:txBody>
            <a:bodyPr wrap="none">
              <a:spAutoFit/>
            </a:bodyPr>
            <a:lstStyle/>
            <a:p>
              <a:r>
                <a:rPr lang="az-Latn-AZ" sz="1600" b="1" dirty="0"/>
                <a:t>history of heart failure</a:t>
              </a:r>
              <a:endParaRPr lang="en-US" sz="1600" b="1" dirty="0"/>
            </a:p>
          </p:txBody>
        </p:sp>
        <p:sp>
          <p:nvSpPr>
            <p:cNvPr id="7" name="Rectangle 6"/>
            <p:cNvSpPr/>
            <p:nvPr/>
          </p:nvSpPr>
          <p:spPr>
            <a:xfrm>
              <a:off x="3809879" y="1741608"/>
              <a:ext cx="1895134" cy="338554"/>
            </a:xfrm>
            <a:prstGeom prst="rect">
              <a:avLst/>
            </a:prstGeom>
          </p:spPr>
          <p:txBody>
            <a:bodyPr wrap="none">
              <a:spAutoFit/>
            </a:bodyPr>
            <a:lstStyle/>
            <a:p>
              <a:r>
                <a:rPr lang="az-Latn-AZ" sz="1600" b="1" dirty="0"/>
                <a:t>free of heart failure </a:t>
              </a:r>
              <a:endParaRPr lang="en-US" sz="1600" b="1" dirty="0"/>
            </a:p>
          </p:txBody>
        </p:sp>
        <p:sp>
          <p:nvSpPr>
            <p:cNvPr id="8" name="Rectangle 7"/>
            <p:cNvSpPr/>
            <p:nvPr/>
          </p:nvSpPr>
          <p:spPr>
            <a:xfrm>
              <a:off x="340075" y="2740987"/>
              <a:ext cx="2595592" cy="1323439"/>
            </a:xfrm>
            <a:prstGeom prst="rect">
              <a:avLst/>
            </a:prstGeom>
          </p:spPr>
          <p:txBody>
            <a:bodyPr wrap="square">
              <a:spAutoFit/>
            </a:bodyPr>
            <a:lstStyle/>
            <a:p>
              <a:pPr marL="285750" indent="-285750">
                <a:buFont typeface="Arial" panose="020B0604020202020204" pitchFamily="34" charset="0"/>
                <a:buChar char="•"/>
              </a:pPr>
              <a:r>
                <a:rPr lang="en-US" sz="1600" b="1" dirty="0"/>
                <a:t>S</a:t>
              </a:r>
              <a:r>
                <a:rPr lang="az-Latn-AZ" sz="1600" b="1" dirty="0"/>
                <a:t>hortness of breath </a:t>
              </a:r>
            </a:p>
            <a:p>
              <a:pPr marL="285750" indent="-285750">
                <a:buFont typeface="Arial" panose="020B0604020202020204" pitchFamily="34" charset="0"/>
                <a:buChar char="•"/>
              </a:pPr>
              <a:r>
                <a:rPr lang="en-US" sz="1600" b="1" dirty="0"/>
                <a:t>Signs of congestion (increased venous pressure, pulmonary or peripheral edema) </a:t>
              </a:r>
            </a:p>
          </p:txBody>
        </p:sp>
        <p:cxnSp>
          <p:nvCxnSpPr>
            <p:cNvPr id="10" name="Straight Arrow Connector 9"/>
            <p:cNvCxnSpPr>
              <a:cxnSpLocks/>
              <a:endCxn id="6" idx="0"/>
            </p:cNvCxnSpPr>
            <p:nvPr/>
          </p:nvCxnSpPr>
          <p:spPr>
            <a:xfrm flipH="1">
              <a:off x="1620935" y="1470861"/>
              <a:ext cx="1698924" cy="270748"/>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12" name="Straight Arrow Connector 11"/>
            <p:cNvCxnSpPr>
              <a:stCxn id="5" idx="2"/>
              <a:endCxn id="7" idx="0"/>
            </p:cNvCxnSpPr>
            <p:nvPr/>
          </p:nvCxnSpPr>
          <p:spPr>
            <a:xfrm>
              <a:off x="3240836" y="1470861"/>
              <a:ext cx="1516610" cy="270747"/>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15" name="Straight Arrow Connector 14"/>
            <p:cNvCxnSpPr>
              <a:stCxn id="6" idx="2"/>
              <a:endCxn id="8" idx="0"/>
            </p:cNvCxnSpPr>
            <p:nvPr/>
          </p:nvCxnSpPr>
          <p:spPr>
            <a:xfrm>
              <a:off x="1620935" y="2080163"/>
              <a:ext cx="16936" cy="660824"/>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18" name="Straight Arrow Connector 17"/>
            <p:cNvCxnSpPr>
              <a:stCxn id="7" idx="2"/>
              <a:endCxn id="4" idx="0"/>
            </p:cNvCxnSpPr>
            <p:nvPr/>
          </p:nvCxnSpPr>
          <p:spPr>
            <a:xfrm>
              <a:off x="4757446" y="2080162"/>
              <a:ext cx="18387" cy="660825"/>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grpSp>
      <p:grpSp>
        <p:nvGrpSpPr>
          <p:cNvPr id="11" name="Группа 10">
            <a:extLst>
              <a:ext uri="{FF2B5EF4-FFF2-40B4-BE49-F238E27FC236}">
                <a16:creationId xmlns:a16="http://schemas.microsoft.com/office/drawing/2014/main" id="{9B72F655-7369-BBE6-20AE-8E20FE4E5BCC}"/>
              </a:ext>
            </a:extLst>
          </p:cNvPr>
          <p:cNvGrpSpPr/>
          <p:nvPr/>
        </p:nvGrpSpPr>
        <p:grpSpPr>
          <a:xfrm>
            <a:off x="7554353" y="1227632"/>
            <a:ext cx="4106064" cy="2717734"/>
            <a:chOff x="8161980" y="1142354"/>
            <a:chExt cx="3699030" cy="2444826"/>
          </a:xfrm>
        </p:grpSpPr>
        <p:sp>
          <p:nvSpPr>
            <p:cNvPr id="24" name="Rectangle 23"/>
            <p:cNvSpPr/>
            <p:nvPr/>
          </p:nvSpPr>
          <p:spPr>
            <a:xfrm>
              <a:off x="8161980" y="2017520"/>
              <a:ext cx="3699030" cy="1569660"/>
            </a:xfrm>
            <a:prstGeom prst="rect">
              <a:avLst/>
            </a:prstGeom>
          </p:spPr>
          <p:txBody>
            <a:bodyPr wrap="square">
              <a:spAutoFit/>
            </a:bodyPr>
            <a:lstStyle/>
            <a:p>
              <a:pPr marL="285750" indent="-285750">
                <a:buFont typeface="Arial" panose="020B0604020202020204" pitchFamily="34" charset="0"/>
                <a:buChar char="•"/>
              </a:pPr>
              <a:r>
                <a:rPr lang="az-Latn-AZ" sz="1600" b="1" dirty="0"/>
                <a:t>Shortness of breath </a:t>
              </a:r>
            </a:p>
            <a:p>
              <a:pPr marL="285750" indent="-285750">
                <a:buFont typeface="Arial" panose="020B0604020202020204" pitchFamily="34" charset="0"/>
                <a:buChar char="•"/>
              </a:pPr>
              <a:r>
                <a:rPr lang="en-US" sz="1600" b="1" dirty="0"/>
                <a:t>no history of heart failure</a:t>
              </a:r>
            </a:p>
            <a:p>
              <a:pPr marL="285750" indent="-285750">
                <a:buFont typeface="Arial" panose="020B0604020202020204" pitchFamily="34" charset="0"/>
                <a:buChar char="•"/>
              </a:pPr>
              <a:r>
                <a:rPr lang="en-US" sz="1600" b="1" dirty="0"/>
                <a:t>with signs of heart diseases</a:t>
              </a:r>
              <a:r>
                <a:rPr lang="az-Latn-AZ" sz="1600" b="1" dirty="0"/>
                <a:t> </a:t>
              </a:r>
            </a:p>
            <a:p>
              <a:pPr marL="285750" indent="-285750">
                <a:buFont typeface="Arial" panose="020B0604020202020204" pitchFamily="34" charset="0"/>
                <a:buChar char="•"/>
              </a:pPr>
              <a:r>
                <a:rPr lang="en-US" sz="1600" b="1" dirty="0"/>
                <a:t>No congestion</a:t>
              </a:r>
              <a:r>
                <a:rPr lang="az-Latn-AZ" sz="1600" b="1" dirty="0"/>
                <a:t> </a:t>
              </a:r>
            </a:p>
            <a:p>
              <a:pPr marL="285750" indent="-285750">
                <a:buFont typeface="Arial" panose="020B0604020202020204" pitchFamily="34" charset="0"/>
                <a:buChar char="•"/>
              </a:pPr>
              <a:r>
                <a:rPr lang="az-Latn-AZ" sz="1600" b="1" dirty="0"/>
                <a:t>Natriureti</a:t>
              </a:r>
              <a:r>
                <a:rPr lang="en-US" sz="1600" b="1" dirty="0"/>
                <a:t>c</a:t>
              </a:r>
              <a:r>
                <a:rPr lang="az-Latn-AZ" sz="1600" b="1" dirty="0"/>
                <a:t> peptid</a:t>
              </a:r>
              <a:r>
                <a:rPr lang="en-US" sz="1600" b="1" dirty="0"/>
                <a:t>e</a:t>
              </a:r>
              <a:r>
                <a:rPr lang="az-Latn-AZ" sz="1600" b="1" dirty="0"/>
                <a:t> </a:t>
              </a:r>
            </a:p>
            <a:p>
              <a:pPr marL="285750" indent="-285750">
                <a:buFont typeface="Arial" panose="020B0604020202020204" pitchFamily="34" charset="0"/>
                <a:buChar char="•"/>
              </a:pPr>
              <a:r>
                <a:rPr lang="en-US" sz="1600" b="1" dirty="0"/>
                <a:t>Echocardiography </a:t>
              </a:r>
            </a:p>
          </p:txBody>
        </p:sp>
        <p:sp>
          <p:nvSpPr>
            <p:cNvPr id="25" name="Rectangle 24"/>
            <p:cNvSpPr/>
            <p:nvPr/>
          </p:nvSpPr>
          <p:spPr>
            <a:xfrm>
              <a:off x="8543883" y="1142354"/>
              <a:ext cx="2921226" cy="646331"/>
            </a:xfrm>
            <a:prstGeom prst="rect">
              <a:avLst/>
            </a:prstGeom>
          </p:spPr>
          <p:txBody>
            <a:bodyPr wrap="square">
              <a:spAutoFit/>
            </a:bodyPr>
            <a:lstStyle/>
            <a:p>
              <a:pPr algn="ctr"/>
              <a:r>
                <a:rPr lang="en-US" b="1" dirty="0">
                  <a:solidFill>
                    <a:srgbClr val="C00000"/>
                  </a:solidFill>
                </a:rPr>
                <a:t>Moderate probability of a AHF  </a:t>
              </a:r>
              <a:endParaRPr lang="en-US" dirty="0">
                <a:solidFill>
                  <a:srgbClr val="C00000"/>
                </a:solidFill>
              </a:endParaRPr>
            </a:p>
          </p:txBody>
        </p:sp>
        <p:cxnSp>
          <p:nvCxnSpPr>
            <p:cNvPr id="27" name="Straight Arrow Connector 26"/>
            <p:cNvCxnSpPr>
              <a:cxnSpLocks/>
              <a:stCxn id="25" idx="2"/>
              <a:endCxn id="24" idx="0"/>
            </p:cNvCxnSpPr>
            <p:nvPr/>
          </p:nvCxnSpPr>
          <p:spPr>
            <a:xfrm>
              <a:off x="10004496" y="1788685"/>
              <a:ext cx="6999" cy="228835"/>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grpSp>
      <p:sp>
        <p:nvSpPr>
          <p:cNvPr id="32" name="Rectangle 31"/>
          <p:cNvSpPr/>
          <p:nvPr/>
        </p:nvSpPr>
        <p:spPr>
          <a:xfrm>
            <a:off x="8263468" y="4271501"/>
            <a:ext cx="2730594" cy="369332"/>
          </a:xfrm>
          <a:prstGeom prst="rect">
            <a:avLst/>
          </a:prstGeom>
        </p:spPr>
        <p:txBody>
          <a:bodyPr wrap="square">
            <a:spAutoFit/>
          </a:bodyPr>
          <a:lstStyle/>
          <a:p>
            <a:r>
              <a:rPr lang="en-US" b="1" dirty="0">
                <a:solidFill>
                  <a:srgbClr val="C00000"/>
                </a:solidFill>
              </a:rPr>
              <a:t>Low probability of a AHF</a:t>
            </a:r>
            <a:endParaRPr lang="en-US" dirty="0">
              <a:solidFill>
                <a:srgbClr val="C00000"/>
              </a:solidFill>
            </a:endParaRPr>
          </a:p>
        </p:txBody>
      </p:sp>
      <p:cxnSp>
        <p:nvCxnSpPr>
          <p:cNvPr id="34" name="Straight Arrow Connector 33"/>
          <p:cNvCxnSpPr>
            <a:cxnSpLocks/>
            <a:stCxn id="32" idx="2"/>
            <a:endCxn id="3" idx="0"/>
          </p:cNvCxnSpPr>
          <p:nvPr/>
        </p:nvCxnSpPr>
        <p:spPr>
          <a:xfrm>
            <a:off x="9628765" y="4640833"/>
            <a:ext cx="4100" cy="415922"/>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079146458"/>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6ADA307-D8CB-E4B2-954D-BBF6CBFA9DFE}"/>
              </a:ext>
            </a:extLst>
          </p:cNvPr>
          <p:cNvSpPr>
            <a:spLocks noGrp="1"/>
          </p:cNvSpPr>
          <p:nvPr>
            <p:ph type="title"/>
          </p:nvPr>
        </p:nvSpPr>
        <p:spPr>
          <a:xfrm>
            <a:off x="2810379" y="122776"/>
            <a:ext cx="5862851" cy="328161"/>
          </a:xfrm>
        </p:spPr>
        <p:txBody>
          <a:bodyPr>
            <a:noAutofit/>
          </a:bodyPr>
          <a:lstStyle/>
          <a:p>
            <a:r>
              <a:rPr lang="az-Latn-AZ" dirty="0"/>
              <a:t>Differential diagnosis</a:t>
            </a:r>
          </a:p>
        </p:txBody>
      </p:sp>
      <p:sp>
        <p:nvSpPr>
          <p:cNvPr id="3" name="Content Placeholder 2">
            <a:extLst>
              <a:ext uri="{FF2B5EF4-FFF2-40B4-BE49-F238E27FC236}">
                <a16:creationId xmlns:a16="http://schemas.microsoft.com/office/drawing/2014/main" id="{5C265CEC-C6EF-E878-05B9-C312B97FD5CC}"/>
              </a:ext>
            </a:extLst>
          </p:cNvPr>
          <p:cNvSpPr>
            <a:spLocks noGrp="1"/>
          </p:cNvSpPr>
          <p:nvPr>
            <p:ph idx="1"/>
          </p:nvPr>
        </p:nvSpPr>
        <p:spPr>
          <a:xfrm>
            <a:off x="838200" y="1606419"/>
            <a:ext cx="10515600" cy="4351338"/>
          </a:xfrm>
        </p:spPr>
        <p:txBody>
          <a:bodyPr>
            <a:normAutofit/>
          </a:bodyPr>
          <a:lstStyle/>
          <a:p>
            <a:r>
              <a:rPr lang="en-US" sz="2400" b="1" dirty="0"/>
              <a:t>Pulmonary embolism</a:t>
            </a:r>
          </a:p>
          <a:p>
            <a:endParaRPr lang="en-US" sz="2400" b="1" dirty="0"/>
          </a:p>
          <a:p>
            <a:r>
              <a:rPr lang="en-US" sz="2400" b="1" dirty="0"/>
              <a:t>Pneumonia</a:t>
            </a:r>
          </a:p>
          <a:p>
            <a:endParaRPr lang="en-US" sz="2400" b="1" dirty="0"/>
          </a:p>
          <a:p>
            <a:r>
              <a:rPr lang="en-US" sz="2400" b="1" dirty="0"/>
              <a:t>Asthma</a:t>
            </a:r>
          </a:p>
          <a:p>
            <a:endParaRPr lang="en-US" sz="2400" b="1" dirty="0"/>
          </a:p>
          <a:p>
            <a:r>
              <a:rPr lang="en-US" sz="2400" b="1" dirty="0"/>
              <a:t>Noncardiogenic pulmonary edema</a:t>
            </a:r>
          </a:p>
          <a:p>
            <a:endParaRPr lang="en-US" sz="2400" b="1" dirty="0"/>
          </a:p>
          <a:p>
            <a:r>
              <a:rPr lang="en-US" sz="2400" b="1" dirty="0"/>
              <a:t>Cardiac tamponade</a:t>
            </a:r>
          </a:p>
          <a:p>
            <a:endParaRPr lang="en-US" sz="2400" b="1" dirty="0"/>
          </a:p>
          <a:p>
            <a:endParaRPr lang="az-Latn-AZ" sz="4000" b="1" dirty="0">
              <a:effectLst/>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329062082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6ADA307-D8CB-E4B2-954D-BBF6CBFA9DFE}"/>
              </a:ext>
            </a:extLst>
          </p:cNvPr>
          <p:cNvSpPr>
            <a:spLocks noGrp="1"/>
          </p:cNvSpPr>
          <p:nvPr>
            <p:ph type="title"/>
          </p:nvPr>
        </p:nvSpPr>
        <p:spPr>
          <a:xfrm>
            <a:off x="3164574" y="0"/>
            <a:ext cx="5862851" cy="835878"/>
          </a:xfrm>
        </p:spPr>
        <p:txBody>
          <a:bodyPr>
            <a:noAutofit/>
          </a:bodyPr>
          <a:lstStyle/>
          <a:p>
            <a:r>
              <a:rPr lang="az-Latn-AZ" dirty="0"/>
              <a:t>Diagnostic criteria</a:t>
            </a:r>
          </a:p>
        </p:txBody>
      </p:sp>
      <p:sp>
        <p:nvSpPr>
          <p:cNvPr id="4" name="Content Placeholder 3"/>
          <p:cNvSpPr>
            <a:spLocks noGrp="1"/>
          </p:cNvSpPr>
          <p:nvPr>
            <p:ph idx="1"/>
          </p:nvPr>
        </p:nvSpPr>
        <p:spPr>
          <a:xfrm>
            <a:off x="838200" y="1328928"/>
            <a:ext cx="10515600" cy="4848035"/>
          </a:xfrm>
        </p:spPr>
        <p:txBody>
          <a:bodyPr>
            <a:normAutofit/>
          </a:bodyPr>
          <a:lstStyle/>
          <a:p>
            <a:r>
              <a:rPr lang="en-US" sz="2400" b="1" dirty="0">
                <a:solidFill>
                  <a:srgbClr val="002060"/>
                </a:solidFill>
              </a:rPr>
              <a:t>Dyspnea or orthopnea at rest</a:t>
            </a:r>
          </a:p>
          <a:p>
            <a:endParaRPr lang="en-US" sz="2400" b="1" dirty="0">
              <a:solidFill>
                <a:srgbClr val="002060"/>
              </a:solidFill>
            </a:endParaRPr>
          </a:p>
          <a:p>
            <a:endParaRPr lang="en-US" sz="2400" b="1" dirty="0">
              <a:solidFill>
                <a:srgbClr val="002060"/>
              </a:solidFill>
            </a:endParaRPr>
          </a:p>
          <a:p>
            <a:r>
              <a:rPr lang="en-US" sz="2400" b="1" dirty="0">
                <a:solidFill>
                  <a:srgbClr val="002060"/>
                </a:solidFill>
              </a:rPr>
              <a:t>Signs of congestion and/or hypoperfusion</a:t>
            </a:r>
          </a:p>
          <a:p>
            <a:endParaRPr lang="en-US" sz="2400" b="1" dirty="0">
              <a:solidFill>
                <a:srgbClr val="002060"/>
              </a:solidFill>
            </a:endParaRPr>
          </a:p>
          <a:p>
            <a:endParaRPr lang="en-US" sz="2400" b="1" dirty="0">
              <a:solidFill>
                <a:srgbClr val="002060"/>
              </a:solidFill>
            </a:endParaRPr>
          </a:p>
          <a:p>
            <a:r>
              <a:rPr lang="en-US" sz="2400" b="1" dirty="0">
                <a:solidFill>
                  <a:srgbClr val="002060"/>
                </a:solidFill>
              </a:rPr>
              <a:t>Cardiac dysfunction is present and other causes of shortness of breath are ruled out</a:t>
            </a:r>
          </a:p>
          <a:p>
            <a:endParaRPr lang="en-US" sz="2400" b="1" dirty="0">
              <a:solidFill>
                <a:srgbClr val="002060"/>
              </a:solidFill>
            </a:endParaRPr>
          </a:p>
        </p:txBody>
      </p:sp>
    </p:spTree>
    <p:extLst>
      <p:ext uri="{BB962C8B-B14F-4D97-AF65-F5344CB8AC3E}">
        <p14:creationId xmlns:p14="http://schemas.microsoft.com/office/powerpoint/2010/main" val="4180653617"/>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6ADA307-D8CB-E4B2-954D-BBF6CBFA9DFE}"/>
              </a:ext>
            </a:extLst>
          </p:cNvPr>
          <p:cNvSpPr>
            <a:spLocks noGrp="1"/>
          </p:cNvSpPr>
          <p:nvPr>
            <p:ph type="title"/>
          </p:nvPr>
        </p:nvSpPr>
        <p:spPr>
          <a:xfrm>
            <a:off x="2934557" y="134065"/>
            <a:ext cx="5862851" cy="328161"/>
          </a:xfrm>
        </p:spPr>
        <p:txBody>
          <a:bodyPr>
            <a:noAutofit/>
          </a:bodyPr>
          <a:lstStyle/>
          <a:p>
            <a:r>
              <a:rPr lang="en-US" dirty="0"/>
              <a:t>Denial of AHF</a:t>
            </a:r>
            <a:endParaRPr lang="az-Latn-AZ" dirty="0"/>
          </a:p>
        </p:txBody>
      </p:sp>
      <p:sp>
        <p:nvSpPr>
          <p:cNvPr id="3" name="Content Placeholder 2">
            <a:extLst>
              <a:ext uri="{FF2B5EF4-FFF2-40B4-BE49-F238E27FC236}">
                <a16:creationId xmlns:a16="http://schemas.microsoft.com/office/drawing/2014/main" id="{5C265CEC-C6EF-E878-05B9-C312B97FD5CC}"/>
              </a:ext>
            </a:extLst>
          </p:cNvPr>
          <p:cNvSpPr>
            <a:spLocks noGrp="1"/>
          </p:cNvSpPr>
          <p:nvPr>
            <p:ph idx="1"/>
          </p:nvPr>
        </p:nvSpPr>
        <p:spPr>
          <a:xfrm>
            <a:off x="838200" y="1587630"/>
            <a:ext cx="10515600" cy="4351338"/>
          </a:xfrm>
        </p:spPr>
        <p:txBody>
          <a:bodyPr>
            <a:normAutofit/>
          </a:bodyPr>
          <a:lstStyle/>
          <a:p>
            <a:pPr marR="0" algn="ctr">
              <a:lnSpc>
                <a:spcPct val="107000"/>
              </a:lnSpc>
              <a:spcBef>
                <a:spcPts val="0"/>
              </a:spcBef>
              <a:spcAft>
                <a:spcPts val="800"/>
              </a:spcAft>
              <a:buFont typeface="Wingdings" panose="05000000000000000000" pitchFamily="2" charset="2"/>
              <a:buChar char="ü"/>
            </a:pPr>
            <a:r>
              <a:rPr lang="en-US" sz="2400" b="1" dirty="0">
                <a:solidFill>
                  <a:srgbClr val="C00000"/>
                </a:solidFill>
              </a:rPr>
              <a:t>There is no single criterion for ruling out an AHF</a:t>
            </a:r>
            <a:r>
              <a:rPr lang="az-Latn-AZ" sz="2400" b="1" dirty="0">
                <a:solidFill>
                  <a:srgbClr val="C00000"/>
                </a:solidFill>
              </a:rPr>
              <a:t>.</a:t>
            </a:r>
            <a:endParaRPr lang="az-Latn-AZ" sz="4800" b="1" dirty="0">
              <a:solidFill>
                <a:srgbClr val="C00000"/>
              </a:solidFill>
              <a:effectLst/>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617998510"/>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p:cNvSpPr>
            <a:spLocks noGrp="1"/>
          </p:cNvSpPr>
          <p:nvPr>
            <p:ph type="title"/>
          </p:nvPr>
        </p:nvSpPr>
        <p:spPr>
          <a:xfrm>
            <a:off x="2955013" y="-33188"/>
            <a:ext cx="5862851" cy="835878"/>
          </a:xfrm>
        </p:spPr>
        <p:txBody>
          <a:bodyPr/>
          <a:lstStyle/>
          <a:p>
            <a:r>
              <a:rPr lang="en-US" dirty="0"/>
              <a:t>Determination of the cause</a:t>
            </a:r>
          </a:p>
        </p:txBody>
      </p:sp>
      <p:sp>
        <p:nvSpPr>
          <p:cNvPr id="10" name="Content Placeholder 9"/>
          <p:cNvSpPr>
            <a:spLocks noGrp="1"/>
          </p:cNvSpPr>
          <p:nvPr>
            <p:ph idx="1"/>
          </p:nvPr>
        </p:nvSpPr>
        <p:spPr/>
        <p:txBody>
          <a:bodyPr>
            <a:normAutofit/>
          </a:bodyPr>
          <a:lstStyle/>
          <a:p>
            <a:r>
              <a:rPr lang="en-US" sz="2400" b="1" dirty="0"/>
              <a:t>Clinical</a:t>
            </a:r>
          </a:p>
          <a:p>
            <a:endParaRPr lang="en-US" sz="2400" b="1" dirty="0"/>
          </a:p>
          <a:p>
            <a:r>
              <a:rPr lang="en-US" sz="2400" b="1" dirty="0"/>
              <a:t>Laboratory </a:t>
            </a:r>
          </a:p>
          <a:p>
            <a:endParaRPr lang="en-US" sz="2400" b="1" dirty="0"/>
          </a:p>
          <a:p>
            <a:r>
              <a:rPr lang="en-US" sz="2400" b="1" dirty="0"/>
              <a:t>Imaging</a:t>
            </a:r>
          </a:p>
          <a:p>
            <a:endParaRPr lang="en-US" sz="2400" b="1" dirty="0"/>
          </a:p>
          <a:p>
            <a:r>
              <a:rPr lang="en-US" sz="2400" b="1" dirty="0"/>
              <a:t>Other </a:t>
            </a:r>
            <a:endParaRPr lang="en-US" sz="2400" b="1" i="1" dirty="0">
              <a:solidFill>
                <a:srgbClr val="C00000"/>
              </a:solidFill>
            </a:endParaRPr>
          </a:p>
        </p:txBody>
      </p:sp>
      <p:sp>
        <p:nvSpPr>
          <p:cNvPr id="7" name="Rectangle 6"/>
          <p:cNvSpPr/>
          <p:nvPr/>
        </p:nvSpPr>
        <p:spPr>
          <a:xfrm>
            <a:off x="4021329" y="3244334"/>
            <a:ext cx="242374" cy="369332"/>
          </a:xfrm>
          <a:prstGeom prst="rect">
            <a:avLst/>
          </a:prstGeom>
        </p:spPr>
        <p:txBody>
          <a:bodyPr wrap="none">
            <a:spAutoFit/>
          </a:bodyPr>
          <a:lstStyle/>
          <a:p>
            <a:r>
              <a:rPr lang="az-Latn-AZ" dirty="0">
                <a:solidFill>
                  <a:srgbClr val="000000"/>
                </a:solidFill>
                <a:latin typeface="Calibri" panose="020F0502020204030204" pitchFamily="34" charset="0"/>
                <a:ea typeface="Times New Roman" panose="02020603050405020304" pitchFamily="18" charset="0"/>
              </a:rPr>
              <a:t>.</a:t>
            </a:r>
            <a:endParaRPr lang="en-US" dirty="0"/>
          </a:p>
        </p:txBody>
      </p:sp>
    </p:spTree>
    <p:extLst>
      <p:ext uri="{BB962C8B-B14F-4D97-AF65-F5344CB8AC3E}">
        <p14:creationId xmlns:p14="http://schemas.microsoft.com/office/powerpoint/2010/main" val="2957366405"/>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6ADA307-D8CB-E4B2-954D-BBF6CBFA9DFE}"/>
              </a:ext>
            </a:extLst>
          </p:cNvPr>
          <p:cNvSpPr>
            <a:spLocks noGrp="1"/>
          </p:cNvSpPr>
          <p:nvPr>
            <p:ph type="title"/>
          </p:nvPr>
        </p:nvSpPr>
        <p:spPr>
          <a:xfrm>
            <a:off x="3076933" y="0"/>
            <a:ext cx="5862851" cy="835878"/>
          </a:xfrm>
        </p:spPr>
        <p:txBody>
          <a:bodyPr>
            <a:noAutofit/>
          </a:bodyPr>
          <a:lstStyle/>
          <a:p>
            <a:r>
              <a:rPr lang="en-US" dirty="0"/>
              <a:t>Severity and complications</a:t>
            </a:r>
            <a:endParaRPr lang="az-Latn-AZ" dirty="0"/>
          </a:p>
        </p:txBody>
      </p:sp>
      <p:sp>
        <p:nvSpPr>
          <p:cNvPr id="4" name="Rectangle 3"/>
          <p:cNvSpPr/>
          <p:nvPr/>
        </p:nvSpPr>
        <p:spPr>
          <a:xfrm>
            <a:off x="902208" y="1484444"/>
            <a:ext cx="3267456" cy="3852145"/>
          </a:xfrm>
          <a:prstGeom prst="rect">
            <a:avLst/>
          </a:prstGeom>
        </p:spPr>
        <p:txBody>
          <a:bodyPr wrap="square">
            <a:spAutoFit/>
          </a:bodyPr>
          <a:lstStyle/>
          <a:p>
            <a:pPr>
              <a:lnSpc>
                <a:spcPct val="107000"/>
              </a:lnSpc>
              <a:spcAft>
                <a:spcPts val="800"/>
              </a:spcAft>
            </a:pPr>
            <a:r>
              <a:rPr lang="az-Latn-AZ" b="1" dirty="0">
                <a:solidFill>
                  <a:srgbClr val="C00000"/>
                </a:solidFill>
                <a:latin typeface="Calibri" panose="020F0502020204030204" pitchFamily="34" charset="0"/>
                <a:ea typeface="Calibri" panose="020F0502020204030204" pitchFamily="34" charset="0"/>
                <a:cs typeface="Calibri" panose="020F0502020204030204" pitchFamily="34" charset="0"/>
              </a:rPr>
              <a:t>“wet-warm” – </a:t>
            </a:r>
          </a:p>
          <a:p>
            <a:pPr marL="285750" indent="-285750">
              <a:lnSpc>
                <a:spcPct val="107000"/>
              </a:lnSpc>
              <a:spcAft>
                <a:spcPts val="800"/>
              </a:spcAft>
              <a:buFont typeface="Arial" panose="020B0604020202020204" pitchFamily="34" charset="0"/>
              <a:buChar char="•"/>
            </a:pPr>
            <a:r>
              <a:rPr lang="en-US" b="1" dirty="0">
                <a:latin typeface="Calibri" panose="020F0502020204030204" pitchFamily="34" charset="0"/>
                <a:ea typeface="Calibri" panose="020F0502020204030204" pitchFamily="34" charset="0"/>
                <a:cs typeface="Calibri" panose="020F0502020204030204" pitchFamily="34" charset="0"/>
              </a:rPr>
              <a:t>signs of congestion are in the foreground</a:t>
            </a:r>
          </a:p>
          <a:p>
            <a:pPr marL="285750" indent="-285750">
              <a:lnSpc>
                <a:spcPct val="107000"/>
              </a:lnSpc>
              <a:spcAft>
                <a:spcPts val="800"/>
              </a:spcAft>
              <a:buFont typeface="Arial" panose="020B0604020202020204" pitchFamily="34" charset="0"/>
              <a:buChar char="•"/>
            </a:pPr>
            <a:r>
              <a:rPr lang="en-US" b="1" dirty="0">
                <a:latin typeface="Calibri" panose="020F0502020204030204" pitchFamily="34" charset="0"/>
                <a:ea typeface="Calibri" panose="020F0502020204030204" pitchFamily="34" charset="0"/>
                <a:cs typeface="Calibri" panose="020F0502020204030204" pitchFamily="34" charset="0"/>
              </a:rPr>
              <a:t>it is found in 70% of cases, the prognosis is relatively good, </a:t>
            </a:r>
            <a:endParaRPr lang="az-Latn-AZ" b="1" dirty="0">
              <a:latin typeface="Calibri" panose="020F0502020204030204" pitchFamily="34" charset="0"/>
              <a:ea typeface="Calibri" panose="020F0502020204030204" pitchFamily="34" charset="0"/>
              <a:cs typeface="Calibri" panose="020F0502020204030204" pitchFamily="34" charset="0"/>
            </a:endParaRPr>
          </a:p>
          <a:p>
            <a:pPr>
              <a:lnSpc>
                <a:spcPct val="107000"/>
              </a:lnSpc>
              <a:spcAft>
                <a:spcPts val="800"/>
              </a:spcAft>
            </a:pPr>
            <a:r>
              <a:rPr lang="az-Latn-AZ" b="1" dirty="0">
                <a:latin typeface="Calibri" panose="020F0502020204030204" pitchFamily="34" charset="0"/>
                <a:ea typeface="Calibri" panose="020F0502020204030204" pitchFamily="34" charset="0"/>
                <a:cs typeface="Calibri" panose="020F0502020204030204" pitchFamily="34" charset="0"/>
              </a:rPr>
              <a:t> </a:t>
            </a:r>
            <a:r>
              <a:rPr lang="en-US" b="1" dirty="0">
                <a:solidFill>
                  <a:srgbClr val="C00000"/>
                </a:solidFill>
                <a:latin typeface="Calibri" panose="020F0502020204030204" pitchFamily="34" charset="0"/>
                <a:ea typeface="Calibri" panose="020F0502020204030204" pitchFamily="34" charset="0"/>
                <a:cs typeface="Calibri" panose="020F0502020204030204" pitchFamily="34" charset="0"/>
              </a:rPr>
              <a:t>It can have two clinical forms</a:t>
            </a:r>
            <a:r>
              <a:rPr lang="az-Latn-AZ" b="1" dirty="0">
                <a:solidFill>
                  <a:srgbClr val="C00000"/>
                </a:solidFill>
                <a:latin typeface="Calibri" panose="020F0502020204030204" pitchFamily="34" charset="0"/>
                <a:ea typeface="Calibri" panose="020F0502020204030204" pitchFamily="34" charset="0"/>
                <a:cs typeface="Calibri" panose="020F0502020204030204" pitchFamily="34" charset="0"/>
              </a:rPr>
              <a:t>: </a:t>
            </a:r>
            <a:endParaRPr lang="en-US" sz="1600" b="1" dirty="0">
              <a:solidFill>
                <a:srgbClr val="C00000"/>
              </a:solidFill>
              <a:latin typeface="Calibri" panose="020F0502020204030204" pitchFamily="34" charset="0"/>
              <a:ea typeface="Calibri" panose="020F0502020204030204" pitchFamily="34" charset="0"/>
              <a:cs typeface="Arial" panose="020B0604020202020204" pitchFamily="34" charset="0"/>
            </a:endParaRPr>
          </a:p>
          <a:p>
            <a:pPr marL="285750" indent="-285750">
              <a:lnSpc>
                <a:spcPct val="107000"/>
              </a:lnSpc>
              <a:spcAft>
                <a:spcPts val="800"/>
              </a:spcAft>
              <a:buFont typeface="Wingdings" panose="05000000000000000000" pitchFamily="2" charset="2"/>
              <a:buChar char="§"/>
            </a:pPr>
            <a:r>
              <a:rPr lang="en-US" b="1" dirty="0">
                <a:latin typeface="Calibri" panose="020F0502020204030204" pitchFamily="34" charset="0"/>
                <a:ea typeface="Calibri" panose="020F0502020204030204" pitchFamily="34" charset="0"/>
                <a:cs typeface="Calibri" panose="020F0502020204030204" pitchFamily="34" charset="0"/>
              </a:rPr>
              <a:t>diffuse edema - peripheral and pulmonary edema</a:t>
            </a:r>
          </a:p>
          <a:p>
            <a:pPr marL="285750" indent="-285750">
              <a:lnSpc>
                <a:spcPct val="107000"/>
              </a:lnSpc>
              <a:spcAft>
                <a:spcPts val="800"/>
              </a:spcAft>
              <a:buFont typeface="Wingdings" panose="05000000000000000000" pitchFamily="2" charset="2"/>
              <a:buChar char="§"/>
            </a:pPr>
            <a:r>
              <a:rPr lang="az-Latn-AZ" b="1" dirty="0">
                <a:latin typeface="Calibri" panose="020F0502020204030204" pitchFamily="34" charset="0"/>
                <a:ea typeface="Calibri" panose="020F0502020204030204" pitchFamily="34" charset="0"/>
                <a:cs typeface="Calibri" panose="020F0502020204030204" pitchFamily="34" charset="0"/>
              </a:rPr>
              <a:t>pulmonary edema and hypertension</a:t>
            </a:r>
          </a:p>
        </p:txBody>
      </p:sp>
      <p:sp>
        <p:nvSpPr>
          <p:cNvPr id="5" name="Rectangle 4"/>
          <p:cNvSpPr/>
          <p:nvPr/>
        </p:nvSpPr>
        <p:spPr>
          <a:xfrm>
            <a:off x="4584192" y="1484444"/>
            <a:ext cx="3157728" cy="2963055"/>
          </a:xfrm>
          <a:prstGeom prst="rect">
            <a:avLst/>
          </a:prstGeom>
        </p:spPr>
        <p:txBody>
          <a:bodyPr wrap="square">
            <a:spAutoFit/>
          </a:bodyPr>
          <a:lstStyle/>
          <a:p>
            <a:pPr marL="285750" indent="-285750">
              <a:lnSpc>
                <a:spcPct val="107000"/>
              </a:lnSpc>
              <a:spcAft>
                <a:spcPts val="800"/>
              </a:spcAft>
              <a:buFont typeface="Wingdings" panose="05000000000000000000" pitchFamily="2" charset="2"/>
              <a:buChar char="§"/>
            </a:pPr>
            <a:r>
              <a:rPr lang="az-Latn-AZ" b="1" dirty="0">
                <a:solidFill>
                  <a:srgbClr val="C00000"/>
                </a:solidFill>
                <a:latin typeface="Calibri" panose="020F0502020204030204" pitchFamily="34" charset="0"/>
                <a:ea typeface="Calibri" panose="020F0502020204030204" pitchFamily="34" charset="0"/>
                <a:cs typeface="Calibri" panose="020F0502020204030204" pitchFamily="34" charset="0"/>
              </a:rPr>
              <a:t>“wet-cold” qrup – </a:t>
            </a:r>
          </a:p>
          <a:p>
            <a:pPr marL="285750" indent="-285750">
              <a:lnSpc>
                <a:spcPct val="107000"/>
              </a:lnSpc>
              <a:spcAft>
                <a:spcPts val="800"/>
              </a:spcAft>
              <a:buFont typeface="Wingdings" panose="05000000000000000000" pitchFamily="2" charset="2"/>
              <a:buChar char="§"/>
            </a:pPr>
            <a:r>
              <a:rPr lang="en-US" b="1" dirty="0">
                <a:latin typeface="Calibri" panose="020F0502020204030204" pitchFamily="34" charset="0"/>
                <a:ea typeface="Calibri" panose="020F0502020204030204" pitchFamily="34" charset="0"/>
                <a:cs typeface="Calibri" panose="020F0502020204030204" pitchFamily="34" charset="0"/>
              </a:rPr>
              <a:t>hypoperfusion is in the foreground</a:t>
            </a:r>
          </a:p>
          <a:p>
            <a:pPr marL="285750" indent="-285750">
              <a:lnSpc>
                <a:spcPct val="107000"/>
              </a:lnSpc>
              <a:spcAft>
                <a:spcPts val="800"/>
              </a:spcAft>
              <a:buFont typeface="Wingdings" panose="05000000000000000000" pitchFamily="2" charset="2"/>
              <a:buChar char="§"/>
            </a:pPr>
            <a:r>
              <a:rPr lang="az-Latn-AZ" b="1" dirty="0">
                <a:latin typeface="Calibri" panose="020F0502020204030204" pitchFamily="34" charset="0"/>
                <a:ea typeface="Calibri" panose="020F0502020204030204" pitchFamily="34" charset="0"/>
                <a:cs typeface="Calibri" panose="020F0502020204030204" pitchFamily="34" charset="0"/>
              </a:rPr>
              <a:t>pressure is low</a:t>
            </a:r>
            <a:endParaRPr lang="en-US" b="1" dirty="0">
              <a:latin typeface="Calibri" panose="020F0502020204030204" pitchFamily="34" charset="0"/>
              <a:ea typeface="Calibri" panose="020F0502020204030204" pitchFamily="34" charset="0"/>
              <a:cs typeface="Calibri" panose="020F0502020204030204" pitchFamily="34" charset="0"/>
            </a:endParaRPr>
          </a:p>
          <a:p>
            <a:pPr marL="285750" indent="-285750">
              <a:lnSpc>
                <a:spcPct val="107000"/>
              </a:lnSpc>
              <a:spcAft>
                <a:spcPts val="800"/>
              </a:spcAft>
              <a:buFont typeface="Wingdings" panose="05000000000000000000" pitchFamily="2" charset="2"/>
              <a:buChar char="§"/>
            </a:pPr>
            <a:r>
              <a:rPr lang="en-US" b="1" dirty="0">
                <a:latin typeface="Calibri" panose="020F0502020204030204" pitchFamily="34" charset="0"/>
                <a:ea typeface="Calibri" panose="020F0502020204030204" pitchFamily="34" charset="0"/>
                <a:cs typeface="Calibri" panose="020F0502020204030204" pitchFamily="34" charset="0"/>
              </a:rPr>
              <a:t>cardiogenic shock and low ejection fractions</a:t>
            </a:r>
            <a:r>
              <a:rPr lang="az-Latn-AZ" b="1" dirty="0">
                <a:latin typeface="Calibri" panose="020F0502020204030204" pitchFamily="34" charset="0"/>
                <a:ea typeface="Calibri" panose="020F0502020204030204" pitchFamily="34" charset="0"/>
                <a:cs typeface="Calibri" panose="020F0502020204030204" pitchFamily="34" charset="0"/>
              </a:rPr>
              <a:t> </a:t>
            </a:r>
          </a:p>
          <a:p>
            <a:pPr marL="285750" indent="-285750">
              <a:lnSpc>
                <a:spcPct val="107000"/>
              </a:lnSpc>
              <a:spcAft>
                <a:spcPts val="800"/>
              </a:spcAft>
              <a:buFont typeface="Wingdings" panose="05000000000000000000" pitchFamily="2" charset="2"/>
              <a:buChar char="§"/>
            </a:pPr>
            <a:r>
              <a:rPr lang="en-US" b="1" dirty="0">
                <a:latin typeface="Calibri" panose="020F0502020204030204" pitchFamily="34" charset="0"/>
                <a:ea typeface="Calibri" panose="020F0502020204030204" pitchFamily="34" charset="0"/>
                <a:cs typeface="Calibri" panose="020F0502020204030204" pitchFamily="34" charset="0"/>
              </a:rPr>
              <a:t>it is found in 20% of cases</a:t>
            </a:r>
            <a:r>
              <a:rPr lang="az-Latn-AZ" b="1" dirty="0">
                <a:latin typeface="Calibri" panose="020F0502020204030204" pitchFamily="34" charset="0"/>
                <a:ea typeface="Calibri" panose="020F0502020204030204" pitchFamily="34" charset="0"/>
                <a:cs typeface="Calibri" panose="020F0502020204030204" pitchFamily="34" charset="0"/>
              </a:rPr>
              <a:t> </a:t>
            </a:r>
          </a:p>
          <a:p>
            <a:pPr marL="285750" indent="-285750">
              <a:lnSpc>
                <a:spcPct val="107000"/>
              </a:lnSpc>
              <a:spcAft>
                <a:spcPts val="800"/>
              </a:spcAft>
              <a:buFont typeface="Wingdings" panose="05000000000000000000" pitchFamily="2" charset="2"/>
              <a:buChar char="§"/>
            </a:pPr>
            <a:r>
              <a:rPr lang="az-Latn-AZ" b="1" dirty="0">
                <a:latin typeface="Calibri" panose="020F0502020204030204" pitchFamily="34" charset="0"/>
                <a:ea typeface="Calibri" panose="020F0502020204030204" pitchFamily="34" charset="0"/>
                <a:cs typeface="Calibri" panose="020F0502020204030204" pitchFamily="34" charset="0"/>
              </a:rPr>
              <a:t>the prognosis is poor</a:t>
            </a:r>
            <a:endParaRPr lang="en-US" sz="1600" b="1" dirty="0">
              <a:latin typeface="Calibri" panose="020F0502020204030204" pitchFamily="34" charset="0"/>
              <a:ea typeface="Calibri" panose="020F0502020204030204" pitchFamily="34" charset="0"/>
              <a:cs typeface="Arial" panose="020B0604020202020204" pitchFamily="34" charset="0"/>
            </a:endParaRPr>
          </a:p>
        </p:txBody>
      </p:sp>
      <p:sp>
        <p:nvSpPr>
          <p:cNvPr id="6" name="Rectangle 5"/>
          <p:cNvSpPr/>
          <p:nvPr/>
        </p:nvSpPr>
        <p:spPr>
          <a:xfrm>
            <a:off x="8363712" y="1484444"/>
            <a:ext cx="3169920" cy="710131"/>
          </a:xfrm>
          <a:prstGeom prst="rect">
            <a:avLst/>
          </a:prstGeom>
        </p:spPr>
        <p:txBody>
          <a:bodyPr wrap="square">
            <a:spAutoFit/>
          </a:bodyPr>
          <a:lstStyle/>
          <a:p>
            <a:pPr>
              <a:lnSpc>
                <a:spcPct val="107000"/>
              </a:lnSpc>
              <a:spcAft>
                <a:spcPts val="800"/>
              </a:spcAft>
            </a:pPr>
            <a:r>
              <a:rPr lang="az-Latn-AZ" sz="1600" b="1" dirty="0">
                <a:solidFill>
                  <a:srgbClr val="C00000"/>
                </a:solidFill>
                <a:latin typeface="Calibri" panose="020F0502020204030204" pitchFamily="34" charset="0"/>
                <a:ea typeface="Calibri" panose="020F0502020204030204" pitchFamily="34" charset="0"/>
                <a:cs typeface="Calibri" panose="020F0502020204030204" pitchFamily="34" charset="0"/>
              </a:rPr>
              <a:t>“dry-cold” and “dry-warm” -</a:t>
            </a:r>
          </a:p>
          <a:p>
            <a:pPr marL="285750" indent="-285750">
              <a:lnSpc>
                <a:spcPct val="107000"/>
              </a:lnSpc>
              <a:spcAft>
                <a:spcPts val="800"/>
              </a:spcAft>
              <a:buFont typeface="Wingdings" panose="05000000000000000000" pitchFamily="2" charset="2"/>
              <a:buChar char="§"/>
            </a:pPr>
            <a:r>
              <a:rPr lang="en-US" sz="1600" b="1" dirty="0">
                <a:latin typeface="Calibri" panose="020F0502020204030204" pitchFamily="34" charset="0"/>
                <a:ea typeface="Calibri" panose="020F0502020204030204" pitchFamily="34" charset="0"/>
                <a:cs typeface="Calibri" panose="020F0502020204030204" pitchFamily="34" charset="0"/>
              </a:rPr>
              <a:t>forms are found in 10% of cases</a:t>
            </a:r>
            <a:endParaRPr lang="en-US" sz="1400" b="1" dirty="0">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2443312709"/>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6ADA307-D8CB-E4B2-954D-BBF6CBFA9DFE}"/>
              </a:ext>
            </a:extLst>
          </p:cNvPr>
          <p:cNvSpPr>
            <a:spLocks noGrp="1"/>
          </p:cNvSpPr>
          <p:nvPr>
            <p:ph type="title"/>
          </p:nvPr>
        </p:nvSpPr>
        <p:spPr>
          <a:xfrm>
            <a:off x="2810379" y="122776"/>
            <a:ext cx="6528693" cy="499016"/>
          </a:xfrm>
        </p:spPr>
        <p:txBody>
          <a:bodyPr>
            <a:noAutofit/>
          </a:bodyPr>
          <a:lstStyle/>
          <a:p>
            <a:r>
              <a:rPr lang="en-US" dirty="0"/>
              <a:t>Treatment principles</a:t>
            </a:r>
            <a:endParaRPr lang="az-Latn-AZ" sz="2800" dirty="0"/>
          </a:p>
        </p:txBody>
      </p:sp>
      <p:sp>
        <p:nvSpPr>
          <p:cNvPr id="3" name="Content Placeholder 2">
            <a:extLst>
              <a:ext uri="{FF2B5EF4-FFF2-40B4-BE49-F238E27FC236}">
                <a16:creationId xmlns:a16="http://schemas.microsoft.com/office/drawing/2014/main" id="{5C265CEC-C6EF-E878-05B9-C312B97FD5CC}"/>
              </a:ext>
            </a:extLst>
          </p:cNvPr>
          <p:cNvSpPr>
            <a:spLocks noGrp="1"/>
          </p:cNvSpPr>
          <p:nvPr>
            <p:ph idx="1"/>
          </p:nvPr>
        </p:nvSpPr>
        <p:spPr>
          <a:xfrm>
            <a:off x="630936" y="1631722"/>
            <a:ext cx="10515600" cy="4351338"/>
          </a:xfrm>
        </p:spPr>
        <p:txBody>
          <a:bodyPr>
            <a:normAutofit/>
          </a:bodyPr>
          <a:lstStyle/>
          <a:p>
            <a:r>
              <a:rPr lang="en-US" sz="2000" b="1" dirty="0"/>
              <a:t>Stabilization: hemodynamic stabilization, oxygenation and ventilation support</a:t>
            </a:r>
            <a:endParaRPr lang="az-Latn-AZ" sz="2000" b="1" dirty="0"/>
          </a:p>
          <a:p>
            <a:endParaRPr lang="en-US" sz="2000" b="1" dirty="0"/>
          </a:p>
          <a:p>
            <a:r>
              <a:rPr lang="en-US" sz="2000" b="1" dirty="0"/>
              <a:t>Optimization of the </a:t>
            </a:r>
            <a:r>
              <a:rPr lang="en-US" sz="2000" b="1" dirty="0" err="1"/>
              <a:t>volemic</a:t>
            </a:r>
            <a:r>
              <a:rPr lang="en-US" sz="2000" b="1" dirty="0"/>
              <a:t> status </a:t>
            </a:r>
            <a:endParaRPr lang="az-Latn-AZ" sz="2000" b="1" dirty="0"/>
          </a:p>
          <a:p>
            <a:endParaRPr lang="en-US" sz="2000" b="1" dirty="0"/>
          </a:p>
          <a:p>
            <a:r>
              <a:rPr lang="az-Latn-AZ" sz="2000" b="1" dirty="0"/>
              <a:t>Symptomatic treatments</a:t>
            </a:r>
          </a:p>
          <a:p>
            <a:endParaRPr lang="en-US" sz="2000" b="1" dirty="0"/>
          </a:p>
          <a:p>
            <a:r>
              <a:rPr lang="en-US" sz="2000" b="1" dirty="0"/>
              <a:t>The etiology should be treated</a:t>
            </a:r>
            <a:endParaRPr lang="az-Latn-AZ" sz="2400" b="1" dirty="0"/>
          </a:p>
        </p:txBody>
      </p:sp>
    </p:spTree>
    <p:extLst>
      <p:ext uri="{BB962C8B-B14F-4D97-AF65-F5344CB8AC3E}">
        <p14:creationId xmlns:p14="http://schemas.microsoft.com/office/powerpoint/2010/main" val="3189198203"/>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6ADA307-D8CB-E4B2-954D-BBF6CBFA9DFE}"/>
              </a:ext>
            </a:extLst>
          </p:cNvPr>
          <p:cNvSpPr>
            <a:spLocks noGrp="1"/>
          </p:cNvSpPr>
          <p:nvPr>
            <p:ph type="title"/>
          </p:nvPr>
        </p:nvSpPr>
        <p:spPr>
          <a:xfrm>
            <a:off x="3164574" y="0"/>
            <a:ext cx="6162306" cy="524256"/>
          </a:xfrm>
        </p:spPr>
        <p:txBody>
          <a:bodyPr>
            <a:noAutofit/>
          </a:bodyPr>
          <a:lstStyle/>
          <a:p>
            <a:r>
              <a:rPr lang="en-US" sz="2800" dirty="0"/>
              <a:t>Treatment methods</a:t>
            </a:r>
            <a:endParaRPr lang="az-Latn-AZ" sz="2800" dirty="0"/>
          </a:p>
        </p:txBody>
      </p:sp>
      <p:sp>
        <p:nvSpPr>
          <p:cNvPr id="7" name="Content Placeholder 6"/>
          <p:cNvSpPr>
            <a:spLocks noGrp="1"/>
          </p:cNvSpPr>
          <p:nvPr>
            <p:ph idx="1"/>
          </p:nvPr>
        </p:nvSpPr>
        <p:spPr>
          <a:xfrm>
            <a:off x="838200" y="1316736"/>
            <a:ext cx="10515600" cy="4860227"/>
          </a:xfrm>
        </p:spPr>
        <p:txBody>
          <a:bodyPr>
            <a:normAutofit fontScale="92500" lnSpcReduction="20000"/>
          </a:bodyPr>
          <a:lstStyle/>
          <a:p>
            <a:r>
              <a:rPr lang="az-Latn-AZ" b="1" dirty="0">
                <a:solidFill>
                  <a:srgbClr val="C00000"/>
                </a:solidFill>
              </a:rPr>
              <a:t>Drug treatment:</a:t>
            </a:r>
            <a:endParaRPr lang="en-US" b="1" dirty="0">
              <a:solidFill>
                <a:srgbClr val="C00000"/>
              </a:solidFill>
            </a:endParaRPr>
          </a:p>
          <a:p>
            <a:r>
              <a:rPr lang="az-Latn-AZ" sz="2400" b="1" dirty="0"/>
              <a:t>Diureti</a:t>
            </a:r>
            <a:r>
              <a:rPr lang="en-US" sz="2400" b="1" dirty="0"/>
              <a:t>cs</a:t>
            </a:r>
          </a:p>
          <a:p>
            <a:r>
              <a:rPr lang="az-Latn-AZ" sz="2400" b="1" dirty="0"/>
              <a:t>Va</a:t>
            </a:r>
            <a:r>
              <a:rPr lang="en-US" sz="2400" b="1" dirty="0"/>
              <a:t>s</a:t>
            </a:r>
            <a:r>
              <a:rPr lang="az-Latn-AZ" sz="2400" b="1" dirty="0"/>
              <a:t>odilatator</a:t>
            </a:r>
            <a:r>
              <a:rPr lang="en-US" sz="2400" b="1" dirty="0"/>
              <a:t>s</a:t>
            </a:r>
          </a:p>
          <a:p>
            <a:r>
              <a:rPr lang="az-Latn-AZ" sz="2400" b="1" dirty="0"/>
              <a:t>İnotrop</a:t>
            </a:r>
            <a:r>
              <a:rPr lang="en-US" sz="2400" b="1" dirty="0"/>
              <a:t>es</a:t>
            </a:r>
          </a:p>
          <a:p>
            <a:r>
              <a:rPr lang="az-Latn-AZ" sz="2400" b="1" dirty="0"/>
              <a:t>Antiarrhythmic drugs</a:t>
            </a:r>
            <a:endParaRPr lang="en-US" sz="2400" b="1" dirty="0"/>
          </a:p>
          <a:p>
            <a:endParaRPr lang="en-US" b="1" dirty="0"/>
          </a:p>
          <a:p>
            <a:r>
              <a:rPr lang="en-US" b="1" dirty="0">
                <a:solidFill>
                  <a:srgbClr val="C00000"/>
                </a:solidFill>
              </a:rPr>
              <a:t>C</a:t>
            </a:r>
            <a:r>
              <a:rPr lang="az-Latn-AZ" b="1" dirty="0">
                <a:solidFill>
                  <a:srgbClr val="C00000"/>
                </a:solidFill>
              </a:rPr>
              <a:t>ardioversi</a:t>
            </a:r>
            <a:r>
              <a:rPr lang="en-US" b="1" dirty="0">
                <a:solidFill>
                  <a:srgbClr val="C00000"/>
                </a:solidFill>
              </a:rPr>
              <a:t>on</a:t>
            </a:r>
          </a:p>
          <a:p>
            <a:endParaRPr lang="en-US" b="1" dirty="0"/>
          </a:p>
          <a:p>
            <a:r>
              <a:rPr lang="en-US" b="1" dirty="0">
                <a:solidFill>
                  <a:srgbClr val="C00000"/>
                </a:solidFill>
              </a:rPr>
              <a:t>Surgical treatment</a:t>
            </a:r>
            <a:r>
              <a:rPr lang="az-Latn-AZ" b="1" dirty="0">
                <a:solidFill>
                  <a:srgbClr val="C00000"/>
                </a:solidFill>
              </a:rPr>
              <a:t>:</a:t>
            </a:r>
          </a:p>
          <a:p>
            <a:endParaRPr lang="en-US" b="1" dirty="0">
              <a:solidFill>
                <a:srgbClr val="C00000"/>
              </a:solidFill>
            </a:endParaRPr>
          </a:p>
          <a:p>
            <a:r>
              <a:rPr lang="az-Latn-AZ" sz="2400" b="1" dirty="0"/>
              <a:t>Artificial heart devices</a:t>
            </a:r>
            <a:endParaRPr lang="en-US" sz="2400" b="1" dirty="0"/>
          </a:p>
          <a:p>
            <a:r>
              <a:rPr lang="az-Latn-AZ" sz="2400" b="1" dirty="0"/>
              <a:t>Heart transplantation</a:t>
            </a:r>
            <a:endParaRPr lang="en-US" sz="2400" b="1" dirty="0"/>
          </a:p>
        </p:txBody>
      </p:sp>
    </p:spTree>
    <p:extLst>
      <p:ext uri="{BB962C8B-B14F-4D97-AF65-F5344CB8AC3E}">
        <p14:creationId xmlns:p14="http://schemas.microsoft.com/office/powerpoint/2010/main" val="2822643806"/>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6ADA307-D8CB-E4B2-954D-BBF6CBFA9DFE}"/>
              </a:ext>
            </a:extLst>
          </p:cNvPr>
          <p:cNvSpPr>
            <a:spLocks noGrp="1"/>
          </p:cNvSpPr>
          <p:nvPr>
            <p:ph type="title"/>
          </p:nvPr>
        </p:nvSpPr>
        <p:spPr>
          <a:xfrm>
            <a:off x="2810379" y="122776"/>
            <a:ext cx="5862851" cy="328161"/>
          </a:xfrm>
        </p:spPr>
        <p:txBody>
          <a:bodyPr>
            <a:noAutofit/>
          </a:bodyPr>
          <a:lstStyle/>
          <a:p>
            <a:r>
              <a:rPr lang="en-US" dirty="0"/>
              <a:t>Indications for surgery</a:t>
            </a:r>
            <a:endParaRPr lang="az-Latn-AZ" dirty="0"/>
          </a:p>
        </p:txBody>
      </p:sp>
      <p:sp>
        <p:nvSpPr>
          <p:cNvPr id="3" name="Content Placeholder 2">
            <a:extLst>
              <a:ext uri="{FF2B5EF4-FFF2-40B4-BE49-F238E27FC236}">
                <a16:creationId xmlns:a16="http://schemas.microsoft.com/office/drawing/2014/main" id="{5C265CEC-C6EF-E878-05B9-C312B97FD5CC}"/>
              </a:ext>
            </a:extLst>
          </p:cNvPr>
          <p:cNvSpPr>
            <a:spLocks noGrp="1"/>
          </p:cNvSpPr>
          <p:nvPr>
            <p:ph idx="1"/>
          </p:nvPr>
        </p:nvSpPr>
        <p:spPr>
          <a:xfrm>
            <a:off x="838200" y="1412266"/>
            <a:ext cx="10515600" cy="4351338"/>
          </a:xfrm>
        </p:spPr>
        <p:txBody>
          <a:bodyPr>
            <a:normAutofit/>
          </a:bodyPr>
          <a:lstStyle/>
          <a:p>
            <a:r>
              <a:rPr lang="en-US" sz="2400" b="1" dirty="0"/>
              <a:t>Acute mitral and aortic valve insufficiency</a:t>
            </a:r>
            <a:r>
              <a:rPr lang="az-Latn-AZ" sz="2400" b="1" dirty="0"/>
              <a:t> </a:t>
            </a:r>
          </a:p>
          <a:p>
            <a:endParaRPr lang="az-Latn-AZ" sz="2400" b="1" dirty="0"/>
          </a:p>
          <a:p>
            <a:r>
              <a:rPr lang="en-US" sz="2400" b="1" dirty="0"/>
              <a:t>A</a:t>
            </a:r>
            <a:r>
              <a:rPr lang="az-Latn-AZ" sz="2400" b="1" dirty="0"/>
              <a:t>ortic dissection</a:t>
            </a:r>
            <a:r>
              <a:rPr lang="en-US" sz="2400" b="1" dirty="0"/>
              <a:t> </a:t>
            </a:r>
          </a:p>
          <a:p>
            <a:endParaRPr lang="az-Latn-AZ" sz="2400" b="1" dirty="0"/>
          </a:p>
          <a:p>
            <a:r>
              <a:rPr lang="en-US" sz="2400" b="1" dirty="0"/>
              <a:t>Mechanical complications of coronary syndromes </a:t>
            </a:r>
          </a:p>
          <a:p>
            <a:endParaRPr lang="az-Latn-AZ" sz="2400" b="1" dirty="0"/>
          </a:p>
          <a:p>
            <a:r>
              <a:rPr lang="az-Latn-AZ" sz="2400" b="1" dirty="0"/>
              <a:t>ineffectiveness of conservative treatments</a:t>
            </a:r>
            <a:endParaRPr lang="az-Latn-AZ" sz="2000" b="1" dirty="0">
              <a:solidFill>
                <a:srgbClr val="002060"/>
              </a:solidFill>
              <a:effectLst/>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915755442"/>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6ADA307-D8CB-E4B2-954D-BBF6CBFA9DFE}"/>
              </a:ext>
            </a:extLst>
          </p:cNvPr>
          <p:cNvSpPr>
            <a:spLocks noGrp="1"/>
          </p:cNvSpPr>
          <p:nvPr>
            <p:ph type="title"/>
          </p:nvPr>
        </p:nvSpPr>
        <p:spPr>
          <a:xfrm>
            <a:off x="2820901" y="0"/>
            <a:ext cx="5862851" cy="835878"/>
          </a:xfrm>
        </p:spPr>
        <p:txBody>
          <a:bodyPr>
            <a:noAutofit/>
          </a:bodyPr>
          <a:lstStyle/>
          <a:p>
            <a:r>
              <a:rPr lang="en-US" sz="2800" dirty="0"/>
              <a:t>Contraindications to the operation</a:t>
            </a:r>
            <a:endParaRPr lang="az-Latn-AZ" sz="2800" dirty="0"/>
          </a:p>
        </p:txBody>
      </p:sp>
      <p:sp>
        <p:nvSpPr>
          <p:cNvPr id="3" name="Content Placeholder 2">
            <a:extLst>
              <a:ext uri="{FF2B5EF4-FFF2-40B4-BE49-F238E27FC236}">
                <a16:creationId xmlns:a16="http://schemas.microsoft.com/office/drawing/2014/main" id="{5C265CEC-C6EF-E878-05B9-C312B97FD5CC}"/>
              </a:ext>
            </a:extLst>
          </p:cNvPr>
          <p:cNvSpPr>
            <a:spLocks noGrp="1"/>
          </p:cNvSpPr>
          <p:nvPr>
            <p:ph idx="1"/>
          </p:nvPr>
        </p:nvSpPr>
        <p:spPr/>
        <p:txBody>
          <a:bodyPr>
            <a:normAutofit/>
          </a:bodyPr>
          <a:lstStyle/>
          <a:p>
            <a:pPr marR="0" lvl="0">
              <a:lnSpc>
                <a:spcPct val="115000"/>
              </a:lnSpc>
              <a:spcBef>
                <a:spcPts val="0"/>
              </a:spcBef>
              <a:spcAft>
                <a:spcPts val="0"/>
              </a:spcAft>
              <a:buFont typeface="Wingdings" panose="05000000000000000000" pitchFamily="2" charset="2"/>
              <a:buChar char="§"/>
            </a:pPr>
            <a:r>
              <a:rPr lang="en-US" b="1" dirty="0">
                <a:solidFill>
                  <a:srgbClr val="C00000"/>
                </a:solidFill>
              </a:rPr>
              <a:t>Causes that can be eliminated by conservative methods are a contraindication to surgery.</a:t>
            </a:r>
            <a:endParaRPr lang="az-Latn-AZ" sz="2400" b="1" i="1" dirty="0">
              <a:solidFill>
                <a:srgbClr val="C00000"/>
              </a:solidFill>
              <a:effectLst/>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3964072415"/>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Title 9"/>
          <p:cNvSpPr>
            <a:spLocks noGrp="1"/>
          </p:cNvSpPr>
          <p:nvPr>
            <p:ph type="title"/>
          </p:nvPr>
        </p:nvSpPr>
        <p:spPr>
          <a:xfrm>
            <a:off x="3258436" y="14198"/>
            <a:ext cx="5862851" cy="668115"/>
          </a:xfrm>
        </p:spPr>
        <p:txBody>
          <a:bodyPr/>
          <a:lstStyle/>
          <a:p>
            <a:r>
              <a:rPr lang="en-US" dirty="0"/>
              <a:t>Treatment approach</a:t>
            </a:r>
          </a:p>
        </p:txBody>
      </p:sp>
      <p:grpSp>
        <p:nvGrpSpPr>
          <p:cNvPr id="64" name="Группа 63">
            <a:extLst>
              <a:ext uri="{FF2B5EF4-FFF2-40B4-BE49-F238E27FC236}">
                <a16:creationId xmlns:a16="http://schemas.microsoft.com/office/drawing/2014/main" id="{FD5D6C78-5A02-5A0B-1F74-6591506EF73A}"/>
              </a:ext>
            </a:extLst>
          </p:cNvPr>
          <p:cNvGrpSpPr/>
          <p:nvPr/>
        </p:nvGrpSpPr>
        <p:grpSpPr>
          <a:xfrm>
            <a:off x="1424898" y="566874"/>
            <a:ext cx="10171353" cy="6027892"/>
            <a:chOff x="1494174" y="558847"/>
            <a:chExt cx="9697009" cy="6056773"/>
          </a:xfrm>
        </p:grpSpPr>
        <p:sp>
          <p:nvSpPr>
            <p:cNvPr id="62" name="Выноска: стрелка вправо 61">
              <a:extLst>
                <a:ext uri="{FF2B5EF4-FFF2-40B4-BE49-F238E27FC236}">
                  <a16:creationId xmlns:a16="http://schemas.microsoft.com/office/drawing/2014/main" id="{01110943-F59C-3359-F700-7BB378DB908D}"/>
                </a:ext>
              </a:extLst>
            </p:cNvPr>
            <p:cNvSpPr/>
            <p:nvPr/>
          </p:nvSpPr>
          <p:spPr>
            <a:xfrm>
              <a:off x="7724920" y="4725230"/>
              <a:ext cx="948715" cy="661066"/>
            </a:xfrm>
            <a:prstGeom prst="rightArrowCallou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51" name="Овал 50">
              <a:extLst>
                <a:ext uri="{FF2B5EF4-FFF2-40B4-BE49-F238E27FC236}">
                  <a16:creationId xmlns:a16="http://schemas.microsoft.com/office/drawing/2014/main" id="{119D43FB-B914-27A3-3A23-86323A5820C4}"/>
                </a:ext>
              </a:extLst>
            </p:cNvPr>
            <p:cNvSpPr/>
            <p:nvPr/>
          </p:nvSpPr>
          <p:spPr>
            <a:xfrm>
              <a:off x="8400693" y="2575090"/>
              <a:ext cx="2525153" cy="573673"/>
            </a:xfrm>
            <a:prstGeom prst="ellipse">
              <a:avLst/>
            </a:prstGeom>
            <a:solidFill>
              <a:schemeClr val="tx1">
                <a:lumMod val="50000"/>
                <a:lumOff val="50000"/>
              </a:schemeClr>
            </a:solidFill>
            <a:ln>
              <a:solidFill>
                <a:schemeClr val="bg1">
                  <a:lumMod val="50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47" name="Стрелка: вниз 46">
              <a:extLst>
                <a:ext uri="{FF2B5EF4-FFF2-40B4-BE49-F238E27FC236}">
                  <a16:creationId xmlns:a16="http://schemas.microsoft.com/office/drawing/2014/main" id="{539696B7-A2CC-417C-4A72-EF075983B2FA}"/>
                </a:ext>
              </a:extLst>
            </p:cNvPr>
            <p:cNvSpPr/>
            <p:nvPr/>
          </p:nvSpPr>
          <p:spPr>
            <a:xfrm>
              <a:off x="5905071" y="3543503"/>
              <a:ext cx="513091" cy="599183"/>
            </a:xfrm>
            <a:prstGeom prst="downArrow">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28" name="Прямоугольник: скругленные углы 27">
              <a:extLst>
                <a:ext uri="{FF2B5EF4-FFF2-40B4-BE49-F238E27FC236}">
                  <a16:creationId xmlns:a16="http://schemas.microsoft.com/office/drawing/2014/main" id="{6D84F784-E53E-7F73-7CDA-17834E56DA9F}"/>
                </a:ext>
              </a:extLst>
            </p:cNvPr>
            <p:cNvSpPr/>
            <p:nvPr/>
          </p:nvSpPr>
          <p:spPr>
            <a:xfrm>
              <a:off x="4730811" y="4098704"/>
              <a:ext cx="3100400" cy="1862554"/>
            </a:xfrm>
            <a:prstGeom prst="roundRect">
              <a:avLst/>
            </a:prstGeom>
            <a:solidFill>
              <a:schemeClr val="accent1">
                <a:lumMod val="75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7" name="Овал 6">
              <a:extLst>
                <a:ext uri="{FF2B5EF4-FFF2-40B4-BE49-F238E27FC236}">
                  <a16:creationId xmlns:a16="http://schemas.microsoft.com/office/drawing/2014/main" id="{C82253E9-1ABD-5DD3-EADE-5095474A0D79}"/>
                </a:ext>
              </a:extLst>
            </p:cNvPr>
            <p:cNvSpPr/>
            <p:nvPr/>
          </p:nvSpPr>
          <p:spPr>
            <a:xfrm>
              <a:off x="1582167" y="558847"/>
              <a:ext cx="8947288" cy="723442"/>
            </a:xfrm>
            <a:prstGeom prst="ellipse">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ru-RU" dirty="0"/>
            </a:p>
          </p:txBody>
        </p:sp>
        <p:sp>
          <p:nvSpPr>
            <p:cNvPr id="9" name="TextBox 8">
              <a:extLst>
                <a:ext uri="{FF2B5EF4-FFF2-40B4-BE49-F238E27FC236}">
                  <a16:creationId xmlns:a16="http://schemas.microsoft.com/office/drawing/2014/main" id="{B84D0D3D-7C86-41D7-9417-0E3FFBE00571}"/>
                </a:ext>
              </a:extLst>
            </p:cNvPr>
            <p:cNvSpPr txBox="1"/>
            <p:nvPr/>
          </p:nvSpPr>
          <p:spPr>
            <a:xfrm>
              <a:off x="2563091" y="682313"/>
              <a:ext cx="7229091" cy="400110"/>
            </a:xfrm>
            <a:prstGeom prst="rect">
              <a:avLst/>
            </a:prstGeom>
            <a:noFill/>
          </p:spPr>
          <p:txBody>
            <a:bodyPr wrap="square" rtlCol="0">
              <a:spAutoFit/>
            </a:bodyPr>
            <a:lstStyle/>
            <a:p>
              <a:r>
                <a:rPr lang="az-Latn-AZ" sz="2000" b="1" dirty="0">
                  <a:solidFill>
                    <a:schemeClr val="bg1"/>
                  </a:solidFill>
                  <a:effectLst/>
                  <a:latin typeface="Calibri" panose="020F0502020204030204" pitchFamily="34" charset="0"/>
                  <a:ea typeface="Calibri" panose="020F0502020204030204" pitchFamily="34" charset="0"/>
                </a:rPr>
                <a:t>Management of patients with high suspicion of acute heart failure</a:t>
              </a:r>
              <a:endParaRPr lang="ru-RU" sz="2000" b="1" dirty="0">
                <a:solidFill>
                  <a:schemeClr val="bg1"/>
                </a:solidFill>
              </a:endParaRPr>
            </a:p>
          </p:txBody>
        </p:sp>
        <p:sp>
          <p:nvSpPr>
            <p:cNvPr id="11" name="Овал 10">
              <a:extLst>
                <a:ext uri="{FF2B5EF4-FFF2-40B4-BE49-F238E27FC236}">
                  <a16:creationId xmlns:a16="http://schemas.microsoft.com/office/drawing/2014/main" id="{5D79D48F-E1F3-933D-A881-1784F68F2099}"/>
                </a:ext>
              </a:extLst>
            </p:cNvPr>
            <p:cNvSpPr/>
            <p:nvPr/>
          </p:nvSpPr>
          <p:spPr>
            <a:xfrm>
              <a:off x="8400363" y="1533732"/>
              <a:ext cx="2335192" cy="483369"/>
            </a:xfrm>
            <a:prstGeom prst="ellipse">
              <a:avLst/>
            </a:prstGeom>
            <a:solidFill>
              <a:schemeClr val="tx1">
                <a:lumMod val="50000"/>
                <a:lumOff val="50000"/>
              </a:schemeClr>
            </a:solidFill>
            <a:ln>
              <a:solidFill>
                <a:schemeClr val="bg1">
                  <a:lumMod val="50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14" name="Овал 13">
              <a:extLst>
                <a:ext uri="{FF2B5EF4-FFF2-40B4-BE49-F238E27FC236}">
                  <a16:creationId xmlns:a16="http://schemas.microsoft.com/office/drawing/2014/main" id="{DF826DBA-F889-6F2D-F1E0-336AAAA08A1E}"/>
                </a:ext>
              </a:extLst>
            </p:cNvPr>
            <p:cNvSpPr/>
            <p:nvPr/>
          </p:nvSpPr>
          <p:spPr>
            <a:xfrm>
              <a:off x="8714201" y="4624571"/>
              <a:ext cx="2476982" cy="957875"/>
            </a:xfrm>
            <a:prstGeom prst="ellipse">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15" name="Овал 14">
              <a:extLst>
                <a:ext uri="{FF2B5EF4-FFF2-40B4-BE49-F238E27FC236}">
                  <a16:creationId xmlns:a16="http://schemas.microsoft.com/office/drawing/2014/main" id="{87F85A66-05B2-DE47-887C-0F1FF64E2D95}"/>
                </a:ext>
              </a:extLst>
            </p:cNvPr>
            <p:cNvSpPr/>
            <p:nvPr/>
          </p:nvSpPr>
          <p:spPr>
            <a:xfrm>
              <a:off x="5003374" y="6135210"/>
              <a:ext cx="2555274" cy="480410"/>
            </a:xfrm>
            <a:prstGeom prst="ellipse">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16" name="Овал 15">
              <a:extLst>
                <a:ext uri="{FF2B5EF4-FFF2-40B4-BE49-F238E27FC236}">
                  <a16:creationId xmlns:a16="http://schemas.microsoft.com/office/drawing/2014/main" id="{CC8EDC3B-BD3B-5ADF-2D6B-5A60E8033170}"/>
                </a:ext>
              </a:extLst>
            </p:cNvPr>
            <p:cNvSpPr/>
            <p:nvPr/>
          </p:nvSpPr>
          <p:spPr>
            <a:xfrm>
              <a:off x="4329493" y="2931899"/>
              <a:ext cx="3903035" cy="597239"/>
            </a:xfrm>
            <a:prstGeom prst="ellipse">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ru-RU" dirty="0"/>
            </a:p>
          </p:txBody>
        </p:sp>
        <p:sp>
          <p:nvSpPr>
            <p:cNvPr id="17" name="Прямоугольник: скругленные углы 16">
              <a:extLst>
                <a:ext uri="{FF2B5EF4-FFF2-40B4-BE49-F238E27FC236}">
                  <a16:creationId xmlns:a16="http://schemas.microsoft.com/office/drawing/2014/main" id="{95FCA4A3-2E0A-EB3F-7EE4-5D4FC0A1F611}"/>
                </a:ext>
              </a:extLst>
            </p:cNvPr>
            <p:cNvSpPr/>
            <p:nvPr/>
          </p:nvSpPr>
          <p:spPr>
            <a:xfrm>
              <a:off x="1727713" y="1878781"/>
              <a:ext cx="2670348" cy="679337"/>
            </a:xfrm>
            <a:prstGeom prst="roundRect">
              <a:avLst/>
            </a:prstGeom>
            <a:solidFill>
              <a:schemeClr val="accent1">
                <a:lumMod val="50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18" name="Прямоугольник: скругленные углы 17">
              <a:extLst>
                <a:ext uri="{FF2B5EF4-FFF2-40B4-BE49-F238E27FC236}">
                  <a16:creationId xmlns:a16="http://schemas.microsoft.com/office/drawing/2014/main" id="{1C25B2EE-904F-B117-9227-594F6E5B9E5A}"/>
                </a:ext>
              </a:extLst>
            </p:cNvPr>
            <p:cNvSpPr/>
            <p:nvPr/>
          </p:nvSpPr>
          <p:spPr>
            <a:xfrm>
              <a:off x="1494174" y="4461765"/>
              <a:ext cx="2670348" cy="841633"/>
            </a:xfrm>
            <a:prstGeom prst="roundRect">
              <a:avLst/>
            </a:prstGeom>
            <a:solidFill>
              <a:schemeClr val="accent1">
                <a:lumMod val="50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27" name="TextBox 26">
              <a:extLst>
                <a:ext uri="{FF2B5EF4-FFF2-40B4-BE49-F238E27FC236}">
                  <a16:creationId xmlns:a16="http://schemas.microsoft.com/office/drawing/2014/main" id="{9BC4E028-E4CE-D015-F7B5-1D916520B6EF}"/>
                </a:ext>
              </a:extLst>
            </p:cNvPr>
            <p:cNvSpPr txBox="1"/>
            <p:nvPr/>
          </p:nvSpPr>
          <p:spPr>
            <a:xfrm>
              <a:off x="4908352" y="4100234"/>
              <a:ext cx="2639027" cy="1846659"/>
            </a:xfrm>
            <a:prstGeom prst="rect">
              <a:avLst/>
            </a:prstGeom>
            <a:noFill/>
          </p:spPr>
          <p:txBody>
            <a:bodyPr wrap="square">
              <a:spAutoFit/>
            </a:bodyPr>
            <a:lstStyle/>
            <a:p>
              <a:r>
                <a:rPr lang="az-Latn-AZ" sz="1600" b="1" dirty="0">
                  <a:solidFill>
                    <a:srgbClr val="C00000"/>
                  </a:solidFill>
                </a:rPr>
                <a:t>C</a:t>
              </a:r>
              <a:r>
                <a:rPr lang="az-Latn-AZ" sz="1600" b="1" dirty="0"/>
                <a:t> </a:t>
              </a:r>
              <a:r>
                <a:rPr lang="en-US" sz="1600" b="1" dirty="0"/>
                <a:t> </a:t>
              </a:r>
              <a:r>
                <a:rPr lang="az-Latn-AZ" sz="1600" b="1" dirty="0"/>
                <a:t> </a:t>
              </a:r>
              <a:r>
                <a:rPr lang="en-US" sz="1600" b="1" dirty="0">
                  <a:solidFill>
                    <a:schemeClr val="bg1"/>
                  </a:solidFill>
                </a:rPr>
                <a:t>acute coronary syndrome</a:t>
              </a:r>
              <a:endParaRPr lang="az-Latn-AZ" sz="1600" b="1" dirty="0">
                <a:solidFill>
                  <a:schemeClr val="bg1"/>
                </a:solidFill>
              </a:endParaRPr>
            </a:p>
            <a:p>
              <a:r>
                <a:rPr lang="az-Latn-AZ" sz="1600" b="1" dirty="0">
                  <a:solidFill>
                    <a:srgbClr val="C00000"/>
                  </a:solidFill>
                </a:rPr>
                <a:t>H</a:t>
              </a:r>
              <a:r>
                <a:rPr lang="az-Latn-AZ" sz="1600" b="1" dirty="0"/>
                <a:t>  </a:t>
              </a:r>
              <a:r>
                <a:rPr lang="en-US" sz="1600" b="1" dirty="0"/>
                <a:t> </a:t>
              </a:r>
              <a:r>
                <a:rPr lang="en-US" sz="1600" b="1" dirty="0">
                  <a:solidFill>
                    <a:schemeClr val="bg1"/>
                  </a:solidFill>
                </a:rPr>
                <a:t>hypertensive emergency</a:t>
              </a:r>
              <a:endParaRPr lang="az-Latn-AZ" sz="1600" b="1" dirty="0">
                <a:solidFill>
                  <a:schemeClr val="bg1"/>
                </a:solidFill>
              </a:endParaRPr>
            </a:p>
            <a:p>
              <a:r>
                <a:rPr lang="az-Latn-AZ" sz="1600" b="1" dirty="0">
                  <a:solidFill>
                    <a:srgbClr val="C00000"/>
                  </a:solidFill>
                </a:rPr>
                <a:t>A</a:t>
              </a:r>
              <a:r>
                <a:rPr lang="az-Latn-AZ" sz="1600" b="1" dirty="0"/>
                <a:t>  </a:t>
              </a:r>
              <a:r>
                <a:rPr lang="en-US" sz="1600" b="1" dirty="0"/>
                <a:t> </a:t>
              </a:r>
              <a:r>
                <a:rPr lang="en-US" sz="1600" b="1" dirty="0">
                  <a:solidFill>
                    <a:schemeClr val="bg1"/>
                  </a:solidFill>
                </a:rPr>
                <a:t>arrhythmias</a:t>
              </a:r>
              <a:endParaRPr lang="az-Latn-AZ" sz="1600" b="1" dirty="0">
                <a:solidFill>
                  <a:schemeClr val="bg1"/>
                </a:solidFill>
              </a:endParaRPr>
            </a:p>
            <a:p>
              <a:r>
                <a:rPr lang="az-Latn-AZ" sz="1600" b="1" dirty="0">
                  <a:solidFill>
                    <a:srgbClr val="C00000"/>
                  </a:solidFill>
                </a:rPr>
                <a:t>M</a:t>
              </a:r>
              <a:r>
                <a:rPr lang="az-Latn-AZ" sz="1600" b="1" dirty="0"/>
                <a:t> </a:t>
              </a:r>
              <a:r>
                <a:rPr lang="en-US" sz="1600" b="1" dirty="0"/>
                <a:t> </a:t>
              </a:r>
              <a:r>
                <a:rPr lang="en-US" sz="1600" b="1" dirty="0">
                  <a:solidFill>
                    <a:schemeClr val="bg1"/>
                  </a:solidFill>
                </a:rPr>
                <a:t>acute mechanical cause</a:t>
              </a:r>
              <a:endParaRPr lang="az-Latn-AZ" sz="1600" b="1" dirty="0">
                <a:solidFill>
                  <a:schemeClr val="bg1"/>
                </a:solidFill>
              </a:endParaRPr>
            </a:p>
            <a:p>
              <a:r>
                <a:rPr lang="az-Latn-AZ" sz="1600" b="1" dirty="0">
                  <a:solidFill>
                    <a:srgbClr val="C00000"/>
                  </a:solidFill>
                </a:rPr>
                <a:t>P </a:t>
              </a:r>
              <a:r>
                <a:rPr lang="en-US" sz="1600" b="1" dirty="0">
                  <a:solidFill>
                    <a:srgbClr val="C00000"/>
                  </a:solidFill>
                </a:rPr>
                <a:t> </a:t>
              </a:r>
              <a:r>
                <a:rPr lang="az-Latn-AZ" sz="1600" b="1" dirty="0"/>
                <a:t> </a:t>
              </a:r>
              <a:r>
                <a:rPr lang="en-US" sz="1600" b="1" dirty="0">
                  <a:solidFill>
                    <a:schemeClr val="bg1"/>
                  </a:solidFill>
                </a:rPr>
                <a:t>pulmonary embolism</a:t>
              </a:r>
              <a:endParaRPr lang="az-Latn-AZ" sz="1600" b="1" dirty="0">
                <a:solidFill>
                  <a:schemeClr val="bg1"/>
                </a:solidFill>
              </a:endParaRPr>
            </a:p>
            <a:p>
              <a:r>
                <a:rPr lang="en-US" sz="1600" b="1" dirty="0">
                  <a:solidFill>
                    <a:srgbClr val="C00000"/>
                  </a:solidFill>
                </a:rPr>
                <a:t>I </a:t>
              </a:r>
              <a:r>
                <a:rPr lang="en-US" sz="1600" b="1" dirty="0"/>
                <a:t>   </a:t>
              </a:r>
              <a:r>
                <a:rPr lang="en-US" sz="1600" b="1" dirty="0">
                  <a:solidFill>
                    <a:schemeClr val="bg1"/>
                  </a:solidFill>
                </a:rPr>
                <a:t>infection</a:t>
              </a:r>
              <a:endParaRPr lang="az-Latn-AZ" sz="1600" b="1" dirty="0">
                <a:solidFill>
                  <a:schemeClr val="bg1"/>
                </a:solidFill>
              </a:endParaRPr>
            </a:p>
            <a:p>
              <a:r>
                <a:rPr lang="en-US" sz="1600" b="1" dirty="0">
                  <a:solidFill>
                    <a:srgbClr val="C00000"/>
                  </a:solidFill>
                </a:rPr>
                <a:t>T  </a:t>
              </a:r>
              <a:r>
                <a:rPr lang="en-US" sz="1600" b="1" dirty="0"/>
                <a:t> </a:t>
              </a:r>
              <a:r>
                <a:rPr lang="en-US" sz="1600" b="1" dirty="0">
                  <a:solidFill>
                    <a:schemeClr val="bg1"/>
                  </a:solidFill>
                </a:rPr>
                <a:t>tamponade</a:t>
              </a:r>
              <a:endParaRPr lang="ru-RU" sz="1600" b="1" dirty="0">
                <a:solidFill>
                  <a:schemeClr val="bg1"/>
                </a:solidFill>
              </a:endParaRPr>
            </a:p>
          </p:txBody>
        </p:sp>
        <p:sp>
          <p:nvSpPr>
            <p:cNvPr id="35" name="TextBox 34">
              <a:extLst>
                <a:ext uri="{FF2B5EF4-FFF2-40B4-BE49-F238E27FC236}">
                  <a16:creationId xmlns:a16="http://schemas.microsoft.com/office/drawing/2014/main" id="{883673DD-6828-55BD-2262-EF2D32FEC2C7}"/>
                </a:ext>
              </a:extLst>
            </p:cNvPr>
            <p:cNvSpPr txBox="1"/>
            <p:nvPr/>
          </p:nvSpPr>
          <p:spPr>
            <a:xfrm>
              <a:off x="1889170" y="1872011"/>
              <a:ext cx="2347433" cy="646331"/>
            </a:xfrm>
            <a:prstGeom prst="rect">
              <a:avLst/>
            </a:prstGeom>
            <a:noFill/>
          </p:spPr>
          <p:txBody>
            <a:bodyPr wrap="square" rtlCol="0">
              <a:spAutoFit/>
            </a:bodyPr>
            <a:lstStyle/>
            <a:p>
              <a:r>
                <a:rPr lang="en-US" b="1" dirty="0">
                  <a:solidFill>
                    <a:schemeClr val="bg1"/>
                  </a:solidFill>
                </a:rPr>
                <a:t>Urgent stage after first  medical intervention</a:t>
              </a:r>
              <a:endParaRPr lang="ru-RU" b="1" dirty="0">
                <a:solidFill>
                  <a:schemeClr val="bg1"/>
                </a:solidFill>
              </a:endParaRPr>
            </a:p>
          </p:txBody>
        </p:sp>
        <p:sp>
          <p:nvSpPr>
            <p:cNvPr id="36" name="TextBox 35">
              <a:extLst>
                <a:ext uri="{FF2B5EF4-FFF2-40B4-BE49-F238E27FC236}">
                  <a16:creationId xmlns:a16="http://schemas.microsoft.com/office/drawing/2014/main" id="{4D0D55FF-BF2F-3855-A104-282C3F8B3646}"/>
                </a:ext>
              </a:extLst>
            </p:cNvPr>
            <p:cNvSpPr txBox="1"/>
            <p:nvPr/>
          </p:nvSpPr>
          <p:spPr>
            <a:xfrm>
              <a:off x="1655631" y="4476221"/>
              <a:ext cx="2347433" cy="646331"/>
            </a:xfrm>
            <a:prstGeom prst="rect">
              <a:avLst/>
            </a:prstGeom>
            <a:noFill/>
          </p:spPr>
          <p:txBody>
            <a:bodyPr wrap="square" rtlCol="0">
              <a:spAutoFit/>
            </a:bodyPr>
            <a:lstStyle/>
            <a:p>
              <a:r>
                <a:rPr lang="az-Latn-AZ" b="1" dirty="0">
                  <a:solidFill>
                    <a:schemeClr val="bg1"/>
                  </a:solidFill>
                </a:rPr>
                <a:t>     </a:t>
              </a:r>
              <a:r>
                <a:rPr lang="en-US" b="1" dirty="0">
                  <a:solidFill>
                    <a:schemeClr val="bg1"/>
                  </a:solidFill>
                </a:rPr>
                <a:t>Immediate stage </a:t>
              </a:r>
            </a:p>
            <a:p>
              <a:r>
                <a:rPr lang="en-US" b="1" dirty="0">
                  <a:solidFill>
                    <a:schemeClr val="bg1"/>
                  </a:solidFill>
                </a:rPr>
                <a:t>  </a:t>
              </a:r>
              <a:r>
                <a:rPr lang="az-Latn-AZ" b="1" dirty="0">
                  <a:solidFill>
                    <a:schemeClr val="bg1"/>
                  </a:solidFill>
                </a:rPr>
                <a:t>       </a:t>
              </a:r>
              <a:r>
                <a:rPr lang="en-US" b="1" dirty="0">
                  <a:solidFill>
                    <a:schemeClr val="bg1"/>
                  </a:solidFill>
                </a:rPr>
                <a:t>(60-120 d</a:t>
              </a:r>
              <a:r>
                <a:rPr lang="az-Latn-AZ" b="1" dirty="0">
                  <a:solidFill>
                    <a:schemeClr val="bg1"/>
                  </a:solidFill>
                </a:rPr>
                <a:t>əq</a:t>
              </a:r>
              <a:r>
                <a:rPr lang="en-US" b="1" dirty="0">
                  <a:solidFill>
                    <a:schemeClr val="bg1"/>
                  </a:solidFill>
                </a:rPr>
                <a:t>)</a:t>
              </a:r>
              <a:endParaRPr lang="ru-RU" b="1" dirty="0">
                <a:solidFill>
                  <a:schemeClr val="bg1"/>
                </a:solidFill>
              </a:endParaRPr>
            </a:p>
          </p:txBody>
        </p:sp>
        <p:sp>
          <p:nvSpPr>
            <p:cNvPr id="37" name="TextBox 36">
              <a:extLst>
                <a:ext uri="{FF2B5EF4-FFF2-40B4-BE49-F238E27FC236}">
                  <a16:creationId xmlns:a16="http://schemas.microsoft.com/office/drawing/2014/main" id="{65A00562-8250-6CBB-0659-AC63A005F886}"/>
                </a:ext>
              </a:extLst>
            </p:cNvPr>
            <p:cNvSpPr txBox="1"/>
            <p:nvPr/>
          </p:nvSpPr>
          <p:spPr>
            <a:xfrm>
              <a:off x="4564806" y="3076611"/>
              <a:ext cx="3903035" cy="369332"/>
            </a:xfrm>
            <a:prstGeom prst="rect">
              <a:avLst/>
            </a:prstGeom>
            <a:noFill/>
          </p:spPr>
          <p:txBody>
            <a:bodyPr wrap="square" rtlCol="0">
              <a:spAutoFit/>
            </a:bodyPr>
            <a:lstStyle/>
            <a:p>
              <a:r>
                <a:rPr lang="en-US" b="1" dirty="0">
                  <a:solidFill>
                    <a:schemeClr val="bg1"/>
                  </a:solidFill>
                </a:rPr>
                <a:t>Identification of genesis of acute HF</a:t>
              </a:r>
              <a:endParaRPr lang="ru-RU" b="1" dirty="0">
                <a:solidFill>
                  <a:schemeClr val="bg1"/>
                </a:solidFill>
              </a:endParaRPr>
            </a:p>
          </p:txBody>
        </p:sp>
        <p:sp>
          <p:nvSpPr>
            <p:cNvPr id="38" name="TextBox 37">
              <a:extLst>
                <a:ext uri="{FF2B5EF4-FFF2-40B4-BE49-F238E27FC236}">
                  <a16:creationId xmlns:a16="http://schemas.microsoft.com/office/drawing/2014/main" id="{F25F316B-BBB3-1A1A-3880-A2819A4A2BC2}"/>
                </a:ext>
              </a:extLst>
            </p:cNvPr>
            <p:cNvSpPr txBox="1"/>
            <p:nvPr/>
          </p:nvSpPr>
          <p:spPr>
            <a:xfrm>
              <a:off x="8935593" y="1565001"/>
              <a:ext cx="2153505" cy="369332"/>
            </a:xfrm>
            <a:prstGeom prst="rect">
              <a:avLst/>
            </a:prstGeom>
            <a:noFill/>
          </p:spPr>
          <p:txBody>
            <a:bodyPr wrap="square" rtlCol="0">
              <a:spAutoFit/>
            </a:bodyPr>
            <a:lstStyle/>
            <a:p>
              <a:r>
                <a:rPr lang="en-US" b="1" dirty="0">
                  <a:solidFill>
                    <a:schemeClr val="bg1"/>
                  </a:solidFill>
                </a:rPr>
                <a:t>Inotropes</a:t>
              </a:r>
              <a:endParaRPr lang="ru-RU" b="1" dirty="0">
                <a:solidFill>
                  <a:schemeClr val="bg1"/>
                </a:solidFill>
              </a:endParaRPr>
            </a:p>
          </p:txBody>
        </p:sp>
        <p:sp>
          <p:nvSpPr>
            <p:cNvPr id="39" name="TextBox 38">
              <a:extLst>
                <a:ext uri="{FF2B5EF4-FFF2-40B4-BE49-F238E27FC236}">
                  <a16:creationId xmlns:a16="http://schemas.microsoft.com/office/drawing/2014/main" id="{B06A7198-86E2-466D-55A1-669D45F70438}"/>
                </a:ext>
              </a:extLst>
            </p:cNvPr>
            <p:cNvSpPr txBox="1"/>
            <p:nvPr/>
          </p:nvSpPr>
          <p:spPr>
            <a:xfrm>
              <a:off x="5394666" y="6190749"/>
              <a:ext cx="2010136" cy="369332"/>
            </a:xfrm>
            <a:prstGeom prst="rect">
              <a:avLst/>
            </a:prstGeom>
            <a:noFill/>
          </p:spPr>
          <p:txBody>
            <a:bodyPr wrap="square" rtlCol="0">
              <a:spAutoFit/>
            </a:bodyPr>
            <a:lstStyle/>
            <a:p>
              <a:r>
                <a:rPr lang="en-US" b="1" i="1" dirty="0">
                  <a:solidFill>
                    <a:schemeClr val="bg1"/>
                  </a:solidFill>
                </a:rPr>
                <a:t>Fu</a:t>
              </a:r>
              <a:r>
                <a:rPr lang="az-Latn-AZ" b="1" i="1" dirty="0">
                  <a:solidFill>
                    <a:schemeClr val="bg1"/>
                  </a:solidFill>
                </a:rPr>
                <a:t>rther</a:t>
              </a:r>
              <a:r>
                <a:rPr lang="en-US" b="1" i="1" dirty="0">
                  <a:solidFill>
                    <a:schemeClr val="bg1"/>
                  </a:solidFill>
                </a:rPr>
                <a:t> treatment</a:t>
              </a:r>
              <a:endParaRPr lang="ru-RU" b="1" i="1" dirty="0">
                <a:solidFill>
                  <a:schemeClr val="bg1"/>
                </a:solidFill>
              </a:endParaRPr>
            </a:p>
          </p:txBody>
        </p:sp>
        <p:sp>
          <p:nvSpPr>
            <p:cNvPr id="40" name="TextBox 39">
              <a:extLst>
                <a:ext uri="{FF2B5EF4-FFF2-40B4-BE49-F238E27FC236}">
                  <a16:creationId xmlns:a16="http://schemas.microsoft.com/office/drawing/2014/main" id="{44034B3F-AA91-5085-C7B2-625681B842A7}"/>
                </a:ext>
              </a:extLst>
            </p:cNvPr>
            <p:cNvSpPr txBox="1"/>
            <p:nvPr/>
          </p:nvSpPr>
          <p:spPr>
            <a:xfrm>
              <a:off x="8988436" y="4739965"/>
              <a:ext cx="2047817" cy="646331"/>
            </a:xfrm>
            <a:prstGeom prst="rect">
              <a:avLst/>
            </a:prstGeom>
            <a:noFill/>
          </p:spPr>
          <p:txBody>
            <a:bodyPr wrap="square" rtlCol="0">
              <a:spAutoFit/>
            </a:bodyPr>
            <a:lstStyle/>
            <a:p>
              <a:r>
                <a:rPr lang="en-US" b="1" i="1" dirty="0" err="1">
                  <a:solidFill>
                    <a:schemeClr val="bg1"/>
                  </a:solidFill>
                </a:rPr>
                <a:t>Imadiately</a:t>
              </a:r>
              <a:r>
                <a:rPr lang="en-US" b="1" i="1" dirty="0">
                  <a:solidFill>
                    <a:schemeClr val="bg1"/>
                  </a:solidFill>
                </a:rPr>
                <a:t> begin specific treatment </a:t>
              </a:r>
              <a:endParaRPr lang="ru-RU" b="1" i="1" dirty="0">
                <a:solidFill>
                  <a:schemeClr val="bg1"/>
                </a:solidFill>
              </a:endParaRPr>
            </a:p>
          </p:txBody>
        </p:sp>
        <p:sp>
          <p:nvSpPr>
            <p:cNvPr id="41" name="Овал 40">
              <a:extLst>
                <a:ext uri="{FF2B5EF4-FFF2-40B4-BE49-F238E27FC236}">
                  <a16:creationId xmlns:a16="http://schemas.microsoft.com/office/drawing/2014/main" id="{62998C34-453A-6727-2AAB-C27BF7DA6709}"/>
                </a:ext>
              </a:extLst>
            </p:cNvPr>
            <p:cNvSpPr/>
            <p:nvPr/>
          </p:nvSpPr>
          <p:spPr>
            <a:xfrm>
              <a:off x="8400694" y="2054265"/>
              <a:ext cx="2335192" cy="483369"/>
            </a:xfrm>
            <a:prstGeom prst="ellipse">
              <a:avLst/>
            </a:prstGeom>
            <a:solidFill>
              <a:schemeClr val="tx1">
                <a:lumMod val="50000"/>
                <a:lumOff val="50000"/>
              </a:schemeClr>
            </a:solidFill>
            <a:ln>
              <a:solidFill>
                <a:schemeClr val="bg1">
                  <a:lumMod val="50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42" name="TextBox 41">
              <a:extLst>
                <a:ext uri="{FF2B5EF4-FFF2-40B4-BE49-F238E27FC236}">
                  <a16:creationId xmlns:a16="http://schemas.microsoft.com/office/drawing/2014/main" id="{8A6035F6-AD09-5E59-3288-9B20E6E7EFA9}"/>
                </a:ext>
              </a:extLst>
            </p:cNvPr>
            <p:cNvSpPr txBox="1"/>
            <p:nvPr/>
          </p:nvSpPr>
          <p:spPr>
            <a:xfrm>
              <a:off x="8595237" y="2119895"/>
              <a:ext cx="2153505" cy="369332"/>
            </a:xfrm>
            <a:prstGeom prst="rect">
              <a:avLst/>
            </a:prstGeom>
            <a:noFill/>
          </p:spPr>
          <p:txBody>
            <a:bodyPr wrap="square" rtlCol="0">
              <a:spAutoFit/>
            </a:bodyPr>
            <a:lstStyle/>
            <a:p>
              <a:r>
                <a:rPr lang="en-US" b="1" dirty="0">
                  <a:solidFill>
                    <a:schemeClr val="bg1"/>
                  </a:solidFill>
                </a:rPr>
                <a:t>Respiratory support</a:t>
              </a:r>
              <a:endParaRPr lang="ru-RU" b="1" dirty="0">
                <a:solidFill>
                  <a:schemeClr val="bg1"/>
                </a:solidFill>
              </a:endParaRPr>
            </a:p>
          </p:txBody>
        </p:sp>
        <p:sp>
          <p:nvSpPr>
            <p:cNvPr id="44" name="TextBox 43">
              <a:extLst>
                <a:ext uri="{FF2B5EF4-FFF2-40B4-BE49-F238E27FC236}">
                  <a16:creationId xmlns:a16="http://schemas.microsoft.com/office/drawing/2014/main" id="{FDD5FE9B-3819-7146-924C-08CFECCA90E7}"/>
                </a:ext>
              </a:extLst>
            </p:cNvPr>
            <p:cNvSpPr txBox="1"/>
            <p:nvPr/>
          </p:nvSpPr>
          <p:spPr>
            <a:xfrm>
              <a:off x="8424779" y="2561576"/>
              <a:ext cx="2525153" cy="584775"/>
            </a:xfrm>
            <a:prstGeom prst="rect">
              <a:avLst/>
            </a:prstGeom>
            <a:noFill/>
          </p:spPr>
          <p:txBody>
            <a:bodyPr wrap="square">
              <a:spAutoFit/>
            </a:bodyPr>
            <a:lstStyle/>
            <a:p>
              <a:pPr algn="ctr"/>
              <a:r>
                <a:rPr lang="en-US" sz="1600" b="1" dirty="0">
                  <a:solidFill>
                    <a:schemeClr val="bg1"/>
                  </a:solidFill>
                </a:rPr>
                <a:t>Mechanical circulatory support </a:t>
              </a:r>
              <a:endParaRPr lang="ru-RU" sz="1600" b="1" dirty="0">
                <a:solidFill>
                  <a:schemeClr val="bg1"/>
                </a:solidFill>
              </a:endParaRPr>
            </a:p>
          </p:txBody>
        </p:sp>
        <p:sp>
          <p:nvSpPr>
            <p:cNvPr id="45" name="Стрелка: вниз 44">
              <a:extLst>
                <a:ext uri="{FF2B5EF4-FFF2-40B4-BE49-F238E27FC236}">
                  <a16:creationId xmlns:a16="http://schemas.microsoft.com/office/drawing/2014/main" id="{91AA1E58-AEC6-CA8A-A361-BAB4611ADF23}"/>
                </a:ext>
              </a:extLst>
            </p:cNvPr>
            <p:cNvSpPr/>
            <p:nvPr/>
          </p:nvSpPr>
          <p:spPr>
            <a:xfrm>
              <a:off x="5734861" y="1231380"/>
              <a:ext cx="513091" cy="599183"/>
            </a:xfrm>
            <a:prstGeom prst="downArrow">
              <a:avLst/>
            </a:prstGeom>
            <a:solidFill>
              <a:schemeClr val="accent1">
                <a:lumMod val="40000"/>
                <a:lumOff val="60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ru-RU"/>
            </a:p>
          </p:txBody>
        </p:sp>
        <p:pic>
          <p:nvPicPr>
            <p:cNvPr id="58" name="Рисунок 57">
              <a:extLst>
                <a:ext uri="{FF2B5EF4-FFF2-40B4-BE49-F238E27FC236}">
                  <a16:creationId xmlns:a16="http://schemas.microsoft.com/office/drawing/2014/main" id="{720C6603-A822-696B-771F-A8C55239BF85}"/>
                </a:ext>
              </a:extLst>
            </p:cNvPr>
            <p:cNvPicPr>
              <a:picLocks noChangeAspect="1"/>
            </p:cNvPicPr>
            <p:nvPr/>
          </p:nvPicPr>
          <p:blipFill>
            <a:blip r:embed="rId2"/>
            <a:stretch>
              <a:fillRect/>
            </a:stretch>
          </p:blipFill>
          <p:spPr>
            <a:xfrm>
              <a:off x="5832915" y="5875153"/>
              <a:ext cx="896190" cy="457240"/>
            </a:xfrm>
            <a:prstGeom prst="rect">
              <a:avLst/>
            </a:prstGeom>
          </p:spPr>
        </p:pic>
        <p:sp>
          <p:nvSpPr>
            <p:cNvPr id="61" name="TextBox 60">
              <a:extLst>
                <a:ext uri="{FF2B5EF4-FFF2-40B4-BE49-F238E27FC236}">
                  <a16:creationId xmlns:a16="http://schemas.microsoft.com/office/drawing/2014/main" id="{35EDF899-FA5B-3B0F-78D5-C1C4C05A5B23}"/>
                </a:ext>
              </a:extLst>
            </p:cNvPr>
            <p:cNvSpPr txBox="1"/>
            <p:nvPr/>
          </p:nvSpPr>
          <p:spPr>
            <a:xfrm>
              <a:off x="5963289" y="5798158"/>
              <a:ext cx="712184" cy="369332"/>
            </a:xfrm>
            <a:prstGeom prst="rect">
              <a:avLst/>
            </a:prstGeom>
            <a:noFill/>
          </p:spPr>
          <p:txBody>
            <a:bodyPr wrap="square" rtlCol="0">
              <a:spAutoFit/>
            </a:bodyPr>
            <a:lstStyle/>
            <a:p>
              <a:r>
                <a:rPr lang="en-US" dirty="0"/>
                <a:t>NO</a:t>
              </a:r>
              <a:endParaRPr lang="ru-RU" dirty="0"/>
            </a:p>
          </p:txBody>
        </p:sp>
        <p:sp>
          <p:nvSpPr>
            <p:cNvPr id="63" name="TextBox 62">
              <a:extLst>
                <a:ext uri="{FF2B5EF4-FFF2-40B4-BE49-F238E27FC236}">
                  <a16:creationId xmlns:a16="http://schemas.microsoft.com/office/drawing/2014/main" id="{9A3718A6-35B8-E76E-A24E-D41F9DBA4293}"/>
                </a:ext>
              </a:extLst>
            </p:cNvPr>
            <p:cNvSpPr txBox="1"/>
            <p:nvPr/>
          </p:nvSpPr>
          <p:spPr>
            <a:xfrm>
              <a:off x="7776686" y="4845315"/>
              <a:ext cx="523532" cy="369332"/>
            </a:xfrm>
            <a:prstGeom prst="rect">
              <a:avLst/>
            </a:prstGeom>
            <a:noFill/>
          </p:spPr>
          <p:txBody>
            <a:bodyPr wrap="square" rtlCol="0">
              <a:spAutoFit/>
            </a:bodyPr>
            <a:lstStyle/>
            <a:p>
              <a:r>
                <a:rPr lang="en-US" dirty="0"/>
                <a:t>YES</a:t>
              </a:r>
              <a:endParaRPr lang="ru-RU" dirty="0"/>
            </a:p>
          </p:txBody>
        </p:sp>
        <p:sp>
          <p:nvSpPr>
            <p:cNvPr id="19" name="Прямоугольник: скругленные углы 18">
              <a:extLst>
                <a:ext uri="{FF2B5EF4-FFF2-40B4-BE49-F238E27FC236}">
                  <a16:creationId xmlns:a16="http://schemas.microsoft.com/office/drawing/2014/main" id="{5DCC70A4-6022-D79D-2F7C-5C016F2D3538}"/>
                </a:ext>
              </a:extLst>
            </p:cNvPr>
            <p:cNvSpPr/>
            <p:nvPr/>
          </p:nvSpPr>
          <p:spPr>
            <a:xfrm>
              <a:off x="4721772" y="1806247"/>
              <a:ext cx="2835797" cy="905503"/>
            </a:xfrm>
            <a:prstGeom prst="round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az-Latn-AZ" b="1" dirty="0"/>
            </a:p>
            <a:p>
              <a:pPr algn="ctr"/>
              <a:r>
                <a:rPr lang="az-Latn-AZ" b="1" dirty="0"/>
                <a:t>Cardiogenic shock/ </a:t>
              </a:r>
              <a:r>
                <a:rPr lang="az-Latn-AZ" b="1" dirty="0">
                  <a:latin typeface="Calibri" panose="020F0502020204030204" pitchFamily="34" charset="0"/>
                  <a:ea typeface="Calibri" panose="020F0502020204030204" pitchFamily="34" charset="0"/>
                </a:rPr>
                <a:t>respiratory failure</a:t>
              </a:r>
              <a:endParaRPr lang="ru-RU" b="1" dirty="0"/>
            </a:p>
            <a:p>
              <a:pPr algn="ctr"/>
              <a:endParaRPr lang="ru-RU" b="1" dirty="0"/>
            </a:p>
          </p:txBody>
        </p:sp>
        <p:grpSp>
          <p:nvGrpSpPr>
            <p:cNvPr id="57" name="Группа 56">
              <a:extLst>
                <a:ext uri="{FF2B5EF4-FFF2-40B4-BE49-F238E27FC236}">
                  <a16:creationId xmlns:a16="http://schemas.microsoft.com/office/drawing/2014/main" id="{2CA38C65-5ADE-BF8F-C9CF-F529A1F71AA3}"/>
                </a:ext>
              </a:extLst>
            </p:cNvPr>
            <p:cNvGrpSpPr/>
            <p:nvPr/>
          </p:nvGrpSpPr>
          <p:grpSpPr>
            <a:xfrm>
              <a:off x="5714499" y="2614345"/>
              <a:ext cx="943803" cy="464036"/>
              <a:chOff x="5714499" y="2614345"/>
              <a:chExt cx="943803" cy="464036"/>
            </a:xfrm>
          </p:grpSpPr>
          <p:sp>
            <p:nvSpPr>
              <p:cNvPr id="53" name="Выноска: стрелка вниз 52">
                <a:extLst>
                  <a:ext uri="{FF2B5EF4-FFF2-40B4-BE49-F238E27FC236}">
                    <a16:creationId xmlns:a16="http://schemas.microsoft.com/office/drawing/2014/main" id="{CCF1F636-3FEB-6AD8-6A90-15E25FBDE36E}"/>
                  </a:ext>
                </a:extLst>
              </p:cNvPr>
              <p:cNvSpPr/>
              <p:nvPr/>
            </p:nvSpPr>
            <p:spPr>
              <a:xfrm>
                <a:off x="5714499" y="2639754"/>
                <a:ext cx="880671" cy="438627"/>
              </a:xfrm>
              <a:prstGeom prst="downArrowCallout">
                <a:avLst>
                  <a:gd name="adj1" fmla="val 25000"/>
                  <a:gd name="adj2" fmla="val 21841"/>
                  <a:gd name="adj3" fmla="val 21841"/>
                  <a:gd name="adj4" fmla="val 64977"/>
                </a:avLst>
              </a:prstGeom>
              <a:solidFill>
                <a:schemeClr val="accent1">
                  <a:lumMod val="60000"/>
                  <a:lumOff val="40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55" name="TextBox 54">
                <a:extLst>
                  <a:ext uri="{FF2B5EF4-FFF2-40B4-BE49-F238E27FC236}">
                    <a16:creationId xmlns:a16="http://schemas.microsoft.com/office/drawing/2014/main" id="{97A4E251-7108-E4FD-B9B3-3371ABBD33BB}"/>
                  </a:ext>
                </a:extLst>
              </p:cNvPr>
              <p:cNvSpPr txBox="1"/>
              <p:nvPr/>
            </p:nvSpPr>
            <p:spPr>
              <a:xfrm>
                <a:off x="5946118" y="2614345"/>
                <a:ext cx="712184" cy="369332"/>
              </a:xfrm>
              <a:prstGeom prst="rect">
                <a:avLst/>
              </a:prstGeom>
              <a:noFill/>
            </p:spPr>
            <p:txBody>
              <a:bodyPr wrap="square" rtlCol="0">
                <a:spAutoFit/>
              </a:bodyPr>
              <a:lstStyle/>
              <a:p>
                <a:r>
                  <a:rPr lang="en-US" dirty="0"/>
                  <a:t>NO</a:t>
                </a:r>
                <a:endParaRPr lang="ru-RU" dirty="0"/>
              </a:p>
            </p:txBody>
          </p:sp>
        </p:grpSp>
        <p:sp>
          <p:nvSpPr>
            <p:cNvPr id="50" name="Выноска: стрелка вправо 49">
              <a:extLst>
                <a:ext uri="{FF2B5EF4-FFF2-40B4-BE49-F238E27FC236}">
                  <a16:creationId xmlns:a16="http://schemas.microsoft.com/office/drawing/2014/main" id="{5EE41572-8AC7-E2E9-C6F5-B708B5A0308A}"/>
                </a:ext>
              </a:extLst>
            </p:cNvPr>
            <p:cNvSpPr/>
            <p:nvPr/>
          </p:nvSpPr>
          <p:spPr>
            <a:xfrm>
              <a:off x="7439605" y="1914024"/>
              <a:ext cx="948715" cy="661066"/>
            </a:xfrm>
            <a:prstGeom prst="rightArrowCallou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56" name="TextBox 55">
              <a:extLst>
                <a:ext uri="{FF2B5EF4-FFF2-40B4-BE49-F238E27FC236}">
                  <a16:creationId xmlns:a16="http://schemas.microsoft.com/office/drawing/2014/main" id="{05D45692-21BA-F692-6D5D-E5601BD0193F}"/>
                </a:ext>
              </a:extLst>
            </p:cNvPr>
            <p:cNvSpPr txBox="1"/>
            <p:nvPr/>
          </p:nvSpPr>
          <p:spPr>
            <a:xfrm>
              <a:off x="7430951" y="2033784"/>
              <a:ext cx="523532" cy="369332"/>
            </a:xfrm>
            <a:prstGeom prst="rect">
              <a:avLst/>
            </a:prstGeom>
            <a:noFill/>
          </p:spPr>
          <p:txBody>
            <a:bodyPr wrap="square" rtlCol="0">
              <a:spAutoFit/>
            </a:bodyPr>
            <a:lstStyle/>
            <a:p>
              <a:r>
                <a:rPr lang="en-US" dirty="0"/>
                <a:t>YES</a:t>
              </a:r>
              <a:endParaRPr lang="ru-RU" dirty="0"/>
            </a:p>
          </p:txBody>
        </p:sp>
      </p:grpSp>
    </p:spTree>
    <p:extLst>
      <p:ext uri="{BB962C8B-B14F-4D97-AF65-F5344CB8AC3E}">
        <p14:creationId xmlns:p14="http://schemas.microsoft.com/office/powerpoint/2010/main" val="1976348396"/>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6ADA307-D8CB-E4B2-954D-BBF6CBFA9DFE}"/>
              </a:ext>
            </a:extLst>
          </p:cNvPr>
          <p:cNvSpPr>
            <a:spLocks noGrp="1"/>
          </p:cNvSpPr>
          <p:nvPr>
            <p:ph type="title"/>
          </p:nvPr>
        </p:nvSpPr>
        <p:spPr>
          <a:xfrm>
            <a:off x="3086850" y="0"/>
            <a:ext cx="6018299" cy="524486"/>
          </a:xfrm>
        </p:spPr>
        <p:txBody>
          <a:bodyPr>
            <a:noAutofit/>
          </a:bodyPr>
          <a:lstStyle/>
          <a:p>
            <a:r>
              <a:rPr lang="en-US" dirty="0"/>
              <a:t>Prognosis</a:t>
            </a:r>
            <a:endParaRPr lang="az-Latn-AZ" dirty="0"/>
          </a:p>
        </p:txBody>
      </p:sp>
      <p:sp>
        <p:nvSpPr>
          <p:cNvPr id="3" name="Content Placeholder 2">
            <a:extLst>
              <a:ext uri="{FF2B5EF4-FFF2-40B4-BE49-F238E27FC236}">
                <a16:creationId xmlns:a16="http://schemas.microsoft.com/office/drawing/2014/main" id="{5C265CEC-C6EF-E878-05B9-C312B97FD5CC}"/>
              </a:ext>
            </a:extLst>
          </p:cNvPr>
          <p:cNvSpPr>
            <a:spLocks noGrp="1"/>
          </p:cNvSpPr>
          <p:nvPr>
            <p:ph idx="1"/>
          </p:nvPr>
        </p:nvSpPr>
        <p:spPr/>
        <p:txBody>
          <a:bodyPr>
            <a:normAutofit/>
          </a:bodyPr>
          <a:lstStyle/>
          <a:p>
            <a:pPr>
              <a:lnSpc>
                <a:spcPct val="115000"/>
              </a:lnSpc>
              <a:spcBef>
                <a:spcPts val="0"/>
              </a:spcBef>
              <a:buFont typeface="Wingdings" panose="05000000000000000000" pitchFamily="2" charset="2"/>
              <a:buChar char="§"/>
            </a:pPr>
            <a:r>
              <a:rPr lang="en-US" sz="2000" b="1" dirty="0"/>
              <a:t>Heart failure is a progressive disease. </a:t>
            </a:r>
            <a:endParaRPr lang="az-Latn-AZ" sz="2000" b="1" dirty="0"/>
          </a:p>
          <a:p>
            <a:pPr>
              <a:lnSpc>
                <a:spcPct val="115000"/>
              </a:lnSpc>
              <a:spcBef>
                <a:spcPts val="0"/>
              </a:spcBef>
              <a:buFont typeface="Wingdings" panose="05000000000000000000" pitchFamily="2" charset="2"/>
              <a:buChar char="§"/>
            </a:pPr>
            <a:endParaRPr lang="az-Latn-AZ" sz="2000" b="1" dirty="0"/>
          </a:p>
          <a:p>
            <a:pPr>
              <a:lnSpc>
                <a:spcPct val="115000"/>
              </a:lnSpc>
              <a:spcBef>
                <a:spcPts val="0"/>
              </a:spcBef>
              <a:buFont typeface="Wingdings" panose="05000000000000000000" pitchFamily="2" charset="2"/>
              <a:buChar char="§"/>
            </a:pPr>
            <a:endParaRPr lang="az-Latn-AZ" sz="2000" b="1" dirty="0"/>
          </a:p>
          <a:p>
            <a:pPr>
              <a:lnSpc>
                <a:spcPct val="115000"/>
              </a:lnSpc>
              <a:spcBef>
                <a:spcPts val="0"/>
              </a:spcBef>
              <a:buFont typeface="Wingdings" panose="05000000000000000000" pitchFamily="2" charset="2"/>
              <a:buChar char="§"/>
            </a:pPr>
            <a:r>
              <a:rPr lang="az-Latn-AZ" sz="2000" b="1" dirty="0"/>
              <a:t> </a:t>
            </a:r>
            <a:r>
              <a:rPr lang="en-US" sz="2000" b="1" dirty="0">
                <a:solidFill>
                  <a:srgbClr val="C00000"/>
                </a:solidFill>
              </a:rPr>
              <a:t>The prognosis of patients hospitalized with acute heart failure (AHF) is poor</a:t>
            </a:r>
            <a:r>
              <a:rPr lang="az-Latn-AZ" sz="2000" b="1" dirty="0">
                <a:solidFill>
                  <a:srgbClr val="C00000"/>
                </a:solidFill>
              </a:rPr>
              <a:t>.</a:t>
            </a:r>
          </a:p>
          <a:p>
            <a:pPr>
              <a:lnSpc>
                <a:spcPct val="115000"/>
              </a:lnSpc>
              <a:spcBef>
                <a:spcPts val="0"/>
              </a:spcBef>
              <a:buFont typeface="Wingdings" panose="05000000000000000000" pitchFamily="2" charset="2"/>
              <a:buChar char="§"/>
            </a:pPr>
            <a:endParaRPr lang="az-Latn-AZ" sz="2000" b="1" dirty="0"/>
          </a:p>
          <a:p>
            <a:pPr marL="0" indent="0">
              <a:lnSpc>
                <a:spcPct val="115000"/>
              </a:lnSpc>
              <a:spcBef>
                <a:spcPts val="0"/>
              </a:spcBef>
              <a:buNone/>
            </a:pPr>
            <a:r>
              <a:rPr lang="az-Latn-AZ" sz="2000" b="1" dirty="0"/>
              <a:t> </a:t>
            </a:r>
          </a:p>
          <a:p>
            <a:pPr>
              <a:lnSpc>
                <a:spcPct val="115000"/>
              </a:lnSpc>
              <a:spcBef>
                <a:spcPts val="0"/>
              </a:spcBef>
              <a:buFont typeface="Wingdings" panose="05000000000000000000" pitchFamily="2" charset="2"/>
              <a:buChar char="§"/>
            </a:pPr>
            <a:r>
              <a:rPr lang="en-US" sz="2000" b="1" dirty="0"/>
              <a:t>In-hospital mortality of AHF ranges from 3-4% and increases to 10% within 90 days</a:t>
            </a:r>
            <a:r>
              <a:rPr lang="az-Latn-AZ" sz="2000" b="1" dirty="0"/>
              <a:t>.</a:t>
            </a:r>
            <a:endParaRPr lang="az-Latn-AZ" sz="1800" b="1" dirty="0">
              <a:solidFill>
                <a:srgbClr val="C00000"/>
              </a:solidFill>
              <a:effectLst/>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1879474612"/>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6ADA307-D8CB-E4B2-954D-BBF6CBFA9DFE}"/>
              </a:ext>
            </a:extLst>
          </p:cNvPr>
          <p:cNvSpPr>
            <a:spLocks noGrp="1"/>
          </p:cNvSpPr>
          <p:nvPr>
            <p:ph type="title"/>
          </p:nvPr>
        </p:nvSpPr>
        <p:spPr>
          <a:xfrm>
            <a:off x="2923268" y="0"/>
            <a:ext cx="5862851" cy="328161"/>
          </a:xfrm>
        </p:spPr>
        <p:txBody>
          <a:bodyPr>
            <a:noAutofit/>
          </a:bodyPr>
          <a:lstStyle/>
          <a:p>
            <a:r>
              <a:rPr lang="az-Latn-AZ" dirty="0"/>
              <a:t>Profila</a:t>
            </a:r>
            <a:r>
              <a:rPr lang="en-US" dirty="0" err="1"/>
              <a:t>ction</a:t>
            </a:r>
            <a:endParaRPr lang="az-Latn-AZ" dirty="0"/>
          </a:p>
        </p:txBody>
      </p:sp>
      <p:sp>
        <p:nvSpPr>
          <p:cNvPr id="3" name="Content Placeholder 2">
            <a:extLst>
              <a:ext uri="{FF2B5EF4-FFF2-40B4-BE49-F238E27FC236}">
                <a16:creationId xmlns:a16="http://schemas.microsoft.com/office/drawing/2014/main" id="{5C265CEC-C6EF-E878-05B9-C312B97FD5CC}"/>
              </a:ext>
            </a:extLst>
          </p:cNvPr>
          <p:cNvSpPr>
            <a:spLocks noGrp="1"/>
          </p:cNvSpPr>
          <p:nvPr>
            <p:ph idx="1"/>
          </p:nvPr>
        </p:nvSpPr>
        <p:spPr>
          <a:xfrm>
            <a:off x="838200" y="1412266"/>
            <a:ext cx="10515600" cy="4351338"/>
          </a:xfrm>
        </p:spPr>
        <p:txBody>
          <a:bodyPr>
            <a:normAutofit/>
          </a:bodyPr>
          <a:lstStyle/>
          <a:p>
            <a:pPr marL="0" indent="0" algn="ctr">
              <a:lnSpc>
                <a:spcPct val="115000"/>
              </a:lnSpc>
              <a:spcBef>
                <a:spcPts val="0"/>
              </a:spcBef>
              <a:buNone/>
            </a:pPr>
            <a:endParaRPr lang="az-Latn-AZ" sz="2400" b="1" i="1" dirty="0">
              <a:solidFill>
                <a:srgbClr val="C00000"/>
              </a:solidFill>
            </a:endParaRPr>
          </a:p>
          <a:p>
            <a:pPr marL="0" indent="0" algn="ctr">
              <a:lnSpc>
                <a:spcPct val="115000"/>
              </a:lnSpc>
              <a:spcBef>
                <a:spcPts val="0"/>
              </a:spcBef>
              <a:buNone/>
            </a:pPr>
            <a:endParaRPr lang="az-Latn-AZ" sz="2400" b="1" i="1" dirty="0">
              <a:solidFill>
                <a:srgbClr val="C00000"/>
              </a:solidFill>
            </a:endParaRPr>
          </a:p>
          <a:p>
            <a:pPr marL="0" indent="0" algn="ctr">
              <a:lnSpc>
                <a:spcPct val="115000"/>
              </a:lnSpc>
              <a:spcBef>
                <a:spcPts val="0"/>
              </a:spcBef>
              <a:buNone/>
            </a:pPr>
            <a:r>
              <a:rPr lang="en-US" sz="2400" b="1" dirty="0"/>
              <a:t>Close monitoring and disease follow-up are crucial in preventing decompensation among patients</a:t>
            </a:r>
            <a:r>
              <a:rPr lang="az-Latn-AZ" sz="2400" b="1" dirty="0"/>
              <a:t>.</a:t>
            </a:r>
            <a:endParaRPr lang="az-Latn-AZ" b="1" i="1" dirty="0">
              <a:solidFill>
                <a:srgbClr val="C00000"/>
              </a:solidFill>
              <a:effectLst/>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750274363"/>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6ADA307-D8CB-E4B2-954D-BBF6CBFA9DFE}"/>
              </a:ext>
            </a:extLst>
          </p:cNvPr>
          <p:cNvSpPr>
            <a:spLocks noGrp="1"/>
          </p:cNvSpPr>
          <p:nvPr>
            <p:ph type="title"/>
          </p:nvPr>
        </p:nvSpPr>
        <p:spPr>
          <a:xfrm>
            <a:off x="2801173" y="0"/>
            <a:ext cx="6589653" cy="596552"/>
          </a:xfrm>
        </p:spPr>
        <p:txBody>
          <a:bodyPr>
            <a:noAutofit/>
          </a:bodyPr>
          <a:lstStyle/>
          <a:p>
            <a:r>
              <a:rPr lang="en-US" dirty="0"/>
              <a:t>Screening </a:t>
            </a:r>
            <a:endParaRPr lang="az-Latn-AZ" dirty="0"/>
          </a:p>
        </p:txBody>
      </p:sp>
      <p:sp>
        <p:nvSpPr>
          <p:cNvPr id="3" name="Content Placeholder 2">
            <a:extLst>
              <a:ext uri="{FF2B5EF4-FFF2-40B4-BE49-F238E27FC236}">
                <a16:creationId xmlns:a16="http://schemas.microsoft.com/office/drawing/2014/main" id="{5C265CEC-C6EF-E878-05B9-C312B97FD5CC}"/>
              </a:ext>
            </a:extLst>
          </p:cNvPr>
          <p:cNvSpPr>
            <a:spLocks noGrp="1"/>
          </p:cNvSpPr>
          <p:nvPr>
            <p:ph idx="1"/>
          </p:nvPr>
        </p:nvSpPr>
        <p:spPr>
          <a:xfrm>
            <a:off x="838200" y="1412266"/>
            <a:ext cx="10515600" cy="4351338"/>
          </a:xfrm>
        </p:spPr>
        <p:txBody>
          <a:bodyPr>
            <a:normAutofit/>
          </a:bodyPr>
          <a:lstStyle/>
          <a:p>
            <a:pPr>
              <a:lnSpc>
                <a:spcPct val="115000"/>
              </a:lnSpc>
              <a:spcBef>
                <a:spcPts val="0"/>
              </a:spcBef>
            </a:pPr>
            <a:r>
              <a:rPr lang="en-US" sz="2400" b="1" dirty="0">
                <a:solidFill>
                  <a:srgbClr val="C00000"/>
                </a:solidFill>
              </a:rPr>
              <a:t>Heart patients should have a regular cardiology check-up.</a:t>
            </a:r>
            <a:endParaRPr lang="az-Latn-AZ" sz="1800" b="1" dirty="0">
              <a:solidFill>
                <a:srgbClr val="C00000"/>
              </a:solidFill>
              <a:effectLst/>
              <a:latin typeface="Calibri" panose="020F0502020204030204" pitchFamily="34" charset="0"/>
              <a:ea typeface="Calibri" panose="020F0502020204030204" pitchFamily="34" charset="0"/>
            </a:endParaRPr>
          </a:p>
        </p:txBody>
      </p:sp>
    </p:spTree>
    <p:extLst>
      <p:ext uri="{BB962C8B-B14F-4D97-AF65-F5344CB8AC3E}">
        <p14:creationId xmlns:p14="http://schemas.microsoft.com/office/powerpoint/2010/main" val="2181783223"/>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6ADA307-D8CB-E4B2-954D-BBF6CBFA9DFE}"/>
              </a:ext>
            </a:extLst>
          </p:cNvPr>
          <p:cNvSpPr>
            <a:spLocks noGrp="1"/>
          </p:cNvSpPr>
          <p:nvPr>
            <p:ph type="title"/>
          </p:nvPr>
        </p:nvSpPr>
        <p:spPr>
          <a:xfrm>
            <a:off x="2810379" y="122776"/>
            <a:ext cx="5862851" cy="457349"/>
          </a:xfrm>
        </p:spPr>
        <p:txBody>
          <a:bodyPr>
            <a:noAutofit/>
          </a:bodyPr>
          <a:lstStyle/>
          <a:p>
            <a:r>
              <a:rPr lang="en-US" dirty="0"/>
              <a:t>Follow up</a:t>
            </a:r>
            <a:endParaRPr lang="az-Latn-AZ" dirty="0"/>
          </a:p>
        </p:txBody>
      </p:sp>
      <p:sp>
        <p:nvSpPr>
          <p:cNvPr id="3" name="Content Placeholder 2">
            <a:extLst>
              <a:ext uri="{FF2B5EF4-FFF2-40B4-BE49-F238E27FC236}">
                <a16:creationId xmlns:a16="http://schemas.microsoft.com/office/drawing/2014/main" id="{5C265CEC-C6EF-E878-05B9-C312B97FD5CC}"/>
              </a:ext>
            </a:extLst>
          </p:cNvPr>
          <p:cNvSpPr>
            <a:spLocks noGrp="1"/>
          </p:cNvSpPr>
          <p:nvPr>
            <p:ph idx="1"/>
          </p:nvPr>
        </p:nvSpPr>
        <p:spPr>
          <a:xfrm>
            <a:off x="838200" y="1412266"/>
            <a:ext cx="10515600" cy="4351338"/>
          </a:xfrm>
        </p:spPr>
        <p:txBody>
          <a:bodyPr>
            <a:normAutofit/>
          </a:bodyPr>
          <a:lstStyle/>
          <a:p>
            <a:endParaRPr lang="az-Latn-AZ" b="1" dirty="0"/>
          </a:p>
          <a:p>
            <a:endParaRPr lang="az-Latn-AZ" b="1" dirty="0"/>
          </a:p>
          <a:p>
            <a:pPr marL="0" indent="0">
              <a:buNone/>
            </a:pPr>
            <a:r>
              <a:rPr lang="en-US" dirty="0"/>
              <a:t>It is highly recommended:  to schedule a follow-up examination 1-2 weeks after being discharged</a:t>
            </a:r>
            <a:r>
              <a:rPr lang="az-Latn-AZ" dirty="0"/>
              <a:t>: </a:t>
            </a:r>
          </a:p>
          <a:p>
            <a:r>
              <a:rPr lang="en-US" dirty="0"/>
              <a:t>Clinical</a:t>
            </a:r>
            <a:endParaRPr lang="az-Latn-AZ" dirty="0"/>
          </a:p>
          <a:p>
            <a:r>
              <a:rPr lang="az-Latn-AZ" dirty="0"/>
              <a:t>Laborator</a:t>
            </a:r>
            <a:r>
              <a:rPr lang="en-US" dirty="0"/>
              <a:t>y</a:t>
            </a:r>
            <a:endParaRPr lang="az-Latn-AZ" dirty="0"/>
          </a:p>
          <a:p>
            <a:r>
              <a:rPr lang="az-Latn-AZ" dirty="0"/>
              <a:t>E</a:t>
            </a:r>
            <a:r>
              <a:rPr lang="en-US" dirty="0" err="1"/>
              <a:t>ch</a:t>
            </a:r>
            <a:r>
              <a:rPr lang="az-Latn-AZ" dirty="0"/>
              <a:t>o</a:t>
            </a:r>
            <a:r>
              <a:rPr lang="en-US" dirty="0"/>
              <a:t>c</a:t>
            </a:r>
            <a:r>
              <a:rPr lang="az-Latn-AZ" dirty="0"/>
              <a:t>ardio</a:t>
            </a:r>
            <a:r>
              <a:rPr lang="en-US" dirty="0"/>
              <a:t>g</a:t>
            </a:r>
            <a:r>
              <a:rPr lang="az-Latn-AZ" dirty="0"/>
              <a:t>r</a:t>
            </a:r>
            <a:r>
              <a:rPr lang="en-US" dirty="0" err="1"/>
              <a:t>aphy</a:t>
            </a:r>
            <a:r>
              <a:rPr lang="en-US" dirty="0"/>
              <a:t> assessments</a:t>
            </a:r>
            <a:endParaRPr lang="az-Latn-AZ" sz="2000" b="1" dirty="0">
              <a:effectLst/>
              <a:latin typeface="Calibri" panose="020F0502020204030204" pitchFamily="34" charset="0"/>
              <a:ea typeface="Calibri" panose="020F0502020204030204" pitchFamily="34" charset="0"/>
            </a:endParaRPr>
          </a:p>
        </p:txBody>
      </p:sp>
    </p:spTree>
    <p:extLst>
      <p:ext uri="{BB962C8B-B14F-4D97-AF65-F5344CB8AC3E}">
        <p14:creationId xmlns:p14="http://schemas.microsoft.com/office/powerpoint/2010/main" val="3348462821"/>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6ADA307-D8CB-E4B2-954D-BBF6CBFA9DFE}"/>
              </a:ext>
            </a:extLst>
          </p:cNvPr>
          <p:cNvSpPr>
            <a:spLocks noGrp="1"/>
          </p:cNvSpPr>
          <p:nvPr>
            <p:ph type="title"/>
          </p:nvPr>
        </p:nvSpPr>
        <p:spPr>
          <a:xfrm>
            <a:off x="2810379" y="122776"/>
            <a:ext cx="5862851" cy="328161"/>
          </a:xfrm>
        </p:spPr>
        <p:txBody>
          <a:bodyPr>
            <a:noAutofit/>
          </a:bodyPr>
          <a:lstStyle/>
          <a:p>
            <a:r>
              <a:rPr lang="az-Latn-AZ" dirty="0"/>
              <a:t>Re</a:t>
            </a:r>
            <a:r>
              <a:rPr lang="en-US" dirty="0"/>
              <a:t>h</a:t>
            </a:r>
            <a:r>
              <a:rPr lang="az-Latn-AZ" dirty="0"/>
              <a:t>a</a:t>
            </a:r>
            <a:r>
              <a:rPr lang="en-US" dirty="0"/>
              <a:t>bi</a:t>
            </a:r>
            <a:r>
              <a:rPr lang="az-Latn-AZ" dirty="0"/>
              <a:t>lita</a:t>
            </a:r>
            <a:r>
              <a:rPr lang="en-US" dirty="0" err="1"/>
              <a:t>tion</a:t>
            </a:r>
            <a:endParaRPr lang="az-Latn-AZ" dirty="0"/>
          </a:p>
        </p:txBody>
      </p:sp>
      <p:sp>
        <p:nvSpPr>
          <p:cNvPr id="3" name="Content Placeholder 2">
            <a:extLst>
              <a:ext uri="{FF2B5EF4-FFF2-40B4-BE49-F238E27FC236}">
                <a16:creationId xmlns:a16="http://schemas.microsoft.com/office/drawing/2014/main" id="{5C265CEC-C6EF-E878-05B9-C312B97FD5CC}"/>
              </a:ext>
            </a:extLst>
          </p:cNvPr>
          <p:cNvSpPr>
            <a:spLocks noGrp="1"/>
          </p:cNvSpPr>
          <p:nvPr>
            <p:ph idx="1"/>
          </p:nvPr>
        </p:nvSpPr>
        <p:spPr>
          <a:xfrm>
            <a:off x="838200" y="1412266"/>
            <a:ext cx="10515600" cy="4351338"/>
          </a:xfrm>
        </p:spPr>
        <p:txBody>
          <a:bodyPr>
            <a:normAutofit/>
          </a:bodyPr>
          <a:lstStyle/>
          <a:p>
            <a:pPr marL="0" indent="0">
              <a:lnSpc>
                <a:spcPct val="115000"/>
              </a:lnSpc>
              <a:spcBef>
                <a:spcPts val="0"/>
              </a:spcBef>
              <a:buNone/>
            </a:pPr>
            <a:r>
              <a:rPr lang="az-Latn-AZ" sz="2400" b="1" dirty="0"/>
              <a:t>Medical care at home</a:t>
            </a:r>
          </a:p>
          <a:p>
            <a:pPr marL="0" indent="0">
              <a:lnSpc>
                <a:spcPct val="115000"/>
              </a:lnSpc>
              <a:spcBef>
                <a:spcPts val="0"/>
              </a:spcBef>
              <a:buNone/>
            </a:pPr>
            <a:endParaRPr lang="az-Latn-AZ" sz="2400" b="1" dirty="0"/>
          </a:p>
          <a:p>
            <a:pPr marL="0" indent="0">
              <a:lnSpc>
                <a:spcPct val="115000"/>
              </a:lnSpc>
              <a:spcBef>
                <a:spcPts val="0"/>
              </a:spcBef>
              <a:buNone/>
            </a:pPr>
            <a:r>
              <a:rPr lang="en-US" sz="2400" b="1" dirty="0"/>
              <a:t>I</a:t>
            </a:r>
            <a:r>
              <a:rPr lang="az-Latn-AZ" sz="2400" b="1" dirty="0"/>
              <a:t>n-patient rehabilitation facilities </a:t>
            </a:r>
          </a:p>
          <a:p>
            <a:pPr marL="0" indent="0">
              <a:lnSpc>
                <a:spcPct val="115000"/>
              </a:lnSpc>
              <a:spcBef>
                <a:spcPts val="0"/>
              </a:spcBef>
              <a:buNone/>
            </a:pPr>
            <a:endParaRPr lang="en-US" sz="2400" b="1" dirty="0"/>
          </a:p>
          <a:p>
            <a:pPr marL="0" indent="0">
              <a:lnSpc>
                <a:spcPct val="115000"/>
              </a:lnSpc>
              <a:spcBef>
                <a:spcPts val="0"/>
              </a:spcBef>
              <a:buNone/>
            </a:pPr>
            <a:r>
              <a:rPr lang="en-US" sz="2400" b="1" dirty="0"/>
              <a:t>In p</a:t>
            </a:r>
            <a:r>
              <a:rPr lang="az-Latn-AZ" sz="2400" b="1" dirty="0"/>
              <a:t>alliative care</a:t>
            </a:r>
            <a:r>
              <a:rPr lang="en-US" sz="2400" b="1" dirty="0"/>
              <a:t> facilities</a:t>
            </a:r>
            <a:endParaRPr lang="az-Latn-AZ" sz="1800" b="1" dirty="0">
              <a:effectLst/>
              <a:latin typeface="Calibri" panose="020F0502020204030204" pitchFamily="34" charset="0"/>
              <a:ea typeface="Calibri" panose="020F0502020204030204" pitchFamily="34" charset="0"/>
            </a:endParaRPr>
          </a:p>
        </p:txBody>
      </p:sp>
    </p:spTree>
    <p:extLst>
      <p:ext uri="{BB962C8B-B14F-4D97-AF65-F5344CB8AC3E}">
        <p14:creationId xmlns:p14="http://schemas.microsoft.com/office/powerpoint/2010/main" val="2326923469"/>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9"/>
            <a:ext cx="10515600" cy="1606486"/>
          </a:xfrm>
        </p:spPr>
        <p:txBody>
          <a:bodyPr/>
          <a:lstStyle/>
          <a:p>
            <a:pPr marL="0" indent="0">
              <a:lnSpc>
                <a:spcPct val="115000"/>
              </a:lnSpc>
              <a:spcBef>
                <a:spcPts val="0"/>
              </a:spcBef>
            </a:pPr>
            <a:r>
              <a:rPr lang="en-US" sz="4400" dirty="0">
                <a:latin typeface="Calibri" panose="020F0502020204030204" pitchFamily="34" charset="0"/>
                <a:ea typeface="Calibri" panose="020F0502020204030204" pitchFamily="34" charset="0"/>
              </a:rPr>
              <a:t>Thank you for attention</a:t>
            </a:r>
            <a:endParaRPr lang="en-US" sz="4400" dirty="0"/>
          </a:p>
        </p:txBody>
      </p:sp>
    </p:spTree>
    <p:extLst>
      <p:ext uri="{BB962C8B-B14F-4D97-AF65-F5344CB8AC3E}">
        <p14:creationId xmlns:p14="http://schemas.microsoft.com/office/powerpoint/2010/main" val="3947894718"/>
      </p:ext>
    </p:extLst>
  </p:cSld>
  <p:clrMapOvr>
    <a:masterClrMapping/>
  </p:clrMapOvr>
</p:sld>
</file>

<file path=ppt/theme/theme1.xml><?xml version="1.0" encoding="utf-8"?>
<a:theme xmlns:a="http://schemas.openxmlformats.org/drawingml/2006/main" name="Praktiki dərs şablonu 7">
  <a:themeElements>
    <a:clrScheme name="Blue Green">
      <a:dk1>
        <a:sysClr val="windowText" lastClr="000000"/>
      </a:dk1>
      <a:lt1>
        <a:sysClr val="window" lastClr="FFFFFF"/>
      </a:lt1>
      <a:dk2>
        <a:srgbClr val="373545"/>
      </a:dk2>
      <a:lt2>
        <a:srgbClr val="CEDBE6"/>
      </a:lt2>
      <a:accent1>
        <a:srgbClr val="3494BA"/>
      </a:accent1>
      <a:accent2>
        <a:srgbClr val="58B6C0"/>
      </a:accent2>
      <a:accent3>
        <a:srgbClr val="75BDA7"/>
      </a:accent3>
      <a:accent4>
        <a:srgbClr val="7A8C8E"/>
      </a:accent4>
      <a:accent5>
        <a:srgbClr val="84ACB6"/>
      </a:accent5>
      <a:accent6>
        <a:srgbClr val="2683C6"/>
      </a:accent6>
      <a:hlink>
        <a:srgbClr val="6B9F25"/>
      </a:hlink>
      <a:folHlink>
        <a:srgbClr val="9F6715"/>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Praktiki dərs şablonu 7" id="{CFEC8B34-B3C9-4BB5-A10A-2314B18BBEB6}" vid="{D44C3823-ACDE-4290-BE6B-68B35F616683}"/>
    </a:ext>
  </a:extLst>
</a:theme>
</file>

<file path=ppt/theme/theme2.xml><?xml version="1.0" encoding="utf-8"?>
<a:theme xmlns:a="http://schemas.openxmlformats.org/drawingml/2006/main" name="Тема Office">
  <a:themeElements>
    <a:clrScheme name="Стандартная">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Стандартная">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Стандартная">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Тема Office">
  <a:themeElements>
    <a:clrScheme name="Стандартная">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Стандартная">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Стандартная">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Override1.xml><?xml version="1.0" encoding="utf-8"?>
<a:themeOverride xmlns:a="http://schemas.openxmlformats.org/drawingml/2006/main">
  <a:clrScheme name="Blue Green">
    <a:dk1>
      <a:sysClr val="windowText" lastClr="000000"/>
    </a:dk1>
    <a:lt1>
      <a:sysClr val="window" lastClr="FFFFFF"/>
    </a:lt1>
    <a:dk2>
      <a:srgbClr val="373545"/>
    </a:dk2>
    <a:lt2>
      <a:srgbClr val="CEDBE6"/>
    </a:lt2>
    <a:accent1>
      <a:srgbClr val="3494BA"/>
    </a:accent1>
    <a:accent2>
      <a:srgbClr val="58B6C0"/>
    </a:accent2>
    <a:accent3>
      <a:srgbClr val="75BDA7"/>
    </a:accent3>
    <a:accent4>
      <a:srgbClr val="7A8C8E"/>
    </a:accent4>
    <a:accent5>
      <a:srgbClr val="84ACB6"/>
    </a:accent5>
    <a:accent6>
      <a:srgbClr val="2683C6"/>
    </a:accent6>
    <a:hlink>
      <a:srgbClr val="6B9F25"/>
    </a:hlink>
    <a:folHlink>
      <a:srgbClr val="9F6715"/>
    </a:folHlink>
  </a:clrScheme>
</a:themeOverride>
</file>

<file path=docProps/app.xml><?xml version="1.0" encoding="utf-8"?>
<Properties xmlns="http://schemas.openxmlformats.org/officeDocument/2006/extended-properties" xmlns:vt="http://schemas.openxmlformats.org/officeDocument/2006/docPropsVTypes">
  <Template/>
  <TotalTime>3538</TotalTime>
  <Words>1116</Words>
  <Application>Microsoft Office PowerPoint</Application>
  <PresentationFormat>Широкоэкранный</PresentationFormat>
  <Paragraphs>264</Paragraphs>
  <Slides>28</Slides>
  <Notes>0</Notes>
  <HiddenSlides>0</HiddenSlides>
  <MMClips>0</MMClips>
  <ScaleCrop>false</ScaleCrop>
  <HeadingPairs>
    <vt:vector size="6" baseType="variant">
      <vt:variant>
        <vt:lpstr>Использованные шрифты</vt:lpstr>
      </vt:variant>
      <vt:variant>
        <vt:i4>3</vt:i4>
      </vt:variant>
      <vt:variant>
        <vt:lpstr>Тема</vt:lpstr>
      </vt:variant>
      <vt:variant>
        <vt:i4>1</vt:i4>
      </vt:variant>
      <vt:variant>
        <vt:lpstr>Заголовки слайдов</vt:lpstr>
      </vt:variant>
      <vt:variant>
        <vt:i4>28</vt:i4>
      </vt:variant>
    </vt:vector>
  </HeadingPairs>
  <TitlesOfParts>
    <vt:vector size="32" baseType="lpstr">
      <vt:lpstr>Arial</vt:lpstr>
      <vt:lpstr>Calibri</vt:lpstr>
      <vt:lpstr>Wingdings</vt:lpstr>
      <vt:lpstr>Praktiki dərs şablonu 7</vt:lpstr>
      <vt:lpstr>     Acute heart failure</vt:lpstr>
      <vt:lpstr>Definition</vt:lpstr>
      <vt:lpstr>Classification</vt:lpstr>
      <vt:lpstr>Causes and risk factors</vt:lpstr>
      <vt:lpstr>Pathogenetic mechanism</vt:lpstr>
      <vt:lpstr>Clinical course</vt:lpstr>
      <vt:lpstr>Common complications</vt:lpstr>
      <vt:lpstr>Clinical examination </vt:lpstr>
      <vt:lpstr>Laboratory examination</vt:lpstr>
      <vt:lpstr>Imaging and other</vt:lpstr>
      <vt:lpstr>Suspiction</vt:lpstr>
      <vt:lpstr>Confirmation of the diagnosis</vt:lpstr>
      <vt:lpstr>Differential diagnosis</vt:lpstr>
      <vt:lpstr>Diagnostic criteria</vt:lpstr>
      <vt:lpstr>Denial of AHF</vt:lpstr>
      <vt:lpstr>Determination of the cause</vt:lpstr>
      <vt:lpstr>Severity and complications</vt:lpstr>
      <vt:lpstr>Treatment principles</vt:lpstr>
      <vt:lpstr>Treatment methods</vt:lpstr>
      <vt:lpstr>Indications for surgery</vt:lpstr>
      <vt:lpstr>Contraindications to the operation</vt:lpstr>
      <vt:lpstr>Treatment approach</vt:lpstr>
      <vt:lpstr>Prognosis</vt:lpstr>
      <vt:lpstr>Profilaction</vt:lpstr>
      <vt:lpstr>Screening </vt:lpstr>
      <vt:lpstr>Follow up</vt:lpstr>
      <vt:lpstr>Rehabilitation</vt:lpstr>
      <vt:lpstr>Thank you for attention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Nuru Bayramov</dc:creator>
  <cp:lastModifiedBy>Shukufa Musayeva</cp:lastModifiedBy>
  <cp:revision>100</cp:revision>
  <dcterms:created xsi:type="dcterms:W3CDTF">2023-05-31T15:19:45Z</dcterms:created>
  <dcterms:modified xsi:type="dcterms:W3CDTF">2023-09-17T17:18:38Z</dcterms:modified>
</cp:coreProperties>
</file>