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91" r:id="rId2"/>
    <p:sldId id="259" r:id="rId3"/>
    <p:sldId id="260" r:id="rId4"/>
    <p:sldId id="261" r:id="rId5"/>
    <p:sldId id="444" r:id="rId6"/>
    <p:sldId id="270" r:id="rId7"/>
    <p:sldId id="271" r:id="rId8"/>
    <p:sldId id="272" r:id="rId9"/>
    <p:sldId id="273" r:id="rId10"/>
    <p:sldId id="274" r:id="rId11"/>
    <p:sldId id="448" r:id="rId12"/>
    <p:sldId id="275" r:id="rId13"/>
    <p:sldId id="276" r:id="rId14"/>
    <p:sldId id="277" r:id="rId15"/>
    <p:sldId id="279" r:id="rId16"/>
    <p:sldId id="258" r:id="rId17"/>
    <p:sldId id="450" r:id="rId18"/>
    <p:sldId id="280" r:id="rId19"/>
    <p:sldId id="452" r:id="rId20"/>
    <p:sldId id="281" r:id="rId21"/>
    <p:sldId id="284" r:id="rId22"/>
    <p:sldId id="453" r:id="rId23"/>
    <p:sldId id="285" r:id="rId24"/>
    <p:sldId id="286" r:id="rId25"/>
    <p:sldId id="287" r:id="rId26"/>
    <p:sldId id="288" r:id="rId27"/>
    <p:sldId id="289" r:id="rId28"/>
    <p:sldId id="292" r:id="rId29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3" d="100"/>
          <a:sy n="73" d="100"/>
        </p:scale>
        <p:origin x="195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FC83FEC0-E4EE-498E-8A8C-486C965CF916}"/>
    <pc:docChg chg="custSel modSld modMainMaster modNotesMaster modHandout">
      <pc:chgData name="Shukufa Musayeva" userId="925d085fcd50c50b" providerId="LiveId" clId="{FC83FEC0-E4EE-498E-8A8C-486C965CF916}" dt="2023-09-17T15:19:11.199" v="634" actId="113"/>
      <pc:docMkLst>
        <pc:docMk/>
      </pc:docMkLst>
      <pc:sldChg chg="addSp delSp modSp mod">
        <pc:chgData name="Shukufa Musayeva" userId="925d085fcd50c50b" providerId="LiveId" clId="{FC83FEC0-E4EE-498E-8A8C-486C965CF916}" dt="2023-09-17T13:41:22.852" v="417"/>
        <pc:sldMkLst>
          <pc:docMk/>
          <pc:sldMk cId="2957366405" sldId="258"/>
        </pc:sldMkLst>
        <pc:spChg chg="del">
          <ac:chgData name="Shukufa Musayeva" userId="925d085fcd50c50b" providerId="LiveId" clId="{FC83FEC0-E4EE-498E-8A8C-486C965CF916}" dt="2023-09-12T23:38:25.116" v="36" actId="478"/>
          <ac:spMkLst>
            <pc:docMk/>
            <pc:sldMk cId="2957366405" sldId="258"/>
            <ac:spMk id="2" creationId="{23FC2F84-AEC5-5C53-FDC8-1CE8B81CA406}"/>
          </ac:spMkLst>
        </pc:spChg>
        <pc:spChg chg="add mod">
          <ac:chgData name="Shukufa Musayeva" userId="925d085fcd50c50b" providerId="LiveId" clId="{FC83FEC0-E4EE-498E-8A8C-486C965CF916}" dt="2023-09-12T23:38:26.110" v="37"/>
          <ac:spMkLst>
            <pc:docMk/>
            <pc:sldMk cId="2957366405" sldId="258"/>
            <ac:spMk id="3" creationId="{9D1CEB5D-C8DA-D0BF-FEEA-F818339C2BB0}"/>
          </ac:spMkLst>
        </pc:spChg>
        <pc:spChg chg="mod">
          <ac:chgData name="Shukufa Musayeva" userId="925d085fcd50c50b" providerId="LiveId" clId="{FC83FEC0-E4EE-498E-8A8C-486C965CF916}" dt="2023-09-17T13:41:22.852" v="417"/>
          <ac:spMkLst>
            <pc:docMk/>
            <pc:sldMk cId="2957366405" sldId="258"/>
            <ac:spMk id="6" creationId="{00000000-0000-0000-0000-000000000000}"/>
          </ac:spMkLst>
        </pc:spChg>
        <pc:spChg chg="mod">
          <ac:chgData name="Shukufa Musayeva" userId="925d085fcd50c50b" providerId="LiveId" clId="{FC83FEC0-E4EE-498E-8A8C-486C965CF916}" dt="2023-09-17T13:41:13.919" v="414" actId="1076"/>
          <ac:spMkLst>
            <pc:docMk/>
            <pc:sldMk cId="2957366405" sldId="258"/>
            <ac:spMk id="7" creationId="{00000000-0000-0000-0000-000000000000}"/>
          </ac:spMkLst>
        </pc:spChg>
        <pc:picChg chg="add mod">
          <ac:chgData name="Shukufa Musayeva" userId="925d085fcd50c50b" providerId="LiveId" clId="{FC83FEC0-E4EE-498E-8A8C-486C965CF916}" dt="2023-09-17T13:41:19.326" v="416" actId="1076"/>
          <ac:picMkLst>
            <pc:docMk/>
            <pc:sldMk cId="2957366405" sldId="258"/>
            <ac:picMk id="2" creationId="{10D1F402-7CEC-525A-D2A1-CE6161298E24}"/>
          </ac:picMkLst>
        </pc:picChg>
      </pc:sldChg>
      <pc:sldChg chg="modSp mod">
        <pc:chgData name="Shukufa Musayeva" userId="925d085fcd50c50b" providerId="LiveId" clId="{FC83FEC0-E4EE-498E-8A8C-486C965CF916}" dt="2023-09-17T13:25:11.149" v="92" actId="1076"/>
        <pc:sldMkLst>
          <pc:docMk/>
          <pc:sldMk cId="1075191531" sldId="259"/>
        </pc:sldMkLst>
        <pc:spChg chg="mod">
          <ac:chgData name="Shukufa Musayeva" userId="925d085fcd50c50b" providerId="LiveId" clId="{FC83FEC0-E4EE-498E-8A8C-486C965CF916}" dt="2023-09-17T13:24:54.953" v="89" actId="404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25:11.149" v="92" actId="1076"/>
          <ac:spMkLst>
            <pc:docMk/>
            <pc:sldMk cId="1075191531" sldId="259"/>
            <ac:spMk id="3" creationId="{5C265CEC-C6EF-E878-05B9-C312B97FD5CC}"/>
          </ac:spMkLst>
        </pc:spChg>
        <pc:spChg chg="mod">
          <ac:chgData name="Shukufa Musayeva" userId="925d085fcd50c50b" providerId="LiveId" clId="{FC83FEC0-E4EE-498E-8A8C-486C965CF916}" dt="2023-09-12T23:35:58.474" v="2" actId="207"/>
          <ac:spMkLst>
            <pc:docMk/>
            <pc:sldMk cId="1075191531" sldId="259"/>
            <ac:spMk id="4" creationId="{07250675-42F5-51EA-20BB-C7455217F25C}"/>
          </ac:spMkLst>
        </pc:spChg>
      </pc:sldChg>
      <pc:sldChg chg="addSp delSp modSp mod">
        <pc:chgData name="Shukufa Musayeva" userId="925d085fcd50c50b" providerId="LiveId" clId="{FC83FEC0-E4EE-498E-8A8C-486C965CF916}" dt="2023-09-17T13:25:40.358" v="96" actId="20577"/>
        <pc:sldMkLst>
          <pc:docMk/>
          <pc:sldMk cId="654378070" sldId="260"/>
        </pc:sldMkLst>
        <pc:spChg chg="mod">
          <ac:chgData name="Shukufa Musayeva" userId="925d085fcd50c50b" providerId="LiveId" clId="{FC83FEC0-E4EE-498E-8A8C-486C965CF916}" dt="2023-09-17T13:25:22.709" v="94" actId="403"/>
          <ac:spMkLst>
            <pc:docMk/>
            <pc:sldMk cId="654378070" sldId="260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25:40.358" v="96" actId="20577"/>
          <ac:spMkLst>
            <pc:docMk/>
            <pc:sldMk cId="654378070" sldId="260"/>
            <ac:spMk id="3" creationId="{00000000-0000-0000-0000-000000000000}"/>
          </ac:spMkLst>
        </pc:spChg>
        <pc:spChg chg="del">
          <ac:chgData name="Shukufa Musayeva" userId="925d085fcd50c50b" providerId="LiveId" clId="{FC83FEC0-E4EE-498E-8A8C-486C965CF916}" dt="2023-09-12T23:37:06.376" v="6" actId="478"/>
          <ac:spMkLst>
            <pc:docMk/>
            <pc:sldMk cId="654378070" sldId="260"/>
            <ac:spMk id="4" creationId="{D92D02B7-DD00-54E9-DCAF-EE621A173713}"/>
          </ac:spMkLst>
        </pc:spChg>
        <pc:spChg chg="add del mod">
          <ac:chgData name="Shukufa Musayeva" userId="925d085fcd50c50b" providerId="LiveId" clId="{FC83FEC0-E4EE-498E-8A8C-486C965CF916}" dt="2023-09-12T23:37:17.059" v="10" actId="478"/>
          <ac:spMkLst>
            <pc:docMk/>
            <pc:sldMk cId="654378070" sldId="260"/>
            <ac:spMk id="5" creationId="{43B077B5-C6B9-36A8-507C-51B81D36A31B}"/>
          </ac:spMkLst>
        </pc:spChg>
        <pc:spChg chg="add del mod">
          <ac:chgData name="Shukufa Musayeva" userId="925d085fcd50c50b" providerId="LiveId" clId="{FC83FEC0-E4EE-498E-8A8C-486C965CF916}" dt="2023-09-12T23:37:13.785" v="9" actId="478"/>
          <ac:spMkLst>
            <pc:docMk/>
            <pc:sldMk cId="654378070" sldId="260"/>
            <ac:spMk id="6" creationId="{FC32BD6D-0F58-8800-39A2-BDFD3BAE58A9}"/>
          </ac:spMkLst>
        </pc:spChg>
        <pc:spChg chg="add mod">
          <ac:chgData name="Shukufa Musayeva" userId="925d085fcd50c50b" providerId="LiveId" clId="{FC83FEC0-E4EE-498E-8A8C-486C965CF916}" dt="2023-09-12T23:37:27.316" v="11"/>
          <ac:spMkLst>
            <pc:docMk/>
            <pc:sldMk cId="654378070" sldId="260"/>
            <ac:spMk id="7" creationId="{C4CC3C60-CED6-E516-EDE5-DD5647D420F2}"/>
          </ac:spMkLst>
        </pc:spChg>
        <pc:picChg chg="add mod ord">
          <ac:chgData name="Shukufa Musayeva" userId="925d085fcd50c50b" providerId="LiveId" clId="{FC83FEC0-E4EE-498E-8A8C-486C965CF916}" dt="2023-09-17T13:24:17.749" v="85" actId="167"/>
          <ac:picMkLst>
            <pc:docMk/>
            <pc:sldMk cId="654378070" sldId="260"/>
            <ac:picMk id="4" creationId="{4B9931ED-202B-64F9-F7C4-4473142F0974}"/>
          </ac:picMkLst>
        </pc:picChg>
      </pc:sldChg>
      <pc:sldChg chg="addSp delSp modSp mod">
        <pc:chgData name="Shukufa Musayeva" userId="925d085fcd50c50b" providerId="LiveId" clId="{FC83FEC0-E4EE-498E-8A8C-486C965CF916}" dt="2023-09-17T13:26:04.788" v="99"/>
        <pc:sldMkLst>
          <pc:docMk/>
          <pc:sldMk cId="1847406789" sldId="261"/>
        </pc:sldMkLst>
        <pc:spChg chg="mod">
          <ac:chgData name="Shukufa Musayeva" userId="925d085fcd50c50b" providerId="LiveId" clId="{FC83FEC0-E4EE-498E-8A8C-486C965CF916}" dt="2023-09-17T13:25:56.621" v="98" actId="403"/>
          <ac:spMkLst>
            <pc:docMk/>
            <pc:sldMk cId="1847406789" sldId="261"/>
            <ac:spMk id="2" creationId="{D6ADA307-D8CB-E4B2-954D-BBF6CBFA9DFE}"/>
          </ac:spMkLst>
        </pc:spChg>
        <pc:spChg chg="del">
          <ac:chgData name="Shukufa Musayeva" userId="925d085fcd50c50b" providerId="LiveId" clId="{FC83FEC0-E4EE-498E-8A8C-486C965CF916}" dt="2023-09-12T23:37:30.544" v="12" actId="478"/>
          <ac:spMkLst>
            <pc:docMk/>
            <pc:sldMk cId="1847406789" sldId="261"/>
            <ac:spMk id="3" creationId="{96885270-69B8-9D6E-C87A-341A0BE7E661}"/>
          </ac:spMkLst>
        </pc:spChg>
        <pc:spChg chg="add mod">
          <ac:chgData name="Shukufa Musayeva" userId="925d085fcd50c50b" providerId="LiveId" clId="{FC83FEC0-E4EE-498E-8A8C-486C965CF916}" dt="2023-09-12T23:37:31.649" v="13"/>
          <ac:spMkLst>
            <pc:docMk/>
            <pc:sldMk cId="1847406789" sldId="261"/>
            <ac:spMk id="4" creationId="{5F236F9F-98B7-E361-C2AE-9CB531479D67}"/>
          </ac:spMkLst>
        </pc:spChg>
        <pc:spChg chg="mod">
          <ac:chgData name="Shukufa Musayeva" userId="925d085fcd50c50b" providerId="LiveId" clId="{FC83FEC0-E4EE-498E-8A8C-486C965CF916}" dt="2023-09-17T13:26:04.788" v="99"/>
          <ac:spMkLst>
            <pc:docMk/>
            <pc:sldMk cId="1847406789" sldId="261"/>
            <ac:spMk id="15" creationId="{00000000-0000-0000-0000-000000000000}"/>
          </ac:spMkLst>
        </pc:spChg>
      </pc:sldChg>
      <pc:sldChg chg="addSp delSp modSp mod">
        <pc:chgData name="Shukufa Musayeva" userId="925d085fcd50c50b" providerId="LiveId" clId="{FC83FEC0-E4EE-498E-8A8C-486C965CF916}" dt="2023-09-17T13:53:28.710" v="554"/>
        <pc:sldMkLst>
          <pc:docMk/>
          <pc:sldMk cId="0" sldId="270"/>
        </pc:sldMkLst>
        <pc:spChg chg="del">
          <ac:chgData name="Shukufa Musayeva" userId="925d085fcd50c50b" providerId="LiveId" clId="{FC83FEC0-E4EE-498E-8A8C-486C965CF916}" dt="2023-09-12T23:37:39.261" v="16" actId="478"/>
          <ac:spMkLst>
            <pc:docMk/>
            <pc:sldMk cId="0" sldId="270"/>
            <ac:spMk id="2" creationId="{7CCAE8A3-31B6-16FA-CD1A-3FF21B4FF671}"/>
          </ac:spMkLst>
        </pc:spChg>
        <pc:spChg chg="add mod">
          <ac:chgData name="Shukufa Musayeva" userId="925d085fcd50c50b" providerId="LiveId" clId="{FC83FEC0-E4EE-498E-8A8C-486C965CF916}" dt="2023-09-12T23:37:40.178" v="17"/>
          <ac:spMkLst>
            <pc:docMk/>
            <pc:sldMk cId="0" sldId="270"/>
            <ac:spMk id="3" creationId="{02F428D0-69A0-855C-6481-3513E379B7C6}"/>
          </ac:spMkLst>
        </pc:spChg>
        <pc:spChg chg="mod">
          <ac:chgData name="Shukufa Musayeva" userId="925d085fcd50c50b" providerId="LiveId" clId="{FC83FEC0-E4EE-498E-8A8C-486C965CF916}" dt="2023-09-17T13:53:28.710" v="554"/>
          <ac:spMkLst>
            <pc:docMk/>
            <pc:sldMk cId="0" sldId="270"/>
            <ac:spMk id="4" creationId="{00000000-0000-0000-0000-000000000000}"/>
          </ac:spMkLst>
        </pc:spChg>
        <pc:spChg chg="mod">
          <ac:chgData name="Shukufa Musayeva" userId="925d085fcd50c50b" providerId="LiveId" clId="{FC83FEC0-E4EE-498E-8A8C-486C965CF916}" dt="2023-09-17T13:50:10.628" v="547"/>
          <ac:spMkLst>
            <pc:docMk/>
            <pc:sldMk cId="0" sldId="270"/>
            <ac:spMk id="6" creationId="{00000000-0000-0000-0000-000000000000}"/>
          </ac:spMkLst>
        </pc:spChg>
        <pc:spChg chg="mod">
          <ac:chgData name="Shukufa Musayeva" userId="925d085fcd50c50b" providerId="LiveId" clId="{FC83FEC0-E4EE-498E-8A8C-486C965CF916}" dt="2023-09-17T13:50:17.428" v="549"/>
          <ac:spMkLst>
            <pc:docMk/>
            <pc:sldMk cId="0" sldId="270"/>
            <ac:spMk id="7" creationId="{00000000-0000-0000-0000-000000000000}"/>
          </ac:spMkLst>
        </pc:spChg>
        <pc:spChg chg="mod">
          <ac:chgData name="Shukufa Musayeva" userId="925d085fcd50c50b" providerId="LiveId" clId="{FC83FEC0-E4EE-498E-8A8C-486C965CF916}" dt="2023-09-17T13:50:13.632" v="548"/>
          <ac:spMkLst>
            <pc:docMk/>
            <pc:sldMk cId="0" sldId="270"/>
            <ac:spMk id="8" creationId="{00000000-0000-0000-0000-000000000000}"/>
          </ac:spMkLst>
        </pc:spChg>
        <pc:spChg chg="mod">
          <ac:chgData name="Shukufa Musayeva" userId="925d085fcd50c50b" providerId="LiveId" clId="{FC83FEC0-E4EE-498E-8A8C-486C965CF916}" dt="2023-09-17T13:53:23.635" v="553"/>
          <ac:spMkLst>
            <pc:docMk/>
            <pc:sldMk cId="0" sldId="270"/>
            <ac:spMk id="9" creationId="{00000000-0000-0000-0000-000000000000}"/>
          </ac:spMkLst>
        </pc:spChg>
        <pc:spChg chg="mod">
          <ac:chgData name="Shukufa Musayeva" userId="925d085fcd50c50b" providerId="LiveId" clId="{FC83FEC0-E4EE-498E-8A8C-486C965CF916}" dt="2023-09-17T13:53:15.207" v="552"/>
          <ac:spMkLst>
            <pc:docMk/>
            <pc:sldMk cId="0" sldId="270"/>
            <ac:spMk id="10" creationId="{00000000-0000-0000-0000-000000000000}"/>
          </ac:spMkLst>
        </pc:spChg>
        <pc:spChg chg="mod">
          <ac:chgData name="Shukufa Musayeva" userId="925d085fcd50c50b" providerId="LiveId" clId="{FC83FEC0-E4EE-498E-8A8C-486C965CF916}" dt="2023-09-17T13:50:07.302" v="546"/>
          <ac:spMkLst>
            <pc:docMk/>
            <pc:sldMk cId="0" sldId="270"/>
            <ac:spMk id="15" creationId="{BF29CBCA-288D-AB5A-0320-F329970B7C60}"/>
          </ac:spMkLst>
        </pc:spChg>
        <pc:cxnChg chg="mod">
          <ac:chgData name="Shukufa Musayeva" userId="925d085fcd50c50b" providerId="LiveId" clId="{FC83FEC0-E4EE-498E-8A8C-486C965CF916}" dt="2023-09-17T13:53:12.964" v="551" actId="403"/>
          <ac:cxnSpMkLst>
            <pc:docMk/>
            <pc:sldMk cId="0" sldId="270"/>
            <ac:cxnSpMk id="41" creationId="{00000000-0000-0000-0000-000000000000}"/>
          </ac:cxnSpMkLst>
        </pc:cxnChg>
      </pc:sldChg>
      <pc:sldChg chg="addSp delSp modSp mod">
        <pc:chgData name="Shukufa Musayeva" userId="925d085fcd50c50b" providerId="LiveId" clId="{FC83FEC0-E4EE-498E-8A8C-486C965CF916}" dt="2023-09-17T13:49:51.074" v="544"/>
        <pc:sldMkLst>
          <pc:docMk/>
          <pc:sldMk cId="2417158581" sldId="271"/>
        </pc:sldMkLst>
        <pc:spChg chg="mod">
          <ac:chgData name="Shukufa Musayeva" userId="925d085fcd50c50b" providerId="LiveId" clId="{FC83FEC0-E4EE-498E-8A8C-486C965CF916}" dt="2023-09-17T13:49:38.911" v="542" actId="403"/>
          <ac:spMkLst>
            <pc:docMk/>
            <pc:sldMk cId="2417158581" sldId="271"/>
            <ac:spMk id="2" creationId="{D6ADA307-D8CB-E4B2-954D-BBF6CBFA9DFE}"/>
          </ac:spMkLst>
        </pc:spChg>
        <pc:spChg chg="del">
          <ac:chgData name="Shukufa Musayeva" userId="925d085fcd50c50b" providerId="LiveId" clId="{FC83FEC0-E4EE-498E-8A8C-486C965CF916}" dt="2023-09-12T23:37:43.436" v="18" actId="478"/>
          <ac:spMkLst>
            <pc:docMk/>
            <pc:sldMk cId="2417158581" sldId="271"/>
            <ac:spMk id="4" creationId="{418571A9-DF91-77E7-906B-A936865D2C59}"/>
          </ac:spMkLst>
        </pc:spChg>
        <pc:spChg chg="add mod">
          <ac:chgData name="Shukufa Musayeva" userId="925d085fcd50c50b" providerId="LiveId" clId="{FC83FEC0-E4EE-498E-8A8C-486C965CF916}" dt="2023-09-12T23:37:44.327" v="19"/>
          <ac:spMkLst>
            <pc:docMk/>
            <pc:sldMk cId="2417158581" sldId="271"/>
            <ac:spMk id="5" creationId="{23934414-8C2C-5B30-64CF-26F376E53175}"/>
          </ac:spMkLst>
        </pc:spChg>
        <pc:spChg chg="mod">
          <ac:chgData name="Shukufa Musayeva" userId="925d085fcd50c50b" providerId="LiveId" clId="{FC83FEC0-E4EE-498E-8A8C-486C965CF916}" dt="2023-09-17T13:49:47.759" v="543"/>
          <ac:spMkLst>
            <pc:docMk/>
            <pc:sldMk cId="2417158581" sldId="271"/>
            <ac:spMk id="6" creationId="{00000000-0000-0000-0000-000000000000}"/>
          </ac:spMkLst>
        </pc:spChg>
        <pc:spChg chg="mod">
          <ac:chgData name="Shukufa Musayeva" userId="925d085fcd50c50b" providerId="LiveId" clId="{FC83FEC0-E4EE-498E-8A8C-486C965CF916}" dt="2023-09-17T13:49:51.074" v="544"/>
          <ac:spMkLst>
            <pc:docMk/>
            <pc:sldMk cId="2417158581" sldId="271"/>
            <ac:spMk id="7" creationId="{00000000-0000-0000-0000-000000000000}"/>
          </ac:spMkLst>
        </pc:spChg>
      </pc:sldChg>
      <pc:sldChg chg="addSp delSp modSp mod">
        <pc:chgData name="Shukufa Musayeva" userId="925d085fcd50c50b" providerId="LiveId" clId="{FC83FEC0-E4EE-498E-8A8C-486C965CF916}" dt="2023-09-17T13:49:19.801" v="539"/>
        <pc:sldMkLst>
          <pc:docMk/>
          <pc:sldMk cId="1682987648" sldId="272"/>
        </pc:sldMkLst>
        <pc:spChg chg="mod">
          <ac:chgData name="Shukufa Musayeva" userId="925d085fcd50c50b" providerId="LiveId" clId="{FC83FEC0-E4EE-498E-8A8C-486C965CF916}" dt="2023-09-17T13:49:16.224" v="538" actId="1076"/>
          <ac:spMkLst>
            <pc:docMk/>
            <pc:sldMk cId="1682987648" sldId="272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49:19.801" v="539"/>
          <ac:spMkLst>
            <pc:docMk/>
            <pc:sldMk cId="1682987648" sldId="272"/>
            <ac:spMk id="3" creationId="{5C265CEC-C6EF-E878-05B9-C312B97FD5CC}"/>
          </ac:spMkLst>
        </pc:spChg>
        <pc:spChg chg="del">
          <ac:chgData name="Shukufa Musayeva" userId="925d085fcd50c50b" providerId="LiveId" clId="{FC83FEC0-E4EE-498E-8A8C-486C965CF916}" dt="2023-09-12T23:37:47.173" v="20" actId="478"/>
          <ac:spMkLst>
            <pc:docMk/>
            <pc:sldMk cId="1682987648" sldId="272"/>
            <ac:spMk id="4" creationId="{170364EA-6F5F-B7A3-8FBE-CDBBA0FEFF6B}"/>
          </ac:spMkLst>
        </pc:spChg>
        <pc:spChg chg="add mod">
          <ac:chgData name="Shukufa Musayeva" userId="925d085fcd50c50b" providerId="LiveId" clId="{FC83FEC0-E4EE-498E-8A8C-486C965CF916}" dt="2023-09-12T23:37:47.862" v="21"/>
          <ac:spMkLst>
            <pc:docMk/>
            <pc:sldMk cId="1682987648" sldId="272"/>
            <ac:spMk id="5" creationId="{7B623A9E-0400-39CB-3F34-876137E924B3}"/>
          </ac:spMkLst>
        </pc:spChg>
      </pc:sldChg>
      <pc:sldChg chg="addSp delSp modSp mod">
        <pc:chgData name="Shukufa Musayeva" userId="925d085fcd50c50b" providerId="LiveId" clId="{FC83FEC0-E4EE-498E-8A8C-486C965CF916}" dt="2023-09-17T14:10:50.179" v="608" actId="14100"/>
        <pc:sldMkLst>
          <pc:docMk/>
          <pc:sldMk cId="2772297199" sldId="273"/>
        </pc:sldMkLst>
        <pc:spChg chg="mod">
          <ac:chgData name="Shukufa Musayeva" userId="925d085fcd50c50b" providerId="LiveId" clId="{FC83FEC0-E4EE-498E-8A8C-486C965CF916}" dt="2023-09-17T13:48:39.951" v="530" actId="403"/>
          <ac:spMkLst>
            <pc:docMk/>
            <pc:sldMk cId="2772297199" sldId="273"/>
            <ac:spMk id="2" creationId="{D6ADA307-D8CB-E4B2-954D-BBF6CBFA9DFE}"/>
          </ac:spMkLst>
        </pc:spChg>
        <pc:spChg chg="del">
          <ac:chgData name="Shukufa Musayeva" userId="925d085fcd50c50b" providerId="LiveId" clId="{FC83FEC0-E4EE-498E-8A8C-486C965CF916}" dt="2023-09-12T23:37:54.726" v="22" actId="478"/>
          <ac:spMkLst>
            <pc:docMk/>
            <pc:sldMk cId="2772297199" sldId="273"/>
            <ac:spMk id="3" creationId="{9B50DC05-706F-F0B7-46EE-913FFF938F86}"/>
          </ac:spMkLst>
        </pc:spChg>
        <pc:spChg chg="add mod">
          <ac:chgData name="Shukufa Musayeva" userId="925d085fcd50c50b" providerId="LiveId" clId="{FC83FEC0-E4EE-498E-8A8C-486C965CF916}" dt="2023-09-12T23:37:55.419" v="23"/>
          <ac:spMkLst>
            <pc:docMk/>
            <pc:sldMk cId="2772297199" sldId="273"/>
            <ac:spMk id="4" creationId="{C7B9557A-64C1-BC56-76CE-679FC69D289A}"/>
          </ac:spMkLst>
        </pc:spChg>
        <pc:spChg chg="mod">
          <ac:chgData name="Shukufa Musayeva" userId="925d085fcd50c50b" providerId="LiveId" clId="{FC83FEC0-E4EE-498E-8A8C-486C965CF916}" dt="2023-09-17T14:10:33.091" v="605" actId="255"/>
          <ac:spMkLst>
            <pc:docMk/>
            <pc:sldMk cId="2772297199" sldId="273"/>
            <ac:spMk id="5" creationId="{00000000-0000-0000-0000-000000000000}"/>
          </ac:spMkLst>
        </pc:spChg>
        <pc:spChg chg="add mod">
          <ac:chgData name="Shukufa Musayeva" userId="925d085fcd50c50b" providerId="LiveId" clId="{FC83FEC0-E4EE-498E-8A8C-486C965CF916}" dt="2023-09-17T14:10:50.179" v="608" actId="14100"/>
          <ac:spMkLst>
            <pc:docMk/>
            <pc:sldMk cId="2772297199" sldId="273"/>
            <ac:spMk id="7" creationId="{81F96A0B-4AB0-371C-5D7E-CFA1BDB004A3}"/>
          </ac:spMkLst>
        </pc:spChg>
        <pc:picChg chg="add mod">
          <ac:chgData name="Shukufa Musayeva" userId="925d085fcd50c50b" providerId="LiveId" clId="{FC83FEC0-E4EE-498E-8A8C-486C965CF916}" dt="2023-09-17T14:10:12.648" v="603" actId="1076"/>
          <ac:picMkLst>
            <pc:docMk/>
            <pc:sldMk cId="2772297199" sldId="273"/>
            <ac:picMk id="3" creationId="{5F6340AA-4824-479E-F2F5-146B1A31B073}"/>
          </ac:picMkLst>
        </pc:picChg>
      </pc:sldChg>
      <pc:sldChg chg="addSp delSp modSp mod">
        <pc:chgData name="Shukufa Musayeva" userId="925d085fcd50c50b" providerId="LiveId" clId="{FC83FEC0-E4EE-498E-8A8C-486C965CF916}" dt="2023-09-17T13:48:26.002" v="527" actId="14100"/>
        <pc:sldMkLst>
          <pc:docMk/>
          <pc:sldMk cId="2753096818" sldId="274"/>
        </pc:sldMkLst>
        <pc:spChg chg="mod">
          <ac:chgData name="Shukufa Musayeva" userId="925d085fcd50c50b" providerId="LiveId" clId="{FC83FEC0-E4EE-498E-8A8C-486C965CF916}" dt="2023-09-17T13:47:56.573" v="519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48:09.984" v="523" actId="27636"/>
          <ac:spMkLst>
            <pc:docMk/>
            <pc:sldMk cId="2753096818" sldId="274"/>
            <ac:spMk id="3" creationId="{5C265CEC-C6EF-E878-05B9-C312B97FD5CC}"/>
          </ac:spMkLst>
        </pc:spChg>
        <pc:spChg chg="del">
          <ac:chgData name="Shukufa Musayeva" userId="925d085fcd50c50b" providerId="LiveId" clId="{FC83FEC0-E4EE-498E-8A8C-486C965CF916}" dt="2023-09-12T23:37:58.367" v="24" actId="478"/>
          <ac:spMkLst>
            <pc:docMk/>
            <pc:sldMk cId="2753096818" sldId="274"/>
            <ac:spMk id="4" creationId="{920C584D-3F09-8CE1-9E1F-852A49ABA76B}"/>
          </ac:spMkLst>
        </pc:spChg>
        <pc:spChg chg="add mod">
          <ac:chgData name="Shukufa Musayeva" userId="925d085fcd50c50b" providerId="LiveId" clId="{FC83FEC0-E4EE-498E-8A8C-486C965CF916}" dt="2023-09-12T23:37:58.929" v="25"/>
          <ac:spMkLst>
            <pc:docMk/>
            <pc:sldMk cId="2753096818" sldId="274"/>
            <ac:spMk id="5" creationId="{86CA5DB7-D027-DEBE-5F10-E588B8AB12C4}"/>
          </ac:spMkLst>
        </pc:spChg>
        <pc:picChg chg="add del mod">
          <ac:chgData name="Shukufa Musayeva" userId="925d085fcd50c50b" providerId="LiveId" clId="{FC83FEC0-E4EE-498E-8A8C-486C965CF916}" dt="2023-09-17T13:42:41.612" v="430" actId="21"/>
          <ac:picMkLst>
            <pc:docMk/>
            <pc:sldMk cId="2753096818" sldId="274"/>
            <ac:picMk id="4" creationId="{3EB5F9BC-C2CD-6EF3-F8E7-EE91C759BC71}"/>
          </ac:picMkLst>
        </pc:picChg>
        <pc:picChg chg="add mod">
          <ac:chgData name="Shukufa Musayeva" userId="925d085fcd50c50b" providerId="LiveId" clId="{FC83FEC0-E4EE-498E-8A8C-486C965CF916}" dt="2023-09-17T13:48:26.002" v="527" actId="14100"/>
          <ac:picMkLst>
            <pc:docMk/>
            <pc:sldMk cId="2753096818" sldId="274"/>
            <ac:picMk id="6" creationId="{1ACAB2CF-81D6-0FD8-2907-E6F8E529DEB7}"/>
          </ac:picMkLst>
        </pc:picChg>
      </pc:sldChg>
      <pc:sldChg chg="addSp delSp modSp mod">
        <pc:chgData name="Shukufa Musayeva" userId="925d085fcd50c50b" providerId="LiveId" clId="{FC83FEC0-E4EE-498E-8A8C-486C965CF916}" dt="2023-09-17T13:45:00.793" v="457" actId="1076"/>
        <pc:sldMkLst>
          <pc:docMk/>
          <pc:sldMk cId="1079146458" sldId="275"/>
        </pc:sldMkLst>
        <pc:spChg chg="mod">
          <ac:chgData name="Shukufa Musayeva" userId="925d085fcd50c50b" providerId="LiveId" clId="{FC83FEC0-E4EE-498E-8A8C-486C965CF916}" dt="2023-09-17T13:45:00.793" v="457" actId="1076"/>
          <ac:spMkLst>
            <pc:docMk/>
            <pc:sldMk cId="1079146458" sldId="275"/>
            <ac:spMk id="2" creationId="{D6ADA307-D8CB-E4B2-954D-BBF6CBFA9DFE}"/>
          </ac:spMkLst>
        </pc:spChg>
        <pc:spChg chg="del">
          <ac:chgData name="Shukufa Musayeva" userId="925d085fcd50c50b" providerId="LiveId" clId="{FC83FEC0-E4EE-498E-8A8C-486C965CF916}" dt="2023-09-12T23:38:07.864" v="28" actId="478"/>
          <ac:spMkLst>
            <pc:docMk/>
            <pc:sldMk cId="1079146458" sldId="275"/>
            <ac:spMk id="4" creationId="{238CA2EC-EC63-E912-B9B1-715A312B0477}"/>
          </ac:spMkLst>
        </pc:spChg>
        <pc:spChg chg="add mod">
          <ac:chgData name="Shukufa Musayeva" userId="925d085fcd50c50b" providerId="LiveId" clId="{FC83FEC0-E4EE-498E-8A8C-486C965CF916}" dt="2023-09-12T23:38:08.363" v="29"/>
          <ac:spMkLst>
            <pc:docMk/>
            <pc:sldMk cId="1079146458" sldId="275"/>
            <ac:spMk id="5" creationId="{759AEFEE-5968-02F3-BBDA-403CFA04EE79}"/>
          </ac:spMkLst>
        </pc:spChg>
      </pc:sldChg>
      <pc:sldChg chg="addSp delSp modSp mod">
        <pc:chgData name="Shukufa Musayeva" userId="925d085fcd50c50b" providerId="LiveId" clId="{FC83FEC0-E4EE-498E-8A8C-486C965CF916}" dt="2023-09-17T13:44:39.353" v="453"/>
        <pc:sldMkLst>
          <pc:docMk/>
          <pc:sldMk cId="3290620826" sldId="276"/>
        </pc:sldMkLst>
        <pc:spChg chg="mod">
          <ac:chgData name="Shukufa Musayeva" userId="925d085fcd50c50b" providerId="LiveId" clId="{FC83FEC0-E4EE-498E-8A8C-486C965CF916}" dt="2023-09-17T13:44:39.353" v="453"/>
          <ac:spMkLst>
            <pc:docMk/>
            <pc:sldMk cId="3290620826" sldId="276"/>
            <ac:spMk id="2" creationId="{D6ADA307-D8CB-E4B2-954D-BBF6CBFA9DFE}"/>
          </ac:spMkLst>
        </pc:spChg>
        <pc:spChg chg="del">
          <ac:chgData name="Shukufa Musayeva" userId="925d085fcd50c50b" providerId="LiveId" clId="{FC83FEC0-E4EE-498E-8A8C-486C965CF916}" dt="2023-09-12T23:38:11.518" v="30" actId="478"/>
          <ac:spMkLst>
            <pc:docMk/>
            <pc:sldMk cId="3290620826" sldId="276"/>
            <ac:spMk id="4" creationId="{B6B9FA32-6B4F-669A-91D0-9C522A45867A}"/>
          </ac:spMkLst>
        </pc:spChg>
        <pc:spChg chg="add mod">
          <ac:chgData name="Shukufa Musayeva" userId="925d085fcd50c50b" providerId="LiveId" clId="{FC83FEC0-E4EE-498E-8A8C-486C965CF916}" dt="2023-09-12T23:38:12.014" v="31"/>
          <ac:spMkLst>
            <pc:docMk/>
            <pc:sldMk cId="3290620826" sldId="276"/>
            <ac:spMk id="5" creationId="{5EE6A5BD-F5EA-D764-B47C-094042C95635}"/>
          </ac:spMkLst>
        </pc:spChg>
      </pc:sldChg>
      <pc:sldChg chg="addSp delSp modSp mod">
        <pc:chgData name="Shukufa Musayeva" userId="925d085fcd50c50b" providerId="LiveId" clId="{FC83FEC0-E4EE-498E-8A8C-486C965CF916}" dt="2023-09-17T13:44:10.619" v="448" actId="14100"/>
        <pc:sldMkLst>
          <pc:docMk/>
          <pc:sldMk cId="4180653617" sldId="277"/>
        </pc:sldMkLst>
        <pc:spChg chg="mod">
          <ac:chgData name="Shukufa Musayeva" userId="925d085fcd50c50b" providerId="LiveId" clId="{FC83FEC0-E4EE-498E-8A8C-486C965CF916}" dt="2023-09-17T13:41:51.978" v="424"/>
          <ac:spMkLst>
            <pc:docMk/>
            <pc:sldMk cId="4180653617" sldId="277"/>
            <ac:spMk id="2" creationId="{D6ADA307-D8CB-E4B2-954D-BBF6CBFA9DFE}"/>
          </ac:spMkLst>
        </pc:spChg>
        <pc:spChg chg="del">
          <ac:chgData name="Shukufa Musayeva" userId="925d085fcd50c50b" providerId="LiveId" clId="{FC83FEC0-E4EE-498E-8A8C-486C965CF916}" dt="2023-09-12T23:38:15.837" v="32" actId="478"/>
          <ac:spMkLst>
            <pc:docMk/>
            <pc:sldMk cId="4180653617" sldId="277"/>
            <ac:spMk id="3" creationId="{9CE39CD9-4153-276F-4DAA-16B20DDA2917}"/>
          </ac:spMkLst>
        </pc:spChg>
        <pc:spChg chg="add mod">
          <ac:chgData name="Shukufa Musayeva" userId="925d085fcd50c50b" providerId="LiveId" clId="{FC83FEC0-E4EE-498E-8A8C-486C965CF916}" dt="2023-09-12T23:38:16.405" v="33"/>
          <ac:spMkLst>
            <pc:docMk/>
            <pc:sldMk cId="4180653617" sldId="277"/>
            <ac:spMk id="4" creationId="{F5DDEDF1-7702-02D9-5DE1-4CB64B85CAF4}"/>
          </ac:spMkLst>
        </pc:spChg>
        <pc:spChg chg="mod">
          <ac:chgData name="Shukufa Musayeva" userId="925d085fcd50c50b" providerId="LiveId" clId="{FC83FEC0-E4EE-498E-8A8C-486C965CF916}" dt="2023-09-17T13:44:10.619" v="448" actId="14100"/>
          <ac:spMkLst>
            <pc:docMk/>
            <pc:sldMk cId="4180653617" sldId="277"/>
            <ac:spMk id="5" creationId="{00000000-0000-0000-0000-000000000000}"/>
          </ac:spMkLst>
        </pc:spChg>
        <pc:picChg chg="add del mod">
          <ac:chgData name="Shukufa Musayeva" userId="925d085fcd50c50b" providerId="LiveId" clId="{FC83FEC0-E4EE-498E-8A8C-486C965CF916}" dt="2023-09-17T13:42:31.481" v="427" actId="21"/>
          <ac:picMkLst>
            <pc:docMk/>
            <pc:sldMk cId="4180653617" sldId="277"/>
            <ac:picMk id="3" creationId="{048972E8-D8B7-3ADA-2F3F-048B207A2730}"/>
          </ac:picMkLst>
        </pc:picChg>
        <pc:picChg chg="add mod">
          <ac:chgData name="Shukufa Musayeva" userId="925d085fcd50c50b" providerId="LiveId" clId="{FC83FEC0-E4EE-498E-8A8C-486C965CF916}" dt="2023-09-17T13:43:42.634" v="440" actId="1076"/>
          <ac:picMkLst>
            <pc:docMk/>
            <pc:sldMk cId="4180653617" sldId="277"/>
            <ac:picMk id="6" creationId="{CB18FA89-9C3D-5769-B18D-6E778807A200}"/>
          </ac:picMkLst>
        </pc:picChg>
      </pc:sldChg>
      <pc:sldChg chg="addSp delSp modSp mod">
        <pc:chgData name="Shukufa Musayeva" userId="925d085fcd50c50b" providerId="LiveId" clId="{FC83FEC0-E4EE-498E-8A8C-486C965CF916}" dt="2023-09-17T13:41:40.754" v="421"/>
        <pc:sldMkLst>
          <pc:docMk/>
          <pc:sldMk cId="617998510" sldId="279"/>
        </pc:sldMkLst>
        <pc:spChg chg="mod">
          <ac:chgData name="Shukufa Musayeva" userId="925d085fcd50c50b" providerId="LiveId" clId="{FC83FEC0-E4EE-498E-8A8C-486C965CF916}" dt="2023-09-17T13:41:34.834" v="420" actId="1076"/>
          <ac:spMkLst>
            <pc:docMk/>
            <pc:sldMk cId="617998510" sldId="279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41:40.754" v="421"/>
          <ac:spMkLst>
            <pc:docMk/>
            <pc:sldMk cId="617998510" sldId="279"/>
            <ac:spMk id="3" creationId="{5C265CEC-C6EF-E878-05B9-C312B97FD5CC}"/>
          </ac:spMkLst>
        </pc:spChg>
        <pc:spChg chg="del">
          <ac:chgData name="Shukufa Musayeva" userId="925d085fcd50c50b" providerId="LiveId" clId="{FC83FEC0-E4EE-498E-8A8C-486C965CF916}" dt="2023-09-12T23:38:19.450" v="34" actId="478"/>
          <ac:spMkLst>
            <pc:docMk/>
            <pc:sldMk cId="617998510" sldId="279"/>
            <ac:spMk id="4" creationId="{16D86BC7-B046-051E-2E9E-0538D56412A0}"/>
          </ac:spMkLst>
        </pc:spChg>
        <pc:spChg chg="add mod">
          <ac:chgData name="Shukufa Musayeva" userId="925d085fcd50c50b" providerId="LiveId" clId="{FC83FEC0-E4EE-498E-8A8C-486C965CF916}" dt="2023-09-12T23:38:19.963" v="35"/>
          <ac:spMkLst>
            <pc:docMk/>
            <pc:sldMk cId="617998510" sldId="279"/>
            <ac:spMk id="5" creationId="{7332A076-1D75-C085-BF2E-F74386928779}"/>
          </ac:spMkLst>
        </pc:spChg>
      </pc:sldChg>
      <pc:sldChg chg="addSp delSp modSp mod">
        <pc:chgData name="Shukufa Musayeva" userId="925d085fcd50c50b" providerId="LiveId" clId="{FC83FEC0-E4EE-498E-8A8C-486C965CF916}" dt="2023-09-17T13:56:16.766" v="581" actId="1076"/>
        <pc:sldMkLst>
          <pc:docMk/>
          <pc:sldMk cId="3189198203" sldId="280"/>
        </pc:sldMkLst>
        <pc:spChg chg="mod">
          <ac:chgData name="Shukufa Musayeva" userId="925d085fcd50c50b" providerId="LiveId" clId="{FC83FEC0-E4EE-498E-8A8C-486C965CF916}" dt="2023-09-17T13:38:33.304" v="378"/>
          <ac:spMkLst>
            <pc:docMk/>
            <pc:sldMk cId="3189198203" sldId="280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55:48.584" v="575" actId="1076"/>
          <ac:spMkLst>
            <pc:docMk/>
            <pc:sldMk cId="3189198203" sldId="280"/>
            <ac:spMk id="3" creationId="{5C265CEC-C6EF-E878-05B9-C312B97FD5CC}"/>
          </ac:spMkLst>
        </pc:spChg>
        <pc:spChg chg="del">
          <ac:chgData name="Shukufa Musayeva" userId="925d085fcd50c50b" providerId="LiveId" clId="{FC83FEC0-E4EE-498E-8A8C-486C965CF916}" dt="2023-09-12T23:38:34.170" v="40" actId="478"/>
          <ac:spMkLst>
            <pc:docMk/>
            <pc:sldMk cId="3189198203" sldId="280"/>
            <ac:spMk id="4" creationId="{90911FDB-6FDA-0309-DA47-4F07A910C3E3}"/>
          </ac:spMkLst>
        </pc:spChg>
        <pc:spChg chg="add mod">
          <ac:chgData name="Shukufa Musayeva" userId="925d085fcd50c50b" providerId="LiveId" clId="{FC83FEC0-E4EE-498E-8A8C-486C965CF916}" dt="2023-09-12T23:38:34.770" v="41"/>
          <ac:spMkLst>
            <pc:docMk/>
            <pc:sldMk cId="3189198203" sldId="280"/>
            <ac:spMk id="5" creationId="{EA516960-9171-0E1E-A08A-32E1981E060D}"/>
          </ac:spMkLst>
        </pc:spChg>
        <pc:picChg chg="add mod modCrop">
          <ac:chgData name="Shukufa Musayeva" userId="925d085fcd50c50b" providerId="LiveId" clId="{FC83FEC0-E4EE-498E-8A8C-486C965CF916}" dt="2023-09-17T13:56:16.766" v="581" actId="1076"/>
          <ac:picMkLst>
            <pc:docMk/>
            <pc:sldMk cId="3189198203" sldId="280"/>
            <ac:picMk id="4" creationId="{33ACF1C5-06ED-2415-AD1B-CF5E2261FF56}"/>
          </ac:picMkLst>
        </pc:picChg>
      </pc:sldChg>
      <pc:sldChg chg="addSp delSp modSp mod">
        <pc:chgData name="Shukufa Musayeva" userId="925d085fcd50c50b" providerId="LiveId" clId="{FC83FEC0-E4EE-498E-8A8C-486C965CF916}" dt="2023-09-17T13:37:11.118" v="323" actId="27636"/>
        <pc:sldMkLst>
          <pc:docMk/>
          <pc:sldMk cId="915755442" sldId="281"/>
        </pc:sldMkLst>
        <pc:spChg chg="mod">
          <ac:chgData name="Shukufa Musayeva" userId="925d085fcd50c50b" providerId="LiveId" clId="{FC83FEC0-E4EE-498E-8A8C-486C965CF916}" dt="2023-09-17T13:36:32.873" v="317" actId="1076"/>
          <ac:spMkLst>
            <pc:docMk/>
            <pc:sldMk cId="915755442" sldId="281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37:11.118" v="323" actId="27636"/>
          <ac:spMkLst>
            <pc:docMk/>
            <pc:sldMk cId="915755442" sldId="281"/>
            <ac:spMk id="3" creationId="{5C265CEC-C6EF-E878-05B9-C312B97FD5CC}"/>
          </ac:spMkLst>
        </pc:spChg>
        <pc:spChg chg="del">
          <ac:chgData name="Shukufa Musayeva" userId="925d085fcd50c50b" providerId="LiveId" clId="{FC83FEC0-E4EE-498E-8A8C-486C965CF916}" dt="2023-09-12T23:38:47.205" v="44" actId="478"/>
          <ac:spMkLst>
            <pc:docMk/>
            <pc:sldMk cId="915755442" sldId="281"/>
            <ac:spMk id="4" creationId="{A8083297-FCC0-B7AF-4B4D-602E9377DF59}"/>
          </ac:spMkLst>
        </pc:spChg>
        <pc:spChg chg="add mod">
          <ac:chgData name="Shukufa Musayeva" userId="925d085fcd50c50b" providerId="LiveId" clId="{FC83FEC0-E4EE-498E-8A8C-486C965CF916}" dt="2023-09-12T23:38:47.696" v="45"/>
          <ac:spMkLst>
            <pc:docMk/>
            <pc:sldMk cId="915755442" sldId="281"/>
            <ac:spMk id="5" creationId="{7E2CC3B0-1ACA-A7B4-2E2A-E0FFCE800B8B}"/>
          </ac:spMkLst>
        </pc:spChg>
      </pc:sldChg>
      <pc:sldChg chg="addSp delSp modSp mod">
        <pc:chgData name="Shukufa Musayeva" userId="925d085fcd50c50b" providerId="LiveId" clId="{FC83FEC0-E4EE-498E-8A8C-486C965CF916}" dt="2023-09-17T13:36:19.225" v="313"/>
        <pc:sldMkLst>
          <pc:docMk/>
          <pc:sldMk cId="3964072415" sldId="284"/>
        </pc:sldMkLst>
        <pc:spChg chg="mod">
          <ac:chgData name="Shukufa Musayeva" userId="925d085fcd50c50b" providerId="LiveId" clId="{FC83FEC0-E4EE-498E-8A8C-486C965CF916}" dt="2023-09-17T13:36:14.705" v="312" actId="1076"/>
          <ac:spMkLst>
            <pc:docMk/>
            <pc:sldMk cId="3964072415" sldId="284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36:19.225" v="313"/>
          <ac:spMkLst>
            <pc:docMk/>
            <pc:sldMk cId="3964072415" sldId="284"/>
            <ac:spMk id="3" creationId="{5C265CEC-C6EF-E878-05B9-C312B97FD5CC}"/>
          </ac:spMkLst>
        </pc:spChg>
        <pc:spChg chg="del">
          <ac:chgData name="Shukufa Musayeva" userId="925d085fcd50c50b" providerId="LiveId" clId="{FC83FEC0-E4EE-498E-8A8C-486C965CF916}" dt="2023-09-12T23:38:57.791" v="46" actId="478"/>
          <ac:spMkLst>
            <pc:docMk/>
            <pc:sldMk cId="3964072415" sldId="284"/>
            <ac:spMk id="4" creationId="{4AE28249-01F9-607C-28B8-71C287C3635F}"/>
          </ac:spMkLst>
        </pc:spChg>
        <pc:spChg chg="add mod">
          <ac:chgData name="Shukufa Musayeva" userId="925d085fcd50c50b" providerId="LiveId" clId="{FC83FEC0-E4EE-498E-8A8C-486C965CF916}" dt="2023-09-12T23:39:10.573" v="49"/>
          <ac:spMkLst>
            <pc:docMk/>
            <pc:sldMk cId="3964072415" sldId="284"/>
            <ac:spMk id="7" creationId="{8B0C8580-0E6D-FBE8-8582-F631CAEA2DF7}"/>
          </ac:spMkLst>
        </pc:spChg>
        <pc:picChg chg="add del">
          <ac:chgData name="Shukufa Musayeva" userId="925d085fcd50c50b" providerId="LiveId" clId="{FC83FEC0-E4EE-498E-8A8C-486C965CF916}" dt="2023-09-12T23:39:03.436" v="48" actId="478"/>
          <ac:picMkLst>
            <pc:docMk/>
            <pc:sldMk cId="3964072415" sldId="284"/>
            <ac:picMk id="6" creationId="{BBA5FCC6-7CFA-0875-4CBB-4C72D957B8DE}"/>
          </ac:picMkLst>
        </pc:picChg>
      </pc:sldChg>
      <pc:sldChg chg="addSp delSp modSp mod">
        <pc:chgData name="Shukufa Musayeva" userId="925d085fcd50c50b" providerId="LiveId" clId="{FC83FEC0-E4EE-498E-8A8C-486C965CF916}" dt="2023-09-17T13:32:10.423" v="148" actId="14100"/>
        <pc:sldMkLst>
          <pc:docMk/>
          <pc:sldMk cId="1879474612" sldId="285"/>
        </pc:sldMkLst>
        <pc:spChg chg="mod">
          <ac:chgData name="Shukufa Musayeva" userId="925d085fcd50c50b" providerId="LiveId" clId="{FC83FEC0-E4EE-498E-8A8C-486C965CF916}" dt="2023-09-17T13:31:54.948" v="145"/>
          <ac:spMkLst>
            <pc:docMk/>
            <pc:sldMk cId="1879474612" sldId="285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32:10.423" v="148" actId="14100"/>
          <ac:spMkLst>
            <pc:docMk/>
            <pc:sldMk cId="1879474612" sldId="285"/>
            <ac:spMk id="3" creationId="{5C265CEC-C6EF-E878-05B9-C312B97FD5CC}"/>
          </ac:spMkLst>
        </pc:spChg>
        <pc:spChg chg="del">
          <ac:chgData name="Shukufa Musayeva" userId="925d085fcd50c50b" providerId="LiveId" clId="{FC83FEC0-E4EE-498E-8A8C-486C965CF916}" dt="2023-09-12T23:39:20.651" v="52" actId="478"/>
          <ac:spMkLst>
            <pc:docMk/>
            <pc:sldMk cId="1879474612" sldId="285"/>
            <ac:spMk id="4" creationId="{19E07D06-D0F8-EA1E-AAFD-B9426105A845}"/>
          </ac:spMkLst>
        </pc:spChg>
        <pc:spChg chg="add mod">
          <ac:chgData name="Shukufa Musayeva" userId="925d085fcd50c50b" providerId="LiveId" clId="{FC83FEC0-E4EE-498E-8A8C-486C965CF916}" dt="2023-09-12T23:39:21.209" v="53"/>
          <ac:spMkLst>
            <pc:docMk/>
            <pc:sldMk cId="1879474612" sldId="285"/>
            <ac:spMk id="5" creationId="{7CC02802-006D-F1B7-B064-0049DDA152F6}"/>
          </ac:spMkLst>
        </pc:spChg>
      </pc:sldChg>
      <pc:sldChg chg="addSp delSp modSp mod">
        <pc:chgData name="Shukufa Musayeva" userId="925d085fcd50c50b" providerId="LiveId" clId="{FC83FEC0-E4EE-498E-8A8C-486C965CF916}" dt="2023-09-17T13:31:45.994" v="142"/>
        <pc:sldMkLst>
          <pc:docMk/>
          <pc:sldMk cId="750274363" sldId="286"/>
        </pc:sldMkLst>
        <pc:spChg chg="mod">
          <ac:chgData name="Shukufa Musayeva" userId="925d085fcd50c50b" providerId="LiveId" clId="{FC83FEC0-E4EE-498E-8A8C-486C965CF916}" dt="2023-09-17T13:31:41.094" v="141" actId="1076"/>
          <ac:spMkLst>
            <pc:docMk/>
            <pc:sldMk cId="750274363" sldId="286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31:45.994" v="142"/>
          <ac:spMkLst>
            <pc:docMk/>
            <pc:sldMk cId="750274363" sldId="286"/>
            <ac:spMk id="3" creationId="{5C265CEC-C6EF-E878-05B9-C312B97FD5CC}"/>
          </ac:spMkLst>
        </pc:spChg>
        <pc:spChg chg="del">
          <ac:chgData name="Shukufa Musayeva" userId="925d085fcd50c50b" providerId="LiveId" clId="{FC83FEC0-E4EE-498E-8A8C-486C965CF916}" dt="2023-09-12T23:39:24.592" v="54" actId="478"/>
          <ac:spMkLst>
            <pc:docMk/>
            <pc:sldMk cId="750274363" sldId="286"/>
            <ac:spMk id="4" creationId="{E532A75A-5BF5-A553-9A51-3584A06741CD}"/>
          </ac:spMkLst>
        </pc:spChg>
        <pc:spChg chg="add mod">
          <ac:chgData name="Shukufa Musayeva" userId="925d085fcd50c50b" providerId="LiveId" clId="{FC83FEC0-E4EE-498E-8A8C-486C965CF916}" dt="2023-09-12T23:39:25.282" v="55"/>
          <ac:spMkLst>
            <pc:docMk/>
            <pc:sldMk cId="750274363" sldId="286"/>
            <ac:spMk id="5" creationId="{9A6D2DB9-ED3A-07BF-1E14-0EA7709AF40B}"/>
          </ac:spMkLst>
        </pc:spChg>
      </pc:sldChg>
      <pc:sldChg chg="addSp delSp modSp mod">
        <pc:chgData name="Shukufa Musayeva" userId="925d085fcd50c50b" providerId="LiveId" clId="{FC83FEC0-E4EE-498E-8A8C-486C965CF916}" dt="2023-09-17T13:31:23.897" v="138" actId="403"/>
        <pc:sldMkLst>
          <pc:docMk/>
          <pc:sldMk cId="2181783223" sldId="287"/>
        </pc:sldMkLst>
        <pc:spChg chg="mod">
          <ac:chgData name="Shukufa Musayeva" userId="925d085fcd50c50b" providerId="LiveId" clId="{FC83FEC0-E4EE-498E-8A8C-486C965CF916}" dt="2023-09-17T13:31:18.368" v="136" actId="403"/>
          <ac:spMkLst>
            <pc:docMk/>
            <pc:sldMk cId="2181783223" sldId="287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31:23.897" v="138" actId="403"/>
          <ac:spMkLst>
            <pc:docMk/>
            <pc:sldMk cId="2181783223" sldId="287"/>
            <ac:spMk id="3" creationId="{5C265CEC-C6EF-E878-05B9-C312B97FD5CC}"/>
          </ac:spMkLst>
        </pc:spChg>
        <pc:spChg chg="del">
          <ac:chgData name="Shukufa Musayeva" userId="925d085fcd50c50b" providerId="LiveId" clId="{FC83FEC0-E4EE-498E-8A8C-486C965CF916}" dt="2023-09-12T23:39:28.554" v="56" actId="478"/>
          <ac:spMkLst>
            <pc:docMk/>
            <pc:sldMk cId="2181783223" sldId="287"/>
            <ac:spMk id="4" creationId="{A568AF1A-B181-97E8-7CB1-38E3FD5DEB30}"/>
          </ac:spMkLst>
        </pc:spChg>
        <pc:spChg chg="add mod">
          <ac:chgData name="Shukufa Musayeva" userId="925d085fcd50c50b" providerId="LiveId" clId="{FC83FEC0-E4EE-498E-8A8C-486C965CF916}" dt="2023-09-12T23:39:29.224" v="57"/>
          <ac:spMkLst>
            <pc:docMk/>
            <pc:sldMk cId="2181783223" sldId="287"/>
            <ac:spMk id="5" creationId="{622A7167-4753-CEAE-E4DB-C22BCAC7D324}"/>
          </ac:spMkLst>
        </pc:spChg>
      </pc:sldChg>
      <pc:sldChg chg="addSp delSp modSp mod">
        <pc:chgData name="Shukufa Musayeva" userId="925d085fcd50c50b" providerId="LiveId" clId="{FC83FEC0-E4EE-498E-8A8C-486C965CF916}" dt="2023-09-17T13:31:06.742" v="134"/>
        <pc:sldMkLst>
          <pc:docMk/>
          <pc:sldMk cId="3348462821" sldId="288"/>
        </pc:sldMkLst>
        <pc:spChg chg="mod">
          <ac:chgData name="Shukufa Musayeva" userId="925d085fcd50c50b" providerId="LiveId" clId="{FC83FEC0-E4EE-498E-8A8C-486C965CF916}" dt="2023-09-17T13:31:02.801" v="133" actId="1076"/>
          <ac:spMkLst>
            <pc:docMk/>
            <pc:sldMk cId="3348462821" sldId="288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3:31:06.742" v="134"/>
          <ac:spMkLst>
            <pc:docMk/>
            <pc:sldMk cId="3348462821" sldId="288"/>
            <ac:spMk id="3" creationId="{5C265CEC-C6EF-E878-05B9-C312B97FD5CC}"/>
          </ac:spMkLst>
        </pc:spChg>
        <pc:spChg chg="del mod">
          <ac:chgData name="Shukufa Musayeva" userId="925d085fcd50c50b" providerId="LiveId" clId="{FC83FEC0-E4EE-498E-8A8C-486C965CF916}" dt="2023-09-12T23:39:34.829" v="59" actId="478"/>
          <ac:spMkLst>
            <pc:docMk/>
            <pc:sldMk cId="3348462821" sldId="288"/>
            <ac:spMk id="5" creationId="{66ED14DF-86A8-19C3-9F91-8139D3DC2129}"/>
          </ac:spMkLst>
        </pc:spChg>
        <pc:spChg chg="add mod">
          <ac:chgData name="Shukufa Musayeva" userId="925d085fcd50c50b" providerId="LiveId" clId="{FC83FEC0-E4EE-498E-8A8C-486C965CF916}" dt="2023-09-12T23:39:35.989" v="60"/>
          <ac:spMkLst>
            <pc:docMk/>
            <pc:sldMk cId="3348462821" sldId="288"/>
            <ac:spMk id="6" creationId="{E09CF0BE-E8F6-A506-3579-6F0F62A14EFF}"/>
          </ac:spMkLst>
        </pc:spChg>
      </pc:sldChg>
      <pc:sldChg chg="addSp delSp modSp mod">
        <pc:chgData name="Shukufa Musayeva" userId="925d085fcd50c50b" providerId="LiveId" clId="{FC83FEC0-E4EE-498E-8A8C-486C965CF916}" dt="2023-09-17T15:19:11.199" v="634" actId="113"/>
        <pc:sldMkLst>
          <pc:docMk/>
          <pc:sldMk cId="2326923469" sldId="289"/>
        </pc:sldMkLst>
        <pc:spChg chg="mod">
          <ac:chgData name="Shukufa Musayeva" userId="925d085fcd50c50b" providerId="LiveId" clId="{FC83FEC0-E4EE-498E-8A8C-486C965CF916}" dt="2023-09-17T14:25:51.241" v="631" actId="1076"/>
          <ac:spMkLst>
            <pc:docMk/>
            <pc:sldMk cId="2326923469" sldId="289"/>
            <ac:spMk id="2" creationId="{D6ADA307-D8CB-E4B2-954D-BBF6CBFA9DFE}"/>
          </ac:spMkLst>
        </pc:spChg>
        <pc:spChg chg="mod">
          <ac:chgData name="Shukufa Musayeva" userId="925d085fcd50c50b" providerId="LiveId" clId="{FC83FEC0-E4EE-498E-8A8C-486C965CF916}" dt="2023-09-17T15:19:11.199" v="634" actId="113"/>
          <ac:spMkLst>
            <pc:docMk/>
            <pc:sldMk cId="2326923469" sldId="289"/>
            <ac:spMk id="3" creationId="{5C265CEC-C6EF-E878-05B9-C312B97FD5CC}"/>
          </ac:spMkLst>
        </pc:spChg>
        <pc:spChg chg="del">
          <ac:chgData name="Shukufa Musayeva" userId="925d085fcd50c50b" providerId="LiveId" clId="{FC83FEC0-E4EE-498E-8A8C-486C965CF916}" dt="2023-09-12T23:39:39.114" v="61" actId="478"/>
          <ac:spMkLst>
            <pc:docMk/>
            <pc:sldMk cId="2326923469" sldId="289"/>
            <ac:spMk id="4" creationId="{8F5D930F-7A1B-A521-F52E-38C9222341E0}"/>
          </ac:spMkLst>
        </pc:spChg>
        <pc:spChg chg="add mod">
          <ac:chgData name="Shukufa Musayeva" userId="925d085fcd50c50b" providerId="LiveId" clId="{FC83FEC0-E4EE-498E-8A8C-486C965CF916}" dt="2023-09-12T23:39:39.784" v="62"/>
          <ac:spMkLst>
            <pc:docMk/>
            <pc:sldMk cId="2326923469" sldId="289"/>
            <ac:spMk id="5" creationId="{62D09ACC-205C-9614-2248-A9AD1D85F62B}"/>
          </ac:spMkLst>
        </pc:spChg>
        <pc:picChg chg="add mod">
          <ac:chgData name="Shukufa Musayeva" userId="925d085fcd50c50b" providerId="LiveId" clId="{FC83FEC0-E4EE-498E-8A8C-486C965CF916}" dt="2023-09-17T14:24:49.329" v="623" actId="1076"/>
          <ac:picMkLst>
            <pc:docMk/>
            <pc:sldMk cId="2326923469" sldId="289"/>
            <ac:picMk id="4" creationId="{7CB0331A-0229-43D4-8583-C5810537FCDF}"/>
          </ac:picMkLst>
        </pc:picChg>
      </pc:sldChg>
      <pc:sldChg chg="delSp modSp mod">
        <pc:chgData name="Shukufa Musayeva" userId="925d085fcd50c50b" providerId="LiveId" clId="{FC83FEC0-E4EE-498E-8A8C-486C965CF916}" dt="2023-09-17T13:24:37.465" v="86"/>
        <pc:sldMkLst>
          <pc:docMk/>
          <pc:sldMk cId="2154251385" sldId="291"/>
        </pc:sldMkLst>
        <pc:spChg chg="mod">
          <ac:chgData name="Shukufa Musayeva" userId="925d085fcd50c50b" providerId="LiveId" clId="{FC83FEC0-E4EE-498E-8A8C-486C965CF916}" dt="2023-09-17T13:24:37.465" v="86"/>
          <ac:spMkLst>
            <pc:docMk/>
            <pc:sldMk cId="2154251385" sldId="291"/>
            <ac:spMk id="2" creationId="{37A30428-36A6-F9AA-1603-EDD826D23840}"/>
          </ac:spMkLst>
        </pc:spChg>
        <pc:spChg chg="del">
          <ac:chgData name="Shukufa Musayeva" userId="925d085fcd50c50b" providerId="LiveId" clId="{FC83FEC0-E4EE-498E-8A8C-486C965CF916}" dt="2023-09-12T23:35:20.791" v="0" actId="478"/>
          <ac:spMkLst>
            <pc:docMk/>
            <pc:sldMk cId="2154251385" sldId="291"/>
            <ac:spMk id="4" creationId="{91542067-81CA-5B86-FBB9-44E027371C05}"/>
          </ac:spMkLst>
        </pc:spChg>
      </pc:sldChg>
      <pc:sldChg chg="addSp delSp modSp mod">
        <pc:chgData name="Shukufa Musayeva" userId="925d085fcd50c50b" providerId="LiveId" clId="{FC83FEC0-E4EE-498E-8A8C-486C965CF916}" dt="2023-09-17T14:25:22.251" v="627" actId="1076"/>
        <pc:sldMkLst>
          <pc:docMk/>
          <pc:sldMk cId="3947894718" sldId="292"/>
        </pc:sldMkLst>
        <pc:spChg chg="mod">
          <ac:chgData name="Shukufa Musayeva" userId="925d085fcd50c50b" providerId="LiveId" clId="{FC83FEC0-E4EE-498E-8A8C-486C965CF916}" dt="2023-09-17T14:25:18.093" v="626" actId="1076"/>
          <ac:spMkLst>
            <pc:docMk/>
            <pc:sldMk cId="3947894718" sldId="292"/>
            <ac:spMk id="2" creationId="{00000000-0000-0000-0000-000000000000}"/>
          </ac:spMkLst>
        </pc:spChg>
        <pc:spChg chg="del">
          <ac:chgData name="Shukufa Musayeva" userId="925d085fcd50c50b" providerId="LiveId" clId="{FC83FEC0-E4EE-498E-8A8C-486C965CF916}" dt="2023-09-12T23:39:43.225" v="63" actId="478"/>
          <ac:spMkLst>
            <pc:docMk/>
            <pc:sldMk cId="3947894718" sldId="292"/>
            <ac:spMk id="3" creationId="{06788E82-DEAF-48E6-6971-C52AA1706788}"/>
          </ac:spMkLst>
        </pc:spChg>
        <pc:picChg chg="add del mod">
          <ac:chgData name="Shukufa Musayeva" userId="925d085fcd50c50b" providerId="LiveId" clId="{FC83FEC0-E4EE-498E-8A8C-486C965CF916}" dt="2023-09-17T14:24:13.214" v="612" actId="21"/>
          <ac:picMkLst>
            <pc:docMk/>
            <pc:sldMk cId="3947894718" sldId="292"/>
            <ac:picMk id="3" creationId="{4F6ED74E-F5A4-6F81-5DA5-FA6E4B99B5C9}"/>
          </ac:picMkLst>
        </pc:picChg>
        <pc:picChg chg="add mod">
          <ac:chgData name="Shukufa Musayeva" userId="925d085fcd50c50b" providerId="LiveId" clId="{FC83FEC0-E4EE-498E-8A8C-486C965CF916}" dt="2023-09-17T14:25:22.251" v="627" actId="1076"/>
          <ac:picMkLst>
            <pc:docMk/>
            <pc:sldMk cId="3947894718" sldId="292"/>
            <ac:picMk id="4" creationId="{CE2409B9-E541-BF4C-A7C0-AE47FA3736B8}"/>
          </ac:picMkLst>
        </pc:picChg>
      </pc:sldChg>
      <pc:sldChg chg="addSp delSp modSp mod">
        <pc:chgData name="Shukufa Musayeva" userId="925d085fcd50c50b" providerId="LiveId" clId="{FC83FEC0-E4EE-498E-8A8C-486C965CF916}" dt="2023-09-17T13:29:57.537" v="123" actId="1076"/>
        <pc:sldMkLst>
          <pc:docMk/>
          <pc:sldMk cId="4095183585" sldId="444"/>
        </pc:sldMkLst>
        <pc:spChg chg="del">
          <ac:chgData name="Shukufa Musayeva" userId="925d085fcd50c50b" providerId="LiveId" clId="{FC83FEC0-E4EE-498E-8A8C-486C965CF916}" dt="2023-09-17T13:26:25.027" v="100" actId="478"/>
          <ac:spMkLst>
            <pc:docMk/>
            <pc:sldMk cId="4095183585" sldId="444"/>
            <ac:spMk id="2" creationId="{F8E761C0-840F-48E7-AEEC-1E59BD0DDDCF}"/>
          </ac:spMkLst>
        </pc:spChg>
        <pc:spChg chg="add mod">
          <ac:chgData name="Shukufa Musayeva" userId="925d085fcd50c50b" providerId="LiveId" clId="{FC83FEC0-E4EE-498E-8A8C-486C965CF916}" dt="2023-09-12T23:37:35.998" v="15"/>
          <ac:spMkLst>
            <pc:docMk/>
            <pc:sldMk cId="4095183585" sldId="444"/>
            <ac:spMk id="3" creationId="{BBBDCF3C-1852-F7ED-F676-282E0C44D91B}"/>
          </ac:spMkLst>
        </pc:spChg>
        <pc:spChg chg="del">
          <ac:chgData name="Shukufa Musayeva" userId="925d085fcd50c50b" providerId="LiveId" clId="{FC83FEC0-E4EE-498E-8A8C-486C965CF916}" dt="2023-09-12T23:37:35.044" v="14" actId="478"/>
          <ac:spMkLst>
            <pc:docMk/>
            <pc:sldMk cId="4095183585" sldId="444"/>
            <ac:spMk id="14" creationId="{0E1FFDCC-EEBF-38B8-C339-EE687720F4E5}"/>
          </ac:spMkLst>
        </pc:spChg>
        <pc:spChg chg="mod">
          <ac:chgData name="Shukufa Musayeva" userId="925d085fcd50c50b" providerId="LiveId" clId="{FC83FEC0-E4EE-498E-8A8C-486C965CF916}" dt="2023-09-17T13:29:08.732" v="113"/>
          <ac:spMkLst>
            <pc:docMk/>
            <pc:sldMk cId="4095183585" sldId="444"/>
            <ac:spMk id="17" creationId="{B4CD2AE7-294B-B022-19CB-C770D4AEDA0C}"/>
          </ac:spMkLst>
        </pc:spChg>
        <pc:spChg chg="mod">
          <ac:chgData name="Shukufa Musayeva" userId="925d085fcd50c50b" providerId="LiveId" clId="{FC83FEC0-E4EE-498E-8A8C-486C965CF916}" dt="2023-09-17T13:29:15.997" v="114"/>
          <ac:spMkLst>
            <pc:docMk/>
            <pc:sldMk cId="4095183585" sldId="444"/>
            <ac:spMk id="18" creationId="{5260D945-217E-C54B-B949-D440D968933D}"/>
          </ac:spMkLst>
        </pc:spChg>
        <pc:spChg chg="mod">
          <ac:chgData name="Shukufa Musayeva" userId="925d085fcd50c50b" providerId="LiveId" clId="{FC83FEC0-E4EE-498E-8A8C-486C965CF916}" dt="2023-09-17T13:29:24.495" v="116" actId="403"/>
          <ac:spMkLst>
            <pc:docMk/>
            <pc:sldMk cId="4095183585" sldId="444"/>
            <ac:spMk id="19" creationId="{DDA9859A-4383-B334-6834-889A3E6E7390}"/>
          </ac:spMkLst>
        </pc:spChg>
        <pc:spChg chg="mod">
          <ac:chgData name="Shukufa Musayeva" userId="925d085fcd50c50b" providerId="LiveId" clId="{FC83FEC0-E4EE-498E-8A8C-486C965CF916}" dt="2023-09-17T13:28:55.233" v="110"/>
          <ac:spMkLst>
            <pc:docMk/>
            <pc:sldMk cId="4095183585" sldId="444"/>
            <ac:spMk id="20" creationId="{60730558-0505-3982-CCCA-B639B18A7383}"/>
          </ac:spMkLst>
        </pc:spChg>
        <pc:spChg chg="mod">
          <ac:chgData name="Shukufa Musayeva" userId="925d085fcd50c50b" providerId="LiveId" clId="{FC83FEC0-E4EE-498E-8A8C-486C965CF916}" dt="2023-09-17T13:29:30.491" v="117"/>
          <ac:spMkLst>
            <pc:docMk/>
            <pc:sldMk cId="4095183585" sldId="444"/>
            <ac:spMk id="30" creationId="{B25C11EC-BAC1-8E65-514F-37ECF5EFB858}"/>
          </ac:spMkLst>
        </pc:spChg>
        <pc:spChg chg="mod">
          <ac:chgData name="Shukufa Musayeva" userId="925d085fcd50c50b" providerId="LiveId" clId="{FC83FEC0-E4EE-498E-8A8C-486C965CF916}" dt="2023-09-17T13:29:57.537" v="123" actId="1076"/>
          <ac:spMkLst>
            <pc:docMk/>
            <pc:sldMk cId="4095183585" sldId="444"/>
            <ac:spMk id="12288" creationId="{2364DFD8-4F2E-A2D2-39E4-C2A2A6409053}"/>
          </ac:spMkLst>
        </pc:spChg>
        <pc:spChg chg="mod">
          <ac:chgData name="Shukufa Musayeva" userId="925d085fcd50c50b" providerId="LiveId" clId="{FC83FEC0-E4EE-498E-8A8C-486C965CF916}" dt="2023-09-17T13:28:42.246" v="108" actId="1076"/>
          <ac:spMkLst>
            <pc:docMk/>
            <pc:sldMk cId="4095183585" sldId="444"/>
            <ac:spMk id="12290" creationId="{4212DDCD-4887-431F-8BBA-89490DAB2654}"/>
          </ac:spMkLst>
        </pc:spChg>
        <pc:spChg chg="mod">
          <ac:chgData name="Shukufa Musayeva" userId="925d085fcd50c50b" providerId="LiveId" clId="{FC83FEC0-E4EE-498E-8A8C-486C965CF916}" dt="2023-09-17T13:29:02.386" v="111"/>
          <ac:spMkLst>
            <pc:docMk/>
            <pc:sldMk cId="4095183585" sldId="444"/>
            <ac:spMk id="12302" creationId="{958A3261-2A76-36D0-D56A-FA23EC6BCECF}"/>
          </ac:spMkLst>
        </pc:spChg>
        <pc:cxnChg chg="mod">
          <ac:chgData name="Shukufa Musayeva" userId="925d085fcd50c50b" providerId="LiveId" clId="{FC83FEC0-E4EE-498E-8A8C-486C965CF916}" dt="2023-09-17T13:28:46.877" v="109" actId="1076"/>
          <ac:cxnSpMkLst>
            <pc:docMk/>
            <pc:sldMk cId="4095183585" sldId="444"/>
            <ac:cxnSpMk id="21" creationId="{9912F304-A7F4-F19F-C046-970395BD2B14}"/>
          </ac:cxnSpMkLst>
        </pc:cxnChg>
        <pc:cxnChg chg="mod">
          <ac:chgData name="Shukufa Musayeva" userId="925d085fcd50c50b" providerId="LiveId" clId="{FC83FEC0-E4EE-498E-8A8C-486C965CF916}" dt="2023-09-17T13:29:07.818" v="112" actId="403"/>
          <ac:cxnSpMkLst>
            <pc:docMk/>
            <pc:sldMk cId="4095183585" sldId="444"/>
            <ac:cxnSpMk id="23" creationId="{D577C57E-E5F5-DD62-9026-6D512C448525}"/>
          </ac:cxnSpMkLst>
        </pc:cxnChg>
        <pc:cxnChg chg="mod">
          <ac:chgData name="Shukufa Musayeva" userId="925d085fcd50c50b" providerId="LiveId" clId="{FC83FEC0-E4EE-498E-8A8C-486C965CF916}" dt="2023-09-17T13:29:24.495" v="116" actId="403"/>
          <ac:cxnSpMkLst>
            <pc:docMk/>
            <pc:sldMk cId="4095183585" sldId="444"/>
            <ac:cxnSpMk id="24" creationId="{426A0741-B36C-F51E-1AC5-7D709EBE1FF4}"/>
          </ac:cxnSpMkLst>
        </pc:cxnChg>
        <pc:cxnChg chg="mod">
          <ac:chgData name="Shukufa Musayeva" userId="925d085fcd50c50b" providerId="LiveId" clId="{FC83FEC0-E4EE-498E-8A8C-486C965CF916}" dt="2023-09-17T13:29:24.495" v="116" actId="403"/>
          <ac:cxnSpMkLst>
            <pc:docMk/>
            <pc:sldMk cId="4095183585" sldId="444"/>
            <ac:cxnSpMk id="25" creationId="{016B1C98-44A7-1694-33A5-6BAFA0E81E44}"/>
          </ac:cxnSpMkLst>
        </pc:cxnChg>
        <pc:cxnChg chg="mod">
          <ac:chgData name="Shukufa Musayeva" userId="925d085fcd50c50b" providerId="LiveId" clId="{FC83FEC0-E4EE-498E-8A8C-486C965CF916}" dt="2023-09-17T13:29:07.818" v="112" actId="403"/>
          <ac:cxnSpMkLst>
            <pc:docMk/>
            <pc:sldMk cId="4095183585" sldId="444"/>
            <ac:cxnSpMk id="12304" creationId="{B2349CC4-95B2-7718-1992-82BE4F66970E}"/>
          </ac:cxnSpMkLst>
        </pc:cxnChg>
      </pc:sldChg>
      <pc:sldChg chg="addSp delSp modSp mod">
        <pc:chgData name="Shukufa Musayeva" userId="925d085fcd50c50b" providerId="LiveId" clId="{FC83FEC0-E4EE-498E-8A8C-486C965CF916}" dt="2023-09-17T13:47:36.082" v="516" actId="1035"/>
        <pc:sldMkLst>
          <pc:docMk/>
          <pc:sldMk cId="1345744157" sldId="448"/>
        </pc:sldMkLst>
        <pc:spChg chg="add mod">
          <ac:chgData name="Shukufa Musayeva" userId="925d085fcd50c50b" providerId="LiveId" clId="{FC83FEC0-E4EE-498E-8A8C-486C965CF916}" dt="2023-09-12T23:38:03.643" v="27"/>
          <ac:spMkLst>
            <pc:docMk/>
            <pc:sldMk cId="1345744157" sldId="448"/>
            <ac:spMk id="2" creationId="{DF8D284D-20A0-7E02-BA4B-2A2E97F92973}"/>
          </ac:spMkLst>
        </pc:spChg>
        <pc:spChg chg="del">
          <ac:chgData name="Shukufa Musayeva" userId="925d085fcd50c50b" providerId="LiveId" clId="{FC83FEC0-E4EE-498E-8A8C-486C965CF916}" dt="2023-09-12T23:38:03.061" v="26" actId="478"/>
          <ac:spMkLst>
            <pc:docMk/>
            <pc:sldMk cId="1345744157" sldId="448"/>
            <ac:spMk id="4" creationId="{93E6121F-B261-B713-FDD8-900C587483E2}"/>
          </ac:spMkLst>
        </pc:spChg>
        <pc:spChg chg="mod">
          <ac:chgData name="Shukufa Musayeva" userId="925d085fcd50c50b" providerId="LiveId" clId="{FC83FEC0-E4EE-498E-8A8C-486C965CF916}" dt="2023-09-17T13:46:58.916" v="503"/>
          <ac:spMkLst>
            <pc:docMk/>
            <pc:sldMk cId="1345744157" sldId="448"/>
            <ac:spMk id="5" creationId="{16AE5978-5CF8-56BC-6102-FE0916F6DB70}"/>
          </ac:spMkLst>
        </pc:spChg>
        <pc:spChg chg="mod">
          <ac:chgData name="Shukufa Musayeva" userId="925d085fcd50c50b" providerId="LiveId" clId="{FC83FEC0-E4EE-498E-8A8C-486C965CF916}" dt="2023-09-17T13:45:52.907" v="478" actId="1036"/>
          <ac:spMkLst>
            <pc:docMk/>
            <pc:sldMk cId="1345744157" sldId="448"/>
            <ac:spMk id="6" creationId="{601BD580-0BB3-2ABB-C8F9-EB0AC75D6FE0}"/>
          </ac:spMkLst>
        </pc:spChg>
        <pc:spChg chg="mod">
          <ac:chgData name="Shukufa Musayeva" userId="925d085fcd50c50b" providerId="LiveId" clId="{FC83FEC0-E4EE-498E-8A8C-486C965CF916}" dt="2023-09-17T13:46:31.168" v="498" actId="1036"/>
          <ac:spMkLst>
            <pc:docMk/>
            <pc:sldMk cId="1345744157" sldId="448"/>
            <ac:spMk id="7" creationId="{278E57C8-4B25-55E5-5906-953C26DFCE69}"/>
          </ac:spMkLst>
        </pc:spChg>
        <pc:spChg chg="mod">
          <ac:chgData name="Shukufa Musayeva" userId="925d085fcd50c50b" providerId="LiveId" clId="{FC83FEC0-E4EE-498E-8A8C-486C965CF916}" dt="2023-09-17T13:46:16.136" v="491" actId="1036"/>
          <ac:spMkLst>
            <pc:docMk/>
            <pc:sldMk cId="1345744157" sldId="448"/>
            <ac:spMk id="8" creationId="{0A490AC1-879C-CF63-403F-8D266A18B0CC}"/>
          </ac:spMkLst>
        </pc:spChg>
        <pc:spChg chg="mod">
          <ac:chgData name="Shukufa Musayeva" userId="925d085fcd50c50b" providerId="LiveId" clId="{FC83FEC0-E4EE-498E-8A8C-486C965CF916}" dt="2023-09-17T13:45:31.085" v="469" actId="1035"/>
          <ac:spMkLst>
            <pc:docMk/>
            <pc:sldMk cId="1345744157" sldId="448"/>
            <ac:spMk id="9" creationId="{3CD06AA6-A21D-7127-DD90-ACE97FA5B7FC}"/>
          </ac:spMkLst>
        </pc:spChg>
        <pc:spChg chg="mod">
          <ac:chgData name="Shukufa Musayeva" userId="925d085fcd50c50b" providerId="LiveId" clId="{FC83FEC0-E4EE-498E-8A8C-486C965CF916}" dt="2023-09-17T13:46:44.081" v="501"/>
          <ac:spMkLst>
            <pc:docMk/>
            <pc:sldMk cId="1345744157" sldId="448"/>
            <ac:spMk id="10" creationId="{188162B8-D7FD-83EC-2293-74941446BE55}"/>
          </ac:spMkLst>
        </pc:spChg>
        <pc:spChg chg="mod">
          <ac:chgData name="Shukufa Musayeva" userId="925d085fcd50c50b" providerId="LiveId" clId="{FC83FEC0-E4EE-498E-8A8C-486C965CF916}" dt="2023-09-17T13:46:49.944" v="502"/>
          <ac:spMkLst>
            <pc:docMk/>
            <pc:sldMk cId="1345744157" sldId="448"/>
            <ac:spMk id="12" creationId="{FFB18EF5-FF45-9F43-906D-018230AB8788}"/>
          </ac:spMkLst>
        </pc:spChg>
        <pc:spChg chg="mod">
          <ac:chgData name="Shukufa Musayeva" userId="925d085fcd50c50b" providerId="LiveId" clId="{FC83FEC0-E4EE-498E-8A8C-486C965CF916}" dt="2023-09-17T13:47:36.082" v="516" actId="1035"/>
          <ac:spMkLst>
            <pc:docMk/>
            <pc:sldMk cId="1345744157" sldId="448"/>
            <ac:spMk id="14" creationId="{13CFDAE0-5DB3-9910-93FC-9F81027225F7}"/>
          </ac:spMkLst>
        </pc:spChg>
        <pc:spChg chg="mod">
          <ac:chgData name="Shukufa Musayeva" userId="925d085fcd50c50b" providerId="LiveId" clId="{FC83FEC0-E4EE-498E-8A8C-486C965CF916}" dt="2023-09-17T13:47:04.507" v="504"/>
          <ac:spMkLst>
            <pc:docMk/>
            <pc:sldMk cId="1345744157" sldId="448"/>
            <ac:spMk id="31" creationId="{C49B8B9D-A9E3-DAB9-8104-623FD9080AE7}"/>
          </ac:spMkLst>
        </pc:spChg>
        <pc:spChg chg="mod">
          <ac:chgData name="Shukufa Musayeva" userId="925d085fcd50c50b" providerId="LiveId" clId="{FC83FEC0-E4EE-498E-8A8C-486C965CF916}" dt="2023-09-17T13:45:13.381" v="461" actId="404"/>
          <ac:spMkLst>
            <pc:docMk/>
            <pc:sldMk cId="1345744157" sldId="448"/>
            <ac:spMk id="20482" creationId="{EB1397C7-54A1-4584-A0D2-A5698C695840}"/>
          </ac:spMkLst>
        </pc:spChg>
        <pc:spChg chg="mod">
          <ac:chgData name="Shukufa Musayeva" userId="925d085fcd50c50b" providerId="LiveId" clId="{FC83FEC0-E4EE-498E-8A8C-486C965CF916}" dt="2023-09-17T13:46:24.598" v="493" actId="20577"/>
          <ac:spMkLst>
            <pc:docMk/>
            <pc:sldMk cId="1345744157" sldId="448"/>
            <ac:spMk id="20484" creationId="{18B18959-066C-D290-25B3-0BCA4FD346B3}"/>
          </ac:spMkLst>
        </pc:spChg>
        <pc:spChg chg="mod">
          <ac:chgData name="Shukufa Musayeva" userId="925d085fcd50c50b" providerId="LiveId" clId="{FC83FEC0-E4EE-498E-8A8C-486C965CF916}" dt="2023-09-17T13:47:09.949" v="505"/>
          <ac:spMkLst>
            <pc:docMk/>
            <pc:sldMk cId="1345744157" sldId="448"/>
            <ac:spMk id="20492" creationId="{696C6182-CE28-A1AD-DCBC-82AD325466BC}"/>
          </ac:spMkLst>
        </pc:spChg>
        <pc:cxnChg chg="mod">
          <ac:chgData name="Shukufa Musayeva" userId="925d085fcd50c50b" providerId="LiveId" clId="{FC83FEC0-E4EE-498E-8A8C-486C965CF916}" dt="2023-09-17T13:47:36.082" v="516" actId="1035"/>
          <ac:cxnSpMkLst>
            <pc:docMk/>
            <pc:sldMk cId="1345744157" sldId="448"/>
            <ac:cxnSpMk id="13" creationId="{C5CD60FF-660A-8761-6E1C-60D4992782D7}"/>
          </ac:cxnSpMkLst>
        </pc:cxnChg>
        <pc:cxnChg chg="mod">
          <ac:chgData name="Shukufa Musayeva" userId="925d085fcd50c50b" providerId="LiveId" clId="{FC83FEC0-E4EE-498E-8A8C-486C965CF916}" dt="2023-09-17T13:45:52.907" v="478" actId="1036"/>
          <ac:cxnSpMkLst>
            <pc:docMk/>
            <pc:sldMk cId="1345744157" sldId="448"/>
            <ac:cxnSpMk id="15" creationId="{6FD5C892-0E5D-CEF6-8965-6D88AFD352B6}"/>
          </ac:cxnSpMkLst>
        </pc:cxnChg>
        <pc:cxnChg chg="mod">
          <ac:chgData name="Shukufa Musayeva" userId="925d085fcd50c50b" providerId="LiveId" clId="{FC83FEC0-E4EE-498E-8A8C-486C965CF916}" dt="2023-09-17T13:46:16.136" v="491" actId="1036"/>
          <ac:cxnSpMkLst>
            <pc:docMk/>
            <pc:sldMk cId="1345744157" sldId="448"/>
            <ac:cxnSpMk id="16" creationId="{20D1800D-CBB2-6C7E-DA26-A8075B465FB7}"/>
          </ac:cxnSpMkLst>
        </pc:cxnChg>
        <pc:cxnChg chg="mod">
          <ac:chgData name="Shukufa Musayeva" userId="925d085fcd50c50b" providerId="LiveId" clId="{FC83FEC0-E4EE-498E-8A8C-486C965CF916}" dt="2023-09-17T13:46:31.168" v="498" actId="1036"/>
          <ac:cxnSpMkLst>
            <pc:docMk/>
            <pc:sldMk cId="1345744157" sldId="448"/>
            <ac:cxnSpMk id="19" creationId="{6EBE8E37-5396-D2FE-1428-C40ED8FB30D3}"/>
          </ac:cxnSpMkLst>
        </pc:cxnChg>
        <pc:cxnChg chg="mod">
          <ac:chgData name="Shukufa Musayeva" userId="925d085fcd50c50b" providerId="LiveId" clId="{FC83FEC0-E4EE-498E-8A8C-486C965CF916}" dt="2023-09-17T13:46:38.124" v="500" actId="1036"/>
          <ac:cxnSpMkLst>
            <pc:docMk/>
            <pc:sldMk cId="1345744157" sldId="448"/>
            <ac:cxnSpMk id="22" creationId="{0D9F5822-9E39-B01B-804B-14A02EFE7177}"/>
          </ac:cxnSpMkLst>
        </pc:cxnChg>
        <pc:cxnChg chg="mod">
          <ac:chgData name="Shukufa Musayeva" userId="925d085fcd50c50b" providerId="LiveId" clId="{FC83FEC0-E4EE-498E-8A8C-486C965CF916}" dt="2023-09-17T13:46:24.598" v="493" actId="20577"/>
          <ac:cxnSpMkLst>
            <pc:docMk/>
            <pc:sldMk cId="1345744157" sldId="448"/>
            <ac:cxnSpMk id="25" creationId="{43909DF4-CCF7-611D-9F63-9FD8E6C96511}"/>
          </ac:cxnSpMkLst>
        </pc:cxnChg>
        <pc:cxnChg chg="mod">
          <ac:chgData name="Shukufa Musayeva" userId="925d085fcd50c50b" providerId="LiveId" clId="{FC83FEC0-E4EE-498E-8A8C-486C965CF916}" dt="2023-09-17T13:45:38.669" v="475" actId="20577"/>
          <ac:cxnSpMkLst>
            <pc:docMk/>
            <pc:sldMk cId="1345744157" sldId="448"/>
            <ac:cxnSpMk id="20480" creationId="{AAD88682-1ABA-BD8A-AE8A-C1FCEC4ED81B}"/>
          </ac:cxnSpMkLst>
        </pc:cxnChg>
        <pc:cxnChg chg="mod">
          <ac:chgData name="Shukufa Musayeva" userId="925d085fcd50c50b" providerId="LiveId" clId="{FC83FEC0-E4EE-498E-8A8C-486C965CF916}" dt="2023-09-17T13:46:38.124" v="500" actId="1036"/>
          <ac:cxnSpMkLst>
            <pc:docMk/>
            <pc:sldMk cId="1345744157" sldId="448"/>
            <ac:cxnSpMk id="20485" creationId="{55516980-B4EB-676C-1F3A-77A3DB534C2F}"/>
          </ac:cxnSpMkLst>
        </pc:cxnChg>
      </pc:sldChg>
      <pc:sldChg chg="addSp delSp modSp mod">
        <pc:chgData name="Shukufa Musayeva" userId="925d085fcd50c50b" providerId="LiveId" clId="{FC83FEC0-E4EE-498E-8A8C-486C965CF916}" dt="2023-09-17T13:40:56.729" v="413" actId="1037"/>
        <pc:sldMkLst>
          <pc:docMk/>
          <pc:sldMk cId="3320789951" sldId="450"/>
        </pc:sldMkLst>
        <pc:spChg chg="del">
          <ac:chgData name="Shukufa Musayeva" userId="925d085fcd50c50b" providerId="LiveId" clId="{FC83FEC0-E4EE-498E-8A8C-486C965CF916}" dt="2023-09-12T23:38:30.027" v="38" actId="478"/>
          <ac:spMkLst>
            <pc:docMk/>
            <pc:sldMk cId="3320789951" sldId="450"/>
            <ac:spMk id="2" creationId="{3628DD56-AC25-8FDD-C117-4E06E10EC7D6}"/>
          </ac:spMkLst>
        </pc:spChg>
        <pc:spChg chg="add mod">
          <ac:chgData name="Shukufa Musayeva" userId="925d085fcd50c50b" providerId="LiveId" clId="{FC83FEC0-E4EE-498E-8A8C-486C965CF916}" dt="2023-09-12T23:38:30.581" v="39"/>
          <ac:spMkLst>
            <pc:docMk/>
            <pc:sldMk cId="3320789951" sldId="450"/>
            <ac:spMk id="4" creationId="{C3236808-EE1E-B66C-4AEE-D8E6B71C230D}"/>
          </ac:spMkLst>
        </pc:spChg>
        <pc:spChg chg="mod">
          <ac:chgData name="Shukufa Musayeva" userId="925d085fcd50c50b" providerId="LiveId" clId="{FC83FEC0-E4EE-498E-8A8C-486C965CF916}" dt="2023-09-17T13:39:44.958" v="392" actId="1076"/>
          <ac:spMkLst>
            <pc:docMk/>
            <pc:sldMk cId="3320789951" sldId="450"/>
            <ac:spMk id="6" creationId="{601BD580-0BB3-2ABB-C8F9-EB0AC75D6FE0}"/>
          </ac:spMkLst>
        </pc:spChg>
        <pc:spChg chg="mod">
          <ac:chgData name="Shukufa Musayeva" userId="925d085fcd50c50b" providerId="LiveId" clId="{FC83FEC0-E4EE-498E-8A8C-486C965CF916}" dt="2023-09-17T13:39:14.665" v="386"/>
          <ac:spMkLst>
            <pc:docMk/>
            <pc:sldMk cId="3320789951" sldId="450"/>
            <ac:spMk id="7" creationId="{278E57C8-4B25-55E5-5906-953C26DFCE69}"/>
          </ac:spMkLst>
        </pc:spChg>
        <pc:spChg chg="mod">
          <ac:chgData name="Shukufa Musayeva" userId="925d085fcd50c50b" providerId="LiveId" clId="{FC83FEC0-E4EE-498E-8A8C-486C965CF916}" dt="2023-09-17T13:40:38.150" v="402" actId="403"/>
          <ac:spMkLst>
            <pc:docMk/>
            <pc:sldMk cId="3320789951" sldId="450"/>
            <ac:spMk id="10" creationId="{188162B8-D7FD-83EC-2293-74941446BE55}"/>
          </ac:spMkLst>
        </pc:spChg>
        <pc:spChg chg="mod">
          <ac:chgData name="Shukufa Musayeva" userId="925d085fcd50c50b" providerId="LiveId" clId="{FC83FEC0-E4EE-498E-8A8C-486C965CF916}" dt="2023-09-17T13:39:59.633" v="395" actId="1076"/>
          <ac:spMkLst>
            <pc:docMk/>
            <pc:sldMk cId="3320789951" sldId="450"/>
            <ac:spMk id="12" creationId="{15BB3443-3174-9A2C-D617-70272B70A0FE}"/>
          </ac:spMkLst>
        </pc:spChg>
        <pc:spChg chg="mod">
          <ac:chgData name="Shukufa Musayeva" userId="925d085fcd50c50b" providerId="LiveId" clId="{FC83FEC0-E4EE-498E-8A8C-486C965CF916}" dt="2023-09-17T13:40:26.335" v="400" actId="403"/>
          <ac:spMkLst>
            <pc:docMk/>
            <pc:sldMk cId="3320789951" sldId="450"/>
            <ac:spMk id="21" creationId="{2403288E-72A8-3C1F-9039-5CAC476C81A3}"/>
          </ac:spMkLst>
        </pc:spChg>
        <pc:spChg chg="mod">
          <ac:chgData name="Shukufa Musayeva" userId="925d085fcd50c50b" providerId="LiveId" clId="{FC83FEC0-E4EE-498E-8A8C-486C965CF916}" dt="2023-09-17T13:40:56.729" v="413" actId="1037"/>
          <ac:spMkLst>
            <pc:docMk/>
            <pc:sldMk cId="3320789951" sldId="450"/>
            <ac:spMk id="23" creationId="{57E64FFD-8752-0EE8-CB50-2BC6B58EEDD7}"/>
          </ac:spMkLst>
        </pc:spChg>
        <pc:spChg chg="mod">
          <ac:chgData name="Shukufa Musayeva" userId="925d085fcd50c50b" providerId="LiveId" clId="{FC83FEC0-E4EE-498E-8A8C-486C965CF916}" dt="2023-09-17T13:38:52.485" v="382"/>
          <ac:spMkLst>
            <pc:docMk/>
            <pc:sldMk cId="3320789951" sldId="450"/>
            <ac:spMk id="20482" creationId="{EB1397C7-54A1-4584-A0D2-A5698C695840}"/>
          </ac:spMkLst>
        </pc:spChg>
        <pc:spChg chg="mod">
          <ac:chgData name="Shukufa Musayeva" userId="925d085fcd50c50b" providerId="LiveId" clId="{FC83FEC0-E4EE-498E-8A8C-486C965CF916}" dt="2023-09-17T13:40:10.698" v="397" actId="14100"/>
          <ac:spMkLst>
            <pc:docMk/>
            <pc:sldMk cId="3320789951" sldId="450"/>
            <ac:spMk id="20502" creationId="{57F38C12-E016-63DB-7AAE-F5B209FE6D16}"/>
          </ac:spMkLst>
        </pc:spChg>
        <pc:spChg chg="mod">
          <ac:chgData name="Shukufa Musayeva" userId="925d085fcd50c50b" providerId="LiveId" clId="{FC83FEC0-E4EE-498E-8A8C-486C965CF916}" dt="2023-09-17T13:39:18.926" v="387"/>
          <ac:spMkLst>
            <pc:docMk/>
            <pc:sldMk cId="3320789951" sldId="450"/>
            <ac:spMk id="20513" creationId="{FB4F4E9A-AB36-0AFF-DF6F-F1559A753EA2}"/>
          </ac:spMkLst>
        </pc:spChg>
        <pc:cxnChg chg="mod">
          <ac:chgData name="Shukufa Musayeva" userId="925d085fcd50c50b" providerId="LiveId" clId="{FC83FEC0-E4EE-498E-8A8C-486C965CF916}" dt="2023-09-17T13:39:59.633" v="395" actId="1076"/>
          <ac:cxnSpMkLst>
            <pc:docMk/>
            <pc:sldMk cId="3320789951" sldId="450"/>
            <ac:cxnSpMk id="19" creationId="{6EBE8E37-5396-D2FE-1428-C40ED8FB30D3}"/>
          </ac:cxnSpMkLst>
        </pc:cxnChg>
        <pc:cxnChg chg="mod">
          <ac:chgData name="Shukufa Musayeva" userId="925d085fcd50c50b" providerId="LiveId" clId="{FC83FEC0-E4EE-498E-8A8C-486C965CF916}" dt="2023-09-17T13:40:38.150" v="402" actId="403"/>
          <ac:cxnSpMkLst>
            <pc:docMk/>
            <pc:sldMk cId="3320789951" sldId="450"/>
            <ac:cxnSpMk id="22" creationId="{0D9F5822-9E39-B01B-804B-14A02EFE7177}"/>
          </ac:cxnSpMkLst>
        </pc:cxnChg>
        <pc:cxnChg chg="mod">
          <ac:chgData name="Shukufa Musayeva" userId="925d085fcd50c50b" providerId="LiveId" clId="{FC83FEC0-E4EE-498E-8A8C-486C965CF916}" dt="2023-09-17T13:39:59.633" v="395" actId="1076"/>
          <ac:cxnSpMkLst>
            <pc:docMk/>
            <pc:sldMk cId="3320789951" sldId="450"/>
            <ac:cxnSpMk id="24" creationId="{751EAFFD-467E-7F3E-28BC-A36D811BBA7A}"/>
          </ac:cxnSpMkLst>
        </pc:cxnChg>
        <pc:cxnChg chg="mod">
          <ac:chgData name="Shukufa Musayeva" userId="925d085fcd50c50b" providerId="LiveId" clId="{FC83FEC0-E4EE-498E-8A8C-486C965CF916}" dt="2023-09-17T13:40:26.335" v="400" actId="403"/>
          <ac:cxnSpMkLst>
            <pc:docMk/>
            <pc:sldMk cId="3320789951" sldId="450"/>
            <ac:cxnSpMk id="20483" creationId="{A4ABFD56-F962-5659-3192-B08A1D907200}"/>
          </ac:cxnSpMkLst>
        </pc:cxnChg>
        <pc:cxnChg chg="mod">
          <ac:chgData name="Shukufa Musayeva" userId="925d085fcd50c50b" providerId="LiveId" clId="{FC83FEC0-E4EE-498E-8A8C-486C965CF916}" dt="2023-09-17T13:39:59.633" v="395" actId="1076"/>
          <ac:cxnSpMkLst>
            <pc:docMk/>
            <pc:sldMk cId="3320789951" sldId="450"/>
            <ac:cxnSpMk id="20488" creationId="{41640F2D-8A4A-5D34-ECEF-A4C729E08743}"/>
          </ac:cxnSpMkLst>
        </pc:cxnChg>
        <pc:cxnChg chg="mod">
          <ac:chgData name="Shukufa Musayeva" userId="925d085fcd50c50b" providerId="LiveId" clId="{FC83FEC0-E4EE-498E-8A8C-486C965CF916}" dt="2023-09-17T13:40:56.729" v="413" actId="1037"/>
          <ac:cxnSpMkLst>
            <pc:docMk/>
            <pc:sldMk cId="3320789951" sldId="450"/>
            <ac:cxnSpMk id="20525" creationId="{15A46C95-2A1C-176F-75FA-65B5F9CFA13F}"/>
          </ac:cxnSpMkLst>
        </pc:cxnChg>
        <pc:cxnChg chg="mod">
          <ac:chgData name="Shukufa Musayeva" userId="925d085fcd50c50b" providerId="LiveId" clId="{FC83FEC0-E4EE-498E-8A8C-486C965CF916}" dt="2023-09-17T13:40:10.698" v="397" actId="14100"/>
          <ac:cxnSpMkLst>
            <pc:docMk/>
            <pc:sldMk cId="3320789951" sldId="450"/>
            <ac:cxnSpMk id="20529" creationId="{F434D183-D73F-6B48-EB8F-E489DF4BE5C9}"/>
          </ac:cxnSpMkLst>
        </pc:cxnChg>
      </pc:sldChg>
      <pc:sldChg chg="addSp delSp modSp mod">
        <pc:chgData name="Shukufa Musayeva" userId="925d085fcd50c50b" providerId="LiveId" clId="{FC83FEC0-E4EE-498E-8A8C-486C965CF916}" dt="2023-09-17T13:38:19.266" v="375" actId="1076"/>
        <pc:sldMkLst>
          <pc:docMk/>
          <pc:sldMk cId="2663919805" sldId="452"/>
        </pc:sldMkLst>
        <pc:spChg chg="del">
          <ac:chgData name="Shukufa Musayeva" userId="925d085fcd50c50b" providerId="LiveId" clId="{FC83FEC0-E4EE-498E-8A8C-486C965CF916}" dt="2023-09-12T23:38:42.809" v="42" actId="478"/>
          <ac:spMkLst>
            <pc:docMk/>
            <pc:sldMk cId="2663919805" sldId="452"/>
            <ac:spMk id="2" creationId="{38E0E733-D02D-91CD-F4F0-F964D4010F19}"/>
          </ac:spMkLst>
        </pc:spChg>
        <pc:spChg chg="add mod">
          <ac:chgData name="Shukufa Musayeva" userId="925d085fcd50c50b" providerId="LiveId" clId="{FC83FEC0-E4EE-498E-8A8C-486C965CF916}" dt="2023-09-12T23:38:43.531" v="43"/>
          <ac:spMkLst>
            <pc:docMk/>
            <pc:sldMk cId="2663919805" sldId="452"/>
            <ac:spMk id="4" creationId="{598EF349-0DA0-E7A0-B430-5E1014F08B1C}"/>
          </ac:spMkLst>
        </pc:spChg>
        <pc:spChg chg="mod">
          <ac:chgData name="Shukufa Musayeva" userId="925d085fcd50c50b" providerId="LiveId" clId="{FC83FEC0-E4EE-498E-8A8C-486C965CF916}" dt="2023-09-17T13:38:08.997" v="374" actId="1076"/>
          <ac:spMkLst>
            <pc:docMk/>
            <pc:sldMk cId="2663919805" sldId="452"/>
            <ac:spMk id="7" creationId="{278E57C8-4B25-55E5-5906-953C26DFCE69}"/>
          </ac:spMkLst>
        </pc:spChg>
        <pc:spChg chg="mod">
          <ac:chgData name="Shukufa Musayeva" userId="925d085fcd50c50b" providerId="LiveId" clId="{FC83FEC0-E4EE-498E-8A8C-486C965CF916}" dt="2023-09-17T13:37:58.602" v="357" actId="1036"/>
          <ac:spMkLst>
            <pc:docMk/>
            <pc:sldMk cId="2663919805" sldId="452"/>
            <ac:spMk id="8" creationId="{0A490AC1-879C-CF63-403F-8D266A18B0CC}"/>
          </ac:spMkLst>
        </pc:spChg>
        <pc:spChg chg="mod">
          <ac:chgData name="Shukufa Musayeva" userId="925d085fcd50c50b" providerId="LiveId" clId="{FC83FEC0-E4EE-498E-8A8C-486C965CF916}" dt="2023-09-17T13:37:34.240" v="327" actId="403"/>
          <ac:spMkLst>
            <pc:docMk/>
            <pc:sldMk cId="2663919805" sldId="452"/>
            <ac:spMk id="12" creationId="{15BB3443-3174-9A2C-D617-70272B70A0FE}"/>
          </ac:spMkLst>
        </pc:spChg>
        <pc:spChg chg="mod">
          <ac:chgData name="Shukufa Musayeva" userId="925d085fcd50c50b" providerId="LiveId" clId="{FC83FEC0-E4EE-498E-8A8C-486C965CF916}" dt="2023-09-17T13:38:19.266" v="375" actId="1076"/>
          <ac:spMkLst>
            <pc:docMk/>
            <pc:sldMk cId="2663919805" sldId="452"/>
            <ac:spMk id="21" creationId="{2403288E-72A8-3C1F-9039-5CAC476C81A3}"/>
          </ac:spMkLst>
        </pc:spChg>
        <pc:spChg chg="mod">
          <ac:chgData name="Shukufa Musayeva" userId="925d085fcd50c50b" providerId="LiveId" clId="{FC83FEC0-E4EE-498E-8A8C-486C965CF916}" dt="2023-09-17T13:37:26.886" v="326"/>
          <ac:spMkLst>
            <pc:docMk/>
            <pc:sldMk cId="2663919805" sldId="452"/>
            <ac:spMk id="20482" creationId="{EB1397C7-54A1-4584-A0D2-A5698C695840}"/>
          </ac:spMkLst>
        </pc:spChg>
        <pc:cxnChg chg="mod">
          <ac:chgData name="Shukufa Musayeva" userId="925d085fcd50c50b" providerId="LiveId" clId="{FC83FEC0-E4EE-498E-8A8C-486C965CF916}" dt="2023-09-17T13:37:58.602" v="357" actId="1036"/>
          <ac:cxnSpMkLst>
            <pc:docMk/>
            <pc:sldMk cId="2663919805" sldId="452"/>
            <ac:cxnSpMk id="16" creationId="{20D1800D-CBB2-6C7E-DA26-A8075B465FB7}"/>
          </ac:cxnSpMkLst>
        </pc:cxnChg>
        <pc:cxnChg chg="mod">
          <ac:chgData name="Shukufa Musayeva" userId="925d085fcd50c50b" providerId="LiveId" clId="{FC83FEC0-E4EE-498E-8A8C-486C965CF916}" dt="2023-09-17T13:38:08.997" v="374" actId="1076"/>
          <ac:cxnSpMkLst>
            <pc:docMk/>
            <pc:sldMk cId="2663919805" sldId="452"/>
            <ac:cxnSpMk id="19" creationId="{6EBE8E37-5396-D2FE-1428-C40ED8FB30D3}"/>
          </ac:cxnSpMkLst>
        </pc:cxnChg>
        <pc:cxnChg chg="mod">
          <ac:chgData name="Shukufa Musayeva" userId="925d085fcd50c50b" providerId="LiveId" clId="{FC83FEC0-E4EE-498E-8A8C-486C965CF916}" dt="2023-09-17T13:38:19.266" v="375" actId="1076"/>
          <ac:cxnSpMkLst>
            <pc:docMk/>
            <pc:sldMk cId="2663919805" sldId="452"/>
            <ac:cxnSpMk id="24" creationId="{751EAFFD-467E-7F3E-28BC-A36D811BBA7A}"/>
          </ac:cxnSpMkLst>
        </pc:cxnChg>
      </pc:sldChg>
      <pc:sldChg chg="addSp delSp modSp mod">
        <pc:chgData name="Shukufa Musayeva" userId="925d085fcd50c50b" providerId="LiveId" clId="{FC83FEC0-E4EE-498E-8A8C-486C965CF916}" dt="2023-09-17T13:35:56.123" v="308" actId="404"/>
        <pc:sldMkLst>
          <pc:docMk/>
          <pc:sldMk cId="1509188001" sldId="453"/>
        </pc:sldMkLst>
        <pc:spChg chg="mod">
          <ac:chgData name="Shukufa Musayeva" userId="925d085fcd50c50b" providerId="LiveId" clId="{FC83FEC0-E4EE-498E-8A8C-486C965CF916}" dt="2023-09-17T13:32:45.840" v="157" actId="14100"/>
          <ac:spMkLst>
            <pc:docMk/>
            <pc:sldMk cId="1509188001" sldId="453"/>
            <ac:spMk id="2" creationId="{68471F6A-BDF1-6F50-DDFC-722BAE1F8B13}"/>
          </ac:spMkLst>
        </pc:spChg>
        <pc:spChg chg="mod">
          <ac:chgData name="Shukufa Musayeva" userId="925d085fcd50c50b" providerId="LiveId" clId="{FC83FEC0-E4EE-498E-8A8C-486C965CF916}" dt="2023-09-17T13:32:52.058" v="160" actId="403"/>
          <ac:spMkLst>
            <pc:docMk/>
            <pc:sldMk cId="1509188001" sldId="453"/>
            <ac:spMk id="3" creationId="{F297FAD8-35F6-2CBA-C5BE-6500885B9782}"/>
          </ac:spMkLst>
        </pc:spChg>
        <pc:spChg chg="mod">
          <ac:chgData name="Shukufa Musayeva" userId="925d085fcd50c50b" providerId="LiveId" clId="{FC83FEC0-E4EE-498E-8A8C-486C965CF916}" dt="2023-09-17T13:35:11.840" v="293" actId="1076"/>
          <ac:spMkLst>
            <pc:docMk/>
            <pc:sldMk cId="1509188001" sldId="453"/>
            <ac:spMk id="4" creationId="{48DA3753-9F4B-0763-DA73-82FED8D4D74B}"/>
          </ac:spMkLst>
        </pc:spChg>
        <pc:spChg chg="mod">
          <ac:chgData name="Shukufa Musayeva" userId="925d085fcd50c50b" providerId="LiveId" clId="{FC83FEC0-E4EE-498E-8A8C-486C965CF916}" dt="2023-09-17T13:34:12.229" v="268" actId="1038"/>
          <ac:spMkLst>
            <pc:docMk/>
            <pc:sldMk cId="1509188001" sldId="453"/>
            <ac:spMk id="6" creationId="{0EEED355-5A7E-FE20-343C-B8C62046AFE9}"/>
          </ac:spMkLst>
        </pc:spChg>
        <pc:spChg chg="add mod">
          <ac:chgData name="Shukufa Musayeva" userId="925d085fcd50c50b" providerId="LiveId" clId="{FC83FEC0-E4EE-498E-8A8C-486C965CF916}" dt="2023-09-12T23:39:16.449" v="51"/>
          <ac:spMkLst>
            <pc:docMk/>
            <pc:sldMk cId="1509188001" sldId="453"/>
            <ac:spMk id="7" creationId="{AF49A78E-8764-F29D-7369-B21C2EB8A963}"/>
          </ac:spMkLst>
        </pc:spChg>
        <pc:spChg chg="mod">
          <ac:chgData name="Shukufa Musayeva" userId="925d085fcd50c50b" providerId="LiveId" clId="{FC83FEC0-E4EE-498E-8A8C-486C965CF916}" dt="2023-09-17T13:35:56.123" v="308" actId="404"/>
          <ac:spMkLst>
            <pc:docMk/>
            <pc:sldMk cId="1509188001" sldId="453"/>
            <ac:spMk id="9" creationId="{F7F4D0B9-843C-9AF0-DDE3-CC0C955D5D2A}"/>
          </ac:spMkLst>
        </pc:spChg>
        <pc:spChg chg="mod">
          <ac:chgData name="Shukufa Musayeva" userId="925d085fcd50c50b" providerId="LiveId" clId="{FC83FEC0-E4EE-498E-8A8C-486C965CF916}" dt="2023-09-17T13:34:39.236" v="286" actId="403"/>
          <ac:spMkLst>
            <pc:docMk/>
            <pc:sldMk cId="1509188001" sldId="453"/>
            <ac:spMk id="10" creationId="{3A47B117-8F89-BC70-F4B9-A1FE0C7DC4E5}"/>
          </ac:spMkLst>
        </pc:spChg>
        <pc:spChg chg="del">
          <ac:chgData name="Shukufa Musayeva" userId="925d085fcd50c50b" providerId="LiveId" clId="{FC83FEC0-E4EE-498E-8A8C-486C965CF916}" dt="2023-09-12T23:39:15.791" v="50" actId="478"/>
          <ac:spMkLst>
            <pc:docMk/>
            <pc:sldMk cId="1509188001" sldId="453"/>
            <ac:spMk id="14" creationId="{34C16C9F-84E8-86E5-BF69-A99202A638D8}"/>
          </ac:spMkLst>
        </pc:spChg>
        <pc:spChg chg="mod">
          <ac:chgData name="Shukufa Musayeva" userId="925d085fcd50c50b" providerId="LiveId" clId="{FC83FEC0-E4EE-498E-8A8C-486C965CF916}" dt="2023-09-17T13:34:28.941" v="285" actId="1037"/>
          <ac:spMkLst>
            <pc:docMk/>
            <pc:sldMk cId="1509188001" sldId="453"/>
            <ac:spMk id="15" creationId="{CD7A7F3B-E84A-60E0-AB19-2FEB662CA0C6}"/>
          </ac:spMkLst>
        </pc:spChg>
        <pc:spChg chg="mod">
          <ac:chgData name="Shukufa Musayeva" userId="925d085fcd50c50b" providerId="LiveId" clId="{FC83FEC0-E4EE-498E-8A8C-486C965CF916}" dt="2023-09-17T13:33:39.741" v="220" actId="1037"/>
          <ac:spMkLst>
            <pc:docMk/>
            <pc:sldMk cId="1509188001" sldId="453"/>
            <ac:spMk id="56" creationId="{90FDB80A-864F-0734-E59A-29C8AE4C5196}"/>
          </ac:spMkLst>
        </pc:spChg>
        <pc:spChg chg="mod">
          <ac:chgData name="Shukufa Musayeva" userId="925d085fcd50c50b" providerId="LiveId" clId="{FC83FEC0-E4EE-498E-8A8C-486C965CF916}" dt="2023-09-17T13:35:26.772" v="295"/>
          <ac:spMkLst>
            <pc:docMk/>
            <pc:sldMk cId="1509188001" sldId="453"/>
            <ac:spMk id="74" creationId="{70D6649B-0AE4-D990-A3AF-368805B78975}"/>
          </ac:spMkLst>
        </pc:spChg>
        <pc:spChg chg="mod">
          <ac:chgData name="Shukufa Musayeva" userId="925d085fcd50c50b" providerId="LiveId" clId="{FC83FEC0-E4EE-498E-8A8C-486C965CF916}" dt="2023-09-17T13:33:14.458" v="196" actId="1037"/>
          <ac:spMkLst>
            <pc:docMk/>
            <pc:sldMk cId="1509188001" sldId="453"/>
            <ac:spMk id="76" creationId="{C08980E8-DEA4-C5C3-C7EC-830EDB0DE0BD}"/>
          </ac:spMkLst>
        </pc:spChg>
        <pc:cxnChg chg="mod">
          <ac:chgData name="Shukufa Musayeva" userId="925d085fcd50c50b" providerId="LiveId" clId="{FC83FEC0-E4EE-498E-8A8C-486C965CF916}" dt="2023-09-17T13:33:14.458" v="196" actId="1037"/>
          <ac:cxnSpMkLst>
            <pc:docMk/>
            <pc:sldMk cId="1509188001" sldId="453"/>
            <ac:cxnSpMk id="19" creationId="{967D5F6E-F642-D42D-9091-85EF037FCABF}"/>
          </ac:cxnSpMkLst>
        </pc:cxnChg>
        <pc:cxnChg chg="mod">
          <ac:chgData name="Shukufa Musayeva" userId="925d085fcd50c50b" providerId="LiveId" clId="{FC83FEC0-E4EE-498E-8A8C-486C965CF916}" dt="2023-09-17T13:35:18.874" v="294" actId="14100"/>
          <ac:cxnSpMkLst>
            <pc:docMk/>
            <pc:sldMk cId="1509188001" sldId="453"/>
            <ac:cxnSpMk id="20" creationId="{34246A5F-35AC-6BD5-C96C-60B88203906E}"/>
          </ac:cxnSpMkLst>
        </pc:cxnChg>
        <pc:cxnChg chg="mod">
          <ac:chgData name="Shukufa Musayeva" userId="925d085fcd50c50b" providerId="LiveId" clId="{FC83FEC0-E4EE-498E-8A8C-486C965CF916}" dt="2023-09-17T13:35:11.840" v="293" actId="1076"/>
          <ac:cxnSpMkLst>
            <pc:docMk/>
            <pc:sldMk cId="1509188001" sldId="453"/>
            <ac:cxnSpMk id="23" creationId="{D05CF57A-F54C-17D3-CB94-7F4FD50C7C34}"/>
          </ac:cxnSpMkLst>
        </pc:cxnChg>
        <pc:cxnChg chg="mod">
          <ac:chgData name="Shukufa Musayeva" userId="925d085fcd50c50b" providerId="LiveId" clId="{FC83FEC0-E4EE-498E-8A8C-486C965CF916}" dt="2023-09-17T13:34:28.941" v="285" actId="1037"/>
          <ac:cxnSpMkLst>
            <pc:docMk/>
            <pc:sldMk cId="1509188001" sldId="453"/>
            <ac:cxnSpMk id="26" creationId="{B6834715-3CB4-6BCE-C0D1-0252DF8ED4A7}"/>
          </ac:cxnSpMkLst>
        </pc:cxnChg>
        <pc:cxnChg chg="mod">
          <ac:chgData name="Shukufa Musayeva" userId="925d085fcd50c50b" providerId="LiveId" clId="{FC83FEC0-E4EE-498E-8A8C-486C965CF916}" dt="2023-09-17T13:34:39.236" v="286" actId="403"/>
          <ac:cxnSpMkLst>
            <pc:docMk/>
            <pc:sldMk cId="1509188001" sldId="453"/>
            <ac:cxnSpMk id="34" creationId="{F6A50336-D3D6-40C7-F62B-A6DD1DBFC6C1}"/>
          </ac:cxnSpMkLst>
        </pc:cxnChg>
        <pc:cxnChg chg="mod">
          <ac:chgData name="Shukufa Musayeva" userId="925d085fcd50c50b" providerId="LiveId" clId="{FC83FEC0-E4EE-498E-8A8C-486C965CF916}" dt="2023-09-17T13:35:11.840" v="293" actId="1076"/>
          <ac:cxnSpMkLst>
            <pc:docMk/>
            <pc:sldMk cId="1509188001" sldId="453"/>
            <ac:cxnSpMk id="35" creationId="{D98F04C4-BCC1-E6EC-E384-9CCF00752FD5}"/>
          </ac:cxnSpMkLst>
        </pc:cxnChg>
        <pc:cxnChg chg="mod">
          <ac:chgData name="Shukufa Musayeva" userId="925d085fcd50c50b" providerId="LiveId" clId="{FC83FEC0-E4EE-498E-8A8C-486C965CF916}" dt="2023-09-17T13:35:11.840" v="293" actId="1076"/>
          <ac:cxnSpMkLst>
            <pc:docMk/>
            <pc:sldMk cId="1509188001" sldId="453"/>
            <ac:cxnSpMk id="38" creationId="{C1ED9632-FDA6-81BC-DADE-E3703BF0E5B6}"/>
          </ac:cxnSpMkLst>
        </pc:cxnChg>
        <pc:cxnChg chg="mod">
          <ac:chgData name="Shukufa Musayeva" userId="925d085fcd50c50b" providerId="LiveId" clId="{FC83FEC0-E4EE-498E-8A8C-486C965CF916}" dt="2023-09-17T13:35:56.123" v="308" actId="404"/>
          <ac:cxnSpMkLst>
            <pc:docMk/>
            <pc:sldMk cId="1509188001" sldId="453"/>
            <ac:cxnSpMk id="53" creationId="{AB7DAC28-60AB-D6F9-37CD-55C6DA73A4D2}"/>
          </ac:cxnSpMkLst>
        </pc:cxnChg>
        <pc:cxnChg chg="mod">
          <ac:chgData name="Shukufa Musayeva" userId="925d085fcd50c50b" providerId="LiveId" clId="{FC83FEC0-E4EE-498E-8A8C-486C965CF916}" dt="2023-09-17T13:33:39.741" v="220" actId="1037"/>
          <ac:cxnSpMkLst>
            <pc:docMk/>
            <pc:sldMk cId="1509188001" sldId="453"/>
            <ac:cxnSpMk id="57" creationId="{E01ADAAC-E930-8840-C21D-6E852B07F7E1}"/>
          </ac:cxnSpMkLst>
        </pc:cxnChg>
        <pc:cxnChg chg="mod">
          <ac:chgData name="Shukufa Musayeva" userId="925d085fcd50c50b" providerId="LiveId" clId="{FC83FEC0-E4EE-498E-8A8C-486C965CF916}" dt="2023-09-17T13:34:39.236" v="286" actId="403"/>
          <ac:cxnSpMkLst>
            <pc:docMk/>
            <pc:sldMk cId="1509188001" sldId="453"/>
            <ac:cxnSpMk id="77" creationId="{51F58A79-6D11-90DD-2666-4672538B8C85}"/>
          </ac:cxnSpMkLst>
        </pc:cxnChg>
        <pc:cxnChg chg="mod">
          <ac:chgData name="Shukufa Musayeva" userId="925d085fcd50c50b" providerId="LiveId" clId="{FC83FEC0-E4EE-498E-8A8C-486C965CF916}" dt="2023-09-17T13:35:56.123" v="308" actId="404"/>
          <ac:cxnSpMkLst>
            <pc:docMk/>
            <pc:sldMk cId="1509188001" sldId="453"/>
            <ac:cxnSpMk id="81" creationId="{532DF6EE-24EC-E202-A438-95D2B6ADE58F}"/>
          </ac:cxnSpMkLst>
        </pc:cxnChg>
      </pc:sldChg>
      <pc:sldMasterChg chg="modSldLayout">
        <pc:chgData name="Shukufa Musayeva" userId="925d085fcd50c50b" providerId="LiveId" clId="{FC83FEC0-E4EE-498E-8A8C-486C965CF916}" dt="2023-09-17T13:27:00.781" v="102" actId="207"/>
        <pc:sldMasterMkLst>
          <pc:docMk/>
          <pc:sldMasterMk cId="2944639081" sldId="2147483660"/>
        </pc:sldMasterMkLst>
        <pc:sldLayoutChg chg="modSp mod">
          <pc:chgData name="Shukufa Musayeva" userId="925d085fcd50c50b" providerId="LiveId" clId="{FC83FEC0-E4EE-498E-8A8C-486C965CF916}" dt="2023-09-17T13:27:00.781" v="102" actId="207"/>
          <pc:sldLayoutMkLst>
            <pc:docMk/>
            <pc:sldMasterMk cId="2944639081" sldId="2147483660"/>
            <pc:sldLayoutMk cId="2350166211" sldId="2147483663"/>
          </pc:sldLayoutMkLst>
          <pc:spChg chg="mod">
            <ac:chgData name="Shukufa Musayeva" userId="925d085fcd50c50b" providerId="LiveId" clId="{FC83FEC0-E4EE-498E-8A8C-486C965CF916}" dt="2023-09-17T13:27:00.781" v="102" actId="207"/>
            <ac:spMkLst>
              <pc:docMk/>
              <pc:sldMasterMk cId="2944639081" sldId="2147483660"/>
              <pc:sldLayoutMk cId="2350166211" sldId="2147483663"/>
              <ac:spMk id="5" creationId="{45690858-7F53-4513-A757-8235282E5FAA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9CEA4EED-CB23-AD33-036D-C4537574DC7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82A0805-118C-8179-1EE6-8D33A17064A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77BC82-7DB3-4036-8336-36407BBE9259}" type="datetimeFigureOut">
              <a:rPr lang="ru-RU" smtClean="0"/>
              <a:t>17.09.2023</a:t>
            </a:fld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EBA3DFB-ADE4-AB50-0E46-F4438DD8446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96546-2782-4189-A4A9-6B9F9C0E805D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4099500-69E9-6C04-7263-0B8D5E091CC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7694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B762BC-2B67-474B-A3A8-CFF009793880}" type="datetimeFigureOut">
              <a:rPr lang="az-Latn-AZ" smtClean="0"/>
              <a:t>17.09.2023</a:t>
            </a:fld>
            <a:endParaRPr lang="az-Latn-A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3CC6B3-B1CE-426D-A56C-5A7B92A729CD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865626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C0D79441-8D9C-460D-8473-749E7572E8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9D22804D-4493-4375-91F3-33D2912076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B2676606-DE79-4BF6-BFC4-C8019294EF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2EF5BC7-2B0A-4B5D-B20F-15E631DA43EE}" type="slidenum">
              <a:rPr lang="en-US" altLang="en-US" smtClean="0">
                <a:latin typeface="Times New Roman" panose="02020603050405020304" pitchFamily="18" charset="0"/>
              </a:rPr>
              <a:pPr/>
              <a:t>5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057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5938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</a:rPr>
              <a:t>T.ü.f.d.</a:t>
            </a:r>
            <a:r>
              <a:rPr lang="az-Latn-AZ" sz="1600" b="1" baseline="0" dirty="0">
                <a:solidFill>
                  <a:srgbClr val="002060"/>
                </a:solidFill>
              </a:rPr>
              <a:t> Dr. M. Mahmudov.,</a:t>
            </a:r>
            <a:r>
              <a:rPr lang="az-Latn-AZ" sz="1600" b="1" dirty="0">
                <a:solidFill>
                  <a:srgbClr val="002060"/>
                </a:solidFill>
              </a:rPr>
              <a:t> Dr. N. Süleymanova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az-Latn-AZ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az-Latn-AZ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az-Latn-AZ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z-Latn-AZ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Ürək tamponadası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b="1" dirty="0"/>
              <a:t>T.ü.f.d. Dr. Mahir Mahmudov.,</a:t>
            </a:r>
          </a:p>
          <a:p>
            <a:r>
              <a:rPr lang="az-Latn-AZ" b="1" dirty="0"/>
              <a:t>Dr. Nuranə Süleymanova</a:t>
            </a:r>
          </a:p>
          <a:p>
            <a:r>
              <a:rPr lang="az-Latn-AZ" b="1" dirty="0"/>
              <a:t>ATU I Cərrahi xəstəliklər kafedrası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Tərifi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0844" y="1298222"/>
            <a:ext cx="10541000" cy="4878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tamponadası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perikardial sıxılma sindromlarından biri olub, perikard boşluğuna maye toplanmasına bağlı ürək boşluqlarının sıxılması və ürəyin körük fəaliyyətinin azalması ilə xarakterizə olunan 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həyati-təhlükəli ağırlaşmadır. </a:t>
            </a:r>
          </a:p>
          <a:p>
            <a:pPr marL="0" indent="0">
              <a:buNone/>
            </a:pP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Başqa sözlə 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“tamponada = perikardda maye + ürək disfunksiyası”</a:t>
            </a:r>
            <a:endParaRPr lang="az-Latn-AZ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250675-42F5-51EA-20BB-C7455217F25C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9931ED-202B-64F9-F7C4-4473142F0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9522" y="1444188"/>
            <a:ext cx="3247748" cy="40649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1589" y="16342"/>
            <a:ext cx="5859803" cy="451334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Təsnifatı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7696"/>
            <a:ext cx="10515600" cy="4799267"/>
          </a:xfrm>
        </p:spPr>
        <p:txBody>
          <a:bodyPr/>
          <a:lstStyle/>
          <a:p>
            <a:pPr marL="0" indent="0"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tamponadasının 4 klinik forması ayırd edilir</a:t>
            </a:r>
          </a:p>
          <a:p>
            <a:pPr marL="0" indent="0"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kəskin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yarımkəskin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ğı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ə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zyiqli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egional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CC3C60-CED6-E516-EDE5-DD5647D420F2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0"/>
            <a:ext cx="6908315" cy="48791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Səbəbləri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>
          <a:xfrm>
            <a:off x="838200" y="1097280"/>
            <a:ext cx="10515600" cy="507968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Eksudativ və ya hemorragik perikardit</a:t>
            </a:r>
            <a:r>
              <a:rPr lang="az-Latn-AZ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törədən səbəblər: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İnfeksiyalar -viral-adenovirus, CMV, bakteriyal-vərəm çöpləri, stafilakok, streptokok, göbələk-histoplazma, kandida, parazitar-exinikokk, amöb), 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autoimmun xəstəliklər (qırmızı qurd eşənəyi, revmatoid artrit), 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neoplazmlar (birincili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və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metastatik)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dərmanlar (prokainamid, izoniazid)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metabolik pozğunluqlar (hipotiroidizm, uremiya)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patologiyaları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infarkt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perikarditi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miokardit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və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s.)</a:t>
            </a:r>
            <a:endParaRPr lang="az-Latn-A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az-Latn-A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Travmalar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(döş qəfəsinin küt və açıq travmalarında hemoperikardium)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az-Latn-A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Yatrogen səbəblər</a:t>
            </a:r>
            <a:r>
              <a:rPr lang="az-Latn-AZ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(kateter və peysmeykerlərin yerləşdirilməsi, kardiopulmonar canlandırma və döş qəfəsi əməliyyatlarından sonra)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236F9F-98B7-E361-C2AE-9CB531479D67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4212DDCD-4887-431F-8BBA-89490DAB26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879580" y="62630"/>
            <a:ext cx="5862851" cy="4759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7030A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Patogenezi</a:t>
            </a:r>
            <a:endParaRPr lang="en-US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4CD2AE7-294B-B022-19CB-C770D4AEDA0C}"/>
              </a:ext>
            </a:extLst>
          </p:cNvPr>
          <p:cNvSpPr txBox="1"/>
          <p:nvPr/>
        </p:nvSpPr>
        <p:spPr>
          <a:xfrm>
            <a:off x="3440652" y="2369310"/>
            <a:ext cx="2196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Ürəyin sıxılması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60D945-217E-C54B-B949-D440D968933D}"/>
              </a:ext>
            </a:extLst>
          </p:cNvPr>
          <p:cNvSpPr txBox="1"/>
          <p:nvPr/>
        </p:nvSpPr>
        <p:spPr>
          <a:xfrm>
            <a:off x="1922256" y="3235382"/>
            <a:ext cx="52332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kameralarının diastolada genişlənməsinin </a:t>
            </a:r>
          </a:p>
          <a:p>
            <a:pPr algn="ctr"/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və qanla dolmasının əngəllənməsi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DA9859A-4383-B334-6834-889A3E6E7390}"/>
              </a:ext>
            </a:extLst>
          </p:cNvPr>
          <p:cNvSpPr txBox="1"/>
          <p:nvPr/>
        </p:nvSpPr>
        <p:spPr>
          <a:xfrm>
            <a:off x="3454662" y="4409230"/>
            <a:ext cx="2168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yetməzliyi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0730558-0505-3982-CCCA-B639B18A7383}"/>
              </a:ext>
            </a:extLst>
          </p:cNvPr>
          <p:cNvSpPr txBox="1"/>
          <p:nvPr/>
        </p:nvSpPr>
        <p:spPr>
          <a:xfrm>
            <a:off x="2996909" y="620786"/>
            <a:ext cx="30689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Perikarda maye toplanması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9912F304-A7F4-F19F-C046-970395BD2B14}"/>
              </a:ext>
            </a:extLst>
          </p:cNvPr>
          <p:cNvCxnSpPr>
            <a:cxnSpLocks/>
            <a:stCxn id="20" idx="2"/>
            <a:endCxn id="12302" idx="0"/>
          </p:cNvCxnSpPr>
          <p:nvPr/>
        </p:nvCxnSpPr>
        <p:spPr>
          <a:xfrm>
            <a:off x="4531368" y="1020896"/>
            <a:ext cx="7502" cy="48234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577C57E-E5F5-DD62-9026-6D512C448525}"/>
              </a:ext>
            </a:extLst>
          </p:cNvPr>
          <p:cNvCxnSpPr>
            <a:cxnSpLocks/>
            <a:stCxn id="17" idx="2"/>
            <a:endCxn id="18" idx="0"/>
          </p:cNvCxnSpPr>
          <p:nvPr/>
        </p:nvCxnSpPr>
        <p:spPr>
          <a:xfrm>
            <a:off x="4538870" y="2830975"/>
            <a:ext cx="0" cy="40440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26A0741-B36C-F51E-1AC5-7D709EBE1FF4}"/>
              </a:ext>
            </a:extLst>
          </p:cNvPr>
          <p:cNvCxnSpPr>
            <a:cxnSpLocks/>
            <a:stCxn id="18" idx="2"/>
            <a:endCxn id="19" idx="0"/>
          </p:cNvCxnSpPr>
          <p:nvPr/>
        </p:nvCxnSpPr>
        <p:spPr>
          <a:xfrm>
            <a:off x="4538870" y="3943268"/>
            <a:ext cx="0" cy="4659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16B1C98-44A7-1694-33A5-6BAFA0E81E44}"/>
              </a:ext>
            </a:extLst>
          </p:cNvPr>
          <p:cNvCxnSpPr>
            <a:cxnSpLocks/>
            <a:stCxn id="19" idx="2"/>
            <a:endCxn id="30" idx="0"/>
          </p:cNvCxnSpPr>
          <p:nvPr/>
        </p:nvCxnSpPr>
        <p:spPr>
          <a:xfrm flipH="1">
            <a:off x="4538869" y="4870895"/>
            <a:ext cx="1" cy="40440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B25C11EC-BAC1-8E65-514F-37ECF5EFB858}"/>
              </a:ext>
            </a:extLst>
          </p:cNvPr>
          <p:cNvSpPr txBox="1"/>
          <p:nvPr/>
        </p:nvSpPr>
        <p:spPr>
          <a:xfrm>
            <a:off x="1825486" y="5275301"/>
            <a:ext cx="5426766" cy="1123712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Şok </a:t>
            </a:r>
          </a:p>
          <a:p>
            <a:pPr algn="ctr"/>
            <a:r>
              <a:rPr lang="az-Latn-A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təngənəfəslik, taxikardiya, hipotenziya, soyuq dəri, huşun dəyişməsi, diurezin azalması</a:t>
            </a:r>
            <a:endParaRPr lang="az-Latn-A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88" name="TextBox 12287">
            <a:extLst>
              <a:ext uri="{FF2B5EF4-FFF2-40B4-BE49-F238E27FC236}">
                <a16:creationId xmlns:a16="http://schemas.microsoft.com/office/drawing/2014/main" id="{2364DFD8-4F2E-A2D2-39E4-C2A2A6409053}"/>
              </a:ext>
            </a:extLst>
          </p:cNvPr>
          <p:cNvSpPr txBox="1"/>
          <p:nvPr/>
        </p:nvSpPr>
        <p:spPr>
          <a:xfrm>
            <a:off x="8929130" y="3041931"/>
            <a:ext cx="3162218" cy="1464231"/>
          </a:xfrm>
          <a:prstGeom prst="wedgeRoundRectCallout">
            <a:avLst>
              <a:gd name="adj1" fmla="val -154053"/>
              <a:gd name="adj2" fmla="val -75189"/>
              <a:gd name="adj3" fmla="val 16667"/>
            </a:avLst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az-Latn-A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vidaci venaların şişkinliyi, </a:t>
            </a:r>
          </a:p>
          <a:p>
            <a:r>
              <a:rPr lang="az-Latn-A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ürək tonlarının eşidilməməsi</a:t>
            </a:r>
          </a:p>
          <a:p>
            <a:r>
              <a:rPr lang="az-Latn-A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paradoksal nəbz</a:t>
            </a:r>
            <a:endParaRPr lang="az-Latn-A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02" name="TextBox 12301">
            <a:extLst>
              <a:ext uri="{FF2B5EF4-FFF2-40B4-BE49-F238E27FC236}">
                <a16:creationId xmlns:a16="http://schemas.microsoft.com/office/drawing/2014/main" id="{958A3261-2A76-36D0-D56A-FA23EC6BCECF}"/>
              </a:ext>
            </a:extLst>
          </p:cNvPr>
          <p:cNvSpPr txBox="1"/>
          <p:nvPr/>
        </p:nvSpPr>
        <p:spPr>
          <a:xfrm>
            <a:off x="2996909" y="1503238"/>
            <a:ext cx="30839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Perikarddaxili hipertenziya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304" name="Straight Arrow Connector 12303">
            <a:extLst>
              <a:ext uri="{FF2B5EF4-FFF2-40B4-BE49-F238E27FC236}">
                <a16:creationId xmlns:a16="http://schemas.microsoft.com/office/drawing/2014/main" id="{B2349CC4-95B2-7718-1992-82BE4F66970E}"/>
              </a:ext>
            </a:extLst>
          </p:cNvPr>
          <p:cNvCxnSpPr>
            <a:cxnSpLocks/>
            <a:stCxn id="12302" idx="2"/>
            <a:endCxn id="17" idx="0"/>
          </p:cNvCxnSpPr>
          <p:nvPr/>
        </p:nvCxnSpPr>
        <p:spPr>
          <a:xfrm>
            <a:off x="4538870" y="1903348"/>
            <a:ext cx="0" cy="4659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BBBDCF3C-1852-F7ED-F676-282E0C44D91B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4095183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5557" y="0"/>
            <a:ext cx="6237755" cy="548870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Gedişi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2932418" y="5802431"/>
            <a:ext cx="3283295" cy="7684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az-Latn-AZ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Erkən edilən dekompressiyadan sonra ürək fəaliyyəti bərpa olunur. </a:t>
            </a:r>
            <a:endParaRPr lang="en-US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800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4294967295"/>
          </p:nvPr>
        </p:nvSpPr>
        <p:spPr>
          <a:xfrm>
            <a:off x="7982086" y="4124212"/>
            <a:ext cx="2979545" cy="2446687"/>
          </a:xfrm>
        </p:spPr>
        <p:txBody>
          <a:bodyPr>
            <a:noAutofit/>
          </a:bodyPr>
          <a:lstStyle/>
          <a:p>
            <a:r>
              <a:rPr lang="az-Latn-AZ" sz="1600" b="1" dirty="0"/>
              <a:t>Dispnea, </a:t>
            </a:r>
          </a:p>
          <a:p>
            <a:r>
              <a:rPr lang="az-Latn-AZ" sz="1600" b="1" dirty="0"/>
              <a:t>Döş qəfəsində diskomfort hissi, </a:t>
            </a:r>
          </a:p>
          <a:p>
            <a:r>
              <a:rPr lang="az-Latn-AZ" sz="1600" b="1" dirty="0"/>
              <a:t>Periferik ödem, </a:t>
            </a:r>
          </a:p>
          <a:p>
            <a:r>
              <a:rPr lang="az-Latn-AZ" sz="1600" b="1" dirty="0"/>
              <a:t>Zəiflik, </a:t>
            </a:r>
          </a:p>
          <a:p>
            <a:r>
              <a:rPr lang="az-Latn-AZ" sz="1600" b="1" dirty="0"/>
              <a:t>Arterial hipotenziya, </a:t>
            </a:r>
          </a:p>
          <a:p>
            <a:r>
              <a:rPr lang="az-Latn-AZ" sz="1600" b="1" dirty="0"/>
              <a:t>Nəbz təzyiqinin azalması və s.</a:t>
            </a:r>
            <a:endParaRPr lang="en-US" sz="1600" b="1" dirty="0"/>
          </a:p>
          <a:p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604265" y="887105"/>
            <a:ext cx="3969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Kəskin gedişli ürək tamponadası </a:t>
            </a:r>
            <a:endParaRPr lang="en-US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47079" y="938930"/>
            <a:ext cx="42495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Yarım kəskin gedişli ürək tamponadası</a:t>
            </a:r>
            <a:endParaRPr lang="en-US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2341" y="1666253"/>
            <a:ext cx="37421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Maye perikarda  qısa müddət ərzində</a:t>
            </a:r>
          </a:p>
          <a:p>
            <a:r>
              <a:rPr lang="az-Latn-AZ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(saniyə, dəqiqə) 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toplanır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94246" y="2206154"/>
            <a:ext cx="16601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Təcili müdaxilə </a:t>
            </a:r>
          </a:p>
          <a:p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edilmədikdə</a:t>
            </a:r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07716" y="3172231"/>
            <a:ext cx="10214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Ölüm 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3" name="Straight Arrow Connector 12"/>
          <p:cNvCxnSpPr>
            <a:stCxn id="6" idx="2"/>
            <a:endCxn id="8" idx="0"/>
          </p:cNvCxnSpPr>
          <p:nvPr/>
        </p:nvCxnSpPr>
        <p:spPr>
          <a:xfrm flipH="1">
            <a:off x="2583430" y="1287215"/>
            <a:ext cx="5735" cy="3790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>
            <a:stCxn id="8" idx="3"/>
            <a:endCxn id="9" idx="0"/>
          </p:cNvCxnSpPr>
          <p:nvPr/>
        </p:nvCxnSpPr>
        <p:spPr>
          <a:xfrm>
            <a:off x="4454519" y="1989419"/>
            <a:ext cx="569821" cy="216735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Elbow Connector 40"/>
          <p:cNvCxnSpPr>
            <a:stCxn id="9" idx="3"/>
            <a:endCxn id="10" idx="3"/>
          </p:cNvCxnSpPr>
          <p:nvPr/>
        </p:nvCxnSpPr>
        <p:spPr>
          <a:xfrm flipH="1">
            <a:off x="5829149" y="2529320"/>
            <a:ext cx="25285" cy="873744"/>
          </a:xfrm>
          <a:prstGeom prst="bentConnector3">
            <a:avLst>
              <a:gd name="adj1" fmla="val -90409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408221" y="3039930"/>
            <a:ext cx="43504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b="1" dirty="0"/>
              <a:t>Təngənəfəslik,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b="1" dirty="0"/>
              <a:t>Boyun və üz venalarının genişlənməsi,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b="1" dirty="0"/>
              <a:t>Ürək tonlarının zəifləməsi  və ya eşidilməməsi,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b="1" dirty="0"/>
              <a:t>Arteriyal hipotenziya,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b="1" dirty="0"/>
              <a:t>Nəbz təzyiqinin enməsi,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b="1" dirty="0"/>
              <a:t>Taxikardiya,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b="1" dirty="0"/>
              <a:t>Ətrafların soyuması,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b="1" dirty="0"/>
              <a:t>Periferik sianoz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b="1" dirty="0"/>
              <a:t>Və sidik ifrazının azalması.</a:t>
            </a:r>
          </a:p>
        </p:txBody>
      </p:sp>
      <p:cxnSp>
        <p:nvCxnSpPr>
          <p:cNvPr id="44" name="Straight Arrow Connector 43"/>
          <p:cNvCxnSpPr>
            <a:stCxn id="8" idx="2"/>
            <a:endCxn id="42" idx="0"/>
          </p:cNvCxnSpPr>
          <p:nvPr/>
        </p:nvCxnSpPr>
        <p:spPr>
          <a:xfrm>
            <a:off x="2583430" y="2312584"/>
            <a:ext cx="0" cy="7273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42" idx="2"/>
            <a:endCxn id="4" idx="0"/>
          </p:cNvCxnSpPr>
          <p:nvPr/>
        </p:nvCxnSpPr>
        <p:spPr>
          <a:xfrm rot="16200000" flipH="1">
            <a:off x="3474770" y="4703135"/>
            <a:ext cx="207956" cy="199063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0" name="Rectangle 19459"/>
          <p:cNvSpPr/>
          <p:nvPr/>
        </p:nvSpPr>
        <p:spPr>
          <a:xfrm>
            <a:off x="7657155" y="1666253"/>
            <a:ext cx="36294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Perikarda maye tədricən </a:t>
            </a:r>
          </a:p>
          <a:p>
            <a:r>
              <a:rPr lang="az-Latn-AZ" b="1" dirty="0"/>
              <a:t>- </a:t>
            </a:r>
            <a:r>
              <a:rPr lang="az-Latn-AZ" b="1" dirty="0">
                <a:solidFill>
                  <a:srgbClr val="0070C0"/>
                </a:solidFill>
              </a:rPr>
              <a:t>günlər və ya həftələr </a:t>
            </a:r>
            <a:r>
              <a:rPr lang="az-Latn-AZ" b="1" dirty="0"/>
              <a:t>ərzində toplanır.</a:t>
            </a:r>
          </a:p>
        </p:txBody>
      </p:sp>
      <p:cxnSp>
        <p:nvCxnSpPr>
          <p:cNvPr id="19462" name="Straight Arrow Connector 19461"/>
          <p:cNvCxnSpPr>
            <a:stCxn id="7" idx="2"/>
            <a:endCxn id="19460" idx="0"/>
          </p:cNvCxnSpPr>
          <p:nvPr/>
        </p:nvCxnSpPr>
        <p:spPr>
          <a:xfrm>
            <a:off x="9471860" y="1339040"/>
            <a:ext cx="0" cy="3272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5" name="Rectangle 19464"/>
          <p:cNvSpPr/>
          <p:nvPr/>
        </p:nvSpPr>
        <p:spPr>
          <a:xfrm>
            <a:off x="7691827" y="2941399"/>
            <a:ext cx="3560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600" b="1" dirty="0"/>
              <a:t>Başlanğıcda asimptomatik olur, maye miqdarının artmasına bağlı (bəzən 2 litrə qədər) sıxılma meydana gəldikdə  </a:t>
            </a:r>
          </a:p>
        </p:txBody>
      </p:sp>
      <p:cxnSp>
        <p:nvCxnSpPr>
          <p:cNvPr id="19472" name="Straight Arrow Connector 19471"/>
          <p:cNvCxnSpPr>
            <a:stCxn id="19460" idx="2"/>
            <a:endCxn id="19465" idx="0"/>
          </p:cNvCxnSpPr>
          <p:nvPr/>
        </p:nvCxnSpPr>
        <p:spPr>
          <a:xfrm flipH="1">
            <a:off x="9471859" y="2589583"/>
            <a:ext cx="1" cy="3518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75" name="Straight Arrow Connector 19474"/>
          <p:cNvCxnSpPr>
            <a:stCxn id="19465" idx="2"/>
            <a:endCxn id="5" idx="0"/>
          </p:cNvCxnSpPr>
          <p:nvPr/>
        </p:nvCxnSpPr>
        <p:spPr>
          <a:xfrm>
            <a:off x="9471859" y="3772396"/>
            <a:ext cx="0" cy="3518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02F428D0-69A0-855C-6481-3513E379B7C6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436" y="0"/>
            <a:ext cx="10515600" cy="476123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Klinik müayinə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705674" y="909352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Kəskin ürək tapmonadasında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5675" y="2169159"/>
            <a:ext cx="5157787" cy="3684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Adətən anamnezdə travma və ya müdaxilələr olur,</a:t>
            </a:r>
          </a:p>
          <a:p>
            <a:pPr marL="0" indent="0">
              <a:buNone/>
            </a:pPr>
            <a:r>
              <a:rPr lang="az-Latn-AZ" dirty="0"/>
              <a:t> </a:t>
            </a:r>
            <a:r>
              <a:rPr lang="az-Latn-AZ" b="1" dirty="0">
                <a:solidFill>
                  <a:srgbClr val="C00000"/>
                </a:solidFill>
              </a:rPr>
              <a:t>Klinik müayinədə</a:t>
            </a:r>
            <a:r>
              <a:rPr lang="az-Latn-AZ" b="1" dirty="0"/>
              <a:t>: </a:t>
            </a:r>
          </a:p>
          <a:p>
            <a:r>
              <a:rPr lang="az-Latn-AZ" b="1" dirty="0"/>
              <a:t>şok</a:t>
            </a:r>
          </a:p>
          <a:p>
            <a:r>
              <a:rPr lang="az-Latn-AZ" b="1" dirty="0"/>
              <a:t>perikardial sıxılma əlamətləri</a:t>
            </a:r>
          </a:p>
          <a:p>
            <a:r>
              <a:rPr lang="az-Latn-AZ" dirty="0"/>
              <a:t>Xarakterik </a:t>
            </a:r>
            <a:r>
              <a:rPr lang="az-Latn-AZ" b="1" dirty="0"/>
              <a:t>Beck triadası</a:t>
            </a:r>
            <a:r>
              <a:rPr lang="az-Latn-AZ" dirty="0"/>
              <a:t> </a:t>
            </a:r>
            <a:endParaRPr lang="en-US" dirty="0"/>
          </a:p>
          <a:p>
            <a:r>
              <a:rPr lang="az-Latn-AZ" b="1" dirty="0"/>
              <a:t>Paradoksal nəbz</a:t>
            </a:r>
            <a:r>
              <a:rPr lang="az-Latn-AZ" dirty="0"/>
              <a:t> 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229223" y="910685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Yarımkəskin ürək tamponadası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229222" y="1785747"/>
            <a:ext cx="5357813" cy="445141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az-Latn-AZ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Anamnezində adətən altda yatan xəstəliyə uyğun şikayətlərlə yanaşı </a:t>
            </a:r>
          </a:p>
          <a:p>
            <a:pPr marL="0" indent="0">
              <a:buNone/>
            </a:pPr>
            <a:endParaRPr lang="az-Latn-AZ" b="1" dirty="0">
              <a:solidFill>
                <a:srgbClr val="0070C0"/>
              </a:solidFill>
            </a:endParaRPr>
          </a:p>
          <a:p>
            <a:r>
              <a:rPr lang="az-Latn-AZ" b="1" dirty="0"/>
              <a:t>döş qəfəsində ağrı, </a:t>
            </a:r>
          </a:p>
          <a:p>
            <a:r>
              <a:rPr lang="az-Latn-AZ" b="1" dirty="0"/>
              <a:t>huşun pozulması,</a:t>
            </a:r>
          </a:p>
          <a:p>
            <a:r>
              <a:rPr lang="az-Latn-AZ" b="1" dirty="0"/>
              <a:t> nəfəs darlığı və taxipnoe, </a:t>
            </a:r>
          </a:p>
          <a:p>
            <a:r>
              <a:rPr lang="az-Latn-AZ" b="1" dirty="0"/>
              <a:t>arterial hipotenziya,</a:t>
            </a:r>
          </a:p>
          <a:p>
            <a:r>
              <a:rPr lang="az-Latn-AZ" b="1" dirty="0"/>
              <a:t> taxikardiya, </a:t>
            </a:r>
          </a:p>
          <a:p>
            <a:r>
              <a:rPr lang="az-Latn-AZ" b="1" dirty="0"/>
              <a:t>periferik ödem,</a:t>
            </a:r>
          </a:p>
          <a:p>
            <a:r>
              <a:rPr lang="az-Latn-AZ" b="1" dirty="0"/>
              <a:t> vidaci venaların gərgin olması, </a:t>
            </a:r>
          </a:p>
          <a:p>
            <a:r>
              <a:rPr lang="az-Latn-AZ" b="1" dirty="0"/>
              <a:t>paradoksal nəbz ola bilir.</a:t>
            </a:r>
            <a:endParaRPr lang="en-US" b="1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934414-8C2C-5B30-64CF-26F376E53175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535" y="73023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Laborator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tamponadasının </a:t>
            </a:r>
            <a:r>
              <a:rPr lang="az-Latn-AZ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spesifik laborator göstəricisi yoxdur!</a:t>
            </a:r>
            <a:endParaRPr lang="az-Latn-AZ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623A9E-0400-39CB-3F34-876137E924B3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7040757" cy="572168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Görüntüləmə və digər müayinələr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94078" y="862110"/>
            <a:ext cx="11003844" cy="5704456"/>
          </a:xfrm>
        </p:spPr>
        <p:txBody>
          <a:bodyPr>
            <a:normAutofit/>
          </a:bodyPr>
          <a:lstStyle/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Exokardioqrafiya</a:t>
            </a:r>
          </a:p>
          <a:p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Döş qəfəsinin rentgenoqrafiyasında</a:t>
            </a:r>
          </a:p>
          <a:p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 </a:t>
            </a:r>
          </a:p>
          <a:p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MRT</a:t>
            </a:r>
          </a:p>
          <a:p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B9557A-64C1-BC56-76CE-679FC69D289A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F6340AA-4824-479E-F2F5-146B1A31B0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1744" y="862110"/>
            <a:ext cx="6687778" cy="37550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F96A0B-4AB0-371C-5D7E-CFA1BDB004A3}"/>
              </a:ext>
            </a:extLst>
          </p:cNvPr>
          <p:cNvSpPr txBox="1"/>
          <p:nvPr/>
        </p:nvSpPr>
        <p:spPr>
          <a:xfrm>
            <a:off x="594078" y="3980513"/>
            <a:ext cx="722912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Yarımkəskin gedişli ürək tamponadasında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torakoskopiya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adətən müayinə kimi yox, 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torakoskopik perikardial pəncərənin açılmasında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istifadə edilir.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4245" y="45342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Şübhə</a:t>
            </a:r>
            <a:r>
              <a:rPr lang="az-Latn-AZ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826" y="1109231"/>
            <a:ext cx="10515600" cy="4351338"/>
          </a:xfrm>
        </p:spPr>
        <p:txBody>
          <a:bodyPr>
            <a:normAutofit lnSpcReduction="1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Şok,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Travma,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yetməzliyi,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Döş qəfəsində ağrı,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Nəfəs darlığı,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tonlarının zəifləməsi və ya eşidilməməsi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Və ətraflarda ödem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Vidaci venaların şişməsi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Və paradoksal nəbz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CA5DB7-D027-DEBE-5F10-E588B8AB12C4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ACAB2CF-81D6-0FD8-2907-E6F8E529D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5289" y="916102"/>
            <a:ext cx="5137863" cy="5137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EB1397C7-54A1-4584-A0D2-A5698C695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7" y="108798"/>
            <a:ext cx="5862851" cy="369332"/>
          </a:xfrm>
        </p:spPr>
        <p:txBody>
          <a:bodyPr>
            <a:noAutofit/>
          </a:bodyPr>
          <a:lstStyle/>
          <a:p>
            <a:r>
              <a:rPr lang="az-Latn-AZ" alt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Diaqnostik yanaşma – dəqiqləşdirmə</a:t>
            </a:r>
            <a:endParaRPr lang="en-US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1BD580-0BB3-2ABB-C8F9-EB0AC75D6FE0}"/>
              </a:ext>
            </a:extLst>
          </p:cNvPr>
          <p:cNvSpPr txBox="1"/>
          <p:nvPr/>
        </p:nvSpPr>
        <p:spPr>
          <a:xfrm>
            <a:off x="3703679" y="1228595"/>
            <a:ext cx="40668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Görüntüləmədə perikardda maye varmı?</a:t>
            </a:r>
          </a:p>
          <a:p>
            <a:pPr algn="ctr"/>
            <a:r>
              <a:rPr lang="az-Latn-AZ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İlk seçim exokardioqrafiyadır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8E57C8-4B25-55E5-5906-953C26DFCE69}"/>
              </a:ext>
            </a:extLst>
          </p:cNvPr>
          <p:cNvSpPr txBox="1"/>
          <p:nvPr/>
        </p:nvSpPr>
        <p:spPr>
          <a:xfrm>
            <a:off x="1729214" y="2275626"/>
            <a:ext cx="2144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Perikardda maye var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490AC1-879C-CF63-403F-8D266A18B0CC}"/>
              </a:ext>
            </a:extLst>
          </p:cNvPr>
          <p:cNvSpPr txBox="1"/>
          <p:nvPr/>
        </p:nvSpPr>
        <p:spPr>
          <a:xfrm>
            <a:off x="7752841" y="2371753"/>
            <a:ext cx="2499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Perikardda maye yoxdur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D06AA6-A21D-7127-DD90-ACE97FA5B7FC}"/>
              </a:ext>
            </a:extLst>
          </p:cNvPr>
          <p:cNvSpPr txBox="1"/>
          <p:nvPr/>
        </p:nvSpPr>
        <p:spPr>
          <a:xfrm>
            <a:off x="4491524" y="567978"/>
            <a:ext cx="2491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Ürək disfunksiyası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8162B8-D7FD-83EC-2293-74941446BE55}"/>
              </a:ext>
            </a:extLst>
          </p:cNvPr>
          <p:cNvSpPr txBox="1"/>
          <p:nvPr/>
        </p:nvSpPr>
        <p:spPr>
          <a:xfrm>
            <a:off x="1259855" y="2838131"/>
            <a:ext cx="3083601" cy="3440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PalatinoLinotype-Roman"/>
              </a:rPr>
              <a:t>Ürək tamponadasına yükəsk şübhə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6FD5C892-0E5D-CEF6-8965-6D88AFD352B6}"/>
              </a:ext>
            </a:extLst>
          </p:cNvPr>
          <p:cNvCxnSpPr>
            <a:stCxn id="9" idx="2"/>
            <a:endCxn id="6" idx="0"/>
          </p:cNvCxnSpPr>
          <p:nvPr/>
        </p:nvCxnSpPr>
        <p:spPr>
          <a:xfrm flipH="1">
            <a:off x="5737121" y="1029643"/>
            <a:ext cx="1" cy="198952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0D1800D-CBB2-6C7E-DA26-A8075B465FB7}"/>
              </a:ext>
            </a:extLst>
          </p:cNvPr>
          <p:cNvCxnSpPr>
            <a:cxnSpLocks/>
            <a:stCxn id="6" idx="2"/>
            <a:endCxn id="8" idx="0"/>
          </p:cNvCxnSpPr>
          <p:nvPr/>
        </p:nvCxnSpPr>
        <p:spPr>
          <a:xfrm>
            <a:off x="5737121" y="1874926"/>
            <a:ext cx="3265229" cy="496827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EBE8E37-5396-D2FE-1428-C40ED8FB30D3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 flipH="1">
            <a:off x="2801656" y="1874926"/>
            <a:ext cx="2935465" cy="400700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0D9F5822-9E39-B01B-804B-14A02EFE7177}"/>
              </a:ext>
            </a:extLst>
          </p:cNvPr>
          <p:cNvCxnSpPr>
            <a:cxnSpLocks/>
            <a:stCxn id="7" idx="2"/>
            <a:endCxn id="10" idx="0"/>
          </p:cNvCxnSpPr>
          <p:nvPr/>
        </p:nvCxnSpPr>
        <p:spPr>
          <a:xfrm>
            <a:off x="2801656" y="2644958"/>
            <a:ext cx="0" cy="193173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3909DF4-CCF7-611D-9F63-9FD8E6C96511}"/>
              </a:ext>
            </a:extLst>
          </p:cNvPr>
          <p:cNvCxnSpPr>
            <a:cxnSpLocks/>
            <a:stCxn id="8" idx="2"/>
            <a:endCxn id="20484" idx="0"/>
          </p:cNvCxnSpPr>
          <p:nvPr/>
        </p:nvCxnSpPr>
        <p:spPr>
          <a:xfrm>
            <a:off x="9002350" y="2741085"/>
            <a:ext cx="0" cy="300784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FFB18EF5-FF45-9F43-906D-018230AB8788}"/>
              </a:ext>
            </a:extLst>
          </p:cNvPr>
          <p:cNvSpPr txBox="1"/>
          <p:nvPr/>
        </p:nvSpPr>
        <p:spPr>
          <a:xfrm>
            <a:off x="1497935" y="3407346"/>
            <a:ext cx="2607445" cy="3440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PalatinoLinotype-Roman"/>
              </a:rPr>
              <a:t>Təcili dekompressiya (drenaj)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3CFDAE0-5DB3-9910-93FC-9F81027225F7}"/>
              </a:ext>
            </a:extLst>
          </p:cNvPr>
          <p:cNvSpPr txBox="1"/>
          <p:nvPr/>
        </p:nvSpPr>
        <p:spPr>
          <a:xfrm>
            <a:off x="188000" y="6004889"/>
            <a:ext cx="2185716" cy="450336"/>
          </a:xfrm>
          <a:prstGeom prst="roundRect">
            <a:avLst/>
          </a:prstGeom>
          <a:solidFill>
            <a:srgbClr val="7030A0"/>
          </a:solidFill>
        </p:spPr>
        <p:txBody>
          <a:bodyPr wrap="none" rtlCol="0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PalatinoLinotype-Roman"/>
              </a:rPr>
              <a:t>Ürək tamponadası</a:t>
            </a:r>
            <a:endParaRPr lang="az-Latn-A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0485" name="Straight Arrow Connector 20484">
            <a:extLst>
              <a:ext uri="{FF2B5EF4-FFF2-40B4-BE49-F238E27FC236}">
                <a16:creationId xmlns:a16="http://schemas.microsoft.com/office/drawing/2014/main" id="{55516980-B4EB-676C-1F3A-77A3DB534C2F}"/>
              </a:ext>
            </a:extLst>
          </p:cNvPr>
          <p:cNvCxnSpPr>
            <a:cxnSpLocks/>
            <a:stCxn id="10" idx="2"/>
            <a:endCxn id="12" idx="0"/>
          </p:cNvCxnSpPr>
          <p:nvPr/>
        </p:nvCxnSpPr>
        <p:spPr>
          <a:xfrm>
            <a:off x="2801656" y="3182200"/>
            <a:ext cx="2" cy="225146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88" name="Straight Arrow Connector 20487">
            <a:extLst>
              <a:ext uri="{FF2B5EF4-FFF2-40B4-BE49-F238E27FC236}">
                <a16:creationId xmlns:a16="http://schemas.microsoft.com/office/drawing/2014/main" id="{4550AF46-4A3C-E571-2878-3758B271A632}"/>
              </a:ext>
            </a:extLst>
          </p:cNvPr>
          <p:cNvCxnSpPr>
            <a:cxnSpLocks/>
            <a:stCxn id="12" idx="2"/>
            <a:endCxn id="5" idx="0"/>
          </p:cNvCxnSpPr>
          <p:nvPr/>
        </p:nvCxnSpPr>
        <p:spPr>
          <a:xfrm flipH="1">
            <a:off x="1280859" y="3751415"/>
            <a:ext cx="1520799" cy="359075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80" name="Straight Arrow Connector 20479">
            <a:extLst>
              <a:ext uri="{FF2B5EF4-FFF2-40B4-BE49-F238E27FC236}">
                <a16:creationId xmlns:a16="http://schemas.microsoft.com/office/drawing/2014/main" id="{AAD88682-1ABA-BD8A-AE8A-C1FCEC4ED81B}"/>
              </a:ext>
            </a:extLst>
          </p:cNvPr>
          <p:cNvCxnSpPr>
            <a:cxnSpLocks/>
            <a:stCxn id="31" idx="2"/>
            <a:endCxn id="20492" idx="0"/>
          </p:cNvCxnSpPr>
          <p:nvPr/>
        </p:nvCxnSpPr>
        <p:spPr>
          <a:xfrm flipH="1">
            <a:off x="4635697" y="4449044"/>
            <a:ext cx="1" cy="227054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16AE5978-5CF8-56BC-6102-FE0916F6DB70}"/>
              </a:ext>
            </a:extLst>
          </p:cNvPr>
          <p:cNvSpPr txBox="1"/>
          <p:nvPr/>
        </p:nvSpPr>
        <p:spPr>
          <a:xfrm>
            <a:off x="94636" y="4110490"/>
            <a:ext cx="23724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spcBef>
                <a:spcPts val="0"/>
              </a:spcBef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Kardiak disfunksiya düzəlir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5CD60FF-660A-8761-6E1C-60D4992782D7}"/>
              </a:ext>
            </a:extLst>
          </p:cNvPr>
          <p:cNvCxnSpPr>
            <a:cxnSpLocks/>
            <a:stCxn id="5" idx="2"/>
            <a:endCxn id="14" idx="0"/>
          </p:cNvCxnSpPr>
          <p:nvPr/>
        </p:nvCxnSpPr>
        <p:spPr>
          <a:xfrm flipH="1">
            <a:off x="1280858" y="4449044"/>
            <a:ext cx="1" cy="1555845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641533BD-A25B-88A3-99EF-B4D49EC78031}"/>
              </a:ext>
            </a:extLst>
          </p:cNvPr>
          <p:cNvCxnSpPr>
            <a:cxnSpLocks/>
            <a:stCxn id="12" idx="2"/>
            <a:endCxn id="31" idx="0"/>
          </p:cNvCxnSpPr>
          <p:nvPr/>
        </p:nvCxnSpPr>
        <p:spPr>
          <a:xfrm>
            <a:off x="2801658" y="3751415"/>
            <a:ext cx="1834040" cy="359075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C49B8B9D-A9E3-DAB9-8104-623FD9080AE7}"/>
              </a:ext>
            </a:extLst>
          </p:cNvPr>
          <p:cNvSpPr txBox="1"/>
          <p:nvPr/>
        </p:nvSpPr>
        <p:spPr>
          <a:xfrm>
            <a:off x="3367722" y="4110490"/>
            <a:ext cx="25359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spcBef>
                <a:spcPts val="0"/>
              </a:spcBef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Kardiak disfunksiya düzəlmir</a:t>
            </a:r>
          </a:p>
        </p:txBody>
      </p:sp>
      <p:sp>
        <p:nvSpPr>
          <p:cNvPr id="20484" name="TextBox 20483">
            <a:extLst>
              <a:ext uri="{FF2B5EF4-FFF2-40B4-BE49-F238E27FC236}">
                <a16:creationId xmlns:a16="http://schemas.microsoft.com/office/drawing/2014/main" id="{18B18959-066C-D290-25B3-0BCA4FD346B3}"/>
              </a:ext>
            </a:extLst>
          </p:cNvPr>
          <p:cNvSpPr txBox="1"/>
          <p:nvPr/>
        </p:nvSpPr>
        <p:spPr>
          <a:xfrm>
            <a:off x="7860370" y="3041869"/>
            <a:ext cx="22839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spcBef>
                <a:spcPts val="0"/>
              </a:spcBef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Başqa səbəblər axtarmaq</a:t>
            </a:r>
          </a:p>
        </p:txBody>
      </p:sp>
      <p:sp>
        <p:nvSpPr>
          <p:cNvPr id="20492" name="TextBox 20491">
            <a:extLst>
              <a:ext uri="{FF2B5EF4-FFF2-40B4-BE49-F238E27FC236}">
                <a16:creationId xmlns:a16="http://schemas.microsoft.com/office/drawing/2014/main" id="{696C6182-CE28-A1AD-DCBC-82AD325466BC}"/>
              </a:ext>
            </a:extLst>
          </p:cNvPr>
          <p:cNvSpPr txBox="1"/>
          <p:nvPr/>
        </p:nvSpPr>
        <p:spPr>
          <a:xfrm>
            <a:off x="3511703" y="4676098"/>
            <a:ext cx="224798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spcBef>
                <a:spcPts val="0"/>
              </a:spcBef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Başqa səbələr axtarmaq</a:t>
            </a:r>
          </a:p>
          <a:p>
            <a:pPr lvl="1"/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Kardiomiopatiya</a:t>
            </a:r>
          </a:p>
          <a:p>
            <a:pPr lvl="1"/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Mikard infarktı</a:t>
            </a:r>
          </a:p>
          <a:p>
            <a:pPr lvl="1"/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Sirroz</a:t>
            </a:r>
          </a:p>
          <a:p>
            <a:pPr lvl="1"/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Nefrotik sindrom</a:t>
            </a:r>
          </a:p>
          <a:p>
            <a:pPr lvl="1"/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Hipotiroidizm</a:t>
            </a:r>
          </a:p>
          <a:p>
            <a:pPr lvl="1"/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Kollagen xəstəliklər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8D284D-20A0-7E02-BA4B-2A2E97F92973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13457441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73023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Diaqnozunun dəqiqləşdirilməsi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/>
              <a:t>Perikardda diffuz və ya lokal maye axtarılır (USM, tomoqrafiya)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/>
              <a:t>Və dekompressiyanın nəticəsinə baxılır.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dirty="0"/>
              <a:t>Görüntüləmə üçün ilk seçim </a:t>
            </a:r>
            <a:r>
              <a:rPr lang="az-Latn-AZ" b="1" dirty="0"/>
              <a:t>exokardioqrafiyadır, dekompressiya üçün isə ilk seçim USM altında perkutan drenajdır</a:t>
            </a:r>
            <a:r>
              <a:rPr lang="az-Latn-AZ" dirty="0"/>
              <a:t>.</a:t>
            </a:r>
            <a:endParaRPr lang="az-Latn-AZ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9AEFEE-5968-02F3-BBDA-403CFA04EE79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Differensial diaqnozu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az-Latn-AZ" b="1" dirty="0"/>
              <a:t>Kəskin miokard infarktı (xüsusilə sağ mədəcik lokalizasiyalı)</a:t>
            </a:r>
          </a:p>
          <a:p>
            <a:endParaRPr lang="en-US" b="1" dirty="0"/>
          </a:p>
          <a:p>
            <a:r>
              <a:rPr lang="az-Latn-AZ" b="1" dirty="0"/>
              <a:t>Aorta disseksiyası</a:t>
            </a:r>
          </a:p>
          <a:p>
            <a:endParaRPr lang="en-US" b="1" dirty="0"/>
          </a:p>
          <a:p>
            <a:r>
              <a:rPr lang="az-Latn-AZ" b="1" dirty="0"/>
              <a:t>Ağciyər arteriyalarının emboliyası</a:t>
            </a:r>
          </a:p>
          <a:p>
            <a:endParaRPr lang="en-US" b="1" dirty="0"/>
          </a:p>
          <a:p>
            <a:r>
              <a:rPr lang="az-Latn-AZ" b="1" dirty="0"/>
              <a:t>Konstriktiv perikardit</a:t>
            </a:r>
          </a:p>
          <a:p>
            <a:endParaRPr lang="en-US" b="1" dirty="0"/>
          </a:p>
          <a:p>
            <a:r>
              <a:rPr lang="az-Latn-AZ" b="1" dirty="0"/>
              <a:t>Ürək yetməzliyi</a:t>
            </a:r>
          </a:p>
          <a:p>
            <a:endParaRPr lang="en-US" b="1" dirty="0"/>
          </a:p>
          <a:p>
            <a:r>
              <a:rPr lang="az-Latn-AZ" b="1" dirty="0"/>
              <a:t>Sirroz</a:t>
            </a:r>
            <a:endParaRPr lang="az-Latn-AZ" sz="4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E6A5BD-F5EA-D764-B47C-094042C95635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9941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Diaqnostik kriteriyaları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80600" y="924299"/>
            <a:ext cx="10883765" cy="4315530"/>
          </a:xfrm>
        </p:spPr>
        <p:txBody>
          <a:bodyPr/>
          <a:lstStyle/>
          <a:p>
            <a:r>
              <a:rPr lang="az-Latn-AZ" b="1" dirty="0"/>
              <a:t>Görüntüləmədə perikardda diffuz və ya lokal maye</a:t>
            </a:r>
            <a:endParaRPr lang="en-US" b="1" dirty="0"/>
          </a:p>
          <a:p>
            <a:r>
              <a:rPr lang="az-Latn-AZ" b="1" dirty="0"/>
              <a:t>Kardiak disfunksiya əlamətləri- təngənəfəslik, taxikardiya, şok, arterial hipotenziya, ödemlər, boyun venalarında şişkinlik, paradoksal nəbz </a:t>
            </a:r>
            <a:endParaRPr lang="en-US" b="1" dirty="0"/>
          </a:p>
          <a:p>
            <a:r>
              <a:rPr lang="az-Latn-AZ" b="1" dirty="0"/>
              <a:t>Dekompressiyadan sonra yaxşılaşma</a:t>
            </a:r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DDEDF1-7702-02D9-5DE1-4CB64B85CAF4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B18FA89-9C3D-5769-B18D-6E778807A2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9810" y="3082064"/>
            <a:ext cx="6224555" cy="32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845" y="-16392"/>
            <a:ext cx="6504309" cy="718472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İnkarı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Diaqnostik kriteriyalardan 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hər hansı biri yoxdursa ürək tamponadasını inkar etmək olar: 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perikardda maye yoxdursa,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disfunksiya əlamətləri yoxdursa,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dekompressiyadan sonra kardiak disfunksiya aradan qalxmırsa.</a:t>
            </a:r>
            <a:endParaRPr lang="az-Latn-A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32A076-1D75-C085-BF2E-F74386928779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164574" y="-18132"/>
            <a:ext cx="5862851" cy="835878"/>
          </a:xfrm>
        </p:spPr>
        <p:txBody>
          <a:bodyPr/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Səbəbin təyini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199" y="1253331"/>
            <a:ext cx="10515600" cy="4351338"/>
          </a:xfrm>
        </p:spPr>
        <p:txBody>
          <a:bodyPr/>
          <a:lstStyle/>
          <a:p>
            <a:r>
              <a:rPr lang="az-Latn-AZ" b="1" dirty="0"/>
              <a:t>Tamponadanın səbəbi klinik, görüntüləmə, funksiyonal və digər müayinələrlə  müəyyənləşdirilir. </a:t>
            </a:r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1CEB5D-C8DA-D0BF-FEEA-F818339C2BB0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0D1F402-7CEC-525A-D2A1-CE6161298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157" y="2359377"/>
            <a:ext cx="6877639" cy="386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EB1397C7-54A1-4584-A0D2-A5698C695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44205"/>
            <a:ext cx="5862851" cy="459360"/>
          </a:xfrm>
        </p:spPr>
        <p:txBody>
          <a:bodyPr>
            <a:noAutofit/>
          </a:bodyPr>
          <a:lstStyle/>
          <a:p>
            <a:r>
              <a:rPr lang="az-Latn-AZ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Klinik formanın təyini</a:t>
            </a:r>
            <a:endParaRPr lang="en-US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1BD580-0BB3-2ABB-C8F9-EB0AC75D6FE0}"/>
              </a:ext>
            </a:extLst>
          </p:cNvPr>
          <p:cNvSpPr txBox="1"/>
          <p:nvPr/>
        </p:nvSpPr>
        <p:spPr>
          <a:xfrm>
            <a:off x="5543183" y="658274"/>
            <a:ext cx="2930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tamponadası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8E57C8-4B25-55E5-5906-953C26DFCE69}"/>
              </a:ext>
            </a:extLst>
          </p:cNvPr>
          <p:cNvSpPr txBox="1"/>
          <p:nvPr/>
        </p:nvSpPr>
        <p:spPr>
          <a:xfrm>
            <a:off x="155606" y="3306128"/>
            <a:ext cx="3393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Hemodinamik disfunksiya qısa müddətdə meydana gəlib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8162B8-D7FD-83EC-2293-74941446BE55}"/>
              </a:ext>
            </a:extLst>
          </p:cNvPr>
          <p:cNvSpPr txBox="1"/>
          <p:nvPr/>
        </p:nvSpPr>
        <p:spPr>
          <a:xfrm>
            <a:off x="769758" y="5109897"/>
            <a:ext cx="2165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just">
              <a:spcBef>
                <a:spcPts val="0"/>
              </a:spcBef>
            </a:pPr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Kəskin tamponada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EBE8E37-5396-D2FE-1428-C40ED8FB30D3}"/>
              </a:ext>
            </a:extLst>
          </p:cNvPr>
          <p:cNvCxnSpPr>
            <a:cxnSpLocks/>
            <a:stCxn id="12" idx="2"/>
            <a:endCxn id="7" idx="0"/>
          </p:cNvCxnSpPr>
          <p:nvPr/>
        </p:nvCxnSpPr>
        <p:spPr>
          <a:xfrm flipH="1">
            <a:off x="1852297" y="2382643"/>
            <a:ext cx="2295667" cy="92348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0D9F5822-9E39-B01B-804B-14A02EFE7177}"/>
              </a:ext>
            </a:extLst>
          </p:cNvPr>
          <p:cNvCxnSpPr>
            <a:cxnSpLocks/>
            <a:stCxn id="7" idx="2"/>
            <a:endCxn id="10" idx="0"/>
          </p:cNvCxnSpPr>
          <p:nvPr/>
        </p:nvCxnSpPr>
        <p:spPr>
          <a:xfrm>
            <a:off x="1852297" y="3952459"/>
            <a:ext cx="1" cy="115743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5BB3443-3174-9A2C-D617-70272B70A0FE}"/>
              </a:ext>
            </a:extLst>
          </p:cNvPr>
          <p:cNvSpPr txBox="1"/>
          <p:nvPr/>
        </p:nvSpPr>
        <p:spPr>
          <a:xfrm>
            <a:off x="2647443" y="1982533"/>
            <a:ext cx="3001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</a:pP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Perikardda maye diffuzdur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03288E-72A8-3C1F-9039-5CAC476C81A3}"/>
              </a:ext>
            </a:extLst>
          </p:cNvPr>
          <p:cNvSpPr txBox="1"/>
          <p:nvPr/>
        </p:nvSpPr>
        <p:spPr>
          <a:xfrm>
            <a:off x="9308637" y="5109897"/>
            <a:ext cx="20240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Lokal tamponada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7E64FFD-8752-0EE8-CB50-2BC6B58EEDD7}"/>
              </a:ext>
            </a:extLst>
          </p:cNvPr>
          <p:cNvSpPr txBox="1"/>
          <p:nvPr/>
        </p:nvSpPr>
        <p:spPr>
          <a:xfrm>
            <a:off x="5130142" y="5109897"/>
            <a:ext cx="27519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Yarımkəskin tamponada</a:t>
            </a:r>
            <a:endParaRPr lang="az-Latn-AZ" sz="2000" b="1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51EAFFD-467E-7F3E-28BC-A36D811BBA7A}"/>
              </a:ext>
            </a:extLst>
          </p:cNvPr>
          <p:cNvCxnSpPr>
            <a:cxnSpLocks/>
            <a:stCxn id="12" idx="2"/>
            <a:endCxn id="20513" idx="0"/>
          </p:cNvCxnSpPr>
          <p:nvPr/>
        </p:nvCxnSpPr>
        <p:spPr>
          <a:xfrm>
            <a:off x="4147964" y="2382643"/>
            <a:ext cx="2351056" cy="92348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83" name="Straight Arrow Connector 20482">
            <a:extLst>
              <a:ext uri="{FF2B5EF4-FFF2-40B4-BE49-F238E27FC236}">
                <a16:creationId xmlns:a16="http://schemas.microsoft.com/office/drawing/2014/main" id="{A4ABFD56-F962-5659-3192-B08A1D907200}"/>
              </a:ext>
            </a:extLst>
          </p:cNvPr>
          <p:cNvCxnSpPr>
            <a:cxnSpLocks/>
            <a:stCxn id="20502" idx="2"/>
            <a:endCxn id="21" idx="0"/>
          </p:cNvCxnSpPr>
          <p:nvPr/>
        </p:nvCxnSpPr>
        <p:spPr>
          <a:xfrm>
            <a:off x="10271033" y="2413421"/>
            <a:ext cx="49644" cy="269647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88" name="Straight Arrow Connector 20487">
            <a:extLst>
              <a:ext uri="{FF2B5EF4-FFF2-40B4-BE49-F238E27FC236}">
                <a16:creationId xmlns:a16="http://schemas.microsoft.com/office/drawing/2014/main" id="{41640F2D-8A4A-5D34-ECEF-A4C729E08743}"/>
              </a:ext>
            </a:extLst>
          </p:cNvPr>
          <p:cNvCxnSpPr>
            <a:cxnSpLocks/>
            <a:stCxn id="6" idx="2"/>
            <a:endCxn id="12" idx="0"/>
          </p:cNvCxnSpPr>
          <p:nvPr/>
        </p:nvCxnSpPr>
        <p:spPr>
          <a:xfrm flipH="1">
            <a:off x="4147964" y="1181494"/>
            <a:ext cx="2860364" cy="80103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02" name="TextBox 20501">
            <a:extLst>
              <a:ext uri="{FF2B5EF4-FFF2-40B4-BE49-F238E27FC236}">
                <a16:creationId xmlns:a16="http://schemas.microsoft.com/office/drawing/2014/main" id="{57F38C12-E016-63DB-7AAE-F5B209FE6D16}"/>
              </a:ext>
            </a:extLst>
          </p:cNvPr>
          <p:cNvSpPr txBox="1"/>
          <p:nvPr/>
        </p:nvSpPr>
        <p:spPr>
          <a:xfrm>
            <a:off x="8770512" y="2013311"/>
            <a:ext cx="3001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</a:pP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Perikardda maye lokaldır</a:t>
            </a:r>
          </a:p>
        </p:txBody>
      </p:sp>
      <p:sp>
        <p:nvSpPr>
          <p:cNvPr id="20513" name="TextBox 20512">
            <a:extLst>
              <a:ext uri="{FF2B5EF4-FFF2-40B4-BE49-F238E27FC236}">
                <a16:creationId xmlns:a16="http://schemas.microsoft.com/office/drawing/2014/main" id="{FB4F4E9A-AB36-0AFF-DF6F-F1559A753EA2}"/>
              </a:ext>
            </a:extLst>
          </p:cNvPr>
          <p:cNvSpPr txBox="1"/>
          <p:nvPr/>
        </p:nvSpPr>
        <p:spPr>
          <a:xfrm>
            <a:off x="4524567" y="3306128"/>
            <a:ext cx="39489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Hemodinamik disfunksiya günlər həftələr ərzidəndə meydana gəlib</a:t>
            </a:r>
          </a:p>
        </p:txBody>
      </p:sp>
      <p:cxnSp>
        <p:nvCxnSpPr>
          <p:cNvPr id="20525" name="Straight Arrow Connector 20524">
            <a:extLst>
              <a:ext uri="{FF2B5EF4-FFF2-40B4-BE49-F238E27FC236}">
                <a16:creationId xmlns:a16="http://schemas.microsoft.com/office/drawing/2014/main" id="{15A46C95-2A1C-176F-75FA-65B5F9CFA13F}"/>
              </a:ext>
            </a:extLst>
          </p:cNvPr>
          <p:cNvCxnSpPr>
            <a:cxnSpLocks/>
            <a:stCxn id="20513" idx="2"/>
            <a:endCxn id="23" idx="0"/>
          </p:cNvCxnSpPr>
          <p:nvPr/>
        </p:nvCxnSpPr>
        <p:spPr>
          <a:xfrm>
            <a:off x="6499020" y="3952459"/>
            <a:ext cx="7076" cy="115743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29" name="Straight Arrow Connector 20528">
            <a:extLst>
              <a:ext uri="{FF2B5EF4-FFF2-40B4-BE49-F238E27FC236}">
                <a16:creationId xmlns:a16="http://schemas.microsoft.com/office/drawing/2014/main" id="{F434D183-D73F-6B48-EB8F-E489DF4BE5C9}"/>
              </a:ext>
            </a:extLst>
          </p:cNvPr>
          <p:cNvCxnSpPr>
            <a:cxnSpLocks/>
            <a:stCxn id="6" idx="2"/>
            <a:endCxn id="20502" idx="0"/>
          </p:cNvCxnSpPr>
          <p:nvPr/>
        </p:nvCxnSpPr>
        <p:spPr>
          <a:xfrm>
            <a:off x="7008328" y="1181494"/>
            <a:ext cx="3262705" cy="83181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3236808-EE1E-B66C-4AEE-D8E6B71C230D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33207899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Müalicə prinsipləri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tamponadası həyatı təhlükəli vəziyyətdir və təcili müalicə edilməlidir.</a:t>
            </a:r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Dekompressiya (drenaj - perikardial mayenin xaric edilməsi)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tamponadanın əsas müalicə prinsipidir. 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516960-9171-0E1E-A08A-32E1981E060D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3ACF1C5-06ED-2415-AD1B-CF5E2261FF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1" t="14468" r="4996" b="8860"/>
          <a:stretch/>
        </p:blipFill>
        <p:spPr>
          <a:xfrm>
            <a:off x="4546488" y="3091223"/>
            <a:ext cx="6675142" cy="3169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EB1397C7-54A1-4584-A0D2-A5698C695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44205"/>
            <a:ext cx="5862851" cy="459360"/>
          </a:xfrm>
        </p:spPr>
        <p:txBody>
          <a:bodyPr>
            <a:noAutofit/>
          </a:bodyPr>
          <a:lstStyle/>
          <a:p>
            <a:r>
              <a:rPr lang="az-Latn-AZ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Müalicə üsulları</a:t>
            </a:r>
            <a:endParaRPr lang="en-US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8E57C8-4B25-55E5-5906-953C26DFCE69}"/>
              </a:ext>
            </a:extLst>
          </p:cNvPr>
          <p:cNvSpPr txBox="1"/>
          <p:nvPr/>
        </p:nvSpPr>
        <p:spPr>
          <a:xfrm>
            <a:off x="524854" y="2580525"/>
            <a:ext cx="29206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Cərrahi drenaj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Açıq fenestrasiya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Torakoskopik fenestrasiya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490AC1-879C-CF63-403F-8D266A18B0CC}"/>
              </a:ext>
            </a:extLst>
          </p:cNvPr>
          <p:cNvSpPr txBox="1"/>
          <p:nvPr/>
        </p:nvSpPr>
        <p:spPr>
          <a:xfrm>
            <a:off x="9467486" y="2580525"/>
            <a:ext cx="187314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Konservativ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Sidikqovucular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Kolşisin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İltihabəlehinə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Etiotrop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0D1800D-CBB2-6C7E-DA26-A8075B465FB7}"/>
              </a:ext>
            </a:extLst>
          </p:cNvPr>
          <p:cNvCxnSpPr>
            <a:cxnSpLocks/>
            <a:stCxn id="12" idx="2"/>
            <a:endCxn id="8" idx="0"/>
          </p:cNvCxnSpPr>
          <p:nvPr/>
        </p:nvCxnSpPr>
        <p:spPr>
          <a:xfrm>
            <a:off x="6362738" y="1848395"/>
            <a:ext cx="4041319" cy="7321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EBE8E37-5396-D2FE-1428-C40ED8FB30D3}"/>
              </a:ext>
            </a:extLst>
          </p:cNvPr>
          <p:cNvCxnSpPr>
            <a:cxnSpLocks/>
            <a:stCxn id="12" idx="2"/>
            <a:endCxn id="7" idx="0"/>
          </p:cNvCxnSpPr>
          <p:nvPr/>
        </p:nvCxnSpPr>
        <p:spPr>
          <a:xfrm flipH="1">
            <a:off x="1985190" y="1848395"/>
            <a:ext cx="4377548" cy="7321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5BB3443-3174-9A2C-D617-70272B70A0FE}"/>
              </a:ext>
            </a:extLst>
          </p:cNvPr>
          <p:cNvSpPr txBox="1"/>
          <p:nvPr/>
        </p:nvSpPr>
        <p:spPr>
          <a:xfrm>
            <a:off x="4229773" y="1017398"/>
            <a:ext cx="4265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</a:pPr>
            <a:r>
              <a:rPr lang="az-Latn-AZ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Ürək tamponadasında müalicələr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03288E-72A8-3C1F-9039-5CAC476C81A3}"/>
              </a:ext>
            </a:extLst>
          </p:cNvPr>
          <p:cNvSpPr txBox="1"/>
          <p:nvPr/>
        </p:nvSpPr>
        <p:spPr>
          <a:xfrm>
            <a:off x="5049653" y="2576486"/>
            <a:ext cx="26261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Perkutan drenaj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Punksiya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Kater perikardiosentez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51EAFFD-467E-7F3E-28BC-A36D811BBA7A}"/>
              </a:ext>
            </a:extLst>
          </p:cNvPr>
          <p:cNvCxnSpPr>
            <a:cxnSpLocks/>
            <a:stCxn id="12" idx="2"/>
            <a:endCxn id="21" idx="0"/>
          </p:cNvCxnSpPr>
          <p:nvPr/>
        </p:nvCxnSpPr>
        <p:spPr>
          <a:xfrm flipH="1">
            <a:off x="6362737" y="1848395"/>
            <a:ext cx="1" cy="72809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598EF349-0DA0-E7A0-B430-5E1014F08B1C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26639198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7801" y="0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Əməliyyata əsas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Cərrahi drenaja göstərişlər</a:t>
            </a:r>
          </a:p>
          <a:p>
            <a:pPr marL="0" indent="0">
              <a:buNone/>
            </a:pP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Travmatik hemoperikardium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Aorta diseksiyasına bağlı hemoperikardium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Miokardın postinfarkt cırılması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İrinli perikardit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Perkutan perikardiosentezdən sonra perikard boşluğunda eksudatın yenidən toplanması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Biopsiya lazım gələrsə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2CC3B0-1ACA-A7B4-2E2A-E0FFCE800B8B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4245" y="62630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Əməliyyata əks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Perkutan drenaja əks göstərişlər: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koaqulopatiya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aorta diseksiyonuna bağlı tamponada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pulmonar hipertenziya.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Cərrahi drenaja əks göstəriş </a:t>
            </a:r>
          </a:p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perkutan üsulla nəzarətə alınan tamponada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0C8580-0E6D-FBE8-8582-F631CAEA2DF7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71F6A-BDF1-6F50-DDFC-722BAE1F8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0581" y="42213"/>
            <a:ext cx="6671775" cy="486179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tamponadasında müalicə yanaşması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97FAD8-35F6-2CBA-C5BE-6500885B9782}"/>
              </a:ext>
            </a:extLst>
          </p:cNvPr>
          <p:cNvSpPr txBox="1"/>
          <p:nvPr/>
        </p:nvSpPr>
        <p:spPr>
          <a:xfrm>
            <a:off x="5536045" y="557951"/>
            <a:ext cx="2536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tamponadası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DA3753-9F4B-0763-DA73-82FED8D4D74B}"/>
              </a:ext>
            </a:extLst>
          </p:cNvPr>
          <p:cNvSpPr txBox="1"/>
          <p:nvPr/>
        </p:nvSpPr>
        <p:spPr>
          <a:xfrm>
            <a:off x="4110577" y="1716290"/>
            <a:ext cx="808235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Kəskin</a:t>
            </a:r>
            <a:endParaRPr lang="az-Latn-A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01541A-FB5D-691C-D294-1D508FE17061}"/>
              </a:ext>
            </a:extLst>
          </p:cNvPr>
          <p:cNvSpPr txBox="1"/>
          <p:nvPr/>
        </p:nvSpPr>
        <p:spPr>
          <a:xfrm>
            <a:off x="4836114" y="2327429"/>
            <a:ext cx="3317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1600" b="1" dirty="0"/>
              <a:t>Perkutan drenaja əks göstəriş yoxdur</a:t>
            </a:r>
          </a:p>
          <a:p>
            <a:pPr algn="ctr"/>
            <a:r>
              <a:rPr lang="az-Latn-AZ" sz="1600" b="1" dirty="0"/>
              <a:t>Cərrrahi drenaja göstəriş yoxdur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EED355-5A7E-FE20-343C-B8C62046AFE9}"/>
              </a:ext>
            </a:extLst>
          </p:cNvPr>
          <p:cNvSpPr txBox="1"/>
          <p:nvPr/>
        </p:nvSpPr>
        <p:spPr>
          <a:xfrm>
            <a:off x="10639383" y="1775368"/>
            <a:ext cx="1137451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Lokal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F4D0B9-843C-9AF0-DDE3-CC0C955D5D2A}"/>
              </a:ext>
            </a:extLst>
          </p:cNvPr>
          <p:cNvSpPr txBox="1"/>
          <p:nvPr/>
        </p:nvSpPr>
        <p:spPr>
          <a:xfrm>
            <a:off x="397107" y="5933580"/>
            <a:ext cx="4222887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sz="1600" b="1" dirty="0"/>
              <a:t>Təcili cərrahi drenaj</a:t>
            </a:r>
          </a:p>
          <a:p>
            <a:pPr algn="ctr"/>
            <a:r>
              <a:rPr lang="az-Latn-AZ" sz="1600" b="1" i="1" dirty="0"/>
              <a:t>Anesteziyadan əvvəl perkutan drenaj edilə bilər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47B117-8F89-BC70-F4B9-A1FE0C7DC4E5}"/>
              </a:ext>
            </a:extLst>
          </p:cNvPr>
          <p:cNvSpPr txBox="1"/>
          <p:nvPr/>
        </p:nvSpPr>
        <p:spPr>
          <a:xfrm>
            <a:off x="5362196" y="4730261"/>
            <a:ext cx="2265749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b="1" dirty="0"/>
              <a:t>Təcili perkutan drenaj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7A7F3B-E84A-60E0-AB19-2FEB662CA0C6}"/>
              </a:ext>
            </a:extLst>
          </p:cNvPr>
          <p:cNvSpPr txBox="1"/>
          <p:nvPr/>
        </p:nvSpPr>
        <p:spPr>
          <a:xfrm>
            <a:off x="8789823" y="4730261"/>
            <a:ext cx="12577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Fayda vermir</a:t>
            </a:r>
            <a:endParaRPr lang="az-Latn-A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67D5F6E-F642-D42D-9091-85EF037FCABF}"/>
              </a:ext>
            </a:extLst>
          </p:cNvPr>
          <p:cNvCxnSpPr>
            <a:cxnSpLocks/>
            <a:stCxn id="3" idx="2"/>
            <a:endCxn id="76" idx="0"/>
          </p:cNvCxnSpPr>
          <p:nvPr/>
        </p:nvCxnSpPr>
        <p:spPr>
          <a:xfrm>
            <a:off x="6804278" y="1019616"/>
            <a:ext cx="2581094" cy="69930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34246A5F-35AC-6BD5-C96C-60B88203906E}"/>
              </a:ext>
            </a:extLst>
          </p:cNvPr>
          <p:cNvCxnSpPr>
            <a:cxnSpLocks/>
            <a:stCxn id="3" idx="2"/>
            <a:endCxn id="6" idx="0"/>
          </p:cNvCxnSpPr>
          <p:nvPr/>
        </p:nvCxnSpPr>
        <p:spPr>
          <a:xfrm>
            <a:off x="6804278" y="1019616"/>
            <a:ext cx="4403831" cy="75575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05CF57A-F54C-17D3-CB94-7F4FD50C7C34}"/>
              </a:ext>
            </a:extLst>
          </p:cNvPr>
          <p:cNvCxnSpPr>
            <a:cxnSpLocks/>
            <a:stCxn id="3" idx="2"/>
            <a:endCxn id="4" idx="0"/>
          </p:cNvCxnSpPr>
          <p:nvPr/>
        </p:nvCxnSpPr>
        <p:spPr>
          <a:xfrm flipH="1">
            <a:off x="4514695" y="1019616"/>
            <a:ext cx="2289583" cy="69667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B6834715-3CB4-6BCE-C0D1-0252DF8ED4A7}"/>
              </a:ext>
            </a:extLst>
          </p:cNvPr>
          <p:cNvCxnSpPr>
            <a:cxnSpLocks/>
            <a:stCxn id="56" idx="2"/>
            <a:endCxn id="15" idx="0"/>
          </p:cNvCxnSpPr>
          <p:nvPr/>
        </p:nvCxnSpPr>
        <p:spPr>
          <a:xfrm>
            <a:off x="9396135" y="3736143"/>
            <a:ext cx="22578" cy="99411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AB7DAC28-60AB-D6F9-37CD-55C6DA73A4D2}"/>
              </a:ext>
            </a:extLst>
          </p:cNvPr>
          <p:cNvCxnSpPr>
            <a:cxnSpLocks/>
            <a:stCxn id="74" idx="2"/>
            <a:endCxn id="9" idx="0"/>
          </p:cNvCxnSpPr>
          <p:nvPr/>
        </p:nvCxnSpPr>
        <p:spPr>
          <a:xfrm>
            <a:off x="2497262" y="5620638"/>
            <a:ext cx="11289" cy="31294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90FDB80A-864F-0734-E59A-29C8AE4C5196}"/>
              </a:ext>
            </a:extLst>
          </p:cNvPr>
          <p:cNvSpPr txBox="1"/>
          <p:nvPr/>
        </p:nvSpPr>
        <p:spPr>
          <a:xfrm>
            <a:off x="8607810" y="3366811"/>
            <a:ext cx="157665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Konservavativ 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E01ADAAC-E930-8840-C21D-6E852B07F7E1}"/>
              </a:ext>
            </a:extLst>
          </p:cNvPr>
          <p:cNvCxnSpPr>
            <a:cxnSpLocks/>
            <a:stCxn id="76" idx="2"/>
            <a:endCxn id="56" idx="0"/>
          </p:cNvCxnSpPr>
          <p:nvPr/>
        </p:nvCxnSpPr>
        <p:spPr>
          <a:xfrm>
            <a:off x="9385372" y="2088255"/>
            <a:ext cx="10763" cy="127855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F6A50336-D3D6-40C7-F62B-A6DD1DBFC6C1}"/>
              </a:ext>
            </a:extLst>
          </p:cNvPr>
          <p:cNvCxnSpPr>
            <a:cxnSpLocks/>
            <a:stCxn id="5" idx="2"/>
            <a:endCxn id="10" idx="0"/>
          </p:cNvCxnSpPr>
          <p:nvPr/>
        </p:nvCxnSpPr>
        <p:spPr>
          <a:xfrm>
            <a:off x="6495069" y="2912204"/>
            <a:ext cx="2" cy="181805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70D6649B-0AE4-D990-A3AF-368805B78975}"/>
              </a:ext>
            </a:extLst>
          </p:cNvPr>
          <p:cNvSpPr txBox="1"/>
          <p:nvPr/>
        </p:nvSpPr>
        <p:spPr>
          <a:xfrm>
            <a:off x="554404" y="2327429"/>
            <a:ext cx="388571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</a:pPr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Perkutan drenaja əks-göstəriş var</a:t>
            </a: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Koaqulopatiya</a:t>
            </a: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Pulmonar hipertenziya</a:t>
            </a: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Aorta diseksiyası</a:t>
            </a:r>
          </a:p>
          <a:p>
            <a:pPr marR="0">
              <a:spcBef>
                <a:spcPts val="0"/>
              </a:spcBef>
            </a:pPr>
            <a:endParaRPr lang="az-Latn-A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az-Latn-A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Cərrahi drenaja göstəriş var</a:t>
            </a: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Travmatik hemoperikardium</a:t>
            </a: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Aorta diseksiyasına bağlı hemoperikardium</a:t>
            </a: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Miokardın postinfarkt cırılması</a:t>
            </a: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İrinli perikardit </a:t>
            </a: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Perkutan müdaxilədən sonra təkrarlama</a:t>
            </a:r>
          </a:p>
          <a:p>
            <a:pPr marL="285750" marR="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az-Latn-A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Biopsiya lazım gəlir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08980E8-DEA4-C5C3-C7EC-830EDB0DE0BD}"/>
              </a:ext>
            </a:extLst>
          </p:cNvPr>
          <p:cNvSpPr txBox="1"/>
          <p:nvPr/>
        </p:nvSpPr>
        <p:spPr>
          <a:xfrm>
            <a:off x="8717082" y="1718923"/>
            <a:ext cx="133658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Yarımkəskin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D98F04C4-BCC1-E6EC-E384-9CCF00752FD5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>
            <a:off x="4514695" y="2085622"/>
            <a:ext cx="1980374" cy="24180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C1ED9632-FDA6-81BC-DADE-E3703BF0E5B6}"/>
              </a:ext>
            </a:extLst>
          </p:cNvPr>
          <p:cNvCxnSpPr>
            <a:cxnSpLocks/>
            <a:stCxn id="4" idx="2"/>
            <a:endCxn id="74" idx="0"/>
          </p:cNvCxnSpPr>
          <p:nvPr/>
        </p:nvCxnSpPr>
        <p:spPr>
          <a:xfrm flipH="1">
            <a:off x="2497262" y="2085622"/>
            <a:ext cx="2017433" cy="24180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51F58A79-6D11-90DD-2666-4672538B8C85}"/>
              </a:ext>
            </a:extLst>
          </p:cNvPr>
          <p:cNvCxnSpPr>
            <a:cxnSpLocks/>
            <a:stCxn id="15" idx="1"/>
            <a:endCxn id="10" idx="3"/>
          </p:cNvCxnSpPr>
          <p:nvPr/>
        </p:nvCxnSpPr>
        <p:spPr>
          <a:xfrm flipH="1">
            <a:off x="7627945" y="4899538"/>
            <a:ext cx="1161878" cy="1538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nector: Elbow 80">
            <a:extLst>
              <a:ext uri="{FF2B5EF4-FFF2-40B4-BE49-F238E27FC236}">
                <a16:creationId xmlns:a16="http://schemas.microsoft.com/office/drawing/2014/main" id="{532DF6EE-24EC-E202-A438-95D2B6ADE58F}"/>
              </a:ext>
            </a:extLst>
          </p:cNvPr>
          <p:cNvCxnSpPr>
            <a:cxnSpLocks/>
            <a:stCxn id="6" idx="2"/>
            <a:endCxn id="9" idx="3"/>
          </p:cNvCxnSpPr>
          <p:nvPr/>
        </p:nvCxnSpPr>
        <p:spPr>
          <a:xfrm rot="5400000">
            <a:off x="5873418" y="891277"/>
            <a:ext cx="4081268" cy="6588115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AF49A78E-8764-F29D-7369-B21C2EB8A963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15091880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8709" y="0"/>
            <a:ext cx="5862851" cy="585216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9799" y="1170869"/>
            <a:ext cx="10778067" cy="5015441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Ürək tamponadası 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müalicəsiz ölümlə nəticələnir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erkən müdaxilələrlə əksər xəstələrin vəziyyəti düzəlir.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Müdaxiləyəqədərki müddət və səbəb proqnoza təsir edən əsas amillərdir. 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Bədxassəli xəstəlik nəticəsində yaranan tamponadalı xəstələrdə 12 ay ərzində ölüm nisbəti 75%-dən çox olur.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C02802-006D-F1B7-B064-0049DDA152F6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4246" y="73023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/>
              <a:t>Profilaktikası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Exokardioqrafiya və hemodinamikanın yaxın təqibi profilaktika və erkən diaqnostikada faydalıdır. </a:t>
            </a: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6D2DB9-ED3A-07BF-1E14-0EA7709AF40B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517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Taranması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Exokardioqrafiya və hemodinamik nəzarət lazımdır. </a:t>
            </a:r>
            <a:endParaRPr lang="az-Latn-A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2A7167-4753-CEAE-E4DB-C22BCAC7D324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1668" y="62630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İzləmə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Müalicələrdən sonrakı izləmə üçün 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vaxtaşırı exokardioqrafiya (adətən 2-3 gündən bir, ehtiyac olarsa da tez-tez) və davamlı hemodinamik müayinələr 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həyata keçirilir. 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9CF0BE-E8F6-A506-3579-6F0F62A14EFF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7454" y="6782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Reablitasiya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21842" y="1219464"/>
            <a:ext cx="6194073" cy="2780017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Ümumi qaydada aparılır</a:t>
            </a:r>
            <a:endParaRPr lang="az-Latn-A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D09ACC-205C-9614-2248-A9AD1D85F62B}"/>
              </a:ext>
            </a:extLst>
          </p:cNvPr>
          <p:cNvSpPr txBox="1"/>
          <p:nvPr/>
        </p:nvSpPr>
        <p:spPr>
          <a:xfrm>
            <a:off x="10340235" y="62630"/>
            <a:ext cx="1762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</a:rPr>
              <a:t>Ürək tamponadası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B0331A-0229-43D4-8583-C5810537FC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735" y="2399499"/>
            <a:ext cx="6194073" cy="278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/>
          <a:lstStyle/>
          <a:p>
            <a:r>
              <a:rPr lang="az-Latn-AZ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Diqqətinizə görə təşəkkür edirəm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!</a:t>
            </a:r>
            <a:endParaRPr 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E2409B9-E541-BF4C-A7C0-AE47FA373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5252" y="2586573"/>
            <a:ext cx="5023539" cy="376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1297</TotalTime>
  <Words>1005</Words>
  <Application>Microsoft Office PowerPoint</Application>
  <PresentationFormat>Широкоэкранный</PresentationFormat>
  <Paragraphs>267</Paragraphs>
  <Slides>28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Times New Roman</vt:lpstr>
      <vt:lpstr>Wingdings</vt:lpstr>
      <vt:lpstr>Praktiki dərs şablonu 7</vt:lpstr>
      <vt:lpstr>     Ürək tamponadası</vt:lpstr>
      <vt:lpstr>Tərifi</vt:lpstr>
      <vt:lpstr>Təsnifatı</vt:lpstr>
      <vt:lpstr>Səbəbləri</vt:lpstr>
      <vt:lpstr>Patogenezi</vt:lpstr>
      <vt:lpstr>Gedişi</vt:lpstr>
      <vt:lpstr>Klinik müayinə </vt:lpstr>
      <vt:lpstr>Laborator müayinə </vt:lpstr>
      <vt:lpstr>Görüntüləmə və digər müayinələr</vt:lpstr>
      <vt:lpstr>Şübhə </vt:lpstr>
      <vt:lpstr>Diaqnostik yanaşma – dəqiqləşdirmə</vt:lpstr>
      <vt:lpstr>Diaqnozunun dəqiqləşdirilməsi</vt:lpstr>
      <vt:lpstr>Differensial diaqnozu</vt:lpstr>
      <vt:lpstr>Diaqnostik kriteriyaları</vt:lpstr>
      <vt:lpstr>İnkarı</vt:lpstr>
      <vt:lpstr>Səbəbin təyini</vt:lpstr>
      <vt:lpstr>Klinik formanın təyini</vt:lpstr>
      <vt:lpstr>Müalicə prinsipləri</vt:lpstr>
      <vt:lpstr>Müalicə üsulları</vt:lpstr>
      <vt:lpstr>Əməliyyata əsas göstərişlər</vt:lpstr>
      <vt:lpstr>Əməliyyata əks göstərişlər</vt:lpstr>
      <vt:lpstr>Ürək tamponadasında müalicə yanaşması</vt:lpstr>
      <vt:lpstr>Proqnozu</vt:lpstr>
      <vt:lpstr>Profilaktikası</vt:lpstr>
      <vt:lpstr>Taranması</vt:lpstr>
      <vt:lpstr>İzləmə</vt:lpstr>
      <vt:lpstr>Reablitasiya</vt:lpstr>
      <vt:lpstr>Diqqətinizə görə təşəkkür edirəm!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83</cp:revision>
  <dcterms:created xsi:type="dcterms:W3CDTF">2023-05-31T15:19:45Z</dcterms:created>
  <dcterms:modified xsi:type="dcterms:W3CDTF">2023-09-17T17:06:51Z</dcterms:modified>
</cp:coreProperties>
</file>