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69" r:id="rId15"/>
    <p:sldId id="271" r:id="rId16"/>
    <p:sldId id="273" r:id="rId17"/>
    <p:sldId id="270" r:id="rId18"/>
    <p:sldId id="274" r:id="rId19"/>
    <p:sldId id="279" r:id="rId20"/>
    <p:sldId id="275" r:id="rId21"/>
    <p:sldId id="276" r:id="rId22"/>
    <p:sldId id="277" r:id="rId23"/>
    <p:sldId id="278" r:id="rId24"/>
    <p:sldId id="28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4" autoAdjust="0"/>
  </p:normalViewPr>
  <p:slideViewPr>
    <p:cSldViewPr snapToGrid="0">
      <p:cViewPr varScale="1">
        <p:scale>
          <a:sx n="85" d="100"/>
          <a:sy n="85" d="100"/>
        </p:scale>
        <p:origin x="1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73D16C10-B147-4CAB-80D4-B22458562E7E}"/>
    <pc:docChg chg="undo custSel addSld delSld modSld modMainMaster">
      <pc:chgData name="Shukufa Musayeva" userId="925d085fcd50c50b" providerId="LiveId" clId="{73D16C10-B147-4CAB-80D4-B22458562E7E}" dt="2023-09-17T17:06:32.270" v="438" actId="20577"/>
      <pc:docMkLst>
        <pc:docMk/>
      </pc:docMkLst>
      <pc:sldChg chg="addSp delSp modSp mod">
        <pc:chgData name="Shukufa Musayeva" userId="925d085fcd50c50b" providerId="LiveId" clId="{73D16C10-B147-4CAB-80D4-B22458562E7E}" dt="2023-09-17T14:18:33.900" v="153"/>
        <pc:sldMkLst>
          <pc:docMk/>
          <pc:sldMk cId="191333690" sldId="256"/>
        </pc:sldMkLst>
        <pc:spChg chg="mod">
          <ac:chgData name="Shukufa Musayeva" userId="925d085fcd50c50b" providerId="LiveId" clId="{73D16C10-B147-4CAB-80D4-B22458562E7E}" dt="2023-09-17T14:18:23.170" v="150" actId="114"/>
          <ac:spMkLst>
            <pc:docMk/>
            <pc:sldMk cId="191333690" sldId="256"/>
            <ac:spMk id="2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2T23:44:02.493" v="0"/>
          <ac:spMkLst>
            <pc:docMk/>
            <pc:sldMk cId="191333690" sldId="256"/>
            <ac:spMk id="3" creationId="{00000000-0000-0000-0000-000000000000}"/>
          </ac:spMkLst>
        </pc:spChg>
        <pc:spChg chg="add mod">
          <ac:chgData name="Shukufa Musayeva" userId="925d085fcd50c50b" providerId="LiveId" clId="{73D16C10-B147-4CAB-80D4-B22458562E7E}" dt="2023-09-17T14:18:33.900" v="153"/>
          <ac:spMkLst>
            <pc:docMk/>
            <pc:sldMk cId="191333690" sldId="256"/>
            <ac:spMk id="4" creationId="{414A20E8-3A38-2537-1C33-5DCABEE594AF}"/>
          </ac:spMkLst>
        </pc:spChg>
      </pc:sldChg>
      <pc:sldChg chg="delSp modSp mod">
        <pc:chgData name="Shukufa Musayeva" userId="925d085fcd50c50b" providerId="LiveId" clId="{73D16C10-B147-4CAB-80D4-B22458562E7E}" dt="2023-09-17T15:26:21.283" v="245" actId="20577"/>
        <pc:sldMkLst>
          <pc:docMk/>
          <pc:sldMk cId="962789207" sldId="257"/>
        </pc:sldMkLst>
        <pc:spChg chg="mod">
          <ac:chgData name="Shukufa Musayeva" userId="925d085fcd50c50b" providerId="LiveId" clId="{73D16C10-B147-4CAB-80D4-B22458562E7E}" dt="2023-09-17T14:18:48.896" v="155" actId="114"/>
          <ac:spMkLst>
            <pc:docMk/>
            <pc:sldMk cId="962789207" sldId="257"/>
            <ac:spMk id="2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4:19:05.162" v="158"/>
          <ac:spMkLst>
            <pc:docMk/>
            <pc:sldMk cId="962789207" sldId="257"/>
            <ac:spMk id="3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26:21.283" v="245" actId="20577"/>
          <ac:spMkLst>
            <pc:docMk/>
            <pc:sldMk cId="962789207" sldId="257"/>
            <ac:spMk id="5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7T14:14:22.320" v="69" actId="478"/>
          <ac:spMkLst>
            <pc:docMk/>
            <pc:sldMk cId="962789207" sldId="257"/>
            <ac:spMk id="6" creationId="{209AB3EA-EE95-7AEF-BF7F-54255AA4064A}"/>
          </ac:spMkLst>
        </pc:spChg>
        <pc:picChg chg="mod">
          <ac:chgData name="Shukufa Musayeva" userId="925d085fcd50c50b" providerId="LiveId" clId="{73D16C10-B147-4CAB-80D4-B22458562E7E}" dt="2023-09-17T14:20:03.268" v="164" actId="1076"/>
          <ac:picMkLst>
            <pc:docMk/>
            <pc:sldMk cId="962789207" sldId="257"/>
            <ac:picMk id="4" creationId="{00000000-0000-0000-0000-000000000000}"/>
          </ac:picMkLst>
        </pc:picChg>
      </pc:sldChg>
      <pc:sldChg chg="delSp modSp mod">
        <pc:chgData name="Shukufa Musayeva" userId="925d085fcd50c50b" providerId="LiveId" clId="{73D16C10-B147-4CAB-80D4-B22458562E7E}" dt="2023-09-17T15:28:23.441" v="260" actId="20577"/>
        <pc:sldMkLst>
          <pc:docMk/>
          <pc:sldMk cId="2446119558" sldId="258"/>
        </pc:sldMkLst>
        <pc:spChg chg="mod">
          <ac:chgData name="Shukufa Musayeva" userId="925d085fcd50c50b" providerId="LiveId" clId="{73D16C10-B147-4CAB-80D4-B22458562E7E}" dt="2023-09-17T15:26:29.420" v="246"/>
          <ac:spMkLst>
            <pc:docMk/>
            <pc:sldMk cId="2446119558" sldId="258"/>
            <ac:spMk id="2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28:23.441" v="260" actId="20577"/>
          <ac:spMkLst>
            <pc:docMk/>
            <pc:sldMk cId="2446119558" sldId="258"/>
            <ac:spMk id="3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7T14:14:26.315" v="70" actId="478"/>
          <ac:spMkLst>
            <pc:docMk/>
            <pc:sldMk cId="2446119558" sldId="258"/>
            <ac:spMk id="4" creationId="{92A3649F-DAA3-4C47-1579-90DB97391D43}"/>
          </ac:spMkLst>
        </pc:spChg>
      </pc:sldChg>
      <pc:sldChg chg="delSp modSp mod">
        <pc:chgData name="Shukufa Musayeva" userId="925d085fcd50c50b" providerId="LiveId" clId="{73D16C10-B147-4CAB-80D4-B22458562E7E}" dt="2023-09-17T15:31:40.724" v="300"/>
        <pc:sldMkLst>
          <pc:docMk/>
          <pc:sldMk cId="933736967" sldId="259"/>
        </pc:sldMkLst>
        <pc:spChg chg="mod">
          <ac:chgData name="Shukufa Musayeva" userId="925d085fcd50c50b" providerId="LiveId" clId="{73D16C10-B147-4CAB-80D4-B22458562E7E}" dt="2023-09-17T15:28:31.156" v="261"/>
          <ac:spMkLst>
            <pc:docMk/>
            <pc:sldMk cId="933736967" sldId="259"/>
            <ac:spMk id="2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7T14:14:29.999" v="71" actId="478"/>
          <ac:spMkLst>
            <pc:docMk/>
            <pc:sldMk cId="933736967" sldId="259"/>
            <ac:spMk id="3" creationId="{3501F2F8-40BF-6B32-2EBF-76787670778A}"/>
          </ac:spMkLst>
        </pc:spChg>
        <pc:spChg chg="mod">
          <ac:chgData name="Shukufa Musayeva" userId="925d085fcd50c50b" providerId="LiveId" clId="{73D16C10-B147-4CAB-80D4-B22458562E7E}" dt="2023-09-17T15:29:24.698" v="273" actId="207"/>
          <ac:spMkLst>
            <pc:docMk/>
            <pc:sldMk cId="933736967" sldId="259"/>
            <ac:spMk id="4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29:33.783" v="275"/>
          <ac:spMkLst>
            <pc:docMk/>
            <pc:sldMk cId="933736967" sldId="259"/>
            <ac:spMk id="5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29:42.588" v="277"/>
          <ac:spMkLst>
            <pc:docMk/>
            <pc:sldMk cId="933736967" sldId="259"/>
            <ac:spMk id="6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29:48.067" v="279"/>
          <ac:spMkLst>
            <pc:docMk/>
            <pc:sldMk cId="933736967" sldId="259"/>
            <ac:spMk id="7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31:40.724" v="300"/>
          <ac:spMkLst>
            <pc:docMk/>
            <pc:sldMk cId="933736967" sldId="259"/>
            <ac:spMk id="24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30:25.210" v="284" actId="20577"/>
          <ac:spMkLst>
            <pc:docMk/>
            <pc:sldMk cId="933736967" sldId="259"/>
            <ac:spMk id="25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31:04.392" v="291" actId="1076"/>
          <ac:spMkLst>
            <pc:docMk/>
            <pc:sldMk cId="933736967" sldId="259"/>
            <ac:spMk id="26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31:06.940" v="292" actId="1076"/>
          <ac:spMkLst>
            <pc:docMk/>
            <pc:sldMk cId="933736967" sldId="259"/>
            <ac:spMk id="27" creationId="{00000000-0000-0000-0000-000000000000}"/>
          </ac:spMkLst>
        </pc:spChg>
        <pc:cxnChg chg="mod">
          <ac:chgData name="Shukufa Musayeva" userId="925d085fcd50c50b" providerId="LiveId" clId="{73D16C10-B147-4CAB-80D4-B22458562E7E}" dt="2023-09-17T15:28:48.833" v="264" actId="1076"/>
          <ac:cxnSpMkLst>
            <pc:docMk/>
            <pc:sldMk cId="933736967" sldId="259"/>
            <ac:cxnSpMk id="9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5:28:54.054" v="265" actId="1076"/>
          <ac:cxnSpMkLst>
            <pc:docMk/>
            <pc:sldMk cId="933736967" sldId="259"/>
            <ac:cxnSpMk id="11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5:29:14.507" v="271" actId="1076"/>
          <ac:cxnSpMkLst>
            <pc:docMk/>
            <pc:sldMk cId="933736967" sldId="259"/>
            <ac:cxnSpMk id="13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5:29:10.661" v="270" actId="1076"/>
          <ac:cxnSpMkLst>
            <pc:docMk/>
            <pc:sldMk cId="933736967" sldId="259"/>
            <ac:cxnSpMk id="15" creationId="{00000000-0000-0000-0000-000000000000}"/>
          </ac:cxnSpMkLst>
        </pc:cxnChg>
      </pc:sldChg>
      <pc:sldChg chg="delSp modSp mod">
        <pc:chgData name="Shukufa Musayeva" userId="925d085fcd50c50b" providerId="LiveId" clId="{73D16C10-B147-4CAB-80D4-B22458562E7E}" dt="2023-09-17T15:32:57.607" v="334" actId="1076"/>
        <pc:sldMkLst>
          <pc:docMk/>
          <pc:sldMk cId="3382845458" sldId="260"/>
        </pc:sldMkLst>
        <pc:spChg chg="del">
          <ac:chgData name="Shukufa Musayeva" userId="925d085fcd50c50b" providerId="LiveId" clId="{73D16C10-B147-4CAB-80D4-B22458562E7E}" dt="2023-09-17T14:14:32.504" v="72" actId="478"/>
          <ac:spMkLst>
            <pc:docMk/>
            <pc:sldMk cId="3382845458" sldId="260"/>
            <ac:spMk id="3" creationId="{62B641C3-172E-F915-CB5C-3BA63F6C4602}"/>
          </ac:spMkLst>
        </pc:spChg>
        <pc:spChg chg="mod">
          <ac:chgData name="Shukufa Musayeva" userId="925d085fcd50c50b" providerId="LiveId" clId="{73D16C10-B147-4CAB-80D4-B22458562E7E}" dt="2023-09-17T15:32:18.044" v="330" actId="1076"/>
          <ac:spMkLst>
            <pc:docMk/>
            <pc:sldMk cId="3382845458" sldId="260"/>
            <ac:spMk id="4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32:57.607" v="334" actId="1076"/>
          <ac:spMkLst>
            <pc:docMk/>
            <pc:sldMk cId="3382845458" sldId="260"/>
            <ac:spMk id="5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32:33.696" v="331" actId="1076"/>
          <ac:spMkLst>
            <pc:docMk/>
            <pc:sldMk cId="3382845458" sldId="260"/>
            <ac:spMk id="9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32:50.300" v="333" actId="1076"/>
          <ac:spMkLst>
            <pc:docMk/>
            <pc:sldMk cId="3382845458" sldId="260"/>
            <ac:spMk id="10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31:57.488" v="304" actId="1038"/>
          <ac:spMkLst>
            <pc:docMk/>
            <pc:sldMk cId="3382845458" sldId="260"/>
            <ac:spMk id="14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31:59.445" v="306" actId="1038"/>
          <ac:spMkLst>
            <pc:docMk/>
            <pc:sldMk cId="3382845458" sldId="260"/>
            <ac:spMk id="15" creationId="{00000000-0000-0000-0000-000000000000}"/>
          </ac:spMkLst>
        </pc:spChg>
        <pc:cxnChg chg="mod">
          <ac:chgData name="Shukufa Musayeva" userId="925d085fcd50c50b" providerId="LiveId" clId="{73D16C10-B147-4CAB-80D4-B22458562E7E}" dt="2023-09-17T15:32:18.044" v="330" actId="1076"/>
          <ac:cxnSpMkLst>
            <pc:docMk/>
            <pc:sldMk cId="3382845458" sldId="260"/>
            <ac:cxnSpMk id="17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5:31:57.488" v="304" actId="1038"/>
          <ac:cxnSpMkLst>
            <pc:docMk/>
            <pc:sldMk cId="3382845458" sldId="260"/>
            <ac:cxnSpMk id="26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5:32:33.696" v="331" actId="1076"/>
          <ac:cxnSpMkLst>
            <pc:docMk/>
            <pc:sldMk cId="3382845458" sldId="260"/>
            <ac:cxnSpMk id="28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5:31:59.445" v="306" actId="1038"/>
          <ac:cxnSpMkLst>
            <pc:docMk/>
            <pc:sldMk cId="3382845458" sldId="260"/>
            <ac:cxnSpMk id="30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5:32:50.300" v="333" actId="1076"/>
          <ac:cxnSpMkLst>
            <pc:docMk/>
            <pc:sldMk cId="3382845458" sldId="260"/>
            <ac:cxnSpMk id="32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5:32:57.607" v="334" actId="1076"/>
          <ac:cxnSpMkLst>
            <pc:docMk/>
            <pc:sldMk cId="3382845458" sldId="260"/>
            <ac:cxnSpMk id="34" creationId="{00000000-0000-0000-0000-000000000000}"/>
          </ac:cxnSpMkLst>
        </pc:cxnChg>
      </pc:sldChg>
      <pc:sldChg chg="delSp modSp mod">
        <pc:chgData name="Shukufa Musayeva" userId="925d085fcd50c50b" providerId="LiveId" clId="{73D16C10-B147-4CAB-80D4-B22458562E7E}" dt="2023-09-17T16:57:00.035" v="338" actId="113"/>
        <pc:sldMkLst>
          <pc:docMk/>
          <pc:sldMk cId="1279022204" sldId="261"/>
        </pc:sldMkLst>
        <pc:spChg chg="mod">
          <ac:chgData name="Shukufa Musayeva" userId="925d085fcd50c50b" providerId="LiveId" clId="{73D16C10-B147-4CAB-80D4-B22458562E7E}" dt="2023-09-17T16:56:53.849" v="336"/>
          <ac:spMkLst>
            <pc:docMk/>
            <pc:sldMk cId="1279022204" sldId="261"/>
            <ac:spMk id="2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6:57:00.035" v="338" actId="113"/>
          <ac:spMkLst>
            <pc:docMk/>
            <pc:sldMk cId="1279022204" sldId="261"/>
            <ac:spMk id="3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7T14:14:35.847" v="73" actId="478"/>
          <ac:spMkLst>
            <pc:docMk/>
            <pc:sldMk cId="1279022204" sldId="261"/>
            <ac:spMk id="5" creationId="{4A8973CF-8E86-DCDC-5E23-F3F78E9A246D}"/>
          </ac:spMkLst>
        </pc:spChg>
      </pc:sldChg>
      <pc:sldChg chg="delSp modSp mod">
        <pc:chgData name="Shukufa Musayeva" userId="925d085fcd50c50b" providerId="LiveId" clId="{73D16C10-B147-4CAB-80D4-B22458562E7E}" dt="2023-09-17T16:57:22.059" v="340" actId="20577"/>
        <pc:sldMkLst>
          <pc:docMk/>
          <pc:sldMk cId="1185255430" sldId="262"/>
        </pc:sldMkLst>
        <pc:spChg chg="mod">
          <ac:chgData name="Shukufa Musayeva" userId="925d085fcd50c50b" providerId="LiveId" clId="{73D16C10-B147-4CAB-80D4-B22458562E7E}" dt="2023-09-17T16:57:07.523" v="339"/>
          <ac:spMkLst>
            <pc:docMk/>
            <pc:sldMk cId="1185255430" sldId="262"/>
            <ac:spMk id="2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6:57:22.059" v="340" actId="20577"/>
          <ac:spMkLst>
            <pc:docMk/>
            <pc:sldMk cId="1185255430" sldId="262"/>
            <ac:spMk id="3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7T14:14:39.435" v="74" actId="478"/>
          <ac:spMkLst>
            <pc:docMk/>
            <pc:sldMk cId="1185255430" sldId="262"/>
            <ac:spMk id="4" creationId="{10FDBF15-4AFA-D304-5C0F-213EFEF59D39}"/>
          </ac:spMkLst>
        </pc:spChg>
      </pc:sldChg>
      <pc:sldChg chg="delSp modSp mod">
        <pc:chgData name="Shukufa Musayeva" userId="925d085fcd50c50b" providerId="LiveId" clId="{73D16C10-B147-4CAB-80D4-B22458562E7E}" dt="2023-09-17T16:57:27.809" v="341"/>
        <pc:sldMkLst>
          <pc:docMk/>
          <pc:sldMk cId="1352238675" sldId="263"/>
        </pc:sldMkLst>
        <pc:spChg chg="mod">
          <ac:chgData name="Shukufa Musayeva" userId="925d085fcd50c50b" providerId="LiveId" clId="{73D16C10-B147-4CAB-80D4-B22458562E7E}" dt="2023-09-17T16:57:27.809" v="341"/>
          <ac:spMkLst>
            <pc:docMk/>
            <pc:sldMk cId="1352238675" sldId="263"/>
            <ac:spMk id="2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7T14:14:44.374" v="75" actId="478"/>
          <ac:spMkLst>
            <pc:docMk/>
            <pc:sldMk cId="1352238675" sldId="263"/>
            <ac:spMk id="4" creationId="{1337AE71-139A-5D50-E455-E17626294A61}"/>
          </ac:spMkLst>
        </pc:spChg>
      </pc:sldChg>
      <pc:sldChg chg="delSp mod">
        <pc:chgData name="Shukufa Musayeva" userId="925d085fcd50c50b" providerId="LiveId" clId="{73D16C10-B147-4CAB-80D4-B22458562E7E}" dt="2023-09-17T14:14:46.652" v="76" actId="478"/>
        <pc:sldMkLst>
          <pc:docMk/>
          <pc:sldMk cId="3553167494" sldId="264"/>
        </pc:sldMkLst>
        <pc:spChg chg="del">
          <ac:chgData name="Shukufa Musayeva" userId="925d085fcd50c50b" providerId="LiveId" clId="{73D16C10-B147-4CAB-80D4-B22458562E7E}" dt="2023-09-17T14:14:46.652" v="76" actId="478"/>
          <ac:spMkLst>
            <pc:docMk/>
            <pc:sldMk cId="3553167494" sldId="264"/>
            <ac:spMk id="4" creationId="{F54FCF74-D5BE-4106-AC11-D37E0F96CA7C}"/>
          </ac:spMkLst>
        </pc:spChg>
      </pc:sldChg>
      <pc:sldChg chg="delSp mod">
        <pc:chgData name="Shukufa Musayeva" userId="925d085fcd50c50b" providerId="LiveId" clId="{73D16C10-B147-4CAB-80D4-B22458562E7E}" dt="2023-09-17T14:14:56.907" v="79" actId="478"/>
        <pc:sldMkLst>
          <pc:docMk/>
          <pc:sldMk cId="1606729487" sldId="265"/>
        </pc:sldMkLst>
        <pc:spChg chg="del">
          <ac:chgData name="Shukufa Musayeva" userId="925d085fcd50c50b" providerId="LiveId" clId="{73D16C10-B147-4CAB-80D4-B22458562E7E}" dt="2023-09-17T14:14:56.907" v="79" actId="478"/>
          <ac:spMkLst>
            <pc:docMk/>
            <pc:sldMk cId="1606729487" sldId="265"/>
            <ac:spMk id="3" creationId="{4386C6E3-9088-1D47-5931-A6386A5ADD2D}"/>
          </ac:spMkLst>
        </pc:spChg>
      </pc:sldChg>
      <pc:sldChg chg="delSp mod">
        <pc:chgData name="Shukufa Musayeva" userId="925d085fcd50c50b" providerId="LiveId" clId="{73D16C10-B147-4CAB-80D4-B22458562E7E}" dt="2023-09-17T14:14:48.488" v="77" actId="478"/>
        <pc:sldMkLst>
          <pc:docMk/>
          <pc:sldMk cId="2975569731" sldId="266"/>
        </pc:sldMkLst>
        <pc:spChg chg="del">
          <ac:chgData name="Shukufa Musayeva" userId="925d085fcd50c50b" providerId="LiveId" clId="{73D16C10-B147-4CAB-80D4-B22458562E7E}" dt="2023-09-17T14:14:48.488" v="77" actId="478"/>
          <ac:spMkLst>
            <pc:docMk/>
            <pc:sldMk cId="2975569731" sldId="266"/>
            <ac:spMk id="7" creationId="{61C8A93A-5404-D69B-ABBF-2EFBBB7C41CA}"/>
          </ac:spMkLst>
        </pc:spChg>
      </pc:sldChg>
      <pc:sldChg chg="addSp delSp modSp mod">
        <pc:chgData name="Shukufa Musayeva" userId="925d085fcd50c50b" providerId="LiveId" clId="{73D16C10-B147-4CAB-80D4-B22458562E7E}" dt="2023-09-17T16:58:06.119" v="357" actId="14100"/>
        <pc:sldMkLst>
          <pc:docMk/>
          <pc:sldMk cId="1252900853" sldId="267"/>
        </pc:sldMkLst>
        <pc:spChg chg="mod">
          <ac:chgData name="Shukufa Musayeva" userId="925d085fcd50c50b" providerId="LiveId" clId="{73D16C10-B147-4CAB-80D4-B22458562E7E}" dt="2023-09-17T16:58:06.119" v="357" actId="14100"/>
          <ac:spMkLst>
            <pc:docMk/>
            <pc:sldMk cId="1252900853" sldId="267"/>
            <ac:spMk id="3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7T14:14:53.581" v="78" actId="478"/>
          <ac:spMkLst>
            <pc:docMk/>
            <pc:sldMk cId="1252900853" sldId="267"/>
            <ac:spMk id="4" creationId="{8861146E-BA23-8423-A0D7-938D8FD0D8F3}"/>
          </ac:spMkLst>
        </pc:spChg>
        <pc:picChg chg="add mod">
          <ac:chgData name="Shukufa Musayeva" userId="925d085fcd50c50b" providerId="LiveId" clId="{73D16C10-B147-4CAB-80D4-B22458562E7E}" dt="2023-09-17T16:57:51.275" v="346" actId="1076"/>
          <ac:picMkLst>
            <pc:docMk/>
            <pc:sldMk cId="1252900853" sldId="267"/>
            <ac:picMk id="5" creationId="{6BDCB4D9-0CC8-DF02-1CB3-EFCF5A526D46}"/>
          </ac:picMkLst>
        </pc:picChg>
      </pc:sldChg>
      <pc:sldChg chg="addSp delSp modSp mod">
        <pc:chgData name="Shukufa Musayeva" userId="925d085fcd50c50b" providerId="LiveId" clId="{73D16C10-B147-4CAB-80D4-B22458562E7E}" dt="2023-09-17T14:15:01.734" v="80" actId="478"/>
        <pc:sldMkLst>
          <pc:docMk/>
          <pc:sldMk cId="969783712" sldId="268"/>
        </pc:sldMkLst>
        <pc:spChg chg="del">
          <ac:chgData name="Shukufa Musayeva" userId="925d085fcd50c50b" providerId="LiveId" clId="{73D16C10-B147-4CAB-80D4-B22458562E7E}" dt="2023-09-17T14:15:01.734" v="80" actId="478"/>
          <ac:spMkLst>
            <pc:docMk/>
            <pc:sldMk cId="969783712" sldId="268"/>
            <ac:spMk id="4" creationId="{DA758516-0602-283F-C8B7-1104EAAF8A8B}"/>
          </ac:spMkLst>
        </pc:spChg>
        <pc:picChg chg="add mod">
          <ac:chgData name="Shukufa Musayeva" userId="925d085fcd50c50b" providerId="LiveId" clId="{73D16C10-B147-4CAB-80D4-B22458562E7E}" dt="2023-09-17T12:41:01.203" v="27" actId="1076"/>
          <ac:picMkLst>
            <pc:docMk/>
            <pc:sldMk cId="969783712" sldId="268"/>
            <ac:picMk id="6" creationId="{BD636338-7471-EA17-EADA-E8EAF3DE8373}"/>
          </ac:picMkLst>
        </pc:picChg>
      </pc:sldChg>
      <pc:sldChg chg="delSp mod">
        <pc:chgData name="Shukufa Musayeva" userId="925d085fcd50c50b" providerId="LiveId" clId="{73D16C10-B147-4CAB-80D4-B22458562E7E}" dt="2023-09-17T14:15:04.787" v="81" actId="478"/>
        <pc:sldMkLst>
          <pc:docMk/>
          <pc:sldMk cId="2802855017" sldId="269"/>
        </pc:sldMkLst>
        <pc:spChg chg="del">
          <ac:chgData name="Shukufa Musayeva" userId="925d085fcd50c50b" providerId="LiveId" clId="{73D16C10-B147-4CAB-80D4-B22458562E7E}" dt="2023-09-17T14:15:04.787" v="81" actId="478"/>
          <ac:spMkLst>
            <pc:docMk/>
            <pc:sldMk cId="2802855017" sldId="269"/>
            <ac:spMk id="4" creationId="{E0E78AD8-E23B-2D4A-F7C4-A3E50764E27E}"/>
          </ac:spMkLst>
        </pc:spChg>
      </pc:sldChg>
      <pc:sldChg chg="delSp modSp mod">
        <pc:chgData name="Shukufa Musayeva" userId="925d085fcd50c50b" providerId="LiveId" clId="{73D16C10-B147-4CAB-80D4-B22458562E7E}" dt="2023-09-17T17:02:42.888" v="406" actId="113"/>
        <pc:sldMkLst>
          <pc:docMk/>
          <pc:sldMk cId="3260852004" sldId="270"/>
        </pc:sldMkLst>
        <pc:spChg chg="mod">
          <ac:chgData name="Shukufa Musayeva" userId="925d085fcd50c50b" providerId="LiveId" clId="{73D16C10-B147-4CAB-80D4-B22458562E7E}" dt="2023-09-17T17:02:18.530" v="401"/>
          <ac:spMkLst>
            <pc:docMk/>
            <pc:sldMk cId="3260852004" sldId="270"/>
            <ac:spMk id="2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7T14:15:13.242" v="84" actId="478"/>
          <ac:spMkLst>
            <pc:docMk/>
            <pc:sldMk cId="3260852004" sldId="270"/>
            <ac:spMk id="3" creationId="{FF6487E7-F77C-27D2-9BB1-869DFA43CFE0}"/>
          </ac:spMkLst>
        </pc:spChg>
        <pc:spChg chg="mod">
          <ac:chgData name="Shukufa Musayeva" userId="925d085fcd50c50b" providerId="LiveId" clId="{73D16C10-B147-4CAB-80D4-B22458562E7E}" dt="2023-09-17T17:02:42.888" v="406" actId="113"/>
          <ac:spMkLst>
            <pc:docMk/>
            <pc:sldMk cId="3260852004" sldId="270"/>
            <ac:spMk id="6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7:02:42.888" v="406" actId="113"/>
          <ac:spMkLst>
            <pc:docMk/>
            <pc:sldMk cId="3260852004" sldId="270"/>
            <ac:spMk id="7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7:02:42.888" v="406" actId="113"/>
          <ac:spMkLst>
            <pc:docMk/>
            <pc:sldMk cId="3260852004" sldId="270"/>
            <ac:spMk id="8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7:02:42.888" v="406" actId="113"/>
          <ac:spMkLst>
            <pc:docMk/>
            <pc:sldMk cId="3260852004" sldId="270"/>
            <ac:spMk id="9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7:02:42.888" v="406" actId="113"/>
          <ac:spMkLst>
            <pc:docMk/>
            <pc:sldMk cId="3260852004" sldId="270"/>
            <ac:spMk id="10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7:02:42.888" v="406" actId="113"/>
          <ac:spMkLst>
            <pc:docMk/>
            <pc:sldMk cId="3260852004" sldId="270"/>
            <ac:spMk id="11" creationId="{00000000-0000-0000-0000-000000000000}"/>
          </ac:spMkLst>
        </pc:spChg>
        <pc:cxnChg chg="mod">
          <ac:chgData name="Shukufa Musayeva" userId="925d085fcd50c50b" providerId="LiveId" clId="{73D16C10-B147-4CAB-80D4-B22458562E7E}" dt="2023-09-17T17:02:37.227" v="403" actId="404"/>
          <ac:cxnSpMkLst>
            <pc:docMk/>
            <pc:sldMk cId="3260852004" sldId="270"/>
            <ac:cxnSpMk id="13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7:02:37.227" v="403" actId="404"/>
          <ac:cxnSpMkLst>
            <pc:docMk/>
            <pc:sldMk cId="3260852004" sldId="270"/>
            <ac:cxnSpMk id="15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7:02:37.227" v="403" actId="404"/>
          <ac:cxnSpMkLst>
            <pc:docMk/>
            <pc:sldMk cId="3260852004" sldId="270"/>
            <ac:cxnSpMk id="22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7:02:37.227" v="403" actId="404"/>
          <ac:cxnSpMkLst>
            <pc:docMk/>
            <pc:sldMk cId="3260852004" sldId="270"/>
            <ac:cxnSpMk id="24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7:02:37.227" v="403" actId="404"/>
          <ac:cxnSpMkLst>
            <pc:docMk/>
            <pc:sldMk cId="3260852004" sldId="270"/>
            <ac:cxnSpMk id="26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7:02:37.227" v="403" actId="404"/>
          <ac:cxnSpMkLst>
            <pc:docMk/>
            <pc:sldMk cId="3260852004" sldId="270"/>
            <ac:cxnSpMk id="28" creationId="{00000000-0000-0000-0000-000000000000}"/>
          </ac:cxnSpMkLst>
        </pc:cxnChg>
      </pc:sldChg>
      <pc:sldChg chg="addSp delSp modSp mod">
        <pc:chgData name="Shukufa Musayeva" userId="925d085fcd50c50b" providerId="LiveId" clId="{73D16C10-B147-4CAB-80D4-B22458562E7E}" dt="2023-09-17T17:02:00.341" v="400" actId="120"/>
        <pc:sldMkLst>
          <pc:docMk/>
          <pc:sldMk cId="4031471143" sldId="271"/>
        </pc:sldMkLst>
        <pc:spChg chg="mod">
          <ac:chgData name="Shukufa Musayeva" userId="925d085fcd50c50b" providerId="LiveId" clId="{73D16C10-B147-4CAB-80D4-B22458562E7E}" dt="2023-09-17T17:02:00.341" v="400" actId="120"/>
          <ac:spMkLst>
            <pc:docMk/>
            <pc:sldMk cId="4031471143" sldId="271"/>
            <ac:spMk id="3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7T14:15:07.560" v="82" actId="478"/>
          <ac:spMkLst>
            <pc:docMk/>
            <pc:sldMk cId="4031471143" sldId="271"/>
            <ac:spMk id="4" creationId="{3CA4AE2F-BFC5-6BEE-E163-76F29CEA8AF1}"/>
          </ac:spMkLst>
        </pc:spChg>
        <pc:spChg chg="add mod">
          <ac:chgData name="Shukufa Musayeva" userId="925d085fcd50c50b" providerId="LiveId" clId="{73D16C10-B147-4CAB-80D4-B22458562E7E}" dt="2023-09-17T17:01:18.976" v="393" actId="1076"/>
          <ac:spMkLst>
            <pc:docMk/>
            <pc:sldMk cId="4031471143" sldId="271"/>
            <ac:spMk id="7" creationId="{226C9661-2A69-0A23-D66D-02625B78ABAA}"/>
          </ac:spMkLst>
        </pc:spChg>
        <pc:picChg chg="add mod">
          <ac:chgData name="Shukufa Musayeva" userId="925d085fcd50c50b" providerId="LiveId" clId="{73D16C10-B147-4CAB-80D4-B22458562E7E}" dt="2023-09-17T17:01:45.147" v="397" actId="1076"/>
          <ac:picMkLst>
            <pc:docMk/>
            <pc:sldMk cId="4031471143" sldId="271"/>
            <ac:picMk id="5" creationId="{F6693D6E-D6A4-0499-4EA0-C64CE820539A}"/>
          </ac:picMkLst>
        </pc:picChg>
      </pc:sldChg>
      <pc:sldChg chg="delSp mod">
        <pc:chgData name="Shukufa Musayeva" userId="925d085fcd50c50b" providerId="LiveId" clId="{73D16C10-B147-4CAB-80D4-B22458562E7E}" dt="2023-09-17T14:15:10.478" v="83" actId="478"/>
        <pc:sldMkLst>
          <pc:docMk/>
          <pc:sldMk cId="160823179" sldId="273"/>
        </pc:sldMkLst>
        <pc:spChg chg="del">
          <ac:chgData name="Shukufa Musayeva" userId="925d085fcd50c50b" providerId="LiveId" clId="{73D16C10-B147-4CAB-80D4-B22458562E7E}" dt="2023-09-17T14:15:10.478" v="83" actId="478"/>
          <ac:spMkLst>
            <pc:docMk/>
            <pc:sldMk cId="160823179" sldId="273"/>
            <ac:spMk id="4" creationId="{ACE26BBE-2C39-70C5-7141-8B3735D21A69}"/>
          </ac:spMkLst>
        </pc:spChg>
      </pc:sldChg>
      <pc:sldChg chg="delSp modSp mod">
        <pc:chgData name="Shukufa Musayeva" userId="925d085fcd50c50b" providerId="LiveId" clId="{73D16C10-B147-4CAB-80D4-B22458562E7E}" dt="2023-09-17T17:03:39.259" v="417" actId="113"/>
        <pc:sldMkLst>
          <pc:docMk/>
          <pc:sldMk cId="1212289493" sldId="274"/>
        </pc:sldMkLst>
        <pc:spChg chg="mod">
          <ac:chgData name="Shukufa Musayeva" userId="925d085fcd50c50b" providerId="LiveId" clId="{73D16C10-B147-4CAB-80D4-B22458562E7E}" dt="2023-09-17T17:02:56.120" v="407"/>
          <ac:spMkLst>
            <pc:docMk/>
            <pc:sldMk cId="1212289493" sldId="274"/>
            <ac:spMk id="2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7:00:32.049" v="384" actId="1076"/>
          <ac:spMkLst>
            <pc:docMk/>
            <pc:sldMk cId="1212289493" sldId="274"/>
            <ac:spMk id="3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7:03:24.914" v="412" actId="14100"/>
          <ac:spMkLst>
            <pc:docMk/>
            <pc:sldMk cId="1212289493" sldId="274"/>
            <ac:spMk id="4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7:03:24.914" v="412" actId="14100"/>
          <ac:spMkLst>
            <pc:docMk/>
            <pc:sldMk cId="1212289493" sldId="274"/>
            <ac:spMk id="5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7:03:24.914" v="412" actId="14100"/>
          <ac:spMkLst>
            <pc:docMk/>
            <pc:sldMk cId="1212289493" sldId="274"/>
            <ac:spMk id="6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7:03:24.914" v="412" actId="14100"/>
          <ac:spMkLst>
            <pc:docMk/>
            <pc:sldMk cId="1212289493" sldId="274"/>
            <ac:spMk id="7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7:03:31.326" v="414" actId="14100"/>
          <ac:spMkLst>
            <pc:docMk/>
            <pc:sldMk cId="1212289493" sldId="274"/>
            <ac:spMk id="8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7:03:24.914" v="412" actId="14100"/>
          <ac:spMkLst>
            <pc:docMk/>
            <pc:sldMk cId="1212289493" sldId="274"/>
            <ac:spMk id="9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7:03:24.914" v="412" actId="14100"/>
          <ac:spMkLst>
            <pc:docMk/>
            <pc:sldMk cId="1212289493" sldId="274"/>
            <ac:spMk id="10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7T14:15:17.388" v="85" actId="478"/>
          <ac:spMkLst>
            <pc:docMk/>
            <pc:sldMk cId="1212289493" sldId="274"/>
            <ac:spMk id="11" creationId="{62A74CEA-FA02-01C2-9AE8-183AE1344993}"/>
          </ac:spMkLst>
        </pc:spChg>
        <pc:spChg chg="mod">
          <ac:chgData name="Shukufa Musayeva" userId="925d085fcd50c50b" providerId="LiveId" clId="{73D16C10-B147-4CAB-80D4-B22458562E7E}" dt="2023-09-17T17:03:39.259" v="417" actId="113"/>
          <ac:spMkLst>
            <pc:docMk/>
            <pc:sldMk cId="1212289493" sldId="274"/>
            <ac:spMk id="46" creationId="{00000000-0000-0000-0000-000000000000}"/>
          </ac:spMkLst>
        </pc:spChg>
        <pc:cxnChg chg="mod">
          <ac:chgData name="Shukufa Musayeva" userId="925d085fcd50c50b" providerId="LiveId" clId="{73D16C10-B147-4CAB-80D4-B22458562E7E}" dt="2023-09-17T17:03:24.914" v="412" actId="14100"/>
          <ac:cxnSpMkLst>
            <pc:docMk/>
            <pc:sldMk cId="1212289493" sldId="274"/>
            <ac:cxnSpMk id="12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7:03:24.914" v="412" actId="14100"/>
          <ac:cxnSpMkLst>
            <pc:docMk/>
            <pc:sldMk cId="1212289493" sldId="274"/>
            <ac:cxnSpMk id="14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7:03:24.914" v="412" actId="14100"/>
          <ac:cxnSpMkLst>
            <pc:docMk/>
            <pc:sldMk cId="1212289493" sldId="274"/>
            <ac:cxnSpMk id="16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7:03:24.914" v="412" actId="14100"/>
          <ac:cxnSpMkLst>
            <pc:docMk/>
            <pc:sldMk cId="1212289493" sldId="274"/>
            <ac:cxnSpMk id="18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7:03:24.914" v="412" actId="14100"/>
          <ac:cxnSpMkLst>
            <pc:docMk/>
            <pc:sldMk cId="1212289493" sldId="274"/>
            <ac:cxnSpMk id="20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7:03:24.914" v="412" actId="14100"/>
          <ac:cxnSpMkLst>
            <pc:docMk/>
            <pc:sldMk cId="1212289493" sldId="274"/>
            <ac:cxnSpMk id="22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7:03:31.326" v="414" actId="14100"/>
          <ac:cxnSpMkLst>
            <pc:docMk/>
            <pc:sldMk cId="1212289493" sldId="274"/>
            <ac:cxnSpMk id="26" creationId="{00000000-0000-0000-0000-000000000000}"/>
          </ac:cxnSpMkLst>
        </pc:cxnChg>
        <pc:cxnChg chg="mod">
          <ac:chgData name="Shukufa Musayeva" userId="925d085fcd50c50b" providerId="LiveId" clId="{73D16C10-B147-4CAB-80D4-B22458562E7E}" dt="2023-09-17T17:03:24.914" v="412" actId="14100"/>
          <ac:cxnSpMkLst>
            <pc:docMk/>
            <pc:sldMk cId="1212289493" sldId="274"/>
            <ac:cxnSpMk id="48" creationId="{00000000-0000-0000-0000-000000000000}"/>
          </ac:cxnSpMkLst>
        </pc:cxnChg>
      </pc:sldChg>
      <pc:sldChg chg="delSp modSp mod">
        <pc:chgData name="Shukufa Musayeva" userId="925d085fcd50c50b" providerId="LiveId" clId="{73D16C10-B147-4CAB-80D4-B22458562E7E}" dt="2023-09-17T17:04:15.566" v="425" actId="114"/>
        <pc:sldMkLst>
          <pc:docMk/>
          <pc:sldMk cId="926727605" sldId="275"/>
        </pc:sldMkLst>
        <pc:spChg chg="mod">
          <ac:chgData name="Shukufa Musayeva" userId="925d085fcd50c50b" providerId="LiveId" clId="{73D16C10-B147-4CAB-80D4-B22458562E7E}" dt="2023-09-17T17:04:08.918" v="422" actId="114"/>
          <ac:spMkLst>
            <pc:docMk/>
            <pc:sldMk cId="926727605" sldId="275"/>
            <ac:spMk id="3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7:04:15.566" v="425" actId="114"/>
          <ac:spMkLst>
            <pc:docMk/>
            <pc:sldMk cId="926727605" sldId="275"/>
            <ac:spMk id="4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7T14:15:22.091" v="87" actId="478"/>
          <ac:spMkLst>
            <pc:docMk/>
            <pc:sldMk cId="926727605" sldId="275"/>
            <ac:spMk id="5" creationId="{D6D342B4-C8F8-BD16-CB52-C8620A34D708}"/>
          </ac:spMkLst>
        </pc:spChg>
      </pc:sldChg>
      <pc:sldChg chg="delSp modSp mod">
        <pc:chgData name="Shukufa Musayeva" userId="925d085fcd50c50b" providerId="LiveId" clId="{73D16C10-B147-4CAB-80D4-B22458562E7E}" dt="2023-09-17T17:06:32.270" v="438" actId="20577"/>
        <pc:sldMkLst>
          <pc:docMk/>
          <pc:sldMk cId="1026320458" sldId="276"/>
        </pc:sldMkLst>
        <pc:spChg chg="mod">
          <ac:chgData name="Shukufa Musayeva" userId="925d085fcd50c50b" providerId="LiveId" clId="{73D16C10-B147-4CAB-80D4-B22458562E7E}" dt="2023-09-17T17:06:32.270" v="438" actId="20577"/>
          <ac:spMkLst>
            <pc:docMk/>
            <pc:sldMk cId="1026320458" sldId="276"/>
            <ac:spMk id="3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7T14:15:24.002" v="88" actId="478"/>
          <ac:spMkLst>
            <pc:docMk/>
            <pc:sldMk cId="1026320458" sldId="276"/>
            <ac:spMk id="4" creationId="{76505C19-7BF1-74E1-93BA-E28132C7C59C}"/>
          </ac:spMkLst>
        </pc:spChg>
      </pc:sldChg>
      <pc:sldChg chg="delSp modSp mod">
        <pc:chgData name="Shukufa Musayeva" userId="925d085fcd50c50b" providerId="LiveId" clId="{73D16C10-B147-4CAB-80D4-B22458562E7E}" dt="2023-09-17T15:22:25.758" v="243" actId="113"/>
        <pc:sldMkLst>
          <pc:docMk/>
          <pc:sldMk cId="694821167" sldId="277"/>
        </pc:sldMkLst>
        <pc:spChg chg="mod">
          <ac:chgData name="Shukufa Musayeva" userId="925d085fcd50c50b" providerId="LiveId" clId="{73D16C10-B147-4CAB-80D4-B22458562E7E}" dt="2023-09-17T14:22:08.786" v="167"/>
          <ac:spMkLst>
            <pc:docMk/>
            <pc:sldMk cId="694821167" sldId="277"/>
            <ac:spMk id="2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22:25.758" v="243" actId="113"/>
          <ac:spMkLst>
            <pc:docMk/>
            <pc:sldMk cId="694821167" sldId="277"/>
            <ac:spMk id="3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7T14:15:29.067" v="89" actId="478"/>
          <ac:spMkLst>
            <pc:docMk/>
            <pc:sldMk cId="694821167" sldId="277"/>
            <ac:spMk id="4" creationId="{F83EB934-7EA6-C4D4-78F8-228455AF38A0}"/>
          </ac:spMkLst>
        </pc:spChg>
      </pc:sldChg>
      <pc:sldChg chg="addSp delSp modSp mod">
        <pc:chgData name="Shukufa Musayeva" userId="925d085fcd50c50b" providerId="LiveId" clId="{73D16C10-B147-4CAB-80D4-B22458562E7E}" dt="2023-09-17T15:21:44.522" v="239" actId="1076"/>
        <pc:sldMkLst>
          <pc:docMk/>
          <pc:sldMk cId="2138703839" sldId="278"/>
        </pc:sldMkLst>
        <pc:spChg chg="mod">
          <ac:chgData name="Shukufa Musayeva" userId="925d085fcd50c50b" providerId="LiveId" clId="{73D16C10-B147-4CAB-80D4-B22458562E7E}" dt="2023-09-17T15:18:17.615" v="215" actId="20577"/>
          <ac:spMkLst>
            <pc:docMk/>
            <pc:sldMk cId="2138703839" sldId="278"/>
            <ac:spMk id="2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21:16.337" v="236" actId="207"/>
          <ac:spMkLst>
            <pc:docMk/>
            <pc:sldMk cId="2138703839" sldId="278"/>
            <ac:spMk id="3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20:18.970" v="230" actId="1076"/>
          <ac:spMkLst>
            <pc:docMk/>
            <pc:sldMk cId="2138703839" sldId="278"/>
            <ac:spMk id="4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21:38.854" v="238" actId="207"/>
          <ac:spMkLst>
            <pc:docMk/>
            <pc:sldMk cId="2138703839" sldId="278"/>
            <ac:spMk id="5" creationId="{00000000-0000-0000-0000-000000000000}"/>
          </ac:spMkLst>
        </pc:spChg>
        <pc:spChg chg="mod">
          <ac:chgData name="Shukufa Musayeva" userId="925d085fcd50c50b" providerId="LiveId" clId="{73D16C10-B147-4CAB-80D4-B22458562E7E}" dt="2023-09-17T15:21:44.522" v="239" actId="1076"/>
          <ac:spMkLst>
            <pc:docMk/>
            <pc:sldMk cId="2138703839" sldId="278"/>
            <ac:spMk id="6" creationId="{00000000-0000-0000-0000-000000000000}"/>
          </ac:spMkLst>
        </pc:spChg>
        <pc:spChg chg="del">
          <ac:chgData name="Shukufa Musayeva" userId="925d085fcd50c50b" providerId="LiveId" clId="{73D16C10-B147-4CAB-80D4-B22458562E7E}" dt="2023-09-17T14:15:32.030" v="90" actId="478"/>
          <ac:spMkLst>
            <pc:docMk/>
            <pc:sldMk cId="2138703839" sldId="278"/>
            <ac:spMk id="7" creationId="{5AAA4BF5-EC7F-0E7C-955B-7A3F9491B6DE}"/>
          </ac:spMkLst>
        </pc:spChg>
        <pc:spChg chg="add del mod">
          <ac:chgData name="Shukufa Musayeva" userId="925d085fcd50c50b" providerId="LiveId" clId="{73D16C10-B147-4CAB-80D4-B22458562E7E}" dt="2023-09-17T14:42:52.738" v="185" actId="21"/>
          <ac:spMkLst>
            <pc:docMk/>
            <pc:sldMk cId="2138703839" sldId="278"/>
            <ac:spMk id="9" creationId="{EF517A1A-7E34-CF2D-BF1D-603FE8CD3174}"/>
          </ac:spMkLst>
        </pc:spChg>
        <pc:picChg chg="add mod">
          <ac:chgData name="Shukufa Musayeva" userId="925d085fcd50c50b" providerId="LiveId" clId="{73D16C10-B147-4CAB-80D4-B22458562E7E}" dt="2023-09-17T15:20:32.701" v="233" actId="1076"/>
          <ac:picMkLst>
            <pc:docMk/>
            <pc:sldMk cId="2138703839" sldId="278"/>
            <ac:picMk id="10" creationId="{CF03007E-BC4F-9111-FD68-D8BC301F2495}"/>
          </ac:picMkLst>
        </pc:picChg>
      </pc:sldChg>
      <pc:sldChg chg="addSp delSp modSp new mod">
        <pc:chgData name="Shukufa Musayeva" userId="925d085fcd50c50b" providerId="LiveId" clId="{73D16C10-B147-4CAB-80D4-B22458562E7E}" dt="2023-09-17T14:15:20.024" v="86" actId="478"/>
        <pc:sldMkLst>
          <pc:docMk/>
          <pc:sldMk cId="3872591678" sldId="279"/>
        </pc:sldMkLst>
        <pc:spChg chg="del">
          <ac:chgData name="Shukufa Musayeva" userId="925d085fcd50c50b" providerId="LiveId" clId="{73D16C10-B147-4CAB-80D4-B22458562E7E}" dt="2023-09-17T13:58:14.203" v="31" actId="478"/>
          <ac:spMkLst>
            <pc:docMk/>
            <pc:sldMk cId="3872591678" sldId="279"/>
            <ac:spMk id="2" creationId="{6D5B65B1-C1ED-5BC9-F268-0FCA4D9B3DC1}"/>
          </ac:spMkLst>
        </pc:spChg>
        <pc:spChg chg="del">
          <ac:chgData name="Shukufa Musayeva" userId="925d085fcd50c50b" providerId="LiveId" clId="{73D16C10-B147-4CAB-80D4-B22458562E7E}" dt="2023-09-17T13:58:15.436" v="32" actId="478"/>
          <ac:spMkLst>
            <pc:docMk/>
            <pc:sldMk cId="3872591678" sldId="279"/>
            <ac:spMk id="3" creationId="{AA01C1BA-5971-449C-7502-A620E334E6D7}"/>
          </ac:spMkLst>
        </pc:spChg>
        <pc:spChg chg="del">
          <ac:chgData name="Shukufa Musayeva" userId="925d085fcd50c50b" providerId="LiveId" clId="{73D16C10-B147-4CAB-80D4-B22458562E7E}" dt="2023-09-17T14:15:20.024" v="86" actId="478"/>
          <ac:spMkLst>
            <pc:docMk/>
            <pc:sldMk cId="3872591678" sldId="279"/>
            <ac:spMk id="4" creationId="{D1CC054E-3E3E-061E-F510-9CAE98B5005B}"/>
          </ac:spMkLst>
        </pc:spChg>
        <pc:picChg chg="add mod">
          <ac:chgData name="Shukufa Musayeva" userId="925d085fcd50c50b" providerId="LiveId" clId="{73D16C10-B147-4CAB-80D4-B22458562E7E}" dt="2023-09-17T13:58:35.207" v="38" actId="14100"/>
          <ac:picMkLst>
            <pc:docMk/>
            <pc:sldMk cId="3872591678" sldId="279"/>
            <ac:picMk id="5" creationId="{E135319E-BE66-D10A-9AE0-12544A099F65}"/>
          </ac:picMkLst>
        </pc:picChg>
      </pc:sldChg>
      <pc:sldChg chg="addSp delSp modSp new mod">
        <pc:chgData name="Shukufa Musayeva" userId="925d085fcd50c50b" providerId="LiveId" clId="{73D16C10-B147-4CAB-80D4-B22458562E7E}" dt="2023-09-17T16:58:35.874" v="360" actId="1076"/>
        <pc:sldMkLst>
          <pc:docMk/>
          <pc:sldMk cId="759988071" sldId="280"/>
        </pc:sldMkLst>
        <pc:spChg chg="del">
          <ac:chgData name="Shukufa Musayeva" userId="925d085fcd50c50b" providerId="LiveId" clId="{73D16C10-B147-4CAB-80D4-B22458562E7E}" dt="2023-09-17T14:15:46.417" v="92" actId="478"/>
          <ac:spMkLst>
            <pc:docMk/>
            <pc:sldMk cId="759988071" sldId="280"/>
            <ac:spMk id="2" creationId="{64782CAC-459B-49B9-950F-E8AE751032E3}"/>
          </ac:spMkLst>
        </pc:spChg>
        <pc:spChg chg="mod">
          <ac:chgData name="Shukufa Musayeva" userId="925d085fcd50c50b" providerId="LiveId" clId="{73D16C10-B147-4CAB-80D4-B22458562E7E}" dt="2023-09-17T14:17:07.073" v="144" actId="1076"/>
          <ac:spMkLst>
            <pc:docMk/>
            <pc:sldMk cId="759988071" sldId="280"/>
            <ac:spMk id="3" creationId="{125D2D9F-29BC-F31B-2C8F-2DFEC619AD45}"/>
          </ac:spMkLst>
        </pc:spChg>
        <pc:spChg chg="del">
          <ac:chgData name="Shukufa Musayeva" userId="925d085fcd50c50b" providerId="LiveId" clId="{73D16C10-B147-4CAB-80D4-B22458562E7E}" dt="2023-09-17T14:17:55.989" v="147" actId="478"/>
          <ac:spMkLst>
            <pc:docMk/>
            <pc:sldMk cId="759988071" sldId="280"/>
            <ac:spMk id="4" creationId="{7C5A56AC-350B-A3C5-0E4F-C897155F0A6B}"/>
          </ac:spMkLst>
        </pc:spChg>
        <pc:picChg chg="add del mod">
          <ac:chgData name="Shukufa Musayeva" userId="925d085fcd50c50b" providerId="LiveId" clId="{73D16C10-B147-4CAB-80D4-B22458562E7E}" dt="2023-09-17T16:58:21.673" v="358" actId="478"/>
          <ac:picMkLst>
            <pc:docMk/>
            <pc:sldMk cId="759988071" sldId="280"/>
            <ac:picMk id="5" creationId="{D0885241-5D6F-1994-3249-B09D7B7DBC41}"/>
          </ac:picMkLst>
        </pc:picChg>
        <pc:picChg chg="add mod">
          <ac:chgData name="Shukufa Musayeva" userId="925d085fcd50c50b" providerId="LiveId" clId="{73D16C10-B147-4CAB-80D4-B22458562E7E}" dt="2023-09-17T16:58:35.874" v="360" actId="1076"/>
          <ac:picMkLst>
            <pc:docMk/>
            <pc:sldMk cId="759988071" sldId="280"/>
            <ac:picMk id="6" creationId="{C0479A23-C235-0F84-4712-710D1E5509ED}"/>
          </ac:picMkLst>
        </pc:picChg>
      </pc:sldChg>
      <pc:sldChg chg="addSp delSp modSp new del mod">
        <pc:chgData name="Shukufa Musayeva" userId="925d085fcd50c50b" providerId="LiveId" clId="{73D16C10-B147-4CAB-80D4-B22458562E7E}" dt="2023-09-17T15:18:40.673" v="216" actId="47"/>
        <pc:sldMkLst>
          <pc:docMk/>
          <pc:sldMk cId="3658212424" sldId="281"/>
        </pc:sldMkLst>
        <pc:spChg chg="del">
          <ac:chgData name="Shukufa Musayeva" userId="925d085fcd50c50b" providerId="LiveId" clId="{73D16C10-B147-4CAB-80D4-B22458562E7E}" dt="2023-09-17T14:26:53.655" v="176" actId="478"/>
          <ac:spMkLst>
            <pc:docMk/>
            <pc:sldMk cId="3658212424" sldId="281"/>
            <ac:spMk id="2" creationId="{B3FB920D-AC05-05A6-9711-F6C2917133DF}"/>
          </ac:spMkLst>
        </pc:spChg>
        <pc:spChg chg="del">
          <ac:chgData name="Shukufa Musayeva" userId="925d085fcd50c50b" providerId="LiveId" clId="{73D16C10-B147-4CAB-80D4-B22458562E7E}" dt="2023-09-17T14:26:50.344" v="175" actId="478"/>
          <ac:spMkLst>
            <pc:docMk/>
            <pc:sldMk cId="3658212424" sldId="281"/>
            <ac:spMk id="3" creationId="{443474C2-608D-5965-63FB-262FCFA6340A}"/>
          </ac:spMkLst>
        </pc:spChg>
        <pc:spChg chg="del mod">
          <ac:chgData name="Shukufa Musayeva" userId="925d085fcd50c50b" providerId="LiveId" clId="{73D16C10-B147-4CAB-80D4-B22458562E7E}" dt="2023-09-17T14:42:26.729" v="181" actId="478"/>
          <ac:spMkLst>
            <pc:docMk/>
            <pc:sldMk cId="3658212424" sldId="281"/>
            <ac:spMk id="4" creationId="{D470DAB5-FAEA-4E51-DAA6-9BA7EF5D93AA}"/>
          </ac:spMkLst>
        </pc:spChg>
        <pc:spChg chg="add del mod">
          <ac:chgData name="Shukufa Musayeva" userId="925d085fcd50c50b" providerId="LiveId" clId="{73D16C10-B147-4CAB-80D4-B22458562E7E}" dt="2023-09-17T14:28:06.142" v="179" actId="478"/>
          <ac:spMkLst>
            <pc:docMk/>
            <pc:sldMk cId="3658212424" sldId="281"/>
            <ac:spMk id="6" creationId="{C1FE3AB1-D3E5-0660-1611-7C0386AE8A79}"/>
          </ac:spMkLst>
        </pc:spChg>
        <pc:spChg chg="add mod">
          <ac:chgData name="Shukufa Musayeva" userId="925d085fcd50c50b" providerId="LiveId" clId="{73D16C10-B147-4CAB-80D4-B22458562E7E}" dt="2023-09-17T15:17:43.322" v="203" actId="20577"/>
          <ac:spMkLst>
            <pc:docMk/>
            <pc:sldMk cId="3658212424" sldId="281"/>
            <ac:spMk id="8" creationId="{D9B9D381-EF43-5C23-3D3C-53462B6EB380}"/>
          </ac:spMkLst>
        </pc:spChg>
        <pc:picChg chg="add del mod">
          <ac:chgData name="Shukufa Musayeva" userId="925d085fcd50c50b" providerId="LiveId" clId="{73D16C10-B147-4CAB-80D4-B22458562E7E}" dt="2023-09-17T15:17:22.853" v="189" actId="478"/>
          <ac:picMkLst>
            <pc:docMk/>
            <pc:sldMk cId="3658212424" sldId="281"/>
            <ac:picMk id="7" creationId="{DFDA6EEC-145C-18A3-9170-3492E80A517A}"/>
          </ac:picMkLst>
        </pc:picChg>
      </pc:sldChg>
      <pc:sldMasterChg chg="addSp delSp modSp mod modSldLayout">
        <pc:chgData name="Shukufa Musayeva" userId="925d085fcd50c50b" providerId="LiveId" clId="{73D16C10-B147-4CAB-80D4-B22458562E7E}" dt="2023-09-17T14:14:07.668" v="68" actId="1076"/>
        <pc:sldMasterMkLst>
          <pc:docMk/>
          <pc:sldMasterMk cId="2403844970" sldId="2147483660"/>
        </pc:sldMasterMkLst>
        <pc:spChg chg="add mod">
          <ac:chgData name="Shukufa Musayeva" userId="925d085fcd50c50b" providerId="LiveId" clId="{73D16C10-B147-4CAB-80D4-B22458562E7E}" dt="2023-09-17T14:12:29.585" v="61" actId="114"/>
          <ac:spMkLst>
            <pc:docMk/>
            <pc:sldMasterMk cId="2403844970" sldId="2147483660"/>
            <ac:spMk id="4" creationId="{770147F6-D22A-C07D-696D-15261AF413D8}"/>
          </ac:spMkLst>
        </pc:spChg>
        <pc:spChg chg="del">
          <ac:chgData name="Shukufa Musayeva" userId="925d085fcd50c50b" providerId="LiveId" clId="{73D16C10-B147-4CAB-80D4-B22458562E7E}" dt="2023-09-17T14:13:31.099" v="62" actId="478"/>
          <ac:spMkLst>
            <pc:docMk/>
            <pc:sldMasterMk cId="2403844970" sldId="2147483660"/>
            <ac:spMk id="10" creationId="{88E06945-3514-429C-A89B-001EA2E67250}"/>
          </ac:spMkLst>
        </pc:spChg>
        <pc:picChg chg="add mod">
          <ac:chgData name="Shukufa Musayeva" userId="925d085fcd50c50b" providerId="LiveId" clId="{73D16C10-B147-4CAB-80D4-B22458562E7E}" dt="2023-09-17T14:14:07.668" v="68" actId="1076"/>
          <ac:picMkLst>
            <pc:docMk/>
            <pc:sldMasterMk cId="2403844970" sldId="2147483660"/>
            <ac:picMk id="5" creationId="{E4C455A8-9677-4EBB-2138-990E68AC6F35}"/>
          </ac:picMkLst>
        </pc:picChg>
        <pc:sldLayoutChg chg="delSp modSp mod">
          <pc:chgData name="Shukufa Musayeva" userId="925d085fcd50c50b" providerId="LiveId" clId="{73D16C10-B147-4CAB-80D4-B22458562E7E}" dt="2023-09-17T14:13:36.500" v="63" actId="21"/>
          <pc:sldLayoutMkLst>
            <pc:docMk/>
            <pc:sldMasterMk cId="2403844970" sldId="2147483660"/>
            <pc:sldLayoutMk cId="278906385" sldId="2147483661"/>
          </pc:sldLayoutMkLst>
          <pc:spChg chg="del mod">
            <ac:chgData name="Shukufa Musayeva" userId="925d085fcd50c50b" providerId="LiveId" clId="{73D16C10-B147-4CAB-80D4-B22458562E7E}" dt="2023-09-17T14:13:36.500" v="63" actId="21"/>
            <ac:spMkLst>
              <pc:docMk/>
              <pc:sldMasterMk cId="2403844970" sldId="2147483660"/>
              <pc:sldLayoutMk cId="278906385" sldId="2147483661"/>
              <ac:spMk id="5" creationId="{25612154-3091-4428-9E11-7C68CF70DF33}"/>
            </ac:spMkLst>
          </pc:spChg>
        </pc:sldLayoutChg>
        <pc:sldLayoutChg chg="modSp mod">
          <pc:chgData name="Shukufa Musayeva" userId="925d085fcd50c50b" providerId="LiveId" clId="{73D16C10-B147-4CAB-80D4-B22458562E7E}" dt="2023-09-12T23:45:05.639" v="9" actId="1036"/>
          <pc:sldLayoutMkLst>
            <pc:docMk/>
            <pc:sldMasterMk cId="2403844970" sldId="2147483660"/>
            <pc:sldLayoutMk cId="3711502878" sldId="2147483662"/>
          </pc:sldLayoutMkLst>
          <pc:spChg chg="mod">
            <ac:chgData name="Shukufa Musayeva" userId="925d085fcd50c50b" providerId="LiveId" clId="{73D16C10-B147-4CAB-80D4-B22458562E7E}" dt="2023-09-12T23:45:05.639" v="9" actId="1036"/>
            <ac:spMkLst>
              <pc:docMk/>
              <pc:sldMasterMk cId="2403844970" sldId="2147483660"/>
              <pc:sldLayoutMk cId="3711502878" sldId="2147483662"/>
              <ac:spMk id="5" creationId="{298EC2EB-92BF-4110-83D2-F7070807F4AF}"/>
            </ac:spMkLst>
          </pc:spChg>
        </pc:sldLayoutChg>
        <pc:sldLayoutChg chg="modSp mod">
          <pc:chgData name="Shukufa Musayeva" userId="925d085fcd50c50b" providerId="LiveId" clId="{73D16C10-B147-4CAB-80D4-B22458562E7E}" dt="2023-09-12T23:45:10.515" v="17" actId="1036"/>
          <pc:sldLayoutMkLst>
            <pc:docMk/>
            <pc:sldMasterMk cId="2403844970" sldId="2147483660"/>
            <pc:sldLayoutMk cId="2415685262" sldId="2147483663"/>
          </pc:sldLayoutMkLst>
          <pc:spChg chg="mod">
            <ac:chgData name="Shukufa Musayeva" userId="925d085fcd50c50b" providerId="LiveId" clId="{73D16C10-B147-4CAB-80D4-B22458562E7E}" dt="2023-09-12T23:45:10.515" v="17" actId="1036"/>
            <ac:spMkLst>
              <pc:docMk/>
              <pc:sldMasterMk cId="2403844970" sldId="2147483660"/>
              <pc:sldLayoutMk cId="2415685262" sldId="2147483663"/>
              <ac:spMk id="5" creationId="{45690858-7F53-4513-A757-8235282E5FAA}"/>
            </ac:spMkLst>
          </pc:spChg>
        </pc:sldLayoutChg>
        <pc:sldLayoutChg chg="modSp mod">
          <pc:chgData name="Shukufa Musayeva" userId="925d085fcd50c50b" providerId="LiveId" clId="{73D16C10-B147-4CAB-80D4-B22458562E7E}" dt="2023-09-12T23:45:13.700" v="22" actId="1036"/>
          <pc:sldLayoutMkLst>
            <pc:docMk/>
            <pc:sldMasterMk cId="2403844970" sldId="2147483660"/>
            <pc:sldLayoutMk cId="3502950960" sldId="2147483664"/>
          </pc:sldLayoutMkLst>
          <pc:spChg chg="mod">
            <ac:chgData name="Shukufa Musayeva" userId="925d085fcd50c50b" providerId="LiveId" clId="{73D16C10-B147-4CAB-80D4-B22458562E7E}" dt="2023-09-12T23:45:13.700" v="22" actId="1036"/>
            <ac:spMkLst>
              <pc:docMk/>
              <pc:sldMasterMk cId="2403844970" sldId="2147483660"/>
              <pc:sldLayoutMk cId="3502950960" sldId="2147483664"/>
              <ac:spMk id="6" creationId="{BCDB09D4-83F9-4C4D-B666-8CCAC862341F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AB46CA-371C-493C-A004-58890051713B}" type="datetimeFigureOut">
              <a:rPr lang="ru-RU" smtClean="0"/>
              <a:t>17.09.2023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131FB2-3B52-461D-AC0C-1B09F13B70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129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131FB2-3B52-461D-AC0C-1B09F13B70E9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796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06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45667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1502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5639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 </a:t>
            </a:r>
          </a:p>
        </p:txBody>
      </p:sp>
    </p:spTree>
    <p:extLst>
      <p:ext uri="{BB962C8B-B14F-4D97-AF65-F5344CB8AC3E}">
        <p14:creationId xmlns:p14="http://schemas.microsoft.com/office/powerpoint/2010/main" val="2415685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44497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 </a:t>
            </a:r>
          </a:p>
        </p:txBody>
      </p:sp>
    </p:spTree>
    <p:extLst>
      <p:ext uri="{BB962C8B-B14F-4D97-AF65-F5344CB8AC3E}">
        <p14:creationId xmlns:p14="http://schemas.microsoft.com/office/powerpoint/2010/main" val="3502950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 </a:t>
            </a:r>
          </a:p>
        </p:txBody>
      </p:sp>
    </p:spTree>
    <p:extLst>
      <p:ext uri="{BB962C8B-B14F-4D97-AF65-F5344CB8AC3E}">
        <p14:creationId xmlns:p14="http://schemas.microsoft.com/office/powerpoint/2010/main" val="3388932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 </a:t>
            </a:r>
          </a:p>
        </p:txBody>
      </p:sp>
    </p:spTree>
    <p:extLst>
      <p:ext uri="{BB962C8B-B14F-4D97-AF65-F5344CB8AC3E}">
        <p14:creationId xmlns:p14="http://schemas.microsoft.com/office/powerpoint/2010/main" val="3869063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 </a:t>
            </a:r>
          </a:p>
        </p:txBody>
      </p:sp>
    </p:spTree>
    <p:extLst>
      <p:ext uri="{BB962C8B-B14F-4D97-AF65-F5344CB8AC3E}">
        <p14:creationId xmlns:p14="http://schemas.microsoft.com/office/powerpoint/2010/main" val="675637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 </a:t>
            </a:r>
          </a:p>
        </p:txBody>
      </p:sp>
    </p:spTree>
    <p:extLst>
      <p:ext uri="{BB962C8B-B14F-4D97-AF65-F5344CB8AC3E}">
        <p14:creationId xmlns:p14="http://schemas.microsoft.com/office/powerpoint/2010/main" val="1546495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 </a:t>
            </a:r>
          </a:p>
        </p:txBody>
      </p:sp>
    </p:spTree>
    <p:extLst>
      <p:ext uri="{BB962C8B-B14F-4D97-AF65-F5344CB8AC3E}">
        <p14:creationId xmlns:p14="http://schemas.microsoft.com/office/powerpoint/2010/main" val="115542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 </a:t>
            </a:r>
          </a:p>
        </p:txBody>
      </p:sp>
    </p:spTree>
    <p:extLst>
      <p:ext uri="{BB962C8B-B14F-4D97-AF65-F5344CB8AC3E}">
        <p14:creationId xmlns:p14="http://schemas.microsoft.com/office/powerpoint/2010/main" val="1228829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Эльчин Теймуров </a:t>
            </a:r>
          </a:p>
        </p:txBody>
      </p:sp>
    </p:spTree>
    <p:extLst>
      <p:ext uri="{BB962C8B-B14F-4D97-AF65-F5344CB8AC3E}">
        <p14:creationId xmlns:p14="http://schemas.microsoft.com/office/powerpoint/2010/main" val="590414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0147F6-D22A-C07D-696D-15261AF413D8}"/>
              </a:ext>
            </a:extLst>
          </p:cNvPr>
          <p:cNvSpPr txBox="1"/>
          <p:nvPr userDrawn="1"/>
        </p:nvSpPr>
        <p:spPr>
          <a:xfrm>
            <a:off x="9851571" y="86739"/>
            <a:ext cx="2155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effectLst/>
              </a:rPr>
              <a:t>Тампонада сердца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4C455A8-9677-4EBB-2138-990E68AC6F35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5198838" y="6514572"/>
            <a:ext cx="4454614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844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Тампонада сердца</a:t>
            </a:r>
          </a:p>
        </p:txBody>
      </p:sp>
      <p:sp>
        <p:nvSpPr>
          <p:cNvPr id="4" name="Подзаголовок 2">
            <a:extLst>
              <a:ext uri="{FF2B5EF4-FFF2-40B4-BE49-F238E27FC236}">
                <a16:creationId xmlns:a16="http://schemas.microsoft.com/office/drawing/2014/main" id="{414A20E8-3A38-2537-1C33-5DCABEE594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endParaRPr lang="ru-RU" sz="18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Др. Эльчин Теймуров</a:t>
            </a:r>
          </a:p>
          <a:p>
            <a:r>
              <a:rPr kumimoji="0" lang="ru-RU" altLang="az-Latn-AZ" sz="2000" b="1" i="1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1-я Кафедра Хирургических Болезней</a:t>
            </a:r>
            <a:r>
              <a:rPr kumimoji="0" lang="ru-RU" altLang="az-Latn-AZ" sz="2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kumimoji="0" lang="ru-RU" altLang="az-Latn-AZ" sz="20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91333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это?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8976" y="689344"/>
            <a:ext cx="1179880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Тампонада сердца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один из синдромов сдавления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перикарада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при котором возникает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жизнеугрожающее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скопление жидкости между листками перикарда с развитием компрессии полостей сердца и нарушением насосной функцией сердца. </a:t>
            </a:r>
          </a:p>
          <a:p>
            <a:pPr marL="0" indent="0" algn="just">
              <a:buNone/>
            </a:pP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ТАМПОНАДА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ru-RU" sz="240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жидкость в перикарде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+ дисфункция сердца»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914" t="13824" r="2710"/>
          <a:stretch/>
        </p:blipFill>
        <p:spPr>
          <a:xfrm>
            <a:off x="6666296" y="2750628"/>
            <a:ext cx="5336728" cy="375247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4216" y="3529560"/>
            <a:ext cx="5859379" cy="1710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 err="1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Жизнеугрожающее</a:t>
            </a:r>
            <a:r>
              <a:rPr lang="ru-RU" sz="24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состояние, требующее неотложного вмешательства. 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rgbClr val="2021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Обычно сопровождается шоком и расширением вен шеи.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789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Эпидемиология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7032" y="1158113"/>
            <a:ext cx="11286744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Тампонада сердца 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 идиопатичном перикардите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встречается в 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14%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расслоении аорты в 19%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опухолевом, туберкулезном и гнойном перикардите в 61%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 травмах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левой половины грудной клетки 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холодным оружием в 11,7%,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тупых травмах 14,6%,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огнестрельных рана в 41,2%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случаев.</a:t>
            </a:r>
          </a:p>
        </p:txBody>
      </p:sp>
    </p:spTree>
    <p:extLst>
      <p:ext uri="{BB962C8B-B14F-4D97-AF65-F5344CB8AC3E}">
        <p14:creationId xmlns:p14="http://schemas.microsoft.com/office/powerpoint/2010/main" val="24461195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Классификация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1199" y="1783079"/>
            <a:ext cx="2632657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Острая тампонада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45706" y="1783079"/>
            <a:ext cx="2016275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Подострая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01174" y="1783078"/>
            <a:ext cx="1933804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Локальная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38297" y="1783078"/>
            <a:ext cx="435370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Тампонада с низким давлением</a:t>
            </a:r>
          </a:p>
        </p:txBody>
      </p:sp>
      <p:cxnSp>
        <p:nvCxnSpPr>
          <p:cNvPr id="9" name="Прямая со стрелкой 8"/>
          <p:cNvCxnSpPr>
            <a:cxnSpLocks/>
            <a:stCxn id="2" idx="2"/>
            <a:endCxn id="4" idx="0"/>
          </p:cNvCxnSpPr>
          <p:nvPr/>
        </p:nvCxnSpPr>
        <p:spPr>
          <a:xfrm flipH="1">
            <a:off x="1477528" y="689344"/>
            <a:ext cx="4201647" cy="109373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2" idx="2"/>
            <a:endCxn id="5" idx="0"/>
          </p:cNvCxnSpPr>
          <p:nvPr/>
        </p:nvCxnSpPr>
        <p:spPr>
          <a:xfrm flipH="1">
            <a:off x="4153844" y="689344"/>
            <a:ext cx="1525331" cy="109373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2" idx="2"/>
            <a:endCxn id="6" idx="0"/>
          </p:cNvCxnSpPr>
          <p:nvPr/>
        </p:nvCxnSpPr>
        <p:spPr>
          <a:xfrm>
            <a:off x="5679175" y="689344"/>
            <a:ext cx="888901" cy="10937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cxnSpLocks/>
            <a:stCxn id="2" idx="2"/>
            <a:endCxn id="7" idx="0"/>
          </p:cNvCxnSpPr>
          <p:nvPr/>
        </p:nvCxnSpPr>
        <p:spPr>
          <a:xfrm>
            <a:off x="5679175" y="689344"/>
            <a:ext cx="4335974" cy="10937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302523" y="2437525"/>
            <a:ext cx="235000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Возникает в короткие сроки после травмы, разрыва аорты или же инвазивных вмешательств. 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Приводит к кардиогенному шоку, необходимо неотложное вмешательство.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024584" y="2552366"/>
            <a:ext cx="201627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Возникает в течение нескольких дней или недель.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Встречается при неопластическом, уремическом и идиопатическом перикардитах.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8611545" y="2552366"/>
            <a:ext cx="280720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Развивается у больных 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гиповолемией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Давление в перикарде 6-12 мм рт. ст. 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Однако из-за слабого венозного возврата правый желудочек не может наполниться во время диастолы.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5550927" y="2618956"/>
            <a:ext cx="25464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Сопровождается ограниченным накопление жидкости (гематомы) и частичным нарушением функций сердца</a:t>
            </a:r>
          </a:p>
        </p:txBody>
      </p:sp>
    </p:spTree>
    <p:extLst>
      <p:ext uri="{BB962C8B-B14F-4D97-AF65-F5344CB8AC3E}">
        <p14:creationId xmlns:p14="http://schemas.microsoft.com/office/powerpoint/2010/main" val="933736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02613" y="0"/>
            <a:ext cx="5862851" cy="521208"/>
          </a:xfrm>
        </p:spPr>
        <p:txBody>
          <a:bodyPr>
            <a:noAutofit/>
          </a:bodyPr>
          <a:lstStyle/>
          <a:p>
            <a:r>
              <a:rPr lang="ru-RU" sz="3600" dirty="0"/>
              <a:t>Этиология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6159" y="1064368"/>
            <a:ext cx="1892808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Инфекционный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27727" y="3443296"/>
            <a:ext cx="1901202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Аутоиммунный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15884" y="1065985"/>
            <a:ext cx="2130552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Новообразования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840" y="2688202"/>
            <a:ext cx="2203704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Патологии сердца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3840" y="3461769"/>
            <a:ext cx="1937778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Лекарственный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3840" y="1909160"/>
            <a:ext cx="3267456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Метаболические нарушения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61040" y="1909084"/>
            <a:ext cx="1042416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Травмы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38462" y="2676190"/>
            <a:ext cx="1517904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Ятрогения</a:t>
            </a:r>
          </a:p>
        </p:txBody>
      </p:sp>
      <p:cxnSp>
        <p:nvCxnSpPr>
          <p:cNvPr id="17" name="Соединительная линия уступом 16"/>
          <p:cNvCxnSpPr>
            <a:stCxn id="2" idx="2"/>
            <a:endCxn id="4" idx="3"/>
          </p:cNvCxnSpPr>
          <p:nvPr/>
        </p:nvCxnSpPr>
        <p:spPr>
          <a:xfrm rot="5400000">
            <a:off x="3564896" y="-904721"/>
            <a:ext cx="743215" cy="3595072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>
            <a:stCxn id="2" idx="2"/>
            <a:endCxn id="8" idx="1"/>
          </p:cNvCxnSpPr>
          <p:nvPr/>
        </p:nvCxnSpPr>
        <p:spPr>
          <a:xfrm rot="16200000" flipH="1">
            <a:off x="6602545" y="-347299"/>
            <a:ext cx="744832" cy="2481845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Соединительная линия уступом 21"/>
          <p:cNvCxnSpPr>
            <a:stCxn id="2" idx="2"/>
            <a:endCxn id="13" idx="3"/>
          </p:cNvCxnSpPr>
          <p:nvPr/>
        </p:nvCxnSpPr>
        <p:spPr>
          <a:xfrm rot="5400000">
            <a:off x="3828665" y="203840"/>
            <a:ext cx="1588007" cy="2222743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Соединительная линия уступом 25"/>
          <p:cNvCxnSpPr>
            <a:stCxn id="2" idx="2"/>
            <a:endCxn id="14" idx="1"/>
          </p:cNvCxnSpPr>
          <p:nvPr/>
        </p:nvCxnSpPr>
        <p:spPr>
          <a:xfrm rot="16200000" flipH="1">
            <a:off x="6203574" y="51672"/>
            <a:ext cx="1587931" cy="2527001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Соединительная линия уступом 27"/>
          <p:cNvCxnSpPr>
            <a:stCxn id="2" idx="2"/>
            <a:endCxn id="9" idx="3"/>
          </p:cNvCxnSpPr>
          <p:nvPr/>
        </p:nvCxnSpPr>
        <p:spPr>
          <a:xfrm rot="5400000">
            <a:off x="2907268" y="61485"/>
            <a:ext cx="2367049" cy="3286495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Соединительная линия уступом 29"/>
          <p:cNvCxnSpPr>
            <a:stCxn id="2" idx="2"/>
            <a:endCxn id="15" idx="1"/>
          </p:cNvCxnSpPr>
          <p:nvPr/>
        </p:nvCxnSpPr>
        <p:spPr>
          <a:xfrm rot="16200000" flipH="1">
            <a:off x="5808732" y="446514"/>
            <a:ext cx="2355037" cy="2504423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Соединительная линия уступом 31"/>
          <p:cNvCxnSpPr>
            <a:stCxn id="2" idx="2"/>
            <a:endCxn id="10" idx="3"/>
          </p:cNvCxnSpPr>
          <p:nvPr/>
        </p:nvCxnSpPr>
        <p:spPr>
          <a:xfrm rot="5400000">
            <a:off x="2387521" y="315306"/>
            <a:ext cx="3140616" cy="3552421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Соединительная линия уступом 33"/>
          <p:cNvCxnSpPr>
            <a:stCxn id="2" idx="2"/>
            <a:endCxn id="5" idx="1"/>
          </p:cNvCxnSpPr>
          <p:nvPr/>
        </p:nvCxnSpPr>
        <p:spPr>
          <a:xfrm rot="16200000" flipH="1">
            <a:off x="5969812" y="285435"/>
            <a:ext cx="3122143" cy="3593688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2845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Патогенез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1136" y="4130708"/>
            <a:ext cx="11768328" cy="150437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/>
              <a:t>Накопление жидкости между листками перикарда, повышение давления внутри перикарда вызывает компрессионную тампонаду.  Сдавление нарушает насосную функцию сердца – замедление расширения и кровенаполнения желудочков и предсердий в диастолу, в результате возникает сердечная недостаточность.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1136" y="1124712"/>
            <a:ext cx="1947672" cy="85039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Гидроперикард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129806" y="1124712"/>
            <a:ext cx="1828800" cy="85039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↑ Давления в перикарде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908268" y="1124712"/>
            <a:ext cx="2167174" cy="85039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Компрессионная тампонада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025105" y="1124712"/>
            <a:ext cx="1828800" cy="85039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Дисфункция сердца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842248" y="2528315"/>
            <a:ext cx="2176272" cy="85039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Сердечная недостаточность</a:t>
            </a:r>
          </a:p>
        </p:txBody>
      </p:sp>
      <p:cxnSp>
        <p:nvCxnSpPr>
          <p:cNvPr id="11" name="Прямая со стрелкой 10"/>
          <p:cNvCxnSpPr>
            <a:stCxn id="4" idx="3"/>
            <a:endCxn id="6" idx="1"/>
          </p:cNvCxnSpPr>
          <p:nvPr/>
        </p:nvCxnSpPr>
        <p:spPr>
          <a:xfrm>
            <a:off x="2178808" y="1549908"/>
            <a:ext cx="95099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6" idx="3"/>
            <a:endCxn id="7" idx="1"/>
          </p:cNvCxnSpPr>
          <p:nvPr/>
        </p:nvCxnSpPr>
        <p:spPr>
          <a:xfrm>
            <a:off x="4958606" y="1549908"/>
            <a:ext cx="949662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7" idx="3"/>
            <a:endCxn id="8" idx="1"/>
          </p:cNvCxnSpPr>
          <p:nvPr/>
        </p:nvCxnSpPr>
        <p:spPr>
          <a:xfrm>
            <a:off x="8075442" y="1549908"/>
            <a:ext cx="94966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8" idx="2"/>
            <a:endCxn id="9" idx="0"/>
          </p:cNvCxnSpPr>
          <p:nvPr/>
        </p:nvCxnSpPr>
        <p:spPr>
          <a:xfrm flipH="1">
            <a:off x="9930384" y="1975104"/>
            <a:ext cx="9121" cy="55321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9022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57784"/>
          </a:xfrm>
        </p:spPr>
        <p:txBody>
          <a:bodyPr>
            <a:no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Острая тампонада сердца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2144" y="1197864"/>
            <a:ext cx="10515600" cy="5349239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Наполнение жидкости в перикард происходит в короткие сроки (секунды, минуты) и при неоказании помощи приводит к летальному исходу. 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этом случае возникают признаки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обструктивного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шока: 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одышка,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вен лица и шеи,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ослабление или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отсутсвие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сердечного тона,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артериальная гипотензия,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пульсового давления,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тахикардия, периферический цианоз 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олигоурия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своевременной декомпрессии функция сердца восстанавливается.</a:t>
            </a:r>
          </a:p>
        </p:txBody>
      </p:sp>
    </p:spTree>
    <p:extLst>
      <p:ext uri="{BB962C8B-B14F-4D97-AF65-F5344CB8AC3E}">
        <p14:creationId xmlns:p14="http://schemas.microsoft.com/office/powerpoint/2010/main" val="1185255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Подострая тампонада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7592" y="996696"/>
            <a:ext cx="10046208" cy="5180267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Жидкость накапливается постепенно, в течение дней или недель.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бессимптомное, но при увеличении объема жидкости и компрессии полостей сердца возникают следующие клиническая картина: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одышка,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дискомфорт в грудной клетке,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периферический отек,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слабость,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артериальная гипотензия,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пульсового давления и др.</a:t>
            </a:r>
          </a:p>
        </p:txBody>
      </p:sp>
    </p:spTree>
    <p:extLst>
      <p:ext uri="{BB962C8B-B14F-4D97-AF65-F5344CB8AC3E}">
        <p14:creationId xmlns:p14="http://schemas.microsoft.com/office/powerpoint/2010/main" val="13522386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Локальная </a:t>
            </a:r>
            <a:r>
              <a:rPr lang="ru-RU" dirty="0" err="1"/>
              <a:t>томпанада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61654" y="1779904"/>
            <a:ext cx="6994410" cy="4630039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Возникает после травм и вмешательств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Жидкость собирается в определённом месте с последующей локальной гипертензией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Локально накопившаяся жидкость (чаще гематома) сдавливает 1 или 2 камеры сердца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Декомпрессия восстанавливает функцию сердца.</a:t>
            </a:r>
          </a:p>
        </p:txBody>
      </p:sp>
    </p:spTree>
    <p:extLst>
      <p:ext uri="{BB962C8B-B14F-4D97-AF65-F5344CB8AC3E}">
        <p14:creationId xmlns:p14="http://schemas.microsoft.com/office/powerpoint/2010/main" val="35531674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48640"/>
          </a:xfrm>
        </p:spPr>
        <p:txBody>
          <a:bodyPr/>
          <a:lstStyle/>
          <a:p>
            <a:r>
              <a:rPr lang="ru-RU" dirty="0"/>
              <a:t>Клиническая картина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8912" y="1332342"/>
            <a:ext cx="5212080" cy="543422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анамнезе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травма или вмешательство</a:t>
            </a: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Клинически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отмечается </a:t>
            </a:r>
            <a:r>
              <a:rPr lang="ru-RU" sz="2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одышка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 сознания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холодная кожа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тахикардия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артериальная гипотензия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диуреза </a:t>
            </a:r>
          </a:p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компрессия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перикарда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яремных вен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тонов сердца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парадоксальный пульс</a:t>
            </a: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16752" y="1204326"/>
            <a:ext cx="583387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анамнезе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основное заболевание с характерными жалобами: 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инфекции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Новообразования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Уремия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перикардиты и  др.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Клинически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 в грудной клетке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 сознания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одышка и тахипноэ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артериальная гипотензия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тахикардия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периферический отек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яремных вен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парадоксальный пульс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12264" y="548640"/>
            <a:ext cx="2770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Острая тампонада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072999" y="548640"/>
            <a:ext cx="30752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Подстрая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тампонада</a:t>
            </a:r>
          </a:p>
        </p:txBody>
      </p:sp>
    </p:spTree>
    <p:extLst>
      <p:ext uri="{BB962C8B-B14F-4D97-AF65-F5344CB8AC3E}">
        <p14:creationId xmlns:p14="http://schemas.microsoft.com/office/powerpoint/2010/main" val="2975569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30352"/>
          </a:xfrm>
        </p:spPr>
        <p:txBody>
          <a:bodyPr/>
          <a:lstStyle/>
          <a:p>
            <a:r>
              <a:rPr lang="ru-RU" dirty="0"/>
              <a:t>Клиническая картина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8000" y="767644"/>
            <a:ext cx="11475494" cy="5881512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Триада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Бэка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гипотензия,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яремных вен,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сердечного тона</a:t>
            </a:r>
          </a:p>
          <a:p>
            <a:pPr lvl="1" algn="just">
              <a:buFont typeface="Wingdings" panose="05000000000000000000" pitchFamily="2" charset="2"/>
              <a:buChar char="ü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Триада может отсутствовать или трудно диагностироваться.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яремных вен может отсутствовать при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гиповолемии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Парадоксальный пульс (при дыхании снижение артериального давление ниже 10 мм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рт.ст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 самый частый (до 80%) клинический симптом.</a:t>
            </a: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BDCB4D9-0CC8-DF02-1CB3-EFCF5A526D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8471" y="921956"/>
            <a:ext cx="6224555" cy="326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9008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7319795" cy="530352"/>
          </a:xfrm>
        </p:spPr>
        <p:txBody>
          <a:bodyPr>
            <a:noAutofit/>
          </a:bodyPr>
          <a:lstStyle/>
          <a:p>
            <a:r>
              <a:rPr lang="ru-RU" sz="3600" dirty="0"/>
              <a:t>Инструментальная диагностика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1168" y="720134"/>
            <a:ext cx="4910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>
                <a:solidFill>
                  <a:srgbClr val="D2A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ЭхоКГ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Жидкость в полости перикарда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Коллапс камер сердца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Изменение объема и тока крови при дыхании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285232" y="720134"/>
            <a:ext cx="66111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Рентгенограмма грудной клетки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Расширенные границы сердца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Нечувствительный и неспецифический метод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острой тампонаде сердца необходимо минимум 200 мл жидкости для выявления расширения границ сердца и кардиомегалии..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01168" y="2941241"/>
            <a:ext cx="581558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 и МРТ</a:t>
            </a:r>
            <a:endParaRPr lang="ru-RU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гипотензии и одышки, что характерно для ТЭЛА, возможно обнаружение жидкости в перикарде на КТ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подострой тампонаде сердца использование КТ возможно для оценки проведения чрескожного или традиционного дренирования экссудата из перикарда.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МРТ в послеоперационном периоде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гемодинамически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стабильных больных может выявить местную тампонаду сердца.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407645" y="2843793"/>
            <a:ext cx="54886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Торакоскопия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подострой тампонаде сердца торакоскопия используется для открытия окна в перикарде, а не в качестве обследования.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407646" y="4136456"/>
            <a:ext cx="55069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Биопсия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как метод выявления причины тампонады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01168" y="1920463"/>
            <a:ext cx="49103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/>
              <a:t>ЭКГ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/>
              <a:t>Синусовая тахикардия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/>
              <a:t>Низкий вольтаж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407645" y="5206993"/>
            <a:ext cx="55069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Катетеризация сердца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спец.показаниям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7294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1137" y="0"/>
            <a:ext cx="9253728" cy="530352"/>
          </a:xfrm>
        </p:spPr>
        <p:txBody>
          <a:bodyPr>
            <a:normAutofit/>
          </a:bodyPr>
          <a:lstStyle/>
          <a:p>
            <a:r>
              <a:rPr lang="ru-RU" dirty="0"/>
              <a:t>Как заподозрить?               Как диагностировать?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3189" y="886968"/>
            <a:ext cx="4351794" cy="4718304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Шок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Травма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Сердечная недостаточность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 в груди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Одышка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Ослабление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сердечных тонов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Отек конечностей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яремных вен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Парадоксальный пульс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6858001" y="886968"/>
            <a:ext cx="3813049" cy="49043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Визуализировано диффузное или местное наличие выпота в перикарде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дисфункции сердца – одышка, тахикардия, шок, гипотензия, отёки, набухание вен шеи, парадоксальный пульс…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Улучшение после декомпрессии перикарда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D636338-7471-EA17-EADA-E8EAF3DE83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1242" y="2261937"/>
            <a:ext cx="3994484" cy="3994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7837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21208"/>
          </a:xfrm>
        </p:spPr>
        <p:txBody>
          <a:bodyPr>
            <a:noAutofit/>
          </a:bodyPr>
          <a:lstStyle/>
          <a:p>
            <a:r>
              <a:rPr lang="ru-RU" dirty="0"/>
              <a:t>Как подтвердить диагноз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7848" y="1039240"/>
            <a:ext cx="11305032" cy="487692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Дисфункция сердца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ru-RU" sz="2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выпот в перикарде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 данное состояние воспринимается как тампонада сердца и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необходима экстренная декомпрессия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после эвакуации жидкости отмечается нормализация сердечной деятельности, то тампонада подтверждается.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после эвакуации жидкости не отмечается нормализация, то необходим дальнейший поиск причины.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у больного имеется жидкость в перикарде, но нет сердечной дисфункции, это не считается тампонадой.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8550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48640"/>
          </a:xfrm>
        </p:spPr>
        <p:txBody>
          <a:bodyPr/>
          <a:lstStyle/>
          <a:p>
            <a:r>
              <a:rPr lang="ru-RU" dirty="0"/>
              <a:t>Как поставить диагноз?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7283" y="1438483"/>
            <a:ext cx="4460931" cy="271212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 тампонады выявляется клиническими, инструментальными, функциональными и иными методами исследования.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6693D6E-D6A4-0499-4EA0-C64CE8205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4982" y="1438483"/>
            <a:ext cx="7090263" cy="398103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26C9661-2A69-0A23-D66D-02625B78ABAA}"/>
              </a:ext>
            </a:extLst>
          </p:cNvPr>
          <p:cNvSpPr txBox="1"/>
          <p:nvPr/>
        </p:nvSpPr>
        <p:spPr>
          <a:xfrm>
            <a:off x="519289" y="3876637"/>
            <a:ext cx="7090262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отсутствии какого-либо из диагностических критериев позволяет опровергнуть диагноз тампонады: 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гидроперикарда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дисфункции сердца, 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восстановление функции сердца после эвакуации жидкости.</a:t>
            </a:r>
          </a:p>
        </p:txBody>
      </p:sp>
    </p:spTree>
    <p:extLst>
      <p:ext uri="{BB962C8B-B14F-4D97-AF65-F5344CB8AC3E}">
        <p14:creationId xmlns:p14="http://schemas.microsoft.com/office/powerpoint/2010/main" val="40314711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30352"/>
          </a:xfrm>
        </p:spPr>
        <p:txBody>
          <a:bodyPr/>
          <a:lstStyle/>
          <a:p>
            <a:r>
              <a:rPr lang="ru-RU" dirty="0"/>
              <a:t>Осложнения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63696" y="1487297"/>
            <a:ext cx="4946904" cy="4081399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/>
              <a:t>Отек легких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/>
              <a:t>Сердечная недостаточность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/>
              <a:t>Кардиогенный шок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/>
              <a:t>Летальный исход.</a:t>
            </a:r>
          </a:p>
        </p:txBody>
      </p:sp>
    </p:spTree>
    <p:extLst>
      <p:ext uri="{BB962C8B-B14F-4D97-AF65-F5344CB8AC3E}">
        <p14:creationId xmlns:p14="http://schemas.microsoft.com/office/powerpoint/2010/main" val="1608231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1176" y="0"/>
            <a:ext cx="6798587" cy="530352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Дифференциальная диагностика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8056" y="1217491"/>
            <a:ext cx="4206240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Острый инфаркт миокарда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Наличие специфических ЭКГ изменений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73468" y="1078992"/>
            <a:ext cx="4745736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Расслоение аорты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Отсутствует расширение яремных вен, парадоксальный пульс, экссудат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8056" y="2273547"/>
            <a:ext cx="4206240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ТЭЛА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ЭхоКГ отсутствует выпот в перикарде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73468" y="2273547"/>
            <a:ext cx="4745736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Констриктивный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перикардит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Специфические 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ЭхоКг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изменения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173468" y="3468102"/>
            <a:ext cx="4745736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Сердечная недостаточность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Специфические 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ЭхоКг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изменения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8056" y="3468102"/>
            <a:ext cx="4206240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Цирроз печени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Желтуха + изменения печеночных проб</a:t>
            </a:r>
          </a:p>
        </p:txBody>
      </p:sp>
      <p:cxnSp>
        <p:nvCxnSpPr>
          <p:cNvPr id="13" name="Соединительная линия уступом 12"/>
          <p:cNvCxnSpPr>
            <a:stCxn id="2" idx="2"/>
            <a:endCxn id="6" idx="3"/>
          </p:cNvCxnSpPr>
          <p:nvPr/>
        </p:nvCxnSpPr>
        <p:spPr>
          <a:xfrm rot="5400000">
            <a:off x="4797231" y="387417"/>
            <a:ext cx="1010305" cy="1296174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Соединительная линия уступом 14"/>
          <p:cNvCxnSpPr>
            <a:stCxn id="2" idx="2"/>
            <a:endCxn id="7" idx="1"/>
          </p:cNvCxnSpPr>
          <p:nvPr/>
        </p:nvCxnSpPr>
        <p:spPr>
          <a:xfrm rot="16200000" flipH="1">
            <a:off x="6056817" y="424005"/>
            <a:ext cx="1010305" cy="1222998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Соединительная линия уступом 21"/>
          <p:cNvCxnSpPr>
            <a:stCxn id="2" idx="2"/>
            <a:endCxn id="8" idx="3"/>
          </p:cNvCxnSpPr>
          <p:nvPr/>
        </p:nvCxnSpPr>
        <p:spPr>
          <a:xfrm rot="5400000">
            <a:off x="4269203" y="915445"/>
            <a:ext cx="2066361" cy="1296174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Соединительная линия уступом 23"/>
          <p:cNvCxnSpPr>
            <a:stCxn id="2" idx="2"/>
            <a:endCxn id="9" idx="1"/>
          </p:cNvCxnSpPr>
          <p:nvPr/>
        </p:nvCxnSpPr>
        <p:spPr>
          <a:xfrm rot="16200000" flipH="1">
            <a:off x="5528789" y="952033"/>
            <a:ext cx="2066361" cy="1222998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Соединительная линия уступом 25"/>
          <p:cNvCxnSpPr>
            <a:stCxn id="2" idx="2"/>
            <a:endCxn id="11" idx="3"/>
          </p:cNvCxnSpPr>
          <p:nvPr/>
        </p:nvCxnSpPr>
        <p:spPr>
          <a:xfrm rot="5400000">
            <a:off x="3671925" y="1512723"/>
            <a:ext cx="3260916" cy="1296174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Соединительная линия уступом 27"/>
          <p:cNvCxnSpPr>
            <a:stCxn id="2" idx="2"/>
            <a:endCxn id="10" idx="1"/>
          </p:cNvCxnSpPr>
          <p:nvPr/>
        </p:nvCxnSpPr>
        <p:spPr>
          <a:xfrm rot="16200000" flipH="1">
            <a:off x="4931511" y="1549311"/>
            <a:ext cx="3260916" cy="1222998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08520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59388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718499"/>
            <a:ext cx="12112978" cy="3492437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Чрескожное дренирование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перикардиоцентез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рекомендуется выполнять под УЗ-наблюдением. Данный метод быстрый, эффективный, дешевый, однако требует опыта.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Хирургическое дренирование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открытым или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торокоскопическим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методом имеет свои преимущества, например, взятие биопсионного материала перикарда и при необходимости выполнение перикардэктомии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стриппинг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жидкость снова скопилась в полости перикарда после катетеризации, если экссудат локализован, есть особая потребность в материале для биопсии или у пациента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коагулопатия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 предпочтительнее хирургическое вмешательство. 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Однако традиционное дренирование требует общей анестезии, которая углубляет нарушение гемодинамики. Поэтому перед хирургическим дренированием следует провести игольное дренирование (пункцию), чтобы уменьшить тяжесть (опасность) тампонады сердца.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96224" y="989390"/>
            <a:ext cx="206654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/>
              <a:t>Медикаментозное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59196" y="989390"/>
            <a:ext cx="168249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/>
              <a:t>Хирургическое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9562" y="1011731"/>
            <a:ext cx="149047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/>
              <a:t>Чрескожное</a:t>
            </a:r>
          </a:p>
        </p:txBody>
      </p:sp>
      <p:sp>
        <p:nvSpPr>
          <p:cNvPr id="7" name="TextBox 6"/>
          <p:cNvSpPr txBox="1"/>
          <p:nvPr/>
        </p:nvSpPr>
        <p:spPr>
          <a:xfrm flipH="1">
            <a:off x="5175550" y="1782680"/>
            <a:ext cx="11223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/>
              <a:t>Пункция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87822" y="1784547"/>
            <a:ext cx="166579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/>
              <a:t>катетеризация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9337" y="1746952"/>
            <a:ext cx="129844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/>
              <a:t>открытое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56654" y="1795776"/>
            <a:ext cx="215343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err="1"/>
              <a:t>торокоскопическое</a:t>
            </a:r>
            <a:endParaRPr lang="ru-RU" b="1" dirty="0"/>
          </a:p>
        </p:txBody>
      </p:sp>
      <p:cxnSp>
        <p:nvCxnSpPr>
          <p:cNvPr id="12" name="Прямая со стрелкой 11"/>
          <p:cNvCxnSpPr>
            <a:cxnSpLocks/>
            <a:stCxn id="2" idx="2"/>
            <a:endCxn id="5" idx="0"/>
          </p:cNvCxnSpPr>
          <p:nvPr/>
        </p:nvCxnSpPr>
        <p:spPr>
          <a:xfrm flipH="1">
            <a:off x="2300444" y="559388"/>
            <a:ext cx="3378731" cy="4300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cxnSpLocks/>
            <a:stCxn id="2" idx="2"/>
            <a:endCxn id="6" idx="0"/>
          </p:cNvCxnSpPr>
          <p:nvPr/>
        </p:nvCxnSpPr>
        <p:spPr>
          <a:xfrm>
            <a:off x="5679175" y="559388"/>
            <a:ext cx="785623" cy="4523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cxnSpLocks/>
            <a:stCxn id="2" idx="2"/>
            <a:endCxn id="4" idx="0"/>
          </p:cNvCxnSpPr>
          <p:nvPr/>
        </p:nvCxnSpPr>
        <p:spPr>
          <a:xfrm>
            <a:off x="5679175" y="559388"/>
            <a:ext cx="4750321" cy="4300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5" idx="2"/>
            <a:endCxn id="9" idx="0"/>
          </p:cNvCxnSpPr>
          <p:nvPr/>
        </p:nvCxnSpPr>
        <p:spPr>
          <a:xfrm flipH="1">
            <a:off x="998561" y="1358722"/>
            <a:ext cx="1301883" cy="3882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5" idx="2"/>
            <a:endCxn id="10" idx="0"/>
          </p:cNvCxnSpPr>
          <p:nvPr/>
        </p:nvCxnSpPr>
        <p:spPr>
          <a:xfrm>
            <a:off x="2300444" y="1358722"/>
            <a:ext cx="1232928" cy="4370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6" idx="2"/>
            <a:endCxn id="7" idx="0"/>
          </p:cNvCxnSpPr>
          <p:nvPr/>
        </p:nvCxnSpPr>
        <p:spPr>
          <a:xfrm flipH="1">
            <a:off x="5736735" y="1381063"/>
            <a:ext cx="728063" cy="4016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cxnSpLocks/>
            <a:stCxn id="6" idx="2"/>
            <a:endCxn id="8" idx="0"/>
          </p:cNvCxnSpPr>
          <p:nvPr/>
        </p:nvCxnSpPr>
        <p:spPr>
          <a:xfrm>
            <a:off x="6464798" y="1381063"/>
            <a:ext cx="1355921" cy="4034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9087271" y="1746952"/>
            <a:ext cx="2755392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b="1" dirty="0"/>
              <a:t>диуретики, колхицин, противовоспалительные</a:t>
            </a:r>
          </a:p>
        </p:txBody>
      </p:sp>
      <p:cxnSp>
        <p:nvCxnSpPr>
          <p:cNvPr id="48" name="Прямая со стрелкой 47"/>
          <p:cNvCxnSpPr>
            <a:stCxn id="4" idx="2"/>
            <a:endCxn id="46" idx="0"/>
          </p:cNvCxnSpPr>
          <p:nvPr/>
        </p:nvCxnSpPr>
        <p:spPr>
          <a:xfrm>
            <a:off x="10429496" y="1358722"/>
            <a:ext cx="35471" cy="3882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22894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135319E-BE66-D10A-9AE0-12544A099F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748886"/>
            <a:ext cx="11698937" cy="566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5916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6021347" cy="521208"/>
          </a:xfrm>
        </p:spPr>
        <p:txBody>
          <a:bodyPr>
            <a:noAutofit/>
          </a:bodyPr>
          <a:lstStyle/>
          <a:p>
            <a:r>
              <a:rPr lang="ru-RU" dirty="0"/>
              <a:t>Показания и противопоказания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49244" y="1030097"/>
            <a:ext cx="5965388" cy="4351338"/>
          </a:xfrm>
        </p:spPr>
        <p:txBody>
          <a:bodyPr>
            <a:normAutofit/>
          </a:bodyPr>
          <a:lstStyle/>
          <a:p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Противопоказания к </a:t>
            </a:r>
            <a:r>
              <a:rPr lang="ru-RU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чрескожному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вмешательству: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Коагулопатия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Тампонада при расслоении аорты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Гипертензия малого круга кровообращения (МКК)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Противопоказания к хирургическому дренированию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выполнения чрескожного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7368" y="1030096"/>
            <a:ext cx="6096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Показания к хирургическому дренированию: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Посттравматический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гемоперикард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Гемоперикард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расслоении аорты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Разрыв постинфарктного рубца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Гнойный перикардит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Рецидивный гидроперикард после чрескожного дренирования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необходимости биопсии</a:t>
            </a:r>
          </a:p>
        </p:txBody>
      </p:sp>
    </p:spTree>
    <p:extLst>
      <p:ext uri="{BB962C8B-B14F-4D97-AF65-F5344CB8AC3E}">
        <p14:creationId xmlns:p14="http://schemas.microsoft.com/office/powerpoint/2010/main" val="9267276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12064"/>
          </a:xfrm>
        </p:spPr>
        <p:txBody>
          <a:bodyPr>
            <a:normAutofit fontScale="90000"/>
          </a:bodyPr>
          <a:lstStyle/>
          <a:p>
            <a:r>
              <a:rPr lang="ru-RU" dirty="0"/>
              <a:t>Выбор метода лечения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374" y="978408"/>
            <a:ext cx="11218938" cy="5541264"/>
          </a:xfrm>
        </p:spPr>
        <p:txBody>
          <a:bodyPr>
            <a:noAutofit/>
          </a:bodyPr>
          <a:lstStyle/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острой тампонаде сердца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экстренное хирургическое/чрескожное дренирование.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Хирургический метод выбирается, если есть </a:t>
            </a: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lang="ru-RU" sz="2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хирургическому методу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противопоказания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lang="ru-RU" sz="2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чрескожному методу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нет показаний к хирургическому методу и противопоказаний к чрескожному методу выполняется чрескожное дренирование под УЗ-контролем.</a:t>
            </a:r>
          </a:p>
          <a:p>
            <a:pPr lvl="1" algn="just">
              <a:buFont typeface="Wingdings" panose="05000000000000000000" pitchFamily="2" charset="2"/>
              <a:buChar char="ü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подострой тампонаде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сначала проводится консервативное лечение и строгий гемодинамический контроль.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отсутствии эффекта - чрескожное дренирование.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Хирургическое дренирование - когда чрескожный дренаж не приносит пользы.</a:t>
            </a:r>
          </a:p>
          <a:p>
            <a:pPr lvl="1" algn="just">
              <a:buFont typeface="Wingdings" panose="05000000000000000000" pitchFamily="2" charset="2"/>
              <a:buChar char="ü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местной форме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тампонады методом выбора является хирургическое дренирование.</a:t>
            </a: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3204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21208"/>
          </a:xfrm>
        </p:spPr>
        <p:txBody>
          <a:bodyPr>
            <a:no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Прогноз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0456" y="1267841"/>
            <a:ext cx="11167872" cy="4209415"/>
          </a:xfrm>
        </p:spPr>
        <p:txBody>
          <a:bodyPr>
            <a:normAutofit/>
          </a:bodyPr>
          <a:lstStyle/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отсутствии лечения тампонада приводит к летальному исходу, при раннем вмешательстве состояние большинства пациентов улучшается. </a:t>
            </a: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до вмешательства и причина заболевания являются основными прогностическими факторами.</a:t>
            </a: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пациентов с тампонадой, вызванной ЗНО, уровень смертности в течение 12 месяцев превышает 75%.</a:t>
            </a: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8211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Профилактика и скрининг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164" y="715430"/>
            <a:ext cx="7455408" cy="16698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Профилактика</a:t>
            </a:r>
          </a:p>
          <a:p>
            <a:pPr marL="0" indent="0" algn="just">
              <a:buNone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 травмах, перикардитах, ОИМ, расслоении аорты и других патологиях, вызывающих гидроперикард, </a:t>
            </a:r>
            <a:r>
              <a:rPr lang="ru-R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Эхо-КГ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тщательное </a:t>
            </a:r>
            <a:r>
              <a:rPr lang="ru-R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за гемодинамикой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полезно для профилактики и ранней диагностики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4364" y="3711384"/>
            <a:ext cx="45293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Скрининг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ЭхоКГ и контроль гемодинамики</a:t>
            </a:r>
            <a:endParaRPr lang="ru-RU" sz="2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8164" y="2284988"/>
            <a:ext cx="74554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больных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Периодическое выполнение </a:t>
            </a:r>
            <a:r>
              <a:rPr lang="ru-R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ЭхоКГ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(обычно раз в 2-3 дня, возможно чаще), а также постоянный </a:t>
            </a:r>
            <a:r>
              <a:rPr lang="ru-R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гемодинамики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 для наблюдения после лечения.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58335" y="4874412"/>
            <a:ext cx="352513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Реабилитация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Проводится в общем плане</a:t>
            </a:r>
            <a:endParaRPr lang="ru-RU" sz="22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F03007E-BC4F-9111-FD68-D8BC301F24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2570" y="3508176"/>
            <a:ext cx="6194073" cy="278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7038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25D2D9F-29BC-F31B-2C8F-2DFEC619AD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7896" y="1291556"/>
            <a:ext cx="8951494" cy="8181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479A23-C235-0F84-4712-710D1E5509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230" y="2380550"/>
            <a:ext cx="5023539" cy="376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988071"/>
      </p:ext>
    </p:extLst>
  </p:cSld>
  <p:clrMapOvr>
    <a:masterClrMapping/>
  </p:clrMapOvr>
</p:sld>
</file>

<file path=ppt/theme/theme1.xml><?xml version="1.0" encoding="utf-8"?>
<a:theme xmlns:a="http://schemas.openxmlformats.org/drawingml/2006/main" name="bck tema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ck tema" id="{523E8EC9-50FF-42A9-8492-7B972C97E2CD}" vid="{56B0E35F-CEF9-4604-B6C7-E3D4DB4CC57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bck tema</Template>
  <TotalTime>502</TotalTime>
  <Words>1271</Words>
  <Application>Microsoft Office PowerPoint</Application>
  <PresentationFormat>Широкоэкранный</PresentationFormat>
  <Paragraphs>250</Paragraphs>
  <Slides>24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inherit</vt:lpstr>
      <vt:lpstr>Times New Roman</vt:lpstr>
      <vt:lpstr>Wingdings</vt:lpstr>
      <vt:lpstr>bck tema</vt:lpstr>
      <vt:lpstr>Тампонада сердца</vt:lpstr>
      <vt:lpstr>Что это?</vt:lpstr>
      <vt:lpstr>Эпидемиология</vt:lpstr>
      <vt:lpstr>Классификация</vt:lpstr>
      <vt:lpstr>Этиология</vt:lpstr>
      <vt:lpstr>Патогенез</vt:lpstr>
      <vt:lpstr>Острая тампонада сердца</vt:lpstr>
      <vt:lpstr>Подострая тампонада</vt:lpstr>
      <vt:lpstr>Локальная томпанада</vt:lpstr>
      <vt:lpstr>Клиническая картина</vt:lpstr>
      <vt:lpstr>Клиническая картина</vt:lpstr>
      <vt:lpstr>Инструментальная диагностика</vt:lpstr>
      <vt:lpstr>Как заподозрить?               Как диагностировать?</vt:lpstr>
      <vt:lpstr>Как подтвердить диагноз</vt:lpstr>
      <vt:lpstr>Как поставить диагноз?</vt:lpstr>
      <vt:lpstr>Осложнения</vt:lpstr>
      <vt:lpstr>Дифференциальная диагностика</vt:lpstr>
      <vt:lpstr>Лечение</vt:lpstr>
      <vt:lpstr>Презентация PowerPoint</vt:lpstr>
      <vt:lpstr>Показания и противопоказания </vt:lpstr>
      <vt:lpstr>Выбор метода лечения</vt:lpstr>
      <vt:lpstr>Прогноз</vt:lpstr>
      <vt:lpstr>Профилактика и скрининг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Тампонада сердца</dc:title>
  <dc:creator>Elchin</dc:creator>
  <cp:lastModifiedBy>Shukufa Musayeva</cp:lastModifiedBy>
  <cp:revision>16</cp:revision>
  <dcterms:created xsi:type="dcterms:W3CDTF">2023-08-15T06:17:31Z</dcterms:created>
  <dcterms:modified xsi:type="dcterms:W3CDTF">2023-09-17T17:06:41Z</dcterms:modified>
</cp:coreProperties>
</file>