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91" r:id="rId2"/>
    <p:sldId id="259" r:id="rId3"/>
    <p:sldId id="260" r:id="rId4"/>
    <p:sldId id="261" r:id="rId5"/>
    <p:sldId id="444" r:id="rId6"/>
    <p:sldId id="454" r:id="rId7"/>
    <p:sldId id="270" r:id="rId8"/>
    <p:sldId id="271" r:id="rId9"/>
    <p:sldId id="272" r:id="rId10"/>
    <p:sldId id="273" r:id="rId11"/>
    <p:sldId id="274" r:id="rId12"/>
    <p:sldId id="448" r:id="rId13"/>
    <p:sldId id="275" r:id="rId14"/>
    <p:sldId id="276" r:id="rId15"/>
    <p:sldId id="277" r:id="rId16"/>
    <p:sldId id="279" r:id="rId17"/>
    <p:sldId id="258" r:id="rId18"/>
    <p:sldId id="450" r:id="rId19"/>
    <p:sldId id="280" r:id="rId20"/>
    <p:sldId id="452" r:id="rId21"/>
    <p:sldId id="281" r:id="rId22"/>
    <p:sldId id="284" r:id="rId23"/>
    <p:sldId id="453" r:id="rId24"/>
    <p:sldId id="285" r:id="rId25"/>
    <p:sldId id="286" r:id="rId26"/>
    <p:sldId id="287" r:id="rId27"/>
    <p:sldId id="288" r:id="rId28"/>
    <p:sldId id="289" r:id="rId29"/>
    <p:sldId id="29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599A5744-3EFA-4E05-A326-C1DEE9C12341}"/>
    <pc:docChg chg="undo redo custSel addSld modSld modMainMaster">
      <pc:chgData name="Shukufa Musayeva" userId="925d085fcd50c50b" providerId="LiveId" clId="{599A5744-3EFA-4E05-A326-C1DEE9C12341}" dt="2023-09-17T17:26:22.266" v="5980" actId="1076"/>
      <pc:docMkLst>
        <pc:docMk/>
      </pc:docMkLst>
      <pc:sldChg chg="addSp delSp modSp mod">
        <pc:chgData name="Shukufa Musayeva" userId="925d085fcd50c50b" providerId="LiveId" clId="{599A5744-3EFA-4E05-A326-C1DEE9C12341}" dt="2023-09-17T14:04:48.692" v="5960" actId="1076"/>
        <pc:sldMkLst>
          <pc:docMk/>
          <pc:sldMk cId="2957366405" sldId="258"/>
        </pc:sldMkLst>
        <pc:spChg chg="del">
          <ac:chgData name="Shukufa Musayeva" userId="925d085fcd50c50b" providerId="LiveId" clId="{599A5744-3EFA-4E05-A326-C1DEE9C12341}" dt="2023-09-08T09:28:25.561" v="292" actId="478"/>
          <ac:spMkLst>
            <pc:docMk/>
            <pc:sldMk cId="2957366405" sldId="258"/>
            <ac:spMk id="2" creationId="{23FC2F84-AEC5-5C53-FDC8-1CE8B81CA406}"/>
          </ac:spMkLst>
        </pc:spChg>
        <pc:spChg chg="add mod">
          <ac:chgData name="Shukufa Musayeva" userId="925d085fcd50c50b" providerId="LiveId" clId="{599A5744-3EFA-4E05-A326-C1DEE9C12341}" dt="2023-09-08T09:23:09.260" v="226"/>
          <ac:spMkLst>
            <pc:docMk/>
            <pc:sldMk cId="2957366405" sldId="258"/>
            <ac:spMk id="3" creationId="{B0C3F189-CA41-D719-75C3-161FF9CF12D2}"/>
          </ac:spMkLst>
        </pc:spChg>
        <pc:spChg chg="add mod">
          <ac:chgData name="Shukufa Musayeva" userId="925d085fcd50c50b" providerId="LiveId" clId="{599A5744-3EFA-4E05-A326-C1DEE9C12341}" dt="2023-09-08T09:28:26.154" v="293"/>
          <ac:spMkLst>
            <pc:docMk/>
            <pc:sldMk cId="2957366405" sldId="258"/>
            <ac:spMk id="4" creationId="{175A2108-4E31-3B83-8BA5-EE945754E1E3}"/>
          </ac:spMkLst>
        </pc:spChg>
        <pc:spChg chg="mod">
          <ac:chgData name="Shukufa Musayeva" userId="925d085fcd50c50b" providerId="LiveId" clId="{599A5744-3EFA-4E05-A326-C1DEE9C12341}" dt="2023-09-09T06:21:59.999" v="3914" actId="20577"/>
          <ac:spMkLst>
            <pc:docMk/>
            <pc:sldMk cId="2957366405" sldId="258"/>
            <ac:spMk id="6" creationId="{00000000-0000-0000-0000-000000000000}"/>
          </ac:spMkLst>
        </pc:spChg>
        <pc:spChg chg="mod">
          <ac:chgData name="Shukufa Musayeva" userId="925d085fcd50c50b" providerId="LiveId" clId="{599A5744-3EFA-4E05-A326-C1DEE9C12341}" dt="2023-09-17T14:04:48.692" v="5960" actId="1076"/>
          <ac:spMkLst>
            <pc:docMk/>
            <pc:sldMk cId="2957366405" sldId="258"/>
            <ac:spMk id="7" creationId="{00000000-0000-0000-0000-000000000000}"/>
          </ac:spMkLst>
        </pc:spChg>
        <pc:picChg chg="add del mod modCrop">
          <ac:chgData name="Shukufa Musayeva" userId="925d085fcd50c50b" providerId="LiveId" clId="{599A5744-3EFA-4E05-A326-C1DEE9C12341}" dt="2023-09-17T14:04:40.451" v="5959" actId="21"/>
          <ac:picMkLst>
            <pc:docMk/>
            <pc:sldMk cId="2957366405" sldId="258"/>
            <ac:picMk id="2" creationId="{ABE0730F-9F6C-0DEC-9915-4D3B64F35520}"/>
          </ac:picMkLst>
        </pc:picChg>
      </pc:sldChg>
      <pc:sldChg chg="addSp modSp mod">
        <pc:chgData name="Shukufa Musayeva" userId="925d085fcd50c50b" providerId="LiveId" clId="{599A5744-3EFA-4E05-A326-C1DEE9C12341}" dt="2023-09-17T11:35:35.312" v="5542"/>
        <pc:sldMkLst>
          <pc:docMk/>
          <pc:sldMk cId="1075191531" sldId="259"/>
        </pc:sldMkLst>
        <pc:spChg chg="mod">
          <ac:chgData name="Shukufa Musayeva" userId="925d085fcd50c50b" providerId="LiveId" clId="{599A5744-3EFA-4E05-A326-C1DEE9C12341}" dt="2023-09-17T11:35:28.967" v="5541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1:35:35.312" v="5542"/>
          <ac:spMkLst>
            <pc:docMk/>
            <pc:sldMk cId="1075191531" sldId="259"/>
            <ac:spMk id="3" creationId="{5C265CEC-C6EF-E878-05B9-C312B97FD5CC}"/>
          </ac:spMkLst>
        </pc:spChg>
        <pc:spChg chg="mod">
          <ac:chgData name="Shukufa Musayeva" userId="925d085fcd50c50b" providerId="LiveId" clId="{599A5744-3EFA-4E05-A326-C1DEE9C12341}" dt="2023-09-08T09:25:08.114" v="265" actId="1037"/>
          <ac:spMkLst>
            <pc:docMk/>
            <pc:sldMk cId="1075191531" sldId="259"/>
            <ac:spMk id="4" creationId="{07250675-42F5-51EA-20BB-C7455217F25C}"/>
          </ac:spMkLst>
        </pc:spChg>
        <pc:spChg chg="add mod">
          <ac:chgData name="Shukufa Musayeva" userId="925d085fcd50c50b" providerId="LiveId" clId="{599A5744-3EFA-4E05-A326-C1DEE9C12341}" dt="2023-09-12T23:33:34.752" v="5536" actId="207"/>
          <ac:spMkLst>
            <pc:docMk/>
            <pc:sldMk cId="1075191531" sldId="259"/>
            <ac:spMk id="5" creationId="{ECD850B2-28E9-82AC-DCA9-153AAF4EDDF9}"/>
          </ac:spMkLst>
        </pc:spChg>
      </pc:sldChg>
      <pc:sldChg chg="addSp delSp modSp mod">
        <pc:chgData name="Shukufa Musayeva" userId="925d085fcd50c50b" providerId="LiveId" clId="{599A5744-3EFA-4E05-A326-C1DEE9C12341}" dt="2023-09-17T12:21:05.669" v="5552" actId="20577"/>
        <pc:sldMkLst>
          <pc:docMk/>
          <pc:sldMk cId="654378070" sldId="260"/>
        </pc:sldMkLst>
        <pc:spChg chg="del">
          <ac:chgData name="Shukufa Musayeva" userId="925d085fcd50c50b" providerId="LiveId" clId="{599A5744-3EFA-4E05-A326-C1DEE9C12341}" dt="2023-09-08T09:38:30.784" v="401" actId="478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2:21:05.669" v="5552" actId="20577"/>
          <ac:spMkLst>
            <pc:docMk/>
            <pc:sldMk cId="654378070" sldId="260"/>
            <ac:spMk id="3" creationId="{00000000-0000-0000-0000-000000000000}"/>
          </ac:spMkLst>
        </pc:spChg>
        <pc:spChg chg="del">
          <ac:chgData name="Shukufa Musayeva" userId="925d085fcd50c50b" providerId="LiveId" clId="{599A5744-3EFA-4E05-A326-C1DEE9C12341}" dt="2023-09-08T09:04:00.414" v="28" actId="478"/>
          <ac:spMkLst>
            <pc:docMk/>
            <pc:sldMk cId="654378070" sldId="260"/>
            <ac:spMk id="4" creationId="{D92D02B7-DD00-54E9-DCAF-EE621A173713}"/>
          </ac:spMkLst>
        </pc:spChg>
        <pc:spChg chg="add del mod">
          <ac:chgData name="Shukufa Musayeva" userId="925d085fcd50c50b" providerId="LiveId" clId="{599A5744-3EFA-4E05-A326-C1DEE9C12341}" dt="2023-09-08T09:09:43.610" v="31" actId="478"/>
          <ac:spMkLst>
            <pc:docMk/>
            <pc:sldMk cId="654378070" sldId="260"/>
            <ac:spMk id="5" creationId="{1AD6BD92-A564-FF62-114D-C638E0F1DB62}"/>
          </ac:spMkLst>
        </pc:spChg>
        <pc:spChg chg="add mod">
          <ac:chgData name="Shukufa Musayeva" userId="925d085fcd50c50b" providerId="LiveId" clId="{599A5744-3EFA-4E05-A326-C1DEE9C12341}" dt="2023-09-08T09:22:14.955" v="215"/>
          <ac:spMkLst>
            <pc:docMk/>
            <pc:sldMk cId="654378070" sldId="260"/>
            <ac:spMk id="6" creationId="{EE122718-60BE-8096-0472-DF3B1476AB2C}"/>
          </ac:spMkLst>
        </pc:spChg>
        <pc:spChg chg="add mod">
          <ac:chgData name="Shukufa Musayeva" userId="925d085fcd50c50b" providerId="LiveId" clId="{599A5744-3EFA-4E05-A326-C1DEE9C12341}" dt="2023-09-08T09:25:15.259" v="266"/>
          <ac:spMkLst>
            <pc:docMk/>
            <pc:sldMk cId="654378070" sldId="260"/>
            <ac:spMk id="7" creationId="{46B218CE-F8B7-DD45-0FBD-3DBCE27215E0}"/>
          </ac:spMkLst>
        </pc:spChg>
        <pc:spChg chg="add mod">
          <ac:chgData name="Shukufa Musayeva" userId="925d085fcd50c50b" providerId="LiveId" clId="{599A5744-3EFA-4E05-A326-C1DEE9C12341}" dt="2023-09-17T11:35:51.909" v="5546" actId="404"/>
          <ac:spMkLst>
            <pc:docMk/>
            <pc:sldMk cId="654378070" sldId="260"/>
            <ac:spMk id="8" creationId="{1F5B80DB-6441-E3CF-A6D3-49CD8D1BC575}"/>
          </ac:spMkLst>
        </pc:spChg>
        <pc:spChg chg="add del mod">
          <ac:chgData name="Shukufa Musayeva" userId="925d085fcd50c50b" providerId="LiveId" clId="{599A5744-3EFA-4E05-A326-C1DEE9C12341}" dt="2023-09-08T09:38:35.340" v="402" actId="478"/>
          <ac:spMkLst>
            <pc:docMk/>
            <pc:sldMk cId="654378070" sldId="260"/>
            <ac:spMk id="10" creationId="{98FAF543-F019-B159-4BB1-37CB7CB95F02}"/>
          </ac:spMkLst>
        </pc:spChg>
        <pc:picChg chg="add mod">
          <ac:chgData name="Shukufa Musayeva" userId="925d085fcd50c50b" providerId="LiveId" clId="{599A5744-3EFA-4E05-A326-C1DEE9C12341}" dt="2023-09-17T12:21:02.835" v="5551" actId="1076"/>
          <ac:picMkLst>
            <pc:docMk/>
            <pc:sldMk cId="654378070" sldId="260"/>
            <ac:picMk id="2" creationId="{E6844C32-45B0-9429-4AD3-61F3EDC4F767}"/>
          </ac:picMkLst>
        </pc:picChg>
      </pc:sldChg>
      <pc:sldChg chg="addSp delSp modSp mod">
        <pc:chgData name="Shukufa Musayeva" userId="925d085fcd50c50b" providerId="LiveId" clId="{599A5744-3EFA-4E05-A326-C1DEE9C12341}" dt="2023-09-17T12:22:26.250" v="5573" actId="20577"/>
        <pc:sldMkLst>
          <pc:docMk/>
          <pc:sldMk cId="1847406789" sldId="261"/>
        </pc:sldMkLst>
        <pc:spChg chg="mod">
          <ac:chgData name="Shukufa Musayeva" userId="925d085fcd50c50b" providerId="LiveId" clId="{599A5744-3EFA-4E05-A326-C1DEE9C12341}" dt="2023-09-17T12:21:22.526" v="5554" actId="403"/>
          <ac:spMkLst>
            <pc:docMk/>
            <pc:sldMk cId="1847406789" sldId="261"/>
            <ac:spMk id="2" creationId="{D6ADA307-D8CB-E4B2-954D-BBF6CBFA9DFE}"/>
          </ac:spMkLst>
        </pc:spChg>
        <pc:spChg chg="del">
          <ac:chgData name="Shukufa Musayeva" userId="925d085fcd50c50b" providerId="LiveId" clId="{599A5744-3EFA-4E05-A326-C1DEE9C12341}" dt="2023-09-08T09:25:23.087" v="267" actId="478"/>
          <ac:spMkLst>
            <pc:docMk/>
            <pc:sldMk cId="1847406789" sldId="261"/>
            <ac:spMk id="3" creationId="{96885270-69B8-9D6E-C87A-341A0BE7E661}"/>
          </ac:spMkLst>
        </pc:spChg>
        <pc:spChg chg="add mod">
          <ac:chgData name="Shukufa Musayeva" userId="925d085fcd50c50b" providerId="LiveId" clId="{599A5744-3EFA-4E05-A326-C1DEE9C12341}" dt="2023-09-08T09:21:23.509" v="193"/>
          <ac:spMkLst>
            <pc:docMk/>
            <pc:sldMk cId="1847406789" sldId="261"/>
            <ac:spMk id="4" creationId="{2BA79178-72DD-D97B-EDA5-600E49193965}"/>
          </ac:spMkLst>
        </pc:spChg>
        <pc:spChg chg="add mod">
          <ac:chgData name="Shukufa Musayeva" userId="925d085fcd50c50b" providerId="LiveId" clId="{599A5744-3EFA-4E05-A326-C1DEE9C12341}" dt="2023-09-08T09:25:23.942" v="268"/>
          <ac:spMkLst>
            <pc:docMk/>
            <pc:sldMk cId="1847406789" sldId="261"/>
            <ac:spMk id="5" creationId="{3E66C1A9-AF42-E185-D6C5-7F59B66DB38D}"/>
          </ac:spMkLst>
        </pc:spChg>
        <pc:spChg chg="mod">
          <ac:chgData name="Shukufa Musayeva" userId="925d085fcd50c50b" providerId="LiveId" clId="{599A5744-3EFA-4E05-A326-C1DEE9C12341}" dt="2023-09-17T12:22:26.250" v="5573" actId="20577"/>
          <ac:spMkLst>
            <pc:docMk/>
            <pc:sldMk cId="1847406789" sldId="261"/>
            <ac:spMk id="15" creationId="{00000000-0000-0000-0000-000000000000}"/>
          </ac:spMkLst>
        </pc:spChg>
      </pc:sldChg>
      <pc:sldChg chg="addSp delSp modSp mod">
        <pc:chgData name="Shukufa Musayeva" userId="925d085fcd50c50b" providerId="LiveId" clId="{599A5744-3EFA-4E05-A326-C1DEE9C12341}" dt="2023-09-17T12:30:43.010" v="5597"/>
        <pc:sldMkLst>
          <pc:docMk/>
          <pc:sldMk cId="0" sldId="270"/>
        </pc:sldMkLst>
        <pc:spChg chg="del">
          <ac:chgData name="Shukufa Musayeva" userId="925d085fcd50c50b" providerId="LiveId" clId="{599A5744-3EFA-4E05-A326-C1DEE9C12341}" dt="2023-09-08T09:27:05.965" v="271" actId="478"/>
          <ac:spMkLst>
            <pc:docMk/>
            <pc:sldMk cId="0" sldId="270"/>
            <ac:spMk id="2" creationId="{7CCAE8A3-31B6-16FA-CD1A-3FF21B4FF671}"/>
          </ac:spMkLst>
        </pc:spChg>
        <pc:spChg chg="del">
          <ac:chgData name="Shukufa Musayeva" userId="925d085fcd50c50b" providerId="LiveId" clId="{599A5744-3EFA-4E05-A326-C1DEE9C12341}" dt="2023-09-08T09:22:24.413" v="216" actId="478"/>
          <ac:spMkLst>
            <pc:docMk/>
            <pc:sldMk cId="0" sldId="270"/>
            <ac:spMk id="3" creationId="{C03E2F80-8F7A-6F78-DFD6-F7F38ABF5CC9}"/>
          </ac:spMkLst>
        </pc:spChg>
        <pc:spChg chg="mod">
          <ac:chgData name="Shukufa Musayeva" userId="925d085fcd50c50b" providerId="LiveId" clId="{599A5744-3EFA-4E05-A326-C1DEE9C12341}" dt="2023-09-08T13:28:53.602" v="1454" actId="113"/>
          <ac:spMkLst>
            <pc:docMk/>
            <pc:sldMk cId="0" sldId="270"/>
            <ac:spMk id="4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9T04:54:34.533" v="1701" actId="20577"/>
          <ac:spMkLst>
            <pc:docMk/>
            <pc:sldMk cId="0" sldId="270"/>
            <ac:spMk id="5" creationId="{00000000-0000-0000-0000-000000000000}"/>
          </ac:spMkLst>
        </pc:spChg>
        <pc:spChg chg="mod">
          <ac:chgData name="Shukufa Musayeva" userId="925d085fcd50c50b" providerId="LiveId" clId="{599A5744-3EFA-4E05-A326-C1DEE9C12341}" dt="2023-09-17T12:30:33.999" v="5596"/>
          <ac:spMkLst>
            <pc:docMk/>
            <pc:sldMk cId="0" sldId="270"/>
            <ac:spMk id="6" creationId="{00000000-0000-0000-0000-000000000000}"/>
          </ac:spMkLst>
        </pc:spChg>
        <pc:spChg chg="mod">
          <ac:chgData name="Shukufa Musayeva" userId="925d085fcd50c50b" providerId="LiveId" clId="{599A5744-3EFA-4E05-A326-C1DEE9C12341}" dt="2023-09-17T12:30:28.870" v="5595" actId="1076"/>
          <ac:spMkLst>
            <pc:docMk/>
            <pc:sldMk cId="0" sldId="270"/>
            <ac:spMk id="7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8T13:17:51.018" v="1191" actId="207"/>
          <ac:spMkLst>
            <pc:docMk/>
            <pc:sldMk cId="0" sldId="270"/>
            <ac:spMk id="8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8T13:26:23.898" v="1405" actId="20577"/>
          <ac:spMkLst>
            <pc:docMk/>
            <pc:sldMk cId="0" sldId="270"/>
            <ac:spMk id="9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8T13:21:29.044" v="1345" actId="20577"/>
          <ac:spMkLst>
            <pc:docMk/>
            <pc:sldMk cId="0" sldId="270"/>
            <ac:spMk id="10" creationId="{00000000-0000-0000-0000-000000000000}"/>
          </ac:spMkLst>
        </pc:spChg>
        <pc:spChg chg="add mod">
          <ac:chgData name="Shukufa Musayeva" userId="925d085fcd50c50b" providerId="LiveId" clId="{599A5744-3EFA-4E05-A326-C1DEE9C12341}" dt="2023-09-08T09:22:26.450" v="217"/>
          <ac:spMkLst>
            <pc:docMk/>
            <pc:sldMk cId="0" sldId="270"/>
            <ac:spMk id="11" creationId="{8D45134A-33B0-28F5-97D9-F406F03E263D}"/>
          </ac:spMkLst>
        </pc:spChg>
        <pc:spChg chg="add mod">
          <ac:chgData name="Shukufa Musayeva" userId="925d085fcd50c50b" providerId="LiveId" clId="{599A5744-3EFA-4E05-A326-C1DEE9C12341}" dt="2023-09-08T09:27:07.474" v="272"/>
          <ac:spMkLst>
            <pc:docMk/>
            <pc:sldMk cId="0" sldId="270"/>
            <ac:spMk id="12" creationId="{70A7B6FB-7400-2E23-7BF7-7AECD16F60AD}"/>
          </ac:spMkLst>
        </pc:spChg>
        <pc:spChg chg="del">
          <ac:chgData name="Shukufa Musayeva" userId="925d085fcd50c50b" providerId="LiveId" clId="{599A5744-3EFA-4E05-A326-C1DEE9C12341}" dt="2023-09-08T10:46:14.578" v="1129" actId="478"/>
          <ac:spMkLst>
            <pc:docMk/>
            <pc:sldMk cId="0" sldId="270"/>
            <ac:spMk id="15" creationId="{BF29CBCA-288D-AB5A-0320-F329970B7C60}"/>
          </ac:spMkLst>
        </pc:spChg>
        <pc:spChg chg="add del mod">
          <ac:chgData name="Shukufa Musayeva" userId="925d085fcd50c50b" providerId="LiveId" clId="{599A5744-3EFA-4E05-A326-C1DEE9C12341}" dt="2023-09-08T10:46:17.808" v="1130" actId="478"/>
          <ac:spMkLst>
            <pc:docMk/>
            <pc:sldMk cId="0" sldId="270"/>
            <ac:spMk id="16" creationId="{FD1D8DB6-F70E-6366-D766-2F3D2F2F3A8B}"/>
          </ac:spMkLst>
        </pc:spChg>
        <pc:spChg chg="add mod">
          <ac:chgData name="Shukufa Musayeva" userId="925d085fcd50c50b" providerId="LiveId" clId="{599A5744-3EFA-4E05-A326-C1DEE9C12341}" dt="2023-09-17T12:30:43.010" v="5597"/>
          <ac:spMkLst>
            <pc:docMk/>
            <pc:sldMk cId="0" sldId="270"/>
            <ac:spMk id="17" creationId="{F7B76E37-3384-7759-0D7F-CBDD855AB786}"/>
          </ac:spMkLst>
        </pc:spChg>
        <pc:spChg chg="add del mod">
          <ac:chgData name="Shukufa Musayeva" userId="925d085fcd50c50b" providerId="LiveId" clId="{599A5744-3EFA-4E05-A326-C1DEE9C12341}" dt="2023-09-08T11:24:10.526" v="1138"/>
          <ac:spMkLst>
            <pc:docMk/>
            <pc:sldMk cId="0" sldId="270"/>
            <ac:spMk id="18" creationId="{C566F7A9-7C8B-0A75-AE57-CE575A3D64CD}"/>
          </ac:spMkLst>
        </pc:spChg>
        <pc:spChg chg="add del mod">
          <ac:chgData name="Shukufa Musayeva" userId="925d085fcd50c50b" providerId="LiveId" clId="{599A5744-3EFA-4E05-A326-C1DEE9C12341}" dt="2023-09-08T11:24:10.007" v="1137"/>
          <ac:spMkLst>
            <pc:docMk/>
            <pc:sldMk cId="0" sldId="270"/>
            <ac:spMk id="19" creationId="{412AF3C0-4373-C657-31F6-B42266E8DC81}"/>
          </ac:spMkLst>
        </pc:spChg>
        <pc:spChg chg="mod">
          <ac:chgData name="Shukufa Musayeva" userId="925d085fcd50c50b" providerId="LiveId" clId="{599A5744-3EFA-4E05-A326-C1DEE9C12341}" dt="2023-09-08T13:28:29.347" v="1448" actId="404"/>
          <ac:spMkLst>
            <pc:docMk/>
            <pc:sldMk cId="0" sldId="270"/>
            <ac:spMk id="42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9T04:49:56.785" v="1503"/>
          <ac:spMkLst>
            <pc:docMk/>
            <pc:sldMk cId="0" sldId="270"/>
            <ac:spMk id="19460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9T04:52:35.448" v="1535" actId="1036"/>
          <ac:spMkLst>
            <pc:docMk/>
            <pc:sldMk cId="0" sldId="270"/>
            <ac:spMk id="19465" creationId="{00000000-0000-0000-0000-000000000000}"/>
          </ac:spMkLst>
        </pc:spChg>
        <pc:cxnChg chg="mod">
          <ac:chgData name="Shukufa Musayeva" userId="925d085fcd50c50b" providerId="LiveId" clId="{599A5744-3EFA-4E05-A326-C1DEE9C12341}" dt="2023-09-08T13:17:13.693" v="1190" actId="1038"/>
          <ac:cxnSpMkLst>
            <pc:docMk/>
            <pc:sldMk cId="0" sldId="270"/>
            <ac:cxnSpMk id="13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08T13:26:13.780" v="1388" actId="20577"/>
          <ac:cxnSpMkLst>
            <pc:docMk/>
            <pc:sldMk cId="0" sldId="270"/>
            <ac:cxnSpMk id="35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08T13:26:13.780" v="1388" actId="20577"/>
          <ac:cxnSpMkLst>
            <pc:docMk/>
            <pc:sldMk cId="0" sldId="270"/>
            <ac:cxnSpMk id="41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08T13:28:29.347" v="1448" actId="404"/>
          <ac:cxnSpMkLst>
            <pc:docMk/>
            <pc:sldMk cId="0" sldId="270"/>
            <ac:cxnSpMk id="44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08T13:28:29.347" v="1448" actId="404"/>
          <ac:cxnSpMkLst>
            <pc:docMk/>
            <pc:sldMk cId="0" sldId="270"/>
            <ac:cxnSpMk id="55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17T12:30:28.870" v="5595" actId="1076"/>
          <ac:cxnSpMkLst>
            <pc:docMk/>
            <pc:sldMk cId="0" sldId="270"/>
            <ac:cxnSpMk id="19462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09T04:52:35.448" v="1535" actId="1036"/>
          <ac:cxnSpMkLst>
            <pc:docMk/>
            <pc:sldMk cId="0" sldId="270"/>
            <ac:cxnSpMk id="19472" creationId="{00000000-0000-0000-0000-000000000000}"/>
          </ac:cxnSpMkLst>
        </pc:cxnChg>
        <pc:cxnChg chg="mod">
          <ac:chgData name="Shukufa Musayeva" userId="925d085fcd50c50b" providerId="LiveId" clId="{599A5744-3EFA-4E05-A326-C1DEE9C12341}" dt="2023-09-09T04:52:35.448" v="1535" actId="1036"/>
          <ac:cxnSpMkLst>
            <pc:docMk/>
            <pc:sldMk cId="0" sldId="270"/>
            <ac:cxnSpMk id="19475" creationId="{00000000-0000-0000-0000-000000000000}"/>
          </ac:cxnSpMkLst>
        </pc:cxnChg>
      </pc:sldChg>
      <pc:sldChg chg="addSp delSp modSp mod">
        <pc:chgData name="Shukufa Musayeva" userId="925d085fcd50c50b" providerId="LiveId" clId="{599A5744-3EFA-4E05-A326-C1DEE9C12341}" dt="2023-09-17T12:57:43.531" v="5649" actId="1076"/>
        <pc:sldMkLst>
          <pc:docMk/>
          <pc:sldMk cId="2417158581" sldId="271"/>
        </pc:sldMkLst>
        <pc:spChg chg="del">
          <ac:chgData name="Shukufa Musayeva" userId="925d085fcd50c50b" providerId="LiveId" clId="{599A5744-3EFA-4E05-A326-C1DEE9C12341}" dt="2023-09-09T04:55:26.377" v="1704" actId="478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09T05:08:24.072" v="2365" actId="27636"/>
          <ac:spMkLst>
            <pc:docMk/>
            <pc:sldMk cId="2417158581" sldId="271"/>
            <ac:spMk id="3" creationId="{5C265CEC-C6EF-E878-05B9-C312B97FD5CC}"/>
          </ac:spMkLst>
        </pc:spChg>
        <pc:spChg chg="del mod">
          <ac:chgData name="Shukufa Musayeva" userId="925d085fcd50c50b" providerId="LiveId" clId="{599A5744-3EFA-4E05-A326-C1DEE9C12341}" dt="2023-09-08T09:27:19.732" v="274" actId="478"/>
          <ac:spMkLst>
            <pc:docMk/>
            <pc:sldMk cId="2417158581" sldId="271"/>
            <ac:spMk id="4" creationId="{418571A9-DF91-77E7-906B-A936865D2C59}"/>
          </ac:spMkLst>
        </pc:spChg>
        <pc:spChg chg="mod">
          <ac:chgData name="Shukufa Musayeva" userId="925d085fcd50c50b" providerId="LiveId" clId="{599A5744-3EFA-4E05-A326-C1DEE9C12341}" dt="2023-09-09T04:56:29.112" v="1735" actId="20577"/>
          <ac:spMkLst>
            <pc:docMk/>
            <pc:sldMk cId="2417158581" sldId="271"/>
            <ac:spMk id="6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9T04:56:43.311" v="1763" actId="20577"/>
          <ac:spMkLst>
            <pc:docMk/>
            <pc:sldMk cId="2417158581" sldId="271"/>
            <ac:spMk id="7" creationId="{00000000-0000-0000-0000-000000000000}"/>
          </ac:spMkLst>
        </pc:spChg>
        <pc:spChg chg="mod">
          <ac:chgData name="Shukufa Musayeva" userId="925d085fcd50c50b" providerId="LiveId" clId="{599A5744-3EFA-4E05-A326-C1DEE9C12341}" dt="2023-09-09T05:08:34.164" v="2367" actId="255"/>
          <ac:spMkLst>
            <pc:docMk/>
            <pc:sldMk cId="2417158581" sldId="271"/>
            <ac:spMk id="8" creationId="{00000000-0000-0000-0000-000000000000}"/>
          </ac:spMkLst>
        </pc:spChg>
        <pc:spChg chg="add mod">
          <ac:chgData name="Shukufa Musayeva" userId="925d085fcd50c50b" providerId="LiveId" clId="{599A5744-3EFA-4E05-A326-C1DEE9C12341}" dt="2023-09-08T09:27:20.762" v="275"/>
          <ac:spMkLst>
            <pc:docMk/>
            <pc:sldMk cId="2417158581" sldId="271"/>
            <ac:spMk id="9" creationId="{0CEA3129-570C-A38F-EEA3-EEC4B9E54AD4}"/>
          </ac:spMkLst>
        </pc:spChg>
        <pc:spChg chg="add del mod">
          <ac:chgData name="Shukufa Musayeva" userId="925d085fcd50c50b" providerId="LiveId" clId="{599A5744-3EFA-4E05-A326-C1DEE9C12341}" dt="2023-09-09T04:55:32.307" v="1707" actId="478"/>
          <ac:spMkLst>
            <pc:docMk/>
            <pc:sldMk cId="2417158581" sldId="271"/>
            <ac:spMk id="10" creationId="{55B9B1D1-E070-4065-912E-ACC333C8D744}"/>
          </ac:spMkLst>
        </pc:spChg>
        <pc:spChg chg="add del mod">
          <ac:chgData name="Shukufa Musayeva" userId="925d085fcd50c50b" providerId="LiveId" clId="{599A5744-3EFA-4E05-A326-C1DEE9C12341}" dt="2023-09-09T04:55:28.363" v="1705" actId="478"/>
          <ac:spMkLst>
            <pc:docMk/>
            <pc:sldMk cId="2417158581" sldId="271"/>
            <ac:spMk id="12" creationId="{2AEC44A0-8B40-D567-7477-0E81ADCDB412}"/>
          </ac:spMkLst>
        </pc:spChg>
        <pc:spChg chg="add mod">
          <ac:chgData name="Shukufa Musayeva" userId="925d085fcd50c50b" providerId="LiveId" clId="{599A5744-3EFA-4E05-A326-C1DEE9C12341}" dt="2023-09-17T12:57:43.531" v="5649" actId="1076"/>
          <ac:spMkLst>
            <pc:docMk/>
            <pc:sldMk cId="2417158581" sldId="271"/>
            <ac:spMk id="13" creationId="{54B40CC0-8EB7-1212-2000-B539178B2EF1}"/>
          </ac:spMkLst>
        </pc:spChg>
      </pc:sldChg>
      <pc:sldChg chg="addSp delSp modSp mod">
        <pc:chgData name="Shukufa Musayeva" userId="925d085fcd50c50b" providerId="LiveId" clId="{599A5744-3EFA-4E05-A326-C1DEE9C12341}" dt="2023-09-17T14:05:35.308" v="5962" actId="478"/>
        <pc:sldMkLst>
          <pc:docMk/>
          <pc:sldMk cId="1682987648" sldId="272"/>
        </pc:sldMkLst>
        <pc:spChg chg="mod">
          <ac:chgData name="Shukufa Musayeva" userId="925d085fcd50c50b" providerId="LiveId" clId="{599A5744-3EFA-4E05-A326-C1DEE9C12341}" dt="2023-09-17T12:57:52.695" v="5652" actId="1076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09T05:09:59.317" v="2431" actId="6549"/>
          <ac:spMkLst>
            <pc:docMk/>
            <pc:sldMk cId="1682987648" sldId="272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7:25.912" v="276" actId="478"/>
          <ac:spMkLst>
            <pc:docMk/>
            <pc:sldMk cId="1682987648" sldId="272"/>
            <ac:spMk id="4" creationId="{170364EA-6F5F-B7A3-8FBE-CDBBA0FEFF6B}"/>
          </ac:spMkLst>
        </pc:spChg>
        <pc:spChg chg="add mod">
          <ac:chgData name="Shukufa Musayeva" userId="925d085fcd50c50b" providerId="LiveId" clId="{599A5744-3EFA-4E05-A326-C1DEE9C12341}" dt="2023-09-08T09:22:34.491" v="218"/>
          <ac:spMkLst>
            <pc:docMk/>
            <pc:sldMk cId="1682987648" sldId="272"/>
            <ac:spMk id="5" creationId="{2752C3BE-A6D7-E680-E8B0-BA6B620473EF}"/>
          </ac:spMkLst>
        </pc:spChg>
        <pc:spChg chg="add mod">
          <ac:chgData name="Shukufa Musayeva" userId="925d085fcd50c50b" providerId="LiveId" clId="{599A5744-3EFA-4E05-A326-C1DEE9C12341}" dt="2023-09-08T09:27:26.819" v="277"/>
          <ac:spMkLst>
            <pc:docMk/>
            <pc:sldMk cId="1682987648" sldId="272"/>
            <ac:spMk id="6" creationId="{2FB1F1C7-E497-9642-8F74-F546D1F5FB26}"/>
          </ac:spMkLst>
        </pc:spChg>
        <pc:picChg chg="add del">
          <ac:chgData name="Shukufa Musayeva" userId="925d085fcd50c50b" providerId="LiveId" clId="{599A5744-3EFA-4E05-A326-C1DEE9C12341}" dt="2023-09-17T14:05:35.308" v="5962" actId="478"/>
          <ac:picMkLst>
            <pc:docMk/>
            <pc:sldMk cId="1682987648" sldId="272"/>
            <ac:picMk id="4" creationId="{5A8B9057-83D6-0E59-C7DC-906D2F3D87BD}"/>
          </ac:picMkLst>
        </pc:picChg>
      </pc:sldChg>
      <pc:sldChg chg="addSp delSp modSp mod">
        <pc:chgData name="Shukufa Musayeva" userId="925d085fcd50c50b" providerId="LiveId" clId="{599A5744-3EFA-4E05-A326-C1DEE9C12341}" dt="2023-09-17T14:07:09.197" v="5972" actId="478"/>
        <pc:sldMkLst>
          <pc:docMk/>
          <pc:sldMk cId="2772297199" sldId="273"/>
        </pc:sldMkLst>
        <pc:spChg chg="mod">
          <ac:chgData name="Shukufa Musayeva" userId="925d085fcd50c50b" providerId="LiveId" clId="{599A5744-3EFA-4E05-A326-C1DEE9C12341}" dt="2023-09-17T12:58:02.331" v="5655" actId="1076"/>
          <ac:spMkLst>
            <pc:docMk/>
            <pc:sldMk cId="2772297199" sldId="273"/>
            <ac:spMk id="2" creationId="{D6ADA307-D8CB-E4B2-954D-BBF6CBFA9DFE}"/>
          </ac:spMkLst>
        </pc:spChg>
        <pc:spChg chg="del">
          <ac:chgData name="Shukufa Musayeva" userId="925d085fcd50c50b" providerId="LiveId" clId="{599A5744-3EFA-4E05-A326-C1DEE9C12341}" dt="2023-09-08T09:27:31.007" v="278" actId="478"/>
          <ac:spMkLst>
            <pc:docMk/>
            <pc:sldMk cId="2772297199" sldId="273"/>
            <ac:spMk id="3" creationId="{9B50DC05-706F-F0B7-46EE-913FFF938F86}"/>
          </ac:spMkLst>
        </pc:spChg>
        <pc:spChg chg="add mod">
          <ac:chgData name="Shukufa Musayeva" userId="925d085fcd50c50b" providerId="LiveId" clId="{599A5744-3EFA-4E05-A326-C1DEE9C12341}" dt="2023-09-08T09:22:39.044" v="219"/>
          <ac:spMkLst>
            <pc:docMk/>
            <pc:sldMk cId="2772297199" sldId="273"/>
            <ac:spMk id="4" creationId="{0C712DE7-10FF-8A02-642E-E94F632ACE46}"/>
          </ac:spMkLst>
        </pc:spChg>
        <pc:spChg chg="mod">
          <ac:chgData name="Shukufa Musayeva" userId="925d085fcd50c50b" providerId="LiveId" clId="{599A5744-3EFA-4E05-A326-C1DEE9C12341}" dt="2023-09-09T05:26:25.247" v="2524" actId="207"/>
          <ac:spMkLst>
            <pc:docMk/>
            <pc:sldMk cId="2772297199" sldId="273"/>
            <ac:spMk id="5" creationId="{00000000-0000-0000-0000-000000000000}"/>
          </ac:spMkLst>
        </pc:spChg>
        <pc:spChg chg="add mod">
          <ac:chgData name="Shukufa Musayeva" userId="925d085fcd50c50b" providerId="LiveId" clId="{599A5744-3EFA-4E05-A326-C1DEE9C12341}" dt="2023-09-08T09:27:31.675" v="279"/>
          <ac:spMkLst>
            <pc:docMk/>
            <pc:sldMk cId="2772297199" sldId="273"/>
            <ac:spMk id="6" creationId="{679FA3BA-0D3B-AA16-20C5-4AF3778FDF02}"/>
          </ac:spMkLst>
        </pc:spChg>
        <pc:grpChg chg="add mod">
          <ac:chgData name="Shukufa Musayeva" userId="925d085fcd50c50b" providerId="LiveId" clId="{599A5744-3EFA-4E05-A326-C1DEE9C12341}" dt="2023-09-17T12:54:21.660" v="5644" actId="164"/>
          <ac:grpSpMkLst>
            <pc:docMk/>
            <pc:sldMk cId="2772297199" sldId="273"/>
            <ac:grpSpMk id="8" creationId="{47DAF80C-59E6-C143-AD58-3203ABC20880}"/>
          </ac:grpSpMkLst>
        </pc:grpChg>
        <pc:picChg chg="add mod">
          <ac:chgData name="Shukufa Musayeva" userId="925d085fcd50c50b" providerId="LiveId" clId="{599A5744-3EFA-4E05-A326-C1DEE9C12341}" dt="2023-09-17T12:54:21.660" v="5644" actId="164"/>
          <ac:picMkLst>
            <pc:docMk/>
            <pc:sldMk cId="2772297199" sldId="273"/>
            <ac:picMk id="3" creationId="{A0E72639-88A3-621A-A054-33C7B7A35809}"/>
          </ac:picMkLst>
        </pc:picChg>
        <pc:picChg chg="add mod">
          <ac:chgData name="Shukufa Musayeva" userId="925d085fcd50c50b" providerId="LiveId" clId="{599A5744-3EFA-4E05-A326-C1DEE9C12341}" dt="2023-09-17T12:54:21.660" v="5644" actId="164"/>
          <ac:picMkLst>
            <pc:docMk/>
            <pc:sldMk cId="2772297199" sldId="273"/>
            <ac:picMk id="7" creationId="{1562F780-B26D-FF2B-925E-33152E955068}"/>
          </ac:picMkLst>
        </pc:picChg>
        <pc:picChg chg="add del mod">
          <ac:chgData name="Shukufa Musayeva" userId="925d085fcd50c50b" providerId="LiveId" clId="{599A5744-3EFA-4E05-A326-C1DEE9C12341}" dt="2023-09-17T14:07:09.197" v="5972" actId="478"/>
          <ac:picMkLst>
            <pc:docMk/>
            <pc:sldMk cId="2772297199" sldId="273"/>
            <ac:picMk id="9" creationId="{7B7E92FC-E6FF-6028-E514-DED520BD39FC}"/>
          </ac:picMkLst>
        </pc:picChg>
      </pc:sldChg>
      <pc:sldChg chg="addSp delSp modSp mod">
        <pc:chgData name="Shukufa Musayeva" userId="925d085fcd50c50b" providerId="LiveId" clId="{599A5744-3EFA-4E05-A326-C1DEE9C12341}" dt="2023-09-17T12:58:20.139" v="5658" actId="1076"/>
        <pc:sldMkLst>
          <pc:docMk/>
          <pc:sldMk cId="2753096818" sldId="274"/>
        </pc:sldMkLst>
        <pc:spChg chg="mod">
          <ac:chgData name="Shukufa Musayeva" userId="925d085fcd50c50b" providerId="LiveId" clId="{599A5744-3EFA-4E05-A326-C1DEE9C12341}" dt="2023-09-17T12:58:20.139" v="5658" actId="1076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2:37:25.898" v="5625" actId="1076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7:39.828" v="280" actId="478"/>
          <ac:spMkLst>
            <pc:docMk/>
            <pc:sldMk cId="2753096818" sldId="274"/>
            <ac:spMk id="4" creationId="{920C584D-3F09-8CE1-9E1F-852A49ABA76B}"/>
          </ac:spMkLst>
        </pc:spChg>
        <pc:spChg chg="add mod">
          <ac:chgData name="Shukufa Musayeva" userId="925d085fcd50c50b" providerId="LiveId" clId="{599A5744-3EFA-4E05-A326-C1DEE9C12341}" dt="2023-09-08T09:22:42.676" v="220"/>
          <ac:spMkLst>
            <pc:docMk/>
            <pc:sldMk cId="2753096818" sldId="274"/>
            <ac:spMk id="5" creationId="{1C3EEA47-21CF-51E9-EE2B-BE437B3EE477}"/>
          </ac:spMkLst>
        </pc:spChg>
        <pc:spChg chg="add mod">
          <ac:chgData name="Shukufa Musayeva" userId="925d085fcd50c50b" providerId="LiveId" clId="{599A5744-3EFA-4E05-A326-C1DEE9C12341}" dt="2023-09-08T09:27:40.664" v="281"/>
          <ac:spMkLst>
            <pc:docMk/>
            <pc:sldMk cId="2753096818" sldId="274"/>
            <ac:spMk id="6" creationId="{63977BC0-F905-0C85-7B2E-0C0F11C8EA9F}"/>
          </ac:spMkLst>
        </pc:spChg>
        <pc:picChg chg="add mod">
          <ac:chgData name="Shukufa Musayeva" userId="925d085fcd50c50b" providerId="LiveId" clId="{599A5744-3EFA-4E05-A326-C1DEE9C12341}" dt="2023-09-17T12:37:18.152" v="5624" actId="1076"/>
          <ac:picMkLst>
            <pc:docMk/>
            <pc:sldMk cId="2753096818" sldId="274"/>
            <ac:picMk id="4" creationId="{4EDC5654-E7E8-A661-DA96-2C72EFF3D96B}"/>
          </ac:picMkLst>
        </pc:picChg>
      </pc:sldChg>
      <pc:sldChg chg="addSp delSp modSp mod">
        <pc:chgData name="Shukufa Musayeva" userId="925d085fcd50c50b" providerId="LiveId" clId="{599A5744-3EFA-4E05-A326-C1DEE9C12341}" dt="2023-09-17T13:03:35.114" v="5703" actId="1035"/>
        <pc:sldMkLst>
          <pc:docMk/>
          <pc:sldMk cId="1079146458" sldId="275"/>
        </pc:sldMkLst>
        <pc:spChg chg="mod">
          <ac:chgData name="Shukufa Musayeva" userId="925d085fcd50c50b" providerId="LiveId" clId="{599A5744-3EFA-4E05-A326-C1DEE9C12341}" dt="2023-09-17T13:03:35.114" v="5703" actId="1035"/>
          <ac:spMkLst>
            <pc:docMk/>
            <pc:sldMk cId="1079146458" sldId="275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09T06:14:41.661" v="3417" actId="113"/>
          <ac:spMkLst>
            <pc:docMk/>
            <pc:sldMk cId="1079146458" sldId="275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7:53.572" v="284" actId="478"/>
          <ac:spMkLst>
            <pc:docMk/>
            <pc:sldMk cId="1079146458" sldId="275"/>
            <ac:spMk id="4" creationId="{238CA2EC-EC63-E912-B9B1-715A312B0477}"/>
          </ac:spMkLst>
        </pc:spChg>
        <pc:spChg chg="add mod">
          <ac:chgData name="Shukufa Musayeva" userId="925d085fcd50c50b" providerId="LiveId" clId="{599A5744-3EFA-4E05-A326-C1DEE9C12341}" dt="2023-09-08T09:22:52.028" v="222"/>
          <ac:spMkLst>
            <pc:docMk/>
            <pc:sldMk cId="1079146458" sldId="275"/>
            <ac:spMk id="5" creationId="{FFE5F835-703D-4050-249A-EDA27C591A6D}"/>
          </ac:spMkLst>
        </pc:spChg>
        <pc:spChg chg="add mod">
          <ac:chgData name="Shukufa Musayeva" userId="925d085fcd50c50b" providerId="LiveId" clId="{599A5744-3EFA-4E05-A326-C1DEE9C12341}" dt="2023-09-08T09:27:54.470" v="285"/>
          <ac:spMkLst>
            <pc:docMk/>
            <pc:sldMk cId="1079146458" sldId="275"/>
            <ac:spMk id="6" creationId="{2AAC5A6D-55ED-FE78-E4D5-6F6310829A6B}"/>
          </ac:spMkLst>
        </pc:spChg>
      </pc:sldChg>
      <pc:sldChg chg="addSp delSp modSp mod">
        <pc:chgData name="Shukufa Musayeva" userId="925d085fcd50c50b" providerId="LiveId" clId="{599A5744-3EFA-4E05-A326-C1DEE9C12341}" dt="2023-09-17T13:04:56.666" v="5713" actId="403"/>
        <pc:sldMkLst>
          <pc:docMk/>
          <pc:sldMk cId="3290620826" sldId="276"/>
        </pc:sldMkLst>
        <pc:spChg chg="mod">
          <ac:chgData name="Shukufa Musayeva" userId="925d085fcd50c50b" providerId="LiveId" clId="{599A5744-3EFA-4E05-A326-C1DEE9C12341}" dt="2023-09-17T13:03:48.280" v="5710" actId="1035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04:56.666" v="5713" actId="403"/>
          <ac:spMkLst>
            <pc:docMk/>
            <pc:sldMk cId="3290620826" sldId="276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7:59.482" v="286" actId="478"/>
          <ac:spMkLst>
            <pc:docMk/>
            <pc:sldMk cId="3290620826" sldId="276"/>
            <ac:spMk id="4" creationId="{B6B9FA32-6B4F-669A-91D0-9C522A45867A}"/>
          </ac:spMkLst>
        </pc:spChg>
        <pc:spChg chg="add mod">
          <ac:chgData name="Shukufa Musayeva" userId="925d085fcd50c50b" providerId="LiveId" clId="{599A5744-3EFA-4E05-A326-C1DEE9C12341}" dt="2023-09-08T09:22:57.348" v="223"/>
          <ac:spMkLst>
            <pc:docMk/>
            <pc:sldMk cId="3290620826" sldId="276"/>
            <ac:spMk id="5" creationId="{8151E284-FA70-54FE-D403-9947FCE0B2FC}"/>
          </ac:spMkLst>
        </pc:spChg>
        <pc:spChg chg="add mod">
          <ac:chgData name="Shukufa Musayeva" userId="925d085fcd50c50b" providerId="LiveId" clId="{599A5744-3EFA-4E05-A326-C1DEE9C12341}" dt="2023-09-08T09:28:00.469" v="287"/>
          <ac:spMkLst>
            <pc:docMk/>
            <pc:sldMk cId="3290620826" sldId="276"/>
            <ac:spMk id="6" creationId="{40651B5A-F3F5-C1E5-EF82-58CD8D8730B6}"/>
          </ac:spMkLst>
        </pc:spChg>
      </pc:sldChg>
      <pc:sldChg chg="addSp delSp modSp mod">
        <pc:chgData name="Shukufa Musayeva" userId="925d085fcd50c50b" providerId="LiveId" clId="{599A5744-3EFA-4E05-A326-C1DEE9C12341}" dt="2023-09-17T13:07:21.322" v="5721"/>
        <pc:sldMkLst>
          <pc:docMk/>
          <pc:sldMk cId="4180653617" sldId="277"/>
        </pc:sldMkLst>
        <pc:spChg chg="mod">
          <ac:chgData name="Shukufa Musayeva" userId="925d085fcd50c50b" providerId="LiveId" clId="{599A5744-3EFA-4E05-A326-C1DEE9C12341}" dt="2023-09-17T13:07:21.322" v="5721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599A5744-3EFA-4E05-A326-C1DEE9C12341}" dt="2023-09-08T09:28:10.731" v="288" actId="478"/>
          <ac:spMkLst>
            <pc:docMk/>
            <pc:sldMk cId="4180653617" sldId="277"/>
            <ac:spMk id="3" creationId="{9CE39CD9-4153-276F-4DAA-16B20DDA2917}"/>
          </ac:spMkLst>
        </pc:spChg>
        <pc:spChg chg="add mod">
          <ac:chgData name="Shukufa Musayeva" userId="925d085fcd50c50b" providerId="LiveId" clId="{599A5744-3EFA-4E05-A326-C1DEE9C12341}" dt="2023-09-08T09:23:01.665" v="224"/>
          <ac:spMkLst>
            <pc:docMk/>
            <pc:sldMk cId="4180653617" sldId="277"/>
            <ac:spMk id="4" creationId="{39BC5138-77AA-2CCA-C6E8-AA79B9A497E9}"/>
          </ac:spMkLst>
        </pc:spChg>
        <pc:spChg chg="mod">
          <ac:chgData name="Shukufa Musayeva" userId="925d085fcd50c50b" providerId="LiveId" clId="{599A5744-3EFA-4E05-A326-C1DEE9C12341}" dt="2023-09-17T13:05:30.307" v="5716" actId="14100"/>
          <ac:spMkLst>
            <pc:docMk/>
            <pc:sldMk cId="4180653617" sldId="277"/>
            <ac:spMk id="5" creationId="{00000000-0000-0000-0000-000000000000}"/>
          </ac:spMkLst>
        </pc:spChg>
        <pc:spChg chg="add mod">
          <ac:chgData name="Shukufa Musayeva" userId="925d085fcd50c50b" providerId="LiveId" clId="{599A5744-3EFA-4E05-A326-C1DEE9C12341}" dt="2023-09-08T09:28:11.481" v="289"/>
          <ac:spMkLst>
            <pc:docMk/>
            <pc:sldMk cId="4180653617" sldId="277"/>
            <ac:spMk id="6" creationId="{E22B9746-FB8B-B667-3AFB-BA47E9FBB6CD}"/>
          </ac:spMkLst>
        </pc:spChg>
        <pc:picChg chg="add mod">
          <ac:chgData name="Shukufa Musayeva" userId="925d085fcd50c50b" providerId="LiveId" clId="{599A5744-3EFA-4E05-A326-C1DEE9C12341}" dt="2023-09-17T13:05:40.058" v="5718" actId="14100"/>
          <ac:picMkLst>
            <pc:docMk/>
            <pc:sldMk cId="4180653617" sldId="277"/>
            <ac:picMk id="3" creationId="{CBD7E184-C2C2-A2E8-A1DF-9FE173ADD683}"/>
          </ac:picMkLst>
        </pc:picChg>
      </pc:sldChg>
      <pc:sldChg chg="addSp delSp modSp mod">
        <pc:chgData name="Shukufa Musayeva" userId="925d085fcd50c50b" providerId="LiveId" clId="{599A5744-3EFA-4E05-A326-C1DEE9C12341}" dt="2023-09-17T13:08:11.329" v="5724" actId="1076"/>
        <pc:sldMkLst>
          <pc:docMk/>
          <pc:sldMk cId="617998510" sldId="279"/>
        </pc:sldMkLst>
        <pc:spChg chg="mod">
          <ac:chgData name="Shukufa Musayeva" userId="925d085fcd50c50b" providerId="LiveId" clId="{599A5744-3EFA-4E05-A326-C1DEE9C12341}" dt="2023-09-17T13:08:11.329" v="5724" actId="1076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09T06:21:34.988" v="3892" actId="6549"/>
          <ac:spMkLst>
            <pc:docMk/>
            <pc:sldMk cId="617998510" sldId="279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8:19.341" v="290" actId="478"/>
          <ac:spMkLst>
            <pc:docMk/>
            <pc:sldMk cId="617998510" sldId="279"/>
            <ac:spMk id="4" creationId="{16D86BC7-B046-051E-2E9E-0538D56412A0}"/>
          </ac:spMkLst>
        </pc:spChg>
        <pc:spChg chg="add mod">
          <ac:chgData name="Shukufa Musayeva" userId="925d085fcd50c50b" providerId="LiveId" clId="{599A5744-3EFA-4E05-A326-C1DEE9C12341}" dt="2023-09-08T09:23:05.146" v="225"/>
          <ac:spMkLst>
            <pc:docMk/>
            <pc:sldMk cId="617998510" sldId="279"/>
            <ac:spMk id="5" creationId="{70FA50D1-B5FB-464D-ED25-D25983C8E763}"/>
          </ac:spMkLst>
        </pc:spChg>
        <pc:spChg chg="add mod">
          <ac:chgData name="Shukufa Musayeva" userId="925d085fcd50c50b" providerId="LiveId" clId="{599A5744-3EFA-4E05-A326-C1DEE9C12341}" dt="2023-09-08T09:28:20.530" v="291"/>
          <ac:spMkLst>
            <pc:docMk/>
            <pc:sldMk cId="617998510" sldId="279"/>
            <ac:spMk id="6" creationId="{AA4BE52F-D67C-4D1F-2C97-9ED3D051C2E6}"/>
          </ac:spMkLst>
        </pc:spChg>
      </pc:sldChg>
      <pc:sldChg chg="addSp delSp modSp mod">
        <pc:chgData name="Shukufa Musayeva" userId="925d085fcd50c50b" providerId="LiveId" clId="{599A5744-3EFA-4E05-A326-C1DEE9C12341}" dt="2023-09-17T13:57:07.086" v="5946" actId="1076"/>
        <pc:sldMkLst>
          <pc:docMk/>
          <pc:sldMk cId="3189198203" sldId="280"/>
        </pc:sldMkLst>
        <pc:spChg chg="mod">
          <ac:chgData name="Shukufa Musayeva" userId="925d085fcd50c50b" providerId="LiveId" clId="{599A5744-3EFA-4E05-A326-C1DEE9C12341}" dt="2023-09-17T13:11:38.469" v="5786" actId="1035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57:03.002" v="5945" actId="1076"/>
          <ac:spMkLst>
            <pc:docMk/>
            <pc:sldMk cId="3189198203" sldId="280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8:50.677" v="296" actId="478"/>
          <ac:spMkLst>
            <pc:docMk/>
            <pc:sldMk cId="3189198203" sldId="280"/>
            <ac:spMk id="4" creationId="{90911FDB-6FDA-0309-DA47-4F07A910C3E3}"/>
          </ac:spMkLst>
        </pc:spChg>
        <pc:spChg chg="add mod">
          <ac:chgData name="Shukufa Musayeva" userId="925d085fcd50c50b" providerId="LiveId" clId="{599A5744-3EFA-4E05-A326-C1DEE9C12341}" dt="2023-09-08T09:23:23.742" v="229"/>
          <ac:spMkLst>
            <pc:docMk/>
            <pc:sldMk cId="3189198203" sldId="280"/>
            <ac:spMk id="5" creationId="{2151A5FF-04CB-57E3-7CB5-FB8521A67A1D}"/>
          </ac:spMkLst>
        </pc:spChg>
        <pc:spChg chg="add mod">
          <ac:chgData name="Shukufa Musayeva" userId="925d085fcd50c50b" providerId="LiveId" clId="{599A5744-3EFA-4E05-A326-C1DEE9C12341}" dt="2023-09-08T09:28:51.409" v="297"/>
          <ac:spMkLst>
            <pc:docMk/>
            <pc:sldMk cId="3189198203" sldId="280"/>
            <ac:spMk id="6" creationId="{6B86601E-F9E4-F8C1-7B0E-5E1C96AE2ACC}"/>
          </ac:spMkLst>
        </pc:spChg>
        <pc:graphicFrameChg chg="add del mod modGraphic">
          <ac:chgData name="Shukufa Musayeva" userId="925d085fcd50c50b" providerId="LiveId" clId="{599A5744-3EFA-4E05-A326-C1DEE9C12341}" dt="2023-09-09T23:32:29.562" v="4405" actId="478"/>
          <ac:graphicFrameMkLst>
            <pc:docMk/>
            <pc:sldMk cId="3189198203" sldId="280"/>
            <ac:graphicFrameMk id="7" creationId="{839ED890-83ED-2390-22C4-6D5C88987DF0}"/>
          </ac:graphicFrameMkLst>
        </pc:graphicFrameChg>
        <pc:graphicFrameChg chg="add del mod">
          <ac:chgData name="Shukufa Musayeva" userId="925d085fcd50c50b" providerId="LiveId" clId="{599A5744-3EFA-4E05-A326-C1DEE9C12341}" dt="2023-09-09T23:32:28.793" v="4404" actId="478"/>
          <ac:graphicFrameMkLst>
            <pc:docMk/>
            <pc:sldMk cId="3189198203" sldId="280"/>
            <ac:graphicFrameMk id="8" creationId="{9C2026EB-4152-3E3A-27A9-EF43924D1567}"/>
          </ac:graphicFrameMkLst>
        </pc:graphicFrameChg>
        <pc:graphicFrameChg chg="add del mod modGraphic">
          <ac:chgData name="Shukufa Musayeva" userId="925d085fcd50c50b" providerId="LiveId" clId="{599A5744-3EFA-4E05-A326-C1DEE9C12341}" dt="2023-09-09T23:32:27.694" v="4403" actId="478"/>
          <ac:graphicFrameMkLst>
            <pc:docMk/>
            <pc:sldMk cId="3189198203" sldId="280"/>
            <ac:graphicFrameMk id="9" creationId="{34ACFA53-5100-35E1-7677-CA05EE25D643}"/>
          </ac:graphicFrameMkLst>
        </pc:graphicFrameChg>
        <pc:picChg chg="add mod">
          <ac:chgData name="Shukufa Musayeva" userId="925d085fcd50c50b" providerId="LiveId" clId="{599A5744-3EFA-4E05-A326-C1DEE9C12341}" dt="2023-09-17T13:57:07.086" v="5946" actId="1076"/>
          <ac:picMkLst>
            <pc:docMk/>
            <pc:sldMk cId="3189198203" sldId="280"/>
            <ac:picMk id="4" creationId="{79F8193E-E247-2D9D-0947-663CB9F621C1}"/>
          </ac:picMkLst>
        </pc:picChg>
      </pc:sldChg>
      <pc:sldChg chg="addSp delSp modSp mod">
        <pc:chgData name="Shukufa Musayeva" userId="925d085fcd50c50b" providerId="LiveId" clId="{599A5744-3EFA-4E05-A326-C1DEE9C12341}" dt="2023-09-17T14:06:35.873" v="5969" actId="1035"/>
        <pc:sldMkLst>
          <pc:docMk/>
          <pc:sldMk cId="915755442" sldId="281"/>
        </pc:sldMkLst>
        <pc:spChg chg="mod">
          <ac:chgData name="Shukufa Musayeva" userId="925d085fcd50c50b" providerId="LiveId" clId="{599A5744-3EFA-4E05-A326-C1DEE9C12341}" dt="2023-09-17T14:06:35.873" v="5969" actId="1035"/>
          <ac:spMkLst>
            <pc:docMk/>
            <pc:sldMk cId="915755442" sldId="281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14:28.275" v="5843" actId="113"/>
          <ac:spMkLst>
            <pc:docMk/>
            <pc:sldMk cId="915755442" sldId="281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29:07.171" v="300" actId="478"/>
          <ac:spMkLst>
            <pc:docMk/>
            <pc:sldMk cId="915755442" sldId="281"/>
            <ac:spMk id="4" creationId="{A8083297-FCC0-B7AF-4B4D-602E9377DF59}"/>
          </ac:spMkLst>
        </pc:spChg>
        <pc:spChg chg="add mod">
          <ac:chgData name="Shukufa Musayeva" userId="925d085fcd50c50b" providerId="LiveId" clId="{599A5744-3EFA-4E05-A326-C1DEE9C12341}" dt="2023-09-08T09:23:35.399" v="232"/>
          <ac:spMkLst>
            <pc:docMk/>
            <pc:sldMk cId="915755442" sldId="281"/>
            <ac:spMk id="5" creationId="{4E23DA12-FBD1-57EE-184E-C8C920279A91}"/>
          </ac:spMkLst>
        </pc:spChg>
        <pc:spChg chg="add mod">
          <ac:chgData name="Shukufa Musayeva" userId="925d085fcd50c50b" providerId="LiveId" clId="{599A5744-3EFA-4E05-A326-C1DEE9C12341}" dt="2023-09-08T09:29:08.068" v="301"/>
          <ac:spMkLst>
            <pc:docMk/>
            <pc:sldMk cId="915755442" sldId="281"/>
            <ac:spMk id="6" creationId="{CC24D503-73A2-545C-1434-B39D1A900665}"/>
          </ac:spMkLst>
        </pc:spChg>
        <pc:picChg chg="add del">
          <ac:chgData name="Shukufa Musayeva" userId="925d085fcd50c50b" providerId="LiveId" clId="{599A5744-3EFA-4E05-A326-C1DEE9C12341}" dt="2023-09-09T23:41:11.015" v="4753" actId="22"/>
          <ac:picMkLst>
            <pc:docMk/>
            <pc:sldMk cId="915755442" sldId="281"/>
            <ac:picMk id="8" creationId="{3806000B-5BA7-962F-694B-5B096074C96B}"/>
          </ac:picMkLst>
        </pc:picChg>
      </pc:sldChg>
      <pc:sldChg chg="addSp delSp modSp mod">
        <pc:chgData name="Shukufa Musayeva" userId="925d085fcd50c50b" providerId="LiveId" clId="{599A5744-3EFA-4E05-A326-C1DEE9C12341}" dt="2023-09-17T13:15:16.118" v="5851"/>
        <pc:sldMkLst>
          <pc:docMk/>
          <pc:sldMk cId="3964072415" sldId="284"/>
        </pc:sldMkLst>
        <pc:spChg chg="mod">
          <ac:chgData name="Shukufa Musayeva" userId="925d085fcd50c50b" providerId="LiveId" clId="{599A5744-3EFA-4E05-A326-C1DEE9C12341}" dt="2023-09-17T13:14:40.839" v="5846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15:16.118" v="5851"/>
          <ac:spMkLst>
            <pc:docMk/>
            <pc:sldMk cId="3964072415" sldId="284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33:05.928" v="302" actId="478"/>
          <ac:spMkLst>
            <pc:docMk/>
            <pc:sldMk cId="3964072415" sldId="284"/>
            <ac:spMk id="4" creationId="{4AE28249-01F9-607C-28B8-71C287C3635F}"/>
          </ac:spMkLst>
        </pc:spChg>
        <pc:spChg chg="add mod">
          <ac:chgData name="Shukufa Musayeva" userId="925d085fcd50c50b" providerId="LiveId" clId="{599A5744-3EFA-4E05-A326-C1DEE9C12341}" dt="2023-09-08T09:23:39.851" v="233"/>
          <ac:spMkLst>
            <pc:docMk/>
            <pc:sldMk cId="3964072415" sldId="284"/>
            <ac:spMk id="5" creationId="{5C8F68FC-45AA-D7E0-542D-3504870C2600}"/>
          </ac:spMkLst>
        </pc:spChg>
        <pc:spChg chg="add mod">
          <ac:chgData name="Shukufa Musayeva" userId="925d085fcd50c50b" providerId="LiveId" clId="{599A5744-3EFA-4E05-A326-C1DEE9C12341}" dt="2023-09-08T09:33:07.084" v="303"/>
          <ac:spMkLst>
            <pc:docMk/>
            <pc:sldMk cId="3964072415" sldId="284"/>
            <ac:spMk id="6" creationId="{54B86157-38F5-2D37-0707-2F0264ABB87F}"/>
          </ac:spMkLst>
        </pc:spChg>
      </pc:sldChg>
      <pc:sldChg chg="addSp delSp modSp mod">
        <pc:chgData name="Shukufa Musayeva" userId="925d085fcd50c50b" providerId="LiveId" clId="{599A5744-3EFA-4E05-A326-C1DEE9C12341}" dt="2023-09-17T13:20:00.414" v="5915" actId="14100"/>
        <pc:sldMkLst>
          <pc:docMk/>
          <pc:sldMk cId="1879474612" sldId="285"/>
        </pc:sldMkLst>
        <pc:spChg chg="mod">
          <ac:chgData name="Shukufa Musayeva" userId="925d085fcd50c50b" providerId="LiveId" clId="{599A5744-3EFA-4E05-A326-C1DEE9C12341}" dt="2023-09-17T13:19:47.714" v="5913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20:00.414" v="5915" actId="14100"/>
          <ac:spMkLst>
            <pc:docMk/>
            <pc:sldMk cId="1879474612" sldId="285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33:25.184" v="306" actId="478"/>
          <ac:spMkLst>
            <pc:docMk/>
            <pc:sldMk cId="1879474612" sldId="285"/>
            <ac:spMk id="4" creationId="{19E07D06-D0F8-EA1E-AAFD-B9426105A845}"/>
          </ac:spMkLst>
        </pc:spChg>
        <pc:spChg chg="add mod">
          <ac:chgData name="Shukufa Musayeva" userId="925d085fcd50c50b" providerId="LiveId" clId="{599A5744-3EFA-4E05-A326-C1DEE9C12341}" dt="2023-09-08T09:23:51.316" v="236"/>
          <ac:spMkLst>
            <pc:docMk/>
            <pc:sldMk cId="1879474612" sldId="285"/>
            <ac:spMk id="5" creationId="{BCBA34CC-4217-3D23-0E41-8219E356831C}"/>
          </ac:spMkLst>
        </pc:spChg>
        <pc:spChg chg="add mod">
          <ac:chgData name="Shukufa Musayeva" userId="925d085fcd50c50b" providerId="LiveId" clId="{599A5744-3EFA-4E05-A326-C1DEE9C12341}" dt="2023-09-08T09:33:26.210" v="307"/>
          <ac:spMkLst>
            <pc:docMk/>
            <pc:sldMk cId="1879474612" sldId="285"/>
            <ac:spMk id="6" creationId="{A08C2F65-1665-C5A8-C4C8-6D5795AFABD3}"/>
          </ac:spMkLst>
        </pc:spChg>
        <pc:spChg chg="add del mod">
          <ac:chgData name="Shukufa Musayeva" userId="925d085fcd50c50b" providerId="LiveId" clId="{599A5744-3EFA-4E05-A326-C1DEE9C12341}" dt="2023-09-10T00:43:50.848" v="5392" actId="478"/>
          <ac:spMkLst>
            <pc:docMk/>
            <pc:sldMk cId="1879474612" sldId="285"/>
            <ac:spMk id="7" creationId="{CEA1B414-361E-958F-2F06-17EE14515BBF}"/>
          </ac:spMkLst>
        </pc:spChg>
      </pc:sldChg>
      <pc:sldChg chg="addSp delSp modSp mod">
        <pc:chgData name="Shukufa Musayeva" userId="925d085fcd50c50b" providerId="LiveId" clId="{599A5744-3EFA-4E05-A326-C1DEE9C12341}" dt="2023-09-17T13:20:16.185" v="5918"/>
        <pc:sldMkLst>
          <pc:docMk/>
          <pc:sldMk cId="750274363" sldId="286"/>
        </pc:sldMkLst>
        <pc:spChg chg="mod">
          <ac:chgData name="Shukufa Musayeva" userId="925d085fcd50c50b" providerId="LiveId" clId="{599A5744-3EFA-4E05-A326-C1DEE9C12341}" dt="2023-09-17T13:20:11.777" v="5917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20:16.185" v="5918"/>
          <ac:spMkLst>
            <pc:docMk/>
            <pc:sldMk cId="750274363" sldId="286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33:31.125" v="308" actId="478"/>
          <ac:spMkLst>
            <pc:docMk/>
            <pc:sldMk cId="750274363" sldId="286"/>
            <ac:spMk id="4" creationId="{E532A75A-5BF5-A553-9A51-3584A06741CD}"/>
          </ac:spMkLst>
        </pc:spChg>
        <pc:spChg chg="add mod">
          <ac:chgData name="Shukufa Musayeva" userId="925d085fcd50c50b" providerId="LiveId" clId="{599A5744-3EFA-4E05-A326-C1DEE9C12341}" dt="2023-09-08T09:23:54.505" v="237"/>
          <ac:spMkLst>
            <pc:docMk/>
            <pc:sldMk cId="750274363" sldId="286"/>
            <ac:spMk id="5" creationId="{FB97DDB1-467C-A1A3-68A3-500FF437B0D0}"/>
          </ac:spMkLst>
        </pc:spChg>
        <pc:spChg chg="add mod">
          <ac:chgData name="Shukufa Musayeva" userId="925d085fcd50c50b" providerId="LiveId" clId="{599A5744-3EFA-4E05-A326-C1DEE9C12341}" dt="2023-09-08T09:33:31.704" v="309"/>
          <ac:spMkLst>
            <pc:docMk/>
            <pc:sldMk cId="750274363" sldId="286"/>
            <ac:spMk id="6" creationId="{C59536E3-5415-8048-D61F-86279342F541}"/>
          </ac:spMkLst>
        </pc:spChg>
      </pc:sldChg>
      <pc:sldChg chg="addSp delSp modSp mod">
        <pc:chgData name="Shukufa Musayeva" userId="925d085fcd50c50b" providerId="LiveId" clId="{599A5744-3EFA-4E05-A326-C1DEE9C12341}" dt="2023-09-17T13:20:30.090" v="5921"/>
        <pc:sldMkLst>
          <pc:docMk/>
          <pc:sldMk cId="2181783223" sldId="287"/>
        </pc:sldMkLst>
        <pc:spChg chg="mod">
          <ac:chgData name="Shukufa Musayeva" userId="925d085fcd50c50b" providerId="LiveId" clId="{599A5744-3EFA-4E05-A326-C1DEE9C12341}" dt="2023-09-17T13:20:23.880" v="5920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20:30.090" v="5921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599A5744-3EFA-4E05-A326-C1DEE9C12341}" dt="2023-09-08T09:33:36.829" v="310" actId="478"/>
          <ac:spMkLst>
            <pc:docMk/>
            <pc:sldMk cId="2181783223" sldId="287"/>
            <ac:spMk id="4" creationId="{A568AF1A-B181-97E8-7CB1-38E3FD5DEB30}"/>
          </ac:spMkLst>
        </pc:spChg>
        <pc:spChg chg="add mod">
          <ac:chgData name="Shukufa Musayeva" userId="925d085fcd50c50b" providerId="LiveId" clId="{599A5744-3EFA-4E05-A326-C1DEE9C12341}" dt="2023-09-08T09:23:58.158" v="238"/>
          <ac:spMkLst>
            <pc:docMk/>
            <pc:sldMk cId="2181783223" sldId="287"/>
            <ac:spMk id="5" creationId="{DCF5527D-3903-38DC-F0C0-C6A4BDC761B7}"/>
          </ac:spMkLst>
        </pc:spChg>
        <pc:spChg chg="add mod">
          <ac:chgData name="Shukufa Musayeva" userId="925d085fcd50c50b" providerId="LiveId" clId="{599A5744-3EFA-4E05-A326-C1DEE9C12341}" dt="2023-09-08T09:33:37.878" v="311"/>
          <ac:spMkLst>
            <pc:docMk/>
            <pc:sldMk cId="2181783223" sldId="287"/>
            <ac:spMk id="6" creationId="{13F3F2F3-6C27-DCF4-6553-669DD6F76E15}"/>
          </ac:spMkLst>
        </pc:spChg>
        <pc:picChg chg="add del mod">
          <ac:chgData name="Shukufa Musayeva" userId="925d085fcd50c50b" providerId="LiveId" clId="{599A5744-3EFA-4E05-A326-C1DEE9C12341}" dt="2023-09-17T12:34:05.924" v="5600" actId="478"/>
          <ac:picMkLst>
            <pc:docMk/>
            <pc:sldMk cId="2181783223" sldId="287"/>
            <ac:picMk id="4" creationId="{3A3209AB-CC6F-FA2E-8BE4-5014886C9406}"/>
          </ac:picMkLst>
        </pc:picChg>
      </pc:sldChg>
      <pc:sldChg chg="addSp delSp modSp mod">
        <pc:chgData name="Shukufa Musayeva" userId="925d085fcd50c50b" providerId="LiveId" clId="{599A5744-3EFA-4E05-A326-C1DEE9C12341}" dt="2023-09-17T13:20:51.928" v="5926"/>
        <pc:sldMkLst>
          <pc:docMk/>
          <pc:sldMk cId="3348462821" sldId="288"/>
        </pc:sldMkLst>
        <pc:spChg chg="mod">
          <ac:chgData name="Shukufa Musayeva" userId="925d085fcd50c50b" providerId="LiveId" clId="{599A5744-3EFA-4E05-A326-C1DEE9C12341}" dt="2023-09-17T13:20:43.392" v="5925" actId="1076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20:51.928" v="5926"/>
          <ac:spMkLst>
            <pc:docMk/>
            <pc:sldMk cId="3348462821" sldId="288"/>
            <ac:spMk id="3" creationId="{5C265CEC-C6EF-E878-05B9-C312B97FD5CC}"/>
          </ac:spMkLst>
        </pc:spChg>
        <pc:spChg chg="del mod">
          <ac:chgData name="Shukufa Musayeva" userId="925d085fcd50c50b" providerId="LiveId" clId="{599A5744-3EFA-4E05-A326-C1DEE9C12341}" dt="2023-09-08T09:24:04.555" v="241" actId="478"/>
          <ac:spMkLst>
            <pc:docMk/>
            <pc:sldMk cId="3348462821" sldId="288"/>
            <ac:spMk id="4" creationId="{7A1C89F6-3FEA-A4A7-A2BB-7659C5240A88}"/>
          </ac:spMkLst>
        </pc:spChg>
        <pc:spChg chg="del">
          <ac:chgData name="Shukufa Musayeva" userId="925d085fcd50c50b" providerId="LiveId" clId="{599A5744-3EFA-4E05-A326-C1DEE9C12341}" dt="2023-09-08T09:33:45.701" v="312" actId="478"/>
          <ac:spMkLst>
            <pc:docMk/>
            <pc:sldMk cId="3348462821" sldId="288"/>
            <ac:spMk id="5" creationId="{66ED14DF-86A8-19C3-9F91-8139D3DC2129}"/>
          </ac:spMkLst>
        </pc:spChg>
        <pc:spChg chg="add mod">
          <ac:chgData name="Shukufa Musayeva" userId="925d085fcd50c50b" providerId="LiveId" clId="{599A5744-3EFA-4E05-A326-C1DEE9C12341}" dt="2023-09-08T09:24:07.033" v="242"/>
          <ac:spMkLst>
            <pc:docMk/>
            <pc:sldMk cId="3348462821" sldId="288"/>
            <ac:spMk id="6" creationId="{D1F8F094-EF74-65AF-9CF6-A5940C526ECD}"/>
          </ac:spMkLst>
        </pc:spChg>
        <pc:spChg chg="add mod">
          <ac:chgData name="Shukufa Musayeva" userId="925d085fcd50c50b" providerId="LiveId" clId="{599A5744-3EFA-4E05-A326-C1DEE9C12341}" dt="2023-09-08T09:33:46.960" v="313"/>
          <ac:spMkLst>
            <pc:docMk/>
            <pc:sldMk cId="3348462821" sldId="288"/>
            <ac:spMk id="7" creationId="{95A43583-AEF8-F54B-3524-C3ADBF0F63F0}"/>
          </ac:spMkLst>
        </pc:spChg>
      </pc:sldChg>
      <pc:sldChg chg="addSp delSp modSp mod">
        <pc:chgData name="Shukufa Musayeva" userId="925d085fcd50c50b" providerId="LiveId" clId="{599A5744-3EFA-4E05-A326-C1DEE9C12341}" dt="2023-09-17T13:23:36.574" v="5939" actId="1076"/>
        <pc:sldMkLst>
          <pc:docMk/>
          <pc:sldMk cId="2326923469" sldId="289"/>
        </pc:sldMkLst>
        <pc:spChg chg="mod">
          <ac:chgData name="Shukufa Musayeva" userId="925d085fcd50c50b" providerId="LiveId" clId="{599A5744-3EFA-4E05-A326-C1DEE9C12341}" dt="2023-09-17T13:21:06.527" v="5930" actId="1076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599A5744-3EFA-4E05-A326-C1DEE9C12341}" dt="2023-09-17T13:21:10.577" v="5931"/>
          <ac:spMkLst>
            <pc:docMk/>
            <pc:sldMk cId="2326923469" sldId="289"/>
            <ac:spMk id="3" creationId="{5C265CEC-C6EF-E878-05B9-C312B97FD5CC}"/>
          </ac:spMkLst>
        </pc:spChg>
        <pc:spChg chg="del mod">
          <ac:chgData name="Shukufa Musayeva" userId="925d085fcd50c50b" providerId="LiveId" clId="{599A5744-3EFA-4E05-A326-C1DEE9C12341}" dt="2023-09-08T09:33:57.510" v="315" actId="478"/>
          <ac:spMkLst>
            <pc:docMk/>
            <pc:sldMk cId="2326923469" sldId="289"/>
            <ac:spMk id="4" creationId="{8F5D930F-7A1B-A521-F52E-38C9222341E0}"/>
          </ac:spMkLst>
        </pc:spChg>
        <pc:spChg chg="add mod">
          <ac:chgData name="Shukufa Musayeva" userId="925d085fcd50c50b" providerId="LiveId" clId="{599A5744-3EFA-4E05-A326-C1DEE9C12341}" dt="2023-09-08T09:24:10.861" v="243"/>
          <ac:spMkLst>
            <pc:docMk/>
            <pc:sldMk cId="2326923469" sldId="289"/>
            <ac:spMk id="5" creationId="{7EC70F95-F5ED-4607-B734-6F3ABB3555B9}"/>
          </ac:spMkLst>
        </pc:spChg>
        <pc:spChg chg="add mod">
          <ac:chgData name="Shukufa Musayeva" userId="925d085fcd50c50b" providerId="LiveId" clId="{599A5744-3EFA-4E05-A326-C1DEE9C12341}" dt="2023-09-08T09:33:58.068" v="316"/>
          <ac:spMkLst>
            <pc:docMk/>
            <pc:sldMk cId="2326923469" sldId="289"/>
            <ac:spMk id="6" creationId="{649B720A-63AA-C218-36E2-2C7DACCDBD00}"/>
          </ac:spMkLst>
        </pc:spChg>
        <pc:picChg chg="add mod">
          <ac:chgData name="Shukufa Musayeva" userId="925d085fcd50c50b" providerId="LiveId" clId="{599A5744-3EFA-4E05-A326-C1DEE9C12341}" dt="2023-09-17T13:23:36.574" v="5939" actId="1076"/>
          <ac:picMkLst>
            <pc:docMk/>
            <pc:sldMk cId="2326923469" sldId="289"/>
            <ac:picMk id="7" creationId="{D28B8276-C16C-EF23-193D-4DE3B6DA805C}"/>
          </ac:picMkLst>
        </pc:picChg>
      </pc:sldChg>
      <pc:sldChg chg="delSp modSp mod">
        <pc:chgData name="Shukufa Musayeva" userId="925d085fcd50c50b" providerId="LiveId" clId="{599A5744-3EFA-4E05-A326-C1DEE9C12341}" dt="2023-09-17T11:35:15.432" v="5538"/>
        <pc:sldMkLst>
          <pc:docMk/>
          <pc:sldMk cId="2154251385" sldId="291"/>
        </pc:sldMkLst>
        <pc:spChg chg="mod">
          <ac:chgData name="Shukufa Musayeva" userId="925d085fcd50c50b" providerId="LiveId" clId="{599A5744-3EFA-4E05-A326-C1DEE9C12341}" dt="2023-09-17T11:35:10.579" v="5537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599A5744-3EFA-4E05-A326-C1DEE9C12341}" dt="2023-09-17T11:35:15.432" v="5538"/>
          <ac:spMkLst>
            <pc:docMk/>
            <pc:sldMk cId="2154251385" sldId="291"/>
            <ac:spMk id="3" creationId="{B495664F-5609-F1C6-F4B8-3778176D7B65}"/>
          </ac:spMkLst>
        </pc:spChg>
        <pc:spChg chg="del">
          <ac:chgData name="Shukufa Musayeva" userId="925d085fcd50c50b" providerId="LiveId" clId="{599A5744-3EFA-4E05-A326-C1DEE9C12341}" dt="2023-09-08T09:02:19.760" v="27" actId="478"/>
          <ac:spMkLst>
            <pc:docMk/>
            <pc:sldMk cId="2154251385" sldId="291"/>
            <ac:spMk id="4" creationId="{91542067-81CA-5B86-FBB9-44E027371C05}"/>
          </ac:spMkLst>
        </pc:spChg>
      </pc:sldChg>
      <pc:sldChg chg="addSp delSp modSp mod">
        <pc:chgData name="Shukufa Musayeva" userId="925d085fcd50c50b" providerId="LiveId" clId="{599A5744-3EFA-4E05-A326-C1DEE9C12341}" dt="2023-09-17T13:22:55.539" v="5937" actId="20577"/>
        <pc:sldMkLst>
          <pc:docMk/>
          <pc:sldMk cId="3947894718" sldId="292"/>
        </pc:sldMkLst>
        <pc:spChg chg="mod">
          <ac:chgData name="Shukufa Musayeva" userId="925d085fcd50c50b" providerId="LiveId" clId="{599A5744-3EFA-4E05-A326-C1DEE9C12341}" dt="2023-09-17T13:22:55.539" v="5937" actId="20577"/>
          <ac:spMkLst>
            <pc:docMk/>
            <pc:sldMk cId="3947894718" sldId="292"/>
            <ac:spMk id="2" creationId="{00000000-0000-0000-0000-000000000000}"/>
          </ac:spMkLst>
        </pc:spChg>
        <pc:spChg chg="del">
          <ac:chgData name="Shukufa Musayeva" userId="925d085fcd50c50b" providerId="LiveId" clId="{599A5744-3EFA-4E05-A326-C1DEE9C12341}" dt="2023-09-08T09:34:09.799" v="319" actId="478"/>
          <ac:spMkLst>
            <pc:docMk/>
            <pc:sldMk cId="3947894718" sldId="292"/>
            <ac:spMk id="3" creationId="{06788E82-DEAF-48E6-6971-C52AA1706788}"/>
          </ac:spMkLst>
        </pc:spChg>
        <pc:spChg chg="add mod">
          <ac:chgData name="Shukufa Musayeva" userId="925d085fcd50c50b" providerId="LiveId" clId="{599A5744-3EFA-4E05-A326-C1DEE9C12341}" dt="2023-09-08T09:24:15.627" v="244"/>
          <ac:spMkLst>
            <pc:docMk/>
            <pc:sldMk cId="3947894718" sldId="292"/>
            <ac:spMk id="4" creationId="{4C121D45-2EE6-E2A4-65F9-89862B7D42CE}"/>
          </ac:spMkLst>
        </pc:spChg>
        <pc:spChg chg="add del mod">
          <ac:chgData name="Shukufa Musayeva" userId="925d085fcd50c50b" providerId="LiveId" clId="{599A5744-3EFA-4E05-A326-C1DEE9C12341}" dt="2023-09-08T09:34:06.719" v="318" actId="478"/>
          <ac:spMkLst>
            <pc:docMk/>
            <pc:sldMk cId="3947894718" sldId="292"/>
            <ac:spMk id="5" creationId="{093F6D44-A90F-0CA6-692B-CE53B0770F87}"/>
          </ac:spMkLst>
        </pc:spChg>
        <pc:spChg chg="add mod">
          <ac:chgData name="Shukufa Musayeva" userId="925d085fcd50c50b" providerId="LiveId" clId="{599A5744-3EFA-4E05-A326-C1DEE9C12341}" dt="2023-09-08T09:34:10.940" v="320"/>
          <ac:spMkLst>
            <pc:docMk/>
            <pc:sldMk cId="3947894718" sldId="292"/>
            <ac:spMk id="6" creationId="{9375A7B3-B78C-F467-7A35-E6FA7F3A25F2}"/>
          </ac:spMkLst>
        </pc:spChg>
        <pc:picChg chg="add mod">
          <ac:chgData name="Shukufa Musayeva" userId="925d085fcd50c50b" providerId="LiveId" clId="{599A5744-3EFA-4E05-A326-C1DEE9C12341}" dt="2023-09-17T13:22:43.661" v="5935" actId="1076"/>
          <ac:picMkLst>
            <pc:docMk/>
            <pc:sldMk cId="3947894718" sldId="292"/>
            <ac:picMk id="4" creationId="{C89E1FEF-90B4-9280-64EB-D4609B219BC9}"/>
          </ac:picMkLst>
        </pc:picChg>
      </pc:sldChg>
      <pc:sldChg chg="addSp delSp modSp mod">
        <pc:chgData name="Shukufa Musayeva" userId="925d085fcd50c50b" providerId="LiveId" clId="{599A5744-3EFA-4E05-A326-C1DEE9C12341}" dt="2023-09-17T12:29:45.484" v="5575"/>
        <pc:sldMkLst>
          <pc:docMk/>
          <pc:sldMk cId="4095183585" sldId="444"/>
        </pc:sldMkLst>
        <pc:spChg chg="del mod">
          <ac:chgData name="Shukufa Musayeva" userId="925d085fcd50c50b" providerId="LiveId" clId="{599A5744-3EFA-4E05-A326-C1DEE9C12341}" dt="2023-09-08T09:21:11.290" v="191" actId="478"/>
          <ac:spMkLst>
            <pc:docMk/>
            <pc:sldMk cId="4095183585" sldId="444"/>
            <ac:spMk id="2" creationId="{F8E761C0-840F-48E7-AEEC-1E59BD0DDDCF}"/>
          </ac:spMkLst>
        </pc:spChg>
        <pc:spChg chg="add mod">
          <ac:chgData name="Shukufa Musayeva" userId="925d085fcd50c50b" providerId="LiveId" clId="{599A5744-3EFA-4E05-A326-C1DEE9C12341}" dt="2023-09-08T09:21:13.709" v="192"/>
          <ac:spMkLst>
            <pc:docMk/>
            <pc:sldMk cId="4095183585" sldId="444"/>
            <ac:spMk id="3" creationId="{5D8C5063-770F-C0E3-EAEB-11C8204AB47F}"/>
          </ac:spMkLst>
        </pc:spChg>
        <pc:spChg chg="add mod">
          <ac:chgData name="Shukufa Musayeva" userId="925d085fcd50c50b" providerId="LiveId" clId="{599A5744-3EFA-4E05-A326-C1DEE9C12341}" dt="2023-09-08T09:25:28.877" v="270"/>
          <ac:spMkLst>
            <pc:docMk/>
            <pc:sldMk cId="4095183585" sldId="444"/>
            <ac:spMk id="4" creationId="{F316257A-1F70-3932-72CC-970611DDA6E1}"/>
          </ac:spMkLst>
        </pc:spChg>
        <pc:spChg chg="add del mod">
          <ac:chgData name="Shukufa Musayeva" userId="925d085fcd50c50b" providerId="LiveId" clId="{599A5744-3EFA-4E05-A326-C1DEE9C12341}" dt="2023-09-08T09:47:46.919" v="578" actId="478"/>
          <ac:spMkLst>
            <pc:docMk/>
            <pc:sldMk cId="4095183585" sldId="444"/>
            <ac:spMk id="5" creationId="{CDE6F394-932A-14F5-6EC0-011E47E2B400}"/>
          </ac:spMkLst>
        </pc:spChg>
        <pc:spChg chg="add mod">
          <ac:chgData name="Shukufa Musayeva" userId="925d085fcd50c50b" providerId="LiveId" clId="{599A5744-3EFA-4E05-A326-C1DEE9C12341}" dt="2023-09-17T12:29:45.484" v="5575"/>
          <ac:spMkLst>
            <pc:docMk/>
            <pc:sldMk cId="4095183585" sldId="444"/>
            <ac:spMk id="6" creationId="{922AA11D-6562-6C24-F7CB-262D376D114B}"/>
          </ac:spMkLst>
        </pc:spChg>
        <pc:spChg chg="del">
          <ac:chgData name="Shukufa Musayeva" userId="925d085fcd50c50b" providerId="LiveId" clId="{599A5744-3EFA-4E05-A326-C1DEE9C12341}" dt="2023-09-08T09:25:28.298" v="269" actId="478"/>
          <ac:spMkLst>
            <pc:docMk/>
            <pc:sldMk cId="4095183585" sldId="444"/>
            <ac:spMk id="14" creationId="{0E1FFDCC-EEBF-38B8-C339-EE687720F4E5}"/>
          </ac:spMkLst>
        </pc:spChg>
        <pc:spChg chg="mod">
          <ac:chgData name="Shukufa Musayeva" userId="925d085fcd50c50b" providerId="LiveId" clId="{599A5744-3EFA-4E05-A326-C1DEE9C12341}" dt="2023-09-08T09:56:22.241" v="718" actId="20577"/>
          <ac:spMkLst>
            <pc:docMk/>
            <pc:sldMk cId="4095183585" sldId="444"/>
            <ac:spMk id="17" creationId="{B4CD2AE7-294B-B022-19CB-C770D4AEDA0C}"/>
          </ac:spMkLst>
        </pc:spChg>
        <pc:spChg chg="mod">
          <ac:chgData name="Shukufa Musayeva" userId="925d085fcd50c50b" providerId="LiveId" clId="{599A5744-3EFA-4E05-A326-C1DEE9C12341}" dt="2023-09-08T09:58:40.470" v="824" actId="1036"/>
          <ac:spMkLst>
            <pc:docMk/>
            <pc:sldMk cId="4095183585" sldId="444"/>
            <ac:spMk id="18" creationId="{5260D945-217E-C54B-B949-D440D968933D}"/>
          </ac:spMkLst>
        </pc:spChg>
        <pc:spChg chg="mod">
          <ac:chgData name="Shukufa Musayeva" userId="925d085fcd50c50b" providerId="LiveId" clId="{599A5744-3EFA-4E05-A326-C1DEE9C12341}" dt="2023-09-08T09:58:53.527" v="852" actId="20577"/>
          <ac:spMkLst>
            <pc:docMk/>
            <pc:sldMk cId="4095183585" sldId="444"/>
            <ac:spMk id="19" creationId="{DDA9859A-4383-B334-6834-889A3E6E7390}"/>
          </ac:spMkLst>
        </pc:spChg>
        <pc:spChg chg="mod">
          <ac:chgData name="Shukufa Musayeva" userId="925d085fcd50c50b" providerId="LiveId" clId="{599A5744-3EFA-4E05-A326-C1DEE9C12341}" dt="2023-09-08T09:54:45.728" v="653" actId="404"/>
          <ac:spMkLst>
            <pc:docMk/>
            <pc:sldMk cId="4095183585" sldId="444"/>
            <ac:spMk id="20" creationId="{60730558-0505-3982-CCCA-B639B18A7383}"/>
          </ac:spMkLst>
        </pc:spChg>
        <pc:spChg chg="add del mod">
          <ac:chgData name="Shukufa Musayeva" userId="925d085fcd50c50b" providerId="LiveId" clId="{599A5744-3EFA-4E05-A326-C1DEE9C12341}" dt="2023-09-08T10:37:36.480" v="1008" actId="478"/>
          <ac:spMkLst>
            <pc:docMk/>
            <pc:sldMk cId="4095183585" sldId="444"/>
            <ac:spMk id="22" creationId="{EAC2D0CE-F585-5CE1-62B8-27F042ED01A6}"/>
          </ac:spMkLst>
        </pc:spChg>
        <pc:spChg chg="mod">
          <ac:chgData name="Shukufa Musayeva" userId="925d085fcd50c50b" providerId="LiveId" clId="{599A5744-3EFA-4E05-A326-C1DEE9C12341}" dt="2023-09-08T10:44:36.918" v="1128" actId="20577"/>
          <ac:spMkLst>
            <pc:docMk/>
            <pc:sldMk cId="4095183585" sldId="444"/>
            <ac:spMk id="30" creationId="{B25C11EC-BAC1-8E65-514F-37ECF5EFB858}"/>
          </ac:spMkLst>
        </pc:spChg>
        <pc:spChg chg="mod">
          <ac:chgData name="Shukufa Musayeva" userId="925d085fcd50c50b" providerId="LiveId" clId="{599A5744-3EFA-4E05-A326-C1DEE9C12341}" dt="2023-09-08T13:08:07.795" v="1179" actId="20577"/>
          <ac:spMkLst>
            <pc:docMk/>
            <pc:sldMk cId="4095183585" sldId="444"/>
            <ac:spMk id="12288" creationId="{2364DFD8-4F2E-A2D2-39E4-C2A2A6409053}"/>
          </ac:spMkLst>
        </pc:spChg>
        <pc:spChg chg="del mod">
          <ac:chgData name="Shukufa Musayeva" userId="925d085fcd50c50b" providerId="LiveId" clId="{599A5744-3EFA-4E05-A326-C1DEE9C12341}" dt="2023-09-08T09:47:52.505" v="589"/>
          <ac:spMkLst>
            <pc:docMk/>
            <pc:sldMk cId="4095183585" sldId="444"/>
            <ac:spMk id="12290" creationId="{4212DDCD-4887-431F-8BBA-89490DAB2654}"/>
          </ac:spMkLst>
        </pc:spChg>
        <pc:spChg chg="mod">
          <ac:chgData name="Shukufa Musayeva" userId="925d085fcd50c50b" providerId="LiveId" clId="{599A5744-3EFA-4E05-A326-C1DEE9C12341}" dt="2023-09-08T09:56:03.187" v="681" actId="113"/>
          <ac:spMkLst>
            <pc:docMk/>
            <pc:sldMk cId="4095183585" sldId="444"/>
            <ac:spMk id="12302" creationId="{958A3261-2A76-36D0-D56A-FA23EC6BCECF}"/>
          </ac:spMkLst>
        </pc:spChg>
        <pc:cxnChg chg="mod">
          <ac:chgData name="Shukufa Musayeva" userId="925d085fcd50c50b" providerId="LiveId" clId="{599A5744-3EFA-4E05-A326-C1DEE9C12341}" dt="2023-09-08T09:56:03.187" v="681" actId="113"/>
          <ac:cxnSpMkLst>
            <pc:docMk/>
            <pc:sldMk cId="4095183585" sldId="444"/>
            <ac:cxnSpMk id="21" creationId="{9912F304-A7F4-F19F-C046-970395BD2B14}"/>
          </ac:cxnSpMkLst>
        </pc:cxnChg>
        <pc:cxnChg chg="mod">
          <ac:chgData name="Shukufa Musayeva" userId="925d085fcd50c50b" providerId="LiveId" clId="{599A5744-3EFA-4E05-A326-C1DEE9C12341}" dt="2023-09-08T09:58:40.470" v="824" actId="1036"/>
          <ac:cxnSpMkLst>
            <pc:docMk/>
            <pc:sldMk cId="4095183585" sldId="444"/>
            <ac:cxnSpMk id="23" creationId="{D577C57E-E5F5-DD62-9026-6D512C448525}"/>
          </ac:cxnSpMkLst>
        </pc:cxnChg>
        <pc:cxnChg chg="mod">
          <ac:chgData name="Shukufa Musayeva" userId="925d085fcd50c50b" providerId="LiveId" clId="{599A5744-3EFA-4E05-A326-C1DEE9C12341}" dt="2023-09-08T09:58:53.527" v="852" actId="20577"/>
          <ac:cxnSpMkLst>
            <pc:docMk/>
            <pc:sldMk cId="4095183585" sldId="444"/>
            <ac:cxnSpMk id="24" creationId="{426A0741-B36C-F51E-1AC5-7D709EBE1FF4}"/>
          </ac:cxnSpMkLst>
        </pc:cxnChg>
        <pc:cxnChg chg="mod">
          <ac:chgData name="Shukufa Musayeva" userId="925d085fcd50c50b" providerId="LiveId" clId="{599A5744-3EFA-4E05-A326-C1DEE9C12341}" dt="2023-09-08T10:44:36.560" v="1127" actId="20577"/>
          <ac:cxnSpMkLst>
            <pc:docMk/>
            <pc:sldMk cId="4095183585" sldId="444"/>
            <ac:cxnSpMk id="25" creationId="{016B1C98-44A7-1694-33A5-6BAFA0E81E44}"/>
          </ac:cxnSpMkLst>
        </pc:cxnChg>
        <pc:cxnChg chg="mod">
          <ac:chgData name="Shukufa Musayeva" userId="925d085fcd50c50b" providerId="LiveId" clId="{599A5744-3EFA-4E05-A326-C1DEE9C12341}" dt="2023-09-08T09:56:22.241" v="718" actId="20577"/>
          <ac:cxnSpMkLst>
            <pc:docMk/>
            <pc:sldMk cId="4095183585" sldId="444"/>
            <ac:cxnSpMk id="12304" creationId="{B2349CC4-95B2-7718-1992-82BE4F66970E}"/>
          </ac:cxnSpMkLst>
        </pc:cxnChg>
      </pc:sldChg>
      <pc:sldChg chg="addSp delSp modSp mod">
        <pc:chgData name="Shukufa Musayeva" userId="925d085fcd50c50b" providerId="LiveId" clId="{599A5744-3EFA-4E05-A326-C1DEE9C12341}" dt="2023-09-17T17:26:22.266" v="5980" actId="1076"/>
        <pc:sldMkLst>
          <pc:docMk/>
          <pc:sldMk cId="1345744157" sldId="448"/>
        </pc:sldMkLst>
        <pc:spChg chg="add del mod">
          <ac:chgData name="Shukufa Musayeva" userId="925d085fcd50c50b" providerId="LiveId" clId="{599A5744-3EFA-4E05-A326-C1DEE9C12341}" dt="2023-09-17T17:26:17.153" v="5979" actId="478"/>
          <ac:spMkLst>
            <pc:docMk/>
            <pc:sldMk cId="1345744157" sldId="448"/>
            <ac:spMk id="2" creationId="{C3FD9B9C-5794-4601-D134-1C5B8B5BFB33}"/>
          </ac:spMkLst>
        </pc:spChg>
        <pc:spChg chg="mod">
          <ac:chgData name="Shukufa Musayeva" userId="925d085fcd50c50b" providerId="LiveId" clId="{599A5744-3EFA-4E05-A326-C1DEE9C12341}" dt="2023-09-17T17:26:22.266" v="5980" actId="1076"/>
          <ac:spMkLst>
            <pc:docMk/>
            <pc:sldMk cId="1345744157" sldId="448"/>
            <ac:spMk id="3" creationId="{891C1B3C-970D-4089-BD67-294EACCC23D2}"/>
          </ac:spMkLst>
        </pc:spChg>
        <pc:spChg chg="del">
          <ac:chgData name="Shukufa Musayeva" userId="925d085fcd50c50b" providerId="LiveId" clId="{599A5744-3EFA-4E05-A326-C1DEE9C12341}" dt="2023-09-08T09:27:47.726" v="282" actId="478"/>
          <ac:spMkLst>
            <pc:docMk/>
            <pc:sldMk cId="1345744157" sldId="448"/>
            <ac:spMk id="4" creationId="{93E6121F-B261-B713-FDD8-900C587483E2}"/>
          </ac:spMkLst>
        </pc:spChg>
        <pc:spChg chg="mod">
          <ac:chgData name="Shukufa Musayeva" userId="925d085fcd50c50b" providerId="LiveId" clId="{599A5744-3EFA-4E05-A326-C1DEE9C12341}" dt="2023-09-17T13:00:15.680" v="5686" actId="1037"/>
          <ac:spMkLst>
            <pc:docMk/>
            <pc:sldMk cId="1345744157" sldId="448"/>
            <ac:spMk id="5" creationId="{16AE5978-5CF8-56BC-6102-FE0916F6DB70}"/>
          </ac:spMkLst>
        </pc:spChg>
        <pc:spChg chg="mod">
          <ac:chgData name="Shukufa Musayeva" userId="925d085fcd50c50b" providerId="LiveId" clId="{599A5744-3EFA-4E05-A326-C1DEE9C12341}" dt="2023-09-17T12:58:41.727" v="5662" actId="403"/>
          <ac:spMkLst>
            <pc:docMk/>
            <pc:sldMk cId="1345744157" sldId="448"/>
            <ac:spMk id="6" creationId="{601BD580-0BB3-2ABB-C8F9-EB0AC75D6FE0}"/>
          </ac:spMkLst>
        </pc:spChg>
        <pc:spChg chg="mod">
          <ac:chgData name="Shukufa Musayeva" userId="925d085fcd50c50b" providerId="LiveId" clId="{599A5744-3EFA-4E05-A326-C1DEE9C12341}" dt="2023-09-09T05:36:49.012" v="2853" actId="1036"/>
          <ac:spMkLst>
            <pc:docMk/>
            <pc:sldMk cId="1345744157" sldId="448"/>
            <ac:spMk id="7" creationId="{278E57C8-4B25-55E5-5906-953C26DFCE69}"/>
          </ac:spMkLst>
        </pc:spChg>
        <pc:spChg chg="mod">
          <ac:chgData name="Shukufa Musayeva" userId="925d085fcd50c50b" providerId="LiveId" clId="{599A5744-3EFA-4E05-A326-C1DEE9C12341}" dt="2023-09-09T06:01:36.798" v="3269" actId="1038"/>
          <ac:spMkLst>
            <pc:docMk/>
            <pc:sldMk cId="1345744157" sldId="448"/>
            <ac:spMk id="8" creationId="{0A490AC1-879C-CF63-403F-8D266A18B0CC}"/>
          </ac:spMkLst>
        </pc:spChg>
        <pc:spChg chg="mod">
          <ac:chgData name="Shukufa Musayeva" userId="925d085fcd50c50b" providerId="LiveId" clId="{599A5744-3EFA-4E05-A326-C1DEE9C12341}" dt="2023-09-17T13:01:00.374" v="5692"/>
          <ac:spMkLst>
            <pc:docMk/>
            <pc:sldMk cId="1345744157" sldId="448"/>
            <ac:spMk id="9" creationId="{3CD06AA6-A21D-7127-DD90-ACE97FA5B7FC}"/>
          </ac:spMkLst>
        </pc:spChg>
        <pc:spChg chg="mod">
          <ac:chgData name="Shukufa Musayeva" userId="925d085fcd50c50b" providerId="LiveId" clId="{599A5744-3EFA-4E05-A326-C1DEE9C12341}" dt="2023-09-17T13:00:33.652" v="5688" actId="113"/>
          <ac:spMkLst>
            <pc:docMk/>
            <pc:sldMk cId="1345744157" sldId="448"/>
            <ac:spMk id="10" creationId="{188162B8-D7FD-83EC-2293-74941446BE55}"/>
          </ac:spMkLst>
        </pc:spChg>
        <pc:spChg chg="add mod">
          <ac:chgData name="Shukufa Musayeva" userId="925d085fcd50c50b" providerId="LiveId" clId="{599A5744-3EFA-4E05-A326-C1DEE9C12341}" dt="2023-09-08T09:27:48.534" v="283"/>
          <ac:spMkLst>
            <pc:docMk/>
            <pc:sldMk cId="1345744157" sldId="448"/>
            <ac:spMk id="11" creationId="{23F01D52-A28F-3153-ACCE-A1C484AF263E}"/>
          </ac:spMkLst>
        </pc:spChg>
        <pc:spChg chg="mod">
          <ac:chgData name="Shukufa Musayeva" userId="925d085fcd50c50b" providerId="LiveId" clId="{599A5744-3EFA-4E05-A326-C1DEE9C12341}" dt="2023-09-17T13:00:37.770" v="5689" actId="113"/>
          <ac:spMkLst>
            <pc:docMk/>
            <pc:sldMk cId="1345744157" sldId="448"/>
            <ac:spMk id="12" creationId="{FFB18EF5-FF45-9F43-906D-018230AB8788}"/>
          </ac:spMkLst>
        </pc:spChg>
        <pc:spChg chg="mod">
          <ac:chgData name="Shukufa Musayeva" userId="925d085fcd50c50b" providerId="LiveId" clId="{599A5744-3EFA-4E05-A326-C1DEE9C12341}" dt="2023-09-09T05:44:48.364" v="3011" actId="20577"/>
          <ac:spMkLst>
            <pc:docMk/>
            <pc:sldMk cId="1345744157" sldId="448"/>
            <ac:spMk id="14" creationId="{13CFDAE0-5DB3-9910-93FC-9F81027225F7}"/>
          </ac:spMkLst>
        </pc:spChg>
        <pc:spChg chg="mod">
          <ac:chgData name="Shukufa Musayeva" userId="925d085fcd50c50b" providerId="LiveId" clId="{599A5744-3EFA-4E05-A326-C1DEE9C12341}" dt="2023-09-17T12:59:08.636" v="5669" actId="113"/>
          <ac:spMkLst>
            <pc:docMk/>
            <pc:sldMk cId="1345744157" sldId="448"/>
            <ac:spMk id="31" creationId="{C49B8B9D-A9E3-DAB9-8104-623FD9080AE7}"/>
          </ac:spMkLst>
        </pc:spChg>
        <pc:spChg chg="mod">
          <ac:chgData name="Shukufa Musayeva" userId="925d085fcd50c50b" providerId="LiveId" clId="{599A5744-3EFA-4E05-A326-C1DEE9C12341}" dt="2023-09-17T13:01:19.532" v="5698" actId="1035"/>
          <ac:spMkLst>
            <pc:docMk/>
            <pc:sldMk cId="1345744157" sldId="448"/>
            <ac:spMk id="20482" creationId="{EB1397C7-54A1-4584-A0D2-A5698C695840}"/>
          </ac:spMkLst>
        </pc:spChg>
        <pc:spChg chg="mod">
          <ac:chgData name="Shukufa Musayeva" userId="925d085fcd50c50b" providerId="LiveId" clId="{599A5744-3EFA-4E05-A326-C1DEE9C12341}" dt="2023-09-17T12:58:58.453" v="5666" actId="113"/>
          <ac:spMkLst>
            <pc:docMk/>
            <pc:sldMk cId="1345744157" sldId="448"/>
            <ac:spMk id="20484" creationId="{18B18959-066C-D290-25B3-0BCA4FD346B3}"/>
          </ac:spMkLst>
        </pc:spChg>
        <pc:spChg chg="mod">
          <ac:chgData name="Shukufa Musayeva" userId="925d085fcd50c50b" providerId="LiveId" clId="{599A5744-3EFA-4E05-A326-C1DEE9C12341}" dt="2023-09-17T13:00:25.248" v="5687"/>
          <ac:spMkLst>
            <pc:docMk/>
            <pc:sldMk cId="1345744157" sldId="448"/>
            <ac:spMk id="20492" creationId="{696C6182-CE28-A1AD-DCBC-82AD325466BC}"/>
          </ac:spMkLst>
        </pc:spChg>
        <pc:cxnChg chg="mod">
          <ac:chgData name="Shukufa Musayeva" userId="925d085fcd50c50b" providerId="LiveId" clId="{599A5744-3EFA-4E05-A326-C1DEE9C12341}" dt="2023-09-17T13:00:15.680" v="5686" actId="1037"/>
          <ac:cxnSpMkLst>
            <pc:docMk/>
            <pc:sldMk cId="1345744157" sldId="448"/>
            <ac:cxnSpMk id="13" creationId="{C5CD60FF-660A-8761-6E1C-60D4992782D7}"/>
          </ac:cxnSpMkLst>
        </pc:cxnChg>
        <pc:cxnChg chg="mod">
          <ac:chgData name="Shukufa Musayeva" userId="925d085fcd50c50b" providerId="LiveId" clId="{599A5744-3EFA-4E05-A326-C1DEE9C12341}" dt="2023-09-17T13:00:58.915" v="5691" actId="403"/>
          <ac:cxnSpMkLst>
            <pc:docMk/>
            <pc:sldMk cId="1345744157" sldId="448"/>
            <ac:cxnSpMk id="15" creationId="{6FD5C892-0E5D-CEF6-8965-6D88AFD352B6}"/>
          </ac:cxnSpMkLst>
        </pc:cxnChg>
        <pc:cxnChg chg="mod">
          <ac:chgData name="Shukufa Musayeva" userId="925d085fcd50c50b" providerId="LiveId" clId="{599A5744-3EFA-4E05-A326-C1DEE9C12341}" dt="2023-09-17T12:58:41.727" v="5662" actId="403"/>
          <ac:cxnSpMkLst>
            <pc:docMk/>
            <pc:sldMk cId="1345744157" sldId="448"/>
            <ac:cxnSpMk id="16" creationId="{20D1800D-CBB2-6C7E-DA26-A8075B465FB7}"/>
          </ac:cxnSpMkLst>
        </pc:cxnChg>
        <pc:cxnChg chg="mod">
          <ac:chgData name="Shukufa Musayeva" userId="925d085fcd50c50b" providerId="LiveId" clId="{599A5744-3EFA-4E05-A326-C1DEE9C12341}" dt="2023-09-17T12:58:41.727" v="5662" actId="403"/>
          <ac:cxnSpMkLst>
            <pc:docMk/>
            <pc:sldMk cId="1345744157" sldId="448"/>
            <ac:cxnSpMk id="19" creationId="{6EBE8E37-5396-D2FE-1428-C40ED8FB30D3}"/>
          </ac:cxnSpMkLst>
        </pc:cxnChg>
        <pc:cxnChg chg="mod">
          <ac:chgData name="Shukufa Musayeva" userId="925d085fcd50c50b" providerId="LiveId" clId="{599A5744-3EFA-4E05-A326-C1DEE9C12341}" dt="2023-09-17T13:00:33.652" v="5688" actId="113"/>
          <ac:cxnSpMkLst>
            <pc:docMk/>
            <pc:sldMk cId="1345744157" sldId="448"/>
            <ac:cxnSpMk id="22" creationId="{0D9F5822-9E39-B01B-804B-14A02EFE7177}"/>
          </ac:cxnSpMkLst>
        </pc:cxnChg>
        <pc:cxnChg chg="mod">
          <ac:chgData name="Shukufa Musayeva" userId="925d085fcd50c50b" providerId="LiveId" clId="{599A5744-3EFA-4E05-A326-C1DEE9C12341}" dt="2023-09-17T12:58:58.453" v="5666" actId="113"/>
          <ac:cxnSpMkLst>
            <pc:docMk/>
            <pc:sldMk cId="1345744157" sldId="448"/>
            <ac:cxnSpMk id="25" creationId="{43909DF4-CCF7-611D-9F63-9FD8E6C96511}"/>
          </ac:cxnSpMkLst>
        </pc:cxnChg>
        <pc:cxnChg chg="mod">
          <ac:chgData name="Shukufa Musayeva" userId="925d085fcd50c50b" providerId="LiveId" clId="{599A5744-3EFA-4E05-A326-C1DEE9C12341}" dt="2023-09-17T13:00:37.770" v="5689" actId="113"/>
          <ac:cxnSpMkLst>
            <pc:docMk/>
            <pc:sldMk cId="1345744157" sldId="448"/>
            <ac:cxnSpMk id="29" creationId="{641533BD-A25B-88A3-99EF-B4D49EC78031}"/>
          </ac:cxnSpMkLst>
        </pc:cxnChg>
        <pc:cxnChg chg="mod">
          <ac:chgData name="Shukufa Musayeva" userId="925d085fcd50c50b" providerId="LiveId" clId="{599A5744-3EFA-4E05-A326-C1DEE9C12341}" dt="2023-09-17T12:59:08.636" v="5669" actId="113"/>
          <ac:cxnSpMkLst>
            <pc:docMk/>
            <pc:sldMk cId="1345744157" sldId="448"/>
            <ac:cxnSpMk id="20480" creationId="{AAD88682-1ABA-BD8A-AE8A-C1FCEC4ED81B}"/>
          </ac:cxnSpMkLst>
        </pc:cxnChg>
        <pc:cxnChg chg="mod">
          <ac:chgData name="Shukufa Musayeva" userId="925d085fcd50c50b" providerId="LiveId" clId="{599A5744-3EFA-4E05-A326-C1DEE9C12341}" dt="2023-09-17T13:00:37.770" v="5689" actId="113"/>
          <ac:cxnSpMkLst>
            <pc:docMk/>
            <pc:sldMk cId="1345744157" sldId="448"/>
            <ac:cxnSpMk id="20485" creationId="{55516980-B4EB-676C-1F3A-77A3DB534C2F}"/>
          </ac:cxnSpMkLst>
        </pc:cxnChg>
        <pc:cxnChg chg="mod">
          <ac:chgData name="Shukufa Musayeva" userId="925d085fcd50c50b" providerId="LiveId" clId="{599A5744-3EFA-4E05-A326-C1DEE9C12341}" dt="2023-09-17T13:00:37.770" v="5689" actId="113"/>
          <ac:cxnSpMkLst>
            <pc:docMk/>
            <pc:sldMk cId="1345744157" sldId="448"/>
            <ac:cxnSpMk id="20488" creationId="{4550AF46-4A3C-E571-2878-3758B271A632}"/>
          </ac:cxnSpMkLst>
        </pc:cxnChg>
      </pc:sldChg>
      <pc:sldChg chg="addSp delSp modSp mod">
        <pc:chgData name="Shukufa Musayeva" userId="925d085fcd50c50b" providerId="LiveId" clId="{599A5744-3EFA-4E05-A326-C1DEE9C12341}" dt="2023-09-17T13:10:57.723" v="5779" actId="1037"/>
        <pc:sldMkLst>
          <pc:docMk/>
          <pc:sldMk cId="3320789951" sldId="450"/>
        </pc:sldMkLst>
        <pc:spChg chg="del">
          <ac:chgData name="Shukufa Musayeva" userId="925d085fcd50c50b" providerId="LiveId" clId="{599A5744-3EFA-4E05-A326-C1DEE9C12341}" dt="2023-09-08T09:28:32.619" v="294" actId="478"/>
          <ac:spMkLst>
            <pc:docMk/>
            <pc:sldMk cId="3320789951" sldId="450"/>
            <ac:spMk id="2" creationId="{3628DD56-AC25-8FDD-C117-4E06E10EC7D6}"/>
          </ac:spMkLst>
        </pc:spChg>
        <pc:spChg chg="del">
          <ac:chgData name="Shukufa Musayeva" userId="925d085fcd50c50b" providerId="LiveId" clId="{599A5744-3EFA-4E05-A326-C1DEE9C12341}" dt="2023-09-08T09:23:14.391" v="227" actId="478"/>
          <ac:spMkLst>
            <pc:docMk/>
            <pc:sldMk cId="3320789951" sldId="450"/>
            <ac:spMk id="3" creationId="{891C1B3C-970D-4089-BD67-294EACCC23D2}"/>
          </ac:spMkLst>
        </pc:spChg>
        <pc:spChg chg="add mod">
          <ac:chgData name="Shukufa Musayeva" userId="925d085fcd50c50b" providerId="LiveId" clId="{599A5744-3EFA-4E05-A326-C1DEE9C12341}" dt="2023-09-08T09:23:16.295" v="228"/>
          <ac:spMkLst>
            <pc:docMk/>
            <pc:sldMk cId="3320789951" sldId="450"/>
            <ac:spMk id="4" creationId="{34230A9A-5FD5-ADA2-13C0-796C77796EF4}"/>
          </ac:spMkLst>
        </pc:spChg>
        <pc:spChg chg="add mod">
          <ac:chgData name="Shukufa Musayeva" userId="925d085fcd50c50b" providerId="LiveId" clId="{599A5744-3EFA-4E05-A326-C1DEE9C12341}" dt="2023-09-08T09:28:33.571" v="295"/>
          <ac:spMkLst>
            <pc:docMk/>
            <pc:sldMk cId="3320789951" sldId="450"/>
            <ac:spMk id="5" creationId="{5582E73B-4EB2-3D36-D7CA-D5CC34D5CF02}"/>
          </ac:spMkLst>
        </pc:spChg>
        <pc:spChg chg="mod">
          <ac:chgData name="Shukufa Musayeva" userId="925d085fcd50c50b" providerId="LiveId" clId="{599A5744-3EFA-4E05-A326-C1DEE9C12341}" dt="2023-09-17T13:10:10.573" v="5741"/>
          <ac:spMkLst>
            <pc:docMk/>
            <pc:sldMk cId="3320789951" sldId="450"/>
            <ac:spMk id="6" creationId="{601BD580-0BB3-2ABB-C8F9-EB0AC75D6FE0}"/>
          </ac:spMkLst>
        </pc:spChg>
        <pc:spChg chg="mod">
          <ac:chgData name="Shukufa Musayeva" userId="925d085fcd50c50b" providerId="LiveId" clId="{599A5744-3EFA-4E05-A326-C1DEE9C12341}" dt="2023-09-17T13:10:15.418" v="5742" actId="113"/>
          <ac:spMkLst>
            <pc:docMk/>
            <pc:sldMk cId="3320789951" sldId="450"/>
            <ac:spMk id="7" creationId="{278E57C8-4B25-55E5-5906-953C26DFCE69}"/>
          </ac:spMkLst>
        </pc:spChg>
        <pc:spChg chg="mod">
          <ac:chgData name="Shukufa Musayeva" userId="925d085fcd50c50b" providerId="LiveId" clId="{599A5744-3EFA-4E05-A326-C1DEE9C12341}" dt="2023-09-17T13:10:28.485" v="5745" actId="403"/>
          <ac:spMkLst>
            <pc:docMk/>
            <pc:sldMk cId="3320789951" sldId="450"/>
            <ac:spMk id="10" creationId="{188162B8-D7FD-83EC-2293-74941446BE55}"/>
          </ac:spMkLst>
        </pc:spChg>
        <pc:spChg chg="mod">
          <ac:chgData name="Shukufa Musayeva" userId="925d085fcd50c50b" providerId="LiveId" clId="{599A5744-3EFA-4E05-A326-C1DEE9C12341}" dt="2023-09-17T13:09:48.567" v="5734" actId="403"/>
          <ac:spMkLst>
            <pc:docMk/>
            <pc:sldMk cId="3320789951" sldId="450"/>
            <ac:spMk id="12" creationId="{15BB3443-3174-9A2C-D617-70272B70A0FE}"/>
          </ac:spMkLst>
        </pc:spChg>
        <pc:spChg chg="mod">
          <ac:chgData name="Shukufa Musayeva" userId="925d085fcd50c50b" providerId="LiveId" clId="{599A5744-3EFA-4E05-A326-C1DEE9C12341}" dt="2023-09-17T13:10:48.198" v="5768" actId="1037"/>
          <ac:spMkLst>
            <pc:docMk/>
            <pc:sldMk cId="3320789951" sldId="450"/>
            <ac:spMk id="21" creationId="{2403288E-72A8-3C1F-9039-5CAC476C81A3}"/>
          </ac:spMkLst>
        </pc:spChg>
        <pc:spChg chg="mod">
          <ac:chgData name="Shukufa Musayeva" userId="925d085fcd50c50b" providerId="LiveId" clId="{599A5744-3EFA-4E05-A326-C1DEE9C12341}" dt="2023-09-17T13:10:57.723" v="5779" actId="1037"/>
          <ac:spMkLst>
            <pc:docMk/>
            <pc:sldMk cId="3320789951" sldId="450"/>
            <ac:spMk id="23" creationId="{57E64FFD-8752-0EE8-CB50-2BC6B58EEDD7}"/>
          </ac:spMkLst>
        </pc:spChg>
        <pc:spChg chg="mod">
          <ac:chgData name="Shukufa Musayeva" userId="925d085fcd50c50b" providerId="LiveId" clId="{599A5744-3EFA-4E05-A326-C1DEE9C12341}" dt="2023-09-17T13:08:58.961" v="5729" actId="1076"/>
          <ac:spMkLst>
            <pc:docMk/>
            <pc:sldMk cId="3320789951" sldId="450"/>
            <ac:spMk id="20482" creationId="{EB1397C7-54A1-4584-A0D2-A5698C695840}"/>
          </ac:spMkLst>
        </pc:spChg>
        <pc:spChg chg="mod">
          <ac:chgData name="Shukufa Musayeva" userId="925d085fcd50c50b" providerId="LiveId" clId="{599A5744-3EFA-4E05-A326-C1DEE9C12341}" dt="2023-09-17T13:10:03.355" v="5738" actId="403"/>
          <ac:spMkLst>
            <pc:docMk/>
            <pc:sldMk cId="3320789951" sldId="450"/>
            <ac:spMk id="20502" creationId="{57F38C12-E016-63DB-7AAE-F5B209FE6D16}"/>
          </ac:spMkLst>
        </pc:spChg>
        <pc:spChg chg="mod">
          <ac:chgData name="Shukufa Musayeva" userId="925d085fcd50c50b" providerId="LiveId" clId="{599A5744-3EFA-4E05-A326-C1DEE9C12341}" dt="2023-09-17T13:10:19.440" v="5743" actId="113"/>
          <ac:spMkLst>
            <pc:docMk/>
            <pc:sldMk cId="3320789951" sldId="450"/>
            <ac:spMk id="20513" creationId="{FB4F4E9A-AB36-0AFF-DF6F-F1559A753EA2}"/>
          </ac:spMkLst>
        </pc:spChg>
        <pc:grpChg chg="add mod">
          <ac:chgData name="Shukufa Musayeva" userId="925d085fcd50c50b" providerId="LiveId" clId="{599A5744-3EFA-4E05-A326-C1DEE9C12341}" dt="2023-09-17T13:09:20.309" v="5730" actId="164"/>
          <ac:grpSpMkLst>
            <pc:docMk/>
            <pc:sldMk cId="3320789951" sldId="450"/>
            <ac:grpSpMk id="2" creationId="{CB87C6F3-B741-4425-ECC2-0FEDDBAC1B8E}"/>
          </ac:grpSpMkLst>
        </pc:grpChg>
        <pc:cxnChg chg="mod">
          <ac:chgData name="Shukufa Musayeva" userId="925d085fcd50c50b" providerId="LiveId" clId="{599A5744-3EFA-4E05-A326-C1DEE9C12341}" dt="2023-09-17T13:09:48.567" v="5734" actId="403"/>
          <ac:cxnSpMkLst>
            <pc:docMk/>
            <pc:sldMk cId="3320789951" sldId="450"/>
            <ac:cxnSpMk id="19" creationId="{6EBE8E37-5396-D2FE-1428-C40ED8FB30D3}"/>
          </ac:cxnSpMkLst>
        </pc:cxnChg>
        <pc:cxnChg chg="mod">
          <ac:chgData name="Shukufa Musayeva" userId="925d085fcd50c50b" providerId="LiveId" clId="{599A5744-3EFA-4E05-A326-C1DEE9C12341}" dt="2023-09-17T13:10:28.485" v="5745" actId="403"/>
          <ac:cxnSpMkLst>
            <pc:docMk/>
            <pc:sldMk cId="3320789951" sldId="450"/>
            <ac:cxnSpMk id="22" creationId="{0D9F5822-9E39-B01B-804B-14A02EFE7177}"/>
          </ac:cxnSpMkLst>
        </pc:cxnChg>
        <pc:cxnChg chg="mod">
          <ac:chgData name="Shukufa Musayeva" userId="925d085fcd50c50b" providerId="LiveId" clId="{599A5744-3EFA-4E05-A326-C1DEE9C12341}" dt="2023-09-17T13:09:48.567" v="5734" actId="403"/>
          <ac:cxnSpMkLst>
            <pc:docMk/>
            <pc:sldMk cId="3320789951" sldId="450"/>
            <ac:cxnSpMk id="24" creationId="{751EAFFD-467E-7F3E-28BC-A36D811BBA7A}"/>
          </ac:cxnSpMkLst>
        </pc:cxnChg>
        <pc:cxnChg chg="mod">
          <ac:chgData name="Shukufa Musayeva" userId="925d085fcd50c50b" providerId="LiveId" clId="{599A5744-3EFA-4E05-A326-C1DEE9C12341}" dt="2023-09-17T13:10:48.198" v="5768" actId="1037"/>
          <ac:cxnSpMkLst>
            <pc:docMk/>
            <pc:sldMk cId="3320789951" sldId="450"/>
            <ac:cxnSpMk id="20483" creationId="{A4ABFD56-F962-5659-3192-B08A1D907200}"/>
          </ac:cxnSpMkLst>
        </pc:cxnChg>
        <pc:cxnChg chg="mod">
          <ac:chgData name="Shukufa Musayeva" userId="925d085fcd50c50b" providerId="LiveId" clId="{599A5744-3EFA-4E05-A326-C1DEE9C12341}" dt="2023-09-17T13:10:09.402" v="5740" actId="403"/>
          <ac:cxnSpMkLst>
            <pc:docMk/>
            <pc:sldMk cId="3320789951" sldId="450"/>
            <ac:cxnSpMk id="20488" creationId="{41640F2D-8A4A-5D34-ECEF-A4C729E08743}"/>
          </ac:cxnSpMkLst>
        </pc:cxnChg>
        <pc:cxnChg chg="mod">
          <ac:chgData name="Shukufa Musayeva" userId="925d085fcd50c50b" providerId="LiveId" clId="{599A5744-3EFA-4E05-A326-C1DEE9C12341}" dt="2023-09-17T13:10:57.723" v="5779" actId="1037"/>
          <ac:cxnSpMkLst>
            <pc:docMk/>
            <pc:sldMk cId="3320789951" sldId="450"/>
            <ac:cxnSpMk id="20525" creationId="{15A46C95-2A1C-176F-75FA-65B5F9CFA13F}"/>
          </ac:cxnSpMkLst>
        </pc:cxnChg>
        <pc:cxnChg chg="mod">
          <ac:chgData name="Shukufa Musayeva" userId="925d085fcd50c50b" providerId="LiveId" clId="{599A5744-3EFA-4E05-A326-C1DEE9C12341}" dt="2023-09-17T13:10:09.402" v="5740" actId="403"/>
          <ac:cxnSpMkLst>
            <pc:docMk/>
            <pc:sldMk cId="3320789951" sldId="450"/>
            <ac:cxnSpMk id="20529" creationId="{F434D183-D73F-6B48-EB8F-E489DF4BE5C9}"/>
          </ac:cxnSpMkLst>
        </pc:cxnChg>
      </pc:sldChg>
      <pc:sldChg chg="addSp delSp modSp mod">
        <pc:chgData name="Shukufa Musayeva" userId="925d085fcd50c50b" providerId="LiveId" clId="{599A5744-3EFA-4E05-A326-C1DEE9C12341}" dt="2023-09-17T13:14:03.293" v="5838" actId="1076"/>
        <pc:sldMkLst>
          <pc:docMk/>
          <pc:sldMk cId="2663919805" sldId="452"/>
        </pc:sldMkLst>
        <pc:spChg chg="del">
          <ac:chgData name="Shukufa Musayeva" userId="925d085fcd50c50b" providerId="LiveId" clId="{599A5744-3EFA-4E05-A326-C1DEE9C12341}" dt="2023-09-08T09:28:59.957" v="298" actId="478"/>
          <ac:spMkLst>
            <pc:docMk/>
            <pc:sldMk cId="2663919805" sldId="452"/>
            <ac:spMk id="2" creationId="{38E0E733-D02D-91CD-F4F0-F964D4010F19}"/>
          </ac:spMkLst>
        </pc:spChg>
        <pc:spChg chg="del">
          <ac:chgData name="Shukufa Musayeva" userId="925d085fcd50c50b" providerId="LiveId" clId="{599A5744-3EFA-4E05-A326-C1DEE9C12341}" dt="2023-09-08T09:23:29.847" v="230" actId="478"/>
          <ac:spMkLst>
            <pc:docMk/>
            <pc:sldMk cId="2663919805" sldId="452"/>
            <ac:spMk id="3" creationId="{891C1B3C-970D-4089-BD67-294EACCC23D2}"/>
          </ac:spMkLst>
        </pc:spChg>
        <pc:spChg chg="add mod">
          <ac:chgData name="Shukufa Musayeva" userId="925d085fcd50c50b" providerId="LiveId" clId="{599A5744-3EFA-4E05-A326-C1DEE9C12341}" dt="2023-09-08T09:23:32.098" v="231"/>
          <ac:spMkLst>
            <pc:docMk/>
            <pc:sldMk cId="2663919805" sldId="452"/>
            <ac:spMk id="4" creationId="{F691B61D-852C-A923-C148-78D17B7A0EB6}"/>
          </ac:spMkLst>
        </pc:spChg>
        <pc:spChg chg="add mod">
          <ac:chgData name="Shukufa Musayeva" userId="925d085fcd50c50b" providerId="LiveId" clId="{599A5744-3EFA-4E05-A326-C1DEE9C12341}" dt="2023-09-08T09:29:00.797" v="299"/>
          <ac:spMkLst>
            <pc:docMk/>
            <pc:sldMk cId="2663919805" sldId="452"/>
            <ac:spMk id="5" creationId="{8403E4D3-6533-C009-8036-BFA705645336}"/>
          </ac:spMkLst>
        </pc:spChg>
        <pc:spChg chg="mod">
          <ac:chgData name="Shukufa Musayeva" userId="925d085fcd50c50b" providerId="LiveId" clId="{599A5744-3EFA-4E05-A326-C1DEE9C12341}" dt="2023-09-17T13:13:59.762" v="5837" actId="164"/>
          <ac:spMkLst>
            <pc:docMk/>
            <pc:sldMk cId="2663919805" sldId="452"/>
            <ac:spMk id="7" creationId="{278E57C8-4B25-55E5-5906-953C26DFCE69}"/>
          </ac:spMkLst>
        </pc:spChg>
        <pc:spChg chg="mod">
          <ac:chgData name="Shukufa Musayeva" userId="925d085fcd50c50b" providerId="LiveId" clId="{599A5744-3EFA-4E05-A326-C1DEE9C12341}" dt="2023-09-17T13:13:59.762" v="5837" actId="164"/>
          <ac:spMkLst>
            <pc:docMk/>
            <pc:sldMk cId="2663919805" sldId="452"/>
            <ac:spMk id="8" creationId="{0A490AC1-879C-CF63-403F-8D266A18B0CC}"/>
          </ac:spMkLst>
        </pc:spChg>
        <pc:spChg chg="add del mod">
          <ac:chgData name="Shukufa Musayeva" userId="925d085fcd50c50b" providerId="LiveId" clId="{599A5744-3EFA-4E05-A326-C1DEE9C12341}" dt="2023-09-09T23:40:33.375" v="4751" actId="478"/>
          <ac:spMkLst>
            <pc:docMk/>
            <pc:sldMk cId="2663919805" sldId="452"/>
            <ac:spMk id="9" creationId="{74ED5639-BBC9-25EA-3C41-1C8E6408FE49}"/>
          </ac:spMkLst>
        </pc:spChg>
        <pc:spChg chg="mod">
          <ac:chgData name="Shukufa Musayeva" userId="925d085fcd50c50b" providerId="LiveId" clId="{599A5744-3EFA-4E05-A326-C1DEE9C12341}" dt="2023-09-17T13:13:59.762" v="5837" actId="164"/>
          <ac:spMkLst>
            <pc:docMk/>
            <pc:sldMk cId="2663919805" sldId="452"/>
            <ac:spMk id="12" creationId="{15BB3443-3174-9A2C-D617-70272B70A0FE}"/>
          </ac:spMkLst>
        </pc:spChg>
        <pc:spChg chg="mod">
          <ac:chgData name="Shukufa Musayeva" userId="925d085fcd50c50b" providerId="LiveId" clId="{599A5744-3EFA-4E05-A326-C1DEE9C12341}" dt="2023-09-17T13:13:59.762" v="5837" actId="164"/>
          <ac:spMkLst>
            <pc:docMk/>
            <pc:sldMk cId="2663919805" sldId="452"/>
            <ac:spMk id="21" creationId="{2403288E-72A8-3C1F-9039-5CAC476C81A3}"/>
          </ac:spMkLst>
        </pc:spChg>
        <pc:spChg chg="mod">
          <ac:chgData name="Shukufa Musayeva" userId="925d085fcd50c50b" providerId="LiveId" clId="{599A5744-3EFA-4E05-A326-C1DEE9C12341}" dt="2023-09-17T13:12:47.656" v="5796" actId="1076"/>
          <ac:spMkLst>
            <pc:docMk/>
            <pc:sldMk cId="2663919805" sldId="452"/>
            <ac:spMk id="20482" creationId="{EB1397C7-54A1-4584-A0D2-A5698C695840}"/>
          </ac:spMkLst>
        </pc:spChg>
        <pc:grpChg chg="add mod">
          <ac:chgData name="Shukufa Musayeva" userId="925d085fcd50c50b" providerId="LiveId" clId="{599A5744-3EFA-4E05-A326-C1DEE9C12341}" dt="2023-09-17T13:14:03.293" v="5838" actId="1076"/>
          <ac:grpSpMkLst>
            <pc:docMk/>
            <pc:sldMk cId="2663919805" sldId="452"/>
            <ac:grpSpMk id="10" creationId="{D12D293D-B39E-4C58-1EC4-6E54F54C6117}"/>
          </ac:grpSpMkLst>
        </pc:grpChg>
        <pc:cxnChg chg="mod">
          <ac:chgData name="Shukufa Musayeva" userId="925d085fcd50c50b" providerId="LiveId" clId="{599A5744-3EFA-4E05-A326-C1DEE9C12341}" dt="2023-09-17T13:14:03.293" v="5838" actId="1076"/>
          <ac:cxnSpMkLst>
            <pc:docMk/>
            <pc:sldMk cId="2663919805" sldId="452"/>
            <ac:cxnSpMk id="16" creationId="{20D1800D-CBB2-6C7E-DA26-A8075B465FB7}"/>
          </ac:cxnSpMkLst>
        </pc:cxnChg>
        <pc:cxnChg chg="mod">
          <ac:chgData name="Shukufa Musayeva" userId="925d085fcd50c50b" providerId="LiveId" clId="{599A5744-3EFA-4E05-A326-C1DEE9C12341}" dt="2023-09-17T13:14:03.293" v="5838" actId="1076"/>
          <ac:cxnSpMkLst>
            <pc:docMk/>
            <pc:sldMk cId="2663919805" sldId="452"/>
            <ac:cxnSpMk id="19" creationId="{6EBE8E37-5396-D2FE-1428-C40ED8FB30D3}"/>
          </ac:cxnSpMkLst>
        </pc:cxnChg>
        <pc:cxnChg chg="mod">
          <ac:chgData name="Shukufa Musayeva" userId="925d085fcd50c50b" providerId="LiveId" clId="{599A5744-3EFA-4E05-A326-C1DEE9C12341}" dt="2023-09-17T13:14:03.293" v="5838" actId="1076"/>
          <ac:cxnSpMkLst>
            <pc:docMk/>
            <pc:sldMk cId="2663919805" sldId="452"/>
            <ac:cxnSpMk id="24" creationId="{751EAFFD-467E-7F3E-28BC-A36D811BBA7A}"/>
          </ac:cxnSpMkLst>
        </pc:cxnChg>
      </pc:sldChg>
      <pc:sldChg chg="addSp delSp modSp mod">
        <pc:chgData name="Shukufa Musayeva" userId="925d085fcd50c50b" providerId="LiveId" clId="{599A5744-3EFA-4E05-A326-C1DEE9C12341}" dt="2023-09-17T13:19:36.010" v="5910" actId="1035"/>
        <pc:sldMkLst>
          <pc:docMk/>
          <pc:sldMk cId="1509188001" sldId="453"/>
        </pc:sldMkLst>
        <pc:spChg chg="mod">
          <ac:chgData name="Shukufa Musayeva" userId="925d085fcd50c50b" providerId="LiveId" clId="{599A5744-3EFA-4E05-A326-C1DEE9C12341}" dt="2023-09-17T13:15:31.596" v="5854"/>
          <ac:spMkLst>
            <pc:docMk/>
            <pc:sldMk cId="1509188001" sldId="453"/>
            <ac:spMk id="2" creationId="{68471F6A-BDF1-6F50-DDFC-722BAE1F8B13}"/>
          </ac:spMkLst>
        </pc:spChg>
        <pc:spChg chg="mod">
          <ac:chgData name="Shukufa Musayeva" userId="925d085fcd50c50b" providerId="LiveId" clId="{599A5744-3EFA-4E05-A326-C1DEE9C12341}" dt="2023-09-17T13:16:00.795" v="5859" actId="207"/>
          <ac:spMkLst>
            <pc:docMk/>
            <pc:sldMk cId="1509188001" sldId="453"/>
            <ac:spMk id="3" creationId="{F297FAD8-35F6-2CBA-C5BE-6500885B9782}"/>
          </ac:spMkLst>
        </pc:spChg>
        <pc:spChg chg="mod">
          <ac:chgData name="Shukufa Musayeva" userId="925d085fcd50c50b" providerId="LiveId" clId="{599A5744-3EFA-4E05-A326-C1DEE9C12341}" dt="2023-09-17T13:16:32.097" v="5861"/>
          <ac:spMkLst>
            <pc:docMk/>
            <pc:sldMk cId="1509188001" sldId="453"/>
            <ac:spMk id="4" creationId="{48DA3753-9F4B-0763-DA73-82FED8D4D74B}"/>
          </ac:spMkLst>
        </pc:spChg>
        <pc:spChg chg="mod">
          <ac:chgData name="Shukufa Musayeva" userId="925d085fcd50c50b" providerId="LiveId" clId="{599A5744-3EFA-4E05-A326-C1DEE9C12341}" dt="2023-09-17T13:19:36.010" v="5910" actId="1035"/>
          <ac:spMkLst>
            <pc:docMk/>
            <pc:sldMk cId="1509188001" sldId="453"/>
            <ac:spMk id="5" creationId="{8801541A-FB5D-691C-D294-1D508FE17061}"/>
          </ac:spMkLst>
        </pc:spChg>
        <pc:spChg chg="mod">
          <ac:chgData name="Shukufa Musayeva" userId="925d085fcd50c50b" providerId="LiveId" clId="{599A5744-3EFA-4E05-A326-C1DEE9C12341}" dt="2023-09-17T13:16:48.634" v="5867" actId="20577"/>
          <ac:spMkLst>
            <pc:docMk/>
            <pc:sldMk cId="1509188001" sldId="453"/>
            <ac:spMk id="6" creationId="{0EEED355-5A7E-FE20-343C-B8C62046AFE9}"/>
          </ac:spMkLst>
        </pc:spChg>
        <pc:spChg chg="add mod">
          <ac:chgData name="Shukufa Musayeva" userId="925d085fcd50c50b" providerId="LiveId" clId="{599A5744-3EFA-4E05-A326-C1DEE9C12341}" dt="2023-09-08T09:23:47.184" v="235"/>
          <ac:spMkLst>
            <pc:docMk/>
            <pc:sldMk cId="1509188001" sldId="453"/>
            <ac:spMk id="7" creationId="{2223FB4A-1FC0-C951-0F88-976FC838AB09}"/>
          </ac:spMkLst>
        </pc:spChg>
        <pc:spChg chg="add mod">
          <ac:chgData name="Shukufa Musayeva" userId="925d085fcd50c50b" providerId="LiveId" clId="{599A5744-3EFA-4E05-A326-C1DEE9C12341}" dt="2023-09-08T09:33:14.465" v="305"/>
          <ac:spMkLst>
            <pc:docMk/>
            <pc:sldMk cId="1509188001" sldId="453"/>
            <ac:spMk id="8" creationId="{8F37F5B2-984B-85CE-81AC-307519A6D3A5}"/>
          </ac:spMkLst>
        </pc:spChg>
        <pc:spChg chg="mod">
          <ac:chgData name="Shukufa Musayeva" userId="925d085fcd50c50b" providerId="LiveId" clId="{599A5744-3EFA-4E05-A326-C1DEE9C12341}" dt="2023-09-17T13:18:51.849" v="5896"/>
          <ac:spMkLst>
            <pc:docMk/>
            <pc:sldMk cId="1509188001" sldId="453"/>
            <ac:spMk id="9" creationId="{F7F4D0B9-843C-9AF0-DDE3-CC0C955D5D2A}"/>
          </ac:spMkLst>
        </pc:spChg>
        <pc:spChg chg="mod">
          <ac:chgData name="Shukufa Musayeva" userId="925d085fcd50c50b" providerId="LiveId" clId="{599A5744-3EFA-4E05-A326-C1DEE9C12341}" dt="2023-09-17T13:17:31.940" v="5876" actId="255"/>
          <ac:spMkLst>
            <pc:docMk/>
            <pc:sldMk cId="1509188001" sldId="453"/>
            <ac:spMk id="10" creationId="{3A47B117-8F89-BC70-F4B9-A1FE0C7DC4E5}"/>
          </ac:spMkLst>
        </pc:spChg>
        <pc:spChg chg="del">
          <ac:chgData name="Shukufa Musayeva" userId="925d085fcd50c50b" providerId="LiveId" clId="{599A5744-3EFA-4E05-A326-C1DEE9C12341}" dt="2023-09-08T09:33:13.676" v="304" actId="478"/>
          <ac:spMkLst>
            <pc:docMk/>
            <pc:sldMk cId="1509188001" sldId="453"/>
            <ac:spMk id="14" creationId="{34C16C9F-84E8-86E5-BF69-A99202A638D8}"/>
          </ac:spMkLst>
        </pc:spChg>
        <pc:spChg chg="mod">
          <ac:chgData name="Shukufa Musayeva" userId="925d085fcd50c50b" providerId="LiveId" clId="{599A5744-3EFA-4E05-A326-C1DEE9C12341}" dt="2023-09-17T13:17:11.318" v="5871" actId="403"/>
          <ac:spMkLst>
            <pc:docMk/>
            <pc:sldMk cId="1509188001" sldId="453"/>
            <ac:spMk id="15" creationId="{CD7A7F3B-E84A-60E0-AB19-2FEB662CA0C6}"/>
          </ac:spMkLst>
        </pc:spChg>
        <pc:spChg chg="add del mod">
          <ac:chgData name="Shukufa Musayeva" userId="925d085fcd50c50b" providerId="LiveId" clId="{599A5744-3EFA-4E05-A326-C1DEE9C12341}" dt="2023-09-10T00:32:20.565" v="5113" actId="478"/>
          <ac:spMkLst>
            <pc:docMk/>
            <pc:sldMk cId="1509188001" sldId="453"/>
            <ac:spMk id="25" creationId="{CE8C33DD-1699-D7F2-488C-94F2F4E74CE8}"/>
          </ac:spMkLst>
        </pc:spChg>
        <pc:spChg chg="mod">
          <ac:chgData name="Shukufa Musayeva" userId="925d085fcd50c50b" providerId="LiveId" clId="{599A5744-3EFA-4E05-A326-C1DEE9C12341}" dt="2023-09-17T13:16:57.260" v="5869" actId="403"/>
          <ac:spMkLst>
            <pc:docMk/>
            <pc:sldMk cId="1509188001" sldId="453"/>
            <ac:spMk id="56" creationId="{90FDB80A-864F-0734-E59A-29C8AE4C5196}"/>
          </ac:spMkLst>
        </pc:spChg>
        <pc:spChg chg="del">
          <ac:chgData name="Shukufa Musayeva" userId="925d085fcd50c50b" providerId="LiveId" clId="{599A5744-3EFA-4E05-A326-C1DEE9C12341}" dt="2023-09-08T09:23:45.451" v="234" actId="478"/>
          <ac:spMkLst>
            <pc:docMk/>
            <pc:sldMk cId="1509188001" sldId="453"/>
            <ac:spMk id="71" creationId="{1C953143-262B-E770-5DAF-E2A42EE36AC2}"/>
          </ac:spMkLst>
        </pc:spChg>
        <pc:spChg chg="mod">
          <ac:chgData name="Shukufa Musayeva" userId="925d085fcd50c50b" providerId="LiveId" clId="{599A5744-3EFA-4E05-A326-C1DEE9C12341}" dt="2023-09-17T13:19:24.866" v="5903" actId="20577"/>
          <ac:spMkLst>
            <pc:docMk/>
            <pc:sldMk cId="1509188001" sldId="453"/>
            <ac:spMk id="74" creationId="{70D6649B-0AE4-D990-A3AF-368805B78975}"/>
          </ac:spMkLst>
        </pc:spChg>
        <pc:spChg chg="mod">
          <ac:chgData name="Shukufa Musayeva" userId="925d085fcd50c50b" providerId="LiveId" clId="{599A5744-3EFA-4E05-A326-C1DEE9C12341}" dt="2023-09-17T13:16:40.989" v="5863" actId="403"/>
          <ac:spMkLst>
            <pc:docMk/>
            <pc:sldMk cId="1509188001" sldId="453"/>
            <ac:spMk id="76" creationId="{C08980E8-DEA4-C5C3-C7EC-830EDB0DE0BD}"/>
          </ac:spMkLst>
        </pc:spChg>
        <pc:cxnChg chg="mod">
          <ac:chgData name="Shukufa Musayeva" userId="925d085fcd50c50b" providerId="LiveId" clId="{599A5744-3EFA-4E05-A326-C1DEE9C12341}" dt="2023-09-17T13:16:40.989" v="5863" actId="403"/>
          <ac:cxnSpMkLst>
            <pc:docMk/>
            <pc:sldMk cId="1509188001" sldId="453"/>
            <ac:cxnSpMk id="19" creationId="{967D5F6E-F642-D42D-9091-85EF037FCABF}"/>
          </ac:cxnSpMkLst>
        </pc:cxnChg>
        <pc:cxnChg chg="mod">
          <ac:chgData name="Shukufa Musayeva" userId="925d085fcd50c50b" providerId="LiveId" clId="{599A5744-3EFA-4E05-A326-C1DEE9C12341}" dt="2023-09-17T13:16:45.600" v="5865" actId="403"/>
          <ac:cxnSpMkLst>
            <pc:docMk/>
            <pc:sldMk cId="1509188001" sldId="453"/>
            <ac:cxnSpMk id="20" creationId="{34246A5F-35AC-6BD5-C96C-60B88203906E}"/>
          </ac:cxnSpMkLst>
        </pc:cxnChg>
        <pc:cxnChg chg="mod">
          <ac:chgData name="Shukufa Musayeva" userId="925d085fcd50c50b" providerId="LiveId" clId="{599A5744-3EFA-4E05-A326-C1DEE9C12341}" dt="2023-09-17T13:16:29.190" v="5860" actId="403"/>
          <ac:cxnSpMkLst>
            <pc:docMk/>
            <pc:sldMk cId="1509188001" sldId="453"/>
            <ac:cxnSpMk id="23" creationId="{D05CF57A-F54C-17D3-CB94-7F4FD50C7C34}"/>
          </ac:cxnSpMkLst>
        </pc:cxnChg>
        <pc:cxnChg chg="mod">
          <ac:chgData name="Shukufa Musayeva" userId="925d085fcd50c50b" providerId="LiveId" clId="{599A5744-3EFA-4E05-A326-C1DEE9C12341}" dt="2023-09-17T13:17:11.318" v="5871" actId="403"/>
          <ac:cxnSpMkLst>
            <pc:docMk/>
            <pc:sldMk cId="1509188001" sldId="453"/>
            <ac:cxnSpMk id="26" creationId="{B6834715-3CB4-6BCE-C0D1-0252DF8ED4A7}"/>
          </ac:cxnSpMkLst>
        </pc:cxnChg>
        <pc:cxnChg chg="mod">
          <ac:chgData name="Shukufa Musayeva" userId="925d085fcd50c50b" providerId="LiveId" clId="{599A5744-3EFA-4E05-A326-C1DEE9C12341}" dt="2023-09-17T13:19:36.010" v="5910" actId="1035"/>
          <ac:cxnSpMkLst>
            <pc:docMk/>
            <pc:sldMk cId="1509188001" sldId="453"/>
            <ac:cxnSpMk id="34" creationId="{F6A50336-D3D6-40C7-F62B-A6DD1DBFC6C1}"/>
          </ac:cxnSpMkLst>
        </pc:cxnChg>
        <pc:cxnChg chg="mod">
          <ac:chgData name="Shukufa Musayeva" userId="925d085fcd50c50b" providerId="LiveId" clId="{599A5744-3EFA-4E05-A326-C1DEE9C12341}" dt="2023-09-17T13:19:36.010" v="5910" actId="1035"/>
          <ac:cxnSpMkLst>
            <pc:docMk/>
            <pc:sldMk cId="1509188001" sldId="453"/>
            <ac:cxnSpMk id="35" creationId="{D98F04C4-BCC1-E6EC-E384-9CCF00752FD5}"/>
          </ac:cxnSpMkLst>
        </pc:cxnChg>
        <pc:cxnChg chg="mod">
          <ac:chgData name="Shukufa Musayeva" userId="925d085fcd50c50b" providerId="LiveId" clId="{599A5744-3EFA-4E05-A326-C1DEE9C12341}" dt="2023-09-17T13:16:29.190" v="5860" actId="403"/>
          <ac:cxnSpMkLst>
            <pc:docMk/>
            <pc:sldMk cId="1509188001" sldId="453"/>
            <ac:cxnSpMk id="38" creationId="{C1ED9632-FDA6-81BC-DADE-E3703BF0E5B6}"/>
          </ac:cxnSpMkLst>
        </pc:cxnChg>
        <pc:cxnChg chg="mod">
          <ac:chgData name="Shukufa Musayeva" userId="925d085fcd50c50b" providerId="LiveId" clId="{599A5744-3EFA-4E05-A326-C1DEE9C12341}" dt="2023-09-10T00:40:12.468" v="5362" actId="20577"/>
          <ac:cxnSpMkLst>
            <pc:docMk/>
            <pc:sldMk cId="1509188001" sldId="453"/>
            <ac:cxnSpMk id="53" creationId="{AB7DAC28-60AB-D6F9-37CD-55C6DA73A4D2}"/>
          </ac:cxnSpMkLst>
        </pc:cxnChg>
        <pc:cxnChg chg="mod">
          <ac:chgData name="Shukufa Musayeva" userId="925d085fcd50c50b" providerId="LiveId" clId="{599A5744-3EFA-4E05-A326-C1DEE9C12341}" dt="2023-09-17T13:16:57.260" v="5869" actId="403"/>
          <ac:cxnSpMkLst>
            <pc:docMk/>
            <pc:sldMk cId="1509188001" sldId="453"/>
            <ac:cxnSpMk id="57" creationId="{E01ADAAC-E930-8840-C21D-6E852B07F7E1}"/>
          </ac:cxnSpMkLst>
        </pc:cxnChg>
        <pc:cxnChg chg="mod">
          <ac:chgData name="Shukufa Musayeva" userId="925d085fcd50c50b" providerId="LiveId" clId="{599A5744-3EFA-4E05-A326-C1DEE9C12341}" dt="2023-09-17T13:17:31.940" v="5876" actId="255"/>
          <ac:cxnSpMkLst>
            <pc:docMk/>
            <pc:sldMk cId="1509188001" sldId="453"/>
            <ac:cxnSpMk id="77" creationId="{51F58A79-6D11-90DD-2666-4672538B8C85}"/>
          </ac:cxnSpMkLst>
        </pc:cxnChg>
        <pc:cxnChg chg="mod">
          <ac:chgData name="Shukufa Musayeva" userId="925d085fcd50c50b" providerId="LiveId" clId="{599A5744-3EFA-4E05-A326-C1DEE9C12341}" dt="2023-09-17T13:16:45.600" v="5865" actId="403"/>
          <ac:cxnSpMkLst>
            <pc:docMk/>
            <pc:sldMk cId="1509188001" sldId="453"/>
            <ac:cxnSpMk id="81" creationId="{532DF6EE-24EC-E202-A438-95D2B6ADE58F}"/>
          </ac:cxnSpMkLst>
        </pc:cxnChg>
      </pc:sldChg>
      <pc:sldChg chg="addSp modSp new mod">
        <pc:chgData name="Shukufa Musayeva" userId="925d085fcd50c50b" providerId="LiveId" clId="{599A5744-3EFA-4E05-A326-C1DEE9C12341}" dt="2023-09-17T14:07:54.283" v="5978" actId="14100"/>
        <pc:sldMkLst>
          <pc:docMk/>
          <pc:sldMk cId="3320894730" sldId="454"/>
        </pc:sldMkLst>
        <pc:picChg chg="add mod">
          <ac:chgData name="Shukufa Musayeva" userId="925d085fcd50c50b" providerId="LiveId" clId="{599A5744-3EFA-4E05-A326-C1DEE9C12341}" dt="2023-09-17T14:07:54.283" v="5978" actId="14100"/>
          <ac:picMkLst>
            <pc:docMk/>
            <pc:sldMk cId="3320894730" sldId="454"/>
            <ac:picMk id="3" creationId="{5E31671F-CC51-30D7-D7D1-9603CB82F01C}"/>
          </ac:picMkLst>
        </pc:picChg>
      </pc:sldChg>
      <pc:sldMasterChg chg="addSp delSp modSp mod modSldLayout">
        <pc:chgData name="Shukufa Musayeva" userId="925d085fcd50c50b" providerId="LiveId" clId="{599A5744-3EFA-4E05-A326-C1DEE9C12341}" dt="2023-09-12T23:31:34.969" v="5515"/>
        <pc:sldMasterMkLst>
          <pc:docMk/>
          <pc:sldMasterMk cId="2944639081" sldId="2147483660"/>
        </pc:sldMasterMkLst>
        <pc:spChg chg="add mod">
          <ac:chgData name="Shukufa Musayeva" userId="925d085fcd50c50b" providerId="LiveId" clId="{599A5744-3EFA-4E05-A326-C1DEE9C12341}" dt="2023-09-08T09:17:49.694" v="156"/>
          <ac:spMkLst>
            <pc:docMk/>
            <pc:sldMasterMk cId="2944639081" sldId="2147483660"/>
            <ac:spMk id="2" creationId="{1725DA82-A218-BE08-8F47-274B670E409E}"/>
          </ac:spMkLst>
        </pc:spChg>
        <pc:spChg chg="add mod">
          <ac:chgData name="Shukufa Musayeva" userId="925d085fcd50c50b" providerId="LiveId" clId="{599A5744-3EFA-4E05-A326-C1DEE9C12341}" dt="2023-09-12T23:31:34.969" v="5515"/>
          <ac:spMkLst>
            <pc:docMk/>
            <pc:sldMasterMk cId="2944639081" sldId="2147483660"/>
            <ac:spMk id="4" creationId="{EFBCF94C-362C-9834-548E-ABB13F5A283C}"/>
          </ac:spMkLst>
        </pc:spChg>
        <pc:spChg chg="del">
          <ac:chgData name="Shukufa Musayeva" userId="925d085fcd50c50b" providerId="LiveId" clId="{599A5744-3EFA-4E05-A326-C1DEE9C12341}" dt="2023-09-08T09:17:46.537" v="155" actId="478"/>
          <ac:spMkLst>
            <pc:docMk/>
            <pc:sldMasterMk cId="2944639081" sldId="2147483660"/>
            <ac:spMk id="9" creationId="{C3516C28-3E65-4AAB-A130-1AED07BD90AB}"/>
          </ac:spMkLst>
        </pc:spChg>
        <pc:sldLayoutChg chg="addSp delSp modSp mod">
          <pc:chgData name="Shukufa Musayeva" userId="925d085fcd50c50b" providerId="LiveId" clId="{599A5744-3EFA-4E05-A326-C1DEE9C12341}" dt="2023-09-12T23:31:11.331" v="5514" actId="404"/>
          <pc:sldLayoutMkLst>
            <pc:docMk/>
            <pc:sldMasterMk cId="2944639081" sldId="2147483660"/>
            <pc:sldLayoutMk cId="3026582272" sldId="2147483661"/>
          </pc:sldLayoutMkLst>
          <pc:spChg chg="del">
            <ac:chgData name="Shukufa Musayeva" userId="925d085fcd50c50b" providerId="LiveId" clId="{599A5744-3EFA-4E05-A326-C1DEE9C12341}" dt="2023-09-08T08:59:50.728" v="21"/>
            <ac:spMkLst>
              <pc:docMk/>
              <pc:sldMasterMk cId="2944639081" sldId="2147483660"/>
              <pc:sldLayoutMk cId="3026582272" sldId="2147483661"/>
              <ac:spMk id="2" creationId="{6E106BB1-656F-4E66-A0CB-522F204C57F9}"/>
            </ac:spMkLst>
          </pc:spChg>
          <pc:spChg chg="add mod">
            <ac:chgData name="Shukufa Musayeva" userId="925d085fcd50c50b" providerId="LiveId" clId="{599A5744-3EFA-4E05-A326-C1DEE9C12341}" dt="2023-09-08T08:59:51.209" v="22"/>
            <ac:spMkLst>
              <pc:docMk/>
              <pc:sldMasterMk cId="2944639081" sldId="2147483660"/>
              <pc:sldLayoutMk cId="3026582272" sldId="2147483661"/>
              <ac:spMk id="4" creationId="{6ECF2110-5079-141E-D866-2AA8F4D86FE8}"/>
            </ac:spMkLst>
          </pc:spChg>
          <pc:spChg chg="mod ord">
            <ac:chgData name="Shukufa Musayeva" userId="925d085fcd50c50b" providerId="LiveId" clId="{599A5744-3EFA-4E05-A326-C1DEE9C12341}" dt="2023-09-12T23:31:11.331" v="5514" actId="404"/>
            <ac:spMkLst>
              <pc:docMk/>
              <pc:sldMasterMk cId="2944639081" sldId="2147483660"/>
              <pc:sldLayoutMk cId="3026582272" sldId="2147483661"/>
              <ac:spMk id="5" creationId="{25612154-3091-4428-9E11-7C68CF70DF33}"/>
            </ac:spMkLst>
          </pc:spChg>
          <pc:spChg chg="mod ord">
            <ac:chgData name="Shukufa Musayeva" userId="925d085fcd50c50b" providerId="LiveId" clId="{599A5744-3EFA-4E05-A326-C1DEE9C12341}" dt="2023-09-08T09:15:05.553" v="134" actId="1076"/>
            <ac:spMkLst>
              <pc:docMk/>
              <pc:sldMasterMk cId="2944639081" sldId="2147483660"/>
              <pc:sldLayoutMk cId="3026582272" sldId="2147483661"/>
              <ac:spMk id="9" creationId="{850FF8DB-6AC1-4ED8-BB77-2A2907316800}"/>
            </ac:spMkLst>
          </pc:spChg>
        </pc:sldLayoutChg>
        <pc:sldLayoutChg chg="addSp modSp">
          <pc:chgData name="Shukufa Musayeva" userId="925d085fcd50c50b" providerId="LiveId" clId="{599A5744-3EFA-4E05-A326-C1DEE9C12341}" dt="2023-09-08T09:18:47.537" v="166"/>
          <pc:sldLayoutMkLst>
            <pc:docMk/>
            <pc:sldMasterMk cId="2944639081" sldId="2147483660"/>
            <pc:sldLayoutMk cId="1447304921" sldId="2147483662"/>
          </pc:sldLayoutMkLst>
          <pc:spChg chg="add mod">
            <ac:chgData name="Shukufa Musayeva" userId="925d085fcd50c50b" providerId="LiveId" clId="{599A5744-3EFA-4E05-A326-C1DEE9C12341}" dt="2023-09-08T09:16:00.983" v="138"/>
            <ac:spMkLst>
              <pc:docMk/>
              <pc:sldMasterMk cId="2944639081" sldId="2147483660"/>
              <pc:sldLayoutMk cId="1447304921" sldId="2147483662"/>
              <ac:spMk id="4" creationId="{A7698EE9-BAB8-5185-02D4-D33F17E7AFEB}"/>
            </ac:spMkLst>
          </pc:spChg>
          <pc:spChg chg="add mod">
            <ac:chgData name="Shukufa Musayeva" userId="925d085fcd50c50b" providerId="LiveId" clId="{599A5744-3EFA-4E05-A326-C1DEE9C12341}" dt="2023-09-08T09:18:47.537" v="166"/>
            <ac:spMkLst>
              <pc:docMk/>
              <pc:sldMasterMk cId="2944639081" sldId="2147483660"/>
              <pc:sldLayoutMk cId="1447304921" sldId="2147483662"/>
              <ac:spMk id="5" creationId="{92498E5B-1DF9-31AB-CD2A-BB9E1EFCC13D}"/>
            </ac:spMkLst>
          </pc:spChg>
        </pc:sldLayoutChg>
        <pc:sldLayoutChg chg="addSp modSp mod">
          <pc:chgData name="Shukufa Musayeva" userId="925d085fcd50c50b" providerId="LiveId" clId="{599A5744-3EFA-4E05-A326-C1DEE9C12341}" dt="2023-09-08T09:19:12.689" v="170" actId="166"/>
          <pc:sldLayoutMkLst>
            <pc:docMk/>
            <pc:sldMasterMk cId="2944639081" sldId="2147483660"/>
            <pc:sldLayoutMk cId="2350166211" sldId="2147483663"/>
          </pc:sldLayoutMkLst>
          <pc:spChg chg="add mod">
            <ac:chgData name="Shukufa Musayeva" userId="925d085fcd50c50b" providerId="LiveId" clId="{599A5744-3EFA-4E05-A326-C1DEE9C12341}" dt="2023-09-08T09:16:11.290" v="140"/>
            <ac:spMkLst>
              <pc:docMk/>
              <pc:sldMasterMk cId="2944639081" sldId="2147483660"/>
              <pc:sldLayoutMk cId="2350166211" sldId="2147483663"/>
              <ac:spMk id="4" creationId="{C84DA831-BA44-1F04-BE2B-4380BDA5B577}"/>
            </ac:spMkLst>
          </pc:spChg>
          <pc:spChg chg="mod ord">
            <ac:chgData name="Shukufa Musayeva" userId="925d085fcd50c50b" providerId="LiveId" clId="{599A5744-3EFA-4E05-A326-C1DEE9C12341}" dt="2023-09-08T09:19:12.689" v="170" actId="166"/>
            <ac:spMkLst>
              <pc:docMk/>
              <pc:sldMasterMk cId="2944639081" sldId="2147483660"/>
              <pc:sldLayoutMk cId="2350166211" sldId="2147483663"/>
              <ac:spMk id="5" creationId="{45690858-7F53-4513-A757-8235282E5FAA}"/>
            </ac:spMkLst>
          </pc:spChg>
        </pc:sldLayoutChg>
        <pc:sldLayoutChg chg="addSp modSp mod">
          <pc:chgData name="Shukufa Musayeva" userId="925d085fcd50c50b" providerId="LiveId" clId="{599A5744-3EFA-4E05-A326-C1DEE9C12341}" dt="2023-09-08T09:19:27.042" v="173" actId="166"/>
          <pc:sldLayoutMkLst>
            <pc:docMk/>
            <pc:sldMasterMk cId="2944639081" sldId="2147483660"/>
            <pc:sldLayoutMk cId="2615905325" sldId="2147483664"/>
          </pc:sldLayoutMkLst>
          <pc:spChg chg="add mod">
            <ac:chgData name="Shukufa Musayeva" userId="925d085fcd50c50b" providerId="LiveId" clId="{599A5744-3EFA-4E05-A326-C1DEE9C12341}" dt="2023-09-08T09:16:22.305" v="142"/>
            <ac:spMkLst>
              <pc:docMk/>
              <pc:sldMasterMk cId="2944639081" sldId="2147483660"/>
              <pc:sldLayoutMk cId="2615905325" sldId="2147483664"/>
              <ac:spMk id="5" creationId="{1A89EE46-9CA9-3808-60FD-3BA4DE47936B}"/>
            </ac:spMkLst>
          </pc:spChg>
          <pc:spChg chg="mod ord">
            <ac:chgData name="Shukufa Musayeva" userId="925d085fcd50c50b" providerId="LiveId" clId="{599A5744-3EFA-4E05-A326-C1DEE9C12341}" dt="2023-09-08T09:19:27.042" v="173" actId="166"/>
            <ac:spMkLst>
              <pc:docMk/>
              <pc:sldMasterMk cId="2944639081" sldId="2147483660"/>
              <pc:sldLayoutMk cId="2615905325" sldId="2147483664"/>
              <ac:spMk id="6" creationId="{BCDB09D4-83F9-4C4D-B666-8CCAC862341F}"/>
            </ac:spMkLst>
          </pc:spChg>
        </pc:sldLayoutChg>
        <pc:sldLayoutChg chg="addSp modSp mod">
          <pc:chgData name="Shukufa Musayeva" userId="925d085fcd50c50b" providerId="LiveId" clId="{599A5744-3EFA-4E05-A326-C1DEE9C12341}" dt="2023-09-08T09:19:46.567" v="177" actId="1076"/>
          <pc:sldLayoutMkLst>
            <pc:docMk/>
            <pc:sldMasterMk cId="2944639081" sldId="2147483660"/>
            <pc:sldLayoutMk cId="3233861294" sldId="2147483665"/>
          </pc:sldLayoutMkLst>
          <pc:spChg chg="add mod">
            <ac:chgData name="Shukufa Musayeva" userId="925d085fcd50c50b" providerId="LiveId" clId="{599A5744-3EFA-4E05-A326-C1DEE9C12341}" dt="2023-09-08T09:16:31.345" v="144"/>
            <ac:spMkLst>
              <pc:docMk/>
              <pc:sldMasterMk cId="2944639081" sldId="2147483660"/>
              <pc:sldLayoutMk cId="3233861294" sldId="2147483665"/>
              <ac:spMk id="7" creationId="{0FAC3052-EFD1-79C8-8A27-0B4A971BA1F7}"/>
            </ac:spMkLst>
          </pc:spChg>
          <pc:spChg chg="mod ord">
            <ac:chgData name="Shukufa Musayeva" userId="925d085fcd50c50b" providerId="LiveId" clId="{599A5744-3EFA-4E05-A326-C1DEE9C12341}" dt="2023-09-08T09:19:46.567" v="177" actId="1076"/>
            <ac:spMkLst>
              <pc:docMk/>
              <pc:sldMasterMk cId="2944639081" sldId="2147483660"/>
              <pc:sldLayoutMk cId="3233861294" sldId="2147483665"/>
              <ac:spMk id="8" creationId="{65CF9A0E-E6D6-4282-BA9A-8BBEC5D00A67}"/>
            </ac:spMkLst>
          </pc:spChg>
        </pc:sldLayoutChg>
        <pc:sldLayoutChg chg="addSp delSp modSp mod">
          <pc:chgData name="Shukufa Musayeva" userId="925d085fcd50c50b" providerId="LiveId" clId="{599A5744-3EFA-4E05-A326-C1DEE9C12341}" dt="2023-09-08T09:19:53.656" v="178"/>
          <pc:sldLayoutMkLst>
            <pc:docMk/>
            <pc:sldMasterMk cId="2944639081" sldId="2147483660"/>
            <pc:sldLayoutMk cId="315953049" sldId="2147483666"/>
          </pc:sldLayoutMkLst>
          <pc:spChg chg="add mod">
            <ac:chgData name="Shukufa Musayeva" userId="925d085fcd50c50b" providerId="LiveId" clId="{599A5744-3EFA-4E05-A326-C1DEE9C12341}" dt="2023-09-08T09:16:39.506" v="145"/>
            <ac:spMkLst>
              <pc:docMk/>
              <pc:sldMasterMk cId="2944639081" sldId="2147483660"/>
              <pc:sldLayoutMk cId="315953049" sldId="2147483666"/>
              <ac:spMk id="3" creationId="{A49DEF0F-F9AE-1ACD-6C3F-A09BE8A3909F}"/>
            </ac:spMkLst>
          </pc:spChg>
          <pc:spChg chg="del">
            <ac:chgData name="Shukufa Musayeva" userId="925d085fcd50c50b" providerId="LiveId" clId="{599A5744-3EFA-4E05-A326-C1DEE9C12341}" dt="2023-09-08T09:06:48.005" v="29" actId="478"/>
            <ac:spMkLst>
              <pc:docMk/>
              <pc:sldMasterMk cId="2944639081" sldId="2147483660"/>
              <pc:sldLayoutMk cId="315953049" sldId="2147483666"/>
              <ac:spMk id="4" creationId="{BA1E465F-81C5-4655-A07C-6BB4E99F59F4}"/>
            </ac:spMkLst>
          </pc:spChg>
          <pc:spChg chg="add mod">
            <ac:chgData name="Shukufa Musayeva" userId="925d085fcd50c50b" providerId="LiveId" clId="{599A5744-3EFA-4E05-A326-C1DEE9C12341}" dt="2023-09-08T09:19:53.656" v="178"/>
            <ac:spMkLst>
              <pc:docMk/>
              <pc:sldMasterMk cId="2944639081" sldId="2147483660"/>
              <pc:sldLayoutMk cId="315953049" sldId="2147483666"/>
              <ac:spMk id="5" creationId="{29D48D80-AD2F-569C-8532-B7CDC39F81AD}"/>
            </ac:spMkLst>
          </pc:spChg>
        </pc:sldLayoutChg>
        <pc:sldLayoutChg chg="addSp delSp modSp mod">
          <pc:chgData name="Shukufa Musayeva" userId="925d085fcd50c50b" providerId="LiveId" clId="{599A5744-3EFA-4E05-A326-C1DEE9C12341}" dt="2023-09-08T09:20:00.939" v="180"/>
          <pc:sldLayoutMkLst>
            <pc:docMk/>
            <pc:sldMasterMk cId="2944639081" sldId="2147483660"/>
            <pc:sldLayoutMk cId="2144295464" sldId="2147483667"/>
          </pc:sldLayoutMkLst>
          <pc:spChg chg="add mod">
            <ac:chgData name="Shukufa Musayeva" userId="925d085fcd50c50b" providerId="LiveId" clId="{599A5744-3EFA-4E05-A326-C1DEE9C12341}" dt="2023-09-08T09:16:59.433" v="147"/>
            <ac:spMkLst>
              <pc:docMk/>
              <pc:sldMasterMk cId="2944639081" sldId="2147483660"/>
              <pc:sldLayoutMk cId="2144295464" sldId="2147483667"/>
              <ac:spMk id="2" creationId="{E2401609-9129-B126-54AF-713EB5D77522}"/>
            </ac:spMkLst>
          </pc:spChg>
          <pc:spChg chg="del mod">
            <ac:chgData name="Shukufa Musayeva" userId="925d085fcd50c50b" providerId="LiveId" clId="{599A5744-3EFA-4E05-A326-C1DEE9C12341}" dt="2023-09-08T09:19:58.181" v="179" actId="478"/>
            <ac:spMkLst>
              <pc:docMk/>
              <pc:sldMasterMk cId="2944639081" sldId="2147483660"/>
              <pc:sldLayoutMk cId="2144295464" sldId="2147483667"/>
              <ac:spMk id="3" creationId="{CB41DF10-B88B-4A72-AA02-F4240E0391E8}"/>
            </ac:spMkLst>
          </pc:spChg>
          <pc:spChg chg="add mod">
            <ac:chgData name="Shukufa Musayeva" userId="925d085fcd50c50b" providerId="LiveId" clId="{599A5744-3EFA-4E05-A326-C1DEE9C12341}" dt="2023-09-08T09:20:00.939" v="180"/>
            <ac:spMkLst>
              <pc:docMk/>
              <pc:sldMasterMk cId="2944639081" sldId="2147483660"/>
              <pc:sldLayoutMk cId="2144295464" sldId="2147483667"/>
              <ac:spMk id="4" creationId="{B76D5A67-900A-C89D-579D-9341A8818A11}"/>
            </ac:spMkLst>
          </pc:spChg>
        </pc:sldLayoutChg>
        <pc:sldLayoutChg chg="addSp delSp modSp mod">
          <pc:chgData name="Shukufa Musayeva" userId="925d085fcd50c50b" providerId="LiveId" clId="{599A5744-3EFA-4E05-A326-C1DEE9C12341}" dt="2023-09-08T09:20:06.650" v="182"/>
          <pc:sldLayoutMkLst>
            <pc:docMk/>
            <pc:sldMasterMk cId="2944639081" sldId="2147483660"/>
            <pc:sldLayoutMk cId="3952864053" sldId="2147483668"/>
          </pc:sldLayoutMkLst>
          <pc:spChg chg="add mod">
            <ac:chgData name="Shukufa Musayeva" userId="925d085fcd50c50b" providerId="LiveId" clId="{599A5744-3EFA-4E05-A326-C1DEE9C12341}" dt="2023-09-08T09:17:05.784" v="149"/>
            <ac:spMkLst>
              <pc:docMk/>
              <pc:sldMasterMk cId="2944639081" sldId="2147483660"/>
              <pc:sldLayoutMk cId="3952864053" sldId="2147483668"/>
              <ac:spMk id="5" creationId="{3236E7EF-4D59-2C7C-E8AC-7E2536F4507E}"/>
            </ac:spMkLst>
          </pc:spChg>
          <pc:spChg chg="del mod">
            <ac:chgData name="Shukufa Musayeva" userId="925d085fcd50c50b" providerId="LiveId" clId="{599A5744-3EFA-4E05-A326-C1DEE9C12341}" dt="2023-09-08T09:20:04.871" v="181" actId="478"/>
            <ac:spMkLst>
              <pc:docMk/>
              <pc:sldMasterMk cId="2944639081" sldId="2147483660"/>
              <pc:sldLayoutMk cId="3952864053" sldId="2147483668"/>
              <ac:spMk id="6" creationId="{99108975-190B-44D4-A51C-F431D79D9F88}"/>
            </ac:spMkLst>
          </pc:spChg>
          <pc:spChg chg="add mod">
            <ac:chgData name="Shukufa Musayeva" userId="925d085fcd50c50b" providerId="LiveId" clId="{599A5744-3EFA-4E05-A326-C1DEE9C12341}" dt="2023-09-08T09:20:06.650" v="182"/>
            <ac:spMkLst>
              <pc:docMk/>
              <pc:sldMasterMk cId="2944639081" sldId="2147483660"/>
              <pc:sldLayoutMk cId="3952864053" sldId="2147483668"/>
              <ac:spMk id="7" creationId="{A222445C-5B05-7E9F-3425-F03068C07252}"/>
            </ac:spMkLst>
          </pc:spChg>
        </pc:sldLayoutChg>
        <pc:sldLayoutChg chg="addSp delSp modSp mod">
          <pc:chgData name="Shukufa Musayeva" userId="925d085fcd50c50b" providerId="LiveId" clId="{599A5744-3EFA-4E05-A326-C1DEE9C12341}" dt="2023-09-08T09:20:15.674" v="184"/>
          <pc:sldLayoutMkLst>
            <pc:docMk/>
            <pc:sldMasterMk cId="2944639081" sldId="2147483660"/>
            <pc:sldLayoutMk cId="2000129633" sldId="2147483669"/>
          </pc:sldLayoutMkLst>
          <pc:spChg chg="add mod">
            <ac:chgData name="Shukufa Musayeva" userId="925d085fcd50c50b" providerId="LiveId" clId="{599A5744-3EFA-4E05-A326-C1DEE9C12341}" dt="2023-09-08T09:17:13.330" v="151"/>
            <ac:spMkLst>
              <pc:docMk/>
              <pc:sldMasterMk cId="2944639081" sldId="2147483660"/>
              <pc:sldLayoutMk cId="2000129633" sldId="2147483669"/>
              <ac:spMk id="5" creationId="{EB379DB4-B5AC-FBD9-99F3-98C3B5364B3F}"/>
            </ac:spMkLst>
          </pc:spChg>
          <pc:spChg chg="del mod">
            <ac:chgData name="Shukufa Musayeva" userId="925d085fcd50c50b" providerId="LiveId" clId="{599A5744-3EFA-4E05-A326-C1DEE9C12341}" dt="2023-09-08T09:20:13.836" v="183" actId="478"/>
            <ac:spMkLst>
              <pc:docMk/>
              <pc:sldMasterMk cId="2944639081" sldId="2147483660"/>
              <pc:sldLayoutMk cId="2000129633" sldId="2147483669"/>
              <ac:spMk id="6" creationId="{24348229-9151-4720-B081-EBA35B1AA3C4}"/>
            </ac:spMkLst>
          </pc:spChg>
          <pc:spChg chg="add mod">
            <ac:chgData name="Shukufa Musayeva" userId="925d085fcd50c50b" providerId="LiveId" clId="{599A5744-3EFA-4E05-A326-C1DEE9C12341}" dt="2023-09-08T09:20:15.674" v="184"/>
            <ac:spMkLst>
              <pc:docMk/>
              <pc:sldMasterMk cId="2944639081" sldId="2147483660"/>
              <pc:sldLayoutMk cId="2000129633" sldId="2147483669"/>
              <ac:spMk id="7" creationId="{40A70517-28D3-0795-8A96-9FABCCCA2D37}"/>
            </ac:spMkLst>
          </pc:spChg>
        </pc:sldLayoutChg>
        <pc:sldLayoutChg chg="addSp delSp modSp mod">
          <pc:chgData name="Shukufa Musayeva" userId="925d085fcd50c50b" providerId="LiveId" clId="{599A5744-3EFA-4E05-A326-C1DEE9C12341}" dt="2023-09-08T09:20:24.753" v="187"/>
          <pc:sldLayoutMkLst>
            <pc:docMk/>
            <pc:sldMasterMk cId="2944639081" sldId="2147483660"/>
            <pc:sldLayoutMk cId="92425016" sldId="2147483670"/>
          </pc:sldLayoutMkLst>
          <pc:spChg chg="add mod">
            <ac:chgData name="Shukufa Musayeva" userId="925d085fcd50c50b" providerId="LiveId" clId="{599A5744-3EFA-4E05-A326-C1DEE9C12341}" dt="2023-09-08T09:17:19.095" v="153"/>
            <ac:spMkLst>
              <pc:docMk/>
              <pc:sldMasterMk cId="2944639081" sldId="2147483660"/>
              <pc:sldLayoutMk cId="92425016" sldId="2147483670"/>
              <ac:spMk id="4" creationId="{887AAAD6-F99B-008F-3AD0-B6D536C32F97}"/>
            </ac:spMkLst>
          </pc:spChg>
          <pc:spChg chg="del mod">
            <ac:chgData name="Shukufa Musayeva" userId="925d085fcd50c50b" providerId="LiveId" clId="{599A5744-3EFA-4E05-A326-C1DEE9C12341}" dt="2023-09-08T09:20:22.328" v="186" actId="478"/>
            <ac:spMkLst>
              <pc:docMk/>
              <pc:sldMasterMk cId="2944639081" sldId="2147483660"/>
              <pc:sldLayoutMk cId="92425016" sldId="2147483670"/>
              <ac:spMk id="5" creationId="{398EFDEB-AA1C-42DD-9F08-809A7CA1B6A4}"/>
            </ac:spMkLst>
          </pc:spChg>
          <pc:spChg chg="add mod">
            <ac:chgData name="Shukufa Musayeva" userId="925d085fcd50c50b" providerId="LiveId" clId="{599A5744-3EFA-4E05-A326-C1DEE9C12341}" dt="2023-09-08T09:20:24.753" v="187"/>
            <ac:spMkLst>
              <pc:docMk/>
              <pc:sldMasterMk cId="2944639081" sldId="2147483660"/>
              <pc:sldLayoutMk cId="92425016" sldId="2147483670"/>
              <ac:spMk id="6" creationId="{F9766A8E-C490-4045-F0BC-A303AB4009FD}"/>
            </ac:spMkLst>
          </pc:spChg>
        </pc:sldLayoutChg>
        <pc:sldLayoutChg chg="addSp delSp modSp mod">
          <pc:chgData name="Shukufa Musayeva" userId="925d085fcd50c50b" providerId="LiveId" clId="{599A5744-3EFA-4E05-A326-C1DEE9C12341}" dt="2023-09-08T09:20:32.256" v="189"/>
          <pc:sldLayoutMkLst>
            <pc:docMk/>
            <pc:sldMasterMk cId="2944639081" sldId="2147483660"/>
            <pc:sldLayoutMk cId="1452281017" sldId="2147483671"/>
          </pc:sldLayoutMkLst>
          <pc:spChg chg="add mod">
            <ac:chgData name="Shukufa Musayeva" userId="925d085fcd50c50b" providerId="LiveId" clId="{599A5744-3EFA-4E05-A326-C1DEE9C12341}" dt="2023-09-08T09:17:22.327" v="154"/>
            <ac:spMkLst>
              <pc:docMk/>
              <pc:sldMasterMk cId="2944639081" sldId="2147483660"/>
              <pc:sldLayoutMk cId="1452281017" sldId="2147483671"/>
              <ac:spMk id="4" creationId="{E09A5E3A-B25D-C4B3-67B6-A50F07B42528}"/>
            </ac:spMkLst>
          </pc:spChg>
          <pc:spChg chg="del mod">
            <ac:chgData name="Shukufa Musayeva" userId="925d085fcd50c50b" providerId="LiveId" clId="{599A5744-3EFA-4E05-A326-C1DEE9C12341}" dt="2023-09-08T09:20:30.233" v="188" actId="478"/>
            <ac:spMkLst>
              <pc:docMk/>
              <pc:sldMasterMk cId="2944639081" sldId="2147483660"/>
              <pc:sldLayoutMk cId="1452281017" sldId="2147483671"/>
              <ac:spMk id="5" creationId="{656669A3-57E8-4ED1-AD67-69586AA3C495}"/>
            </ac:spMkLst>
          </pc:spChg>
          <pc:spChg chg="add mod">
            <ac:chgData name="Shukufa Musayeva" userId="925d085fcd50c50b" providerId="LiveId" clId="{599A5744-3EFA-4E05-A326-C1DEE9C12341}" dt="2023-09-08T09:20:32.256" v="189"/>
            <ac:spMkLst>
              <pc:docMk/>
              <pc:sldMasterMk cId="2944639081" sldId="2147483660"/>
              <pc:sldLayoutMk cId="1452281017" sldId="2147483671"/>
              <ac:spMk id="6" creationId="{C83FFE41-AE98-14C9-8E32-9A92E9D3D78E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27E72FC-E4C7-972C-14AF-DC76D62CCB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6467E12-8A78-A137-5F60-389DE114EC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az-Latn-AZ"/>
              <a:t>Cardiac tamponade</a:t>
            </a:r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23A1C06-B249-AC95-446E-194C9037D6B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C07DC19-D725-5C5A-0D07-C9FB84DC3CE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872763-3FE0-4493-87DA-5BD5D05B89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26192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az-Latn-AZ"/>
              <a:t>Cardiac tamponade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3CC6B3-B1CE-426D-A56C-5A7B92A729CD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865626917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C0D79441-8D9C-460D-8473-749E7572E8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9D22804D-4493-4375-91F3-33D291207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109BF0B-9DB0-9CE0-1856-C766D50379B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az-Latn-AZ"/>
              <a:t>Cardiac tamponade</a:t>
            </a:r>
          </a:p>
        </p:txBody>
      </p:sp>
    </p:spTree>
    <p:extLst>
      <p:ext uri="{BB962C8B-B14F-4D97-AF65-F5344CB8AC3E}">
        <p14:creationId xmlns:p14="http://schemas.microsoft.com/office/powerpoint/2010/main" val="3066057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ECF2110-5079-141E-D866-2AA8F4D86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az-Latn-AZ"/>
              <a:t>Dr. Shukufa Musayeva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: Diagonal Corners Rounded 8">
            <a:extLst>
              <a:ext uri="{FF2B5EF4-FFF2-40B4-BE49-F238E27FC236}">
                <a16:creationId xmlns:a16="http://schemas.microsoft.com/office/drawing/2014/main" id="{A7698EE9-BAB8-5185-02D4-D33F17E7AFEB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98E5B-1DF9-31AB-CD2A-BB9E1EFCC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: Diagonal Corners Rounded 8">
            <a:extLst>
              <a:ext uri="{FF2B5EF4-FFF2-40B4-BE49-F238E27FC236}">
                <a16:creationId xmlns:a16="http://schemas.microsoft.com/office/drawing/2014/main" id="{C84DA831-BA44-1F04-BE2B-4380BDA5B577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76961" y="6579547"/>
            <a:ext cx="2453641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: Diagonal Corners Rounded 8">
            <a:extLst>
              <a:ext uri="{FF2B5EF4-FFF2-40B4-BE49-F238E27FC236}">
                <a16:creationId xmlns:a16="http://schemas.microsoft.com/office/drawing/2014/main" id="{1A89EE46-9CA9-3808-60FD-3BA4DE47936B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26874" y="6579547"/>
            <a:ext cx="2338251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8">
            <a:extLst>
              <a:ext uri="{FF2B5EF4-FFF2-40B4-BE49-F238E27FC236}">
                <a16:creationId xmlns:a16="http://schemas.microsoft.com/office/drawing/2014/main" id="{0FAC3052-EFD1-79C8-8A27-0B4A971BA1F7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89320" y="6579547"/>
            <a:ext cx="236576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: Diagonal Corners Rounded 8">
            <a:extLst>
              <a:ext uri="{FF2B5EF4-FFF2-40B4-BE49-F238E27FC236}">
                <a16:creationId xmlns:a16="http://schemas.microsoft.com/office/drawing/2014/main" id="{A49DEF0F-F9AE-1ACD-6C3F-A09BE8A3909F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48D80-AD2F-569C-8532-B7CDC39F8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Rounded 8">
            <a:extLst>
              <a:ext uri="{FF2B5EF4-FFF2-40B4-BE49-F238E27FC236}">
                <a16:creationId xmlns:a16="http://schemas.microsoft.com/office/drawing/2014/main" id="{E2401609-9129-B126-54AF-713EB5D77522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76D5A67-900A-C89D-579D-9341A8818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: Diagonal Corners Rounded 8">
            <a:extLst>
              <a:ext uri="{FF2B5EF4-FFF2-40B4-BE49-F238E27FC236}">
                <a16:creationId xmlns:a16="http://schemas.microsoft.com/office/drawing/2014/main" id="{3236E7EF-4D59-2C7C-E8AC-7E2536F4507E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222445C-5B05-7E9F-3425-F03068C07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: Diagonal Corners Rounded 8">
            <a:extLst>
              <a:ext uri="{FF2B5EF4-FFF2-40B4-BE49-F238E27FC236}">
                <a16:creationId xmlns:a16="http://schemas.microsoft.com/office/drawing/2014/main" id="{EB379DB4-B5AC-FBD9-99F3-98C3B5364B3F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0A70517-28D3-0795-8A96-9FABCCCA2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: Diagonal Corners Rounded 8">
            <a:extLst>
              <a:ext uri="{FF2B5EF4-FFF2-40B4-BE49-F238E27FC236}">
                <a16:creationId xmlns:a16="http://schemas.microsoft.com/office/drawing/2014/main" id="{887AAAD6-F99B-008F-3AD0-B6D536C32F97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9766A8E-C490-4045-F0BC-A303AB40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: Diagonal Corners Rounded 8">
            <a:extLst>
              <a:ext uri="{FF2B5EF4-FFF2-40B4-BE49-F238E27FC236}">
                <a16:creationId xmlns:a16="http://schemas.microsoft.com/office/drawing/2014/main" id="{E09A5E3A-B25D-C4B3-67B6-A50F07B42528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83FFE41-AE98-14C9-8E32-9A92E9D3D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Rectangle: Diagonal Corners Rounded 8">
            <a:extLst>
              <a:ext uri="{FF2B5EF4-FFF2-40B4-BE49-F238E27FC236}">
                <a16:creationId xmlns:a16="http://schemas.microsoft.com/office/drawing/2014/main" id="{1725DA82-A218-BE08-8F47-274B670E409E}"/>
              </a:ext>
            </a:extLst>
          </p:cNvPr>
          <p:cNvSpPr/>
          <p:nvPr userDrawn="1"/>
        </p:nvSpPr>
        <p:spPr>
          <a:xfrm>
            <a:off x="15564" y="6635110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FBCF94C-362C-9834-548E-ABB13F5A28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az-Latn-AZ"/>
              <a:t>Dr. Shukufa Musayeva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/>
          <a:lstStyle/>
          <a:p>
            <a:br>
              <a:rPr lang="en-US" sz="6600" dirty="0"/>
            </a:br>
            <a:r>
              <a:rPr lang="az-Latn-AZ" sz="6600" dirty="0"/>
              <a:t>  </a:t>
            </a:r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Cardiac tamponade</a:t>
            </a:r>
            <a:endParaRPr lang="az-Latn-A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 Shukufa Musayeva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Department of 1</a:t>
            </a:r>
            <a:r>
              <a:rPr lang="en-US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Surgical Diseases</a:t>
            </a:r>
          </a:p>
          <a:p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Cardiac tamponade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is a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life-threatening complication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and one of the pericardial compression syndromes in which an abnormal amount of fluid accumulates in the pericardial sac, compressing cardiac chambers, and causing decreased cardiac pump function. 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In other words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"tamponade = pericardial fluid + heart dysfunction"</a:t>
            </a:r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250675-42F5-51EA-20BB-C7455217F25C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850B2-28E9-82AC-DCA9-153AAF4ED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75936" y="6562550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b="0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7696"/>
            <a:ext cx="10515600" cy="47992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az-Latn-AZ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There are 4 clinical forms of cardiac tamponade</a:t>
            </a: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acute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subacute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low-pressure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local cardiac tamponade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E122718-60BE-8096-0472-DF3B1476A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B218CE-F8B7-DD45-0FBD-3DBCE27215E0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F5B80DB-6441-E3CF-A6D3-49CD8D1BC575}"/>
              </a:ext>
            </a:extLst>
          </p:cNvPr>
          <p:cNvSpPr txBox="1">
            <a:spLocks/>
          </p:cNvSpPr>
          <p:nvPr/>
        </p:nvSpPr>
        <p:spPr>
          <a:xfrm>
            <a:off x="3117661" y="70710"/>
            <a:ext cx="5956677" cy="76263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7030A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844C32-45B0-9429-4AD3-61F3EDC4F7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8769" y="1377696"/>
            <a:ext cx="3734365" cy="466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908315" cy="48791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Causes and risk factors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848139" y="670472"/>
            <a:ext cx="11198087" cy="6091637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Causes of </a:t>
            </a: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exudative or hemorrhagic pericarditis</a:t>
            </a: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• Infection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-viral-adenovirus, CMV, bacterial-tuberculous bacilli, staphylococcal, streptococcal, fungal-histoplasma, candida, parasitic-echinococcus, amoeba),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•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Autoimmune diseases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(lupus erythematosus, rheumatoid arthritis),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•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Neoplasms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(primary and metastatic)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•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Drugs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(procainamide, isoniazid)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•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Metabolic disorders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(hypothyroidism, uremia)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•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Heart diseases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(heart attack, pericarditis, myocarditis, etc.)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Trauma</a:t>
            </a:r>
            <a:r>
              <a:rPr lang="az-Latn-AZ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to the chest (hemopericardium as a result of blunt and open traumas to the chest)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Iatrogenic</a:t>
            </a:r>
            <a:r>
              <a:rPr lang="az-Latn-AZ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 (during placement of catheters and implantation of pacemakers, after cardiopulmonary resuscitation and chest surgery)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BA79178-72DD-D97B-EDA5-600E49193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66C1A9-AF42-E185-D6C5-7F59B66DB38D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4CD2AE7-294B-B022-19CB-C770D4AEDA0C}"/>
              </a:ext>
            </a:extLst>
          </p:cNvPr>
          <p:cNvSpPr txBox="1"/>
          <p:nvPr/>
        </p:nvSpPr>
        <p:spPr>
          <a:xfrm>
            <a:off x="3442739" y="2369310"/>
            <a:ext cx="21922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000" b="1" dirty="0">
              <a:solidFill>
                <a:srgbClr val="7030A0"/>
              </a:solidFill>
            </a:endParaRPr>
          </a:p>
          <a:p>
            <a:pPr algn="ctr"/>
            <a:r>
              <a:rPr lang="en-US" sz="2000" b="1" dirty="0">
                <a:solidFill>
                  <a:srgbClr val="7030A0"/>
                </a:solidFill>
              </a:rPr>
              <a:t>Heart compression</a:t>
            </a:r>
            <a:endParaRPr lang="az-Latn-AZ" sz="2000" b="1" dirty="0">
              <a:solidFill>
                <a:srgbClr val="7030A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60D945-217E-C54B-B949-D440D968933D}"/>
              </a:ext>
            </a:extLst>
          </p:cNvPr>
          <p:cNvSpPr txBox="1"/>
          <p:nvPr/>
        </p:nvSpPr>
        <p:spPr>
          <a:xfrm>
            <a:off x="1712101" y="3288389"/>
            <a:ext cx="5667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prevent</a:t>
            </a:r>
            <a:r>
              <a:rPr lang="en-US" sz="2000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ing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the ventricles and atria from expanding and filling with blood during diastole</a:t>
            </a:r>
            <a:endParaRPr lang="az-Latn-AZ" sz="24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A9859A-4383-B334-6834-889A3E6E7390}"/>
              </a:ext>
            </a:extLst>
          </p:cNvPr>
          <p:cNvSpPr txBox="1"/>
          <p:nvPr/>
        </p:nvSpPr>
        <p:spPr>
          <a:xfrm>
            <a:off x="3775968" y="4409230"/>
            <a:ext cx="15258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Heart failure</a:t>
            </a:r>
            <a:endParaRPr lang="az-Latn-AZ" sz="20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730558-0505-3982-CCCA-B639B18A7383}"/>
              </a:ext>
            </a:extLst>
          </p:cNvPr>
          <p:cNvSpPr txBox="1"/>
          <p:nvPr/>
        </p:nvSpPr>
        <p:spPr>
          <a:xfrm>
            <a:off x="3439443" y="637166"/>
            <a:ext cx="21988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Fluid accumulation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912F304-A7F4-F19F-C046-970395BD2B14}"/>
              </a:ext>
            </a:extLst>
          </p:cNvPr>
          <p:cNvCxnSpPr>
            <a:cxnSpLocks/>
            <a:stCxn id="20" idx="2"/>
            <a:endCxn id="12302" idx="0"/>
          </p:cNvCxnSpPr>
          <p:nvPr/>
        </p:nvCxnSpPr>
        <p:spPr>
          <a:xfrm flipH="1">
            <a:off x="4538872" y="1037276"/>
            <a:ext cx="7" cy="4659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577C57E-E5F5-DD62-9026-6D512C448525}"/>
              </a:ext>
            </a:extLst>
          </p:cNvPr>
          <p:cNvCxnSpPr>
            <a:cxnSpLocks/>
            <a:stCxn id="17" idx="2"/>
            <a:endCxn id="18" idx="0"/>
          </p:cNvCxnSpPr>
          <p:nvPr/>
        </p:nvCxnSpPr>
        <p:spPr>
          <a:xfrm>
            <a:off x="4538873" y="3077196"/>
            <a:ext cx="7182" cy="21119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26A0741-B36C-F51E-1AC5-7D709EBE1FF4}"/>
              </a:ext>
            </a:extLst>
          </p:cNvPr>
          <p:cNvCxnSpPr>
            <a:cxnSpLocks/>
            <a:stCxn id="18" idx="2"/>
            <a:endCxn id="19" idx="0"/>
          </p:cNvCxnSpPr>
          <p:nvPr/>
        </p:nvCxnSpPr>
        <p:spPr>
          <a:xfrm flipH="1">
            <a:off x="4538870" y="3996275"/>
            <a:ext cx="7185" cy="4129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16B1C98-44A7-1694-33A5-6BAFA0E81E44}"/>
              </a:ext>
            </a:extLst>
          </p:cNvPr>
          <p:cNvCxnSpPr>
            <a:cxnSpLocks/>
            <a:stCxn id="19" idx="2"/>
            <a:endCxn id="30" idx="0"/>
          </p:cNvCxnSpPr>
          <p:nvPr/>
        </p:nvCxnSpPr>
        <p:spPr>
          <a:xfrm flipH="1">
            <a:off x="4538869" y="4809340"/>
            <a:ext cx="1" cy="4659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25C11EC-BAC1-8E65-514F-37ECF5EFB858}"/>
              </a:ext>
            </a:extLst>
          </p:cNvPr>
          <p:cNvSpPr txBox="1"/>
          <p:nvPr/>
        </p:nvSpPr>
        <p:spPr>
          <a:xfrm>
            <a:off x="1825486" y="5275301"/>
            <a:ext cx="5426766" cy="112371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Shock</a:t>
            </a:r>
            <a:endParaRPr lang="az-Latn-AZ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dyspnoea</a:t>
            </a:r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ta</a:t>
            </a:r>
            <a:r>
              <a:rPr lang="en-US" sz="2000" b="1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chycardi</a:t>
            </a:r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a, h</a:t>
            </a:r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</a:t>
            </a:r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poten</a:t>
            </a:r>
            <a:r>
              <a:rPr lang="en-US" sz="2000" b="1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sion</a:t>
            </a:r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cold skin</a:t>
            </a:r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decrease of consciousness</a:t>
            </a:r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</a:t>
            </a:r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decreased diuresis</a:t>
            </a:r>
            <a:endParaRPr lang="az-Latn-AZ" sz="2000" b="1" dirty="0">
              <a:solidFill>
                <a:schemeClr val="bg1"/>
              </a:solidFill>
            </a:endParaRPr>
          </a:p>
        </p:txBody>
      </p:sp>
      <p:sp>
        <p:nvSpPr>
          <p:cNvPr id="12288" name="TextBox 12287">
            <a:extLst>
              <a:ext uri="{FF2B5EF4-FFF2-40B4-BE49-F238E27FC236}">
                <a16:creationId xmlns:a16="http://schemas.microsoft.com/office/drawing/2014/main" id="{2364DFD8-4F2E-A2D2-39E4-C2A2A6409053}"/>
              </a:ext>
            </a:extLst>
          </p:cNvPr>
          <p:cNvSpPr txBox="1"/>
          <p:nvPr/>
        </p:nvSpPr>
        <p:spPr>
          <a:xfrm>
            <a:off x="8742431" y="2837811"/>
            <a:ext cx="3054625" cy="1362075"/>
          </a:xfrm>
          <a:prstGeom prst="wedgeRoundRectCallout">
            <a:avLst>
              <a:gd name="adj1" fmla="val -154053"/>
              <a:gd name="adj2" fmla="val -75189"/>
              <a:gd name="adj3" fmla="val 16667"/>
            </a:avLst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Beck's triad</a:t>
            </a:r>
            <a:r>
              <a:rPr lang="en-US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endParaRPr lang="en-US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Jugular venous distention</a:t>
            </a:r>
            <a:r>
              <a:rPr lang="az-Latn-AZ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Inaudible heart sounds </a:t>
            </a:r>
            <a:endParaRPr lang="az-Latn-AZ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Pulsus paradoxus</a:t>
            </a:r>
            <a:endParaRPr lang="az-Latn-AZ" b="1" dirty="0">
              <a:solidFill>
                <a:schemeClr val="bg1"/>
              </a:solidFill>
            </a:endParaRPr>
          </a:p>
        </p:txBody>
      </p:sp>
      <p:sp>
        <p:nvSpPr>
          <p:cNvPr id="12302" name="TextBox 12301">
            <a:extLst>
              <a:ext uri="{FF2B5EF4-FFF2-40B4-BE49-F238E27FC236}">
                <a16:creationId xmlns:a16="http://schemas.microsoft.com/office/drawing/2014/main" id="{958A3261-2A76-36D0-D56A-FA23EC6BCECF}"/>
              </a:ext>
            </a:extLst>
          </p:cNvPr>
          <p:cNvSpPr txBox="1"/>
          <p:nvPr/>
        </p:nvSpPr>
        <p:spPr>
          <a:xfrm>
            <a:off x="2572853" y="1503238"/>
            <a:ext cx="39320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Increasing 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intrapericardial pressure</a:t>
            </a:r>
            <a:endParaRPr lang="az-Latn-AZ" sz="2400" b="1" dirty="0"/>
          </a:p>
        </p:txBody>
      </p:sp>
      <p:cxnSp>
        <p:nvCxnSpPr>
          <p:cNvPr id="12304" name="Straight Arrow Connector 12303">
            <a:extLst>
              <a:ext uri="{FF2B5EF4-FFF2-40B4-BE49-F238E27FC236}">
                <a16:creationId xmlns:a16="http://schemas.microsoft.com/office/drawing/2014/main" id="{B2349CC4-95B2-7718-1992-82BE4F66970E}"/>
              </a:ext>
            </a:extLst>
          </p:cNvPr>
          <p:cNvCxnSpPr>
            <a:cxnSpLocks/>
            <a:stCxn id="12302" idx="2"/>
            <a:endCxn id="17" idx="0"/>
          </p:cNvCxnSpPr>
          <p:nvPr/>
        </p:nvCxnSpPr>
        <p:spPr>
          <a:xfrm>
            <a:off x="4538872" y="1903348"/>
            <a:ext cx="1" cy="4659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D8C5063-770F-C0E3-EAEB-11C8204AB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16257A-1F70-3932-72CC-970611DDA6E1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922AA11D-6562-6C24-F7CB-262D376D114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577065" y="74613"/>
            <a:ext cx="4455259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Pathogenetic mechanism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518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225DF17-0A64-4D74-F516-59F9D0067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  <a:endParaRPr lang="az-Latn-AZ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31671F-CC51-30D7-D7D1-9603CB82F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595" y="790223"/>
            <a:ext cx="7414762" cy="568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94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2932418" y="5802431"/>
            <a:ext cx="3283295" cy="768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18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After timely decompression, heart activity is restored. </a:t>
            </a:r>
            <a:endParaRPr lang="en-US" sz="1800" b="1" dirty="0">
              <a:solidFill>
                <a:srgbClr val="C00000"/>
              </a:solidFill>
            </a:endParaRPr>
          </a:p>
          <a:p>
            <a:endParaRPr lang="en-US" sz="1800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7982086" y="4124212"/>
            <a:ext cx="2979545" cy="2446687"/>
          </a:xfrm>
        </p:spPr>
        <p:txBody>
          <a:bodyPr>
            <a:noAutofit/>
          </a:bodyPr>
          <a:lstStyle/>
          <a:p>
            <a:r>
              <a:rPr lang="az-Latn-AZ" sz="1600" b="1" dirty="0"/>
              <a:t>Dispn</a:t>
            </a:r>
            <a:r>
              <a:rPr lang="en-US" sz="1600" b="1" dirty="0" err="1"/>
              <a:t>oea</a:t>
            </a:r>
            <a:endParaRPr lang="en-US" sz="1600" b="1" dirty="0"/>
          </a:p>
          <a:p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Chest discomfort</a:t>
            </a:r>
            <a:endParaRPr lang="en-US" sz="16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Peripheral oedema</a:t>
            </a:r>
            <a:endParaRPr lang="en-US" sz="16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Fatigue</a:t>
            </a:r>
            <a:r>
              <a:rPr lang="en-US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</a:t>
            </a:r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rterial hypotension</a:t>
            </a:r>
            <a:endParaRPr lang="en-US" sz="16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</a:rPr>
              <a:t>D</a:t>
            </a:r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ecreased  pulse pressure</a:t>
            </a:r>
            <a:r>
              <a:rPr lang="en-US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az-Latn-AZ" sz="1600" b="1" dirty="0"/>
          </a:p>
          <a:p>
            <a:pPr marL="0" indent="0">
              <a:buNone/>
            </a:pPr>
            <a:endParaRPr lang="en-US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604265" y="887105"/>
            <a:ext cx="396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 </a:t>
            </a: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Acute cardiac tamponade 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30236" y="846939"/>
            <a:ext cx="3883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Subacute cardiac tamponade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551" y="1666253"/>
            <a:ext cx="396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</a:rPr>
              <a:t>F</a:t>
            </a:r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luid accumulates in the pericardial space for a short period of time (</a:t>
            </a:r>
            <a:r>
              <a:rPr lang="az-Latn-AZ" sz="1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seconds, minutes</a:t>
            </a:r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) </a:t>
            </a:r>
            <a:endParaRPr lang="en-US" sz="1600" b="1" dirty="0"/>
          </a:p>
        </p:txBody>
      </p:sp>
      <p:sp>
        <p:nvSpPr>
          <p:cNvPr id="9" name="Rectangle 8"/>
          <p:cNvSpPr/>
          <p:nvPr/>
        </p:nvSpPr>
        <p:spPr>
          <a:xfrm>
            <a:off x="3816627" y="2444693"/>
            <a:ext cx="2037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If emergency first aid not performed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07716" y="3172231"/>
            <a:ext cx="926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 </a:t>
            </a:r>
            <a:r>
              <a:rPr lang="en-US" b="1" dirty="0"/>
              <a:t>DEATH</a:t>
            </a:r>
            <a:r>
              <a:rPr lang="az-Latn-AZ" b="1" dirty="0"/>
              <a:t> </a:t>
            </a:r>
            <a:endParaRPr lang="en-US" dirty="0"/>
          </a:p>
        </p:txBody>
      </p:sp>
      <p:cxnSp>
        <p:nvCxnSpPr>
          <p:cNvPr id="13" name="Straight Arrow Connector 12"/>
          <p:cNvCxnSpPr>
            <a:cxnSpLocks/>
            <a:stCxn id="6" idx="2"/>
            <a:endCxn id="8" idx="0"/>
          </p:cNvCxnSpPr>
          <p:nvPr/>
        </p:nvCxnSpPr>
        <p:spPr>
          <a:xfrm flipH="1">
            <a:off x="2576451" y="1348770"/>
            <a:ext cx="12714" cy="3174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cxnSpLocks/>
            <a:stCxn id="8" idx="3"/>
            <a:endCxn id="9" idx="0"/>
          </p:cNvCxnSpPr>
          <p:nvPr/>
        </p:nvCxnSpPr>
        <p:spPr>
          <a:xfrm>
            <a:off x="4561351" y="1958641"/>
            <a:ext cx="274180" cy="48605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lbow Connector 40"/>
          <p:cNvCxnSpPr>
            <a:cxnSpLocks/>
            <a:stCxn id="9" idx="3"/>
            <a:endCxn id="10" idx="3"/>
          </p:cNvCxnSpPr>
          <p:nvPr/>
        </p:nvCxnSpPr>
        <p:spPr>
          <a:xfrm flipH="1">
            <a:off x="5734573" y="2767859"/>
            <a:ext cx="119862" cy="589038"/>
          </a:xfrm>
          <a:prstGeom prst="bentConnector3">
            <a:avLst>
              <a:gd name="adj1" fmla="val -19071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408221" y="3039930"/>
            <a:ext cx="43504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Dyspnea</a:t>
            </a:r>
            <a:endParaRPr lang="en-US" sz="16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venous distension at the neck and head</a:t>
            </a:r>
            <a:endParaRPr lang="en-US" sz="16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poorly heard or inaudibile  heart sounds</a:t>
            </a:r>
            <a:endParaRPr lang="en-US" sz="16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arterial hypotensio</a:t>
            </a:r>
            <a:r>
              <a:rPr lang="en-U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decreased  pulse pressure</a:t>
            </a:r>
            <a:r>
              <a:rPr lang="en-U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Tachycardia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cold extremities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peripheral cyanosis</a:t>
            </a:r>
            <a:endParaRPr lang="en-US" sz="16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decreased urine output</a:t>
            </a:r>
            <a:r>
              <a:rPr lang="en-U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az-Latn-AZ" sz="1400" b="1" dirty="0"/>
          </a:p>
        </p:txBody>
      </p:sp>
      <p:cxnSp>
        <p:nvCxnSpPr>
          <p:cNvPr id="44" name="Straight Arrow Connector 43"/>
          <p:cNvCxnSpPr>
            <a:cxnSpLocks/>
            <a:stCxn id="8" idx="2"/>
            <a:endCxn id="42" idx="0"/>
          </p:cNvCxnSpPr>
          <p:nvPr/>
        </p:nvCxnSpPr>
        <p:spPr>
          <a:xfrm>
            <a:off x="2576451" y="2251028"/>
            <a:ext cx="6979" cy="7889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42" idx="2"/>
            <a:endCxn id="4" idx="0"/>
          </p:cNvCxnSpPr>
          <p:nvPr/>
        </p:nvCxnSpPr>
        <p:spPr>
          <a:xfrm rot="16200000" flipH="1">
            <a:off x="3351660" y="4580024"/>
            <a:ext cx="454177" cy="199063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0" name="Rectangle 19459"/>
          <p:cNvSpPr/>
          <p:nvPr/>
        </p:nvSpPr>
        <p:spPr>
          <a:xfrm>
            <a:off x="7657155" y="1666253"/>
            <a:ext cx="36294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Fluid accumulates in the pericardial space gradually - </a:t>
            </a:r>
            <a:r>
              <a:rPr lang="az-Latn-AZ" sz="1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over days or weeks</a:t>
            </a:r>
            <a:endParaRPr lang="az-Latn-AZ" sz="1600" b="1" dirty="0">
              <a:solidFill>
                <a:srgbClr val="C00000"/>
              </a:solidFill>
            </a:endParaRPr>
          </a:p>
        </p:txBody>
      </p:sp>
      <p:cxnSp>
        <p:nvCxnSpPr>
          <p:cNvPr id="19462" name="Straight Arrow Connector 19461"/>
          <p:cNvCxnSpPr>
            <a:stCxn id="7" idx="2"/>
            <a:endCxn id="19460" idx="0"/>
          </p:cNvCxnSpPr>
          <p:nvPr/>
        </p:nvCxnSpPr>
        <p:spPr>
          <a:xfrm>
            <a:off x="9471858" y="1308604"/>
            <a:ext cx="2" cy="3576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5" name="Rectangle 19464"/>
          <p:cNvSpPr/>
          <p:nvPr/>
        </p:nvSpPr>
        <p:spPr>
          <a:xfrm>
            <a:off x="7433363" y="2663107"/>
            <a:ext cx="40960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asymptomatic in the early phase but, when the the occurrence of compression as a result of an increase in the amount of fluid (sometimes up to 2 liters) reveals </a:t>
            </a:r>
            <a:endParaRPr lang="az-Latn-AZ" sz="1400" b="1" dirty="0"/>
          </a:p>
        </p:txBody>
      </p:sp>
      <p:cxnSp>
        <p:nvCxnSpPr>
          <p:cNvPr id="19472" name="Straight Arrow Connector 19471"/>
          <p:cNvCxnSpPr>
            <a:cxnSpLocks/>
            <a:stCxn id="19460" idx="2"/>
            <a:endCxn id="19465" idx="0"/>
          </p:cNvCxnSpPr>
          <p:nvPr/>
        </p:nvCxnSpPr>
        <p:spPr>
          <a:xfrm>
            <a:off x="9471860" y="2251028"/>
            <a:ext cx="9517" cy="4120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75" name="Straight Arrow Connector 19474"/>
          <p:cNvCxnSpPr>
            <a:cxnSpLocks/>
            <a:stCxn id="19465" idx="2"/>
            <a:endCxn id="5" idx="0"/>
          </p:cNvCxnSpPr>
          <p:nvPr/>
        </p:nvCxnSpPr>
        <p:spPr>
          <a:xfrm flipH="1">
            <a:off x="9471859" y="3740325"/>
            <a:ext cx="9518" cy="3838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8D45134A-33B0-28F5-97D9-F406F03E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A7B6FB-7400-2E23-7BF7-7AECD16F60AD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7B76E37-3384-7759-0D7F-CBDD855AB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170" y="30973"/>
            <a:ext cx="5862851" cy="412513"/>
          </a:xfrm>
        </p:spPr>
        <p:txBody>
          <a:bodyPr>
            <a:noAutofit/>
          </a:bodyPr>
          <a:lstStyle/>
          <a:p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Clinical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course</a:t>
            </a:r>
            <a:endParaRPr lang="az-Latn-A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05674" y="909352"/>
            <a:ext cx="5157787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Acute cardiac tamponade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5675" y="2169159"/>
            <a:ext cx="5157787" cy="36845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Usually has a history of trauma or interventions. </a:t>
            </a:r>
          </a:p>
          <a:p>
            <a:pPr marL="0" indent="0">
              <a:buNone/>
            </a:pPr>
            <a:endParaRPr lang="az-Latn-A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az-Latn-AZ" dirty="0"/>
              <a:t> </a:t>
            </a:r>
            <a:r>
              <a:rPr lang="en-US" b="1" dirty="0">
                <a:solidFill>
                  <a:srgbClr val="C00000"/>
                </a:solidFill>
              </a:rPr>
              <a:t>Clinical examination</a:t>
            </a:r>
            <a:r>
              <a:rPr lang="az-Latn-AZ" b="1" dirty="0"/>
              <a:t>: </a:t>
            </a:r>
            <a:endParaRPr lang="en-US" b="1" dirty="0"/>
          </a:p>
          <a:p>
            <a:pPr marL="0" indent="0">
              <a:buNone/>
            </a:pPr>
            <a:endParaRPr lang="az-Latn-AZ" b="1" dirty="0"/>
          </a:p>
          <a:p>
            <a:r>
              <a:rPr lang="en-US" b="1" dirty="0"/>
              <a:t>shock</a:t>
            </a:r>
            <a:endParaRPr lang="az-Latn-AZ" b="1" dirty="0"/>
          </a:p>
          <a:p>
            <a:r>
              <a:rPr lang="en-US" b="1" dirty="0"/>
              <a:t>Pericardial compression</a:t>
            </a:r>
            <a:endParaRPr lang="az-Latn-AZ" b="1" dirty="0"/>
          </a:p>
          <a:p>
            <a:r>
              <a:rPr lang="en-US" dirty="0"/>
              <a:t>The </a:t>
            </a:r>
            <a:r>
              <a:rPr lang="en-US" dirty="0" err="1"/>
              <a:t>charachteristic</a:t>
            </a:r>
            <a:r>
              <a:rPr lang="en-US" b="1" dirty="0"/>
              <a:t> </a:t>
            </a:r>
            <a:r>
              <a:rPr lang="az-Latn-AZ" b="1" dirty="0"/>
              <a:t>Beck</a:t>
            </a:r>
            <a:r>
              <a:rPr lang="en-US" b="1" dirty="0"/>
              <a:t>’s</a:t>
            </a:r>
            <a:r>
              <a:rPr lang="az-Latn-AZ" b="1" dirty="0"/>
              <a:t> triad</a:t>
            </a:r>
            <a:r>
              <a:rPr lang="az-Latn-AZ" dirty="0"/>
              <a:t> </a:t>
            </a:r>
            <a:endParaRPr lang="en-US" dirty="0"/>
          </a:p>
          <a:p>
            <a:r>
              <a:rPr lang="az-Latn-AZ" b="1" dirty="0"/>
              <a:t>Parado</a:t>
            </a:r>
            <a:r>
              <a:rPr lang="en-US" b="1" dirty="0" err="1"/>
              <a:t>xic</a:t>
            </a:r>
            <a:r>
              <a:rPr lang="az-Latn-AZ" b="1" dirty="0"/>
              <a:t>al </a:t>
            </a:r>
            <a:r>
              <a:rPr lang="en-US" b="1" dirty="0"/>
              <a:t>pulse</a:t>
            </a:r>
            <a:endParaRPr lang="en-US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18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229223" y="910685"/>
            <a:ext cx="5183188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Subacute cardiac tamponade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229222" y="1785747"/>
            <a:ext cx="5357813" cy="44514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Along with complaints corresponding to the underlying disease:</a:t>
            </a:r>
            <a:endParaRPr lang="az-Latn-A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az-Latn-AZ" b="1" dirty="0">
              <a:solidFill>
                <a:srgbClr val="0070C0"/>
              </a:solidFill>
            </a:endParaRPr>
          </a:p>
          <a:p>
            <a:r>
              <a:rPr lang="en-US" b="1" dirty="0"/>
              <a:t>Chest pain</a:t>
            </a:r>
            <a:endParaRPr lang="az-Latn-AZ" b="1" dirty="0"/>
          </a:p>
          <a:p>
            <a:r>
              <a:rPr lang="en-US" b="1" dirty="0"/>
              <a:t>Loss of consciousness</a:t>
            </a:r>
            <a:endParaRPr lang="az-Latn-AZ" b="1" dirty="0"/>
          </a:p>
          <a:p>
            <a:r>
              <a:rPr lang="az-Latn-AZ" b="1" dirty="0"/>
              <a:t> </a:t>
            </a:r>
            <a:r>
              <a:rPr lang="en-US" b="1" dirty="0"/>
              <a:t>tachypnea</a:t>
            </a:r>
            <a:endParaRPr lang="az-Latn-AZ" b="1" dirty="0"/>
          </a:p>
          <a:p>
            <a:r>
              <a:rPr lang="az-Latn-AZ" b="1" dirty="0"/>
              <a:t>arterial </a:t>
            </a:r>
            <a:r>
              <a:rPr lang="en-US" b="1" dirty="0"/>
              <a:t>hypotension </a:t>
            </a:r>
            <a:endParaRPr lang="az-Latn-AZ" b="1" dirty="0"/>
          </a:p>
          <a:p>
            <a:r>
              <a:rPr lang="az-Latn-AZ" b="1" dirty="0"/>
              <a:t> ta</a:t>
            </a:r>
            <a:r>
              <a:rPr lang="en-US" b="1" dirty="0" err="1"/>
              <a:t>chycardia</a:t>
            </a:r>
            <a:r>
              <a:rPr lang="en-US" b="1" dirty="0"/>
              <a:t> </a:t>
            </a:r>
            <a:r>
              <a:rPr lang="az-Latn-AZ" b="1" dirty="0"/>
              <a:t> </a:t>
            </a:r>
          </a:p>
          <a:p>
            <a:r>
              <a:rPr lang="az-Latn-AZ" b="1" dirty="0"/>
              <a:t>Per</a:t>
            </a:r>
            <a:r>
              <a:rPr lang="en-US" b="1" dirty="0" err="1"/>
              <a:t>ipheral</a:t>
            </a:r>
            <a:r>
              <a:rPr lang="en-US" b="1" dirty="0"/>
              <a:t> edema</a:t>
            </a:r>
          </a:p>
          <a:p>
            <a:r>
              <a:rPr lang="en-US" b="1" dirty="0"/>
              <a:t>jugular venous distention</a:t>
            </a:r>
            <a:endParaRPr lang="az-Latn-AZ" b="1" dirty="0"/>
          </a:p>
          <a:p>
            <a:r>
              <a:rPr lang="en-US" b="1" dirty="0"/>
              <a:t>Paradoxical pulse</a:t>
            </a:r>
          </a:p>
          <a:p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4DDE8D-EAC7-41FF-64D7-B847EAE8E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EA3129-570C-A38F-EEA3-EEC4B9E54AD4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4B40CC0-8EB7-1212-2000-B539178B2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9471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examination</a:t>
            </a: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2957" y="59000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Laborator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examination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8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 are no specific laboratory </a:t>
            </a:r>
            <a:r>
              <a:rPr lang="en-US" sz="28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indicators</a:t>
            </a:r>
            <a:r>
              <a:rPr lang="az-Latn-AZ" sz="28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of </a:t>
            </a:r>
            <a:r>
              <a:rPr lang="en-US" sz="28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cardiac tamponade</a:t>
            </a:r>
            <a:r>
              <a:rPr lang="az-Latn-AZ" sz="28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</a:t>
            </a:r>
            <a:endParaRPr lang="az-Latn-AZ" sz="28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2C3BE-A6D7-E680-E8B0-BA6B62047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1F1C7-E497-9642-8F74-F546D1F5FB26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091" y="101077"/>
            <a:ext cx="7040757" cy="572168"/>
          </a:xfrm>
        </p:spPr>
        <p:txBody>
          <a:bodyPr>
            <a:noAutofit/>
          </a:bodyPr>
          <a:lstStyle/>
          <a:p>
            <a:r>
              <a:rPr lang="en-US" dirty="0"/>
              <a:t>Imaging and other examinations</a:t>
            </a:r>
            <a:endParaRPr lang="az-Latn-AZ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072896"/>
            <a:ext cx="10515600" cy="5104067"/>
          </a:xfrm>
        </p:spPr>
        <p:txBody>
          <a:bodyPr>
            <a:normAutofit/>
          </a:bodyPr>
          <a:lstStyle/>
          <a:p>
            <a:r>
              <a:rPr lang="en-US" b="1" dirty="0"/>
              <a:t>Echocardiography</a:t>
            </a:r>
            <a:endParaRPr lang="az-Latn-AZ" b="1" dirty="0"/>
          </a:p>
          <a:p>
            <a:endParaRPr lang="az-Latn-AZ" b="1" dirty="0"/>
          </a:p>
          <a:p>
            <a:r>
              <a:rPr lang="en-US" b="1" dirty="0"/>
              <a:t>Chest X-ray</a:t>
            </a:r>
            <a:endParaRPr lang="az-Latn-AZ" b="1" dirty="0"/>
          </a:p>
          <a:p>
            <a:endParaRPr lang="az-Latn-AZ" b="1" dirty="0"/>
          </a:p>
          <a:p>
            <a:r>
              <a:rPr lang="en-US" b="1" dirty="0"/>
              <a:t>CT</a:t>
            </a:r>
            <a:r>
              <a:rPr lang="az-Latn-AZ" b="1" dirty="0"/>
              <a:t> </a:t>
            </a:r>
          </a:p>
          <a:p>
            <a:endParaRPr lang="az-Latn-AZ" b="1" dirty="0"/>
          </a:p>
          <a:p>
            <a:r>
              <a:rPr lang="en-US" b="1" dirty="0"/>
              <a:t>MRI</a:t>
            </a:r>
            <a:endParaRPr lang="az-Latn-AZ" b="1" dirty="0"/>
          </a:p>
          <a:p>
            <a:pPr marL="0" indent="0">
              <a:buNone/>
            </a:pPr>
            <a:endParaRPr lang="en-US" sz="24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 cases of subacute cardiac tamponade, </a:t>
            </a:r>
            <a:r>
              <a:rPr lang="az-Latn-AZ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thoracoscopy</a:t>
            </a: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is usually used as an approach to </a:t>
            </a:r>
            <a:r>
              <a:rPr lang="en-US" sz="2400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open</a:t>
            </a:r>
            <a:r>
              <a:rPr lang="ru-RU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pericardial window </a:t>
            </a: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rather than as an examination.</a:t>
            </a:r>
            <a:endParaRPr lang="az-Latn-AZ" sz="3600" b="1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C712DE7-10FF-8A02-642E-E94F632AC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9FA3BA-0D3B-AA16-20C5-4AF3778FDF02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7DAF80C-59E6-C143-AD58-3203ABC20880}"/>
              </a:ext>
            </a:extLst>
          </p:cNvPr>
          <p:cNvGrpSpPr/>
          <p:nvPr/>
        </p:nvGrpSpPr>
        <p:grpSpPr>
          <a:xfrm>
            <a:off x="4521766" y="971523"/>
            <a:ext cx="7091679" cy="3979541"/>
            <a:chOff x="4521766" y="971523"/>
            <a:chExt cx="7091679" cy="3979541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A0E72639-88A3-621A-A054-33C7B7A358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76445" y="2494863"/>
              <a:ext cx="3937000" cy="2456201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562F780-B26D-FF2B-925E-33152E955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4521766" y="971523"/>
              <a:ext cx="3937001" cy="23734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29481"/>
            <a:ext cx="5862851" cy="328161"/>
          </a:xfrm>
        </p:spPr>
        <p:txBody>
          <a:bodyPr>
            <a:no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Suspiction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158" y="1275797"/>
            <a:ext cx="10515600" cy="4351338"/>
          </a:xfrm>
        </p:spPr>
        <p:txBody>
          <a:bodyPr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Shock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Tr</a:t>
            </a:r>
            <a:r>
              <a:rPr lang="en-US" sz="2400" b="1" dirty="0" err="1"/>
              <a:t>auma</a:t>
            </a:r>
            <a:r>
              <a:rPr lang="az-Latn-AZ" sz="2400" b="1" dirty="0"/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Heart failure</a:t>
            </a:r>
            <a:r>
              <a:rPr lang="az-Latn-AZ" sz="2400" b="1" dirty="0"/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Chest pain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Shortness of breath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Weak or inaudible heart sounds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 </a:t>
            </a:r>
            <a:r>
              <a:rPr lang="en-US" sz="2400" b="1" dirty="0"/>
              <a:t>Peripheral edema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Jugular venous distension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 err="1"/>
              <a:t>Parodoxical</a:t>
            </a:r>
            <a:r>
              <a:rPr lang="en-US" sz="2400" b="1" dirty="0"/>
              <a:t> pulse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EEA47-21CF-51E9-EE2B-BE437B3EE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977BC0-F905-0C85-7B2E-0C0F11C8EA9F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DC5654-E7E8-A661-DA96-2C72EFF3D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136" y="1532695"/>
            <a:ext cx="6223819" cy="326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7" y="74931"/>
            <a:ext cx="5862851" cy="369332"/>
          </a:xfrm>
        </p:spPr>
        <p:txBody>
          <a:bodyPr>
            <a:noAutofit/>
          </a:bodyPr>
          <a:lstStyle/>
          <a:p>
            <a:r>
              <a:rPr lang="en-US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Confirmation of diagnosis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1C1B3C-970D-4089-BD67-294EACCC2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8822" y="6582583"/>
            <a:ext cx="4114800" cy="275417"/>
          </a:xfrm>
          <a:prstGeom prst="rect">
            <a:avLst/>
          </a:prstGeom>
        </p:spPr>
        <p:txBody>
          <a:bodyPr/>
          <a:lstStyle/>
          <a:p>
            <a:r>
              <a:rPr lang="en-US" sz="1400" b="1" i="1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1BD580-0BB3-2ABB-C8F9-EB0AC75D6FE0}"/>
              </a:ext>
            </a:extLst>
          </p:cNvPr>
          <p:cNvSpPr txBox="1"/>
          <p:nvPr/>
        </p:nvSpPr>
        <p:spPr>
          <a:xfrm>
            <a:off x="2674104" y="1285529"/>
            <a:ext cx="61260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az-Latn-AZ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he presence of diffuse or local fluid in the pericardium </a:t>
            </a:r>
            <a:endParaRPr lang="az-Latn-AZ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az-Latn-AZ" sz="2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Echocardiogram is the test of choice</a:t>
            </a:r>
            <a:endParaRPr lang="az-Latn-AZ" sz="2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8E57C8-4B25-55E5-5906-953C26DFCE69}"/>
              </a:ext>
            </a:extLst>
          </p:cNvPr>
          <p:cNvSpPr txBox="1"/>
          <p:nvPr/>
        </p:nvSpPr>
        <p:spPr>
          <a:xfrm>
            <a:off x="1570190" y="2245685"/>
            <a:ext cx="2461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Fluid in the pericardium</a:t>
            </a:r>
            <a:endParaRPr lang="az-Latn-AZ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490AC1-879C-CF63-403F-8D266A18B0CC}"/>
              </a:ext>
            </a:extLst>
          </p:cNvPr>
          <p:cNvSpPr txBox="1"/>
          <p:nvPr/>
        </p:nvSpPr>
        <p:spPr>
          <a:xfrm>
            <a:off x="8150405" y="2247574"/>
            <a:ext cx="1646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Fluid not found</a:t>
            </a:r>
            <a:endParaRPr lang="az-Latn-AZ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D06AA6-A21D-7127-DD90-ACE97FA5B7FC}"/>
              </a:ext>
            </a:extLst>
          </p:cNvPr>
          <p:cNvSpPr txBox="1"/>
          <p:nvPr/>
        </p:nvSpPr>
        <p:spPr>
          <a:xfrm>
            <a:off x="4311315" y="598161"/>
            <a:ext cx="2851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Heart dysfunction</a:t>
            </a:r>
            <a:endParaRPr lang="az-Latn-A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162B8-D7FD-83EC-2293-74941446BE55}"/>
              </a:ext>
            </a:extLst>
          </p:cNvPr>
          <p:cNvSpPr txBox="1"/>
          <p:nvPr/>
        </p:nvSpPr>
        <p:spPr>
          <a:xfrm>
            <a:off x="1199333" y="2815553"/>
            <a:ext cx="3204660" cy="3440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</a:pP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Suspicion to the 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carciac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tamponade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FD5C892-0E5D-CEF6-8965-6D88AFD352B6}"/>
              </a:ext>
            </a:extLst>
          </p:cNvPr>
          <p:cNvCxnSpPr>
            <a:stCxn id="9" idx="2"/>
            <a:endCxn id="6" idx="0"/>
          </p:cNvCxnSpPr>
          <p:nvPr/>
        </p:nvCxnSpPr>
        <p:spPr>
          <a:xfrm>
            <a:off x="5737122" y="1121381"/>
            <a:ext cx="0" cy="164148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0D1800D-CBB2-6C7E-DA26-A8075B465FB7}"/>
              </a:ext>
            </a:extLst>
          </p:cNvPr>
          <p:cNvCxnSpPr>
            <a:cxnSpLocks/>
            <a:stCxn id="6" idx="2"/>
            <a:endCxn id="8" idx="0"/>
          </p:cNvCxnSpPr>
          <p:nvPr/>
        </p:nvCxnSpPr>
        <p:spPr>
          <a:xfrm>
            <a:off x="5737122" y="1993415"/>
            <a:ext cx="3236457" cy="254159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EBE8E37-5396-D2FE-1428-C40ED8FB30D3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2800976" y="1993415"/>
            <a:ext cx="2936146" cy="25227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D9F5822-9E39-B01B-804B-14A02EFE7177}"/>
              </a:ext>
            </a:extLst>
          </p:cNvPr>
          <p:cNvCxnSpPr>
            <a:cxnSpLocks/>
            <a:stCxn id="7" idx="2"/>
            <a:endCxn id="10" idx="0"/>
          </p:cNvCxnSpPr>
          <p:nvPr/>
        </p:nvCxnSpPr>
        <p:spPr>
          <a:xfrm>
            <a:off x="2800976" y="2615017"/>
            <a:ext cx="687" cy="200536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3909DF4-CCF7-611D-9F63-9FD8E6C96511}"/>
              </a:ext>
            </a:extLst>
          </p:cNvPr>
          <p:cNvCxnSpPr>
            <a:cxnSpLocks/>
            <a:stCxn id="8" idx="2"/>
            <a:endCxn id="20484" idx="0"/>
          </p:cNvCxnSpPr>
          <p:nvPr/>
        </p:nvCxnSpPr>
        <p:spPr>
          <a:xfrm>
            <a:off x="8973579" y="2616906"/>
            <a:ext cx="6198" cy="424963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FB18EF5-FF45-9F43-906D-018230AB8788}"/>
              </a:ext>
            </a:extLst>
          </p:cNvPr>
          <p:cNvSpPr txBox="1"/>
          <p:nvPr/>
        </p:nvSpPr>
        <p:spPr>
          <a:xfrm>
            <a:off x="1312278" y="3407346"/>
            <a:ext cx="2978764" cy="3440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Urgent decompression (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drenage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CFDAE0-5DB3-9910-93FC-9F81027225F7}"/>
              </a:ext>
            </a:extLst>
          </p:cNvPr>
          <p:cNvSpPr txBox="1"/>
          <p:nvPr/>
        </p:nvSpPr>
        <p:spPr>
          <a:xfrm>
            <a:off x="341794" y="6050045"/>
            <a:ext cx="1878130" cy="380672"/>
          </a:xfrm>
          <a:prstGeom prst="round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Cardiac tamponade</a:t>
            </a:r>
            <a:endParaRPr lang="az-Latn-AZ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0485" name="Straight Arrow Connector 20484">
            <a:extLst>
              <a:ext uri="{FF2B5EF4-FFF2-40B4-BE49-F238E27FC236}">
                <a16:creationId xmlns:a16="http://schemas.microsoft.com/office/drawing/2014/main" id="{55516980-B4EB-676C-1F3A-77A3DB534C2F}"/>
              </a:ext>
            </a:extLst>
          </p:cNvPr>
          <p:cNvCxnSpPr>
            <a:cxnSpLocks/>
            <a:stCxn id="10" idx="2"/>
            <a:endCxn id="12" idx="0"/>
          </p:cNvCxnSpPr>
          <p:nvPr/>
        </p:nvCxnSpPr>
        <p:spPr>
          <a:xfrm flipH="1">
            <a:off x="2801660" y="3159622"/>
            <a:ext cx="3" cy="247724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8" name="Straight Arrow Connector 20487">
            <a:extLst>
              <a:ext uri="{FF2B5EF4-FFF2-40B4-BE49-F238E27FC236}">
                <a16:creationId xmlns:a16="http://schemas.microsoft.com/office/drawing/2014/main" id="{4550AF46-4A3C-E571-2878-3758B271A632}"/>
              </a:ext>
            </a:extLst>
          </p:cNvPr>
          <p:cNvCxnSpPr>
            <a:cxnSpLocks/>
            <a:stCxn id="12" idx="2"/>
            <a:endCxn id="5" idx="0"/>
          </p:cNvCxnSpPr>
          <p:nvPr/>
        </p:nvCxnSpPr>
        <p:spPr>
          <a:xfrm flipH="1">
            <a:off x="1279385" y="3751415"/>
            <a:ext cx="1522275" cy="35907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0" name="Straight Arrow Connector 20479">
            <a:extLst>
              <a:ext uri="{FF2B5EF4-FFF2-40B4-BE49-F238E27FC236}">
                <a16:creationId xmlns:a16="http://schemas.microsoft.com/office/drawing/2014/main" id="{AAD88682-1ABA-BD8A-AE8A-C1FCEC4ED81B}"/>
              </a:ext>
            </a:extLst>
          </p:cNvPr>
          <p:cNvCxnSpPr>
            <a:cxnSpLocks/>
            <a:stCxn id="31" idx="2"/>
            <a:endCxn id="20492" idx="0"/>
          </p:cNvCxnSpPr>
          <p:nvPr/>
        </p:nvCxnSpPr>
        <p:spPr>
          <a:xfrm>
            <a:off x="4595936" y="4449044"/>
            <a:ext cx="7" cy="227054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6AE5978-5CF8-56BC-6102-FE0916F6DB70}"/>
              </a:ext>
            </a:extLst>
          </p:cNvPr>
          <p:cNvSpPr txBox="1"/>
          <p:nvPr/>
        </p:nvSpPr>
        <p:spPr>
          <a:xfrm>
            <a:off x="-47966" y="4110490"/>
            <a:ext cx="26547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cardiac dysfunction improves 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5CD60FF-660A-8761-6E1C-60D4992782D7}"/>
              </a:ext>
            </a:extLst>
          </p:cNvPr>
          <p:cNvCxnSpPr>
            <a:cxnSpLocks/>
            <a:stCxn id="5" idx="2"/>
            <a:endCxn id="14" idx="0"/>
          </p:cNvCxnSpPr>
          <p:nvPr/>
        </p:nvCxnSpPr>
        <p:spPr>
          <a:xfrm>
            <a:off x="1279385" y="4449044"/>
            <a:ext cx="1474" cy="1601001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41533BD-A25B-88A3-99EF-B4D49EC78031}"/>
              </a:ext>
            </a:extLst>
          </p:cNvPr>
          <p:cNvCxnSpPr>
            <a:cxnSpLocks/>
            <a:stCxn id="12" idx="2"/>
            <a:endCxn id="31" idx="0"/>
          </p:cNvCxnSpPr>
          <p:nvPr/>
        </p:nvCxnSpPr>
        <p:spPr>
          <a:xfrm>
            <a:off x="2801660" y="3751415"/>
            <a:ext cx="1794276" cy="35907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C49B8B9D-A9E3-DAB9-8104-623FD9080AE7}"/>
              </a:ext>
            </a:extLst>
          </p:cNvPr>
          <p:cNvSpPr txBox="1"/>
          <p:nvPr/>
        </p:nvSpPr>
        <p:spPr>
          <a:xfrm>
            <a:off x="3140152" y="4110490"/>
            <a:ext cx="29115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dysfunction does not disappear </a:t>
            </a:r>
            <a:endParaRPr lang="az-Latn-AZ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484" name="TextBox 20483">
            <a:extLst>
              <a:ext uri="{FF2B5EF4-FFF2-40B4-BE49-F238E27FC236}">
                <a16:creationId xmlns:a16="http://schemas.microsoft.com/office/drawing/2014/main" id="{18B18959-066C-D290-25B3-0BCA4FD346B3}"/>
              </a:ext>
            </a:extLst>
          </p:cNvPr>
          <p:cNvSpPr txBox="1"/>
          <p:nvPr/>
        </p:nvSpPr>
        <p:spPr>
          <a:xfrm>
            <a:off x="7975880" y="3041869"/>
            <a:ext cx="20077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Look for other causes</a:t>
            </a:r>
            <a:endParaRPr lang="az-Latn-A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492" name="TextBox 20491">
            <a:extLst>
              <a:ext uri="{FF2B5EF4-FFF2-40B4-BE49-F238E27FC236}">
                <a16:creationId xmlns:a16="http://schemas.microsoft.com/office/drawing/2014/main" id="{696C6182-CE28-A1AD-DCBC-82AD325466BC}"/>
              </a:ext>
            </a:extLst>
          </p:cNvPr>
          <p:cNvSpPr txBox="1"/>
          <p:nvPr/>
        </p:nvSpPr>
        <p:spPr>
          <a:xfrm>
            <a:off x="3349095" y="4676098"/>
            <a:ext cx="24936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look for other causes</a:t>
            </a:r>
            <a:endParaRPr lang="en-US" sz="16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/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Cardiomiopatia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Myocardial infarction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Cirrhosis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phrotic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syndrome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ypothyroidism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Collagen disease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F01D52-A28F-3153-ACCE-A1C484AF263E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744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88909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Confirmation of the diagnosis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</a:rPr>
              <a:t>I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maging examinations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(USG, tomography)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are performed,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presence of diffuse or local fluid in the pericardium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 result of decompression are reviewed. </a:t>
            </a:r>
            <a:endParaRPr lang="az-Latn-AZ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Echocardiogram</a:t>
            </a:r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is the test of choice to help make 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diagnosis </a:t>
            </a:r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 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ultrasound  guided percutaneous drainage </a:t>
            </a:r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is often the first choice 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decompression</a:t>
            </a:r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5F835-703D-4050-249A-EDA27C591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AC5A6D-55ED-FE78-E4D5-6F6310829A6B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77620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Differential diagnosis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661"/>
            <a:ext cx="10515600" cy="497709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myocardial infarction (especially right ventricular localization)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Aortic dissection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Pulmonary  embolism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Constrictive pericarditis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Heart failure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Cirrhosis</a:t>
            </a:r>
            <a:endParaRPr lang="az-Latn-A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51E284-FA70-54FE-D403-9947FCE0B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51B5A-F3F5-C1E5-EF82-58CD8D8730B6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9941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Diagnostic criteria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55978" y="928191"/>
            <a:ext cx="6027047" cy="565135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Diffuse or local pericardial fluid on imaging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Symptoms of cardiac dysfunction - </a:t>
            </a:r>
            <a:r>
              <a:rPr lang="az-Latn-AZ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dyspnea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tachycardia, shock, </a:t>
            </a:r>
            <a:r>
              <a:rPr lang="az-Latn-AZ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arterial hypotension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edema, </a:t>
            </a:r>
            <a:r>
              <a:rPr lang="az-Latn-AZ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venous distension at the neck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paradoxical pulse, etc.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Improvement after decompression</a:t>
            </a:r>
            <a:endParaRPr lang="en-US" sz="4000" b="1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9BC5138-77AA-2CCA-C6E8-AA79B9A49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2B9746-FB8B-B667-3AFB-BA47E9FBB6CD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BD7E184-C2C2-A2E8-A1DF-9FE173ADD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492" y="835878"/>
            <a:ext cx="5202639" cy="520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845" y="48607"/>
            <a:ext cx="6504309" cy="718472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Denial of cardiac tamponade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Cardiac tamponade can be ruled out </a:t>
            </a:r>
            <a:r>
              <a:rPr lang="az-Latn-AZ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f any of the following diagnostic criteria are absent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  <a:endParaRPr lang="az-Latn-AZ" b="1" dirty="0">
              <a:solidFill>
                <a:srgbClr val="C00000"/>
              </a:solidFill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b="1" dirty="0">
              <a:solidFill>
                <a:srgbClr val="C00000"/>
              </a:solidFill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No fluid in the pericardium</a:t>
            </a:r>
            <a:r>
              <a:rPr lang="az-Latn-AZ" b="1" dirty="0"/>
              <a:t>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No signs of cardiac </a:t>
            </a:r>
            <a:r>
              <a:rPr lang="en-US" b="1" dirty="0" err="1"/>
              <a:t>dysfunctionn</a:t>
            </a: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If cardiac function does not recover after decompression</a:t>
            </a:r>
            <a:endParaRPr lang="az-Latn-AZ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A50D1-B5FB-464D-ED25-D25983C8E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4BE52F-D67C-4D1F-2C97-9ED3D051C2E6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164574" y="-18132"/>
            <a:ext cx="5862851" cy="835878"/>
          </a:xfrm>
        </p:spPr>
        <p:txBody>
          <a:bodyPr/>
          <a:lstStyle/>
          <a:p>
            <a:r>
              <a:rPr lang="en-US" dirty="0"/>
              <a:t>Determination of cause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991790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cause of tamponade is determined by clinical, imaging, functional and other tests.</a:t>
            </a:r>
            <a:endParaRPr lang="en-US" sz="4000" b="1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0C3F189-CA41-D719-75C3-161FF9CF1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5A2108-4E31-3B83-8BA5-EE945754E1E3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8988" y="36005"/>
            <a:ext cx="5862851" cy="459360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Severity and stages of shock </a:t>
            </a:r>
            <a:endParaRPr lang="en-US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B87C6F3-B741-4425-ECC2-0FEDDBAC1B8E}"/>
              </a:ext>
            </a:extLst>
          </p:cNvPr>
          <p:cNvGrpSpPr/>
          <p:nvPr/>
        </p:nvGrpSpPr>
        <p:grpSpPr>
          <a:xfrm>
            <a:off x="155606" y="739457"/>
            <a:ext cx="11957604" cy="4770550"/>
            <a:chOff x="155606" y="739457"/>
            <a:chExt cx="11957604" cy="477055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01BD580-0BB3-2ABB-C8F9-EB0AC75D6FE0}"/>
                </a:ext>
              </a:extLst>
            </p:cNvPr>
            <p:cNvSpPr txBox="1"/>
            <p:nvPr/>
          </p:nvSpPr>
          <p:spPr>
            <a:xfrm>
              <a:off x="5436387" y="739457"/>
              <a:ext cx="26705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Cardiac tamponade</a:t>
              </a:r>
              <a:endPara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78E57C8-4B25-55E5-5906-953C26DFCE69}"/>
                </a:ext>
              </a:extLst>
            </p:cNvPr>
            <p:cNvSpPr txBox="1"/>
            <p:nvPr/>
          </p:nvSpPr>
          <p:spPr>
            <a:xfrm>
              <a:off x="155606" y="3306128"/>
              <a:ext cx="33933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cardiac dysfunction occurs within minutes</a:t>
              </a:r>
              <a:endParaRPr lang="az-Latn-AZ" b="1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88162B8-D7FD-83EC-2293-74941446BE55}"/>
                </a:ext>
              </a:extLst>
            </p:cNvPr>
            <p:cNvSpPr txBox="1"/>
            <p:nvPr/>
          </p:nvSpPr>
          <p:spPr>
            <a:xfrm>
              <a:off x="809000" y="5109897"/>
              <a:ext cx="208659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algn="just">
                <a:spcBef>
                  <a:spcPts val="0"/>
                </a:spcBef>
              </a:pPr>
              <a:r>
                <a:rPr lang="en-US" sz="2000" b="1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Acute tamponade</a:t>
              </a:r>
              <a:endPara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EBE8E37-5396-D2FE-1428-C40ED8FB30D3}"/>
                </a:ext>
              </a:extLst>
            </p:cNvPr>
            <p:cNvCxnSpPr>
              <a:cxnSpLocks/>
              <a:stCxn id="12" idx="2"/>
              <a:endCxn id="7" idx="0"/>
            </p:cNvCxnSpPr>
            <p:nvPr/>
          </p:nvCxnSpPr>
          <p:spPr>
            <a:xfrm flipH="1">
              <a:off x="1852297" y="2721197"/>
              <a:ext cx="2154990" cy="5849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0D9F5822-9E39-B01B-804B-14A02EFE7177}"/>
                </a:ext>
              </a:extLst>
            </p:cNvPr>
            <p:cNvCxnSpPr>
              <a:cxnSpLocks/>
              <a:stCxn id="7" idx="2"/>
              <a:endCxn id="10" idx="0"/>
            </p:cNvCxnSpPr>
            <p:nvPr/>
          </p:nvCxnSpPr>
          <p:spPr>
            <a:xfrm>
              <a:off x="1852297" y="3952459"/>
              <a:ext cx="2" cy="115743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BB3443-3174-9A2C-D617-70272B70A0FE}"/>
                </a:ext>
              </a:extLst>
            </p:cNvPr>
            <p:cNvSpPr txBox="1"/>
            <p:nvPr/>
          </p:nvSpPr>
          <p:spPr>
            <a:xfrm>
              <a:off x="2647443" y="2013311"/>
              <a:ext cx="271968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>
                <a:spcBef>
                  <a:spcPts val="0"/>
                </a:spcBef>
              </a:pPr>
              <a:r>
                <a:rPr lang="en-US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Diffuse fluid in the pericardium</a:t>
              </a:r>
              <a:endPara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403288E-72A8-3C1F-9039-5CAC476C81A3}"/>
                </a:ext>
              </a:extLst>
            </p:cNvPr>
            <p:cNvSpPr txBox="1"/>
            <p:nvPr/>
          </p:nvSpPr>
          <p:spPr>
            <a:xfrm>
              <a:off x="8674961" y="5109897"/>
              <a:ext cx="34382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sz="2000" b="1" dirty="0"/>
                <a:t>Lokal</a:t>
              </a:r>
              <a:r>
                <a:rPr lang="en-US" sz="2000" b="1" dirty="0" err="1"/>
                <a:t>i</a:t>
              </a:r>
              <a:r>
                <a:rPr lang="az-Latn-AZ" sz="2000" b="1" dirty="0"/>
                <a:t>s</a:t>
              </a:r>
              <a:r>
                <a:rPr lang="en-US" sz="2000" b="1" dirty="0"/>
                <a:t>ed/regional</a:t>
              </a:r>
              <a:r>
                <a:rPr lang="az-Latn-AZ" sz="2000" b="1" dirty="0"/>
                <a:t> tamponad</a:t>
              </a:r>
              <a:r>
                <a:rPr lang="en-US" sz="2000" b="1" dirty="0"/>
                <a:t>e</a:t>
              </a:r>
              <a:endParaRPr lang="az-Latn-AZ" sz="2000" b="1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7E64FFD-8752-0EE8-CB50-2BC6B58EEDD7}"/>
                </a:ext>
              </a:extLst>
            </p:cNvPr>
            <p:cNvSpPr txBox="1"/>
            <p:nvPr/>
          </p:nvSpPr>
          <p:spPr>
            <a:xfrm>
              <a:off x="5262662" y="5109897"/>
              <a:ext cx="24552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Subacute tamponade</a:t>
              </a:r>
              <a:endParaRPr lang="az-Latn-AZ" sz="2000" b="1" dirty="0"/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751EAFFD-467E-7F3E-28BC-A36D811BBA7A}"/>
                </a:ext>
              </a:extLst>
            </p:cNvPr>
            <p:cNvCxnSpPr>
              <a:cxnSpLocks/>
              <a:stCxn id="12" idx="2"/>
              <a:endCxn id="20513" idx="0"/>
            </p:cNvCxnSpPr>
            <p:nvPr/>
          </p:nvCxnSpPr>
          <p:spPr>
            <a:xfrm>
              <a:off x="4007287" y="2721197"/>
              <a:ext cx="2491733" cy="5849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83" name="Straight Arrow Connector 20482">
              <a:extLst>
                <a:ext uri="{FF2B5EF4-FFF2-40B4-BE49-F238E27FC236}">
                  <a16:creationId xmlns:a16="http://schemas.microsoft.com/office/drawing/2014/main" id="{A4ABFD56-F962-5659-3192-B08A1D907200}"/>
                </a:ext>
              </a:extLst>
            </p:cNvPr>
            <p:cNvCxnSpPr>
              <a:cxnSpLocks/>
              <a:stCxn id="20502" idx="2"/>
              <a:endCxn id="21" idx="0"/>
            </p:cNvCxnSpPr>
            <p:nvPr/>
          </p:nvCxnSpPr>
          <p:spPr>
            <a:xfrm flipH="1">
              <a:off x="10394086" y="2721197"/>
              <a:ext cx="17624" cy="23887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88" name="Straight Arrow Connector 20487">
              <a:extLst>
                <a:ext uri="{FF2B5EF4-FFF2-40B4-BE49-F238E27FC236}">
                  <a16:creationId xmlns:a16="http://schemas.microsoft.com/office/drawing/2014/main" id="{41640F2D-8A4A-5D34-ECEF-A4C729E08743}"/>
                </a:ext>
              </a:extLst>
            </p:cNvPr>
            <p:cNvCxnSpPr>
              <a:cxnSpLocks/>
              <a:stCxn id="6" idx="2"/>
              <a:endCxn id="12" idx="0"/>
            </p:cNvCxnSpPr>
            <p:nvPr/>
          </p:nvCxnSpPr>
          <p:spPr>
            <a:xfrm flipH="1">
              <a:off x="4007287" y="1201122"/>
              <a:ext cx="2764370" cy="81218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02" name="TextBox 20501">
              <a:extLst>
                <a:ext uri="{FF2B5EF4-FFF2-40B4-BE49-F238E27FC236}">
                  <a16:creationId xmlns:a16="http://schemas.microsoft.com/office/drawing/2014/main" id="{57F38C12-E016-63DB-7AAE-F5B209FE6D16}"/>
                </a:ext>
              </a:extLst>
            </p:cNvPr>
            <p:cNvSpPr txBox="1"/>
            <p:nvPr/>
          </p:nvSpPr>
          <p:spPr>
            <a:xfrm>
              <a:off x="9051866" y="2013311"/>
              <a:ext cx="271968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>
                <a:spcBef>
                  <a:spcPts val="0"/>
                </a:spcBef>
              </a:pPr>
              <a:r>
                <a:rPr lang="en-US" sz="20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Locali</a:t>
              </a:r>
              <a:r>
                <a:rPr lang="az-Latn-AZ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</a:t>
              </a:r>
              <a:r>
                <a:rPr lang="en-US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ed fluid in the pericardium</a:t>
              </a:r>
              <a:endPara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513" name="TextBox 20512">
              <a:extLst>
                <a:ext uri="{FF2B5EF4-FFF2-40B4-BE49-F238E27FC236}">
                  <a16:creationId xmlns:a16="http://schemas.microsoft.com/office/drawing/2014/main" id="{FB4F4E9A-AB36-0AFF-DF6F-F1559A753EA2}"/>
                </a:ext>
              </a:extLst>
            </p:cNvPr>
            <p:cNvSpPr txBox="1"/>
            <p:nvPr/>
          </p:nvSpPr>
          <p:spPr>
            <a:xfrm>
              <a:off x="4524567" y="3306128"/>
              <a:ext cx="39489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cardiac dysfunction appears over days or weeks</a:t>
              </a:r>
              <a:endParaRPr lang="az-Latn-AZ" b="1" dirty="0"/>
            </a:p>
          </p:txBody>
        </p:sp>
        <p:cxnSp>
          <p:nvCxnSpPr>
            <p:cNvPr id="20525" name="Straight Arrow Connector 20524">
              <a:extLst>
                <a:ext uri="{FF2B5EF4-FFF2-40B4-BE49-F238E27FC236}">
                  <a16:creationId xmlns:a16="http://schemas.microsoft.com/office/drawing/2014/main" id="{15A46C95-2A1C-176F-75FA-65B5F9CFA13F}"/>
                </a:ext>
              </a:extLst>
            </p:cNvPr>
            <p:cNvCxnSpPr>
              <a:cxnSpLocks/>
              <a:stCxn id="20513" idx="2"/>
              <a:endCxn id="23" idx="0"/>
            </p:cNvCxnSpPr>
            <p:nvPr/>
          </p:nvCxnSpPr>
          <p:spPr>
            <a:xfrm flipH="1">
              <a:off x="6490306" y="3952459"/>
              <a:ext cx="8714" cy="115743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29" name="Straight Arrow Connector 20528">
              <a:extLst>
                <a:ext uri="{FF2B5EF4-FFF2-40B4-BE49-F238E27FC236}">
                  <a16:creationId xmlns:a16="http://schemas.microsoft.com/office/drawing/2014/main" id="{F434D183-D73F-6B48-EB8F-E489DF4BE5C9}"/>
                </a:ext>
              </a:extLst>
            </p:cNvPr>
            <p:cNvCxnSpPr>
              <a:cxnSpLocks/>
              <a:stCxn id="6" idx="2"/>
              <a:endCxn id="20502" idx="0"/>
            </p:cNvCxnSpPr>
            <p:nvPr/>
          </p:nvCxnSpPr>
          <p:spPr>
            <a:xfrm>
              <a:off x="6771657" y="1201122"/>
              <a:ext cx="3640053" cy="81218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4230A9A-5FD5-ADA2-13C0-796C77796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82E73B-4EB2-3D36-D7CA-D5CC34D5CF02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789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77620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principles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99457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C00000"/>
                </a:solidFill>
                <a:effectLst/>
              </a:rPr>
              <a:t>Cardiac tamponade is a life-threatening condition, requires urgent treatment!</a:t>
            </a:r>
            <a:endParaRPr lang="az-Latn-AZ" b="1" dirty="0">
              <a:solidFill>
                <a:srgbClr val="C00000"/>
              </a:solidFill>
            </a:endParaRPr>
          </a:p>
          <a:p>
            <a:r>
              <a:rPr lang="az-Latn-AZ" b="1" dirty="0"/>
              <a:t>Decompression (drainage - removal of pericardial fluid) </a:t>
            </a:r>
            <a:r>
              <a:rPr lang="az-Latn-AZ" dirty="0"/>
              <a:t>is the main principle of tamponade treatment.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51A5FF-04CB-57E3-7CB5-FB8521A67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86601E-F9E4-F8C1-7B0E-5E1C96AE2ACC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9F8193E-E247-2D9D-0947-663CB9F62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905" y="3170247"/>
            <a:ext cx="6675699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2621" y="48607"/>
            <a:ext cx="5862851" cy="459360"/>
          </a:xfrm>
        </p:spPr>
        <p:txBody>
          <a:bodyPr>
            <a:noAutofit/>
          </a:bodyPr>
          <a:lstStyle/>
          <a:p>
            <a:r>
              <a:rPr lang="en-US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methods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0D1800D-CBB2-6C7E-DA26-A8075B465FB7}"/>
              </a:ext>
            </a:extLst>
          </p:cNvPr>
          <p:cNvCxnSpPr>
            <a:cxnSpLocks/>
            <a:stCxn id="12" idx="2"/>
            <a:endCxn id="8" idx="0"/>
          </p:cNvCxnSpPr>
          <p:nvPr/>
        </p:nvCxnSpPr>
        <p:spPr>
          <a:xfrm>
            <a:off x="6038117" y="1455418"/>
            <a:ext cx="4616445" cy="6283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EBE8E37-5396-D2FE-1428-C40ED8FB30D3}"/>
              </a:ext>
            </a:extLst>
          </p:cNvPr>
          <p:cNvCxnSpPr>
            <a:cxnSpLocks/>
            <a:stCxn id="12" idx="2"/>
            <a:endCxn id="7" idx="0"/>
          </p:cNvCxnSpPr>
          <p:nvPr/>
        </p:nvCxnSpPr>
        <p:spPr>
          <a:xfrm flipH="1">
            <a:off x="1608378" y="1455418"/>
            <a:ext cx="4429739" cy="6396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12D293D-B39E-4C58-1EC4-6E54F54C6117}"/>
              </a:ext>
            </a:extLst>
          </p:cNvPr>
          <p:cNvGrpSpPr/>
          <p:nvPr/>
        </p:nvGrpSpPr>
        <p:grpSpPr>
          <a:xfrm>
            <a:off x="430523" y="870643"/>
            <a:ext cx="11607046" cy="3152158"/>
            <a:chOff x="626454" y="881932"/>
            <a:chExt cx="11607046" cy="315215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78E57C8-4B25-55E5-5906-953C26DFCE69}"/>
                </a:ext>
              </a:extLst>
            </p:cNvPr>
            <p:cNvSpPr txBox="1"/>
            <p:nvPr/>
          </p:nvSpPr>
          <p:spPr>
            <a:xfrm>
              <a:off x="626454" y="2106387"/>
              <a:ext cx="235570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Surgical drainage</a:t>
              </a:r>
              <a:endPara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Open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az-Latn-AZ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</a:t>
              </a: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</a:t>
              </a:r>
              <a:r>
                <a:rPr lang="az-Latn-AZ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ora</a:t>
              </a: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r>
                <a:rPr lang="az-Latn-AZ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os</a:t>
              </a: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r>
                <a:rPr lang="az-Latn-AZ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opi</a:t>
              </a: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A490AC1-879C-CF63-403F-8D266A18B0CC}"/>
                </a:ext>
              </a:extLst>
            </p:cNvPr>
            <p:cNvSpPr txBox="1"/>
            <p:nvPr/>
          </p:nvSpPr>
          <p:spPr>
            <a:xfrm>
              <a:off x="9467486" y="2095098"/>
              <a:ext cx="2766014" cy="1938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r>
                <a:rPr lang="az-Latn-AZ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onservativ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</a:t>
              </a:r>
              <a:endPara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Diuretic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Colchicine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Anti-inflammatory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az-Latn-AZ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</a:t>
              </a:r>
              <a:r>
                <a:rPr lang="en-US" sz="24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tiotropic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BB3443-3174-9A2C-D617-70272B70A0FE}"/>
                </a:ext>
              </a:extLst>
            </p:cNvPr>
            <p:cNvSpPr txBox="1"/>
            <p:nvPr/>
          </p:nvSpPr>
          <p:spPr>
            <a:xfrm>
              <a:off x="4101083" y="881932"/>
              <a:ext cx="426592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>
                <a:spcBef>
                  <a:spcPts val="0"/>
                </a:spcBef>
              </a:pPr>
              <a:r>
                <a:rPr lang="en-US" sz="32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Treatment</a:t>
              </a:r>
              <a:endPara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403288E-72A8-3C1F-9039-5CAC476C81A3}"/>
                </a:ext>
              </a:extLst>
            </p:cNvPr>
            <p:cNvSpPr txBox="1"/>
            <p:nvPr/>
          </p:nvSpPr>
          <p:spPr>
            <a:xfrm>
              <a:off x="4677116" y="2095098"/>
              <a:ext cx="310700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Percutaneous drainage</a:t>
              </a:r>
              <a:endPara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puncture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Catheter</a:t>
              </a:r>
              <a:endPara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51EAFFD-467E-7F3E-28BC-A36D811BBA7A}"/>
              </a:ext>
            </a:extLst>
          </p:cNvPr>
          <p:cNvCxnSpPr>
            <a:cxnSpLocks/>
            <a:stCxn id="12" idx="2"/>
            <a:endCxn id="21" idx="0"/>
          </p:cNvCxnSpPr>
          <p:nvPr/>
        </p:nvCxnSpPr>
        <p:spPr>
          <a:xfrm flipH="1">
            <a:off x="6034687" y="1455418"/>
            <a:ext cx="3430" cy="6283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691B61D-852C-A923-C148-78D17B7A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03E4D3-6533-C009-8036-BFA705645336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9198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43753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Indications for surgery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158" y="1080961"/>
            <a:ext cx="10515600" cy="435133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Traumatic hemopericardium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Hemopericardium due to aortic dissection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Myocardial rupture after myocardial infarction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Purulent pericarditis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Recurrent pericardial effusion after percutaneous pericardiocentesis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For biopsy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3DA12-FBD1-57EE-184E-C8C920279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24D503-73A2-545C-1434-B39D1A900665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3179" y="96205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Contraindications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Contraindications to percutaneous drainage: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coagulopathy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cardiac tamponade due to aortic dissection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pulmonary hypertension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If tamponade can be controlled percutaneously, surgical drainage is a contraindication</a:t>
            </a:r>
            <a:endParaRPr lang="az-Latn-A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8F68FC-45AA-D7E0-542D-3504870C2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B86157-38F5-2D37-0707-2F0264ABB87F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71F6A-BDF1-6F50-DDFC-722BAE1F8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0581" y="42213"/>
            <a:ext cx="5862851" cy="486179"/>
          </a:xfrm>
        </p:spPr>
        <p:txBody>
          <a:bodyPr>
            <a:norm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approach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97FAD8-35F6-2CBA-C5BE-6500885B9782}"/>
              </a:ext>
            </a:extLst>
          </p:cNvPr>
          <p:cNvSpPr txBox="1"/>
          <p:nvPr/>
        </p:nvSpPr>
        <p:spPr>
          <a:xfrm>
            <a:off x="5469007" y="557951"/>
            <a:ext cx="2670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Cardiac tamponade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DA3753-9F4B-0763-DA73-82FED8D4D74B}"/>
              </a:ext>
            </a:extLst>
          </p:cNvPr>
          <p:cNvSpPr txBox="1"/>
          <p:nvPr/>
        </p:nvSpPr>
        <p:spPr>
          <a:xfrm>
            <a:off x="4366628" y="1477177"/>
            <a:ext cx="736485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Acute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01541A-FB5D-691C-D294-1D508FE17061}"/>
              </a:ext>
            </a:extLst>
          </p:cNvPr>
          <p:cNvSpPr txBox="1"/>
          <p:nvPr/>
        </p:nvSpPr>
        <p:spPr>
          <a:xfrm>
            <a:off x="4380098" y="2196154"/>
            <a:ext cx="47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the absence of indications for a surgical method 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the absence of contraindications for a transcutaneous method</a:t>
            </a:r>
            <a:endParaRPr lang="az-Latn-A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EED355-5A7E-FE20-343C-B8C62046AFE9}"/>
              </a:ext>
            </a:extLst>
          </p:cNvPr>
          <p:cNvSpPr txBox="1"/>
          <p:nvPr/>
        </p:nvSpPr>
        <p:spPr>
          <a:xfrm>
            <a:off x="10910319" y="1594744"/>
            <a:ext cx="1137451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Lokal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F4D0B9-843C-9AF0-DDE3-CC0C955D5D2A}"/>
              </a:ext>
            </a:extLst>
          </p:cNvPr>
          <p:cNvSpPr txBox="1"/>
          <p:nvPr/>
        </p:nvSpPr>
        <p:spPr>
          <a:xfrm>
            <a:off x="497550" y="5933580"/>
            <a:ext cx="3999428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Urgent surgical (percutaneous) drainage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be performed before anesthesia</a:t>
            </a: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47B117-8F89-BC70-F4B9-A1FE0C7DC4E5}"/>
              </a:ext>
            </a:extLst>
          </p:cNvPr>
          <p:cNvSpPr txBox="1"/>
          <p:nvPr/>
        </p:nvSpPr>
        <p:spPr>
          <a:xfrm>
            <a:off x="5243064" y="4730261"/>
            <a:ext cx="3026534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Urgent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utan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eous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drena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7A7F3B-E84A-60E0-AB19-2FEB662CA0C6}"/>
              </a:ext>
            </a:extLst>
          </p:cNvPr>
          <p:cNvSpPr txBox="1"/>
          <p:nvPr/>
        </p:nvSpPr>
        <p:spPr>
          <a:xfrm>
            <a:off x="9423256" y="4730261"/>
            <a:ext cx="510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Fail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67D5F6E-F642-D42D-9091-85EF037FCABF}"/>
              </a:ext>
            </a:extLst>
          </p:cNvPr>
          <p:cNvCxnSpPr>
            <a:cxnSpLocks/>
            <a:stCxn id="3" idx="2"/>
            <a:endCxn id="76" idx="0"/>
          </p:cNvCxnSpPr>
          <p:nvPr/>
        </p:nvCxnSpPr>
        <p:spPr>
          <a:xfrm>
            <a:off x="6804277" y="1019616"/>
            <a:ext cx="2874083" cy="5751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4246A5F-35AC-6BD5-C96C-60B88203906E}"/>
              </a:ext>
            </a:extLst>
          </p:cNvPr>
          <p:cNvCxnSpPr>
            <a:cxnSpLocks/>
            <a:stCxn id="3" idx="2"/>
            <a:endCxn id="6" idx="0"/>
          </p:cNvCxnSpPr>
          <p:nvPr/>
        </p:nvCxnSpPr>
        <p:spPr>
          <a:xfrm>
            <a:off x="6804277" y="1019616"/>
            <a:ext cx="4674768" cy="5751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05CF57A-F54C-17D3-CB94-7F4FD50C7C34}"/>
              </a:ext>
            </a:extLst>
          </p:cNvPr>
          <p:cNvCxnSpPr>
            <a:cxnSpLocks/>
            <a:stCxn id="3" idx="2"/>
            <a:endCxn id="4" idx="0"/>
          </p:cNvCxnSpPr>
          <p:nvPr/>
        </p:nvCxnSpPr>
        <p:spPr>
          <a:xfrm flipH="1">
            <a:off x="4734871" y="1019616"/>
            <a:ext cx="2069406" cy="4575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6834715-3CB4-6BCE-C0D1-0252DF8ED4A7}"/>
              </a:ext>
            </a:extLst>
          </p:cNvPr>
          <p:cNvCxnSpPr>
            <a:cxnSpLocks/>
            <a:stCxn id="56" idx="2"/>
            <a:endCxn id="15" idx="0"/>
          </p:cNvCxnSpPr>
          <p:nvPr/>
        </p:nvCxnSpPr>
        <p:spPr>
          <a:xfrm flipH="1">
            <a:off x="9678358" y="3736143"/>
            <a:ext cx="2" cy="99411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AB7DAC28-60AB-D6F9-37CD-55C6DA73A4D2}"/>
              </a:ext>
            </a:extLst>
          </p:cNvPr>
          <p:cNvCxnSpPr>
            <a:cxnSpLocks/>
            <a:stCxn id="74" idx="2"/>
            <a:endCxn id="9" idx="0"/>
          </p:cNvCxnSpPr>
          <p:nvPr/>
        </p:nvCxnSpPr>
        <p:spPr>
          <a:xfrm>
            <a:off x="2489224" y="5739926"/>
            <a:ext cx="8040" cy="1936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90FDB80A-864F-0734-E59A-29C8AE4C5196}"/>
              </a:ext>
            </a:extLst>
          </p:cNvPr>
          <p:cNvSpPr txBox="1"/>
          <p:nvPr/>
        </p:nvSpPr>
        <p:spPr>
          <a:xfrm>
            <a:off x="8942004" y="3366811"/>
            <a:ext cx="1472711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onservativ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E01ADAAC-E930-8840-C21D-6E852B07F7E1}"/>
              </a:ext>
            </a:extLst>
          </p:cNvPr>
          <p:cNvCxnSpPr>
            <a:cxnSpLocks/>
            <a:stCxn id="76" idx="2"/>
            <a:endCxn id="56" idx="0"/>
          </p:cNvCxnSpPr>
          <p:nvPr/>
        </p:nvCxnSpPr>
        <p:spPr>
          <a:xfrm>
            <a:off x="9678360" y="1964076"/>
            <a:ext cx="0" cy="14027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6A50336-D3D6-40C7-F62B-A6DD1DBFC6C1}"/>
              </a:ext>
            </a:extLst>
          </p:cNvPr>
          <p:cNvCxnSpPr>
            <a:cxnSpLocks/>
            <a:stCxn id="5" idx="2"/>
            <a:endCxn id="10" idx="0"/>
          </p:cNvCxnSpPr>
          <p:nvPr/>
        </p:nvCxnSpPr>
        <p:spPr>
          <a:xfrm>
            <a:off x="6740238" y="3027151"/>
            <a:ext cx="16093" cy="170311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70D6649B-0AE4-D990-A3AF-368805B78975}"/>
              </a:ext>
            </a:extLst>
          </p:cNvPr>
          <p:cNvSpPr txBox="1"/>
          <p:nvPr/>
        </p:nvSpPr>
        <p:spPr>
          <a:xfrm>
            <a:off x="582325" y="2118422"/>
            <a:ext cx="3813798" cy="3621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</a:pPr>
            <a:r>
              <a: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Contraindications for a transcutaneous method 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Coagulopathy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Pulmonar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 h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yp</a:t>
            </a: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ert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hension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Aort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ic</a:t>
            </a: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 dis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ction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</a:pP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</a:t>
            </a:r>
            <a:r>
              <a: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ndications for a surgical method 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Traumatic hemopericardium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Hemopericardium due to aortic dissection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Myocardial rupture after myocardial infarction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Purulent pericarditis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Recurrent pericardial effusion after percutaneous pericardiocentesis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For biopsy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08980E8-DEA4-C5C3-C7EC-830EDB0DE0BD}"/>
              </a:ext>
            </a:extLst>
          </p:cNvPr>
          <p:cNvSpPr txBox="1"/>
          <p:nvPr/>
        </p:nvSpPr>
        <p:spPr>
          <a:xfrm>
            <a:off x="9054700" y="1594744"/>
            <a:ext cx="124732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Subacute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D98F04C4-BCC1-E6EC-E384-9CCF00752FD5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>
            <a:off x="4734871" y="1846509"/>
            <a:ext cx="2005367" cy="34964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1ED9632-FDA6-81BC-DADE-E3703BF0E5B6}"/>
              </a:ext>
            </a:extLst>
          </p:cNvPr>
          <p:cNvCxnSpPr>
            <a:cxnSpLocks/>
            <a:stCxn id="4" idx="2"/>
            <a:endCxn id="74" idx="0"/>
          </p:cNvCxnSpPr>
          <p:nvPr/>
        </p:nvCxnSpPr>
        <p:spPr>
          <a:xfrm flipH="1">
            <a:off x="2489224" y="1846509"/>
            <a:ext cx="2245647" cy="27191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51F58A79-6D11-90DD-2666-4672538B8C85}"/>
              </a:ext>
            </a:extLst>
          </p:cNvPr>
          <p:cNvCxnSpPr>
            <a:cxnSpLocks/>
            <a:stCxn id="15" idx="1"/>
            <a:endCxn id="10" idx="3"/>
          </p:cNvCxnSpPr>
          <p:nvPr/>
        </p:nvCxnSpPr>
        <p:spPr>
          <a:xfrm flipH="1">
            <a:off x="8269598" y="4914927"/>
            <a:ext cx="115365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or: Elbow 80">
            <a:extLst>
              <a:ext uri="{FF2B5EF4-FFF2-40B4-BE49-F238E27FC236}">
                <a16:creationId xmlns:a16="http://schemas.microsoft.com/office/drawing/2014/main" id="{532DF6EE-24EC-E202-A438-95D2B6ADE58F}"/>
              </a:ext>
            </a:extLst>
          </p:cNvPr>
          <p:cNvCxnSpPr>
            <a:cxnSpLocks/>
            <a:stCxn id="6" idx="2"/>
            <a:endCxn id="9" idx="3"/>
          </p:cNvCxnSpPr>
          <p:nvPr/>
        </p:nvCxnSpPr>
        <p:spPr>
          <a:xfrm rot="5400000">
            <a:off x="5841677" y="619378"/>
            <a:ext cx="4292670" cy="6982067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223FB4A-1FC0-C951-0F88-976FC838A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37F5B2-984B-85CE-81AC-307519A6D3A5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188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8709" y="0"/>
            <a:ext cx="5862851" cy="585216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911" y="1309511"/>
            <a:ext cx="10653889" cy="4867452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altLang="ru-RU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Cardiac</a:t>
            </a:r>
            <a:r>
              <a:rPr lang="ru-RU" alt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tamponade</a:t>
            </a:r>
            <a:r>
              <a:rPr lang="ru-RU" alt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is</a:t>
            </a:r>
            <a:r>
              <a:rPr lang="ru-RU" alt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fatal</a:t>
            </a:r>
            <a:r>
              <a:rPr lang="ru-RU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without</a:t>
            </a:r>
            <a:r>
              <a:rPr lang="ru-RU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treatment</a:t>
            </a:r>
            <a:r>
              <a:rPr lang="ru-RU" alt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ru-RU" altLang="ru-RU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and</a:t>
            </a:r>
            <a:r>
              <a:rPr lang="ru-RU" alt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most</a:t>
            </a:r>
            <a:r>
              <a:rPr lang="ru-RU" alt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patients</a:t>
            </a:r>
            <a:r>
              <a:rPr lang="ru-RU" alt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recover</a:t>
            </a:r>
            <a:r>
              <a:rPr lang="ru-RU" alt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with</a:t>
            </a:r>
            <a:r>
              <a:rPr lang="ru-RU" alt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early</a:t>
            </a:r>
            <a:r>
              <a:rPr lang="ru-RU" alt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interventions</a:t>
            </a:r>
            <a:r>
              <a:rPr lang="ru-RU" altLang="ru-RU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altLang="ru-RU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Time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to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intervention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and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cause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are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major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factors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affecting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prognosis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Patients with tamponade caused by malignant disease have death rates exceeding 75% within 12 months.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A34CC-4217-3D23-0E41-8219E3568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8C2F65-1665-C5A8-C4C8-6D5795AFABD3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Profila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Echocardiography and regular hemodynamic monitoring are useful for ea</a:t>
            </a:r>
            <a:r>
              <a:rPr lang="en-US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r</a:t>
            </a: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ly diagnosis and p</a:t>
            </a:r>
            <a:r>
              <a:rPr lang="en-US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r</a:t>
            </a: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evention of cardiac tamponde</a:t>
            </a:r>
            <a:r>
              <a:rPr lang="en-US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z-Latn-AZ" sz="4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7DDB1-467C-A1A3-68A3-500FF437B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9536E3-5415-8048-D61F-86279342F541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517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Screening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Echocardiography and hemodynamic monitoring are necessary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F5527D-3903-38DC-F0C0-C6A4BDC76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F3F2F3-6C27-DCF4-6553-669DD6F76E15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4246" y="59000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 up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Periodic echocardiography (usually every 2-3 days, more often if necessary) and continuous hemodynamic monitoring</a:t>
            </a:r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are performed for follow-up after treatments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1F8F094-EF74-65AF-9CF6-A5940C526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A43583-AEF8-F54B-3524-C3ADBF0F63F0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2291" y="59000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habilitation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Rehabilitation of patients  is carried out in a general way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70F95-F5ED-4607-B734-6F3ABB35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3981" y="6579547"/>
            <a:ext cx="2339601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9B720A-63AA-C218-36E2-2C7DACCDBD00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8B8276-C16C-EF23-193D-4DE3B6DA8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064" y="2664434"/>
            <a:ext cx="619125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/>
          <a:lstStyle/>
          <a:p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Thank you for attention!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75A7B3-B78C-F467-7A35-E6FA7F3A25F2}"/>
              </a:ext>
            </a:extLst>
          </p:cNvPr>
          <p:cNvSpPr txBox="1"/>
          <p:nvPr/>
        </p:nvSpPr>
        <p:spPr>
          <a:xfrm>
            <a:off x="10293273" y="48607"/>
            <a:ext cx="1858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i="1" dirty="0">
                <a:solidFill>
                  <a:schemeClr val="accent1">
                    <a:lumMod val="75000"/>
                  </a:schemeClr>
                </a:solidFill>
              </a:rPr>
              <a:t>Cardiac tamponade</a:t>
            </a:r>
            <a:endParaRPr lang="az-Latn-AZ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9E1FEF-90B4-9280-64EB-D4609B219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722" y="2256719"/>
            <a:ext cx="5026555" cy="376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3579</TotalTime>
  <Words>1284</Words>
  <Application>Microsoft Office PowerPoint</Application>
  <PresentationFormat>Широкоэкранный</PresentationFormat>
  <Paragraphs>285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Calibri</vt:lpstr>
      <vt:lpstr>Wingdings</vt:lpstr>
      <vt:lpstr>Praktiki dərs şablonu 7</vt:lpstr>
      <vt:lpstr>   Cardiac tamponade</vt:lpstr>
      <vt:lpstr>Definition</vt:lpstr>
      <vt:lpstr>Презентация PowerPoint</vt:lpstr>
      <vt:lpstr>Causes and risk factors</vt:lpstr>
      <vt:lpstr>Pathogenetic mechanism</vt:lpstr>
      <vt:lpstr>Презентация PowerPoint</vt:lpstr>
      <vt:lpstr>Clinical course</vt:lpstr>
      <vt:lpstr>Clinical examination</vt:lpstr>
      <vt:lpstr>Laboratory examination</vt:lpstr>
      <vt:lpstr>Imaging and other examinations</vt:lpstr>
      <vt:lpstr>Suspiction</vt:lpstr>
      <vt:lpstr>Confirmation of diagnosis</vt:lpstr>
      <vt:lpstr>Confirmation of the diagnosis</vt:lpstr>
      <vt:lpstr>Differential diagnosis</vt:lpstr>
      <vt:lpstr>Diagnostic criteria</vt:lpstr>
      <vt:lpstr>Denial of cardiac tamponade</vt:lpstr>
      <vt:lpstr>Determination of cause</vt:lpstr>
      <vt:lpstr>Severity and stages of shock </vt:lpstr>
      <vt:lpstr>Treatment principles</vt:lpstr>
      <vt:lpstr>Treatment methods</vt:lpstr>
      <vt:lpstr>Indications for surgery</vt:lpstr>
      <vt:lpstr>Contraindications</vt:lpstr>
      <vt:lpstr>Treatment approach</vt:lpstr>
      <vt:lpstr>Prognosis</vt:lpstr>
      <vt:lpstr>Profilaction</vt:lpstr>
      <vt:lpstr>Screening</vt:lpstr>
      <vt:lpstr>Follow up</vt:lpstr>
      <vt:lpstr>Rehabilitation</vt:lpstr>
      <vt:lpstr>Thank you for attention!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83</cp:revision>
  <dcterms:created xsi:type="dcterms:W3CDTF">2023-05-31T15:19:45Z</dcterms:created>
  <dcterms:modified xsi:type="dcterms:W3CDTF">2023-09-17T17:26:33Z</dcterms:modified>
</cp:coreProperties>
</file>