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94" r:id="rId5"/>
    <p:sldId id="261" r:id="rId6"/>
    <p:sldId id="256" r:id="rId7"/>
    <p:sldId id="270" r:id="rId8"/>
    <p:sldId id="295" r:id="rId9"/>
    <p:sldId id="296" r:id="rId10"/>
    <p:sldId id="271" r:id="rId11"/>
    <p:sldId id="297" r:id="rId12"/>
    <p:sldId id="272" r:id="rId13"/>
    <p:sldId id="273" r:id="rId14"/>
    <p:sldId id="274" r:id="rId15"/>
    <p:sldId id="275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257" r:id="rId25"/>
    <p:sldId id="306" r:id="rId26"/>
    <p:sldId id="307" r:id="rId27"/>
    <p:sldId id="308" r:id="rId28"/>
    <p:sldId id="287" r:id="rId29"/>
    <p:sldId id="288" r:id="rId30"/>
    <p:sldId id="29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83" d="100"/>
          <a:sy n="83" d="100"/>
        </p:scale>
        <p:origin x="9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D726914C-665A-4DC1-8109-4A0DA7C86BBA}"/>
    <pc:docChg chg="undo custSel delSld modSld modMainMaster">
      <pc:chgData name="Shukufa Musayeva" userId="925d085fcd50c50b" providerId="LiveId" clId="{D726914C-665A-4DC1-8109-4A0DA7C86BBA}" dt="2023-09-19T00:05:22.979" v="513" actId="1076"/>
      <pc:docMkLst>
        <pc:docMk/>
      </pc:docMkLst>
      <pc:sldChg chg="addSp delSp modSp mod">
        <pc:chgData name="Shukufa Musayeva" userId="925d085fcd50c50b" providerId="LiveId" clId="{D726914C-665A-4DC1-8109-4A0DA7C86BBA}" dt="2023-09-18T23:55:55.069" v="417" actId="1076"/>
        <pc:sldMkLst>
          <pc:docMk/>
          <pc:sldMk cId="607919257" sldId="256"/>
        </pc:sldMkLst>
        <pc:spChg chg="mod">
          <ac:chgData name="Shukufa Musayeva" userId="925d085fcd50c50b" providerId="LiveId" clId="{D726914C-665A-4DC1-8109-4A0DA7C86BBA}" dt="2023-09-18T23:55:34.215" v="413" actId="1076"/>
          <ac:spMkLst>
            <pc:docMk/>
            <pc:sldMk cId="607919257" sldId="256"/>
            <ac:spMk id="3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5:46.383" v="416" actId="1076"/>
          <ac:spMkLst>
            <pc:docMk/>
            <pc:sldMk cId="607919257" sldId="256"/>
            <ac:spMk id="4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5:38.229" v="414" actId="1076"/>
          <ac:spMkLst>
            <pc:docMk/>
            <pc:sldMk cId="607919257" sldId="256"/>
            <ac:spMk id="5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5:41.808" v="415" actId="1076"/>
          <ac:spMkLst>
            <pc:docMk/>
            <pc:sldMk cId="607919257" sldId="256"/>
            <ac:spMk id="6" creationId="{00000000-0000-0000-0000-000000000000}"/>
          </ac:spMkLst>
        </pc:spChg>
        <pc:spChg chg="del">
          <ac:chgData name="Shukufa Musayeva" userId="925d085fcd50c50b" providerId="LiveId" clId="{D726914C-665A-4DC1-8109-4A0DA7C86BBA}" dt="2023-09-18T23:10:43.572" v="130" actId="478"/>
          <ac:spMkLst>
            <pc:docMk/>
            <pc:sldMk cId="607919257" sldId="256"/>
            <ac:spMk id="7" creationId="{736B778C-9530-4DDB-FE6F-803F188A3FBB}"/>
          </ac:spMkLst>
        </pc:spChg>
        <pc:picChg chg="add mod">
          <ac:chgData name="Shukufa Musayeva" userId="925d085fcd50c50b" providerId="LiveId" clId="{D726914C-665A-4DC1-8109-4A0DA7C86BBA}" dt="2023-09-18T23:55:55.069" v="417" actId="1076"/>
          <ac:picMkLst>
            <pc:docMk/>
            <pc:sldMk cId="607919257" sldId="256"/>
            <ac:picMk id="8" creationId="{3FB56A86-94AC-7E21-2E9D-A3689F160F63}"/>
          </ac:picMkLst>
        </pc:picChg>
      </pc:sldChg>
      <pc:sldChg chg="delSp mod">
        <pc:chgData name="Shukufa Musayeva" userId="925d085fcd50c50b" providerId="LiveId" clId="{D726914C-665A-4DC1-8109-4A0DA7C86BBA}" dt="2023-09-18T23:09:59.928" v="110" actId="478"/>
        <pc:sldMkLst>
          <pc:docMk/>
          <pc:sldMk cId="1976348396" sldId="257"/>
        </pc:sldMkLst>
        <pc:spChg chg="del">
          <ac:chgData name="Shukufa Musayeva" userId="925d085fcd50c50b" providerId="LiveId" clId="{D726914C-665A-4DC1-8109-4A0DA7C86BBA}" dt="2023-09-18T23:09:59.928" v="110" actId="478"/>
          <ac:spMkLst>
            <pc:docMk/>
            <pc:sldMk cId="1976348396" sldId="257"/>
            <ac:spMk id="2" creationId="{F91D68AE-F21D-8CCF-2516-D3FB348D3399}"/>
          </ac:spMkLst>
        </pc:spChg>
      </pc:sldChg>
      <pc:sldChg chg="addSp delSp modSp mod">
        <pc:chgData name="Shukufa Musayeva" userId="925d085fcd50c50b" providerId="LiveId" clId="{D726914C-665A-4DC1-8109-4A0DA7C86BBA}" dt="2023-09-18T23:47:56.815" v="171" actId="14100"/>
        <pc:sldMkLst>
          <pc:docMk/>
          <pc:sldMk cId="1075191531" sldId="259"/>
        </pc:sldMkLst>
        <pc:spChg chg="mod">
          <ac:chgData name="Shukufa Musayeva" userId="925d085fcd50c50b" providerId="LiveId" clId="{D726914C-665A-4DC1-8109-4A0DA7C86BBA}" dt="2023-09-18T23:02:33.815" v="39" actId="255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50.389" v="134" actId="478"/>
          <ac:spMkLst>
            <pc:docMk/>
            <pc:sldMk cId="1075191531" sldId="259"/>
            <ac:spMk id="4" creationId="{B4798D82-5E67-F264-17F5-09DA5B2F2820}"/>
          </ac:spMkLst>
        </pc:spChg>
        <pc:spChg chg="mod">
          <ac:chgData name="Shukufa Musayeva" userId="925d085fcd50c50b" providerId="LiveId" clId="{D726914C-665A-4DC1-8109-4A0DA7C86BBA}" dt="2023-09-18T23:01:02.169" v="25" actId="1076"/>
          <ac:spMkLst>
            <pc:docMk/>
            <pc:sldMk cId="1075191531" sldId="259"/>
            <ac:spMk id="5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01:10.757" v="28" actId="1076"/>
          <ac:spMkLst>
            <pc:docMk/>
            <pc:sldMk cId="1075191531" sldId="259"/>
            <ac:spMk id="6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02:43.135" v="40" actId="255"/>
          <ac:spMkLst>
            <pc:docMk/>
            <pc:sldMk cId="1075191531" sldId="259"/>
            <ac:spMk id="7" creationId="{00000000-0000-0000-0000-000000000000}"/>
          </ac:spMkLst>
        </pc:spChg>
        <pc:picChg chg="add del mod ord">
          <ac:chgData name="Shukufa Musayeva" userId="925d085fcd50c50b" providerId="LiveId" clId="{D726914C-665A-4DC1-8109-4A0DA7C86BBA}" dt="2023-09-18T23:32:31.210" v="157" actId="21"/>
          <ac:picMkLst>
            <pc:docMk/>
            <pc:sldMk cId="1075191531" sldId="259"/>
            <ac:picMk id="8" creationId="{01F813FE-15DB-F288-05D5-A6BF8C324D28}"/>
          </ac:picMkLst>
        </pc:picChg>
        <pc:picChg chg="add mod">
          <ac:chgData name="Shukufa Musayeva" userId="925d085fcd50c50b" providerId="LiveId" clId="{D726914C-665A-4DC1-8109-4A0DA7C86BBA}" dt="2023-09-18T23:47:56.815" v="171" actId="14100"/>
          <ac:picMkLst>
            <pc:docMk/>
            <pc:sldMk cId="1075191531" sldId="259"/>
            <ac:picMk id="9" creationId="{A276840F-BFEB-5E0E-6091-6BE4F0D2D45B}"/>
          </ac:picMkLst>
        </pc:picChg>
      </pc:sldChg>
      <pc:sldChg chg="delSp modSp mod">
        <pc:chgData name="Shukufa Musayeva" userId="925d085fcd50c50b" providerId="LiveId" clId="{D726914C-665A-4DC1-8109-4A0DA7C86BBA}" dt="2023-09-18T23:11:35.572" v="139" actId="207"/>
        <pc:sldMkLst>
          <pc:docMk/>
          <pc:sldMk cId="654378070" sldId="260"/>
        </pc:sldMkLst>
        <pc:spChg chg="mod">
          <ac:chgData name="Shukufa Musayeva" userId="925d085fcd50c50b" providerId="LiveId" clId="{D726914C-665A-4DC1-8109-4A0DA7C86BBA}" dt="2023-09-18T23:04:57.859" v="54" actId="20577"/>
          <ac:spMkLst>
            <pc:docMk/>
            <pc:sldMk cId="654378070" sldId="260"/>
            <ac:spMk id="3" creationId="{00000000-0000-0000-0000-000000000000}"/>
          </ac:spMkLst>
        </pc:spChg>
        <pc:spChg chg="del">
          <ac:chgData name="Shukufa Musayeva" userId="925d085fcd50c50b" providerId="LiveId" clId="{D726914C-665A-4DC1-8109-4A0DA7C86BBA}" dt="2023-09-18T23:10:48.938" v="133" actId="478"/>
          <ac:spMkLst>
            <pc:docMk/>
            <pc:sldMk cId="654378070" sldId="260"/>
            <ac:spMk id="5" creationId="{9FAE1F63-462F-C696-CEF1-D0E8E65E4FF4}"/>
          </ac:spMkLst>
        </pc:spChg>
        <pc:spChg chg="mod">
          <ac:chgData name="Shukufa Musayeva" userId="925d085fcd50c50b" providerId="LiveId" clId="{D726914C-665A-4DC1-8109-4A0DA7C86BBA}" dt="2023-09-18T23:11:35.572" v="139" actId="207"/>
          <ac:spMkLst>
            <pc:docMk/>
            <pc:sldMk cId="654378070" sldId="260"/>
            <ac:spMk id="11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11:31.165" v="138" actId="20577"/>
          <ac:spMkLst>
            <pc:docMk/>
            <pc:sldMk cId="654378070" sldId="260"/>
            <ac:spMk id="15" creationId="{00000000-0000-0000-0000-000000000000}"/>
          </ac:spMkLst>
        </pc:spChg>
      </pc:sldChg>
      <pc:sldChg chg="delSp mod">
        <pc:chgData name="Shukufa Musayeva" userId="925d085fcd50c50b" providerId="LiveId" clId="{D726914C-665A-4DC1-8109-4A0DA7C86BBA}" dt="2023-09-18T23:10:45.427" v="131" actId="478"/>
        <pc:sldMkLst>
          <pc:docMk/>
          <pc:sldMk cId="1847406789" sldId="261"/>
        </pc:sldMkLst>
        <pc:spChg chg="del">
          <ac:chgData name="Shukufa Musayeva" userId="925d085fcd50c50b" providerId="LiveId" clId="{D726914C-665A-4DC1-8109-4A0DA7C86BBA}" dt="2023-09-18T23:10:45.427" v="131" actId="478"/>
          <ac:spMkLst>
            <pc:docMk/>
            <pc:sldMk cId="1847406789" sldId="261"/>
            <ac:spMk id="8" creationId="{4D5C66BD-4CE6-C132-8E14-445BCE3D0317}"/>
          </ac:spMkLst>
        </pc:spChg>
      </pc:sldChg>
      <pc:sldChg chg="delSp mod">
        <pc:chgData name="Shukufa Musayeva" userId="925d085fcd50c50b" providerId="LiveId" clId="{D726914C-665A-4DC1-8109-4A0DA7C86BBA}" dt="2023-09-18T23:10:41.916" v="129" actId="478"/>
        <pc:sldMkLst>
          <pc:docMk/>
          <pc:sldMk cId="0" sldId="270"/>
        </pc:sldMkLst>
        <pc:spChg chg="del">
          <ac:chgData name="Shukufa Musayeva" userId="925d085fcd50c50b" providerId="LiveId" clId="{D726914C-665A-4DC1-8109-4A0DA7C86BBA}" dt="2023-09-18T23:10:41.916" v="129" actId="478"/>
          <ac:spMkLst>
            <pc:docMk/>
            <pc:sldMk cId="0" sldId="270"/>
            <ac:spMk id="2" creationId="{312A50BC-6D0E-0C98-3122-6DFA18FDA4D4}"/>
          </ac:spMkLst>
        </pc:spChg>
      </pc:sldChg>
      <pc:sldChg chg="addSp delSp modSp mod">
        <pc:chgData name="Shukufa Musayeva" userId="925d085fcd50c50b" providerId="LiveId" clId="{D726914C-665A-4DC1-8109-4A0DA7C86BBA}" dt="2023-09-18T23:57:12.413" v="430" actId="1076"/>
        <pc:sldMkLst>
          <pc:docMk/>
          <pc:sldMk cId="2417158581" sldId="271"/>
        </pc:sldMkLst>
        <pc:spChg chg="mod">
          <ac:chgData name="Shukufa Musayeva" userId="925d085fcd50c50b" providerId="LiveId" clId="{D726914C-665A-4DC1-8109-4A0DA7C86BBA}" dt="2023-09-18T23:57:03.857" v="429" actId="1076"/>
          <ac:spMkLst>
            <pc:docMk/>
            <pc:sldMk cId="2417158581" sldId="271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36.701" v="126" actId="478"/>
          <ac:spMkLst>
            <pc:docMk/>
            <pc:sldMk cId="2417158581" sldId="271"/>
            <ac:spMk id="4" creationId="{5F036594-FFD4-2382-CA17-22CEBF864254}"/>
          </ac:spMkLst>
        </pc:spChg>
        <pc:spChg chg="mod">
          <ac:chgData name="Shukufa Musayeva" userId="925d085fcd50c50b" providerId="LiveId" clId="{D726914C-665A-4DC1-8109-4A0DA7C86BBA}" dt="2023-09-18T23:56:35.330" v="424" actId="5793"/>
          <ac:spMkLst>
            <pc:docMk/>
            <pc:sldMk cId="2417158581" sldId="271"/>
            <ac:spMk id="5" creationId="{00000000-0000-0000-0000-000000000000}"/>
          </ac:spMkLst>
        </pc:spChg>
        <pc:picChg chg="add del mod">
          <ac:chgData name="Shukufa Musayeva" userId="925d085fcd50c50b" providerId="LiveId" clId="{D726914C-665A-4DC1-8109-4A0DA7C86BBA}" dt="2023-09-18T23:55:18.903" v="410" actId="21"/>
          <ac:picMkLst>
            <pc:docMk/>
            <pc:sldMk cId="2417158581" sldId="271"/>
            <ac:picMk id="6" creationId="{4579E82F-F958-9308-86AF-E29B0BC4564E}"/>
          </ac:picMkLst>
        </pc:picChg>
        <pc:picChg chg="add mod">
          <ac:chgData name="Shukufa Musayeva" userId="925d085fcd50c50b" providerId="LiveId" clId="{D726914C-665A-4DC1-8109-4A0DA7C86BBA}" dt="2023-09-18T23:57:12.413" v="430" actId="1076"/>
          <ac:picMkLst>
            <pc:docMk/>
            <pc:sldMk cId="2417158581" sldId="271"/>
            <ac:picMk id="7" creationId="{F6842171-1518-9172-5F06-083529C9D1C1}"/>
          </ac:picMkLst>
        </pc:picChg>
      </pc:sldChg>
      <pc:sldChg chg="delSp modSp mod">
        <pc:chgData name="Shukufa Musayeva" userId="925d085fcd50c50b" providerId="LiveId" clId="{D726914C-665A-4DC1-8109-4A0DA7C86BBA}" dt="2023-09-18T23:57:25.562" v="438" actId="20577"/>
        <pc:sldMkLst>
          <pc:docMk/>
          <pc:sldMk cId="1682987648" sldId="272"/>
        </pc:sldMkLst>
        <pc:spChg chg="mod">
          <ac:chgData name="Shukufa Musayeva" userId="925d085fcd50c50b" providerId="LiveId" clId="{D726914C-665A-4DC1-8109-4A0DA7C86BBA}" dt="2023-09-18T23:57:25.562" v="438" actId="20577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32.094" v="124" actId="478"/>
          <ac:spMkLst>
            <pc:docMk/>
            <pc:sldMk cId="1682987648" sldId="272"/>
            <ac:spMk id="4" creationId="{DAF2B354-07FE-305B-5ADB-5573314012EA}"/>
          </ac:spMkLst>
        </pc:spChg>
      </pc:sldChg>
      <pc:sldChg chg="addSp delSp modSp mod">
        <pc:chgData name="Shukufa Musayeva" userId="925d085fcd50c50b" providerId="LiveId" clId="{D726914C-665A-4DC1-8109-4A0DA7C86BBA}" dt="2023-09-18T23:26:04.796" v="153" actId="1076"/>
        <pc:sldMkLst>
          <pc:docMk/>
          <pc:sldMk cId="2772297199" sldId="273"/>
        </pc:sldMkLst>
        <pc:spChg chg="mod">
          <ac:chgData name="Shukufa Musayeva" userId="925d085fcd50c50b" providerId="LiveId" clId="{D726914C-665A-4DC1-8109-4A0DA7C86BBA}" dt="2023-09-18T23:26:04.796" v="153" actId="1076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29.497" v="123" actId="478"/>
          <ac:spMkLst>
            <pc:docMk/>
            <pc:sldMk cId="2772297199" sldId="273"/>
            <ac:spMk id="4" creationId="{65FED705-8BD2-42FB-2AB4-1FB24F9400E3}"/>
          </ac:spMkLst>
        </pc:spChg>
        <pc:picChg chg="add mod">
          <ac:chgData name="Shukufa Musayeva" userId="925d085fcd50c50b" providerId="LiveId" clId="{D726914C-665A-4DC1-8109-4A0DA7C86BBA}" dt="2023-09-18T23:25:59.470" v="152" actId="1076"/>
          <ac:picMkLst>
            <pc:docMk/>
            <pc:sldMk cId="2772297199" sldId="273"/>
            <ac:picMk id="5" creationId="{ABBDE60A-FB01-E807-B878-18178BA336FE}"/>
          </ac:picMkLst>
        </pc:picChg>
      </pc:sldChg>
      <pc:sldChg chg="delSp mod">
        <pc:chgData name="Shukufa Musayeva" userId="925d085fcd50c50b" providerId="LiveId" clId="{D726914C-665A-4DC1-8109-4A0DA7C86BBA}" dt="2023-09-18T23:10:27.425" v="122" actId="478"/>
        <pc:sldMkLst>
          <pc:docMk/>
          <pc:sldMk cId="2753096818" sldId="274"/>
        </pc:sldMkLst>
        <pc:spChg chg="del">
          <ac:chgData name="Shukufa Musayeva" userId="925d085fcd50c50b" providerId="LiveId" clId="{D726914C-665A-4DC1-8109-4A0DA7C86BBA}" dt="2023-09-18T23:10:27.425" v="122" actId="478"/>
          <ac:spMkLst>
            <pc:docMk/>
            <pc:sldMk cId="2753096818" sldId="274"/>
            <ac:spMk id="4" creationId="{A1904BFB-9487-B270-F8EB-81CB03CCCF22}"/>
          </ac:spMkLst>
        </pc:spChg>
      </pc:sldChg>
      <pc:sldChg chg="delSp mod">
        <pc:chgData name="Shukufa Musayeva" userId="925d085fcd50c50b" providerId="LiveId" clId="{D726914C-665A-4DC1-8109-4A0DA7C86BBA}" dt="2023-09-18T23:10:24.394" v="121" actId="478"/>
        <pc:sldMkLst>
          <pc:docMk/>
          <pc:sldMk cId="1079146458" sldId="275"/>
        </pc:sldMkLst>
        <pc:spChg chg="del">
          <ac:chgData name="Shukufa Musayeva" userId="925d085fcd50c50b" providerId="LiveId" clId="{D726914C-665A-4DC1-8109-4A0DA7C86BBA}" dt="2023-09-18T23:10:24.394" v="121" actId="478"/>
          <ac:spMkLst>
            <pc:docMk/>
            <pc:sldMk cId="1079146458" sldId="275"/>
            <ac:spMk id="4" creationId="{4EC84F98-AA9A-FFCF-4340-18401BC2C994}"/>
          </ac:spMkLst>
        </pc:spChg>
      </pc:sldChg>
      <pc:sldChg chg="delSp mod">
        <pc:chgData name="Shukufa Musayeva" userId="925d085fcd50c50b" providerId="LiveId" clId="{D726914C-665A-4DC1-8109-4A0DA7C86BBA}" dt="2023-09-18T23:08:56.524" v="102" actId="478"/>
        <pc:sldMkLst>
          <pc:docMk/>
          <pc:sldMk cId="2181783223" sldId="287"/>
        </pc:sldMkLst>
        <pc:spChg chg="del">
          <ac:chgData name="Shukufa Musayeva" userId="925d085fcd50c50b" providerId="LiveId" clId="{D726914C-665A-4DC1-8109-4A0DA7C86BBA}" dt="2023-09-18T23:08:56.524" v="102" actId="478"/>
          <ac:spMkLst>
            <pc:docMk/>
            <pc:sldMk cId="2181783223" sldId="287"/>
            <ac:spMk id="4" creationId="{B804DA33-5D52-C7BC-5F9E-626CCBBD420C}"/>
          </ac:spMkLst>
        </pc:spChg>
      </pc:sldChg>
      <pc:sldChg chg="delSp modSp mod">
        <pc:chgData name="Shukufa Musayeva" userId="925d085fcd50c50b" providerId="LiveId" clId="{D726914C-665A-4DC1-8109-4A0DA7C86BBA}" dt="2023-09-18T23:09:36.370" v="106" actId="403"/>
        <pc:sldMkLst>
          <pc:docMk/>
          <pc:sldMk cId="3348462821" sldId="288"/>
        </pc:sldMkLst>
        <pc:spChg chg="mod">
          <ac:chgData name="Shukufa Musayeva" userId="925d085fcd50c50b" providerId="LiveId" clId="{D726914C-665A-4DC1-8109-4A0DA7C86BBA}" dt="2023-09-18T23:09:36.370" v="106" actId="403"/>
          <ac:spMkLst>
            <pc:docMk/>
            <pc:sldMk cId="3348462821" sldId="288"/>
            <ac:spMk id="2" creationId="{D6ADA307-D8CB-E4B2-954D-BBF6CBFA9DFE}"/>
          </ac:spMkLst>
        </pc:spChg>
        <pc:spChg chg="del">
          <ac:chgData name="Shukufa Musayeva" userId="925d085fcd50c50b" providerId="LiveId" clId="{D726914C-665A-4DC1-8109-4A0DA7C86BBA}" dt="2023-09-18T23:08:54.735" v="101" actId="478"/>
          <ac:spMkLst>
            <pc:docMk/>
            <pc:sldMk cId="3348462821" sldId="288"/>
            <ac:spMk id="3" creationId="{F6211451-4197-0B06-2314-11469C4FE6DA}"/>
          </ac:spMkLst>
        </pc:spChg>
        <pc:spChg chg="mod">
          <ac:chgData name="Shukufa Musayeva" userId="925d085fcd50c50b" providerId="LiveId" clId="{D726914C-665A-4DC1-8109-4A0DA7C86BBA}" dt="2023-09-18T23:07:09.818" v="62" actId="14100"/>
          <ac:spMkLst>
            <pc:docMk/>
            <pc:sldMk cId="3348462821" sldId="288"/>
            <ac:spMk id="5" creationId="{00000000-0000-0000-0000-000000000000}"/>
          </ac:spMkLst>
        </pc:spChg>
      </pc:sldChg>
      <pc:sldChg chg="del">
        <pc:chgData name="Shukufa Musayeva" userId="925d085fcd50c50b" providerId="LiveId" clId="{D726914C-665A-4DC1-8109-4A0DA7C86BBA}" dt="2023-09-18T23:06:52.476" v="55" actId="47"/>
        <pc:sldMkLst>
          <pc:docMk/>
          <pc:sldMk cId="2326923469" sldId="289"/>
        </pc:sldMkLst>
      </pc:sldChg>
      <pc:sldChg chg="delSp mod">
        <pc:chgData name="Shukufa Musayeva" userId="925d085fcd50c50b" providerId="LiveId" clId="{D726914C-665A-4DC1-8109-4A0DA7C86BBA}" dt="2023-09-18T23:10:52.290" v="135" actId="478"/>
        <pc:sldMkLst>
          <pc:docMk/>
          <pc:sldMk cId="2154251385" sldId="291"/>
        </pc:sldMkLst>
        <pc:spChg chg="del">
          <ac:chgData name="Shukufa Musayeva" userId="925d085fcd50c50b" providerId="LiveId" clId="{D726914C-665A-4DC1-8109-4A0DA7C86BBA}" dt="2023-09-18T23:10:52.290" v="135" actId="478"/>
          <ac:spMkLst>
            <pc:docMk/>
            <pc:sldMk cId="2154251385" sldId="291"/>
            <ac:spMk id="4" creationId="{041168E3-FDAF-0A7C-31B4-FABA6AB65691}"/>
          </ac:spMkLst>
        </pc:spChg>
      </pc:sldChg>
      <pc:sldChg chg="delSp mod">
        <pc:chgData name="Shukufa Musayeva" userId="925d085fcd50c50b" providerId="LiveId" clId="{D726914C-665A-4DC1-8109-4A0DA7C86BBA}" dt="2023-09-18T23:09:29.999" v="104" actId="478"/>
        <pc:sldMkLst>
          <pc:docMk/>
          <pc:sldMk cId="3947894718" sldId="292"/>
        </pc:sldMkLst>
        <pc:spChg chg="del">
          <ac:chgData name="Shukufa Musayeva" userId="925d085fcd50c50b" providerId="LiveId" clId="{D726914C-665A-4DC1-8109-4A0DA7C86BBA}" dt="2023-09-18T23:09:29.999" v="104" actId="478"/>
          <ac:spMkLst>
            <pc:docMk/>
            <pc:sldMk cId="3947894718" sldId="292"/>
            <ac:spMk id="3" creationId="{49B737A7-F601-53A8-5DF2-15EB67DA729F}"/>
          </ac:spMkLst>
        </pc:spChg>
      </pc:sldChg>
      <pc:sldChg chg="delSp modSp mod">
        <pc:chgData name="Shukufa Musayeva" userId="925d085fcd50c50b" providerId="LiveId" clId="{D726914C-665A-4DC1-8109-4A0DA7C86BBA}" dt="2023-09-18T23:54:44.062" v="409" actId="1035"/>
        <pc:sldMkLst>
          <pc:docMk/>
          <pc:sldMk cId="2307714316" sldId="294"/>
        </pc:sldMkLst>
        <pc:spChg chg="mod">
          <ac:chgData name="Shukufa Musayeva" userId="925d085fcd50c50b" providerId="LiveId" clId="{D726914C-665A-4DC1-8109-4A0DA7C86BBA}" dt="2023-09-18T23:51:13.007" v="299" actId="1038"/>
          <ac:spMkLst>
            <pc:docMk/>
            <pc:sldMk cId="2307714316" sldId="294"/>
            <ac:spMk id="4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0:17.741" v="229" actId="1036"/>
          <ac:spMkLst>
            <pc:docMk/>
            <pc:sldMk cId="2307714316" sldId="294"/>
            <ac:spMk id="6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3:40.773" v="367"/>
          <ac:spMkLst>
            <pc:docMk/>
            <pc:sldMk cId="2307714316" sldId="294"/>
            <ac:spMk id="8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3:46.016" v="368" actId="14100"/>
          <ac:spMkLst>
            <pc:docMk/>
            <pc:sldMk cId="2307714316" sldId="294"/>
            <ac:spMk id="10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8T23:54:44.062" v="409" actId="1035"/>
          <ac:spMkLst>
            <pc:docMk/>
            <pc:sldMk cId="2307714316" sldId="294"/>
            <ac:spMk id="13" creationId="{00000000-0000-0000-0000-000000000000}"/>
          </ac:spMkLst>
        </pc:spChg>
        <pc:spChg chg="del">
          <ac:chgData name="Shukufa Musayeva" userId="925d085fcd50c50b" providerId="LiveId" clId="{D726914C-665A-4DC1-8109-4A0DA7C86BBA}" dt="2023-09-18T23:10:47.409" v="132" actId="478"/>
          <ac:spMkLst>
            <pc:docMk/>
            <pc:sldMk cId="2307714316" sldId="294"/>
            <ac:spMk id="14" creationId="{28B95D2A-C93B-0C17-D531-392C5455BB3E}"/>
          </ac:spMkLst>
        </pc:spChg>
        <pc:cxnChg chg="mod">
          <ac:chgData name="Shukufa Musayeva" userId="925d085fcd50c50b" providerId="LiveId" clId="{D726914C-665A-4DC1-8109-4A0DA7C86BBA}" dt="2023-09-18T23:51:13.007" v="299" actId="1038"/>
          <ac:cxnSpMkLst>
            <pc:docMk/>
            <pc:sldMk cId="2307714316" sldId="294"/>
            <ac:cxnSpMk id="5" creationId="{00000000-0000-0000-0000-000000000000}"/>
          </ac:cxnSpMkLst>
        </pc:cxnChg>
        <pc:cxnChg chg="mod">
          <ac:chgData name="Shukufa Musayeva" userId="925d085fcd50c50b" providerId="LiveId" clId="{D726914C-665A-4DC1-8109-4A0DA7C86BBA}" dt="2023-09-18T23:50:17.741" v="229" actId="1036"/>
          <ac:cxnSpMkLst>
            <pc:docMk/>
            <pc:sldMk cId="2307714316" sldId="294"/>
            <ac:cxnSpMk id="7" creationId="{00000000-0000-0000-0000-000000000000}"/>
          </ac:cxnSpMkLst>
        </pc:cxnChg>
        <pc:cxnChg chg="mod">
          <ac:chgData name="Shukufa Musayeva" userId="925d085fcd50c50b" providerId="LiveId" clId="{D726914C-665A-4DC1-8109-4A0DA7C86BBA}" dt="2023-09-18T23:53:19.726" v="350" actId="403"/>
          <ac:cxnSpMkLst>
            <pc:docMk/>
            <pc:sldMk cId="2307714316" sldId="294"/>
            <ac:cxnSpMk id="9" creationId="{00000000-0000-0000-0000-000000000000}"/>
          </ac:cxnSpMkLst>
        </pc:cxnChg>
        <pc:cxnChg chg="mod">
          <ac:chgData name="Shukufa Musayeva" userId="925d085fcd50c50b" providerId="LiveId" clId="{D726914C-665A-4DC1-8109-4A0DA7C86BBA}" dt="2023-09-18T23:53:46.016" v="368" actId="14100"/>
          <ac:cxnSpMkLst>
            <pc:docMk/>
            <pc:sldMk cId="2307714316" sldId="294"/>
            <ac:cxnSpMk id="11" creationId="{00000000-0000-0000-0000-000000000000}"/>
          </ac:cxnSpMkLst>
        </pc:cxnChg>
        <pc:cxnChg chg="mod">
          <ac:chgData name="Shukufa Musayeva" userId="925d085fcd50c50b" providerId="LiveId" clId="{D726914C-665A-4DC1-8109-4A0DA7C86BBA}" dt="2023-09-18T23:54:44.062" v="409" actId="1035"/>
          <ac:cxnSpMkLst>
            <pc:docMk/>
            <pc:sldMk cId="2307714316" sldId="294"/>
            <ac:cxnSpMk id="12" creationId="{00000000-0000-0000-0000-000000000000}"/>
          </ac:cxnSpMkLst>
        </pc:cxnChg>
      </pc:sldChg>
      <pc:sldChg chg="delSp mod">
        <pc:chgData name="Shukufa Musayeva" userId="925d085fcd50c50b" providerId="LiveId" clId="{D726914C-665A-4DC1-8109-4A0DA7C86BBA}" dt="2023-09-18T23:10:39.965" v="128" actId="478"/>
        <pc:sldMkLst>
          <pc:docMk/>
          <pc:sldMk cId="371742785" sldId="295"/>
        </pc:sldMkLst>
        <pc:spChg chg="del">
          <ac:chgData name="Shukufa Musayeva" userId="925d085fcd50c50b" providerId="LiveId" clId="{D726914C-665A-4DC1-8109-4A0DA7C86BBA}" dt="2023-09-18T23:10:39.965" v="128" actId="478"/>
          <ac:spMkLst>
            <pc:docMk/>
            <pc:sldMk cId="371742785" sldId="295"/>
            <ac:spMk id="2" creationId="{15939E86-6F94-323A-6901-87C9E7EC2580}"/>
          </ac:spMkLst>
        </pc:spChg>
      </pc:sldChg>
      <pc:sldChg chg="delSp mod">
        <pc:chgData name="Shukufa Musayeva" userId="925d085fcd50c50b" providerId="LiveId" clId="{D726914C-665A-4DC1-8109-4A0DA7C86BBA}" dt="2023-09-18T23:10:38.343" v="127" actId="478"/>
        <pc:sldMkLst>
          <pc:docMk/>
          <pc:sldMk cId="698492480" sldId="296"/>
        </pc:sldMkLst>
        <pc:spChg chg="del">
          <ac:chgData name="Shukufa Musayeva" userId="925d085fcd50c50b" providerId="LiveId" clId="{D726914C-665A-4DC1-8109-4A0DA7C86BBA}" dt="2023-09-18T23:10:38.343" v="127" actId="478"/>
          <ac:spMkLst>
            <pc:docMk/>
            <pc:sldMk cId="698492480" sldId="296"/>
            <ac:spMk id="3" creationId="{C05FEA1D-7AEC-CF55-6F01-C6C7DCCB961B}"/>
          </ac:spMkLst>
        </pc:spChg>
      </pc:sldChg>
      <pc:sldChg chg="delSp mod">
        <pc:chgData name="Shukufa Musayeva" userId="925d085fcd50c50b" providerId="LiveId" clId="{D726914C-665A-4DC1-8109-4A0DA7C86BBA}" dt="2023-09-18T23:10:34.585" v="125" actId="478"/>
        <pc:sldMkLst>
          <pc:docMk/>
          <pc:sldMk cId="4096233436" sldId="297"/>
        </pc:sldMkLst>
        <pc:spChg chg="del">
          <ac:chgData name="Shukufa Musayeva" userId="925d085fcd50c50b" providerId="LiveId" clId="{D726914C-665A-4DC1-8109-4A0DA7C86BBA}" dt="2023-09-18T23:10:34.585" v="125" actId="478"/>
          <ac:spMkLst>
            <pc:docMk/>
            <pc:sldMk cId="4096233436" sldId="297"/>
            <ac:spMk id="4" creationId="{FB23B300-E33B-3DDA-81A3-A2277CBB9982}"/>
          </ac:spMkLst>
        </pc:spChg>
      </pc:sldChg>
      <pc:sldChg chg="delSp mod">
        <pc:chgData name="Shukufa Musayeva" userId="925d085fcd50c50b" providerId="LiveId" clId="{D726914C-665A-4DC1-8109-4A0DA7C86BBA}" dt="2023-09-18T23:10:22.615" v="120" actId="478"/>
        <pc:sldMkLst>
          <pc:docMk/>
          <pc:sldMk cId="3914231333" sldId="298"/>
        </pc:sldMkLst>
        <pc:spChg chg="del">
          <ac:chgData name="Shukufa Musayeva" userId="925d085fcd50c50b" providerId="LiveId" clId="{D726914C-665A-4DC1-8109-4A0DA7C86BBA}" dt="2023-09-18T23:10:22.615" v="120" actId="478"/>
          <ac:spMkLst>
            <pc:docMk/>
            <pc:sldMk cId="3914231333" sldId="298"/>
            <ac:spMk id="4" creationId="{0ADDC191-0B2C-2C95-063F-489CCF4E9E82}"/>
          </ac:spMkLst>
        </pc:spChg>
      </pc:sldChg>
      <pc:sldChg chg="delSp mod">
        <pc:chgData name="Shukufa Musayeva" userId="925d085fcd50c50b" providerId="LiveId" clId="{D726914C-665A-4DC1-8109-4A0DA7C86BBA}" dt="2023-09-18T23:10:20.440" v="119" actId="478"/>
        <pc:sldMkLst>
          <pc:docMk/>
          <pc:sldMk cId="32928613" sldId="299"/>
        </pc:sldMkLst>
        <pc:spChg chg="del">
          <ac:chgData name="Shukufa Musayeva" userId="925d085fcd50c50b" providerId="LiveId" clId="{D726914C-665A-4DC1-8109-4A0DA7C86BBA}" dt="2023-09-18T23:10:20.440" v="119" actId="478"/>
          <ac:spMkLst>
            <pc:docMk/>
            <pc:sldMk cId="32928613" sldId="299"/>
            <ac:spMk id="4" creationId="{AF307026-B18D-4A50-A8B5-64508663E9F0}"/>
          </ac:spMkLst>
        </pc:spChg>
      </pc:sldChg>
      <pc:sldChg chg="addSp delSp modSp mod">
        <pc:chgData name="Shukufa Musayeva" userId="925d085fcd50c50b" providerId="LiveId" clId="{D726914C-665A-4DC1-8109-4A0DA7C86BBA}" dt="2023-09-18T23:10:17.144" v="118" actId="478"/>
        <pc:sldMkLst>
          <pc:docMk/>
          <pc:sldMk cId="3619407240" sldId="300"/>
        </pc:sldMkLst>
        <pc:spChg chg="add del">
          <ac:chgData name="Shukufa Musayeva" userId="925d085fcd50c50b" providerId="LiveId" clId="{D726914C-665A-4DC1-8109-4A0DA7C86BBA}" dt="2023-09-18T23:10:14.504" v="117" actId="478"/>
          <ac:spMkLst>
            <pc:docMk/>
            <pc:sldMk cId="3619407240" sldId="300"/>
            <ac:spMk id="2" creationId="{D6ADA307-D8CB-E4B2-954D-BBF6CBFA9DFE}"/>
          </ac:spMkLst>
        </pc:spChg>
        <pc:spChg chg="del">
          <ac:chgData name="Shukufa Musayeva" userId="925d085fcd50c50b" providerId="LiveId" clId="{D726914C-665A-4DC1-8109-4A0DA7C86BBA}" dt="2023-09-18T23:10:17.144" v="118" actId="478"/>
          <ac:spMkLst>
            <pc:docMk/>
            <pc:sldMk cId="3619407240" sldId="300"/>
            <ac:spMk id="4" creationId="{2F994F4A-FF8F-8783-23A1-657A5318082E}"/>
          </ac:spMkLst>
        </pc:spChg>
        <pc:spChg chg="add del mod">
          <ac:chgData name="Shukufa Musayeva" userId="925d085fcd50c50b" providerId="LiveId" clId="{D726914C-665A-4DC1-8109-4A0DA7C86BBA}" dt="2023-09-18T23:10:14.504" v="117" actId="478"/>
          <ac:spMkLst>
            <pc:docMk/>
            <pc:sldMk cId="3619407240" sldId="300"/>
            <ac:spMk id="9" creationId="{7333683B-9B81-46A2-445B-C5A6E28BD2D9}"/>
          </ac:spMkLst>
        </pc:spChg>
      </pc:sldChg>
      <pc:sldChg chg="delSp mod">
        <pc:chgData name="Shukufa Musayeva" userId="925d085fcd50c50b" providerId="LiveId" clId="{D726914C-665A-4DC1-8109-4A0DA7C86BBA}" dt="2023-09-18T23:10:10.425" v="115" actId="478"/>
        <pc:sldMkLst>
          <pc:docMk/>
          <pc:sldMk cId="4271683815" sldId="301"/>
        </pc:sldMkLst>
        <pc:spChg chg="del">
          <ac:chgData name="Shukufa Musayeva" userId="925d085fcd50c50b" providerId="LiveId" clId="{D726914C-665A-4DC1-8109-4A0DA7C86BBA}" dt="2023-09-18T23:10:10.425" v="115" actId="478"/>
          <ac:spMkLst>
            <pc:docMk/>
            <pc:sldMk cId="4271683815" sldId="301"/>
            <ac:spMk id="4" creationId="{9F9740D1-199C-A0B0-290F-305828B9770F}"/>
          </ac:spMkLst>
        </pc:spChg>
      </pc:sldChg>
      <pc:sldChg chg="delSp mod">
        <pc:chgData name="Shukufa Musayeva" userId="925d085fcd50c50b" providerId="LiveId" clId="{D726914C-665A-4DC1-8109-4A0DA7C86BBA}" dt="2023-09-18T23:10:08.131" v="114" actId="478"/>
        <pc:sldMkLst>
          <pc:docMk/>
          <pc:sldMk cId="714711545" sldId="302"/>
        </pc:sldMkLst>
        <pc:spChg chg="del">
          <ac:chgData name="Shukufa Musayeva" userId="925d085fcd50c50b" providerId="LiveId" clId="{D726914C-665A-4DC1-8109-4A0DA7C86BBA}" dt="2023-09-18T23:10:08.131" v="114" actId="478"/>
          <ac:spMkLst>
            <pc:docMk/>
            <pc:sldMk cId="714711545" sldId="302"/>
            <ac:spMk id="4" creationId="{A481AC1C-A59F-A61E-7407-87C3078AC324}"/>
          </ac:spMkLst>
        </pc:spChg>
      </pc:sldChg>
      <pc:sldChg chg="addSp delSp modSp mod">
        <pc:chgData name="Shukufa Musayeva" userId="925d085fcd50c50b" providerId="LiveId" clId="{D726914C-665A-4DC1-8109-4A0DA7C86BBA}" dt="2023-09-19T00:03:06.245" v="485" actId="1076"/>
        <pc:sldMkLst>
          <pc:docMk/>
          <pc:sldMk cId="3039093598" sldId="303"/>
        </pc:sldMkLst>
        <pc:spChg chg="mod">
          <ac:chgData name="Shukufa Musayeva" userId="925d085fcd50c50b" providerId="LiveId" clId="{D726914C-665A-4DC1-8109-4A0DA7C86BBA}" dt="2023-09-19T00:03:06.245" v="485" actId="1076"/>
          <ac:spMkLst>
            <pc:docMk/>
            <pc:sldMk cId="3039093598" sldId="303"/>
            <ac:spMk id="2" creationId="{D6ADA307-D8CB-E4B2-954D-BBF6CBFA9DFE}"/>
          </ac:spMkLst>
        </pc:spChg>
        <pc:spChg chg="mod">
          <ac:chgData name="Shukufa Musayeva" userId="925d085fcd50c50b" providerId="LiveId" clId="{D726914C-665A-4DC1-8109-4A0DA7C86BBA}" dt="2023-09-19T00:01:51.126" v="474" actId="27636"/>
          <ac:spMkLst>
            <pc:docMk/>
            <pc:sldMk cId="3039093598" sldId="303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05.758" v="113" actId="478"/>
          <ac:spMkLst>
            <pc:docMk/>
            <pc:sldMk cId="3039093598" sldId="303"/>
            <ac:spMk id="4" creationId="{C8CC2E23-62CB-12CA-3CA4-AD8CDE16C4E5}"/>
          </ac:spMkLst>
        </pc:spChg>
        <pc:spChg chg="mod">
          <ac:chgData name="Shukufa Musayeva" userId="925d085fcd50c50b" providerId="LiveId" clId="{D726914C-665A-4DC1-8109-4A0DA7C86BBA}" dt="2023-09-19T00:00:16.625" v="443" actId="1076"/>
          <ac:spMkLst>
            <pc:docMk/>
            <pc:sldMk cId="3039093598" sldId="303"/>
            <ac:spMk id="5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1:58.471" v="475" actId="1076"/>
          <ac:spMkLst>
            <pc:docMk/>
            <pc:sldMk cId="3039093598" sldId="303"/>
            <ac:spMk id="6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2:02.069" v="476" actId="1076"/>
          <ac:spMkLst>
            <pc:docMk/>
            <pc:sldMk cId="3039093598" sldId="303"/>
            <ac:spMk id="7" creationId="{00000000-0000-0000-0000-000000000000}"/>
          </ac:spMkLst>
        </pc:spChg>
        <pc:picChg chg="add mod">
          <ac:chgData name="Shukufa Musayeva" userId="925d085fcd50c50b" providerId="LiveId" clId="{D726914C-665A-4DC1-8109-4A0DA7C86BBA}" dt="2023-09-19T00:02:52.538" v="484" actId="1440"/>
          <ac:picMkLst>
            <pc:docMk/>
            <pc:sldMk cId="3039093598" sldId="303"/>
            <ac:picMk id="8" creationId="{0030E54F-7F27-4EE0-C6BF-8138216FB66E}"/>
          </ac:picMkLst>
        </pc:picChg>
        <pc:picChg chg="add mod">
          <ac:chgData name="Shukufa Musayeva" userId="925d085fcd50c50b" providerId="LiveId" clId="{D726914C-665A-4DC1-8109-4A0DA7C86BBA}" dt="2023-09-19T00:02:46.786" v="483" actId="1440"/>
          <ac:picMkLst>
            <pc:docMk/>
            <pc:sldMk cId="3039093598" sldId="303"/>
            <ac:picMk id="9" creationId="{B8B557AE-EF21-BB31-3E12-B727D927EB73}"/>
          </ac:picMkLst>
        </pc:picChg>
      </pc:sldChg>
      <pc:sldChg chg="addSp delSp modSp mod">
        <pc:chgData name="Shukufa Musayeva" userId="925d085fcd50c50b" providerId="LiveId" clId="{D726914C-665A-4DC1-8109-4A0DA7C86BBA}" dt="2023-09-19T00:04:33.138" v="504" actId="20577"/>
        <pc:sldMkLst>
          <pc:docMk/>
          <pc:sldMk cId="3132430384" sldId="304"/>
        </pc:sldMkLst>
        <pc:spChg chg="mod">
          <ac:chgData name="Shukufa Musayeva" userId="925d085fcd50c50b" providerId="LiveId" clId="{D726914C-665A-4DC1-8109-4A0DA7C86BBA}" dt="2023-09-19T00:04:33.138" v="504" actId="20577"/>
          <ac:spMkLst>
            <pc:docMk/>
            <pc:sldMk cId="3132430384" sldId="304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04.086" v="112" actId="478"/>
          <ac:spMkLst>
            <pc:docMk/>
            <pc:sldMk cId="3132430384" sldId="304"/>
            <ac:spMk id="4" creationId="{8BDE230C-1E7A-D967-F8DD-E731BD42F517}"/>
          </ac:spMkLst>
        </pc:spChg>
        <pc:spChg chg="mod">
          <ac:chgData name="Shukufa Musayeva" userId="925d085fcd50c50b" providerId="LiveId" clId="{D726914C-665A-4DC1-8109-4A0DA7C86BBA}" dt="2023-09-19T00:03:29.653" v="488" actId="1076"/>
          <ac:spMkLst>
            <pc:docMk/>
            <pc:sldMk cId="3132430384" sldId="304"/>
            <ac:spMk id="5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3:33.907" v="489" actId="1076"/>
          <ac:spMkLst>
            <pc:docMk/>
            <pc:sldMk cId="3132430384" sldId="304"/>
            <ac:spMk id="6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4:24.830" v="501" actId="20577"/>
          <ac:spMkLst>
            <pc:docMk/>
            <pc:sldMk cId="3132430384" sldId="304"/>
            <ac:spMk id="7" creationId="{00000000-0000-0000-0000-000000000000}"/>
          </ac:spMkLst>
        </pc:spChg>
        <pc:picChg chg="add del mod">
          <ac:chgData name="Shukufa Musayeva" userId="925d085fcd50c50b" providerId="LiveId" clId="{D726914C-665A-4DC1-8109-4A0DA7C86BBA}" dt="2023-09-18T23:59:56.028" v="439" actId="21"/>
          <ac:picMkLst>
            <pc:docMk/>
            <pc:sldMk cId="3132430384" sldId="304"/>
            <ac:picMk id="8" creationId="{766EFDE9-17A4-5232-5474-854AB25F0036}"/>
          </ac:picMkLst>
        </pc:picChg>
      </pc:sldChg>
      <pc:sldChg chg="delSp modSp mod">
        <pc:chgData name="Shukufa Musayeva" userId="925d085fcd50c50b" providerId="LiveId" clId="{D726914C-665A-4DC1-8109-4A0DA7C86BBA}" dt="2023-09-19T00:05:22.979" v="513" actId="1076"/>
        <pc:sldMkLst>
          <pc:docMk/>
          <pc:sldMk cId="2354480744" sldId="305"/>
        </pc:sldMkLst>
        <pc:spChg chg="mod">
          <ac:chgData name="Shukufa Musayeva" userId="925d085fcd50c50b" providerId="LiveId" clId="{D726914C-665A-4DC1-8109-4A0DA7C86BBA}" dt="2023-09-19T00:05:18.829" v="512" actId="14100"/>
          <ac:spMkLst>
            <pc:docMk/>
            <pc:sldMk cId="2354480744" sldId="305"/>
            <ac:spMk id="3" creationId="{5C265CEC-C6EF-E878-05B9-C312B97FD5CC}"/>
          </ac:spMkLst>
        </pc:spChg>
        <pc:spChg chg="del">
          <ac:chgData name="Shukufa Musayeva" userId="925d085fcd50c50b" providerId="LiveId" clId="{D726914C-665A-4DC1-8109-4A0DA7C86BBA}" dt="2023-09-18T23:10:01.830" v="111" actId="478"/>
          <ac:spMkLst>
            <pc:docMk/>
            <pc:sldMk cId="2354480744" sldId="305"/>
            <ac:spMk id="4" creationId="{1C10849A-E9DB-6B97-DA0A-3005527A58DD}"/>
          </ac:spMkLst>
        </pc:spChg>
        <pc:spChg chg="mod">
          <ac:chgData name="Shukufa Musayeva" userId="925d085fcd50c50b" providerId="LiveId" clId="{D726914C-665A-4DC1-8109-4A0DA7C86BBA}" dt="2023-09-19T00:05:01.968" v="509" actId="1076"/>
          <ac:spMkLst>
            <pc:docMk/>
            <pc:sldMk cId="2354480744" sldId="305"/>
            <ac:spMk id="5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5:04.273" v="510" actId="1076"/>
          <ac:spMkLst>
            <pc:docMk/>
            <pc:sldMk cId="2354480744" sldId="305"/>
            <ac:spMk id="6" creationId="{00000000-0000-0000-0000-000000000000}"/>
          </ac:spMkLst>
        </pc:spChg>
        <pc:spChg chg="mod">
          <ac:chgData name="Shukufa Musayeva" userId="925d085fcd50c50b" providerId="LiveId" clId="{D726914C-665A-4DC1-8109-4A0DA7C86BBA}" dt="2023-09-19T00:05:22.979" v="513" actId="1076"/>
          <ac:spMkLst>
            <pc:docMk/>
            <pc:sldMk cId="2354480744" sldId="305"/>
            <ac:spMk id="7" creationId="{00000000-0000-0000-0000-000000000000}"/>
          </ac:spMkLst>
        </pc:spChg>
      </pc:sldChg>
      <pc:sldChg chg="delSp mod">
        <pc:chgData name="Shukufa Musayeva" userId="925d085fcd50c50b" providerId="LiveId" clId="{D726914C-665A-4DC1-8109-4A0DA7C86BBA}" dt="2023-09-18T23:09:55.332" v="109" actId="478"/>
        <pc:sldMkLst>
          <pc:docMk/>
          <pc:sldMk cId="3555341782" sldId="306"/>
        </pc:sldMkLst>
        <pc:spChg chg="del">
          <ac:chgData name="Shukufa Musayeva" userId="925d085fcd50c50b" providerId="LiveId" clId="{D726914C-665A-4DC1-8109-4A0DA7C86BBA}" dt="2023-09-18T23:09:55.332" v="109" actId="478"/>
          <ac:spMkLst>
            <pc:docMk/>
            <pc:sldMk cId="3555341782" sldId="306"/>
            <ac:spMk id="4" creationId="{C752AB73-A9C6-F985-F102-8819C8DBFBDE}"/>
          </ac:spMkLst>
        </pc:spChg>
      </pc:sldChg>
      <pc:sldChg chg="delSp mod">
        <pc:chgData name="Shukufa Musayeva" userId="925d085fcd50c50b" providerId="LiveId" clId="{D726914C-665A-4DC1-8109-4A0DA7C86BBA}" dt="2023-09-18T23:09:48.187" v="108" actId="478"/>
        <pc:sldMkLst>
          <pc:docMk/>
          <pc:sldMk cId="3532285987" sldId="307"/>
        </pc:sldMkLst>
        <pc:spChg chg="del">
          <ac:chgData name="Shukufa Musayeva" userId="925d085fcd50c50b" providerId="LiveId" clId="{D726914C-665A-4DC1-8109-4A0DA7C86BBA}" dt="2023-09-18T23:09:48.187" v="108" actId="478"/>
          <ac:spMkLst>
            <pc:docMk/>
            <pc:sldMk cId="3532285987" sldId="307"/>
            <ac:spMk id="4" creationId="{1911C200-30E7-91EB-ED57-81AC9A0138C8}"/>
          </ac:spMkLst>
        </pc:spChg>
      </pc:sldChg>
      <pc:sldChg chg="delSp mod">
        <pc:chgData name="Shukufa Musayeva" userId="925d085fcd50c50b" providerId="LiveId" clId="{D726914C-665A-4DC1-8109-4A0DA7C86BBA}" dt="2023-09-18T23:09:40.878" v="107" actId="478"/>
        <pc:sldMkLst>
          <pc:docMk/>
          <pc:sldMk cId="2631487648" sldId="308"/>
        </pc:sldMkLst>
        <pc:spChg chg="del">
          <ac:chgData name="Shukufa Musayeva" userId="925d085fcd50c50b" providerId="LiveId" clId="{D726914C-665A-4DC1-8109-4A0DA7C86BBA}" dt="2023-09-18T23:09:40.878" v="107" actId="478"/>
          <ac:spMkLst>
            <pc:docMk/>
            <pc:sldMk cId="2631487648" sldId="308"/>
            <ac:spMk id="4" creationId="{C543000B-2265-FFC1-9C9A-096DDB194BBF}"/>
          </ac:spMkLst>
        </pc:spChg>
      </pc:sldChg>
      <pc:sldMasterChg chg="addSp modSp mod">
        <pc:chgData name="Shukufa Musayeva" userId="925d085fcd50c50b" providerId="LiveId" clId="{D726914C-665A-4DC1-8109-4A0DA7C86BBA}" dt="2023-09-18T23:09:14.414" v="103" actId="207"/>
        <pc:sldMasterMkLst>
          <pc:docMk/>
          <pc:sldMasterMk cId="2944639081" sldId="2147483660"/>
        </pc:sldMasterMkLst>
        <pc:spChg chg="add mod">
          <ac:chgData name="Shukufa Musayeva" userId="925d085fcd50c50b" providerId="LiveId" clId="{D726914C-665A-4DC1-8109-4A0DA7C86BBA}" dt="2023-09-18T23:09:14.414" v="103" actId="207"/>
          <ac:spMkLst>
            <pc:docMk/>
            <pc:sldMasterMk cId="2944639081" sldId="2147483660"/>
            <ac:spMk id="2" creationId="{1EB1E1A9-9C07-ECC4-4112-876130F73C2D}"/>
          </ac:spMkLst>
        </pc:spChg>
        <pc:spChg chg="mod">
          <ac:chgData name="Shukufa Musayeva" userId="925d085fcd50c50b" providerId="LiveId" clId="{D726914C-665A-4DC1-8109-4A0DA7C86BBA}" dt="2023-09-18T23:07:31.537" v="65" actId="114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BC3E2-BF04-4E07-BD3A-14D817E697E8}" type="doc">
      <dgm:prSet loTypeId="urn:microsoft.com/office/officeart/2005/8/layout/hProcess4" loCatId="process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F8064BE4-98DE-4EE6-A08A-4866440EF35D}">
      <dgm:prSet phldrT="[Text]" custT="1"/>
      <dgm:spPr/>
      <dgm:t>
        <a:bodyPr/>
        <a:lstStyle/>
        <a:p>
          <a:r>
            <a:rPr lang="az-Latn-AZ" sz="2800" b="1" dirty="0">
              <a:latin typeface="Calibri" panose="020F0502020204030204" pitchFamily="34" charset="0"/>
              <a:ea typeface="Calibri" panose="020F0502020204030204" pitchFamily="34" charset="0"/>
            </a:rPr>
            <a:t>Asimptomatik</a:t>
          </a:r>
          <a:endParaRPr lang="en-US" sz="2800" b="1" dirty="0"/>
        </a:p>
      </dgm:t>
    </dgm:pt>
    <dgm:pt modelId="{BF57C3D3-CE14-47BA-9988-083D10BA2E0D}" type="parTrans" cxnId="{4BEBF0D7-D9B7-4096-849F-8220C8568436}">
      <dgm:prSet/>
      <dgm:spPr/>
      <dgm:t>
        <a:bodyPr/>
        <a:lstStyle/>
        <a:p>
          <a:endParaRPr lang="en-US"/>
        </a:p>
      </dgm:t>
    </dgm:pt>
    <dgm:pt modelId="{646C4D1D-665A-4872-A494-3FEB70829238}" type="sibTrans" cxnId="{4BEBF0D7-D9B7-4096-849F-8220C8568436}">
      <dgm:prSet/>
      <dgm:spPr/>
      <dgm:t>
        <a:bodyPr/>
        <a:lstStyle/>
        <a:p>
          <a:endParaRPr lang="en-US"/>
        </a:p>
      </dgm:t>
    </dgm:pt>
    <dgm:pt modelId="{10A50734-C212-4104-AF85-208C75DF37DC}">
      <dgm:prSet phldrT="[Text]" custT="1"/>
      <dgm:spPr/>
      <dgm:t>
        <a:bodyPr/>
        <a:lstStyle/>
        <a:p>
          <a:r>
            <a:rPr lang="az-Latn-AZ" sz="2400" b="1" dirty="0">
              <a:latin typeface="Calibri" panose="020F0502020204030204" pitchFamily="34" charset="0"/>
              <a:ea typeface="Calibri" panose="020F0502020204030204" pitchFamily="34" charset="0"/>
            </a:rPr>
            <a:t>Stenoz yüngüldürsə </a:t>
          </a:r>
          <a:endParaRPr lang="en-US" sz="2400" b="1" dirty="0"/>
        </a:p>
      </dgm:t>
    </dgm:pt>
    <dgm:pt modelId="{A78940DF-9CAE-4DEC-9432-34D7E6327537}" type="parTrans" cxnId="{DA4C41B6-50D2-40DA-B0BF-62BC9390541A}">
      <dgm:prSet/>
      <dgm:spPr/>
      <dgm:t>
        <a:bodyPr/>
        <a:lstStyle/>
        <a:p>
          <a:endParaRPr lang="en-US"/>
        </a:p>
      </dgm:t>
    </dgm:pt>
    <dgm:pt modelId="{BCF4BA43-E086-4E6F-8475-F91A50C7E5F6}" type="sibTrans" cxnId="{DA4C41B6-50D2-40DA-B0BF-62BC9390541A}">
      <dgm:prSet/>
      <dgm:spPr/>
      <dgm:t>
        <a:bodyPr/>
        <a:lstStyle/>
        <a:p>
          <a:endParaRPr lang="en-US"/>
        </a:p>
      </dgm:t>
    </dgm:pt>
    <dgm:pt modelId="{58079117-A38C-4F7B-ACBE-AE16A7694F7D}">
      <dgm:prSet phldrT="[Text]" custT="1"/>
      <dgm:spPr/>
      <dgm:t>
        <a:bodyPr/>
        <a:lstStyle/>
        <a:p>
          <a:r>
            <a:rPr lang="az-Latn-AZ" sz="2400" b="1" dirty="0">
              <a:latin typeface="Calibri" panose="020F0502020204030204" pitchFamily="34" charset="0"/>
              <a:ea typeface="Calibri" panose="020F0502020204030204" pitchFamily="34" charset="0"/>
            </a:rPr>
            <a:t>Qulaqcıq kompensasiya edirsə </a:t>
          </a:r>
          <a:endParaRPr lang="en-US" sz="2400" b="1" dirty="0"/>
        </a:p>
      </dgm:t>
    </dgm:pt>
    <dgm:pt modelId="{47F3DE54-49E0-49F9-BF6A-F8330D6C3C37}" type="parTrans" cxnId="{0A2CF600-32BE-4132-A0BE-AEFD5D9EBAD8}">
      <dgm:prSet/>
      <dgm:spPr/>
      <dgm:t>
        <a:bodyPr/>
        <a:lstStyle/>
        <a:p>
          <a:endParaRPr lang="en-US"/>
        </a:p>
      </dgm:t>
    </dgm:pt>
    <dgm:pt modelId="{26E649D0-F1E3-4B86-A92F-D839A788306E}" type="sibTrans" cxnId="{0A2CF600-32BE-4132-A0BE-AEFD5D9EBAD8}">
      <dgm:prSet/>
      <dgm:spPr/>
      <dgm:t>
        <a:bodyPr/>
        <a:lstStyle/>
        <a:p>
          <a:endParaRPr lang="en-US"/>
        </a:p>
      </dgm:t>
    </dgm:pt>
    <dgm:pt modelId="{D8CFDF23-F9D1-4AF0-AC5C-08C48C924115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</a:rPr>
            <a:t>Simptomlar başlayır. Bəzən bu proses 10-30 il təşkil edir. </a:t>
          </a:r>
          <a:endParaRPr lang="en-US" b="1" dirty="0"/>
        </a:p>
      </dgm:t>
    </dgm:pt>
    <dgm:pt modelId="{F3B9A465-8851-4FE8-B20C-F92EF7863A4F}" type="parTrans" cxnId="{9E12656C-B5FF-497B-832A-576C8578BF1C}">
      <dgm:prSet/>
      <dgm:spPr/>
      <dgm:t>
        <a:bodyPr/>
        <a:lstStyle/>
        <a:p>
          <a:endParaRPr lang="en-US"/>
        </a:p>
      </dgm:t>
    </dgm:pt>
    <dgm:pt modelId="{0F797BA5-583F-4231-AE05-C64BF1C7E489}" type="sibTrans" cxnId="{9E12656C-B5FF-497B-832A-576C8578BF1C}">
      <dgm:prSet/>
      <dgm:spPr/>
      <dgm:t>
        <a:bodyPr/>
        <a:lstStyle/>
        <a:p>
          <a:endParaRPr lang="en-US"/>
        </a:p>
      </dgm:t>
    </dgm:pt>
    <dgm:pt modelId="{7E37C860-31BC-4D61-BF33-DEC6FF3F65F1}">
      <dgm:prSet phldrT="[Text]" custT="1"/>
      <dgm:spPr/>
      <dgm:t>
        <a:bodyPr/>
        <a:lstStyle/>
        <a:p>
          <a:r>
            <a:rPr lang="az-Latn-AZ" sz="2400" b="1" dirty="0">
              <a:latin typeface="Calibri" panose="020F0502020204030204" pitchFamily="34" charset="0"/>
              <a:ea typeface="Calibri" panose="020F0502020204030204" pitchFamily="34" charset="0"/>
            </a:rPr>
            <a:t>Stenoz artdıqca </a:t>
          </a:r>
          <a:endParaRPr lang="en-US" sz="2400" b="1" dirty="0"/>
        </a:p>
      </dgm:t>
    </dgm:pt>
    <dgm:pt modelId="{B6B8A999-EB22-428A-A64E-7F5238BA805F}" type="parTrans" cxnId="{7760C22F-C8F4-4A79-8864-55C1676FAD7E}">
      <dgm:prSet/>
      <dgm:spPr/>
      <dgm:t>
        <a:bodyPr/>
        <a:lstStyle/>
        <a:p>
          <a:endParaRPr lang="en-US"/>
        </a:p>
      </dgm:t>
    </dgm:pt>
    <dgm:pt modelId="{91AD5B92-88E0-4FC1-A3CC-E36804883C69}" type="sibTrans" cxnId="{7760C22F-C8F4-4A79-8864-55C1676FAD7E}">
      <dgm:prSet/>
      <dgm:spPr/>
      <dgm:t>
        <a:bodyPr/>
        <a:lstStyle/>
        <a:p>
          <a:endParaRPr lang="en-US"/>
        </a:p>
      </dgm:t>
    </dgm:pt>
    <dgm:pt modelId="{E2B23194-0F67-4182-88CA-5CDB3C3772C8}">
      <dgm:prSet phldrT="[Text]" custT="1"/>
      <dgm:spPr/>
      <dgm:t>
        <a:bodyPr/>
        <a:lstStyle/>
        <a:p>
          <a:r>
            <a:rPr lang="az-Latn-AZ" sz="2400" b="1" dirty="0">
              <a:latin typeface="Calibri" panose="020F0502020204030204" pitchFamily="34" charset="0"/>
              <a:ea typeface="Calibri" panose="020F0502020204030204" pitchFamily="34" charset="0"/>
            </a:rPr>
            <a:t>Qulaqcıq dekompensasiya etdikcə </a:t>
          </a:r>
          <a:endParaRPr lang="en-US" sz="2400" b="1" dirty="0"/>
        </a:p>
      </dgm:t>
    </dgm:pt>
    <dgm:pt modelId="{5D204E55-228E-4BF5-8B03-BEAC590F75C2}" type="parTrans" cxnId="{A914B6C6-6AB9-4EA6-BF60-4F094A62F49E}">
      <dgm:prSet/>
      <dgm:spPr/>
      <dgm:t>
        <a:bodyPr/>
        <a:lstStyle/>
        <a:p>
          <a:endParaRPr lang="en-US"/>
        </a:p>
      </dgm:t>
    </dgm:pt>
    <dgm:pt modelId="{A2378B7D-C37E-463A-BFD8-9C2D0FCA4202}" type="sibTrans" cxnId="{A914B6C6-6AB9-4EA6-BF60-4F094A62F49E}">
      <dgm:prSet/>
      <dgm:spPr/>
      <dgm:t>
        <a:bodyPr/>
        <a:lstStyle/>
        <a:p>
          <a:endParaRPr lang="en-US"/>
        </a:p>
      </dgm:t>
    </dgm:pt>
    <dgm:pt modelId="{8C2E347F-3467-45FC-B016-14D541D95634}">
      <dgm:prSet phldrT="[Text]" custT="1"/>
      <dgm:spPr/>
      <dgm:t>
        <a:bodyPr/>
        <a:lstStyle/>
        <a:p>
          <a:r>
            <a:rPr lang="az-Latn-AZ" sz="2400" b="1" dirty="0">
              <a:latin typeface="Calibri" panose="020F0502020204030204" pitchFamily="34" charset="0"/>
              <a:ea typeface="Calibri" panose="020F0502020204030204" pitchFamily="34" charset="0"/>
            </a:rPr>
            <a:t>Ürək çatışmazlığının digər simptomları </a:t>
          </a:r>
          <a:endParaRPr lang="en-US" sz="2400" b="1" dirty="0"/>
        </a:p>
      </dgm:t>
    </dgm:pt>
    <dgm:pt modelId="{6924FB87-2266-4EA3-8F37-5C0C29371EEC}" type="parTrans" cxnId="{D603BC2B-80E1-450D-B831-02E67E82619B}">
      <dgm:prSet/>
      <dgm:spPr/>
      <dgm:t>
        <a:bodyPr/>
        <a:lstStyle/>
        <a:p>
          <a:endParaRPr lang="en-US"/>
        </a:p>
      </dgm:t>
    </dgm:pt>
    <dgm:pt modelId="{80E93349-F770-428B-B7B3-740D0EB23E5B}" type="sibTrans" cxnId="{D603BC2B-80E1-450D-B831-02E67E82619B}">
      <dgm:prSet/>
      <dgm:spPr/>
      <dgm:t>
        <a:bodyPr/>
        <a:lstStyle/>
        <a:p>
          <a:endParaRPr lang="en-US"/>
        </a:p>
      </dgm:t>
    </dgm:pt>
    <dgm:pt modelId="{35D0D2E3-84AD-48A8-8AB6-527D6A910068}">
      <dgm:prSet phldrT="[Text]" custT="1"/>
      <dgm:spPr/>
      <dgm:t>
        <a:bodyPr/>
        <a:lstStyle/>
        <a:p>
          <a:r>
            <a:rPr lang="az-Latn-AZ" sz="1800" b="1">
              <a:latin typeface="Calibri" panose="020F0502020204030204" pitchFamily="34" charset="0"/>
              <a:ea typeface="Calibri" panose="020F0502020204030204" pitchFamily="34" charset="0"/>
            </a:rPr>
            <a:t>İlkin olaraq təngənəfəslik, ortopnoye vəziyyəti yaranır</a:t>
          </a:r>
          <a:r>
            <a:rPr lang="az-Latn-AZ" sz="1800" b="1">
              <a:latin typeface="Calibri" panose="020F0502020204030204" pitchFamily="34" charset="0"/>
              <a:ea typeface="Times New Roman" panose="02020603050405020304" pitchFamily="18" charset="0"/>
            </a:rPr>
            <a:t>. </a:t>
          </a:r>
          <a:endParaRPr lang="en-US" sz="1800" b="1" dirty="0"/>
        </a:p>
      </dgm:t>
    </dgm:pt>
    <dgm:pt modelId="{C38CAFB7-6F1C-4218-BA18-823DBF8749C4}" type="parTrans" cxnId="{7D9D8CA8-B231-42C1-9150-AD5B8F29E589}">
      <dgm:prSet/>
      <dgm:spPr/>
      <dgm:t>
        <a:bodyPr/>
        <a:lstStyle/>
        <a:p>
          <a:endParaRPr lang="en-US"/>
        </a:p>
      </dgm:t>
    </dgm:pt>
    <dgm:pt modelId="{604B9321-F9AF-474B-9B65-E2B9C12BEFEF}" type="sibTrans" cxnId="{7D9D8CA8-B231-42C1-9150-AD5B8F29E589}">
      <dgm:prSet/>
      <dgm:spPr/>
      <dgm:t>
        <a:bodyPr/>
        <a:lstStyle/>
        <a:p>
          <a:endParaRPr lang="en-US"/>
        </a:p>
      </dgm:t>
    </dgm:pt>
    <dgm:pt modelId="{39EE8E80-CAC6-42F9-9F41-4FE0FF1B08FC}">
      <dgm:prSet phldrT="[Text]" custT="1"/>
      <dgm:spPr/>
      <dgm:t>
        <a:bodyPr/>
        <a:lstStyle/>
        <a:p>
          <a:r>
            <a:rPr lang="az-Latn-AZ" sz="1800" b="1" dirty="0">
              <a:latin typeface="Calibri" panose="020F0502020204030204" pitchFamily="34" charset="0"/>
              <a:ea typeface="Calibri" panose="020F0502020204030204" pitchFamily="34" charset="0"/>
            </a:rPr>
            <a:t> Daha sonrakı mərhələlərdə tezyorulma, halsızlıq, ürəkdöyünmə, nokturnal dispnoye </a:t>
          </a:r>
          <a:endParaRPr lang="en-US" sz="1800" b="1" dirty="0"/>
        </a:p>
      </dgm:t>
    </dgm:pt>
    <dgm:pt modelId="{7D814F02-072B-477C-8F91-71D6341D0016}" type="parTrans" cxnId="{B8990CD0-15A3-420A-A08A-A0FE978CD2EF}">
      <dgm:prSet/>
      <dgm:spPr/>
      <dgm:t>
        <a:bodyPr/>
        <a:lstStyle/>
        <a:p>
          <a:endParaRPr lang="en-US"/>
        </a:p>
      </dgm:t>
    </dgm:pt>
    <dgm:pt modelId="{E19D9980-3ADC-4760-A145-EA0CF5040BB3}" type="sibTrans" cxnId="{B8990CD0-15A3-420A-A08A-A0FE978CD2EF}">
      <dgm:prSet/>
      <dgm:spPr/>
      <dgm:t>
        <a:bodyPr/>
        <a:lstStyle/>
        <a:p>
          <a:endParaRPr lang="en-US"/>
        </a:p>
      </dgm:t>
    </dgm:pt>
    <dgm:pt modelId="{84AE1DF3-D634-46AA-A5EC-66A4B279C4E5}" type="pres">
      <dgm:prSet presAssocID="{D91BC3E2-BF04-4E07-BD3A-14D817E697E8}" presName="Name0" presStyleCnt="0">
        <dgm:presLayoutVars>
          <dgm:dir/>
          <dgm:animLvl val="lvl"/>
          <dgm:resizeHandles val="exact"/>
        </dgm:presLayoutVars>
      </dgm:prSet>
      <dgm:spPr/>
    </dgm:pt>
    <dgm:pt modelId="{786F7802-B1D1-4B80-B9C9-BC5A37EB255F}" type="pres">
      <dgm:prSet presAssocID="{D91BC3E2-BF04-4E07-BD3A-14D817E697E8}" presName="tSp" presStyleCnt="0"/>
      <dgm:spPr/>
    </dgm:pt>
    <dgm:pt modelId="{9FF4D6CF-7FFB-48E5-A5B1-616554A1EAF0}" type="pres">
      <dgm:prSet presAssocID="{D91BC3E2-BF04-4E07-BD3A-14D817E697E8}" presName="bSp" presStyleCnt="0"/>
      <dgm:spPr/>
    </dgm:pt>
    <dgm:pt modelId="{2A4823A7-0F00-4739-B202-E11118575EB1}" type="pres">
      <dgm:prSet presAssocID="{D91BC3E2-BF04-4E07-BD3A-14D817E697E8}" presName="process" presStyleCnt="0"/>
      <dgm:spPr/>
    </dgm:pt>
    <dgm:pt modelId="{CFFC216C-D5B2-4E30-97A2-AE6C55C930A8}" type="pres">
      <dgm:prSet presAssocID="{F8064BE4-98DE-4EE6-A08A-4866440EF35D}" presName="composite1" presStyleCnt="0"/>
      <dgm:spPr/>
    </dgm:pt>
    <dgm:pt modelId="{D50A38F4-5F58-4101-A2A7-F84C122E6581}" type="pres">
      <dgm:prSet presAssocID="{F8064BE4-98DE-4EE6-A08A-4866440EF35D}" presName="dummyNode1" presStyleLbl="node1" presStyleIdx="0" presStyleCnt="3"/>
      <dgm:spPr/>
    </dgm:pt>
    <dgm:pt modelId="{D8726393-C001-4473-9800-E32B0856A245}" type="pres">
      <dgm:prSet presAssocID="{F8064BE4-98DE-4EE6-A08A-4866440EF35D}" presName="childNode1" presStyleLbl="bgAcc1" presStyleIdx="0" presStyleCnt="3">
        <dgm:presLayoutVars>
          <dgm:bulletEnabled val="1"/>
        </dgm:presLayoutVars>
      </dgm:prSet>
      <dgm:spPr/>
    </dgm:pt>
    <dgm:pt modelId="{E6110608-248E-49F6-82A1-FDCA49BFF016}" type="pres">
      <dgm:prSet presAssocID="{F8064BE4-98DE-4EE6-A08A-4866440EF35D}" presName="childNode1tx" presStyleLbl="bgAcc1" presStyleIdx="0" presStyleCnt="3">
        <dgm:presLayoutVars>
          <dgm:bulletEnabled val="1"/>
        </dgm:presLayoutVars>
      </dgm:prSet>
      <dgm:spPr/>
    </dgm:pt>
    <dgm:pt modelId="{F21BDA8C-3355-4519-B376-C226536CB0C1}" type="pres">
      <dgm:prSet presAssocID="{F8064BE4-98DE-4EE6-A08A-4866440EF35D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6D37210D-20F8-486A-B03F-C8F0D034F1B0}" type="pres">
      <dgm:prSet presAssocID="{F8064BE4-98DE-4EE6-A08A-4866440EF35D}" presName="connSite1" presStyleCnt="0"/>
      <dgm:spPr/>
    </dgm:pt>
    <dgm:pt modelId="{A46E3B40-23E7-4834-AD04-64254E2C4FDF}" type="pres">
      <dgm:prSet presAssocID="{646C4D1D-665A-4872-A494-3FEB70829238}" presName="Name9" presStyleLbl="sibTrans2D1" presStyleIdx="0" presStyleCnt="2"/>
      <dgm:spPr/>
    </dgm:pt>
    <dgm:pt modelId="{D5886E95-A7B7-4C59-AC3C-570F1EC3DEC7}" type="pres">
      <dgm:prSet presAssocID="{D8CFDF23-F9D1-4AF0-AC5C-08C48C924115}" presName="composite2" presStyleCnt="0"/>
      <dgm:spPr/>
    </dgm:pt>
    <dgm:pt modelId="{5C289A51-D9D7-4919-A9A6-3FF6DEA82C7D}" type="pres">
      <dgm:prSet presAssocID="{D8CFDF23-F9D1-4AF0-AC5C-08C48C924115}" presName="dummyNode2" presStyleLbl="node1" presStyleIdx="0" presStyleCnt="3"/>
      <dgm:spPr/>
    </dgm:pt>
    <dgm:pt modelId="{F7285FC2-CD11-480E-8DED-1636CAC636B5}" type="pres">
      <dgm:prSet presAssocID="{D8CFDF23-F9D1-4AF0-AC5C-08C48C924115}" presName="childNode2" presStyleLbl="bgAcc1" presStyleIdx="1" presStyleCnt="3">
        <dgm:presLayoutVars>
          <dgm:bulletEnabled val="1"/>
        </dgm:presLayoutVars>
      </dgm:prSet>
      <dgm:spPr/>
    </dgm:pt>
    <dgm:pt modelId="{3C574B5E-F4A8-4BF9-AB32-0EA206FF8A46}" type="pres">
      <dgm:prSet presAssocID="{D8CFDF23-F9D1-4AF0-AC5C-08C48C924115}" presName="childNode2tx" presStyleLbl="bgAcc1" presStyleIdx="1" presStyleCnt="3">
        <dgm:presLayoutVars>
          <dgm:bulletEnabled val="1"/>
        </dgm:presLayoutVars>
      </dgm:prSet>
      <dgm:spPr/>
    </dgm:pt>
    <dgm:pt modelId="{392957C6-B3E7-4C84-BE0E-2D91A907D94D}" type="pres">
      <dgm:prSet presAssocID="{D8CFDF23-F9D1-4AF0-AC5C-08C48C924115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A64D41CF-B7E0-4D9F-A45A-1F93513706C0}" type="pres">
      <dgm:prSet presAssocID="{D8CFDF23-F9D1-4AF0-AC5C-08C48C924115}" presName="connSite2" presStyleCnt="0"/>
      <dgm:spPr/>
    </dgm:pt>
    <dgm:pt modelId="{A95747B3-50BF-45C7-93EC-9A450F0376F9}" type="pres">
      <dgm:prSet presAssocID="{0F797BA5-583F-4231-AE05-C64BF1C7E489}" presName="Name18" presStyleLbl="sibTrans2D1" presStyleIdx="1" presStyleCnt="2"/>
      <dgm:spPr/>
    </dgm:pt>
    <dgm:pt modelId="{DD4C6D8B-9D49-44F9-A19E-B125AD940C33}" type="pres">
      <dgm:prSet presAssocID="{8C2E347F-3467-45FC-B016-14D541D95634}" presName="composite1" presStyleCnt="0"/>
      <dgm:spPr/>
    </dgm:pt>
    <dgm:pt modelId="{8D0228C3-9C49-4CC3-8214-F1178D9FD273}" type="pres">
      <dgm:prSet presAssocID="{8C2E347F-3467-45FC-B016-14D541D95634}" presName="dummyNode1" presStyleLbl="node1" presStyleIdx="1" presStyleCnt="3"/>
      <dgm:spPr/>
    </dgm:pt>
    <dgm:pt modelId="{BB485CD7-7AD4-4F13-B658-0733576AA763}" type="pres">
      <dgm:prSet presAssocID="{8C2E347F-3467-45FC-B016-14D541D95634}" presName="childNode1" presStyleLbl="bgAcc1" presStyleIdx="2" presStyleCnt="3">
        <dgm:presLayoutVars>
          <dgm:bulletEnabled val="1"/>
        </dgm:presLayoutVars>
      </dgm:prSet>
      <dgm:spPr/>
    </dgm:pt>
    <dgm:pt modelId="{969C2F26-B198-43A6-8860-3B7CEA6A5C80}" type="pres">
      <dgm:prSet presAssocID="{8C2E347F-3467-45FC-B016-14D541D95634}" presName="childNode1tx" presStyleLbl="bgAcc1" presStyleIdx="2" presStyleCnt="3">
        <dgm:presLayoutVars>
          <dgm:bulletEnabled val="1"/>
        </dgm:presLayoutVars>
      </dgm:prSet>
      <dgm:spPr/>
    </dgm:pt>
    <dgm:pt modelId="{63BD8005-F190-4350-A2D3-C009E2211286}" type="pres">
      <dgm:prSet presAssocID="{8C2E347F-3467-45FC-B016-14D541D95634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FED0381F-EDD3-4632-8AD3-313C7F1F44AE}" type="pres">
      <dgm:prSet presAssocID="{8C2E347F-3467-45FC-B016-14D541D95634}" presName="connSite1" presStyleCnt="0"/>
      <dgm:spPr/>
    </dgm:pt>
  </dgm:ptLst>
  <dgm:cxnLst>
    <dgm:cxn modelId="{0A2CF600-32BE-4132-A0BE-AEFD5D9EBAD8}" srcId="{F8064BE4-98DE-4EE6-A08A-4866440EF35D}" destId="{58079117-A38C-4F7B-ACBE-AE16A7694F7D}" srcOrd="1" destOrd="0" parTransId="{47F3DE54-49E0-49F9-BF6A-F8330D6C3C37}" sibTransId="{26E649D0-F1E3-4B86-A92F-D839A788306E}"/>
    <dgm:cxn modelId="{AE321C0C-D271-4174-B11F-9ACECC9EF681}" type="presOf" srcId="{8C2E347F-3467-45FC-B016-14D541D95634}" destId="{63BD8005-F190-4350-A2D3-C009E2211286}" srcOrd="0" destOrd="0" presId="urn:microsoft.com/office/officeart/2005/8/layout/hProcess4"/>
    <dgm:cxn modelId="{8C911A10-22AE-4F21-9F79-F4F22F30F53A}" type="presOf" srcId="{58079117-A38C-4F7B-ACBE-AE16A7694F7D}" destId="{D8726393-C001-4473-9800-E32B0856A245}" srcOrd="0" destOrd="1" presId="urn:microsoft.com/office/officeart/2005/8/layout/hProcess4"/>
    <dgm:cxn modelId="{84B89B12-3996-4DA7-8CE2-3A50DCC9F275}" type="presOf" srcId="{E2B23194-0F67-4182-88CA-5CDB3C3772C8}" destId="{F7285FC2-CD11-480E-8DED-1636CAC636B5}" srcOrd="0" destOrd="1" presId="urn:microsoft.com/office/officeart/2005/8/layout/hProcess4"/>
    <dgm:cxn modelId="{45D4F91C-0B5C-43BA-A85A-8EE3F41570F4}" type="presOf" srcId="{D8CFDF23-F9D1-4AF0-AC5C-08C48C924115}" destId="{392957C6-B3E7-4C84-BE0E-2D91A907D94D}" srcOrd="0" destOrd="0" presId="urn:microsoft.com/office/officeart/2005/8/layout/hProcess4"/>
    <dgm:cxn modelId="{BCEDE91D-996B-4392-BD63-2B191340A8E1}" type="presOf" srcId="{39EE8E80-CAC6-42F9-9F41-4FE0FF1B08FC}" destId="{969C2F26-B198-43A6-8860-3B7CEA6A5C80}" srcOrd="1" destOrd="1" presId="urn:microsoft.com/office/officeart/2005/8/layout/hProcess4"/>
    <dgm:cxn modelId="{A3DD8528-C546-44D5-B82A-6877DE3E76CF}" type="presOf" srcId="{D91BC3E2-BF04-4E07-BD3A-14D817E697E8}" destId="{84AE1DF3-D634-46AA-A5EC-66A4B279C4E5}" srcOrd="0" destOrd="0" presId="urn:microsoft.com/office/officeart/2005/8/layout/hProcess4"/>
    <dgm:cxn modelId="{D603BC2B-80E1-450D-B831-02E67E82619B}" srcId="{D91BC3E2-BF04-4E07-BD3A-14D817E697E8}" destId="{8C2E347F-3467-45FC-B016-14D541D95634}" srcOrd="2" destOrd="0" parTransId="{6924FB87-2266-4EA3-8F37-5C0C29371EEC}" sibTransId="{80E93349-F770-428B-B7B3-740D0EB23E5B}"/>
    <dgm:cxn modelId="{7760C22F-C8F4-4A79-8864-55C1676FAD7E}" srcId="{D8CFDF23-F9D1-4AF0-AC5C-08C48C924115}" destId="{7E37C860-31BC-4D61-BF33-DEC6FF3F65F1}" srcOrd="0" destOrd="0" parTransId="{B6B8A999-EB22-428A-A64E-7F5238BA805F}" sibTransId="{91AD5B92-88E0-4FC1-A3CC-E36804883C69}"/>
    <dgm:cxn modelId="{4BBC6362-6FCB-4E71-A18D-36335AA078F9}" type="presOf" srcId="{646C4D1D-665A-4872-A494-3FEB70829238}" destId="{A46E3B40-23E7-4834-AD04-64254E2C4FDF}" srcOrd="0" destOrd="0" presId="urn:microsoft.com/office/officeart/2005/8/layout/hProcess4"/>
    <dgm:cxn modelId="{3AFEE662-4F48-4345-AAD7-66E1C8B09C1F}" type="presOf" srcId="{10A50734-C212-4104-AF85-208C75DF37DC}" destId="{E6110608-248E-49F6-82A1-FDCA49BFF016}" srcOrd="1" destOrd="0" presId="urn:microsoft.com/office/officeart/2005/8/layout/hProcess4"/>
    <dgm:cxn modelId="{9E12656C-B5FF-497B-832A-576C8578BF1C}" srcId="{D91BC3E2-BF04-4E07-BD3A-14D817E697E8}" destId="{D8CFDF23-F9D1-4AF0-AC5C-08C48C924115}" srcOrd="1" destOrd="0" parTransId="{F3B9A465-8851-4FE8-B20C-F92EF7863A4F}" sibTransId="{0F797BA5-583F-4231-AE05-C64BF1C7E489}"/>
    <dgm:cxn modelId="{6048F56E-1019-4460-B09F-15405AABE757}" type="presOf" srcId="{39EE8E80-CAC6-42F9-9F41-4FE0FF1B08FC}" destId="{BB485CD7-7AD4-4F13-B658-0733576AA763}" srcOrd="0" destOrd="1" presId="urn:microsoft.com/office/officeart/2005/8/layout/hProcess4"/>
    <dgm:cxn modelId="{AF709470-B60B-4BB0-87B2-CE67599C9C27}" type="presOf" srcId="{7E37C860-31BC-4D61-BF33-DEC6FF3F65F1}" destId="{3C574B5E-F4A8-4BF9-AB32-0EA206FF8A46}" srcOrd="1" destOrd="0" presId="urn:microsoft.com/office/officeart/2005/8/layout/hProcess4"/>
    <dgm:cxn modelId="{1BCDDD76-5CCA-47C1-83DB-B5E2EB6DF788}" type="presOf" srcId="{0F797BA5-583F-4231-AE05-C64BF1C7E489}" destId="{A95747B3-50BF-45C7-93EC-9A450F0376F9}" srcOrd="0" destOrd="0" presId="urn:microsoft.com/office/officeart/2005/8/layout/hProcess4"/>
    <dgm:cxn modelId="{DCFBE390-92B5-472A-9C93-33C09148F6D4}" type="presOf" srcId="{7E37C860-31BC-4D61-BF33-DEC6FF3F65F1}" destId="{F7285FC2-CD11-480E-8DED-1636CAC636B5}" srcOrd="0" destOrd="0" presId="urn:microsoft.com/office/officeart/2005/8/layout/hProcess4"/>
    <dgm:cxn modelId="{7D9D8CA8-B231-42C1-9150-AD5B8F29E589}" srcId="{8C2E347F-3467-45FC-B016-14D541D95634}" destId="{35D0D2E3-84AD-48A8-8AB6-527D6A910068}" srcOrd="0" destOrd="0" parTransId="{C38CAFB7-6F1C-4218-BA18-823DBF8749C4}" sibTransId="{604B9321-F9AF-474B-9B65-E2B9C12BEFEF}"/>
    <dgm:cxn modelId="{80BEB7AD-226E-4B82-8B11-BB185B4D2069}" type="presOf" srcId="{E2B23194-0F67-4182-88CA-5CDB3C3772C8}" destId="{3C574B5E-F4A8-4BF9-AB32-0EA206FF8A46}" srcOrd="1" destOrd="1" presId="urn:microsoft.com/office/officeart/2005/8/layout/hProcess4"/>
    <dgm:cxn modelId="{DA4C41B6-50D2-40DA-B0BF-62BC9390541A}" srcId="{F8064BE4-98DE-4EE6-A08A-4866440EF35D}" destId="{10A50734-C212-4104-AF85-208C75DF37DC}" srcOrd="0" destOrd="0" parTransId="{A78940DF-9CAE-4DEC-9432-34D7E6327537}" sibTransId="{BCF4BA43-E086-4E6F-8475-F91A50C7E5F6}"/>
    <dgm:cxn modelId="{B103CEBA-8289-4DF8-826B-392A3235E252}" type="presOf" srcId="{10A50734-C212-4104-AF85-208C75DF37DC}" destId="{D8726393-C001-4473-9800-E32B0856A245}" srcOrd="0" destOrd="0" presId="urn:microsoft.com/office/officeart/2005/8/layout/hProcess4"/>
    <dgm:cxn modelId="{6E4C55BC-A52A-439C-8C6D-DFE91FFBFFA6}" type="presOf" srcId="{35D0D2E3-84AD-48A8-8AB6-527D6A910068}" destId="{969C2F26-B198-43A6-8860-3B7CEA6A5C80}" srcOrd="1" destOrd="0" presId="urn:microsoft.com/office/officeart/2005/8/layout/hProcess4"/>
    <dgm:cxn modelId="{E27F70C4-7B53-49B2-8FD5-24B8291F0176}" type="presOf" srcId="{F8064BE4-98DE-4EE6-A08A-4866440EF35D}" destId="{F21BDA8C-3355-4519-B376-C226536CB0C1}" srcOrd="0" destOrd="0" presId="urn:microsoft.com/office/officeart/2005/8/layout/hProcess4"/>
    <dgm:cxn modelId="{A914B6C6-6AB9-4EA6-BF60-4F094A62F49E}" srcId="{D8CFDF23-F9D1-4AF0-AC5C-08C48C924115}" destId="{E2B23194-0F67-4182-88CA-5CDB3C3772C8}" srcOrd="1" destOrd="0" parTransId="{5D204E55-228E-4BF5-8B03-BEAC590F75C2}" sibTransId="{A2378B7D-C37E-463A-BFD8-9C2D0FCA4202}"/>
    <dgm:cxn modelId="{FB5926CF-6179-4570-9BED-641894A5B46A}" type="presOf" srcId="{58079117-A38C-4F7B-ACBE-AE16A7694F7D}" destId="{E6110608-248E-49F6-82A1-FDCA49BFF016}" srcOrd="1" destOrd="1" presId="urn:microsoft.com/office/officeart/2005/8/layout/hProcess4"/>
    <dgm:cxn modelId="{B8990CD0-15A3-420A-A08A-A0FE978CD2EF}" srcId="{8C2E347F-3467-45FC-B016-14D541D95634}" destId="{39EE8E80-CAC6-42F9-9F41-4FE0FF1B08FC}" srcOrd="1" destOrd="0" parTransId="{7D814F02-072B-477C-8F91-71D6341D0016}" sibTransId="{E19D9980-3ADC-4760-A145-EA0CF5040BB3}"/>
    <dgm:cxn modelId="{4BEBF0D7-D9B7-4096-849F-8220C8568436}" srcId="{D91BC3E2-BF04-4E07-BD3A-14D817E697E8}" destId="{F8064BE4-98DE-4EE6-A08A-4866440EF35D}" srcOrd="0" destOrd="0" parTransId="{BF57C3D3-CE14-47BA-9988-083D10BA2E0D}" sibTransId="{646C4D1D-665A-4872-A494-3FEB70829238}"/>
    <dgm:cxn modelId="{207D0BFB-0C43-4165-BE06-2890703F20C5}" type="presOf" srcId="{35D0D2E3-84AD-48A8-8AB6-527D6A910068}" destId="{BB485CD7-7AD4-4F13-B658-0733576AA763}" srcOrd="0" destOrd="0" presId="urn:microsoft.com/office/officeart/2005/8/layout/hProcess4"/>
    <dgm:cxn modelId="{B268B3D9-C6B0-42B4-81AC-557F4D45C8DB}" type="presParOf" srcId="{84AE1DF3-D634-46AA-A5EC-66A4B279C4E5}" destId="{786F7802-B1D1-4B80-B9C9-BC5A37EB255F}" srcOrd="0" destOrd="0" presId="urn:microsoft.com/office/officeart/2005/8/layout/hProcess4"/>
    <dgm:cxn modelId="{3C56F1A8-751C-4F6C-BC9A-0C0CC3833E10}" type="presParOf" srcId="{84AE1DF3-D634-46AA-A5EC-66A4B279C4E5}" destId="{9FF4D6CF-7FFB-48E5-A5B1-616554A1EAF0}" srcOrd="1" destOrd="0" presId="urn:microsoft.com/office/officeart/2005/8/layout/hProcess4"/>
    <dgm:cxn modelId="{DCE7FEAF-BEAD-4586-8612-75B7A2357BBE}" type="presParOf" srcId="{84AE1DF3-D634-46AA-A5EC-66A4B279C4E5}" destId="{2A4823A7-0F00-4739-B202-E11118575EB1}" srcOrd="2" destOrd="0" presId="urn:microsoft.com/office/officeart/2005/8/layout/hProcess4"/>
    <dgm:cxn modelId="{92CE3363-347B-448B-854F-CD29900DE4CF}" type="presParOf" srcId="{2A4823A7-0F00-4739-B202-E11118575EB1}" destId="{CFFC216C-D5B2-4E30-97A2-AE6C55C930A8}" srcOrd="0" destOrd="0" presId="urn:microsoft.com/office/officeart/2005/8/layout/hProcess4"/>
    <dgm:cxn modelId="{219D94B9-CB58-4F5E-929C-910B56CFE207}" type="presParOf" srcId="{CFFC216C-D5B2-4E30-97A2-AE6C55C930A8}" destId="{D50A38F4-5F58-4101-A2A7-F84C122E6581}" srcOrd="0" destOrd="0" presId="urn:microsoft.com/office/officeart/2005/8/layout/hProcess4"/>
    <dgm:cxn modelId="{FBDF5B41-2678-46F0-B213-48E805C497EA}" type="presParOf" srcId="{CFFC216C-D5B2-4E30-97A2-AE6C55C930A8}" destId="{D8726393-C001-4473-9800-E32B0856A245}" srcOrd="1" destOrd="0" presId="urn:microsoft.com/office/officeart/2005/8/layout/hProcess4"/>
    <dgm:cxn modelId="{0755D2E4-10B1-42D9-885C-793F3224C28F}" type="presParOf" srcId="{CFFC216C-D5B2-4E30-97A2-AE6C55C930A8}" destId="{E6110608-248E-49F6-82A1-FDCA49BFF016}" srcOrd="2" destOrd="0" presId="urn:microsoft.com/office/officeart/2005/8/layout/hProcess4"/>
    <dgm:cxn modelId="{CE019CAE-5D5F-44E3-B489-2A776856E0BA}" type="presParOf" srcId="{CFFC216C-D5B2-4E30-97A2-AE6C55C930A8}" destId="{F21BDA8C-3355-4519-B376-C226536CB0C1}" srcOrd="3" destOrd="0" presId="urn:microsoft.com/office/officeart/2005/8/layout/hProcess4"/>
    <dgm:cxn modelId="{3956629B-8E03-4BB2-96F0-E8B16E31D1E8}" type="presParOf" srcId="{CFFC216C-D5B2-4E30-97A2-AE6C55C930A8}" destId="{6D37210D-20F8-486A-B03F-C8F0D034F1B0}" srcOrd="4" destOrd="0" presId="urn:microsoft.com/office/officeart/2005/8/layout/hProcess4"/>
    <dgm:cxn modelId="{FDBB9A82-D9FF-49D0-BBDD-6093BA202461}" type="presParOf" srcId="{2A4823A7-0F00-4739-B202-E11118575EB1}" destId="{A46E3B40-23E7-4834-AD04-64254E2C4FDF}" srcOrd="1" destOrd="0" presId="urn:microsoft.com/office/officeart/2005/8/layout/hProcess4"/>
    <dgm:cxn modelId="{4173AB5C-5F1C-480A-80C4-9CC77AA119C7}" type="presParOf" srcId="{2A4823A7-0F00-4739-B202-E11118575EB1}" destId="{D5886E95-A7B7-4C59-AC3C-570F1EC3DEC7}" srcOrd="2" destOrd="0" presId="urn:microsoft.com/office/officeart/2005/8/layout/hProcess4"/>
    <dgm:cxn modelId="{CBF983AF-0A9D-41B9-B685-7817718E25E5}" type="presParOf" srcId="{D5886E95-A7B7-4C59-AC3C-570F1EC3DEC7}" destId="{5C289A51-D9D7-4919-A9A6-3FF6DEA82C7D}" srcOrd="0" destOrd="0" presId="urn:microsoft.com/office/officeart/2005/8/layout/hProcess4"/>
    <dgm:cxn modelId="{199728A3-75C8-4B95-8906-3CAADF2B5EE7}" type="presParOf" srcId="{D5886E95-A7B7-4C59-AC3C-570F1EC3DEC7}" destId="{F7285FC2-CD11-480E-8DED-1636CAC636B5}" srcOrd="1" destOrd="0" presId="urn:microsoft.com/office/officeart/2005/8/layout/hProcess4"/>
    <dgm:cxn modelId="{B80ED9F7-2144-4568-94B2-19CF4170869E}" type="presParOf" srcId="{D5886E95-A7B7-4C59-AC3C-570F1EC3DEC7}" destId="{3C574B5E-F4A8-4BF9-AB32-0EA206FF8A46}" srcOrd="2" destOrd="0" presId="urn:microsoft.com/office/officeart/2005/8/layout/hProcess4"/>
    <dgm:cxn modelId="{1AD6A3DD-F9A2-4B1D-AFA5-E399C176CB51}" type="presParOf" srcId="{D5886E95-A7B7-4C59-AC3C-570F1EC3DEC7}" destId="{392957C6-B3E7-4C84-BE0E-2D91A907D94D}" srcOrd="3" destOrd="0" presId="urn:microsoft.com/office/officeart/2005/8/layout/hProcess4"/>
    <dgm:cxn modelId="{9AD97649-5AFC-42DE-9D7C-222F05ECAA58}" type="presParOf" srcId="{D5886E95-A7B7-4C59-AC3C-570F1EC3DEC7}" destId="{A64D41CF-B7E0-4D9F-A45A-1F93513706C0}" srcOrd="4" destOrd="0" presId="urn:microsoft.com/office/officeart/2005/8/layout/hProcess4"/>
    <dgm:cxn modelId="{DF34A904-6911-4DFC-96FE-DC9A7C6EA44A}" type="presParOf" srcId="{2A4823A7-0F00-4739-B202-E11118575EB1}" destId="{A95747B3-50BF-45C7-93EC-9A450F0376F9}" srcOrd="3" destOrd="0" presId="urn:microsoft.com/office/officeart/2005/8/layout/hProcess4"/>
    <dgm:cxn modelId="{6F83B098-BD10-47D1-8BA4-9010FC4F7045}" type="presParOf" srcId="{2A4823A7-0F00-4739-B202-E11118575EB1}" destId="{DD4C6D8B-9D49-44F9-A19E-B125AD940C33}" srcOrd="4" destOrd="0" presId="urn:microsoft.com/office/officeart/2005/8/layout/hProcess4"/>
    <dgm:cxn modelId="{E6C5C3EC-5D00-46FE-9C90-08B0D0865445}" type="presParOf" srcId="{DD4C6D8B-9D49-44F9-A19E-B125AD940C33}" destId="{8D0228C3-9C49-4CC3-8214-F1178D9FD273}" srcOrd="0" destOrd="0" presId="urn:microsoft.com/office/officeart/2005/8/layout/hProcess4"/>
    <dgm:cxn modelId="{5395E281-C55E-48B4-88BA-18B489B19859}" type="presParOf" srcId="{DD4C6D8B-9D49-44F9-A19E-B125AD940C33}" destId="{BB485CD7-7AD4-4F13-B658-0733576AA763}" srcOrd="1" destOrd="0" presId="urn:microsoft.com/office/officeart/2005/8/layout/hProcess4"/>
    <dgm:cxn modelId="{8EFAD5B2-E10D-4B36-ADFD-0DAC8CDFE4F7}" type="presParOf" srcId="{DD4C6D8B-9D49-44F9-A19E-B125AD940C33}" destId="{969C2F26-B198-43A6-8860-3B7CEA6A5C80}" srcOrd="2" destOrd="0" presId="urn:microsoft.com/office/officeart/2005/8/layout/hProcess4"/>
    <dgm:cxn modelId="{A819CB84-8CE9-43F2-A1D0-BEA3B50E84C1}" type="presParOf" srcId="{DD4C6D8B-9D49-44F9-A19E-B125AD940C33}" destId="{63BD8005-F190-4350-A2D3-C009E2211286}" srcOrd="3" destOrd="0" presId="urn:microsoft.com/office/officeart/2005/8/layout/hProcess4"/>
    <dgm:cxn modelId="{19EE8D4D-32C2-45DD-A131-618DB1318388}" type="presParOf" srcId="{DD4C6D8B-9D49-44F9-A19E-B125AD940C33}" destId="{FED0381F-EDD3-4632-8AD3-313C7F1F44A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B2ADFB-4376-41E4-AC51-10CB805F20B7}" type="doc">
      <dgm:prSet loTypeId="urn:microsoft.com/office/officeart/2005/8/layout/lProcess1" loCatId="process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0F313AD-C4CC-4CB5-ADF7-111900E32A67}">
      <dgm:prSet phldrT="[Text]" custT="1"/>
      <dgm:spPr/>
      <dgm:t>
        <a:bodyPr/>
        <a:lstStyle/>
        <a:p>
          <a:r>
            <a:rPr lang="az-Latn-AZ" sz="2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Kəskin mitral çatışmazlıq </a:t>
          </a:r>
          <a:endParaRPr lang="en-US" sz="2800" dirty="0">
            <a:solidFill>
              <a:srgbClr val="C00000"/>
            </a:solidFill>
          </a:endParaRPr>
        </a:p>
      </dgm:t>
    </dgm:pt>
    <dgm:pt modelId="{3727B56A-9CF9-4512-9F48-9A615D050770}" type="parTrans" cxnId="{8B0820C4-1055-47A7-8BD7-838FE9152F17}">
      <dgm:prSet/>
      <dgm:spPr/>
      <dgm:t>
        <a:bodyPr/>
        <a:lstStyle/>
        <a:p>
          <a:endParaRPr lang="en-US"/>
        </a:p>
      </dgm:t>
    </dgm:pt>
    <dgm:pt modelId="{77B7EF7A-836A-41DA-8898-879CD5058C94}" type="sibTrans" cxnId="{8B0820C4-1055-47A7-8BD7-838FE9152F17}">
      <dgm:prSet/>
      <dgm:spPr/>
      <dgm:t>
        <a:bodyPr/>
        <a:lstStyle/>
        <a:p>
          <a:endParaRPr lang="en-US"/>
        </a:p>
      </dgm:t>
    </dgm:pt>
    <dgm:pt modelId="{1244DA56-6A07-4F15-BAE9-18BDE2721A05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Sol qulaqcığın və mədəciyin həcm yüklənməsi </a:t>
          </a:r>
          <a:endParaRPr lang="en-US" b="1" dirty="0"/>
        </a:p>
      </dgm:t>
    </dgm:pt>
    <dgm:pt modelId="{F0C86330-8FCB-4CCA-91DB-97520467A034}" type="parTrans" cxnId="{46FF280D-4D81-4BA1-BD2F-6667CA84C938}">
      <dgm:prSet/>
      <dgm:spPr/>
      <dgm:t>
        <a:bodyPr/>
        <a:lstStyle/>
        <a:p>
          <a:endParaRPr lang="en-US"/>
        </a:p>
      </dgm:t>
    </dgm:pt>
    <dgm:pt modelId="{50F9FEDC-4BE2-4633-901E-60D9B6D3D266}" type="sibTrans" cxnId="{46FF280D-4D81-4BA1-BD2F-6667CA84C938}">
      <dgm:prSet/>
      <dgm:spPr/>
      <dgm:t>
        <a:bodyPr/>
        <a:lstStyle/>
        <a:p>
          <a:endParaRPr lang="en-US"/>
        </a:p>
      </dgm:t>
    </dgm:pt>
    <dgm:pt modelId="{3F26CD48-F9AB-4001-AAB5-0309BAE9DA24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Ağciyərlərdə durğunluq və kəskin ağciyər ödemi </a:t>
          </a:r>
          <a:endParaRPr lang="en-US" b="1" dirty="0"/>
        </a:p>
      </dgm:t>
    </dgm:pt>
    <dgm:pt modelId="{9B9764C0-D8E6-4324-BA4D-06A047D4562C}" type="parTrans" cxnId="{D713AD6B-2BDD-4335-BA03-7606CD682DC8}">
      <dgm:prSet/>
      <dgm:spPr/>
      <dgm:t>
        <a:bodyPr/>
        <a:lstStyle/>
        <a:p>
          <a:endParaRPr lang="en-US"/>
        </a:p>
      </dgm:t>
    </dgm:pt>
    <dgm:pt modelId="{EF6D6D70-F59A-4DD8-8F83-87EBC0EF8442}" type="sibTrans" cxnId="{D713AD6B-2BDD-4335-BA03-7606CD682DC8}">
      <dgm:prSet/>
      <dgm:spPr/>
      <dgm:t>
        <a:bodyPr/>
        <a:lstStyle/>
        <a:p>
          <a:endParaRPr lang="en-US"/>
        </a:p>
      </dgm:t>
    </dgm:pt>
    <dgm:pt modelId="{3D435621-A0BB-4353-9556-CBB90CF5E20F}">
      <dgm:prSet phldrT="[Text]" custT="1"/>
      <dgm:spPr/>
      <dgm:t>
        <a:bodyPr/>
        <a:lstStyle/>
        <a:p>
          <a:r>
            <a:rPr lang="az-Latn-AZ" sz="2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Xroniki mitral çatışmazlıq </a:t>
          </a:r>
          <a:endParaRPr lang="en-US" sz="2800" b="1" dirty="0">
            <a:solidFill>
              <a:srgbClr val="C00000"/>
            </a:solidFill>
          </a:endParaRPr>
        </a:p>
      </dgm:t>
    </dgm:pt>
    <dgm:pt modelId="{F216D176-0FC7-4780-ADCC-AA4E274C746D}" type="parTrans" cxnId="{58BD35B3-357D-4F9F-8041-73B30992E0FE}">
      <dgm:prSet/>
      <dgm:spPr/>
      <dgm:t>
        <a:bodyPr/>
        <a:lstStyle/>
        <a:p>
          <a:endParaRPr lang="en-US"/>
        </a:p>
      </dgm:t>
    </dgm:pt>
    <dgm:pt modelId="{B6DCA204-CCAB-4843-9B08-44730DD1AABE}" type="sibTrans" cxnId="{58BD35B3-357D-4F9F-8041-73B30992E0FE}">
      <dgm:prSet/>
      <dgm:spPr/>
      <dgm:t>
        <a:bodyPr/>
        <a:lstStyle/>
        <a:p>
          <a:endParaRPr lang="en-US"/>
        </a:p>
      </dgm:t>
    </dgm:pt>
    <dgm:pt modelId="{2982253F-3A10-48D1-8D76-0869608F508B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Adətən uzun illər asimptomatik qalır. </a:t>
          </a:r>
          <a:endParaRPr lang="en-US" b="1" dirty="0"/>
        </a:p>
      </dgm:t>
    </dgm:pt>
    <dgm:pt modelId="{1E35F01E-C3DE-4A28-B145-EBA5779E5C90}" type="parTrans" cxnId="{360E0DBE-C5A2-4634-A232-6282F426E7D9}">
      <dgm:prSet/>
      <dgm:spPr/>
      <dgm:t>
        <a:bodyPr/>
        <a:lstStyle/>
        <a:p>
          <a:endParaRPr lang="en-US"/>
        </a:p>
      </dgm:t>
    </dgm:pt>
    <dgm:pt modelId="{AB0BAC1A-B8B7-4D39-96DF-E70828E70F49}" type="sibTrans" cxnId="{360E0DBE-C5A2-4634-A232-6282F426E7D9}">
      <dgm:prSet/>
      <dgm:spPr/>
      <dgm:t>
        <a:bodyPr/>
        <a:lstStyle/>
        <a:p>
          <a:endParaRPr lang="en-US"/>
        </a:p>
      </dgm:t>
    </dgm:pt>
    <dgm:pt modelId="{AB247F48-DD7B-4C28-BC53-38D7536E221F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Təngnəfəslik, tezyorulma, halsızlıq, ürəkdöyünmə, nokturnal dispnoye və ürək çatışmazlığının digər simptomları inkişaf edir. </a:t>
          </a:r>
          <a:endParaRPr lang="en-US" b="1" dirty="0"/>
        </a:p>
      </dgm:t>
    </dgm:pt>
    <dgm:pt modelId="{5C42E499-F5D0-4BC8-8365-E63599236358}" type="parTrans" cxnId="{78572A96-858F-45C5-A901-7D4F2401120C}">
      <dgm:prSet/>
      <dgm:spPr/>
      <dgm:t>
        <a:bodyPr/>
        <a:lstStyle/>
        <a:p>
          <a:endParaRPr lang="en-US"/>
        </a:p>
      </dgm:t>
    </dgm:pt>
    <dgm:pt modelId="{CD39D38F-6753-41A1-92EB-B7B5AF20269E}" type="sibTrans" cxnId="{78572A96-858F-45C5-A901-7D4F2401120C}">
      <dgm:prSet/>
      <dgm:spPr/>
      <dgm:t>
        <a:bodyPr/>
        <a:lstStyle/>
        <a:p>
          <a:endParaRPr lang="en-US"/>
        </a:p>
      </dgm:t>
    </dgm:pt>
    <dgm:pt modelId="{5A062DA0-1B1A-419C-B5F6-8BF15B2393E5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Ani təngənəfəslik,Ortopnoye vəziyyəti, Bir çox hallarda kardiogen şok klinikası inkişaf edir.</a:t>
          </a:r>
          <a:endParaRPr lang="en-US" b="1" dirty="0"/>
        </a:p>
      </dgm:t>
    </dgm:pt>
    <dgm:pt modelId="{B2EBD79F-A510-45AF-96AE-D48787854D84}" type="parTrans" cxnId="{8E0422A6-E090-4DA7-9D1B-0B876A26A00F}">
      <dgm:prSet/>
      <dgm:spPr/>
      <dgm:t>
        <a:bodyPr/>
        <a:lstStyle/>
        <a:p>
          <a:endParaRPr lang="en-US"/>
        </a:p>
      </dgm:t>
    </dgm:pt>
    <dgm:pt modelId="{BCD0A9A6-D058-461D-8064-107C676B5279}" type="sibTrans" cxnId="{8E0422A6-E090-4DA7-9D1B-0B876A26A00F}">
      <dgm:prSet/>
      <dgm:spPr/>
      <dgm:t>
        <a:bodyPr/>
        <a:lstStyle/>
        <a:p>
          <a:endParaRPr lang="en-US"/>
        </a:p>
      </dgm:t>
    </dgm:pt>
    <dgm:pt modelId="{AA60FF12-74F4-47E4-A273-8649BC290524}">
      <dgm:prSet phldrT="[Text]"/>
      <dgm:spPr/>
      <dgm:t>
        <a:bodyPr/>
        <a:lstStyle/>
        <a:p>
          <a:r>
            <a:rPr lang="az-Latn-AZ" b="1" dirty="0">
              <a:latin typeface="Calibri" panose="020F0502020204030204" pitchFamily="34" charset="0"/>
              <a:ea typeface="Calibri" panose="020F0502020204030204" pitchFamily="34" charset="0"/>
            </a:rPr>
            <a:t>Ölüm hallarının çoxu ürək çatışmazlığı və mədəcik aritmiyaları ilə əlaqədardır.</a:t>
          </a:r>
          <a:endParaRPr lang="en-US" b="1" dirty="0"/>
        </a:p>
      </dgm:t>
    </dgm:pt>
    <dgm:pt modelId="{2DCEB867-C4D3-4B1A-8C4D-E96A50143CE2}" type="parTrans" cxnId="{EA09E233-B0B1-4733-8068-5A82817245B9}">
      <dgm:prSet/>
      <dgm:spPr/>
      <dgm:t>
        <a:bodyPr/>
        <a:lstStyle/>
        <a:p>
          <a:endParaRPr lang="en-US"/>
        </a:p>
      </dgm:t>
    </dgm:pt>
    <dgm:pt modelId="{591C30CA-CB34-4F70-8174-509ADB27BBC7}" type="sibTrans" cxnId="{EA09E233-B0B1-4733-8068-5A82817245B9}">
      <dgm:prSet/>
      <dgm:spPr/>
      <dgm:t>
        <a:bodyPr/>
        <a:lstStyle/>
        <a:p>
          <a:endParaRPr lang="en-US"/>
        </a:p>
      </dgm:t>
    </dgm:pt>
    <dgm:pt modelId="{846672F7-F1A2-4296-B617-D8D54BCFC795}" type="pres">
      <dgm:prSet presAssocID="{75B2ADFB-4376-41E4-AC51-10CB805F20B7}" presName="Name0" presStyleCnt="0">
        <dgm:presLayoutVars>
          <dgm:dir/>
          <dgm:animLvl val="lvl"/>
          <dgm:resizeHandles val="exact"/>
        </dgm:presLayoutVars>
      </dgm:prSet>
      <dgm:spPr/>
    </dgm:pt>
    <dgm:pt modelId="{CC08F0E1-D988-4CF7-A96C-86E618530017}" type="pres">
      <dgm:prSet presAssocID="{50F313AD-C4CC-4CB5-ADF7-111900E32A67}" presName="vertFlow" presStyleCnt="0"/>
      <dgm:spPr/>
    </dgm:pt>
    <dgm:pt modelId="{9E9CD421-3333-4EE7-B1A5-6DE581196C51}" type="pres">
      <dgm:prSet presAssocID="{50F313AD-C4CC-4CB5-ADF7-111900E32A67}" presName="header" presStyleLbl="node1" presStyleIdx="0" presStyleCnt="2" custScaleY="53107"/>
      <dgm:spPr/>
    </dgm:pt>
    <dgm:pt modelId="{02AE97D9-DE82-4D20-9F05-088A14293909}" type="pres">
      <dgm:prSet presAssocID="{F0C86330-8FCB-4CCA-91DB-97520467A034}" presName="parTrans" presStyleLbl="sibTrans2D1" presStyleIdx="0" presStyleCnt="6"/>
      <dgm:spPr/>
    </dgm:pt>
    <dgm:pt modelId="{AB50FD1A-BFFB-4865-BABA-9B5B5A01694C}" type="pres">
      <dgm:prSet presAssocID="{1244DA56-6A07-4F15-BAE9-18BDE2721A05}" presName="child" presStyleLbl="alignAccFollowNode1" presStyleIdx="0" presStyleCnt="6">
        <dgm:presLayoutVars>
          <dgm:chMax val="0"/>
          <dgm:bulletEnabled val="1"/>
        </dgm:presLayoutVars>
      </dgm:prSet>
      <dgm:spPr/>
    </dgm:pt>
    <dgm:pt modelId="{DF0EDEEA-D1C0-4144-8C50-77120CB2A781}" type="pres">
      <dgm:prSet presAssocID="{50F9FEDC-4BE2-4633-901E-60D9B6D3D266}" presName="sibTrans" presStyleLbl="sibTrans2D1" presStyleIdx="1" presStyleCnt="6"/>
      <dgm:spPr/>
    </dgm:pt>
    <dgm:pt modelId="{AB0BA740-6356-4509-A19E-32BE546D78B6}" type="pres">
      <dgm:prSet presAssocID="{3F26CD48-F9AB-4001-AAB5-0309BAE9DA24}" presName="child" presStyleLbl="alignAccFollowNode1" presStyleIdx="1" presStyleCnt="6">
        <dgm:presLayoutVars>
          <dgm:chMax val="0"/>
          <dgm:bulletEnabled val="1"/>
        </dgm:presLayoutVars>
      </dgm:prSet>
      <dgm:spPr/>
    </dgm:pt>
    <dgm:pt modelId="{9B709DDE-AF84-4661-AC38-005057FF9D3C}" type="pres">
      <dgm:prSet presAssocID="{EF6D6D70-F59A-4DD8-8F83-87EBC0EF8442}" presName="sibTrans" presStyleLbl="sibTrans2D1" presStyleIdx="2" presStyleCnt="6"/>
      <dgm:spPr/>
    </dgm:pt>
    <dgm:pt modelId="{15B4F3C8-CE5C-4C8A-B89A-B40148F77259}" type="pres">
      <dgm:prSet presAssocID="{5A062DA0-1B1A-419C-B5F6-8BF15B2393E5}" presName="child" presStyleLbl="alignAccFollowNode1" presStyleIdx="2" presStyleCnt="6">
        <dgm:presLayoutVars>
          <dgm:chMax val="0"/>
          <dgm:bulletEnabled val="1"/>
        </dgm:presLayoutVars>
      </dgm:prSet>
      <dgm:spPr/>
    </dgm:pt>
    <dgm:pt modelId="{AB5012C4-1190-4380-B8B1-16536F27B0DB}" type="pres">
      <dgm:prSet presAssocID="{50F313AD-C4CC-4CB5-ADF7-111900E32A67}" presName="hSp" presStyleCnt="0"/>
      <dgm:spPr/>
    </dgm:pt>
    <dgm:pt modelId="{7ECCCE20-956B-4B11-9A33-25C1B4BA2135}" type="pres">
      <dgm:prSet presAssocID="{3D435621-A0BB-4353-9556-CBB90CF5E20F}" presName="vertFlow" presStyleCnt="0"/>
      <dgm:spPr/>
    </dgm:pt>
    <dgm:pt modelId="{85B7A697-7801-4FEA-BDD3-B68A42E16B89}" type="pres">
      <dgm:prSet presAssocID="{3D435621-A0BB-4353-9556-CBB90CF5E20F}" presName="header" presStyleLbl="node1" presStyleIdx="1" presStyleCnt="2" custScaleX="95572" custScaleY="56177"/>
      <dgm:spPr/>
    </dgm:pt>
    <dgm:pt modelId="{AAD4232C-0942-4C43-A9F4-F818080800AB}" type="pres">
      <dgm:prSet presAssocID="{1E35F01E-C3DE-4A28-B145-EBA5779E5C90}" presName="parTrans" presStyleLbl="sibTrans2D1" presStyleIdx="3" presStyleCnt="6"/>
      <dgm:spPr/>
    </dgm:pt>
    <dgm:pt modelId="{7A609129-4689-4725-AF46-2F5111A0726C}" type="pres">
      <dgm:prSet presAssocID="{2982253F-3A10-48D1-8D76-0869608F508B}" presName="child" presStyleLbl="alignAccFollowNode1" presStyleIdx="3" presStyleCnt="6">
        <dgm:presLayoutVars>
          <dgm:chMax val="0"/>
          <dgm:bulletEnabled val="1"/>
        </dgm:presLayoutVars>
      </dgm:prSet>
      <dgm:spPr/>
    </dgm:pt>
    <dgm:pt modelId="{47987161-60A3-4FFF-ABCD-EEF557D3DA66}" type="pres">
      <dgm:prSet presAssocID="{AB0BAC1A-B8B7-4D39-96DF-E70828E70F49}" presName="sibTrans" presStyleLbl="sibTrans2D1" presStyleIdx="4" presStyleCnt="6"/>
      <dgm:spPr/>
    </dgm:pt>
    <dgm:pt modelId="{D4D13726-F464-4F2E-91A1-4EEF16EB089E}" type="pres">
      <dgm:prSet presAssocID="{AB247F48-DD7B-4C28-BC53-38D7536E221F}" presName="child" presStyleLbl="alignAccFollowNode1" presStyleIdx="4" presStyleCnt="6">
        <dgm:presLayoutVars>
          <dgm:chMax val="0"/>
          <dgm:bulletEnabled val="1"/>
        </dgm:presLayoutVars>
      </dgm:prSet>
      <dgm:spPr/>
    </dgm:pt>
    <dgm:pt modelId="{C82706A9-2E81-49D0-BFFE-1B39655847DA}" type="pres">
      <dgm:prSet presAssocID="{CD39D38F-6753-41A1-92EB-B7B5AF20269E}" presName="sibTrans" presStyleLbl="sibTrans2D1" presStyleIdx="5" presStyleCnt="6"/>
      <dgm:spPr/>
    </dgm:pt>
    <dgm:pt modelId="{2C22CB60-BB42-4F37-A74B-39899500041C}" type="pres">
      <dgm:prSet presAssocID="{AA60FF12-74F4-47E4-A273-8649BC290524}" presName="child" presStyleLbl="alignAccFollowNode1" presStyleIdx="5" presStyleCnt="6">
        <dgm:presLayoutVars>
          <dgm:chMax val="0"/>
          <dgm:bulletEnabled val="1"/>
        </dgm:presLayoutVars>
      </dgm:prSet>
      <dgm:spPr/>
    </dgm:pt>
  </dgm:ptLst>
  <dgm:cxnLst>
    <dgm:cxn modelId="{B59BBC0C-3EFC-424D-9C95-1E0F01B15821}" type="presOf" srcId="{EF6D6D70-F59A-4DD8-8F83-87EBC0EF8442}" destId="{9B709DDE-AF84-4661-AC38-005057FF9D3C}" srcOrd="0" destOrd="0" presId="urn:microsoft.com/office/officeart/2005/8/layout/lProcess1"/>
    <dgm:cxn modelId="{46FF280D-4D81-4BA1-BD2F-6667CA84C938}" srcId="{50F313AD-C4CC-4CB5-ADF7-111900E32A67}" destId="{1244DA56-6A07-4F15-BAE9-18BDE2721A05}" srcOrd="0" destOrd="0" parTransId="{F0C86330-8FCB-4CCA-91DB-97520467A034}" sibTransId="{50F9FEDC-4BE2-4633-901E-60D9B6D3D266}"/>
    <dgm:cxn modelId="{C074491D-7C03-401D-AF49-CB0F454C4530}" type="presOf" srcId="{AB0BAC1A-B8B7-4D39-96DF-E70828E70F49}" destId="{47987161-60A3-4FFF-ABCD-EEF557D3DA66}" srcOrd="0" destOrd="0" presId="urn:microsoft.com/office/officeart/2005/8/layout/lProcess1"/>
    <dgm:cxn modelId="{EA09E233-B0B1-4733-8068-5A82817245B9}" srcId="{3D435621-A0BB-4353-9556-CBB90CF5E20F}" destId="{AA60FF12-74F4-47E4-A273-8649BC290524}" srcOrd="2" destOrd="0" parTransId="{2DCEB867-C4D3-4B1A-8C4D-E96A50143CE2}" sibTransId="{591C30CA-CB34-4F70-8174-509ADB27BBC7}"/>
    <dgm:cxn modelId="{CAD50F3A-0E42-45AF-9A19-25AC7B869C99}" type="presOf" srcId="{3F26CD48-F9AB-4001-AAB5-0309BAE9DA24}" destId="{AB0BA740-6356-4509-A19E-32BE546D78B6}" srcOrd="0" destOrd="0" presId="urn:microsoft.com/office/officeart/2005/8/layout/lProcess1"/>
    <dgm:cxn modelId="{C6A88C40-ADA3-4374-9EEE-0F38958BF4E2}" type="presOf" srcId="{F0C86330-8FCB-4CCA-91DB-97520467A034}" destId="{02AE97D9-DE82-4D20-9F05-088A14293909}" srcOrd="0" destOrd="0" presId="urn:microsoft.com/office/officeart/2005/8/layout/lProcess1"/>
    <dgm:cxn modelId="{416D3B45-F453-4D8E-9FD1-4CDFE01BA5A4}" type="presOf" srcId="{1E35F01E-C3DE-4A28-B145-EBA5779E5C90}" destId="{AAD4232C-0942-4C43-A9F4-F818080800AB}" srcOrd="0" destOrd="0" presId="urn:microsoft.com/office/officeart/2005/8/layout/lProcess1"/>
    <dgm:cxn modelId="{D713AD6B-2BDD-4335-BA03-7606CD682DC8}" srcId="{50F313AD-C4CC-4CB5-ADF7-111900E32A67}" destId="{3F26CD48-F9AB-4001-AAB5-0309BAE9DA24}" srcOrd="1" destOrd="0" parTransId="{9B9764C0-D8E6-4324-BA4D-06A047D4562C}" sibTransId="{EF6D6D70-F59A-4DD8-8F83-87EBC0EF8442}"/>
    <dgm:cxn modelId="{0339096F-76F4-4C7B-A97D-B32C5303462A}" type="presOf" srcId="{50F9FEDC-4BE2-4633-901E-60D9B6D3D266}" destId="{DF0EDEEA-D1C0-4144-8C50-77120CB2A781}" srcOrd="0" destOrd="0" presId="urn:microsoft.com/office/officeart/2005/8/layout/lProcess1"/>
    <dgm:cxn modelId="{3750FD74-4566-4FAC-A55B-9B0387C3C45C}" type="presOf" srcId="{2982253F-3A10-48D1-8D76-0869608F508B}" destId="{7A609129-4689-4725-AF46-2F5111A0726C}" srcOrd="0" destOrd="0" presId="urn:microsoft.com/office/officeart/2005/8/layout/lProcess1"/>
    <dgm:cxn modelId="{3BB90D7C-45A3-43F8-8EE3-791D5DD97F7B}" type="presOf" srcId="{AB247F48-DD7B-4C28-BC53-38D7536E221F}" destId="{D4D13726-F464-4F2E-91A1-4EEF16EB089E}" srcOrd="0" destOrd="0" presId="urn:microsoft.com/office/officeart/2005/8/layout/lProcess1"/>
    <dgm:cxn modelId="{9C71998F-C4CA-4AFC-8E1D-3AD9031D277F}" type="presOf" srcId="{5A062DA0-1B1A-419C-B5F6-8BF15B2393E5}" destId="{15B4F3C8-CE5C-4C8A-B89A-B40148F77259}" srcOrd="0" destOrd="0" presId="urn:microsoft.com/office/officeart/2005/8/layout/lProcess1"/>
    <dgm:cxn modelId="{78572A96-858F-45C5-A901-7D4F2401120C}" srcId="{3D435621-A0BB-4353-9556-CBB90CF5E20F}" destId="{AB247F48-DD7B-4C28-BC53-38D7536E221F}" srcOrd="1" destOrd="0" parTransId="{5C42E499-F5D0-4BC8-8365-E63599236358}" sibTransId="{CD39D38F-6753-41A1-92EB-B7B5AF20269E}"/>
    <dgm:cxn modelId="{BCA79DA5-E189-4F78-BFA3-886C5A3E2E20}" type="presOf" srcId="{3D435621-A0BB-4353-9556-CBB90CF5E20F}" destId="{85B7A697-7801-4FEA-BDD3-B68A42E16B89}" srcOrd="0" destOrd="0" presId="urn:microsoft.com/office/officeart/2005/8/layout/lProcess1"/>
    <dgm:cxn modelId="{8E0422A6-E090-4DA7-9D1B-0B876A26A00F}" srcId="{50F313AD-C4CC-4CB5-ADF7-111900E32A67}" destId="{5A062DA0-1B1A-419C-B5F6-8BF15B2393E5}" srcOrd="2" destOrd="0" parTransId="{B2EBD79F-A510-45AF-96AE-D48787854D84}" sibTransId="{BCD0A9A6-D058-461D-8064-107C676B5279}"/>
    <dgm:cxn modelId="{58BD35B3-357D-4F9F-8041-73B30992E0FE}" srcId="{75B2ADFB-4376-41E4-AC51-10CB805F20B7}" destId="{3D435621-A0BB-4353-9556-CBB90CF5E20F}" srcOrd="1" destOrd="0" parTransId="{F216D176-0FC7-4780-ADCC-AA4E274C746D}" sibTransId="{B6DCA204-CCAB-4843-9B08-44730DD1AABE}"/>
    <dgm:cxn modelId="{7CFA3EB5-F91E-47C2-8D5E-E4D78B61E0E4}" type="presOf" srcId="{1244DA56-6A07-4F15-BAE9-18BDE2721A05}" destId="{AB50FD1A-BFFB-4865-BABA-9B5B5A01694C}" srcOrd="0" destOrd="0" presId="urn:microsoft.com/office/officeart/2005/8/layout/lProcess1"/>
    <dgm:cxn modelId="{360E0DBE-C5A2-4634-A232-6282F426E7D9}" srcId="{3D435621-A0BB-4353-9556-CBB90CF5E20F}" destId="{2982253F-3A10-48D1-8D76-0869608F508B}" srcOrd="0" destOrd="0" parTransId="{1E35F01E-C3DE-4A28-B145-EBA5779E5C90}" sibTransId="{AB0BAC1A-B8B7-4D39-96DF-E70828E70F49}"/>
    <dgm:cxn modelId="{781888C3-C6CD-4E53-92D0-E2FD72256D53}" type="presOf" srcId="{75B2ADFB-4376-41E4-AC51-10CB805F20B7}" destId="{846672F7-F1A2-4296-B617-D8D54BCFC795}" srcOrd="0" destOrd="0" presId="urn:microsoft.com/office/officeart/2005/8/layout/lProcess1"/>
    <dgm:cxn modelId="{8B0820C4-1055-47A7-8BD7-838FE9152F17}" srcId="{75B2ADFB-4376-41E4-AC51-10CB805F20B7}" destId="{50F313AD-C4CC-4CB5-ADF7-111900E32A67}" srcOrd="0" destOrd="0" parTransId="{3727B56A-9CF9-4512-9F48-9A615D050770}" sibTransId="{77B7EF7A-836A-41DA-8898-879CD5058C94}"/>
    <dgm:cxn modelId="{C6A6FDC6-0110-4497-A9C2-A09D8DA4E0A4}" type="presOf" srcId="{CD39D38F-6753-41A1-92EB-B7B5AF20269E}" destId="{C82706A9-2E81-49D0-BFFE-1B39655847DA}" srcOrd="0" destOrd="0" presId="urn:microsoft.com/office/officeart/2005/8/layout/lProcess1"/>
    <dgm:cxn modelId="{B99294D9-D826-45D2-B64B-2AC336A6D50A}" type="presOf" srcId="{50F313AD-C4CC-4CB5-ADF7-111900E32A67}" destId="{9E9CD421-3333-4EE7-B1A5-6DE581196C51}" srcOrd="0" destOrd="0" presId="urn:microsoft.com/office/officeart/2005/8/layout/lProcess1"/>
    <dgm:cxn modelId="{853638FE-1A1D-489A-8911-1F0061218C08}" type="presOf" srcId="{AA60FF12-74F4-47E4-A273-8649BC290524}" destId="{2C22CB60-BB42-4F37-A74B-39899500041C}" srcOrd="0" destOrd="0" presId="urn:microsoft.com/office/officeart/2005/8/layout/lProcess1"/>
    <dgm:cxn modelId="{36BC37A0-4B83-4824-BFB8-F8074B3973A0}" type="presParOf" srcId="{846672F7-F1A2-4296-B617-D8D54BCFC795}" destId="{CC08F0E1-D988-4CF7-A96C-86E618530017}" srcOrd="0" destOrd="0" presId="urn:microsoft.com/office/officeart/2005/8/layout/lProcess1"/>
    <dgm:cxn modelId="{683C8298-1022-4E20-BEEC-7F0CFBBB3414}" type="presParOf" srcId="{CC08F0E1-D988-4CF7-A96C-86E618530017}" destId="{9E9CD421-3333-4EE7-B1A5-6DE581196C51}" srcOrd="0" destOrd="0" presId="urn:microsoft.com/office/officeart/2005/8/layout/lProcess1"/>
    <dgm:cxn modelId="{75AF471D-1255-453B-B477-BB754112FFDF}" type="presParOf" srcId="{CC08F0E1-D988-4CF7-A96C-86E618530017}" destId="{02AE97D9-DE82-4D20-9F05-088A14293909}" srcOrd="1" destOrd="0" presId="urn:microsoft.com/office/officeart/2005/8/layout/lProcess1"/>
    <dgm:cxn modelId="{2D1E34F9-5994-435F-ABC7-1E92DE4D33BB}" type="presParOf" srcId="{CC08F0E1-D988-4CF7-A96C-86E618530017}" destId="{AB50FD1A-BFFB-4865-BABA-9B5B5A01694C}" srcOrd="2" destOrd="0" presId="urn:microsoft.com/office/officeart/2005/8/layout/lProcess1"/>
    <dgm:cxn modelId="{07C18E41-6DB6-4AE1-95AE-FA0FE8C5900B}" type="presParOf" srcId="{CC08F0E1-D988-4CF7-A96C-86E618530017}" destId="{DF0EDEEA-D1C0-4144-8C50-77120CB2A781}" srcOrd="3" destOrd="0" presId="urn:microsoft.com/office/officeart/2005/8/layout/lProcess1"/>
    <dgm:cxn modelId="{8E2CD9FA-7B18-4170-8BFB-6E85FC343A36}" type="presParOf" srcId="{CC08F0E1-D988-4CF7-A96C-86E618530017}" destId="{AB0BA740-6356-4509-A19E-32BE546D78B6}" srcOrd="4" destOrd="0" presId="urn:microsoft.com/office/officeart/2005/8/layout/lProcess1"/>
    <dgm:cxn modelId="{5EFC365B-29AD-4CE6-AE5D-FC71F1130952}" type="presParOf" srcId="{CC08F0E1-D988-4CF7-A96C-86E618530017}" destId="{9B709DDE-AF84-4661-AC38-005057FF9D3C}" srcOrd="5" destOrd="0" presId="urn:microsoft.com/office/officeart/2005/8/layout/lProcess1"/>
    <dgm:cxn modelId="{6079A325-F7B9-4395-BB2E-90F203B37BD7}" type="presParOf" srcId="{CC08F0E1-D988-4CF7-A96C-86E618530017}" destId="{15B4F3C8-CE5C-4C8A-B89A-B40148F77259}" srcOrd="6" destOrd="0" presId="urn:microsoft.com/office/officeart/2005/8/layout/lProcess1"/>
    <dgm:cxn modelId="{5C02D0CF-A517-4DAF-BCE1-046D811B5597}" type="presParOf" srcId="{846672F7-F1A2-4296-B617-D8D54BCFC795}" destId="{AB5012C4-1190-4380-B8B1-16536F27B0DB}" srcOrd="1" destOrd="0" presId="urn:microsoft.com/office/officeart/2005/8/layout/lProcess1"/>
    <dgm:cxn modelId="{55D718F2-951E-44DD-B21B-543306B69C77}" type="presParOf" srcId="{846672F7-F1A2-4296-B617-D8D54BCFC795}" destId="{7ECCCE20-956B-4B11-9A33-25C1B4BA2135}" srcOrd="2" destOrd="0" presId="urn:microsoft.com/office/officeart/2005/8/layout/lProcess1"/>
    <dgm:cxn modelId="{C7CCA7BB-C4C8-45EE-9758-E2C3B1C541CF}" type="presParOf" srcId="{7ECCCE20-956B-4B11-9A33-25C1B4BA2135}" destId="{85B7A697-7801-4FEA-BDD3-B68A42E16B89}" srcOrd="0" destOrd="0" presId="urn:microsoft.com/office/officeart/2005/8/layout/lProcess1"/>
    <dgm:cxn modelId="{1CE9684B-9267-4F50-A878-0FCA596F2EB5}" type="presParOf" srcId="{7ECCCE20-956B-4B11-9A33-25C1B4BA2135}" destId="{AAD4232C-0942-4C43-A9F4-F818080800AB}" srcOrd="1" destOrd="0" presId="urn:microsoft.com/office/officeart/2005/8/layout/lProcess1"/>
    <dgm:cxn modelId="{DA10E58A-1894-4016-B03E-8668351D111E}" type="presParOf" srcId="{7ECCCE20-956B-4B11-9A33-25C1B4BA2135}" destId="{7A609129-4689-4725-AF46-2F5111A0726C}" srcOrd="2" destOrd="0" presId="urn:microsoft.com/office/officeart/2005/8/layout/lProcess1"/>
    <dgm:cxn modelId="{E7A0DCDF-EC7A-446A-BE36-91ABD65130D8}" type="presParOf" srcId="{7ECCCE20-956B-4B11-9A33-25C1B4BA2135}" destId="{47987161-60A3-4FFF-ABCD-EEF557D3DA66}" srcOrd="3" destOrd="0" presId="urn:microsoft.com/office/officeart/2005/8/layout/lProcess1"/>
    <dgm:cxn modelId="{958C50D8-E193-4F61-9192-1A1546876F2D}" type="presParOf" srcId="{7ECCCE20-956B-4B11-9A33-25C1B4BA2135}" destId="{D4D13726-F464-4F2E-91A1-4EEF16EB089E}" srcOrd="4" destOrd="0" presId="urn:microsoft.com/office/officeart/2005/8/layout/lProcess1"/>
    <dgm:cxn modelId="{61ED6E44-B6C4-4864-B1E3-E3B0A3971BC8}" type="presParOf" srcId="{7ECCCE20-956B-4B11-9A33-25C1B4BA2135}" destId="{C82706A9-2E81-49D0-BFFE-1B39655847DA}" srcOrd="5" destOrd="0" presId="urn:microsoft.com/office/officeart/2005/8/layout/lProcess1"/>
    <dgm:cxn modelId="{7E37BD84-B916-4DC6-8DCD-5A387BEC818C}" type="presParOf" srcId="{7ECCCE20-956B-4B11-9A33-25C1B4BA2135}" destId="{2C22CB60-BB42-4F37-A74B-39899500041C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26393-C001-4473-9800-E32B0856A245}">
      <dsp:nvSpPr>
        <dsp:cNvPr id="0" name=""/>
        <dsp:cNvSpPr/>
      </dsp:nvSpPr>
      <dsp:spPr>
        <a:xfrm>
          <a:off x="1191" y="1475105"/>
          <a:ext cx="2992827" cy="246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 dirty="0">
              <a:latin typeface="Calibri" panose="020F0502020204030204" pitchFamily="34" charset="0"/>
              <a:ea typeface="Calibri" panose="020F0502020204030204" pitchFamily="34" charset="0"/>
            </a:rPr>
            <a:t>Stenoz yüngüldürsə 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 dirty="0">
              <a:latin typeface="Calibri" panose="020F0502020204030204" pitchFamily="34" charset="0"/>
              <a:ea typeface="Calibri" panose="020F0502020204030204" pitchFamily="34" charset="0"/>
            </a:rPr>
            <a:t>Qulaqcıq kompensasiya edirsə </a:t>
          </a:r>
          <a:endParaRPr lang="en-US" sz="2400" b="1" kern="1200" dirty="0"/>
        </a:p>
      </dsp:txBody>
      <dsp:txXfrm>
        <a:off x="57997" y="1531911"/>
        <a:ext cx="2879215" cy="1825889"/>
      </dsp:txXfrm>
    </dsp:sp>
    <dsp:sp modelId="{A46E3B40-23E7-4834-AD04-64254E2C4FDF}">
      <dsp:nvSpPr>
        <dsp:cNvPr id="0" name=""/>
        <dsp:cNvSpPr/>
      </dsp:nvSpPr>
      <dsp:spPr>
        <a:xfrm>
          <a:off x="1678357" y="2046043"/>
          <a:ext cx="3325605" cy="3325605"/>
        </a:xfrm>
        <a:prstGeom prst="leftCircularArrow">
          <a:avLst>
            <a:gd name="adj1" fmla="val 3229"/>
            <a:gd name="adj2" fmla="val 398102"/>
            <a:gd name="adj3" fmla="val 2173613"/>
            <a:gd name="adj4" fmla="val 9024489"/>
            <a:gd name="adj5" fmla="val 3767"/>
          </a:avLst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1BDA8C-3355-4519-B376-C226536CB0C1}">
      <dsp:nvSpPr>
        <dsp:cNvPr id="0" name=""/>
        <dsp:cNvSpPr/>
      </dsp:nvSpPr>
      <dsp:spPr>
        <a:xfrm>
          <a:off x="666264" y="3414606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latin typeface="Calibri" panose="020F0502020204030204" pitchFamily="34" charset="0"/>
              <a:ea typeface="Calibri" panose="020F0502020204030204" pitchFamily="34" charset="0"/>
            </a:rPr>
            <a:t>Asimptomatik</a:t>
          </a:r>
          <a:endParaRPr lang="en-US" sz="2800" b="1" kern="1200" dirty="0"/>
        </a:p>
      </dsp:txBody>
      <dsp:txXfrm>
        <a:off x="697249" y="3445591"/>
        <a:ext cx="2598321" cy="995940"/>
      </dsp:txXfrm>
    </dsp:sp>
    <dsp:sp modelId="{F7285FC2-CD11-480E-8DED-1636CAC636B5}">
      <dsp:nvSpPr>
        <dsp:cNvPr id="0" name=""/>
        <dsp:cNvSpPr/>
      </dsp:nvSpPr>
      <dsp:spPr>
        <a:xfrm>
          <a:off x="3837942" y="1475105"/>
          <a:ext cx="2992827" cy="246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31958"/>
              <a:satOff val="881"/>
              <a:lumOff val="1027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 dirty="0">
              <a:latin typeface="Calibri" panose="020F0502020204030204" pitchFamily="34" charset="0"/>
              <a:ea typeface="Calibri" panose="020F0502020204030204" pitchFamily="34" charset="0"/>
            </a:rPr>
            <a:t>Stenoz artdıqca </a:t>
          </a:r>
          <a:endParaRPr lang="en-US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 dirty="0">
              <a:latin typeface="Calibri" panose="020F0502020204030204" pitchFamily="34" charset="0"/>
              <a:ea typeface="Calibri" panose="020F0502020204030204" pitchFamily="34" charset="0"/>
            </a:rPr>
            <a:t>Qulaqcıq dekompensasiya etdikcə </a:t>
          </a:r>
          <a:endParaRPr lang="en-US" sz="2400" b="1" kern="1200" dirty="0"/>
        </a:p>
      </dsp:txBody>
      <dsp:txXfrm>
        <a:off x="3894748" y="2060866"/>
        <a:ext cx="2879215" cy="1825889"/>
      </dsp:txXfrm>
    </dsp:sp>
    <dsp:sp modelId="{A95747B3-50BF-45C7-93EC-9A450F0376F9}">
      <dsp:nvSpPr>
        <dsp:cNvPr id="0" name=""/>
        <dsp:cNvSpPr/>
      </dsp:nvSpPr>
      <dsp:spPr>
        <a:xfrm>
          <a:off x="5490167" y="-49767"/>
          <a:ext cx="3708022" cy="3708022"/>
        </a:xfrm>
        <a:prstGeom prst="circularArrow">
          <a:avLst>
            <a:gd name="adj1" fmla="val 2896"/>
            <a:gd name="adj2" fmla="val 354255"/>
            <a:gd name="adj3" fmla="val 19470235"/>
            <a:gd name="adj4" fmla="val 12575511"/>
            <a:gd name="adj5" fmla="val 3379"/>
          </a:avLst>
        </a:prstGeom>
        <a:gradFill rotWithShape="0">
          <a:gsLst>
            <a:gs pos="0">
              <a:schemeClr val="accent5">
                <a:shade val="90000"/>
                <a:hueOff val="63956"/>
                <a:satOff val="-823"/>
                <a:lumOff val="1747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92957C6-B3E7-4C84-BE0E-2D91A907D94D}">
      <dsp:nvSpPr>
        <dsp:cNvPr id="0" name=""/>
        <dsp:cNvSpPr/>
      </dsp:nvSpPr>
      <dsp:spPr>
        <a:xfrm>
          <a:off x="4503014" y="946150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31958"/>
                <a:satOff val="881"/>
                <a:lumOff val="1027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latin typeface="Calibri" panose="020F0502020204030204" pitchFamily="34" charset="0"/>
              <a:ea typeface="Calibri" panose="020F0502020204030204" pitchFamily="34" charset="0"/>
            </a:rPr>
            <a:t>Simptomlar başlayır. Bəzən bu proses 10-30 il təşkil edir. </a:t>
          </a:r>
          <a:endParaRPr lang="en-US" sz="2200" b="1" kern="1200" dirty="0"/>
        </a:p>
      </dsp:txBody>
      <dsp:txXfrm>
        <a:off x="4533999" y="977135"/>
        <a:ext cx="2598321" cy="995940"/>
      </dsp:txXfrm>
    </dsp:sp>
    <dsp:sp modelId="{BB485CD7-7AD4-4F13-B658-0733576AA763}">
      <dsp:nvSpPr>
        <dsp:cNvPr id="0" name=""/>
        <dsp:cNvSpPr/>
      </dsp:nvSpPr>
      <dsp:spPr>
        <a:xfrm>
          <a:off x="7674692" y="1475105"/>
          <a:ext cx="2992827" cy="246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63917"/>
              <a:satOff val="1762"/>
              <a:lumOff val="2054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b="1" kern="1200">
              <a:latin typeface="Calibri" panose="020F0502020204030204" pitchFamily="34" charset="0"/>
              <a:ea typeface="Calibri" panose="020F0502020204030204" pitchFamily="34" charset="0"/>
            </a:rPr>
            <a:t>İlkin olaraq təngənəfəslik, ortopnoye vəziyyəti yaranır</a:t>
          </a:r>
          <a:r>
            <a:rPr lang="az-Latn-AZ" sz="1800" b="1" kern="1200">
              <a:latin typeface="Calibri" panose="020F0502020204030204" pitchFamily="34" charset="0"/>
              <a:ea typeface="Times New Roman" panose="02020603050405020304" pitchFamily="18" charset="0"/>
            </a:rPr>
            <a:t>. 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b="1" kern="1200" dirty="0">
              <a:latin typeface="Calibri" panose="020F0502020204030204" pitchFamily="34" charset="0"/>
              <a:ea typeface="Calibri" panose="020F0502020204030204" pitchFamily="34" charset="0"/>
            </a:rPr>
            <a:t> Daha sonrakı mərhələlərdə tezyorulma, halsızlıq, ürəkdöyünmə, nokturnal dispnoye </a:t>
          </a:r>
          <a:endParaRPr lang="en-US" sz="1800" b="1" kern="1200" dirty="0"/>
        </a:p>
      </dsp:txBody>
      <dsp:txXfrm>
        <a:off x="7731498" y="1531911"/>
        <a:ext cx="2879215" cy="1825889"/>
      </dsp:txXfrm>
    </dsp:sp>
    <dsp:sp modelId="{63BD8005-F190-4350-A2D3-C009E2211286}">
      <dsp:nvSpPr>
        <dsp:cNvPr id="0" name=""/>
        <dsp:cNvSpPr/>
      </dsp:nvSpPr>
      <dsp:spPr>
        <a:xfrm>
          <a:off x="8339764" y="3414606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63917"/>
                <a:satOff val="1762"/>
                <a:lumOff val="2054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latin typeface="Calibri" panose="020F0502020204030204" pitchFamily="34" charset="0"/>
              <a:ea typeface="Calibri" panose="020F0502020204030204" pitchFamily="34" charset="0"/>
            </a:rPr>
            <a:t>Ürək çatışmazlığının digər simptomları </a:t>
          </a:r>
          <a:endParaRPr lang="en-US" sz="2400" b="1" kern="1200" dirty="0"/>
        </a:p>
      </dsp:txBody>
      <dsp:txXfrm>
        <a:off x="8370749" y="3445591"/>
        <a:ext cx="2598321" cy="9959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9CD421-3333-4EE7-B1A5-6DE581196C51}">
      <dsp:nvSpPr>
        <dsp:cNvPr id="0" name=""/>
        <dsp:cNvSpPr/>
      </dsp:nvSpPr>
      <dsp:spPr>
        <a:xfrm>
          <a:off x="469769" y="499"/>
          <a:ext cx="4744764" cy="6299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Kəskin mitral çatışmazlıq </a:t>
          </a:r>
          <a:endParaRPr lang="en-US" sz="2800" kern="1200" dirty="0">
            <a:solidFill>
              <a:srgbClr val="C00000"/>
            </a:solidFill>
          </a:endParaRPr>
        </a:p>
      </dsp:txBody>
      <dsp:txXfrm>
        <a:off x="488220" y="18950"/>
        <a:ext cx="4707862" cy="593048"/>
      </dsp:txXfrm>
    </dsp:sp>
    <dsp:sp modelId="{02AE97D9-DE82-4D20-9F05-088A14293909}">
      <dsp:nvSpPr>
        <dsp:cNvPr id="0" name=""/>
        <dsp:cNvSpPr/>
      </dsp:nvSpPr>
      <dsp:spPr>
        <a:xfrm rot="5400000">
          <a:off x="2738359" y="734241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50FD1A-BFFB-4865-BABA-9B5B5A01694C}">
      <dsp:nvSpPr>
        <dsp:cNvPr id="0" name=""/>
        <dsp:cNvSpPr/>
      </dsp:nvSpPr>
      <dsp:spPr>
        <a:xfrm>
          <a:off x="469769" y="1045617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Sol qulaqcığın və mədəciyin həcm yüklənməsi </a:t>
          </a:r>
          <a:endParaRPr lang="en-US" sz="1900" b="1" kern="1200" dirty="0"/>
        </a:p>
      </dsp:txBody>
      <dsp:txXfrm>
        <a:off x="504511" y="1080359"/>
        <a:ext cx="4675280" cy="1116707"/>
      </dsp:txXfrm>
    </dsp:sp>
    <dsp:sp modelId="{DF0EDEEA-D1C0-4144-8C50-77120CB2A781}">
      <dsp:nvSpPr>
        <dsp:cNvPr id="0" name=""/>
        <dsp:cNvSpPr/>
      </dsp:nvSpPr>
      <dsp:spPr>
        <a:xfrm rot="5400000">
          <a:off x="2738359" y="2335599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0BA740-6356-4509-A19E-32BE546D78B6}">
      <dsp:nvSpPr>
        <dsp:cNvPr id="0" name=""/>
        <dsp:cNvSpPr/>
      </dsp:nvSpPr>
      <dsp:spPr>
        <a:xfrm>
          <a:off x="469769" y="2646975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Ağciyərlərdə durğunluq və kəskin ağciyər ödemi </a:t>
          </a:r>
          <a:endParaRPr lang="en-US" sz="1900" b="1" kern="1200" dirty="0"/>
        </a:p>
      </dsp:txBody>
      <dsp:txXfrm>
        <a:off x="504511" y="2681717"/>
        <a:ext cx="4675280" cy="1116707"/>
      </dsp:txXfrm>
    </dsp:sp>
    <dsp:sp modelId="{9B709DDE-AF84-4661-AC38-005057FF9D3C}">
      <dsp:nvSpPr>
        <dsp:cNvPr id="0" name=""/>
        <dsp:cNvSpPr/>
      </dsp:nvSpPr>
      <dsp:spPr>
        <a:xfrm rot="5400000">
          <a:off x="2738359" y="3936957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5B4F3C8-CE5C-4C8A-B89A-B40148F77259}">
      <dsp:nvSpPr>
        <dsp:cNvPr id="0" name=""/>
        <dsp:cNvSpPr/>
      </dsp:nvSpPr>
      <dsp:spPr>
        <a:xfrm>
          <a:off x="469769" y="4248333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Ani təngənəfəslik,Ortopnoye vəziyyəti, Bir çox hallarda kardiogen şok klinikası inkişaf edir.</a:t>
          </a:r>
          <a:endParaRPr lang="en-US" sz="1900" b="1" kern="1200" dirty="0"/>
        </a:p>
      </dsp:txBody>
      <dsp:txXfrm>
        <a:off x="504511" y="4283075"/>
        <a:ext cx="4675280" cy="1116707"/>
      </dsp:txXfrm>
    </dsp:sp>
    <dsp:sp modelId="{85B7A697-7801-4FEA-BDD3-B68A42E16B89}">
      <dsp:nvSpPr>
        <dsp:cNvPr id="0" name=""/>
        <dsp:cNvSpPr/>
      </dsp:nvSpPr>
      <dsp:spPr>
        <a:xfrm>
          <a:off x="5983849" y="499"/>
          <a:ext cx="4534666" cy="6663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Xroniki mitral çatışmazlıq </a:t>
          </a:r>
          <a:endParaRPr lang="en-US" sz="2800" b="1" kern="1200" dirty="0">
            <a:solidFill>
              <a:srgbClr val="C00000"/>
            </a:solidFill>
          </a:endParaRPr>
        </a:p>
      </dsp:txBody>
      <dsp:txXfrm>
        <a:off x="6003366" y="20016"/>
        <a:ext cx="4495632" cy="627332"/>
      </dsp:txXfrm>
    </dsp:sp>
    <dsp:sp modelId="{AAD4232C-0942-4C43-A9F4-F818080800AB}">
      <dsp:nvSpPr>
        <dsp:cNvPr id="0" name=""/>
        <dsp:cNvSpPr/>
      </dsp:nvSpPr>
      <dsp:spPr>
        <a:xfrm rot="5400000">
          <a:off x="8147390" y="770658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609129-4689-4725-AF46-2F5111A0726C}">
      <dsp:nvSpPr>
        <dsp:cNvPr id="0" name=""/>
        <dsp:cNvSpPr/>
      </dsp:nvSpPr>
      <dsp:spPr>
        <a:xfrm>
          <a:off x="5878800" y="1082033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Adətən uzun illər asimptomatik qalır. </a:t>
          </a:r>
          <a:endParaRPr lang="en-US" sz="1900" b="1" kern="1200" dirty="0"/>
        </a:p>
      </dsp:txBody>
      <dsp:txXfrm>
        <a:off x="5913542" y="1116775"/>
        <a:ext cx="4675280" cy="1116707"/>
      </dsp:txXfrm>
    </dsp:sp>
    <dsp:sp modelId="{47987161-60A3-4FFF-ABCD-EEF557D3DA66}">
      <dsp:nvSpPr>
        <dsp:cNvPr id="0" name=""/>
        <dsp:cNvSpPr/>
      </dsp:nvSpPr>
      <dsp:spPr>
        <a:xfrm rot="5400000">
          <a:off x="8147390" y="2372016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4D13726-F464-4F2E-91A1-4EEF16EB089E}">
      <dsp:nvSpPr>
        <dsp:cNvPr id="0" name=""/>
        <dsp:cNvSpPr/>
      </dsp:nvSpPr>
      <dsp:spPr>
        <a:xfrm>
          <a:off x="5878800" y="2683391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Təngnəfəslik, tezyorulma, halsızlıq, ürəkdöyünmə, nokturnal dispnoye və ürək çatışmazlığının digər simptomları inkişaf edir. </a:t>
          </a:r>
          <a:endParaRPr lang="en-US" sz="1900" b="1" kern="1200" dirty="0"/>
        </a:p>
      </dsp:txBody>
      <dsp:txXfrm>
        <a:off x="5913542" y="2718133"/>
        <a:ext cx="4675280" cy="1116707"/>
      </dsp:txXfrm>
    </dsp:sp>
    <dsp:sp modelId="{C82706A9-2E81-49D0-BFFE-1B39655847DA}">
      <dsp:nvSpPr>
        <dsp:cNvPr id="0" name=""/>
        <dsp:cNvSpPr/>
      </dsp:nvSpPr>
      <dsp:spPr>
        <a:xfrm rot="5400000">
          <a:off x="8147390" y="3973373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C22CB60-BB42-4F37-A74B-39899500041C}">
      <dsp:nvSpPr>
        <dsp:cNvPr id="0" name=""/>
        <dsp:cNvSpPr/>
      </dsp:nvSpPr>
      <dsp:spPr>
        <a:xfrm>
          <a:off x="5878800" y="4284749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b="1" kern="1200" dirty="0">
              <a:latin typeface="Calibri" panose="020F0502020204030204" pitchFamily="34" charset="0"/>
              <a:ea typeface="Calibri" panose="020F0502020204030204" pitchFamily="34" charset="0"/>
            </a:rPr>
            <a:t>Ölüm hallarının çoxu ürək çatışmazlığı və mədəcik aritmiyaları ilə əlaqədardır.</a:t>
          </a:r>
          <a:endParaRPr lang="en-US" sz="1900" b="1" kern="1200" dirty="0"/>
        </a:p>
      </dsp:txBody>
      <dsp:txXfrm>
        <a:off x="5913542" y="4319491"/>
        <a:ext cx="4675280" cy="11167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800" b="1" i="1" dirty="0">
                <a:solidFill>
                  <a:schemeClr val="bg1"/>
                </a:solidFill>
              </a:rPr>
              <a:t>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EB1E1A9-9C07-ECC4-4112-876130F73C2D}"/>
              </a:ext>
            </a:extLst>
          </p:cNvPr>
          <p:cNvSpPr txBox="1"/>
          <p:nvPr userDrawn="1"/>
        </p:nvSpPr>
        <p:spPr>
          <a:xfrm>
            <a:off x="9551127" y="86739"/>
            <a:ext cx="2508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</a:rPr>
              <a:t>Mitral qapaq xəstəlikləri</a:t>
            </a:r>
            <a:endParaRPr lang="ru-RU" sz="1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78108"/>
          </a:xfrm>
        </p:spPr>
        <p:txBody>
          <a:bodyPr/>
          <a:lstStyle/>
          <a:p>
            <a:r>
              <a:rPr lang="az-Latn-AZ" sz="4800" dirty="0"/>
              <a:t>Mitral qapaq xəstəlikləri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Dr. Nuranə Süleymanova</a:t>
            </a:r>
          </a:p>
          <a:p>
            <a:r>
              <a:rPr lang="az-Latn-AZ" b="1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0"/>
            <a:ext cx="10515600" cy="671195"/>
          </a:xfrm>
        </p:spPr>
        <p:txBody>
          <a:bodyPr>
            <a:noAutofit/>
          </a:bodyPr>
          <a:lstStyle/>
          <a:p>
            <a:r>
              <a:rPr lang="az-Latn-AZ" dirty="0"/>
              <a:t>Tərifi</a:t>
            </a:r>
            <a:endParaRPr lang="az-Latn-AZ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9775" y="621792"/>
            <a:ext cx="3746963" cy="496579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qapaq stenozu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9775" y="1132492"/>
            <a:ext cx="5157787" cy="40682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dirty="0"/>
              <a:t>(MS) – mitral qapaq </a:t>
            </a:r>
            <a:r>
              <a:rPr lang="az-Latn-AZ" sz="2000" b="1" i="1" dirty="0">
                <a:solidFill>
                  <a:srgbClr val="0070C0"/>
                </a:solidFill>
              </a:rPr>
              <a:t>taylarının</a:t>
            </a:r>
            <a:r>
              <a:rPr lang="az-Latn-AZ" sz="2000" i="1" dirty="0">
                <a:solidFill>
                  <a:srgbClr val="0070C0"/>
                </a:solidFill>
              </a:rPr>
              <a:t> </a:t>
            </a:r>
            <a:r>
              <a:rPr lang="az-Latn-AZ" sz="2000" b="1" i="1" dirty="0">
                <a:solidFill>
                  <a:srgbClr val="0070C0"/>
                </a:solidFill>
              </a:rPr>
              <a:t>tam açılmaması </a:t>
            </a:r>
            <a:r>
              <a:rPr lang="az-Latn-AZ" sz="2000" b="1" dirty="0">
                <a:solidFill>
                  <a:srgbClr val="0070C0"/>
                </a:solidFill>
              </a:rPr>
              <a:t> </a:t>
            </a:r>
            <a:r>
              <a:rPr lang="az-Latn-AZ" sz="2000" dirty="0"/>
              <a:t>nəticəsində </a:t>
            </a:r>
            <a:r>
              <a:rPr lang="az-Latn-AZ" sz="2000" b="1" i="1" dirty="0"/>
              <a:t>qanın sol qulaqcıqdan  sol mədəciyə axınının  çətinləşməsi </a:t>
            </a:r>
            <a:r>
              <a:rPr lang="az-Latn-AZ" sz="2000" dirty="0"/>
              <a:t>nəticəsində yaranan xəstəlikdir.  </a:t>
            </a:r>
          </a:p>
          <a:p>
            <a:pPr marL="0" indent="0">
              <a:buNone/>
            </a:pPr>
            <a:r>
              <a:rPr lang="az-Latn-AZ" sz="2000" dirty="0"/>
              <a:t>Ədəbiyyatlarda </a:t>
            </a:r>
            <a:r>
              <a:rPr lang="az-Latn-AZ" sz="2000" b="1" dirty="0"/>
              <a:t>mitral qapaq darlığı, mitral darlıq, mitral stenoz </a:t>
            </a:r>
            <a:r>
              <a:rPr lang="az-Latn-AZ" sz="2000" dirty="0"/>
              <a:t>kimi də adlanır.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7524976" y="627443"/>
            <a:ext cx="3927249" cy="505049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qapaq çatışmazlığı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93712" y="1287167"/>
            <a:ext cx="5183188" cy="4068255"/>
          </a:xfrm>
        </p:spPr>
        <p:txBody>
          <a:bodyPr>
            <a:normAutofit/>
          </a:bodyPr>
          <a:lstStyle/>
          <a:p>
            <a:r>
              <a:rPr lang="az-Latn-AZ" sz="2000" dirty="0"/>
              <a:t>Mitral qapağın </a:t>
            </a:r>
            <a:r>
              <a:rPr lang="az-Latn-AZ" sz="2000" b="1" dirty="0">
                <a:solidFill>
                  <a:srgbClr val="0070C0"/>
                </a:solidFill>
              </a:rPr>
              <a:t>taylarının tam bağlanmaması </a:t>
            </a:r>
            <a:r>
              <a:rPr lang="az-Latn-AZ" sz="2000" dirty="0"/>
              <a:t>nəticəsində </a:t>
            </a:r>
            <a:r>
              <a:rPr lang="az-Latn-AZ" sz="2000" b="1" i="1" dirty="0"/>
              <a:t>qanın sol mədəcikdən sol qulaqcığa doğru geri qayıtması</a:t>
            </a:r>
            <a:r>
              <a:rPr lang="az-Latn-AZ" sz="2000" dirty="0"/>
              <a:t> nəticəsində yaranan xəstəlikdir.</a:t>
            </a:r>
            <a:endParaRPr lang="en-US" sz="2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76840F-BFEB-5E0E-6091-6BE4F0D2D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3038" y="3073507"/>
            <a:ext cx="6664061" cy="345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/>
              <a:t>Təsnifatı</a:t>
            </a:r>
          </a:p>
        </p:txBody>
      </p:sp>
      <p:sp>
        <p:nvSpPr>
          <p:cNvPr id="3" name="Rectangle 2"/>
          <p:cNvSpPr/>
          <p:nvPr/>
        </p:nvSpPr>
        <p:spPr>
          <a:xfrm>
            <a:off x="7569427" y="3694286"/>
            <a:ext cx="3264380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Yüngül  </a:t>
            </a:r>
          </a:p>
          <a:p>
            <a:pPr>
              <a:spcAft>
                <a:spcPts val="800"/>
              </a:spcAft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qapaq sahəsi 1.5 sm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-dan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&gt;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Orta </a:t>
            </a:r>
          </a:p>
          <a:p>
            <a:pPr>
              <a:spcAft>
                <a:spcPts val="800"/>
              </a:spcAft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qapaq sahəsi 1.5-1 sm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Ağır  </a:t>
            </a:r>
          </a:p>
          <a:p>
            <a:pPr>
              <a:spcAft>
                <a:spcPts val="800"/>
              </a:spcAft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qapaq sahəsi 1 sm</a:t>
            </a:r>
            <a:r>
              <a:rPr lang="az-Latn-AZ" sz="2000" b="1" baseline="30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-dan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&lt;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40750" y="891362"/>
            <a:ext cx="2226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Mitral stenoz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8" name="Elbow Connector 7"/>
          <p:cNvCxnSpPr>
            <a:stCxn id="4" idx="1"/>
            <a:endCxn id="11" idx="0"/>
          </p:cNvCxnSpPr>
          <p:nvPr/>
        </p:nvCxnSpPr>
        <p:spPr>
          <a:xfrm rot="10800000" flipV="1">
            <a:off x="2466322" y="1152972"/>
            <a:ext cx="2074429" cy="90153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4" idx="3"/>
            <a:endCxn id="15" idx="0"/>
          </p:cNvCxnSpPr>
          <p:nvPr/>
        </p:nvCxnSpPr>
        <p:spPr>
          <a:xfrm>
            <a:off x="6766937" y="1152972"/>
            <a:ext cx="2434681" cy="64389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36351" y="2054502"/>
            <a:ext cx="3059940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Klinik təzahürünə görə</a:t>
            </a:r>
            <a:endParaRPr lang="en-US" sz="20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468707" y="1796867"/>
            <a:ext cx="3465821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Stenozun dərəcəsinə görə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(qapağın sahəsinə görə) </a:t>
            </a:r>
            <a:endParaRPr lang="en-US" sz="20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12369" y="3501127"/>
            <a:ext cx="2307903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Asimptomatik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Simptomatik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Arrow Connector 20"/>
          <p:cNvCxnSpPr>
            <a:stCxn id="11" idx="2"/>
            <a:endCxn id="17" idx="0"/>
          </p:cNvCxnSpPr>
          <p:nvPr/>
        </p:nvCxnSpPr>
        <p:spPr>
          <a:xfrm>
            <a:off x="2466321" y="2524502"/>
            <a:ext cx="0" cy="97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5" idx="2"/>
            <a:endCxn id="3" idx="0"/>
          </p:cNvCxnSpPr>
          <p:nvPr/>
        </p:nvCxnSpPr>
        <p:spPr>
          <a:xfrm flipH="1">
            <a:off x="9201617" y="2782137"/>
            <a:ext cx="1" cy="912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az-Latn-AZ" dirty="0"/>
              <a:t>Təsnifatı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836837" y="804813"/>
            <a:ext cx="306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Mitral çatışmazlıq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27011" y="1401111"/>
            <a:ext cx="2259978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Etiologiyasına görə: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Elbow Connector 4"/>
          <p:cNvCxnSpPr>
            <a:stCxn id="3" idx="1"/>
            <a:endCxn id="4" idx="0"/>
          </p:cNvCxnSpPr>
          <p:nvPr/>
        </p:nvCxnSpPr>
        <p:spPr>
          <a:xfrm rot="10800000" flipV="1">
            <a:off x="3657001" y="1066423"/>
            <a:ext cx="1179837" cy="33468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323114" y="1462335"/>
            <a:ext cx="2568332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Klinik formasına görə: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Elbow Connector 6"/>
          <p:cNvCxnSpPr>
            <a:stCxn id="3" idx="3"/>
            <a:endCxn id="6" idx="0"/>
          </p:cNvCxnSpPr>
          <p:nvPr/>
        </p:nvCxnSpPr>
        <p:spPr>
          <a:xfrm>
            <a:off x="7899205" y="1066423"/>
            <a:ext cx="1708075" cy="39591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2196" y="2632409"/>
            <a:ext cx="3375404" cy="4073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Birincili </a:t>
            </a:r>
            <a:r>
              <a:rPr lang="az-Latn-A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qapaq aparatını təşkil edən komponentlərdən (həlqə, taylar, xordalar, papillar əzələlər, sol qulaqcıq və sol mədəcik) hər hansı birində baş verən aşağıdakı</a:t>
            </a:r>
            <a:r>
              <a:rPr lang="az-Latn-AZ" sz="16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dəyişkənliklər nəticəsində</a:t>
            </a:r>
            <a:r>
              <a:rPr lang="az-Latn-A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iltihabi xəstəliklər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degenerativ xəstəliklər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infeksion endokardit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mitral annular kalsifikasiya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travmalar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törəmələr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anadangəlmə anomaliyalar</a:t>
            </a:r>
            <a:endParaRPr lang="en-US" sz="16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1969898" y="1808146"/>
            <a:ext cx="1687102" cy="824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656999" y="2644036"/>
            <a:ext cx="4346655" cy="2338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sz="20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İkincili</a:t>
            </a:r>
            <a:r>
              <a:rPr lang="az-Latn-AZ" sz="20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- </a:t>
            </a:r>
            <a:r>
              <a:rPr lang="az-Latn-AZ" sz="16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yanaşı strukturlardan qaynaqlanır: 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işemik kardiomiopatiya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dilatasion kardiomiopatiya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hipertrofik obstruktiv kardiomiopatiya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törəmələr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sistemik xəstəliklər (sarkoidoz, amiloidoz)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endomiokardial fibroz </a:t>
            </a:r>
            <a:endParaRPr lang="en-US" sz="16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657000" y="1808146"/>
            <a:ext cx="2173327" cy="8358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stCxn id="6" idx="2"/>
            <a:endCxn id="13" idx="0"/>
          </p:cNvCxnSpPr>
          <p:nvPr/>
        </p:nvCxnSpPr>
        <p:spPr>
          <a:xfrm flipH="1">
            <a:off x="9603970" y="1869370"/>
            <a:ext cx="3310" cy="10174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783732" y="2886841"/>
            <a:ext cx="3640475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SzPts val="1300"/>
            </a:pP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Kəskin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SzPts val="1300"/>
            </a:pP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Xroniki kompensasiya olunmuş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Xroniki dekompensasiya olmuş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714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165" y="34714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/>
              <a:t>Səbəbləri</a:t>
            </a:r>
            <a:endParaRPr lang="az-Latn-A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151603" y="860705"/>
            <a:ext cx="2328863" cy="488670"/>
          </a:xfrm>
        </p:spPr>
        <p:txBody>
          <a:bodyPr/>
          <a:lstStyle/>
          <a:p>
            <a:r>
              <a:rPr lang="az-Latn-AZ" b="1" dirty="0">
                <a:solidFill>
                  <a:srgbClr val="C00000"/>
                </a:solidFill>
              </a:rPr>
              <a:t>Mitral darlıq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581837" y="870592"/>
            <a:ext cx="3208083" cy="468896"/>
          </a:xfrm>
        </p:spPr>
        <p:txBody>
          <a:bodyPr>
            <a:normAutofit lnSpcReduction="10000"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Mitral çatışmazlıq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7002716" y="2058163"/>
            <a:ext cx="4366323" cy="3572446"/>
          </a:xfrm>
        </p:spPr>
        <p:txBody>
          <a:bodyPr>
            <a:normAutofit fontScale="92500" lnSpcReduction="10000"/>
          </a:bodyPr>
          <a:lstStyle/>
          <a:p>
            <a:r>
              <a:rPr lang="az-Latn-AZ" sz="1800" b="1" dirty="0"/>
              <a:t>Ən çox rast gəlinən səbəbi </a:t>
            </a:r>
            <a:r>
              <a:rPr lang="az-Latn-AZ" sz="1800" b="1" dirty="0">
                <a:solidFill>
                  <a:srgbClr val="C00000"/>
                </a:solidFill>
              </a:rPr>
              <a:t>miksomatoz degenerativ </a:t>
            </a:r>
            <a:r>
              <a:rPr lang="az-Latn-AZ" sz="1800" b="1" dirty="0"/>
              <a:t>qapaq xəstəliyidir. </a:t>
            </a:r>
          </a:p>
          <a:p>
            <a:endParaRPr lang="az-Latn-AZ" sz="1800" b="1" dirty="0"/>
          </a:p>
          <a:p>
            <a:r>
              <a:rPr lang="az-Latn-AZ" sz="1800" b="1" dirty="0"/>
              <a:t>Bundan başqa ürəyin işemik xəstəliyi, </a:t>
            </a:r>
          </a:p>
          <a:p>
            <a:r>
              <a:rPr lang="az-Latn-AZ" sz="1800" b="1" dirty="0"/>
              <a:t>Dilatasyon kardiomiopatiya, </a:t>
            </a:r>
          </a:p>
          <a:p>
            <a:r>
              <a:rPr lang="az-Latn-AZ" sz="1800" b="1" dirty="0"/>
              <a:t>Revmatik qapaq xəstəliyi, </a:t>
            </a:r>
          </a:p>
          <a:p>
            <a:r>
              <a:rPr lang="az-Latn-AZ" sz="1800" b="1" dirty="0"/>
              <a:t>İnfeksion endokardit, </a:t>
            </a:r>
          </a:p>
          <a:p>
            <a:r>
              <a:rPr lang="az-Latn-AZ" sz="1800" b="1" dirty="0"/>
              <a:t>Mitral annular kalsifikasiya,</a:t>
            </a:r>
          </a:p>
          <a:p>
            <a:r>
              <a:rPr lang="az-Latn-AZ" sz="1800" b="1" dirty="0"/>
              <a:t>Fibroelastik çatışmazlıq, </a:t>
            </a:r>
          </a:p>
          <a:p>
            <a:r>
              <a:rPr lang="az-Latn-AZ" sz="1800" b="1" dirty="0"/>
              <a:t>Endomiokardial fibroz, </a:t>
            </a:r>
          </a:p>
          <a:p>
            <a:r>
              <a:rPr lang="az-Latn-AZ" sz="1800" b="1" dirty="0"/>
              <a:t>Sistem xarakterli bəzi xəstəliklər və s. </a:t>
            </a:r>
            <a:endParaRPr lang="en-US" sz="1800" b="1" dirty="0"/>
          </a:p>
        </p:txBody>
      </p:sp>
      <p:sp>
        <p:nvSpPr>
          <p:cNvPr id="6" name="Rectangle 5"/>
          <p:cNvSpPr/>
          <p:nvPr/>
        </p:nvSpPr>
        <p:spPr>
          <a:xfrm>
            <a:off x="2316035" y="1827331"/>
            <a:ext cx="21087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/>
              <a:t>Qeyri-revmatik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374155" y="1827331"/>
            <a:ext cx="13828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/>
              <a:t>Revmatik</a:t>
            </a:r>
            <a:endParaRPr lang="en-US" sz="2400" b="1" dirty="0"/>
          </a:p>
        </p:txBody>
      </p:sp>
      <p:cxnSp>
        <p:nvCxnSpPr>
          <p:cNvPr id="9" name="Straight Arrow Connector 8"/>
          <p:cNvCxnSpPr>
            <a:stCxn id="3" idx="2"/>
            <a:endCxn id="7" idx="0"/>
          </p:cNvCxnSpPr>
          <p:nvPr/>
        </p:nvCxnSpPr>
        <p:spPr>
          <a:xfrm flipH="1">
            <a:off x="1065595" y="1349375"/>
            <a:ext cx="1250440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3" idx="2"/>
            <a:endCxn id="6" idx="0"/>
          </p:cNvCxnSpPr>
          <p:nvPr/>
        </p:nvCxnSpPr>
        <p:spPr>
          <a:xfrm>
            <a:off x="2316035" y="1349375"/>
            <a:ext cx="1054391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31465" y="2766952"/>
            <a:ext cx="3425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Mitral annular kalsifikasiya,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Anadangəlmə mitral qapaq anomaliyaları,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Bəzi bədxassəli və xoşxassəli törəmələr,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Karsinoid sindrom,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Bəzi sistemik xəstəliklər,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Endokarditlər,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Sol qulaqcıq trombozu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Və əvvəllər keçirilmiş mitral qapaq əməliyyatları. </a:t>
            </a:r>
            <a:endParaRPr lang="en-US" b="1" i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762" y="2766952"/>
            <a:ext cx="17665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Revmatk qızdırma </a:t>
            </a:r>
            <a:r>
              <a:rPr lang="az-Latn-AZ" b="1" dirty="0"/>
              <a:t>ən çox rast gəlinən səbəbidir</a:t>
            </a:r>
            <a:endParaRPr lang="en-US" b="1" dirty="0"/>
          </a:p>
        </p:txBody>
      </p:sp>
      <p:cxnSp>
        <p:nvCxnSpPr>
          <p:cNvPr id="16" name="Straight Arrow Connector 15"/>
          <p:cNvCxnSpPr>
            <a:stCxn id="7" idx="2"/>
            <a:endCxn id="13" idx="0"/>
          </p:cNvCxnSpPr>
          <p:nvPr/>
        </p:nvCxnSpPr>
        <p:spPr>
          <a:xfrm flipH="1">
            <a:off x="1061049" y="2288996"/>
            <a:ext cx="4546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12" idx="0"/>
          </p:cNvCxnSpPr>
          <p:nvPr/>
        </p:nvCxnSpPr>
        <p:spPr>
          <a:xfrm>
            <a:off x="3370426" y="2288996"/>
            <a:ext cx="774015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2"/>
            <a:endCxn id="5" idx="0"/>
          </p:cNvCxnSpPr>
          <p:nvPr/>
        </p:nvCxnSpPr>
        <p:spPr>
          <a:xfrm flipH="1">
            <a:off x="9185878" y="1339488"/>
            <a:ext cx="1" cy="7186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052" y="0"/>
            <a:ext cx="10515600" cy="476123"/>
          </a:xfrm>
        </p:spPr>
        <p:txBody>
          <a:bodyPr/>
          <a:lstStyle/>
          <a:p>
            <a:r>
              <a:rPr lang="az-Latn-AZ" dirty="0"/>
              <a:t>Əsas patogenetik mexanizmi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213" y="741504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rgbClr val="0070C0"/>
                </a:solidFill>
              </a:rPr>
              <a:t>Mitral darlıq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7583" y="1735551"/>
            <a:ext cx="5157787" cy="3684588"/>
          </a:xfrm>
        </p:spPr>
        <p:txBody>
          <a:bodyPr/>
          <a:lstStyle/>
          <a:p>
            <a:r>
              <a:rPr lang="az-Latn-AZ" b="1" dirty="0"/>
              <a:t>Qapağın daralması </a:t>
            </a:r>
          </a:p>
          <a:p>
            <a:r>
              <a:rPr lang="az-Latn-AZ" b="1" dirty="0"/>
              <a:t>Və sol qulaqcıqda yaranan hipertenziyadır.</a:t>
            </a:r>
            <a:endParaRPr lang="en-US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4852" y="668337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0070C0"/>
                </a:solidFill>
              </a:rPr>
              <a:t>Mitral qapaq çatmazlığı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04852" y="1735551"/>
            <a:ext cx="5183188" cy="3916236"/>
          </a:xfrm>
        </p:spPr>
        <p:txBody>
          <a:bodyPr>
            <a:normAutofit/>
          </a:bodyPr>
          <a:lstStyle/>
          <a:p>
            <a:r>
              <a:rPr lang="az-Latn-AZ" sz="2400" b="1" dirty="0"/>
              <a:t>Sistola vaxtı aortaya qovulmalı olan qanın bir hissəsi qapaq defektindən sol qulaqcığa qayıdır (</a:t>
            </a:r>
            <a:r>
              <a:rPr lang="az-Latn-AZ" sz="2400" b="1" dirty="0">
                <a:solidFill>
                  <a:srgbClr val="C00000"/>
                </a:solidFill>
              </a:rPr>
              <a:t>regurqitasiya).</a:t>
            </a:r>
          </a:p>
          <a:p>
            <a:r>
              <a:rPr lang="az-Latn-AZ" sz="2400" b="1" dirty="0">
                <a:solidFill>
                  <a:srgbClr val="C00000"/>
                </a:solidFill>
              </a:rPr>
              <a:t> </a:t>
            </a:r>
            <a:r>
              <a:rPr lang="az-Latn-AZ" sz="2400" b="1" dirty="0"/>
              <a:t>Requrgitasiya sol qulaqcığı əlavə yükləyir.</a:t>
            </a:r>
          </a:p>
          <a:p>
            <a:r>
              <a:rPr lang="az-Latn-AZ" sz="2400" b="1" dirty="0"/>
              <a:t> Diastola vaxtı requrgitasiya etmiş qan yenidən sol mədəciyə daxil olur və mədəciyi əlavə yükləyir.</a:t>
            </a:r>
            <a:endParaRPr lang="en-US" sz="24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B56A86-94AC-7E21-2E9D-A3689F160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213" y="3429000"/>
            <a:ext cx="3810330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509" y="110600"/>
            <a:ext cx="5862851" cy="354495"/>
          </a:xfrm>
        </p:spPr>
        <p:txBody>
          <a:bodyPr>
            <a:noAutofit/>
          </a:bodyPr>
          <a:lstStyle/>
          <a:p>
            <a:r>
              <a:rPr lang="az-Latn-AZ" sz="2800" dirty="0"/>
              <a:t>Gedişi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46922793"/>
              </p:ext>
            </p:extLst>
          </p:nvPr>
        </p:nvGraphicFramePr>
        <p:xfrm>
          <a:off x="776224" y="719666"/>
          <a:ext cx="1100124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993974" y="988814"/>
            <a:ext cx="2139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Mitral darlıq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9941" y="0"/>
            <a:ext cx="5862851" cy="512294"/>
          </a:xfrm>
        </p:spPr>
        <p:txBody>
          <a:bodyPr/>
          <a:lstStyle/>
          <a:p>
            <a:r>
              <a:rPr lang="az-Latn-AZ" dirty="0"/>
              <a:t>Gedişi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70380088"/>
              </p:ext>
            </p:extLst>
          </p:nvPr>
        </p:nvGraphicFramePr>
        <p:xfrm>
          <a:off x="590666" y="889000"/>
          <a:ext cx="11093334" cy="5471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42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9275"/>
          </a:xfrm>
        </p:spPr>
        <p:txBody>
          <a:bodyPr/>
          <a:lstStyle/>
          <a:p>
            <a:r>
              <a:rPr lang="az-Latn-AZ" dirty="0"/>
              <a:t>Ağırlaşmaları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1187658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az-Latn-AZ" sz="2400" b="1" dirty="0"/>
              <a:t>Səyirici aritmiya</a:t>
            </a:r>
            <a:endParaRPr lang="en-US" sz="2400" b="1" dirty="0"/>
          </a:p>
          <a:p>
            <a:r>
              <a:rPr lang="az-Latn-AZ" sz="2400" b="1" dirty="0"/>
              <a:t>Tromboz</a:t>
            </a:r>
            <a:endParaRPr lang="en-US" sz="2400" b="1" dirty="0"/>
          </a:p>
          <a:p>
            <a:r>
              <a:rPr lang="az-Latn-AZ" sz="2400" b="1" dirty="0"/>
              <a:t>Pulmonar hipertenziya, </a:t>
            </a:r>
            <a:endParaRPr lang="en-US" sz="2400" b="1" dirty="0"/>
          </a:p>
          <a:p>
            <a:r>
              <a:rPr lang="az-Latn-AZ" sz="2400" b="1" dirty="0"/>
              <a:t>Sağ mədəciyin dilatasiyası və ya disfunksiyası</a:t>
            </a:r>
            <a:endParaRPr lang="en-US" sz="2400" b="1" dirty="0"/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097588" y="1398191"/>
            <a:ext cx="5183188" cy="565944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Ürək yetməzliyi</a:t>
            </a:r>
            <a:endParaRPr lang="en-US" sz="2400" b="1" dirty="0"/>
          </a:p>
          <a:p>
            <a:r>
              <a:rPr lang="az-Latn-AZ" sz="2400" b="1" dirty="0"/>
              <a:t>Pulmonar hipertenziya</a:t>
            </a:r>
            <a:endParaRPr lang="en-US" sz="2400" b="1" dirty="0"/>
          </a:p>
          <a:p>
            <a:r>
              <a:rPr lang="az-Latn-AZ" sz="2400" b="1" dirty="0"/>
              <a:t>Aritmiyalar (atrial fibrillasiya və s.)</a:t>
            </a:r>
            <a:endParaRPr lang="en-US" sz="2400" b="1" dirty="0"/>
          </a:p>
          <a:p>
            <a:r>
              <a:rPr lang="az-Latn-AZ" sz="2400" b="1" dirty="0"/>
              <a:t>İnfeksion xəstəliklər </a:t>
            </a:r>
            <a:endParaRPr lang="en-US" sz="2400" b="1" dirty="0"/>
          </a:p>
          <a:p>
            <a:r>
              <a:rPr lang="az-Latn-AZ" sz="2400" b="1" dirty="0"/>
              <a:t>Ağciyər ödemi</a:t>
            </a:r>
            <a:endParaRPr lang="en-US" sz="2400" b="1" dirty="0"/>
          </a:p>
          <a:p>
            <a:r>
              <a:rPr lang="az-Latn-AZ" sz="2400" b="1" dirty="0"/>
              <a:t>Kardiak arrest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98492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881740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az-Latn-AZ" dirty="0"/>
              <a:t>Ani təngənəfəslik</a:t>
            </a:r>
            <a:endParaRPr lang="en-US" dirty="0"/>
          </a:p>
          <a:p>
            <a:r>
              <a:rPr lang="az-Latn-AZ" dirty="0"/>
              <a:t>Ortopnoe</a:t>
            </a:r>
            <a:endParaRPr lang="en-US" dirty="0"/>
          </a:p>
          <a:p>
            <a:r>
              <a:rPr lang="az-Latn-AZ" dirty="0"/>
              <a:t>Tezyorulma</a:t>
            </a:r>
            <a:endParaRPr lang="en-US" dirty="0"/>
          </a:p>
          <a:p>
            <a:r>
              <a:rPr lang="az-Latn-AZ" dirty="0"/>
              <a:t>Halsızlıq</a:t>
            </a:r>
            <a:endParaRPr lang="en-US" dirty="0"/>
          </a:p>
          <a:p>
            <a:r>
              <a:rPr lang="az-Latn-AZ" dirty="0"/>
              <a:t>Ürəkdöyünmə</a:t>
            </a:r>
            <a:endParaRPr lang="en-US" dirty="0"/>
          </a:p>
          <a:p>
            <a:r>
              <a:rPr lang="az-Latn-AZ" dirty="0"/>
              <a:t>Nokturnal dispnoye</a:t>
            </a:r>
            <a:endParaRPr lang="en-US" dirty="0"/>
          </a:p>
          <a:p>
            <a:r>
              <a:rPr lang="az-Latn-AZ" dirty="0"/>
              <a:t>Ürək çatışmazlığı əlamətləri</a:t>
            </a:r>
            <a:endParaRPr lang="en-US" dirty="0"/>
          </a:p>
          <a:p>
            <a:r>
              <a:rPr lang="az-Latn-AZ" dirty="0"/>
              <a:t>Hemoptiziya</a:t>
            </a:r>
            <a:endParaRPr lang="en-US" dirty="0"/>
          </a:p>
          <a:p>
            <a:r>
              <a:rPr lang="az-Latn-AZ" dirty="0"/>
              <a:t>Qapaqların açılma səsi </a:t>
            </a:r>
            <a:r>
              <a:rPr lang="az-Latn-AZ" sz="2200" dirty="0"/>
              <a:t>(</a:t>
            </a:r>
            <a:r>
              <a:rPr lang="az-Latn-AZ" sz="2200" i="1" dirty="0"/>
              <a:t>opening snap</a:t>
            </a:r>
            <a:r>
              <a:rPr lang="az-Latn-AZ" sz="2200" dirty="0"/>
              <a:t>) </a:t>
            </a:r>
            <a:endParaRPr lang="en-US" dirty="0"/>
          </a:p>
          <a:p>
            <a:r>
              <a:rPr lang="az-Latn-AZ" dirty="0"/>
              <a:t>Presistolik və mid-diastolik küy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738187" y="686935"/>
            <a:ext cx="5157788" cy="8239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800" b="1" dirty="0">
                <a:solidFill>
                  <a:srgbClr val="C00000"/>
                </a:solidFill>
              </a:rPr>
              <a:t>Mitral stenoz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842171-1518-9172-5F06-083529C9D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5975" y="2197783"/>
            <a:ext cx="6075925" cy="341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83387"/>
          </a:xfrm>
        </p:spPr>
        <p:txBody>
          <a:bodyPr/>
          <a:lstStyle/>
          <a:p>
            <a:r>
              <a:rPr lang="az-Latn-AZ" dirty="0"/>
              <a:t>Klinik müayinə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az-Latn-AZ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mitral çatışmazlıq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az-Latn-AZ" sz="2400" b="1" dirty="0"/>
              <a:t>Təngənəfəslik,</a:t>
            </a:r>
          </a:p>
          <a:p>
            <a:endParaRPr lang="az-Latn-AZ" sz="2400" b="1" dirty="0"/>
          </a:p>
          <a:p>
            <a:r>
              <a:rPr lang="az-Latn-AZ" sz="2400" b="1" dirty="0"/>
              <a:t>Ortopnoye vəziyyəti, </a:t>
            </a:r>
          </a:p>
          <a:p>
            <a:endParaRPr lang="az-Latn-AZ" sz="2400" b="1" dirty="0"/>
          </a:p>
          <a:p>
            <a:r>
              <a:rPr lang="az-Latn-AZ" sz="2400" b="1" dirty="0"/>
              <a:t>Kardiogen şok klinikası bir çox hallarda </a:t>
            </a:r>
            <a:endParaRPr lang="en-US" sz="2400" b="1" dirty="0"/>
          </a:p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/>
            <a:r>
              <a:rPr lang="az-Latn-AZ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Xroniki mitral çatışmazlıq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Adətən uzun illər asimptomatik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Təngnəfəslik, 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Tezyorulma,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Halsızlıq,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Ürəkdöyünmə, 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Nokturnal dispnoye</a:t>
            </a:r>
          </a:p>
          <a:p>
            <a:pPr lvl="0"/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 ürək çatışmazlığının digər simptomları inkişaf edir.</a:t>
            </a:r>
            <a:endParaRPr lang="en-US" sz="2400" dirty="0"/>
          </a:p>
          <a:p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188514" y="934862"/>
            <a:ext cx="3224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b="1" dirty="0">
                <a:solidFill>
                  <a:srgbClr val="002060"/>
                </a:solidFill>
              </a:rPr>
              <a:t>Mitral çatışmazlıq</a:t>
            </a: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233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Mitral qapaq xəstəliklərin adətən spesifik laborator göstəricisi yoxdur!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093" y="12169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56595"/>
            <a:ext cx="5257801" cy="5604669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Exodardioqrafiya (ExoKQ) önəmli rol oynayır.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KT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Rentgenoqrafiya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Angioqrafiya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BDE60A-FB01-E807-B878-18178BA33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325" y="1253330"/>
            <a:ext cx="5469958" cy="426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az-Latn-AZ" dirty="0"/>
              <a:t>Şübhə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39787" y="1095641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Tənginəfəslik</a:t>
            </a:r>
          </a:p>
          <a:p>
            <a:r>
              <a:rPr lang="az-Latn-AZ" b="1" dirty="0"/>
              <a:t>Və ürəkdə küy </a:t>
            </a:r>
          </a:p>
          <a:p>
            <a:endParaRPr lang="az-Latn-AZ" b="1" dirty="0"/>
          </a:p>
          <a:p>
            <a:endParaRPr lang="az-Latn-AZ" b="1" dirty="0"/>
          </a:p>
          <a:p>
            <a:r>
              <a:rPr lang="az-Latn-AZ" b="1" dirty="0"/>
              <a:t>Anamnezində </a:t>
            </a:r>
            <a:r>
              <a:rPr lang="az-Latn-AZ" b="1" dirty="0">
                <a:solidFill>
                  <a:srgbClr val="0070C0"/>
                </a:solidFill>
              </a:rPr>
              <a:t>revmatik qızdırma</a:t>
            </a:r>
            <a:r>
              <a:rPr lang="az-Latn-AZ" b="1" dirty="0"/>
              <a:t> olanlarda bu şübhə daha da artır. </a:t>
            </a:r>
            <a:endParaRPr lang="en-US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172200" y="1095641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Fiziki yüklənmə zamanı yaranan təngənəfəslik</a:t>
            </a:r>
            <a:endParaRPr lang="en-US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Tez yorulma</a:t>
            </a:r>
            <a:endParaRPr lang="en-US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Halsızlıq</a:t>
            </a:r>
            <a:endParaRPr lang="en-US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Ürəkdöyünmə</a:t>
            </a:r>
            <a:endParaRPr lang="en-US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Gecə təngənəfəsliyi</a:t>
            </a:r>
            <a:endParaRPr lang="en-US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</a:rPr>
              <a:t>Auskultasiyada sistolik küy</a:t>
            </a:r>
            <a:endParaRPr lang="en-US" sz="2000" b="1" dirty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Diaqnozun dəqiqləşdirilməsi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Exokardioqrafiyada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Qapaq sahəsinin kiçilməsi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Və qulaqcıq-mədəcik təzyiq qradiyentinin artması 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az-Latn-AZ" b="1" dirty="0"/>
              <a:t>Exokardioqrafiyada</a:t>
            </a:r>
          </a:p>
          <a:p>
            <a:endParaRPr lang="az-Latn-AZ" dirty="0"/>
          </a:p>
          <a:p>
            <a:r>
              <a:rPr lang="az-Latn-AZ" sz="2400" b="1" dirty="0"/>
              <a:t>Regurqitasiya </a:t>
            </a:r>
          </a:p>
          <a:p>
            <a:r>
              <a:rPr lang="az-Latn-AZ" sz="2400" b="1" dirty="0"/>
              <a:t>Və qapaqda defekt görünməsi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Differensial diaqnozu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Mitral çatşımazlıq</a:t>
            </a:r>
            <a:endParaRPr lang="en-US" sz="2400" b="1" dirty="0"/>
          </a:p>
          <a:p>
            <a:r>
              <a:rPr lang="az-Latn-AZ" sz="2400" b="1" dirty="0"/>
              <a:t>Ürəyin işemik xəstəliyi</a:t>
            </a:r>
            <a:endParaRPr lang="en-US" sz="2400" b="1" dirty="0"/>
          </a:p>
          <a:p>
            <a:r>
              <a:rPr lang="az-Latn-AZ" sz="2400" b="1" dirty="0"/>
              <a:t>Aorta qapaq xəstəlikləri</a:t>
            </a:r>
            <a:endParaRPr lang="en-US" sz="2400" b="1" dirty="0"/>
          </a:p>
          <a:p>
            <a:r>
              <a:rPr lang="az-Latn-AZ" sz="2400" b="1" dirty="0"/>
              <a:t>Kardiomiopatiyalar</a:t>
            </a:r>
            <a:endParaRPr lang="az-Latn-AZ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Ürəyin işemik xəstəliyi</a:t>
            </a:r>
            <a:endParaRPr lang="en-US" sz="2400" b="1" dirty="0"/>
          </a:p>
          <a:p>
            <a:r>
              <a:rPr lang="az-Latn-AZ" sz="2400" b="1" dirty="0"/>
              <a:t>Aort qapaq çatışmazlığı</a:t>
            </a:r>
            <a:endParaRPr lang="en-US" sz="2400" b="1" dirty="0"/>
          </a:p>
          <a:p>
            <a:r>
              <a:rPr lang="az-Latn-AZ" sz="2400" b="1" dirty="0"/>
              <a:t>Mitral darlıq</a:t>
            </a:r>
            <a:endParaRPr lang="en-US" sz="2400" b="1" dirty="0"/>
          </a:p>
          <a:p>
            <a:r>
              <a:rPr lang="az-Latn-AZ" sz="2400" b="1" dirty="0"/>
              <a:t>Anadangəlmə qüsurlar</a:t>
            </a:r>
            <a:endParaRPr lang="en-US" sz="2400" b="1" dirty="0"/>
          </a:p>
          <a:p>
            <a:r>
              <a:rPr lang="az-Latn-AZ" sz="2400" b="1" dirty="0"/>
              <a:t>Ürək yetməzliyi yaradan digər xəstəliklər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14231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İnkarı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Əsasən transtorasik (TTE), </a:t>
            </a:r>
          </a:p>
          <a:p>
            <a:endParaRPr lang="az-Latn-AZ" sz="2400" b="1" dirty="0"/>
          </a:p>
          <a:p>
            <a:r>
              <a:rPr lang="az-Latn-AZ" sz="2400" b="1" dirty="0"/>
              <a:t>Ehtiyac olduqda  isə transezofagel exokardioqrafiya (TEE) istifadə etməklə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Əsasən exokardioqrafiya,</a:t>
            </a:r>
          </a:p>
          <a:p>
            <a:endParaRPr lang="az-Latn-AZ" sz="2400" b="1" dirty="0"/>
          </a:p>
          <a:p>
            <a:r>
              <a:rPr lang="az-Latn-AZ" sz="2400" b="1" dirty="0"/>
              <a:t>Ehtiyac olduqda transezofagel ExoKQ (TEE) istifadə etməklə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928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Səbəbin təyini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Klinik </a:t>
            </a:r>
          </a:p>
          <a:p>
            <a:endParaRPr lang="az-Latn-AZ" b="1" dirty="0"/>
          </a:p>
          <a:p>
            <a:r>
              <a:rPr lang="az-Latn-AZ" b="1" dirty="0"/>
              <a:t>Və anamsestik məlumatlar ilə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İşemik MÇ-ni təsdiqləmək üçün angiografiya,</a:t>
            </a:r>
          </a:p>
          <a:p>
            <a:endParaRPr lang="az-Latn-AZ" sz="2400" b="1" dirty="0"/>
          </a:p>
          <a:p>
            <a:r>
              <a:rPr lang="az-Latn-AZ" sz="2400" b="1" dirty="0"/>
              <a:t> İnfeksion endokardit üçün qanda kültür yoxlanması və ExoKQ müayinəsi lazım gəlir. 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619407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Ağırlıq dərəcəsinin təyini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Klinik </a:t>
            </a:r>
          </a:p>
          <a:p>
            <a:endParaRPr lang="az-Latn-AZ" sz="2400" b="1" dirty="0"/>
          </a:p>
          <a:p>
            <a:r>
              <a:rPr lang="az-Latn-AZ" sz="2400" b="1" dirty="0"/>
              <a:t>Və anamnestik məlumatlar </a:t>
            </a:r>
          </a:p>
          <a:p>
            <a:r>
              <a:rPr lang="az-Latn-AZ" sz="2400" b="1" dirty="0"/>
              <a:t>Exokardioqrafiya </a:t>
            </a:r>
          </a:p>
          <a:p>
            <a:r>
              <a:rPr lang="az-Latn-AZ" sz="2400" b="1" dirty="0"/>
              <a:t>Və təzyiq ölçmələri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>
                <a:solidFill>
                  <a:srgbClr val="0070C0"/>
                </a:solidFill>
              </a:rPr>
              <a:t>Kəskin formada </a:t>
            </a:r>
            <a:r>
              <a:rPr lang="az-Latn-AZ" sz="2400" b="1" dirty="0"/>
              <a:t>klinik olaraq ağciyər ödemi ön planda olur.</a:t>
            </a:r>
          </a:p>
          <a:p>
            <a:endParaRPr lang="az-Latn-AZ" sz="2400" b="1" dirty="0"/>
          </a:p>
          <a:p>
            <a:endParaRPr lang="en-US" sz="2400" b="1" dirty="0"/>
          </a:p>
          <a:p>
            <a:r>
              <a:rPr lang="az-Latn-AZ" sz="2400" b="1" dirty="0">
                <a:solidFill>
                  <a:srgbClr val="0070C0"/>
                </a:solidFill>
              </a:rPr>
              <a:t>Xroniki forma </a:t>
            </a:r>
            <a:r>
              <a:rPr lang="az-Latn-AZ" sz="2400" b="1" dirty="0"/>
              <a:t>asimptomatik və ya simptomatik ola bilir.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271683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Müalicə prinsipləri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Stenozun aradan qaldırılması, </a:t>
            </a:r>
          </a:p>
          <a:p>
            <a:endParaRPr lang="az-Latn-AZ" sz="2400" b="1" dirty="0"/>
          </a:p>
          <a:p>
            <a:r>
              <a:rPr lang="az-Latn-AZ" sz="2400" b="1" dirty="0"/>
              <a:t>Ağırlaşmaların profilaktikası və </a:t>
            </a:r>
          </a:p>
          <a:p>
            <a:endParaRPr lang="az-Latn-AZ" sz="2400" b="1" dirty="0"/>
          </a:p>
          <a:p>
            <a:r>
              <a:rPr lang="az-Latn-AZ" sz="2400" b="1" dirty="0"/>
              <a:t>Müalicəsi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Müalicə olnmadıqda kəskin və xroniki ürək yetməzliyinə </a:t>
            </a:r>
          </a:p>
          <a:p>
            <a:endParaRPr lang="az-Latn-AZ" sz="2400" b="1" dirty="0"/>
          </a:p>
          <a:p>
            <a:r>
              <a:rPr lang="az-Latn-AZ" sz="2400" b="1" dirty="0"/>
              <a:t>Və pulmonar hipertenziyaya gətirib çıxarır. 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714711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79873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Müalicə üsulları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670091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0732" y="1080293"/>
            <a:ext cx="4746301" cy="5332082"/>
          </a:xfrm>
        </p:spPr>
        <p:txBody>
          <a:bodyPr>
            <a:normAutofit fontScale="92500" lnSpcReduction="10000"/>
          </a:bodyPr>
          <a:lstStyle/>
          <a:p>
            <a:r>
              <a:rPr lang="az-Latn-AZ" b="1" dirty="0">
                <a:solidFill>
                  <a:srgbClr val="0070C0"/>
                </a:solidFill>
              </a:rPr>
              <a:t>Stenozu aradan qaldırmaq üçün üsullar:</a:t>
            </a:r>
            <a:endParaRPr lang="en-US" b="1" dirty="0"/>
          </a:p>
          <a:p>
            <a:r>
              <a:rPr lang="az-Latn-AZ" b="1" dirty="0"/>
              <a:t>Komissurotomiya- perkutan və cərrahi</a:t>
            </a:r>
            <a:endParaRPr lang="en-US" b="1" dirty="0"/>
          </a:p>
          <a:p>
            <a:r>
              <a:rPr lang="az-Latn-AZ" b="1" dirty="0"/>
              <a:t>Qapağın dəyişdirilməsi (mexaniki və bioloji protezlər)</a:t>
            </a:r>
            <a:endParaRPr lang="en-US" b="1" dirty="0"/>
          </a:p>
          <a:p>
            <a:r>
              <a:rPr lang="az-Latn-AZ" b="1" dirty="0">
                <a:solidFill>
                  <a:srgbClr val="0070C0"/>
                </a:solidFill>
              </a:rPr>
              <a:t>Ağırlaşmalrın profilaktikası və müalicəsi:</a:t>
            </a:r>
            <a:endParaRPr lang="en-US" b="1" dirty="0"/>
          </a:p>
          <a:p>
            <a:r>
              <a:rPr lang="az-Latn-AZ" b="1" dirty="0"/>
              <a:t>Ürək yetməzliyi simptomlarını azaltmaq üçün- beta-blokatorlar, kardiotoniklər, diuretiklər</a:t>
            </a:r>
            <a:endParaRPr lang="en-US" b="1" dirty="0"/>
          </a:p>
          <a:p>
            <a:r>
              <a:rPr lang="az-Latn-AZ" b="1" dirty="0"/>
              <a:t>Antiaritmiklər</a:t>
            </a:r>
            <a:endParaRPr lang="en-US" b="1" dirty="0"/>
          </a:p>
          <a:p>
            <a:r>
              <a:rPr lang="az-Latn-AZ" b="1" dirty="0"/>
              <a:t>Antitrombotiklər</a:t>
            </a:r>
            <a:endParaRPr lang="en-US" b="1" dirty="0"/>
          </a:p>
          <a:p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5586089" y="668336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586089" y="1190352"/>
            <a:ext cx="5480955" cy="2091171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sz="2400" b="1" dirty="0"/>
              <a:t>Dərman (medikamentoz) </a:t>
            </a:r>
          </a:p>
          <a:p>
            <a:pPr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sz="2400" b="1" dirty="0"/>
              <a:t>Perkutan  müdaxilə</a:t>
            </a:r>
          </a:p>
          <a:p>
            <a:pPr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sz="2400" b="1" dirty="0"/>
              <a:t> Və cərrahi müalicə </a:t>
            </a:r>
            <a:endParaRPr lang="en-US" sz="24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30E54F-7F27-4EE0-C6BF-8138216FB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9" y="3625828"/>
            <a:ext cx="3590803" cy="26476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8B557AE-EF21-BB31-3E12-B727D927E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454" y="1190351"/>
            <a:ext cx="2627802" cy="39140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9093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əsas göstərişlər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825133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7558" y="1233137"/>
            <a:ext cx="5450017" cy="5190811"/>
          </a:xfrm>
        </p:spPr>
        <p:txBody>
          <a:bodyPr>
            <a:normAutofit/>
          </a:bodyPr>
          <a:lstStyle/>
          <a:p>
            <a:r>
              <a:rPr lang="az-Latn-AZ" sz="2400" b="1" dirty="0"/>
              <a:t>Mitral stenozla yanaşı ürəyin cərrahi əməliyyata göstəriş təşkil edən digər xəstəliyi varsa (qapaq yetməzliyi, koranar xəstəlik,anevrizma və s)</a:t>
            </a:r>
          </a:p>
          <a:p>
            <a:endParaRPr lang="en-US" sz="2400" b="1" dirty="0"/>
          </a:p>
          <a:p>
            <a:r>
              <a:rPr lang="az-Latn-AZ" sz="2400" b="1" dirty="0"/>
              <a:t>Simptomatik ağır-orta dərəcəli stenozda (qapaq sahəsi &lt;1,5 cm²) perkutan balon mitral kommisurotomiyaya əks göstəriş varsa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61254" y="825133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914663" y="1233137"/>
            <a:ext cx="6018835" cy="5048347"/>
          </a:xfrm>
        </p:spPr>
        <p:txBody>
          <a:bodyPr>
            <a:normAutofit/>
          </a:bodyPr>
          <a:lstStyle/>
          <a:p>
            <a:r>
              <a:rPr lang="az-Latn-AZ" sz="2400" b="1" dirty="0">
                <a:solidFill>
                  <a:srgbClr val="0070C0"/>
                </a:solidFill>
              </a:rPr>
              <a:t>Kəskin mitral çatışmazlıq</a:t>
            </a:r>
            <a:endParaRPr lang="en-US" sz="2400" b="1" dirty="0">
              <a:solidFill>
                <a:srgbClr val="0070C0"/>
              </a:solidFill>
            </a:endParaRPr>
          </a:p>
          <a:p>
            <a:r>
              <a:rPr lang="az-Latn-AZ" sz="2400" b="1" dirty="0">
                <a:solidFill>
                  <a:srgbClr val="0070C0"/>
                </a:solidFill>
              </a:rPr>
              <a:t>Xroniki mitral çatmazlıqda əgər: </a:t>
            </a:r>
          </a:p>
          <a:p>
            <a:r>
              <a:rPr lang="az-Latn-AZ" sz="2400" b="1" dirty="0"/>
              <a:t>Atım fraksiyası  &gt;30% -  ≤60%</a:t>
            </a:r>
          </a:p>
          <a:p>
            <a:r>
              <a:rPr lang="az-Latn-AZ" sz="2400" b="1" dirty="0"/>
              <a:t>Sol mədəciyin  son sistolik ölçüsü ≥ 45 mm</a:t>
            </a:r>
          </a:p>
          <a:p>
            <a:r>
              <a:rPr lang="az-Latn-AZ" sz="2400" b="1" dirty="0"/>
              <a:t>Yeni başlamış ritm pozulması (AF)</a:t>
            </a:r>
          </a:p>
          <a:p>
            <a:r>
              <a:rPr lang="az-Latn-AZ" sz="2400" b="1" dirty="0"/>
              <a:t> Ağciyər hipertenziyası &gt; 50 mm c.s </a:t>
            </a:r>
          </a:p>
          <a:p>
            <a:r>
              <a:rPr lang="az-Latn-AZ" sz="2400" b="1" dirty="0"/>
              <a:t>Və dərman müalicəsinə cavab verməmə.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32430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əks göstərişlər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883234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1295190"/>
            <a:ext cx="5256212" cy="5562810"/>
          </a:xfrm>
        </p:spPr>
        <p:txBody>
          <a:bodyPr>
            <a:normAutofit/>
          </a:bodyPr>
          <a:lstStyle/>
          <a:p>
            <a:r>
              <a:rPr lang="az-Latn-AZ" b="1" dirty="0"/>
              <a:t>Asimptomatik və yanaşı cərrahi ürək patologiyaları olmayanlarda</a:t>
            </a:r>
          </a:p>
          <a:p>
            <a:r>
              <a:rPr lang="az-Latn-AZ" b="1" dirty="0"/>
              <a:t>Perkutan komissurotomiya namizədlərində</a:t>
            </a:r>
          </a:p>
          <a:p>
            <a:r>
              <a:rPr lang="az-Latn-AZ" b="1" dirty="0"/>
              <a:t>Ağır ürək yetməzliyi olan xəstələrdə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883234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1380013"/>
            <a:ext cx="5183188" cy="3684588"/>
          </a:xfrm>
        </p:spPr>
        <p:txBody>
          <a:bodyPr>
            <a:normAutofit/>
          </a:bodyPr>
          <a:lstStyle/>
          <a:p>
            <a:r>
              <a:rPr lang="az-Latn-AZ" b="1" dirty="0"/>
              <a:t>Ağır ürək yetməzliyi </a:t>
            </a:r>
          </a:p>
          <a:p>
            <a:endParaRPr lang="az-Latn-AZ" b="1" dirty="0"/>
          </a:p>
          <a:p>
            <a:r>
              <a:rPr lang="az-Latn-AZ" b="1" dirty="0"/>
              <a:t>Və ağır pulmonar hipertenziya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54480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804500" y="912754"/>
            <a:ext cx="2925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</a:rPr>
              <a:t>Mitral stenoz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34303" y="873319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6303" y="1996569"/>
            <a:ext cx="5531745" cy="375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Yüngül dərəcəli stenozu (qapaq sahəsi &gt;1.5 sm</a:t>
            </a:r>
            <a:r>
              <a:rPr lang="az-Latn-AZ" sz="1600" b="1" baseline="30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az-Latn-AZ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olan  xəstələr:</a:t>
            </a:r>
            <a:endParaRPr lang="en-US" sz="1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simptomatikdirsə, qapaqda çatmazlıq da varsa cərrahi üsül seçilir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 simptomatikdirsə, qapaqda çatmazlıq yoxdursa, lakin pulmonar təzyiq və ya qradiyent təzyiq yüksəkdirsə perkutan üsul seçilir.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simptomatikdirsə, qapaqda çatmazlıq, pulmonar və qradiyent təzyiqləri yükəsk deyilsə konservativ müalicə seçilir.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gər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asimptomatikdirsə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konservativ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müalicə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seçilir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29231" y="2009989"/>
            <a:ext cx="5002143" cy="3466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 və orta dərəcəli stenozlarda (qapaq sahəsi ≤1.5 sm</a:t>
            </a:r>
            <a:r>
              <a:rPr lang="az-Latn-AZ" sz="1600" b="1" baseline="30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az-Latn-AZ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):</a:t>
            </a:r>
            <a:endParaRPr lang="en-US" sz="1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yanaşı cərrahi ürək xəstəliyi varsa cərrahi müalicə seçilir.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yanaşı cərrahi xəstəliyi yoxdursa ilk seçim perkutan müalicələrdir.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Əgər perkutan müalicəyə əks-göstəri varsa (tromb, uyğunsuz anatomiya, regurgitasiya və s) simptomatik xəstələrdə cərrahi, asimtpmatok xəstələrdə isə  konservativ müalicələr ilk seçimdir.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8" name="Elbow Connector 17"/>
          <p:cNvCxnSpPr>
            <a:stCxn id="11" idx="2"/>
            <a:endCxn id="13" idx="0"/>
          </p:cNvCxnSpPr>
          <p:nvPr/>
        </p:nvCxnSpPr>
        <p:spPr>
          <a:xfrm rot="5400000">
            <a:off x="4329348" y="58802"/>
            <a:ext cx="560595" cy="33149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1" idx="2"/>
            <a:endCxn id="14" idx="0"/>
          </p:cNvCxnSpPr>
          <p:nvPr/>
        </p:nvCxnSpPr>
        <p:spPr>
          <a:xfrm rot="16200000" flipH="1">
            <a:off x="7511701" y="191386"/>
            <a:ext cx="574015" cy="306318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920291" y="1178119"/>
            <a:ext cx="2840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Mitral çatışmazlıq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01155" y="2331081"/>
            <a:ext cx="6096000" cy="30286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Mitral qapaq çatışmazlığının müalicə strategiyası cərrahi korreksiya üzərində qurulur və klinik formasına görə müalicə yanaşması seçilir: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mitral çatmazlıqda təcili cərrahi əməliyyat  göstərişdir.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Xroniki mitral çatmazlıqda ilkin olaraq medikamentoz müalicə başladılır.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Əgər müalicə ilə yaxşılaşma olmursa, klinik əlamətlər artarsa, aritmiya müşahidə edilərsə əməliyyat icra edilir.</a:t>
            </a:r>
            <a:endParaRPr lang="en-US" b="1" dirty="0"/>
          </a:p>
        </p:txBody>
      </p:sp>
      <p:cxnSp>
        <p:nvCxnSpPr>
          <p:cNvPr id="5" name="Elbow Connector 4"/>
          <p:cNvCxnSpPr>
            <a:stCxn id="2" idx="2"/>
            <a:endCxn id="3" idx="0"/>
          </p:cNvCxnSpPr>
          <p:nvPr/>
        </p:nvCxnSpPr>
        <p:spPr>
          <a:xfrm rot="16200000" flipH="1">
            <a:off x="3879934" y="161860"/>
            <a:ext cx="629742" cy="370869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3417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Proqnozu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267874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stenoz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091786"/>
            <a:ext cx="5157787" cy="4097877"/>
          </a:xfrm>
        </p:spPr>
        <p:txBody>
          <a:bodyPr>
            <a:normAutofit/>
          </a:bodyPr>
          <a:lstStyle/>
          <a:p>
            <a:r>
              <a:rPr lang="az-Latn-AZ" sz="2400" b="1" dirty="0"/>
              <a:t>Asimptomatik  və yüngül simptomlu xəstələrin 10 illik gözlənilən yaşam müddəti 80%-dir. </a:t>
            </a:r>
          </a:p>
          <a:p>
            <a:endParaRPr lang="az-Latn-AZ" sz="2400" b="1" dirty="0"/>
          </a:p>
          <a:p>
            <a:r>
              <a:rPr lang="az-Latn-AZ" sz="2400" b="1" dirty="0"/>
              <a:t>Halbuki ciddi simptomatik xəstələrdə bu göstərici 10-15%-ə düşür.</a:t>
            </a:r>
          </a:p>
          <a:p>
            <a:endParaRPr lang="en-US" sz="2400" b="1" dirty="0"/>
          </a:p>
          <a:p>
            <a:r>
              <a:rPr lang="az-Latn-AZ" sz="2400" b="1" dirty="0"/>
              <a:t>Ciddi ağciyər hipertenziyası olan xəstələrin orta yaşam müddəti 3 ildən azdır. 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77000" y="1267874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091786"/>
            <a:ext cx="5183188" cy="3991387"/>
          </a:xfrm>
        </p:spPr>
        <p:txBody>
          <a:bodyPr>
            <a:normAutofit fontScale="92500"/>
          </a:bodyPr>
          <a:lstStyle/>
          <a:p>
            <a:r>
              <a:rPr lang="az-Latn-AZ" sz="2400" b="1" dirty="0"/>
              <a:t>Simptomatik ciddi MÇ xəstələrinin illik ölüm göstəricisi 5%-dir.</a:t>
            </a:r>
          </a:p>
          <a:p>
            <a:endParaRPr lang="az-Latn-AZ" sz="2400" b="1" dirty="0"/>
          </a:p>
          <a:p>
            <a:r>
              <a:rPr lang="az-Latn-AZ" sz="2400" b="1" dirty="0"/>
              <a:t> 8 illik ölüm göstəricisi 70%-ə qədər yüksələ bilər.</a:t>
            </a:r>
          </a:p>
          <a:p>
            <a:endParaRPr lang="az-Latn-AZ" sz="2400" b="1" dirty="0"/>
          </a:p>
          <a:p>
            <a:r>
              <a:rPr lang="az-Latn-AZ" sz="2400" b="1" dirty="0"/>
              <a:t> Kəskin MÇ xəstələri hər zaman ciddi simptomlara malikdir. Bu halda təcili cərrahi əməliyyat  göstərişdir. Əks halda kardiogen şok və ölüm hallarının rastgəlmə tezliyi kifayət qədər yüksəkdir.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5322859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İnfeksion endokarditin</a:t>
            </a:r>
          </a:p>
          <a:p>
            <a:endParaRPr lang="az-Latn-AZ" b="1" dirty="0"/>
          </a:p>
          <a:p>
            <a:r>
              <a:rPr lang="az-Latn-AZ" b="1" dirty="0"/>
              <a:t>Revmatik xəstəliklərin profilaktikası və müalicəsi,</a:t>
            </a:r>
          </a:p>
          <a:p>
            <a:endParaRPr lang="az-Latn-AZ" b="1" dirty="0"/>
          </a:p>
          <a:p>
            <a:r>
              <a:rPr lang="az-Latn-AZ" b="1" dirty="0"/>
              <a:t>İşemik xəstəliklərin profilaktikası </a:t>
            </a:r>
          </a:p>
        </p:txBody>
      </p:sp>
    </p:spTree>
    <p:extLst>
      <p:ext uri="{BB962C8B-B14F-4D97-AF65-F5344CB8AC3E}">
        <p14:creationId xmlns:p14="http://schemas.microsoft.com/office/powerpoint/2010/main" val="2631487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dirty="0"/>
              <a:t>Tarama üçün exokardioqrafiya tətbiq edilir.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12169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/>
              <a:t>İzləmə</a:t>
            </a:r>
          </a:p>
        </p:txBody>
      </p:sp>
      <p:sp>
        <p:nvSpPr>
          <p:cNvPr id="5" name="Rectangle 4"/>
          <p:cNvSpPr/>
          <p:nvPr/>
        </p:nvSpPr>
        <p:spPr>
          <a:xfrm>
            <a:off x="948845" y="2451854"/>
            <a:ext cx="101049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Asimptomatik xəstələr ildə 2 dəfə exokardioqrafiya edilməlidir .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24650"/>
            <a:ext cx="10515600" cy="2852737"/>
          </a:xfrm>
        </p:spPr>
        <p:txBody>
          <a:bodyPr/>
          <a:lstStyle/>
          <a:p>
            <a:r>
              <a:rPr lang="az-Latn-AZ" sz="4800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</TotalTime>
  <Words>1284</Words>
  <Application>Microsoft Office PowerPoint</Application>
  <PresentationFormat>Широкоэкранный</PresentationFormat>
  <Paragraphs>309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Symbol</vt:lpstr>
      <vt:lpstr>Wingdings</vt:lpstr>
      <vt:lpstr>Praktiki dərs şablonu 7</vt:lpstr>
      <vt:lpstr>Mitral qapaq xəstəlikləri</vt:lpstr>
      <vt:lpstr>Tərifi</vt:lpstr>
      <vt:lpstr>Təsnifatı</vt:lpstr>
      <vt:lpstr>Təsnifatı</vt:lpstr>
      <vt:lpstr>Səbəbləri</vt:lpstr>
      <vt:lpstr>Əsas patogenetik mexanizmi</vt:lpstr>
      <vt:lpstr>Gedişi</vt:lpstr>
      <vt:lpstr>Gedişi</vt:lpstr>
      <vt:lpstr>Ağırlaşmaları</vt:lpstr>
      <vt:lpstr>Klinik müayinə </vt:lpstr>
      <vt:lpstr>Klinik müayinə </vt:lpstr>
      <vt:lpstr>Laborator müayinə </vt:lpstr>
      <vt:lpstr>Görüntüləmə və digər müayinələr</vt:lpstr>
      <vt:lpstr>Şübhə </vt:lpstr>
      <vt:lpstr>Diaqnozun dəqiqləşdirilməsi</vt:lpstr>
      <vt:lpstr>Differensial diaqnozu</vt:lpstr>
      <vt:lpstr>İnkarı</vt:lpstr>
      <vt:lpstr>Səbəbin təyini</vt:lpstr>
      <vt:lpstr>Ağırlıq dərəcəsinin təyini</vt:lpstr>
      <vt:lpstr>Müalicə prinsipləri</vt:lpstr>
      <vt:lpstr>Müalicə üsulları</vt:lpstr>
      <vt:lpstr>Əməliyyata əsas göstərişlər</vt:lpstr>
      <vt:lpstr>Əməliyyata əks göstərişlər</vt:lpstr>
      <vt:lpstr>Müalicə yanaşması</vt:lpstr>
      <vt:lpstr>Müalicə yanaşması</vt:lpstr>
      <vt:lpstr>Proqnozu</vt:lpstr>
      <vt:lpstr>Profilaktikası</vt:lpstr>
      <vt:lpstr>Taranması</vt:lpstr>
      <vt:lpstr>İzləmə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92</cp:revision>
  <dcterms:created xsi:type="dcterms:W3CDTF">2023-05-31T15:19:45Z</dcterms:created>
  <dcterms:modified xsi:type="dcterms:W3CDTF">2023-09-19T00:05:39Z</dcterms:modified>
</cp:coreProperties>
</file>