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91" r:id="rId2"/>
    <p:sldId id="259" r:id="rId3"/>
    <p:sldId id="260" r:id="rId4"/>
    <p:sldId id="294" r:id="rId5"/>
    <p:sldId id="261" r:id="rId6"/>
    <p:sldId id="256" r:id="rId7"/>
    <p:sldId id="270" r:id="rId8"/>
    <p:sldId id="295" r:id="rId9"/>
    <p:sldId id="296" r:id="rId10"/>
    <p:sldId id="271" r:id="rId11"/>
    <p:sldId id="297" r:id="rId12"/>
    <p:sldId id="272" r:id="rId13"/>
    <p:sldId id="273" r:id="rId14"/>
    <p:sldId id="274" r:id="rId15"/>
    <p:sldId id="275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257" r:id="rId25"/>
    <p:sldId id="306" r:id="rId26"/>
    <p:sldId id="307" r:id="rId27"/>
    <p:sldId id="308" r:id="rId28"/>
    <p:sldId id="287" r:id="rId29"/>
    <p:sldId id="288" r:id="rId30"/>
    <p:sldId id="289" r:id="rId31"/>
    <p:sldId id="29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EFA71D60-5E7E-4904-95AC-26D4749C65EF}"/>
    <pc:docChg chg="undo redo custSel modSld modMainMaster">
      <pc:chgData name="Shukufa Musayeva" userId="925d085fcd50c50b" providerId="LiveId" clId="{EFA71D60-5E7E-4904-95AC-26D4749C65EF}" dt="2023-09-19T01:07:16.799" v="562" actId="1076"/>
      <pc:docMkLst>
        <pc:docMk/>
      </pc:docMkLst>
      <pc:sldChg chg="addSp delSp modSp mod">
        <pc:chgData name="Shukufa Musayeva" userId="925d085fcd50c50b" providerId="LiveId" clId="{EFA71D60-5E7E-4904-95AC-26D4749C65EF}" dt="2023-09-19T00:49:45.608" v="379" actId="1076"/>
        <pc:sldMkLst>
          <pc:docMk/>
          <pc:sldMk cId="607919257" sldId="256"/>
        </pc:sldMkLst>
        <pc:spChg chg="mod">
          <ac:chgData name="Shukufa Musayeva" userId="925d085fcd50c50b" providerId="LiveId" clId="{EFA71D60-5E7E-4904-95AC-26D4749C65EF}" dt="2023-09-19T00:47:57.284" v="358" actId="20577"/>
          <ac:spMkLst>
            <pc:docMk/>
            <pc:sldMk cId="607919257" sldId="256"/>
            <ac:spMk id="2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49:41.086" v="377" actId="27636"/>
          <ac:spMkLst>
            <pc:docMk/>
            <pc:sldMk cId="607919257" sldId="256"/>
            <ac:spMk id="4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49:41.087" v="378" actId="27636"/>
          <ac:spMkLst>
            <pc:docMk/>
            <pc:sldMk cId="607919257" sldId="256"/>
            <ac:spMk id="6" creationId="{00000000-0000-0000-0000-000000000000}"/>
          </ac:spMkLst>
        </pc:spChg>
        <pc:spChg chg="del">
          <ac:chgData name="Shukufa Musayeva" userId="925d085fcd50c50b" providerId="LiveId" clId="{EFA71D60-5E7E-4904-95AC-26D4749C65EF}" dt="2023-09-18T21:22:46.900" v="91" actId="478"/>
          <ac:spMkLst>
            <pc:docMk/>
            <pc:sldMk cId="607919257" sldId="256"/>
            <ac:spMk id="7" creationId="{736B778C-9530-4DDB-FE6F-803F188A3FBB}"/>
          </ac:spMkLst>
        </pc:spChg>
        <pc:picChg chg="add mod">
          <ac:chgData name="Shukufa Musayeva" userId="925d085fcd50c50b" providerId="LiveId" clId="{EFA71D60-5E7E-4904-95AC-26D4749C65EF}" dt="2023-09-19T00:49:45.608" v="379" actId="1076"/>
          <ac:picMkLst>
            <pc:docMk/>
            <pc:sldMk cId="607919257" sldId="256"/>
            <ac:picMk id="7" creationId="{CAE9BA63-B734-F13B-C7D6-E9DC35D1A589}"/>
          </ac:picMkLst>
        </pc:picChg>
      </pc:sldChg>
      <pc:sldChg chg="delSp modSp mod">
        <pc:chgData name="Shukufa Musayeva" userId="925d085fcd50c50b" providerId="LiveId" clId="{EFA71D60-5E7E-4904-95AC-26D4749C65EF}" dt="2023-09-19T00:57:00.825" v="429" actId="478"/>
        <pc:sldMkLst>
          <pc:docMk/>
          <pc:sldMk cId="1976348396" sldId="257"/>
        </pc:sldMkLst>
        <pc:spChg chg="del">
          <ac:chgData name="Shukufa Musayeva" userId="925d085fcd50c50b" providerId="LiveId" clId="{EFA71D60-5E7E-4904-95AC-26D4749C65EF}" dt="2023-09-19T00:57:00.825" v="429" actId="478"/>
          <ac:spMkLst>
            <pc:docMk/>
            <pc:sldMk cId="1976348396" sldId="257"/>
            <ac:spMk id="2" creationId="{F91D68AE-F21D-8CCF-2516-D3FB348D3399}"/>
          </ac:spMkLst>
        </pc:spChg>
        <pc:spChg chg="mod">
          <ac:chgData name="Shukufa Musayeva" userId="925d085fcd50c50b" providerId="LiveId" clId="{EFA71D60-5E7E-4904-95AC-26D4749C65EF}" dt="2023-09-19T00:55:37.623" v="418" actId="20577"/>
          <ac:spMkLst>
            <pc:docMk/>
            <pc:sldMk cId="1976348396" sldId="257"/>
            <ac:spMk id="11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55:59.194" v="420" actId="1076"/>
          <ac:spMkLst>
            <pc:docMk/>
            <pc:sldMk cId="1976348396" sldId="257"/>
            <ac:spMk id="14" creationId="{00000000-0000-0000-0000-000000000000}"/>
          </ac:spMkLst>
        </pc:spChg>
        <pc:cxnChg chg="mod">
          <ac:chgData name="Shukufa Musayeva" userId="925d085fcd50c50b" providerId="LiveId" clId="{EFA71D60-5E7E-4904-95AC-26D4749C65EF}" dt="2023-09-19T00:55:37.623" v="418" actId="20577"/>
          <ac:cxnSpMkLst>
            <pc:docMk/>
            <pc:sldMk cId="1976348396" sldId="257"/>
            <ac:cxnSpMk id="18" creationId="{00000000-0000-0000-0000-000000000000}"/>
          </ac:cxnSpMkLst>
        </pc:cxnChg>
        <pc:cxnChg chg="mod">
          <ac:chgData name="Shukufa Musayeva" userId="925d085fcd50c50b" providerId="LiveId" clId="{EFA71D60-5E7E-4904-95AC-26D4749C65EF}" dt="2023-09-19T00:56:07.788" v="421" actId="14100"/>
          <ac:cxnSpMkLst>
            <pc:docMk/>
            <pc:sldMk cId="1976348396" sldId="257"/>
            <ac:cxnSpMk id="21" creationId="{00000000-0000-0000-0000-000000000000}"/>
          </ac:cxnSpMkLst>
        </pc:cxnChg>
      </pc:sldChg>
      <pc:sldChg chg="addSp delSp modSp mod">
        <pc:chgData name="Shukufa Musayeva" userId="925d085fcd50c50b" providerId="LiveId" clId="{EFA71D60-5E7E-4904-95AC-26D4749C65EF}" dt="2023-09-19T00:41:44.690" v="201" actId="14100"/>
        <pc:sldMkLst>
          <pc:docMk/>
          <pc:sldMk cId="1075191531" sldId="259"/>
        </pc:sldMkLst>
        <pc:spChg chg="mod">
          <ac:chgData name="Shukufa Musayeva" userId="925d085fcd50c50b" providerId="LiveId" clId="{EFA71D60-5E7E-4904-95AC-26D4749C65EF}" dt="2023-09-18T21:24:20.475" v="107" actId="403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EFA71D60-5E7E-4904-95AC-26D4749C65EF}" dt="2023-09-19T00:41:32.960" v="200" actId="255"/>
          <ac:spMkLst>
            <pc:docMk/>
            <pc:sldMk cId="1075191531" sldId="259"/>
            <ac:spMk id="3" creationId="{5C265CEC-C6EF-E878-05B9-C312B97FD5CC}"/>
          </ac:spMkLst>
        </pc:spChg>
        <pc:spChg chg="del">
          <ac:chgData name="Shukufa Musayeva" userId="925d085fcd50c50b" providerId="LiveId" clId="{EFA71D60-5E7E-4904-95AC-26D4749C65EF}" dt="2023-09-18T21:22:28.146" v="86" actId="478"/>
          <ac:spMkLst>
            <pc:docMk/>
            <pc:sldMk cId="1075191531" sldId="259"/>
            <ac:spMk id="4" creationId="{B4798D82-5E67-F264-17F5-09DA5B2F2820}"/>
          </ac:spMkLst>
        </pc:spChg>
        <pc:spChg chg="mod">
          <ac:chgData name="Shukufa Musayeva" userId="925d085fcd50c50b" providerId="LiveId" clId="{EFA71D60-5E7E-4904-95AC-26D4749C65EF}" dt="2023-09-19T00:40:40.462" v="187" actId="1076"/>
          <ac:spMkLst>
            <pc:docMk/>
            <pc:sldMk cId="1075191531" sldId="259"/>
            <ac:spMk id="5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41:44.690" v="201" actId="14100"/>
          <ac:spMkLst>
            <pc:docMk/>
            <pc:sldMk cId="1075191531" sldId="259"/>
            <ac:spMk id="6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41:02.813" v="195" actId="27636"/>
          <ac:spMkLst>
            <pc:docMk/>
            <pc:sldMk cId="1075191531" sldId="259"/>
            <ac:spMk id="7" creationId="{00000000-0000-0000-0000-000000000000}"/>
          </ac:spMkLst>
        </pc:spChg>
        <pc:picChg chg="add mod">
          <ac:chgData name="Shukufa Musayeva" userId="925d085fcd50c50b" providerId="LiveId" clId="{EFA71D60-5E7E-4904-95AC-26D4749C65EF}" dt="2023-09-19T00:41:13.783" v="198" actId="1076"/>
          <ac:picMkLst>
            <pc:docMk/>
            <pc:sldMk cId="1075191531" sldId="259"/>
            <ac:picMk id="4" creationId="{13558C0E-0D80-032C-269A-86A647F1E5FA}"/>
          </ac:picMkLst>
        </pc:picChg>
      </pc:sldChg>
      <pc:sldChg chg="delSp modSp mod">
        <pc:chgData name="Shukufa Musayeva" userId="925d085fcd50c50b" providerId="LiveId" clId="{EFA71D60-5E7E-4904-95AC-26D4749C65EF}" dt="2023-09-18T22:56:42.457" v="184" actId="1037"/>
        <pc:sldMkLst>
          <pc:docMk/>
          <pc:sldMk cId="654378070" sldId="260"/>
        </pc:sldMkLst>
        <pc:spChg chg="mod">
          <ac:chgData name="Shukufa Musayeva" userId="925d085fcd50c50b" providerId="LiveId" clId="{EFA71D60-5E7E-4904-95AC-26D4749C65EF}" dt="2023-09-18T22:56:42.457" v="184" actId="1037"/>
          <ac:spMkLst>
            <pc:docMk/>
            <pc:sldMk cId="654378070" sldId="260"/>
            <ac:spMk id="3" creationId="{00000000-0000-0000-0000-000000000000}"/>
          </ac:spMkLst>
        </pc:spChg>
        <pc:spChg chg="del">
          <ac:chgData name="Shukufa Musayeva" userId="925d085fcd50c50b" providerId="LiveId" clId="{EFA71D60-5E7E-4904-95AC-26D4749C65EF}" dt="2023-09-18T21:22:31.620" v="87" actId="478"/>
          <ac:spMkLst>
            <pc:docMk/>
            <pc:sldMk cId="654378070" sldId="260"/>
            <ac:spMk id="5" creationId="{9FAE1F63-462F-C696-CEF1-D0E8E65E4FF4}"/>
          </ac:spMkLst>
        </pc:spChg>
        <pc:spChg chg="mod">
          <ac:chgData name="Shukufa Musayeva" userId="925d085fcd50c50b" providerId="LiveId" clId="{EFA71D60-5E7E-4904-95AC-26D4749C65EF}" dt="2023-09-18T22:56:34.517" v="169" actId="20577"/>
          <ac:spMkLst>
            <pc:docMk/>
            <pc:sldMk cId="654378070" sldId="260"/>
            <ac:spMk id="15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8T22:56:06.573" v="114" actId="1037"/>
          <ac:spMkLst>
            <pc:docMk/>
            <pc:sldMk cId="654378070" sldId="260"/>
            <ac:spMk id="17" creationId="{00000000-0000-0000-0000-000000000000}"/>
          </ac:spMkLst>
        </pc:spChg>
        <pc:spChg chg="del">
          <ac:chgData name="Shukufa Musayeva" userId="925d085fcd50c50b" providerId="LiveId" clId="{EFA71D60-5E7E-4904-95AC-26D4749C65EF}" dt="2023-09-18T21:22:34.140" v="88" actId="478"/>
          <ac:spMkLst>
            <pc:docMk/>
            <pc:sldMk cId="654378070" sldId="260"/>
            <ac:spMk id="24" creationId="{00000000-0000-0000-0000-000000000000}"/>
          </ac:spMkLst>
        </pc:spChg>
        <pc:cxnChg chg="mod">
          <ac:chgData name="Shukufa Musayeva" userId="925d085fcd50c50b" providerId="LiveId" clId="{EFA71D60-5E7E-4904-95AC-26D4749C65EF}" dt="2023-09-18T22:56:31.214" v="168" actId="14100"/>
          <ac:cxnSpMkLst>
            <pc:docMk/>
            <pc:sldMk cId="654378070" sldId="260"/>
            <ac:cxnSpMk id="10" creationId="{00000000-0000-0000-0000-000000000000}"/>
          </ac:cxnSpMkLst>
        </pc:cxnChg>
        <pc:cxnChg chg="mod">
          <ac:chgData name="Shukufa Musayeva" userId="925d085fcd50c50b" providerId="LiveId" clId="{EFA71D60-5E7E-4904-95AC-26D4749C65EF}" dt="2023-09-18T22:56:06.573" v="114" actId="1037"/>
          <ac:cxnSpMkLst>
            <pc:docMk/>
            <pc:sldMk cId="654378070" sldId="260"/>
            <ac:cxnSpMk id="21" creationId="{00000000-0000-0000-0000-000000000000}"/>
          </ac:cxnSpMkLst>
        </pc:cxnChg>
        <pc:cxnChg chg="mod">
          <ac:chgData name="Shukufa Musayeva" userId="925d085fcd50c50b" providerId="LiveId" clId="{EFA71D60-5E7E-4904-95AC-26D4749C65EF}" dt="2023-09-18T22:56:42.457" v="184" actId="1037"/>
          <ac:cxnSpMkLst>
            <pc:docMk/>
            <pc:sldMk cId="654378070" sldId="260"/>
            <ac:cxnSpMk id="26" creationId="{00000000-0000-0000-0000-000000000000}"/>
          </ac:cxnSpMkLst>
        </pc:cxnChg>
      </pc:sldChg>
      <pc:sldChg chg="delSp modSp mod">
        <pc:chgData name="Shukufa Musayeva" userId="925d085fcd50c50b" providerId="LiveId" clId="{EFA71D60-5E7E-4904-95AC-26D4749C65EF}" dt="2023-09-19T01:03:08.042" v="511" actId="1038"/>
        <pc:sldMkLst>
          <pc:docMk/>
          <pc:sldMk cId="1847406789" sldId="261"/>
        </pc:sldMkLst>
        <pc:spChg chg="mod">
          <ac:chgData name="Shukufa Musayeva" userId="925d085fcd50c50b" providerId="LiveId" clId="{EFA71D60-5E7E-4904-95AC-26D4749C65EF}" dt="2023-09-19T01:03:08.042" v="511" actId="1038"/>
          <ac:spMkLst>
            <pc:docMk/>
            <pc:sldMk cId="1847406789" sldId="261"/>
            <ac:spMk id="4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1:02:57.956" v="505" actId="1038"/>
          <ac:spMkLst>
            <pc:docMk/>
            <pc:sldMk cId="1847406789" sldId="261"/>
            <ac:spMk id="5" creationId="{00000000-0000-0000-0000-000000000000}"/>
          </ac:spMkLst>
        </pc:spChg>
        <pc:spChg chg="del">
          <ac:chgData name="Shukufa Musayeva" userId="925d085fcd50c50b" providerId="LiveId" clId="{EFA71D60-5E7E-4904-95AC-26D4749C65EF}" dt="2023-09-18T21:22:43.044" v="90" actId="478"/>
          <ac:spMkLst>
            <pc:docMk/>
            <pc:sldMk cId="1847406789" sldId="261"/>
            <ac:spMk id="8" creationId="{4D5C66BD-4CE6-C132-8E14-445BCE3D0317}"/>
          </ac:spMkLst>
        </pc:spChg>
        <pc:cxnChg chg="mod">
          <ac:chgData name="Shukufa Musayeva" userId="925d085fcd50c50b" providerId="LiveId" clId="{EFA71D60-5E7E-4904-95AC-26D4749C65EF}" dt="2023-09-19T01:03:08.042" v="511" actId="1038"/>
          <ac:cxnSpMkLst>
            <pc:docMk/>
            <pc:sldMk cId="1847406789" sldId="261"/>
            <ac:cxnSpMk id="22" creationId="{00000000-0000-0000-0000-000000000000}"/>
          </ac:cxnSpMkLst>
        </pc:cxnChg>
      </pc:sldChg>
      <pc:sldChg chg="delSp mod">
        <pc:chgData name="Shukufa Musayeva" userId="925d085fcd50c50b" providerId="LiveId" clId="{EFA71D60-5E7E-4904-95AC-26D4749C65EF}" dt="2023-09-18T21:22:49.996" v="92" actId="478"/>
        <pc:sldMkLst>
          <pc:docMk/>
          <pc:sldMk cId="0" sldId="270"/>
        </pc:sldMkLst>
        <pc:spChg chg="del">
          <ac:chgData name="Shukufa Musayeva" userId="925d085fcd50c50b" providerId="LiveId" clId="{EFA71D60-5E7E-4904-95AC-26D4749C65EF}" dt="2023-09-18T21:22:49.996" v="92" actId="478"/>
          <ac:spMkLst>
            <pc:docMk/>
            <pc:sldMk cId="0" sldId="270"/>
            <ac:spMk id="2" creationId="{312A50BC-6D0E-0C98-3122-6DFA18FDA4D4}"/>
          </ac:spMkLst>
        </pc:spChg>
      </pc:sldChg>
      <pc:sldChg chg="addSp delSp modSp mod">
        <pc:chgData name="Shukufa Musayeva" userId="925d085fcd50c50b" providerId="LiveId" clId="{EFA71D60-5E7E-4904-95AC-26D4749C65EF}" dt="2023-09-19T01:02:29.919" v="494" actId="478"/>
        <pc:sldMkLst>
          <pc:docMk/>
          <pc:sldMk cId="2417158581" sldId="271"/>
        </pc:sldMkLst>
        <pc:spChg chg="mod">
          <ac:chgData name="Shukufa Musayeva" userId="925d085fcd50c50b" providerId="LiveId" clId="{EFA71D60-5E7E-4904-95AC-26D4749C65EF}" dt="2023-09-19T00:51:28.751" v="395" actId="27636"/>
          <ac:spMkLst>
            <pc:docMk/>
            <pc:sldMk cId="2417158581" sldId="271"/>
            <ac:spMk id="3" creationId="{5C265CEC-C6EF-E878-05B9-C312B97FD5CC}"/>
          </ac:spMkLst>
        </pc:spChg>
        <pc:spChg chg="del">
          <ac:chgData name="Shukufa Musayeva" userId="925d085fcd50c50b" providerId="LiveId" clId="{EFA71D60-5E7E-4904-95AC-26D4749C65EF}" dt="2023-09-19T01:02:29.919" v="494" actId="478"/>
          <ac:spMkLst>
            <pc:docMk/>
            <pc:sldMk cId="2417158581" sldId="271"/>
            <ac:spMk id="4" creationId="{5F036594-FFD4-2382-CA17-22CEBF864254}"/>
          </ac:spMkLst>
        </pc:spChg>
        <pc:spChg chg="mod">
          <ac:chgData name="Shukufa Musayeva" userId="925d085fcd50c50b" providerId="LiveId" clId="{EFA71D60-5E7E-4904-95AC-26D4749C65EF}" dt="2023-09-19T00:51:20.736" v="393" actId="1076"/>
          <ac:spMkLst>
            <pc:docMk/>
            <pc:sldMk cId="2417158581" sldId="271"/>
            <ac:spMk id="5" creationId="{00000000-0000-0000-0000-000000000000}"/>
          </ac:spMkLst>
        </pc:spChg>
        <pc:picChg chg="add mod">
          <ac:chgData name="Shukufa Musayeva" userId="925d085fcd50c50b" providerId="LiveId" clId="{EFA71D60-5E7E-4904-95AC-26D4749C65EF}" dt="2023-09-19T00:51:01.164" v="388" actId="1076"/>
          <ac:picMkLst>
            <pc:docMk/>
            <pc:sldMk cId="2417158581" sldId="271"/>
            <ac:picMk id="6" creationId="{4BE80E42-E5CA-C86E-9DC4-53DE99559CB8}"/>
          </ac:picMkLst>
        </pc:picChg>
      </pc:sldChg>
      <pc:sldChg chg="delSp mod">
        <pc:chgData name="Shukufa Musayeva" userId="925d085fcd50c50b" providerId="LiveId" clId="{EFA71D60-5E7E-4904-95AC-26D4749C65EF}" dt="2023-09-19T01:02:25.182" v="492" actId="478"/>
        <pc:sldMkLst>
          <pc:docMk/>
          <pc:sldMk cId="1682987648" sldId="272"/>
        </pc:sldMkLst>
        <pc:spChg chg="del">
          <ac:chgData name="Shukufa Musayeva" userId="925d085fcd50c50b" providerId="LiveId" clId="{EFA71D60-5E7E-4904-95AC-26D4749C65EF}" dt="2023-09-19T01:02:25.182" v="492" actId="478"/>
          <ac:spMkLst>
            <pc:docMk/>
            <pc:sldMk cId="1682987648" sldId="272"/>
            <ac:spMk id="4" creationId="{DAF2B354-07FE-305B-5ADB-5573314012EA}"/>
          </ac:spMkLst>
        </pc:spChg>
      </pc:sldChg>
      <pc:sldChg chg="addSp delSp modSp mod">
        <pc:chgData name="Shukufa Musayeva" userId="925d085fcd50c50b" providerId="LiveId" clId="{EFA71D60-5E7E-4904-95AC-26D4749C65EF}" dt="2023-09-19T01:02:22.883" v="491" actId="478"/>
        <pc:sldMkLst>
          <pc:docMk/>
          <pc:sldMk cId="2772297199" sldId="273"/>
        </pc:sldMkLst>
        <pc:spChg chg="mod">
          <ac:chgData name="Shukufa Musayeva" userId="925d085fcd50c50b" providerId="LiveId" clId="{EFA71D60-5E7E-4904-95AC-26D4749C65EF}" dt="2023-09-19T00:52:12.684" v="399" actId="1076"/>
          <ac:spMkLst>
            <pc:docMk/>
            <pc:sldMk cId="2772297199" sldId="273"/>
            <ac:spMk id="2" creationId="{D6ADA307-D8CB-E4B2-954D-BBF6CBFA9DFE}"/>
          </ac:spMkLst>
        </pc:spChg>
        <pc:spChg chg="mod">
          <ac:chgData name="Shukufa Musayeva" userId="925d085fcd50c50b" providerId="LiveId" clId="{EFA71D60-5E7E-4904-95AC-26D4749C65EF}" dt="2023-09-19T00:52:22.193" v="400" actId="1076"/>
          <ac:spMkLst>
            <pc:docMk/>
            <pc:sldMk cId="2772297199" sldId="273"/>
            <ac:spMk id="3" creationId="{5C265CEC-C6EF-E878-05B9-C312B97FD5CC}"/>
          </ac:spMkLst>
        </pc:spChg>
        <pc:spChg chg="del">
          <ac:chgData name="Shukufa Musayeva" userId="925d085fcd50c50b" providerId="LiveId" clId="{EFA71D60-5E7E-4904-95AC-26D4749C65EF}" dt="2023-09-19T01:02:22.883" v="491" actId="478"/>
          <ac:spMkLst>
            <pc:docMk/>
            <pc:sldMk cId="2772297199" sldId="273"/>
            <ac:spMk id="4" creationId="{65FED705-8BD2-42FB-2AB4-1FB24F9400E3}"/>
          </ac:spMkLst>
        </pc:spChg>
        <pc:picChg chg="add mod">
          <ac:chgData name="Shukufa Musayeva" userId="925d085fcd50c50b" providerId="LiveId" clId="{EFA71D60-5E7E-4904-95AC-26D4749C65EF}" dt="2023-09-19T00:52:25.397" v="401" actId="1076"/>
          <ac:picMkLst>
            <pc:docMk/>
            <pc:sldMk cId="2772297199" sldId="273"/>
            <ac:picMk id="5" creationId="{948BDEF9-DB81-6DB7-7A7B-D0A731D73465}"/>
          </ac:picMkLst>
        </pc:picChg>
      </pc:sldChg>
      <pc:sldChg chg="addSp delSp modSp mod">
        <pc:chgData name="Shukufa Musayeva" userId="925d085fcd50c50b" providerId="LiveId" clId="{EFA71D60-5E7E-4904-95AC-26D4749C65EF}" dt="2023-09-19T01:07:16.799" v="562" actId="1076"/>
        <pc:sldMkLst>
          <pc:docMk/>
          <pc:sldMk cId="2753096818" sldId="274"/>
        </pc:sldMkLst>
        <pc:spChg chg="del">
          <ac:chgData name="Shukufa Musayeva" userId="925d085fcd50c50b" providerId="LiveId" clId="{EFA71D60-5E7E-4904-95AC-26D4749C65EF}" dt="2023-09-19T01:02:10.137" v="477" actId="478"/>
          <ac:spMkLst>
            <pc:docMk/>
            <pc:sldMk cId="2753096818" sldId="274"/>
            <ac:spMk id="2" creationId="{D6ADA307-D8CB-E4B2-954D-BBF6CBFA9DFE}"/>
          </ac:spMkLst>
        </pc:spChg>
        <pc:spChg chg="del">
          <ac:chgData name="Shukufa Musayeva" userId="925d085fcd50c50b" providerId="LiveId" clId="{EFA71D60-5E7E-4904-95AC-26D4749C65EF}" dt="2023-09-19T01:02:20.851" v="490" actId="478"/>
          <ac:spMkLst>
            <pc:docMk/>
            <pc:sldMk cId="2753096818" sldId="274"/>
            <ac:spMk id="4" creationId="{A1904BFB-9487-B270-F8EB-81CB03CCCF22}"/>
          </ac:spMkLst>
        </pc:spChg>
        <pc:spChg chg="add del mod">
          <ac:chgData name="Shukufa Musayeva" userId="925d085fcd50c50b" providerId="LiveId" clId="{EFA71D60-5E7E-4904-95AC-26D4749C65EF}" dt="2023-09-19T01:03:29.459" v="513" actId="478"/>
          <ac:spMkLst>
            <pc:docMk/>
            <pc:sldMk cId="2753096818" sldId="274"/>
            <ac:spMk id="6" creationId="{A3A8E931-3037-953D-913E-2E525C85ADA9}"/>
          </ac:spMkLst>
        </pc:spChg>
        <pc:spChg chg="mod">
          <ac:chgData name="Shukufa Musayeva" userId="925d085fcd50c50b" providerId="LiveId" clId="{EFA71D60-5E7E-4904-95AC-26D4749C65EF}" dt="2023-09-19T01:03:35.131" v="514" actId="1076"/>
          <ac:spMkLst>
            <pc:docMk/>
            <pc:sldMk cId="2753096818" sldId="274"/>
            <ac:spMk id="8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1:02:17.445" v="489" actId="20577"/>
          <ac:spMkLst>
            <pc:docMk/>
            <pc:sldMk cId="2753096818" sldId="274"/>
            <ac:spMk id="9" creationId="{00000000-0000-0000-0000-000000000000}"/>
          </ac:spMkLst>
        </pc:spChg>
        <pc:spChg chg="add mod">
          <ac:chgData name="Shukufa Musayeva" userId="925d085fcd50c50b" providerId="LiveId" clId="{EFA71D60-5E7E-4904-95AC-26D4749C65EF}" dt="2023-09-19T01:07:16.799" v="562" actId="1076"/>
          <ac:spMkLst>
            <pc:docMk/>
            <pc:sldMk cId="2753096818" sldId="274"/>
            <ac:spMk id="11" creationId="{000D2934-0A4B-6C12-86DE-C5BF35DD0178}"/>
          </ac:spMkLst>
        </pc:spChg>
      </pc:sldChg>
      <pc:sldChg chg="delSp mod">
        <pc:chgData name="Shukufa Musayeva" userId="925d085fcd50c50b" providerId="LiveId" clId="{EFA71D60-5E7E-4904-95AC-26D4749C65EF}" dt="2023-09-19T01:02:07.077" v="476" actId="478"/>
        <pc:sldMkLst>
          <pc:docMk/>
          <pc:sldMk cId="1079146458" sldId="275"/>
        </pc:sldMkLst>
        <pc:spChg chg="del">
          <ac:chgData name="Shukufa Musayeva" userId="925d085fcd50c50b" providerId="LiveId" clId="{EFA71D60-5E7E-4904-95AC-26D4749C65EF}" dt="2023-09-19T01:02:07.077" v="476" actId="478"/>
          <ac:spMkLst>
            <pc:docMk/>
            <pc:sldMk cId="1079146458" sldId="275"/>
            <ac:spMk id="4" creationId="{4EC84F98-AA9A-FFCF-4340-18401BC2C994}"/>
          </ac:spMkLst>
        </pc:spChg>
      </pc:sldChg>
      <pc:sldChg chg="delSp mod">
        <pc:chgData name="Shukufa Musayeva" userId="925d085fcd50c50b" providerId="LiveId" clId="{EFA71D60-5E7E-4904-95AC-26D4749C65EF}" dt="2023-09-18T21:23:37.128" v="101" actId="478"/>
        <pc:sldMkLst>
          <pc:docMk/>
          <pc:sldMk cId="2181783223" sldId="287"/>
        </pc:sldMkLst>
        <pc:spChg chg="del">
          <ac:chgData name="Shukufa Musayeva" userId="925d085fcd50c50b" providerId="LiveId" clId="{EFA71D60-5E7E-4904-95AC-26D4749C65EF}" dt="2023-09-18T21:23:37.128" v="101" actId="478"/>
          <ac:spMkLst>
            <pc:docMk/>
            <pc:sldMk cId="2181783223" sldId="287"/>
            <ac:spMk id="4" creationId="{B804DA33-5D52-C7BC-5F9E-626CCBBD420C}"/>
          </ac:spMkLst>
        </pc:spChg>
      </pc:sldChg>
      <pc:sldChg chg="delSp mod">
        <pc:chgData name="Shukufa Musayeva" userId="925d085fcd50c50b" providerId="LiveId" clId="{EFA71D60-5E7E-4904-95AC-26D4749C65EF}" dt="2023-09-18T21:23:27.814" v="100" actId="478"/>
        <pc:sldMkLst>
          <pc:docMk/>
          <pc:sldMk cId="3348462821" sldId="288"/>
        </pc:sldMkLst>
        <pc:spChg chg="del">
          <ac:chgData name="Shukufa Musayeva" userId="925d085fcd50c50b" providerId="LiveId" clId="{EFA71D60-5E7E-4904-95AC-26D4749C65EF}" dt="2023-09-18T21:23:27.814" v="100" actId="478"/>
          <ac:spMkLst>
            <pc:docMk/>
            <pc:sldMk cId="3348462821" sldId="288"/>
            <ac:spMk id="3" creationId="{F6211451-4197-0B06-2314-11469C4FE6DA}"/>
          </ac:spMkLst>
        </pc:spChg>
      </pc:sldChg>
      <pc:sldChg chg="delSp modSp mod">
        <pc:chgData name="Shukufa Musayeva" userId="925d085fcd50c50b" providerId="LiveId" clId="{EFA71D60-5E7E-4904-95AC-26D4749C65EF}" dt="2023-09-18T21:23:20.377" v="99" actId="403"/>
        <pc:sldMkLst>
          <pc:docMk/>
          <pc:sldMk cId="2326923469" sldId="289"/>
        </pc:sldMkLst>
        <pc:spChg chg="mod">
          <ac:chgData name="Shukufa Musayeva" userId="925d085fcd50c50b" providerId="LiveId" clId="{EFA71D60-5E7E-4904-95AC-26D4749C65EF}" dt="2023-09-18T21:23:20.377" v="99" actId="403"/>
          <ac:spMkLst>
            <pc:docMk/>
            <pc:sldMk cId="2326923469" sldId="289"/>
            <ac:spMk id="3" creationId="{5C265CEC-C6EF-E878-05B9-C312B97FD5CC}"/>
          </ac:spMkLst>
        </pc:spChg>
        <pc:spChg chg="del">
          <ac:chgData name="Shukufa Musayeva" userId="925d085fcd50c50b" providerId="LiveId" clId="{EFA71D60-5E7E-4904-95AC-26D4749C65EF}" dt="2023-09-18T21:23:14.072" v="96" actId="478"/>
          <ac:spMkLst>
            <pc:docMk/>
            <pc:sldMk cId="2326923469" sldId="289"/>
            <ac:spMk id="4" creationId="{BBD43493-6FE2-2D31-4E2C-0331B5CB8F61}"/>
          </ac:spMkLst>
        </pc:spChg>
      </pc:sldChg>
      <pc:sldChg chg="delSp modSp mod">
        <pc:chgData name="Shukufa Musayeva" userId="925d085fcd50c50b" providerId="LiveId" clId="{EFA71D60-5E7E-4904-95AC-26D4749C65EF}" dt="2023-09-18T21:22:23.703" v="85" actId="478"/>
        <pc:sldMkLst>
          <pc:docMk/>
          <pc:sldMk cId="2154251385" sldId="291"/>
        </pc:sldMkLst>
        <pc:spChg chg="mod">
          <ac:chgData name="Shukufa Musayeva" userId="925d085fcd50c50b" providerId="LiveId" clId="{EFA71D60-5E7E-4904-95AC-26D4749C65EF}" dt="2023-09-18T21:18:11.954" v="1" actId="14100"/>
          <ac:spMkLst>
            <pc:docMk/>
            <pc:sldMk cId="2154251385" sldId="291"/>
            <ac:spMk id="2" creationId="{37A30428-36A6-F9AA-1603-EDD826D23840}"/>
          </ac:spMkLst>
        </pc:spChg>
        <pc:spChg chg="mod">
          <ac:chgData name="Shukufa Musayeva" userId="925d085fcd50c50b" providerId="LiveId" clId="{EFA71D60-5E7E-4904-95AC-26D4749C65EF}" dt="2023-09-18T21:18:43.593" v="6" actId="20577"/>
          <ac:spMkLst>
            <pc:docMk/>
            <pc:sldMk cId="2154251385" sldId="291"/>
            <ac:spMk id="3" creationId="{B495664F-5609-F1C6-F4B8-3778176D7B65}"/>
          </ac:spMkLst>
        </pc:spChg>
        <pc:spChg chg="del">
          <ac:chgData name="Shukufa Musayeva" userId="925d085fcd50c50b" providerId="LiveId" clId="{EFA71D60-5E7E-4904-95AC-26D4749C65EF}" dt="2023-09-18T21:22:23.703" v="85" actId="478"/>
          <ac:spMkLst>
            <pc:docMk/>
            <pc:sldMk cId="2154251385" sldId="291"/>
            <ac:spMk id="4" creationId="{041168E3-FDAF-0A7C-31B4-FABA6AB65691}"/>
          </ac:spMkLst>
        </pc:spChg>
      </pc:sldChg>
      <pc:sldChg chg="delSp mod">
        <pc:chgData name="Shukufa Musayeva" userId="925d085fcd50c50b" providerId="LiveId" clId="{EFA71D60-5E7E-4904-95AC-26D4749C65EF}" dt="2023-09-18T21:23:09.590" v="95" actId="478"/>
        <pc:sldMkLst>
          <pc:docMk/>
          <pc:sldMk cId="3947894718" sldId="292"/>
        </pc:sldMkLst>
        <pc:spChg chg="del">
          <ac:chgData name="Shukufa Musayeva" userId="925d085fcd50c50b" providerId="LiveId" clId="{EFA71D60-5E7E-4904-95AC-26D4749C65EF}" dt="2023-09-18T21:23:09.590" v="95" actId="478"/>
          <ac:spMkLst>
            <pc:docMk/>
            <pc:sldMk cId="3947894718" sldId="292"/>
            <ac:spMk id="3" creationId="{49B737A7-F601-53A8-5DF2-15EB67DA729F}"/>
          </ac:spMkLst>
        </pc:spChg>
      </pc:sldChg>
      <pc:sldChg chg="delSp modSp mod">
        <pc:chgData name="Shukufa Musayeva" userId="925d085fcd50c50b" providerId="LiveId" clId="{EFA71D60-5E7E-4904-95AC-26D4749C65EF}" dt="2023-09-19T00:47:25.627" v="333" actId="1035"/>
        <pc:sldMkLst>
          <pc:docMk/>
          <pc:sldMk cId="2307714316" sldId="294"/>
        </pc:sldMkLst>
        <pc:spChg chg="mod">
          <ac:chgData name="Shukufa Musayeva" userId="925d085fcd50c50b" providerId="LiveId" clId="{EFA71D60-5E7E-4904-95AC-26D4749C65EF}" dt="2023-09-19T00:45:50.756" v="305" actId="1038"/>
          <ac:spMkLst>
            <pc:docMk/>
            <pc:sldMk cId="2307714316" sldId="294"/>
            <ac:spMk id="3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45:39.425" v="289" actId="14100"/>
          <ac:spMkLst>
            <pc:docMk/>
            <pc:sldMk cId="2307714316" sldId="294"/>
            <ac:spMk id="4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43:20.255" v="224" actId="1036"/>
          <ac:spMkLst>
            <pc:docMk/>
            <pc:sldMk cId="2307714316" sldId="294"/>
            <ac:spMk id="6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47:20.519" v="328" actId="1035"/>
          <ac:spMkLst>
            <pc:docMk/>
            <pc:sldMk cId="2307714316" sldId="294"/>
            <ac:spMk id="8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47:25.627" v="333" actId="1035"/>
          <ac:spMkLst>
            <pc:docMk/>
            <pc:sldMk cId="2307714316" sldId="294"/>
            <ac:spMk id="10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43:32.432" v="245" actId="1035"/>
          <ac:spMkLst>
            <pc:docMk/>
            <pc:sldMk cId="2307714316" sldId="294"/>
            <ac:spMk id="13" creationId="{00000000-0000-0000-0000-000000000000}"/>
          </ac:spMkLst>
        </pc:spChg>
        <pc:spChg chg="del">
          <ac:chgData name="Shukufa Musayeva" userId="925d085fcd50c50b" providerId="LiveId" clId="{EFA71D60-5E7E-4904-95AC-26D4749C65EF}" dt="2023-09-18T21:22:39.903" v="89" actId="478"/>
          <ac:spMkLst>
            <pc:docMk/>
            <pc:sldMk cId="2307714316" sldId="294"/>
            <ac:spMk id="14" creationId="{28B95D2A-C93B-0C17-D531-392C5455BB3E}"/>
          </ac:spMkLst>
        </pc:spChg>
        <pc:cxnChg chg="mod">
          <ac:chgData name="Shukufa Musayeva" userId="925d085fcd50c50b" providerId="LiveId" clId="{EFA71D60-5E7E-4904-95AC-26D4749C65EF}" dt="2023-09-19T00:45:50.756" v="305" actId="1038"/>
          <ac:cxnSpMkLst>
            <pc:docMk/>
            <pc:sldMk cId="2307714316" sldId="294"/>
            <ac:cxnSpMk id="5" creationId="{00000000-0000-0000-0000-000000000000}"/>
          </ac:cxnSpMkLst>
        </pc:cxnChg>
        <pc:cxnChg chg="mod">
          <ac:chgData name="Shukufa Musayeva" userId="925d085fcd50c50b" providerId="LiveId" clId="{EFA71D60-5E7E-4904-95AC-26D4749C65EF}" dt="2023-09-19T00:45:50.756" v="305" actId="1038"/>
          <ac:cxnSpMkLst>
            <pc:docMk/>
            <pc:sldMk cId="2307714316" sldId="294"/>
            <ac:cxnSpMk id="7" creationId="{00000000-0000-0000-0000-000000000000}"/>
          </ac:cxnSpMkLst>
        </pc:cxnChg>
        <pc:cxnChg chg="mod">
          <ac:chgData name="Shukufa Musayeva" userId="925d085fcd50c50b" providerId="LiveId" clId="{EFA71D60-5E7E-4904-95AC-26D4749C65EF}" dt="2023-09-19T00:47:20.519" v="328" actId="1035"/>
          <ac:cxnSpMkLst>
            <pc:docMk/>
            <pc:sldMk cId="2307714316" sldId="294"/>
            <ac:cxnSpMk id="9" creationId="{00000000-0000-0000-0000-000000000000}"/>
          </ac:cxnSpMkLst>
        </pc:cxnChg>
        <pc:cxnChg chg="mod">
          <ac:chgData name="Shukufa Musayeva" userId="925d085fcd50c50b" providerId="LiveId" clId="{EFA71D60-5E7E-4904-95AC-26D4749C65EF}" dt="2023-09-19T00:47:25.627" v="333" actId="1035"/>
          <ac:cxnSpMkLst>
            <pc:docMk/>
            <pc:sldMk cId="2307714316" sldId="294"/>
            <ac:cxnSpMk id="11" creationId="{00000000-0000-0000-0000-000000000000}"/>
          </ac:cxnSpMkLst>
        </pc:cxnChg>
        <pc:cxnChg chg="mod">
          <ac:chgData name="Shukufa Musayeva" userId="925d085fcd50c50b" providerId="LiveId" clId="{EFA71D60-5E7E-4904-95AC-26D4749C65EF}" dt="2023-09-19T00:43:32.432" v="245" actId="1035"/>
          <ac:cxnSpMkLst>
            <pc:docMk/>
            <pc:sldMk cId="2307714316" sldId="294"/>
            <ac:cxnSpMk id="12" creationId="{00000000-0000-0000-0000-000000000000}"/>
          </ac:cxnSpMkLst>
        </pc:cxnChg>
      </pc:sldChg>
      <pc:sldChg chg="delSp mod">
        <pc:chgData name="Shukufa Musayeva" userId="925d085fcd50c50b" providerId="LiveId" clId="{EFA71D60-5E7E-4904-95AC-26D4749C65EF}" dt="2023-09-18T21:22:54.754" v="93" actId="478"/>
        <pc:sldMkLst>
          <pc:docMk/>
          <pc:sldMk cId="371742785" sldId="295"/>
        </pc:sldMkLst>
        <pc:spChg chg="del">
          <ac:chgData name="Shukufa Musayeva" userId="925d085fcd50c50b" providerId="LiveId" clId="{EFA71D60-5E7E-4904-95AC-26D4749C65EF}" dt="2023-09-18T21:22:54.754" v="93" actId="478"/>
          <ac:spMkLst>
            <pc:docMk/>
            <pc:sldMk cId="371742785" sldId="295"/>
            <ac:spMk id="2" creationId="{15939E86-6F94-323A-6901-87C9E7EC2580}"/>
          </ac:spMkLst>
        </pc:spChg>
      </pc:sldChg>
      <pc:sldChg chg="delSp modSp mod">
        <pc:chgData name="Shukufa Musayeva" userId="925d085fcd50c50b" providerId="LiveId" clId="{EFA71D60-5E7E-4904-95AC-26D4749C65EF}" dt="2023-09-19T00:48:35.124" v="370" actId="27636"/>
        <pc:sldMkLst>
          <pc:docMk/>
          <pc:sldMk cId="698492480" sldId="296"/>
        </pc:sldMkLst>
        <pc:spChg chg="del">
          <ac:chgData name="Shukufa Musayeva" userId="925d085fcd50c50b" providerId="LiveId" clId="{EFA71D60-5E7E-4904-95AC-26D4749C65EF}" dt="2023-09-18T21:22:59.172" v="94" actId="478"/>
          <ac:spMkLst>
            <pc:docMk/>
            <pc:sldMk cId="698492480" sldId="296"/>
            <ac:spMk id="3" creationId="{C05FEA1D-7AEC-CF55-6F01-C6C7DCCB961B}"/>
          </ac:spMkLst>
        </pc:spChg>
        <pc:spChg chg="mod">
          <ac:chgData name="Shukufa Musayeva" userId="925d085fcd50c50b" providerId="LiveId" clId="{EFA71D60-5E7E-4904-95AC-26D4749C65EF}" dt="2023-09-19T00:48:35.121" v="369" actId="27636"/>
          <ac:spMkLst>
            <pc:docMk/>
            <pc:sldMk cId="698492480" sldId="296"/>
            <ac:spMk id="5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48:35.124" v="370" actId="27636"/>
          <ac:spMkLst>
            <pc:docMk/>
            <pc:sldMk cId="698492480" sldId="296"/>
            <ac:spMk id="7" creationId="{00000000-0000-0000-0000-000000000000}"/>
          </ac:spMkLst>
        </pc:spChg>
      </pc:sldChg>
      <pc:sldChg chg="delSp modSp mod">
        <pc:chgData name="Shukufa Musayeva" userId="925d085fcd50c50b" providerId="LiveId" clId="{EFA71D60-5E7E-4904-95AC-26D4749C65EF}" dt="2023-09-19T01:02:27.504" v="493" actId="478"/>
        <pc:sldMkLst>
          <pc:docMk/>
          <pc:sldMk cId="4096233436" sldId="297"/>
        </pc:sldMkLst>
        <pc:spChg chg="mod">
          <ac:chgData name="Shukufa Musayeva" userId="925d085fcd50c50b" providerId="LiveId" clId="{EFA71D60-5E7E-4904-95AC-26D4749C65EF}" dt="2023-09-19T00:48:50.482" v="371" actId="1076"/>
          <ac:spMkLst>
            <pc:docMk/>
            <pc:sldMk cId="4096233436" sldId="297"/>
            <ac:spMk id="3" creationId="{00000000-0000-0000-0000-000000000000}"/>
          </ac:spMkLst>
        </pc:spChg>
        <pc:spChg chg="del">
          <ac:chgData name="Shukufa Musayeva" userId="925d085fcd50c50b" providerId="LiveId" clId="{EFA71D60-5E7E-4904-95AC-26D4749C65EF}" dt="2023-09-19T01:02:27.504" v="493" actId="478"/>
          <ac:spMkLst>
            <pc:docMk/>
            <pc:sldMk cId="4096233436" sldId="297"/>
            <ac:spMk id="4" creationId="{FB23B300-E33B-3DDA-81A3-A2277CBB9982}"/>
          </ac:spMkLst>
        </pc:spChg>
      </pc:sldChg>
      <pc:sldChg chg="delSp modSp mod">
        <pc:chgData name="Shukufa Musayeva" userId="925d085fcd50c50b" providerId="LiveId" clId="{EFA71D60-5E7E-4904-95AC-26D4749C65EF}" dt="2023-09-19T01:06:43.498" v="550" actId="21"/>
        <pc:sldMkLst>
          <pc:docMk/>
          <pc:sldMk cId="3914231333" sldId="298"/>
        </pc:sldMkLst>
        <pc:spChg chg="mod">
          <ac:chgData name="Shukufa Musayeva" userId="925d085fcd50c50b" providerId="LiveId" clId="{EFA71D60-5E7E-4904-95AC-26D4749C65EF}" dt="2023-09-19T01:06:43.498" v="550" actId="21"/>
          <ac:spMkLst>
            <pc:docMk/>
            <pc:sldMk cId="3914231333" sldId="298"/>
            <ac:spMk id="3" creationId="{5C265CEC-C6EF-E878-05B9-C312B97FD5CC}"/>
          </ac:spMkLst>
        </pc:spChg>
        <pc:spChg chg="del">
          <ac:chgData name="Shukufa Musayeva" userId="925d085fcd50c50b" providerId="LiveId" clId="{EFA71D60-5E7E-4904-95AC-26D4749C65EF}" dt="2023-09-19T01:02:03.347" v="475" actId="478"/>
          <ac:spMkLst>
            <pc:docMk/>
            <pc:sldMk cId="3914231333" sldId="298"/>
            <ac:spMk id="4" creationId="{0ADDC191-0B2C-2C95-063F-489CCF4E9E82}"/>
          </ac:spMkLst>
        </pc:spChg>
        <pc:spChg chg="mod">
          <ac:chgData name="Shukufa Musayeva" userId="925d085fcd50c50b" providerId="LiveId" clId="{EFA71D60-5E7E-4904-95AC-26D4749C65EF}" dt="2023-09-19T01:04:06.819" v="524" actId="20577"/>
          <ac:spMkLst>
            <pc:docMk/>
            <pc:sldMk cId="3914231333" sldId="298"/>
            <ac:spMk id="7" creationId="{00000000-0000-0000-0000-000000000000}"/>
          </ac:spMkLst>
        </pc:spChg>
      </pc:sldChg>
      <pc:sldChg chg="delSp mod">
        <pc:chgData name="Shukufa Musayeva" userId="925d085fcd50c50b" providerId="LiveId" clId="{EFA71D60-5E7E-4904-95AC-26D4749C65EF}" dt="2023-09-19T01:01:54.632" v="474" actId="478"/>
        <pc:sldMkLst>
          <pc:docMk/>
          <pc:sldMk cId="32928613" sldId="299"/>
        </pc:sldMkLst>
        <pc:spChg chg="del">
          <ac:chgData name="Shukufa Musayeva" userId="925d085fcd50c50b" providerId="LiveId" clId="{EFA71D60-5E7E-4904-95AC-26D4749C65EF}" dt="2023-09-19T01:01:54.632" v="474" actId="478"/>
          <ac:spMkLst>
            <pc:docMk/>
            <pc:sldMk cId="32928613" sldId="299"/>
            <ac:spMk id="4" creationId="{AF307026-B18D-4A50-A8B5-64508663E9F0}"/>
          </ac:spMkLst>
        </pc:spChg>
      </pc:sldChg>
      <pc:sldChg chg="delSp mod">
        <pc:chgData name="Shukufa Musayeva" userId="925d085fcd50c50b" providerId="LiveId" clId="{EFA71D60-5E7E-4904-95AC-26D4749C65EF}" dt="2023-09-19T01:01:52.468" v="473" actId="478"/>
        <pc:sldMkLst>
          <pc:docMk/>
          <pc:sldMk cId="3619407240" sldId="300"/>
        </pc:sldMkLst>
        <pc:spChg chg="del">
          <ac:chgData name="Shukufa Musayeva" userId="925d085fcd50c50b" providerId="LiveId" clId="{EFA71D60-5E7E-4904-95AC-26D4749C65EF}" dt="2023-09-19T01:01:52.468" v="473" actId="478"/>
          <ac:spMkLst>
            <pc:docMk/>
            <pc:sldMk cId="3619407240" sldId="300"/>
            <ac:spMk id="4" creationId="{2F994F4A-FF8F-8783-23A1-657A5318082E}"/>
          </ac:spMkLst>
        </pc:spChg>
      </pc:sldChg>
      <pc:sldChg chg="delSp mod">
        <pc:chgData name="Shukufa Musayeva" userId="925d085fcd50c50b" providerId="LiveId" clId="{EFA71D60-5E7E-4904-95AC-26D4749C65EF}" dt="2023-09-19T01:01:46.820" v="472" actId="478"/>
        <pc:sldMkLst>
          <pc:docMk/>
          <pc:sldMk cId="4271683815" sldId="301"/>
        </pc:sldMkLst>
        <pc:spChg chg="del">
          <ac:chgData name="Shukufa Musayeva" userId="925d085fcd50c50b" providerId="LiveId" clId="{EFA71D60-5E7E-4904-95AC-26D4749C65EF}" dt="2023-09-19T01:01:46.820" v="472" actId="478"/>
          <ac:spMkLst>
            <pc:docMk/>
            <pc:sldMk cId="4271683815" sldId="301"/>
            <ac:spMk id="4" creationId="{9F9740D1-199C-A0B0-290F-305828B9770F}"/>
          </ac:spMkLst>
        </pc:spChg>
      </pc:sldChg>
      <pc:sldChg chg="delSp mod">
        <pc:chgData name="Shukufa Musayeva" userId="925d085fcd50c50b" providerId="LiveId" clId="{EFA71D60-5E7E-4904-95AC-26D4749C65EF}" dt="2023-09-19T01:01:44.246" v="471" actId="478"/>
        <pc:sldMkLst>
          <pc:docMk/>
          <pc:sldMk cId="714711545" sldId="302"/>
        </pc:sldMkLst>
        <pc:spChg chg="del">
          <ac:chgData name="Shukufa Musayeva" userId="925d085fcd50c50b" providerId="LiveId" clId="{EFA71D60-5E7E-4904-95AC-26D4749C65EF}" dt="2023-09-19T01:01:44.246" v="471" actId="478"/>
          <ac:spMkLst>
            <pc:docMk/>
            <pc:sldMk cId="714711545" sldId="302"/>
            <ac:spMk id="4" creationId="{A481AC1C-A59F-A61E-7407-87C3078AC324}"/>
          </ac:spMkLst>
        </pc:spChg>
      </pc:sldChg>
      <pc:sldChg chg="addSp delSp modSp mod">
        <pc:chgData name="Shukufa Musayeva" userId="925d085fcd50c50b" providerId="LiveId" clId="{EFA71D60-5E7E-4904-95AC-26D4749C65EF}" dt="2023-09-19T00:58:48.872" v="470" actId="1076"/>
        <pc:sldMkLst>
          <pc:docMk/>
          <pc:sldMk cId="3039093598" sldId="303"/>
        </pc:sldMkLst>
        <pc:spChg chg="mod">
          <ac:chgData name="Shukufa Musayeva" userId="925d085fcd50c50b" providerId="LiveId" clId="{EFA71D60-5E7E-4904-95AC-26D4749C65EF}" dt="2023-09-19T00:58:25.649" v="463" actId="1076"/>
          <ac:spMkLst>
            <pc:docMk/>
            <pc:sldMk cId="3039093598" sldId="303"/>
            <ac:spMk id="3" creationId="{5C265CEC-C6EF-E878-05B9-C312B97FD5CC}"/>
          </ac:spMkLst>
        </pc:spChg>
        <pc:spChg chg="del">
          <ac:chgData name="Shukufa Musayeva" userId="925d085fcd50c50b" providerId="LiveId" clId="{EFA71D60-5E7E-4904-95AC-26D4749C65EF}" dt="2023-09-19T00:58:17.041" v="461" actId="478"/>
          <ac:spMkLst>
            <pc:docMk/>
            <pc:sldMk cId="3039093598" sldId="303"/>
            <ac:spMk id="4" creationId="{C8CC2E23-62CB-12CA-3CA4-AD8CDE16C4E5}"/>
          </ac:spMkLst>
        </pc:spChg>
        <pc:spChg chg="mod">
          <ac:chgData name="Shukufa Musayeva" userId="925d085fcd50c50b" providerId="LiveId" clId="{EFA71D60-5E7E-4904-95AC-26D4749C65EF}" dt="2023-09-19T00:58:32.075" v="465" actId="27636"/>
          <ac:spMkLst>
            <pc:docMk/>
            <pc:sldMk cId="3039093598" sldId="303"/>
            <ac:spMk id="5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58:34.278" v="467" actId="1076"/>
          <ac:spMkLst>
            <pc:docMk/>
            <pc:sldMk cId="3039093598" sldId="303"/>
            <ac:spMk id="6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58:38.370" v="468" actId="1076"/>
          <ac:spMkLst>
            <pc:docMk/>
            <pc:sldMk cId="3039093598" sldId="303"/>
            <ac:spMk id="7" creationId="{00000000-0000-0000-0000-000000000000}"/>
          </ac:spMkLst>
        </pc:spChg>
        <pc:picChg chg="add mod">
          <ac:chgData name="Shukufa Musayeva" userId="925d085fcd50c50b" providerId="LiveId" clId="{EFA71D60-5E7E-4904-95AC-26D4749C65EF}" dt="2023-09-19T00:58:48.872" v="470" actId="1076"/>
          <ac:picMkLst>
            <pc:docMk/>
            <pc:sldMk cId="3039093598" sldId="303"/>
            <ac:picMk id="8" creationId="{DE48B278-87C1-9375-E13A-2C8BDEBBA883}"/>
          </ac:picMkLst>
        </pc:picChg>
        <pc:picChg chg="add mod">
          <ac:chgData name="Shukufa Musayeva" userId="925d085fcd50c50b" providerId="LiveId" clId="{EFA71D60-5E7E-4904-95AC-26D4749C65EF}" dt="2023-09-19T00:58:42.881" v="469" actId="1076"/>
          <ac:picMkLst>
            <pc:docMk/>
            <pc:sldMk cId="3039093598" sldId="303"/>
            <ac:picMk id="9" creationId="{F8C7F399-7EF6-FB6B-0586-0AEEF55BD92D}"/>
          </ac:picMkLst>
        </pc:picChg>
      </pc:sldChg>
      <pc:sldChg chg="delSp modSp mod">
        <pc:chgData name="Shukufa Musayeva" userId="925d085fcd50c50b" providerId="LiveId" clId="{EFA71D60-5E7E-4904-95AC-26D4749C65EF}" dt="2023-09-19T00:58:08.612" v="460" actId="1076"/>
        <pc:sldMkLst>
          <pc:docMk/>
          <pc:sldMk cId="3132430384" sldId="304"/>
        </pc:sldMkLst>
        <pc:spChg chg="mod">
          <ac:chgData name="Shukufa Musayeva" userId="925d085fcd50c50b" providerId="LiveId" clId="{EFA71D60-5E7E-4904-95AC-26D4749C65EF}" dt="2023-09-19T00:57:51.034" v="454" actId="27636"/>
          <ac:spMkLst>
            <pc:docMk/>
            <pc:sldMk cId="3132430384" sldId="304"/>
            <ac:spMk id="3" creationId="{5C265CEC-C6EF-E878-05B9-C312B97FD5CC}"/>
          </ac:spMkLst>
        </pc:spChg>
        <pc:spChg chg="del">
          <ac:chgData name="Shukufa Musayeva" userId="925d085fcd50c50b" providerId="LiveId" clId="{EFA71D60-5E7E-4904-95AC-26D4749C65EF}" dt="2023-09-19T00:57:25.100" v="434" actId="478"/>
          <ac:spMkLst>
            <pc:docMk/>
            <pc:sldMk cId="3132430384" sldId="304"/>
            <ac:spMk id="4" creationId="{8BDE230C-1E7A-D967-F8DD-E731BD42F517}"/>
          </ac:spMkLst>
        </pc:spChg>
        <pc:spChg chg="mod">
          <ac:chgData name="Shukufa Musayeva" userId="925d085fcd50c50b" providerId="LiveId" clId="{EFA71D60-5E7E-4904-95AC-26D4749C65EF}" dt="2023-09-19T00:58:04.577" v="458" actId="27636"/>
          <ac:spMkLst>
            <pc:docMk/>
            <pc:sldMk cId="3132430384" sldId="304"/>
            <ac:spMk id="5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58:08.612" v="460" actId="1076"/>
          <ac:spMkLst>
            <pc:docMk/>
            <pc:sldMk cId="3132430384" sldId="304"/>
            <ac:spMk id="6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57:51.036" v="455" actId="27636"/>
          <ac:spMkLst>
            <pc:docMk/>
            <pc:sldMk cId="3132430384" sldId="304"/>
            <ac:spMk id="7" creationId="{00000000-0000-0000-0000-000000000000}"/>
          </ac:spMkLst>
        </pc:spChg>
      </pc:sldChg>
      <pc:sldChg chg="delSp modSp mod">
        <pc:chgData name="Shukufa Musayeva" userId="925d085fcd50c50b" providerId="LiveId" clId="{EFA71D60-5E7E-4904-95AC-26D4749C65EF}" dt="2023-09-19T00:57:19.972" v="433" actId="1076"/>
        <pc:sldMkLst>
          <pc:docMk/>
          <pc:sldMk cId="2354480744" sldId="305"/>
        </pc:sldMkLst>
        <pc:spChg chg="mod">
          <ac:chgData name="Shukufa Musayeva" userId="925d085fcd50c50b" providerId="LiveId" clId="{EFA71D60-5E7E-4904-95AC-26D4749C65EF}" dt="2023-09-19T00:57:19.972" v="433" actId="1076"/>
          <ac:spMkLst>
            <pc:docMk/>
            <pc:sldMk cId="2354480744" sldId="305"/>
            <ac:spMk id="3" creationId="{5C265CEC-C6EF-E878-05B9-C312B97FD5CC}"/>
          </ac:spMkLst>
        </pc:spChg>
        <pc:spChg chg="del">
          <ac:chgData name="Shukufa Musayeva" userId="925d085fcd50c50b" providerId="LiveId" clId="{EFA71D60-5E7E-4904-95AC-26D4749C65EF}" dt="2023-09-19T00:57:04.724" v="430" actId="478"/>
          <ac:spMkLst>
            <pc:docMk/>
            <pc:sldMk cId="2354480744" sldId="305"/>
            <ac:spMk id="4" creationId="{1C10849A-E9DB-6B97-DA0A-3005527A58DD}"/>
          </ac:spMkLst>
        </pc:spChg>
        <pc:spChg chg="mod">
          <ac:chgData name="Shukufa Musayeva" userId="925d085fcd50c50b" providerId="LiveId" clId="{EFA71D60-5E7E-4904-95AC-26D4749C65EF}" dt="2023-09-19T00:57:09.125" v="431" actId="1076"/>
          <ac:spMkLst>
            <pc:docMk/>
            <pc:sldMk cId="2354480744" sldId="305"/>
            <ac:spMk id="6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57:13.852" v="432" actId="1076"/>
          <ac:spMkLst>
            <pc:docMk/>
            <pc:sldMk cId="2354480744" sldId="305"/>
            <ac:spMk id="7" creationId="{00000000-0000-0000-0000-000000000000}"/>
          </ac:spMkLst>
        </pc:spChg>
      </pc:sldChg>
      <pc:sldChg chg="delSp modSp mod">
        <pc:chgData name="Shukufa Musayeva" userId="925d085fcd50c50b" providerId="LiveId" clId="{EFA71D60-5E7E-4904-95AC-26D4749C65EF}" dt="2023-09-19T00:56:51.268" v="428" actId="1076"/>
        <pc:sldMkLst>
          <pc:docMk/>
          <pc:sldMk cId="3555341782" sldId="306"/>
        </pc:sldMkLst>
        <pc:spChg chg="mod">
          <ac:chgData name="Shukufa Musayeva" userId="925d085fcd50c50b" providerId="LiveId" clId="{EFA71D60-5E7E-4904-95AC-26D4749C65EF}" dt="2023-09-19T00:56:51.268" v="428" actId="1076"/>
          <ac:spMkLst>
            <pc:docMk/>
            <pc:sldMk cId="3555341782" sldId="306"/>
            <ac:spMk id="2" creationId="{00000000-0000-0000-0000-000000000000}"/>
          </ac:spMkLst>
        </pc:spChg>
        <pc:spChg chg="mod">
          <ac:chgData name="Shukufa Musayeva" userId="925d085fcd50c50b" providerId="LiveId" clId="{EFA71D60-5E7E-4904-95AC-26D4749C65EF}" dt="2023-09-19T00:56:42.810" v="427" actId="14100"/>
          <ac:spMkLst>
            <pc:docMk/>
            <pc:sldMk cId="3555341782" sldId="306"/>
            <ac:spMk id="3" creationId="{00000000-0000-0000-0000-000000000000}"/>
          </ac:spMkLst>
        </pc:spChg>
        <pc:spChg chg="del">
          <ac:chgData name="Shukufa Musayeva" userId="925d085fcd50c50b" providerId="LiveId" clId="{EFA71D60-5E7E-4904-95AC-26D4749C65EF}" dt="2023-09-19T00:56:20.035" v="422" actId="478"/>
          <ac:spMkLst>
            <pc:docMk/>
            <pc:sldMk cId="3555341782" sldId="306"/>
            <ac:spMk id="4" creationId="{C752AB73-A9C6-F985-F102-8819C8DBFBDE}"/>
          </ac:spMkLst>
        </pc:spChg>
        <pc:cxnChg chg="mod">
          <ac:chgData name="Shukufa Musayeva" userId="925d085fcd50c50b" providerId="LiveId" clId="{EFA71D60-5E7E-4904-95AC-26D4749C65EF}" dt="2023-09-19T00:56:51.268" v="428" actId="1076"/>
          <ac:cxnSpMkLst>
            <pc:docMk/>
            <pc:sldMk cId="3555341782" sldId="306"/>
            <ac:cxnSpMk id="5" creationId="{00000000-0000-0000-0000-000000000000}"/>
          </ac:cxnSpMkLst>
        </pc:cxnChg>
      </pc:sldChg>
      <pc:sldChg chg="delSp mod">
        <pc:chgData name="Shukufa Musayeva" userId="925d085fcd50c50b" providerId="LiveId" clId="{EFA71D60-5E7E-4904-95AC-26D4749C65EF}" dt="2023-09-18T21:24:08.206" v="106" actId="478"/>
        <pc:sldMkLst>
          <pc:docMk/>
          <pc:sldMk cId="3532285987" sldId="307"/>
        </pc:sldMkLst>
        <pc:spChg chg="del">
          <ac:chgData name="Shukufa Musayeva" userId="925d085fcd50c50b" providerId="LiveId" clId="{EFA71D60-5E7E-4904-95AC-26D4749C65EF}" dt="2023-09-18T21:24:08.206" v="106" actId="478"/>
          <ac:spMkLst>
            <pc:docMk/>
            <pc:sldMk cId="3532285987" sldId="307"/>
            <ac:spMk id="4" creationId="{1911C200-30E7-91EB-ED57-81AC9A0138C8}"/>
          </ac:spMkLst>
        </pc:spChg>
      </pc:sldChg>
      <pc:sldChg chg="delSp modSp mod">
        <pc:chgData name="Shukufa Musayeva" userId="925d085fcd50c50b" providerId="LiveId" clId="{EFA71D60-5E7E-4904-95AC-26D4749C65EF}" dt="2023-09-18T21:23:54.565" v="105" actId="5793"/>
        <pc:sldMkLst>
          <pc:docMk/>
          <pc:sldMk cId="2631487648" sldId="308"/>
        </pc:sldMkLst>
        <pc:spChg chg="mod">
          <ac:chgData name="Shukufa Musayeva" userId="925d085fcd50c50b" providerId="LiveId" clId="{EFA71D60-5E7E-4904-95AC-26D4749C65EF}" dt="2023-09-18T21:23:54.565" v="105" actId="5793"/>
          <ac:spMkLst>
            <pc:docMk/>
            <pc:sldMk cId="2631487648" sldId="308"/>
            <ac:spMk id="3" creationId="{5C265CEC-C6EF-E878-05B9-C312B97FD5CC}"/>
          </ac:spMkLst>
        </pc:spChg>
        <pc:spChg chg="del">
          <ac:chgData name="Shukufa Musayeva" userId="925d085fcd50c50b" providerId="LiveId" clId="{EFA71D60-5E7E-4904-95AC-26D4749C65EF}" dt="2023-09-18T21:23:41.137" v="102" actId="478"/>
          <ac:spMkLst>
            <pc:docMk/>
            <pc:sldMk cId="2631487648" sldId="308"/>
            <ac:spMk id="4" creationId="{C543000B-2265-FFC1-9C9A-096DDB194BBF}"/>
          </ac:spMkLst>
        </pc:spChg>
      </pc:sldChg>
      <pc:sldMasterChg chg="addSp modSp mod">
        <pc:chgData name="Shukufa Musayeva" userId="925d085fcd50c50b" providerId="LiveId" clId="{EFA71D60-5E7E-4904-95AC-26D4749C65EF}" dt="2023-09-18T21:21:33.949" v="84" actId="1038"/>
        <pc:sldMasterMkLst>
          <pc:docMk/>
          <pc:sldMasterMk cId="2944639081" sldId="2147483660"/>
        </pc:sldMasterMkLst>
        <pc:spChg chg="add mod">
          <ac:chgData name="Shukufa Musayeva" userId="925d085fcd50c50b" providerId="LiveId" clId="{EFA71D60-5E7E-4904-95AC-26D4749C65EF}" dt="2023-09-18T21:21:33.949" v="84" actId="1038"/>
          <ac:spMkLst>
            <pc:docMk/>
            <pc:sldMasterMk cId="2944639081" sldId="2147483660"/>
            <ac:spMk id="2" creationId="{5E050B6C-6341-586D-E6A7-B575418CF1C5}"/>
          </ac:spMkLst>
        </pc:spChg>
        <pc:spChg chg="mod">
          <ac:chgData name="Shukufa Musayeva" userId="925d085fcd50c50b" providerId="LiveId" clId="{EFA71D60-5E7E-4904-95AC-26D4749C65EF}" dt="2023-09-18T21:20:23.901" v="38" actId="404"/>
          <ac:spMkLst>
            <pc:docMk/>
            <pc:sldMasterMk cId="2944639081" sldId="2147483660"/>
            <ac:spMk id="9" creationId="{C3516C28-3E65-4AAB-A130-1AED07BD90AB}"/>
          </ac:spMkLst>
        </pc:sp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1BC3E2-BF04-4E07-BD3A-14D817E697E8}" type="doc">
      <dgm:prSet loTypeId="urn:microsoft.com/office/officeart/2005/8/layout/hProcess4" loCatId="process" qsTypeId="urn:microsoft.com/office/officeart/2005/8/quickstyle/simple3" qsCatId="simple" csTypeId="urn:microsoft.com/office/officeart/2005/8/colors/accent5_3" csCatId="accent5" phldr="1"/>
      <dgm:spPr/>
      <dgm:t>
        <a:bodyPr/>
        <a:lstStyle/>
        <a:p>
          <a:endParaRPr lang="en-US"/>
        </a:p>
      </dgm:t>
    </dgm:pt>
    <dgm:pt modelId="{F8064BE4-98DE-4EE6-A08A-4866440EF35D}">
      <dgm:prSet phldrT="[Text]" custT="1"/>
      <dgm:spPr/>
      <dgm:t>
        <a:bodyPr/>
        <a:lstStyle/>
        <a:p>
          <a:r>
            <a:rPr lang="ru-RU" sz="2800" b="1" dirty="0"/>
            <a:t>Бессимптомное </a:t>
          </a:r>
          <a:endParaRPr lang="en-US" sz="2800" b="1" dirty="0"/>
        </a:p>
      </dgm:t>
    </dgm:pt>
    <dgm:pt modelId="{BF57C3D3-CE14-47BA-9988-083D10BA2E0D}" type="parTrans" cxnId="{4BEBF0D7-D9B7-4096-849F-8220C8568436}">
      <dgm:prSet/>
      <dgm:spPr/>
      <dgm:t>
        <a:bodyPr/>
        <a:lstStyle/>
        <a:p>
          <a:endParaRPr lang="en-US"/>
        </a:p>
      </dgm:t>
    </dgm:pt>
    <dgm:pt modelId="{646C4D1D-665A-4872-A494-3FEB70829238}" type="sibTrans" cxnId="{4BEBF0D7-D9B7-4096-849F-8220C8568436}">
      <dgm:prSet/>
      <dgm:spPr/>
      <dgm:t>
        <a:bodyPr/>
        <a:lstStyle/>
        <a:p>
          <a:endParaRPr lang="en-US"/>
        </a:p>
      </dgm:t>
    </dgm:pt>
    <dgm:pt modelId="{10A50734-C212-4104-AF85-208C75DF37DC}">
      <dgm:prSet phldrT="[Text]" custT="1"/>
      <dgm:spPr/>
      <dgm:t>
        <a:bodyPr/>
        <a:lstStyle/>
        <a:p>
          <a:r>
            <a:rPr lang="ru-RU" sz="2000" b="1" dirty="0">
              <a:latin typeface="Calibri" panose="020F0502020204030204" pitchFamily="34" charset="0"/>
            </a:rPr>
            <a:t>Если стеноз умеренный и происходит компенсация предсердия.</a:t>
          </a:r>
          <a:endParaRPr lang="en-US" sz="2000" b="1" dirty="0"/>
        </a:p>
      </dgm:t>
    </dgm:pt>
    <dgm:pt modelId="{A78940DF-9CAE-4DEC-9432-34D7E6327537}" type="parTrans" cxnId="{DA4C41B6-50D2-40DA-B0BF-62BC9390541A}">
      <dgm:prSet/>
      <dgm:spPr/>
      <dgm:t>
        <a:bodyPr/>
        <a:lstStyle/>
        <a:p>
          <a:endParaRPr lang="en-US"/>
        </a:p>
      </dgm:t>
    </dgm:pt>
    <dgm:pt modelId="{BCF4BA43-E086-4E6F-8475-F91A50C7E5F6}" type="sibTrans" cxnId="{DA4C41B6-50D2-40DA-B0BF-62BC9390541A}">
      <dgm:prSet/>
      <dgm:spPr/>
      <dgm:t>
        <a:bodyPr/>
        <a:lstStyle/>
        <a:p>
          <a:endParaRPr lang="en-US"/>
        </a:p>
      </dgm:t>
    </dgm:pt>
    <dgm:pt modelId="{D8CFDF23-F9D1-4AF0-AC5C-08C48C924115}">
      <dgm:prSet phldrT="[Text]" custT="1"/>
      <dgm:spPr/>
      <dgm:t>
        <a:bodyPr/>
        <a:lstStyle/>
        <a:p>
          <a:r>
            <a:rPr lang="ru-RU" sz="1400" b="1" dirty="0"/>
            <a:t>Иногда этот процесс занимает 10-3- лет</a:t>
          </a:r>
          <a:endParaRPr lang="en-US" sz="1400" b="1" dirty="0"/>
        </a:p>
      </dgm:t>
    </dgm:pt>
    <dgm:pt modelId="{F3B9A465-8851-4FE8-B20C-F92EF7863A4F}" type="parTrans" cxnId="{9E12656C-B5FF-497B-832A-576C8578BF1C}">
      <dgm:prSet/>
      <dgm:spPr/>
      <dgm:t>
        <a:bodyPr/>
        <a:lstStyle/>
        <a:p>
          <a:endParaRPr lang="en-US"/>
        </a:p>
      </dgm:t>
    </dgm:pt>
    <dgm:pt modelId="{0F797BA5-583F-4231-AE05-C64BF1C7E489}" type="sibTrans" cxnId="{9E12656C-B5FF-497B-832A-576C8578BF1C}">
      <dgm:prSet/>
      <dgm:spPr/>
      <dgm:t>
        <a:bodyPr/>
        <a:lstStyle/>
        <a:p>
          <a:endParaRPr lang="en-US"/>
        </a:p>
      </dgm:t>
    </dgm:pt>
    <dgm:pt modelId="{7E37C860-31BC-4D61-BF33-DEC6FF3F65F1}">
      <dgm:prSet phldrT="[Text]" custT="1"/>
      <dgm:spPr/>
      <dgm:t>
        <a:bodyPr/>
        <a:lstStyle/>
        <a:p>
          <a:r>
            <a:rPr lang="ru-RU" sz="1800" b="1" dirty="0">
              <a:latin typeface="Calibri" panose="020F0502020204030204" pitchFamily="34" charset="0"/>
            </a:rPr>
            <a:t>По мере увеличения стеноза и декомпенсации предсердия начинают проявляться симптомы.</a:t>
          </a:r>
          <a:endParaRPr lang="en-US" sz="1800" b="1" dirty="0"/>
        </a:p>
      </dgm:t>
    </dgm:pt>
    <dgm:pt modelId="{B6B8A999-EB22-428A-A64E-7F5238BA805F}" type="parTrans" cxnId="{7760C22F-C8F4-4A79-8864-55C1676FAD7E}">
      <dgm:prSet/>
      <dgm:spPr/>
      <dgm:t>
        <a:bodyPr/>
        <a:lstStyle/>
        <a:p>
          <a:endParaRPr lang="en-US"/>
        </a:p>
      </dgm:t>
    </dgm:pt>
    <dgm:pt modelId="{91AD5B92-88E0-4FC1-A3CC-E36804883C69}" type="sibTrans" cxnId="{7760C22F-C8F4-4A79-8864-55C1676FAD7E}">
      <dgm:prSet/>
      <dgm:spPr/>
      <dgm:t>
        <a:bodyPr/>
        <a:lstStyle/>
        <a:p>
          <a:endParaRPr lang="en-US"/>
        </a:p>
      </dgm:t>
    </dgm:pt>
    <dgm:pt modelId="{8C2E347F-3467-45FC-B016-14D541D95634}">
      <dgm:prSet phldrT="[Text]" custT="1"/>
      <dgm:spPr/>
      <dgm:t>
        <a:bodyPr/>
        <a:lstStyle/>
        <a:p>
          <a:r>
            <a:rPr lang="ru-RU" sz="1800" b="1" dirty="0">
              <a:latin typeface="Calibri" panose="020F0502020204030204" pitchFamily="34" charset="0"/>
            </a:rPr>
            <a:t>Другие симптомы сердечной недостаточности</a:t>
          </a:r>
        </a:p>
        <a:p>
          <a:endParaRPr lang="en-US" sz="1800" b="1" dirty="0"/>
        </a:p>
      </dgm:t>
    </dgm:pt>
    <dgm:pt modelId="{6924FB87-2266-4EA3-8F37-5C0C29371EEC}" type="parTrans" cxnId="{D603BC2B-80E1-450D-B831-02E67E82619B}">
      <dgm:prSet/>
      <dgm:spPr/>
      <dgm:t>
        <a:bodyPr/>
        <a:lstStyle/>
        <a:p>
          <a:endParaRPr lang="en-US"/>
        </a:p>
      </dgm:t>
    </dgm:pt>
    <dgm:pt modelId="{80E93349-F770-428B-B7B3-740D0EB23E5B}" type="sibTrans" cxnId="{D603BC2B-80E1-450D-B831-02E67E82619B}">
      <dgm:prSet/>
      <dgm:spPr/>
      <dgm:t>
        <a:bodyPr/>
        <a:lstStyle/>
        <a:p>
          <a:endParaRPr lang="en-US"/>
        </a:p>
      </dgm:t>
    </dgm:pt>
    <dgm:pt modelId="{35D0D2E3-84AD-48A8-8AB6-527D6A910068}">
      <dgm:prSet phldrT="[Text]" custT="1"/>
      <dgm:spPr/>
      <dgm:t>
        <a:bodyPr/>
        <a:lstStyle/>
        <a:p>
          <a:r>
            <a:rPr lang="ru-RU" sz="1800" b="1" dirty="0">
              <a:latin typeface="Calibri" panose="020F0502020204030204" pitchFamily="34" charset="0"/>
            </a:rPr>
            <a:t>Первыми симптомами являются одышка и </a:t>
          </a:r>
          <a:r>
            <a:rPr lang="ru-RU" sz="1800" b="1" dirty="0" err="1">
              <a:latin typeface="Calibri" panose="020F0502020204030204" pitchFamily="34" charset="0"/>
            </a:rPr>
            <a:t>ортопноэ</a:t>
          </a:r>
          <a:r>
            <a:rPr lang="ru-RU" sz="1800" b="1" dirty="0">
              <a:latin typeface="Calibri" panose="020F0502020204030204" pitchFamily="34" charset="0"/>
            </a:rPr>
            <a:t>. </a:t>
          </a:r>
          <a:endParaRPr lang="en-US" sz="1800" b="1" dirty="0"/>
        </a:p>
      </dgm:t>
    </dgm:pt>
    <dgm:pt modelId="{C38CAFB7-6F1C-4218-BA18-823DBF8749C4}" type="parTrans" cxnId="{7D9D8CA8-B231-42C1-9150-AD5B8F29E589}">
      <dgm:prSet/>
      <dgm:spPr/>
      <dgm:t>
        <a:bodyPr/>
        <a:lstStyle/>
        <a:p>
          <a:endParaRPr lang="en-US"/>
        </a:p>
      </dgm:t>
    </dgm:pt>
    <dgm:pt modelId="{604B9321-F9AF-474B-9B65-E2B9C12BEFEF}" type="sibTrans" cxnId="{7D9D8CA8-B231-42C1-9150-AD5B8F29E589}">
      <dgm:prSet/>
      <dgm:spPr/>
      <dgm:t>
        <a:bodyPr/>
        <a:lstStyle/>
        <a:p>
          <a:endParaRPr lang="en-US"/>
        </a:p>
      </dgm:t>
    </dgm:pt>
    <dgm:pt modelId="{B35EE335-AD87-46BF-8771-47A879218E52}">
      <dgm:prSet phldrT="[Text]" custT="1"/>
      <dgm:spPr/>
      <dgm:t>
        <a:bodyPr/>
        <a:lstStyle/>
        <a:p>
          <a:r>
            <a:rPr lang="ru-RU" sz="1800" b="1" dirty="0">
              <a:latin typeface="Calibri" panose="020F0502020204030204" pitchFamily="34" charset="0"/>
            </a:rPr>
            <a:t>На поздних стадиях развиваются слабость, усиленное сердцебиение, ночная одышка.</a:t>
          </a:r>
          <a:endParaRPr lang="en-US" sz="1800" b="1" dirty="0"/>
        </a:p>
      </dgm:t>
    </dgm:pt>
    <dgm:pt modelId="{A417AC31-151F-41F3-A06C-DA85E0778E2B}" type="parTrans" cxnId="{5F594C9F-E13E-488B-8E31-8958A384088A}">
      <dgm:prSet/>
      <dgm:spPr/>
      <dgm:t>
        <a:bodyPr/>
        <a:lstStyle/>
        <a:p>
          <a:endParaRPr lang="ru-RU"/>
        </a:p>
      </dgm:t>
    </dgm:pt>
    <dgm:pt modelId="{DDFCD57F-17B9-4DD2-8F84-DD225DC17EF8}" type="sibTrans" cxnId="{5F594C9F-E13E-488B-8E31-8958A384088A}">
      <dgm:prSet/>
      <dgm:spPr/>
      <dgm:t>
        <a:bodyPr/>
        <a:lstStyle/>
        <a:p>
          <a:endParaRPr lang="ru-RU"/>
        </a:p>
      </dgm:t>
    </dgm:pt>
    <dgm:pt modelId="{84AE1DF3-D634-46AA-A5EC-66A4B279C4E5}" type="pres">
      <dgm:prSet presAssocID="{D91BC3E2-BF04-4E07-BD3A-14D817E697E8}" presName="Name0" presStyleCnt="0">
        <dgm:presLayoutVars>
          <dgm:dir/>
          <dgm:animLvl val="lvl"/>
          <dgm:resizeHandles val="exact"/>
        </dgm:presLayoutVars>
      </dgm:prSet>
      <dgm:spPr/>
    </dgm:pt>
    <dgm:pt modelId="{786F7802-B1D1-4B80-B9C9-BC5A37EB255F}" type="pres">
      <dgm:prSet presAssocID="{D91BC3E2-BF04-4E07-BD3A-14D817E697E8}" presName="tSp" presStyleCnt="0"/>
      <dgm:spPr/>
    </dgm:pt>
    <dgm:pt modelId="{9FF4D6CF-7FFB-48E5-A5B1-616554A1EAF0}" type="pres">
      <dgm:prSet presAssocID="{D91BC3E2-BF04-4E07-BD3A-14D817E697E8}" presName="bSp" presStyleCnt="0"/>
      <dgm:spPr/>
    </dgm:pt>
    <dgm:pt modelId="{2A4823A7-0F00-4739-B202-E11118575EB1}" type="pres">
      <dgm:prSet presAssocID="{D91BC3E2-BF04-4E07-BD3A-14D817E697E8}" presName="process" presStyleCnt="0"/>
      <dgm:spPr/>
    </dgm:pt>
    <dgm:pt modelId="{CFFC216C-D5B2-4E30-97A2-AE6C55C930A8}" type="pres">
      <dgm:prSet presAssocID="{F8064BE4-98DE-4EE6-A08A-4866440EF35D}" presName="composite1" presStyleCnt="0"/>
      <dgm:spPr/>
    </dgm:pt>
    <dgm:pt modelId="{D50A38F4-5F58-4101-A2A7-F84C122E6581}" type="pres">
      <dgm:prSet presAssocID="{F8064BE4-98DE-4EE6-A08A-4866440EF35D}" presName="dummyNode1" presStyleLbl="node1" presStyleIdx="0" presStyleCnt="3"/>
      <dgm:spPr/>
    </dgm:pt>
    <dgm:pt modelId="{D8726393-C001-4473-9800-E32B0856A245}" type="pres">
      <dgm:prSet presAssocID="{F8064BE4-98DE-4EE6-A08A-4866440EF35D}" presName="childNode1" presStyleLbl="bgAcc1" presStyleIdx="0" presStyleCnt="3">
        <dgm:presLayoutVars>
          <dgm:bulletEnabled val="1"/>
        </dgm:presLayoutVars>
      </dgm:prSet>
      <dgm:spPr/>
    </dgm:pt>
    <dgm:pt modelId="{E6110608-248E-49F6-82A1-FDCA49BFF016}" type="pres">
      <dgm:prSet presAssocID="{F8064BE4-98DE-4EE6-A08A-4866440EF35D}" presName="childNode1tx" presStyleLbl="bgAcc1" presStyleIdx="0" presStyleCnt="3">
        <dgm:presLayoutVars>
          <dgm:bulletEnabled val="1"/>
        </dgm:presLayoutVars>
      </dgm:prSet>
      <dgm:spPr/>
    </dgm:pt>
    <dgm:pt modelId="{F21BDA8C-3355-4519-B376-C226536CB0C1}" type="pres">
      <dgm:prSet presAssocID="{F8064BE4-98DE-4EE6-A08A-4866440EF35D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6D37210D-20F8-486A-B03F-C8F0D034F1B0}" type="pres">
      <dgm:prSet presAssocID="{F8064BE4-98DE-4EE6-A08A-4866440EF35D}" presName="connSite1" presStyleCnt="0"/>
      <dgm:spPr/>
    </dgm:pt>
    <dgm:pt modelId="{A46E3B40-23E7-4834-AD04-64254E2C4FDF}" type="pres">
      <dgm:prSet presAssocID="{646C4D1D-665A-4872-A494-3FEB70829238}" presName="Name9" presStyleLbl="sibTrans2D1" presStyleIdx="0" presStyleCnt="2"/>
      <dgm:spPr/>
    </dgm:pt>
    <dgm:pt modelId="{D5886E95-A7B7-4C59-AC3C-570F1EC3DEC7}" type="pres">
      <dgm:prSet presAssocID="{D8CFDF23-F9D1-4AF0-AC5C-08C48C924115}" presName="composite2" presStyleCnt="0"/>
      <dgm:spPr/>
    </dgm:pt>
    <dgm:pt modelId="{5C289A51-D9D7-4919-A9A6-3FF6DEA82C7D}" type="pres">
      <dgm:prSet presAssocID="{D8CFDF23-F9D1-4AF0-AC5C-08C48C924115}" presName="dummyNode2" presStyleLbl="node1" presStyleIdx="0" presStyleCnt="3"/>
      <dgm:spPr/>
    </dgm:pt>
    <dgm:pt modelId="{F7285FC2-CD11-480E-8DED-1636CAC636B5}" type="pres">
      <dgm:prSet presAssocID="{D8CFDF23-F9D1-4AF0-AC5C-08C48C924115}" presName="childNode2" presStyleLbl="bgAcc1" presStyleIdx="1" presStyleCnt="3" custScaleY="131769">
        <dgm:presLayoutVars>
          <dgm:bulletEnabled val="1"/>
        </dgm:presLayoutVars>
      </dgm:prSet>
      <dgm:spPr/>
    </dgm:pt>
    <dgm:pt modelId="{3C574B5E-F4A8-4BF9-AB32-0EA206FF8A46}" type="pres">
      <dgm:prSet presAssocID="{D8CFDF23-F9D1-4AF0-AC5C-08C48C924115}" presName="childNode2tx" presStyleLbl="bgAcc1" presStyleIdx="1" presStyleCnt="3">
        <dgm:presLayoutVars>
          <dgm:bulletEnabled val="1"/>
        </dgm:presLayoutVars>
      </dgm:prSet>
      <dgm:spPr/>
    </dgm:pt>
    <dgm:pt modelId="{392957C6-B3E7-4C84-BE0E-2D91A907D94D}" type="pres">
      <dgm:prSet presAssocID="{D8CFDF23-F9D1-4AF0-AC5C-08C48C924115}" presName="parentNode2" presStyleLbl="node1" presStyleIdx="1" presStyleCnt="3">
        <dgm:presLayoutVars>
          <dgm:chMax val="0"/>
          <dgm:bulletEnabled val="1"/>
        </dgm:presLayoutVars>
      </dgm:prSet>
      <dgm:spPr/>
    </dgm:pt>
    <dgm:pt modelId="{A64D41CF-B7E0-4D9F-A45A-1F93513706C0}" type="pres">
      <dgm:prSet presAssocID="{D8CFDF23-F9D1-4AF0-AC5C-08C48C924115}" presName="connSite2" presStyleCnt="0"/>
      <dgm:spPr/>
    </dgm:pt>
    <dgm:pt modelId="{A95747B3-50BF-45C7-93EC-9A450F0376F9}" type="pres">
      <dgm:prSet presAssocID="{0F797BA5-583F-4231-AE05-C64BF1C7E489}" presName="Name18" presStyleLbl="sibTrans2D1" presStyleIdx="1" presStyleCnt="2"/>
      <dgm:spPr/>
    </dgm:pt>
    <dgm:pt modelId="{DD4C6D8B-9D49-44F9-A19E-B125AD940C33}" type="pres">
      <dgm:prSet presAssocID="{8C2E347F-3467-45FC-B016-14D541D95634}" presName="composite1" presStyleCnt="0"/>
      <dgm:spPr/>
    </dgm:pt>
    <dgm:pt modelId="{8D0228C3-9C49-4CC3-8214-F1178D9FD273}" type="pres">
      <dgm:prSet presAssocID="{8C2E347F-3467-45FC-B016-14D541D95634}" presName="dummyNode1" presStyleLbl="node1" presStyleIdx="1" presStyleCnt="3"/>
      <dgm:spPr/>
    </dgm:pt>
    <dgm:pt modelId="{BB485CD7-7AD4-4F13-B658-0733576AA763}" type="pres">
      <dgm:prSet presAssocID="{8C2E347F-3467-45FC-B016-14D541D95634}" presName="childNode1" presStyleLbl="bgAcc1" presStyleIdx="2" presStyleCnt="3" custScaleY="130421">
        <dgm:presLayoutVars>
          <dgm:bulletEnabled val="1"/>
        </dgm:presLayoutVars>
      </dgm:prSet>
      <dgm:spPr/>
    </dgm:pt>
    <dgm:pt modelId="{969C2F26-B198-43A6-8860-3B7CEA6A5C80}" type="pres">
      <dgm:prSet presAssocID="{8C2E347F-3467-45FC-B016-14D541D95634}" presName="childNode1tx" presStyleLbl="bgAcc1" presStyleIdx="2" presStyleCnt="3">
        <dgm:presLayoutVars>
          <dgm:bulletEnabled val="1"/>
        </dgm:presLayoutVars>
      </dgm:prSet>
      <dgm:spPr/>
    </dgm:pt>
    <dgm:pt modelId="{63BD8005-F190-4350-A2D3-C009E2211286}" type="pres">
      <dgm:prSet presAssocID="{8C2E347F-3467-45FC-B016-14D541D95634}" presName="parentNode1" presStyleLbl="node1" presStyleIdx="2" presStyleCnt="3" custScaleX="118439" custScaleY="104934" custLinFactNeighborX="-1993" custLinFactNeighborY="26306">
        <dgm:presLayoutVars>
          <dgm:chMax val="1"/>
          <dgm:bulletEnabled val="1"/>
        </dgm:presLayoutVars>
      </dgm:prSet>
      <dgm:spPr/>
    </dgm:pt>
    <dgm:pt modelId="{FED0381F-EDD3-4632-8AD3-313C7F1F44AE}" type="pres">
      <dgm:prSet presAssocID="{8C2E347F-3467-45FC-B016-14D541D95634}" presName="connSite1" presStyleCnt="0"/>
      <dgm:spPr/>
    </dgm:pt>
  </dgm:ptLst>
  <dgm:cxnLst>
    <dgm:cxn modelId="{AE321C0C-D271-4174-B11F-9ACECC9EF681}" type="presOf" srcId="{8C2E347F-3467-45FC-B016-14D541D95634}" destId="{63BD8005-F190-4350-A2D3-C009E2211286}" srcOrd="0" destOrd="0" presId="urn:microsoft.com/office/officeart/2005/8/layout/hProcess4"/>
    <dgm:cxn modelId="{45D4F91C-0B5C-43BA-A85A-8EE3F41570F4}" type="presOf" srcId="{D8CFDF23-F9D1-4AF0-AC5C-08C48C924115}" destId="{392957C6-B3E7-4C84-BE0E-2D91A907D94D}" srcOrd="0" destOrd="0" presId="urn:microsoft.com/office/officeart/2005/8/layout/hProcess4"/>
    <dgm:cxn modelId="{A3DD8528-C546-44D5-B82A-6877DE3E76CF}" type="presOf" srcId="{D91BC3E2-BF04-4E07-BD3A-14D817E697E8}" destId="{84AE1DF3-D634-46AA-A5EC-66A4B279C4E5}" srcOrd="0" destOrd="0" presId="urn:microsoft.com/office/officeart/2005/8/layout/hProcess4"/>
    <dgm:cxn modelId="{D603BC2B-80E1-450D-B831-02E67E82619B}" srcId="{D91BC3E2-BF04-4E07-BD3A-14D817E697E8}" destId="{8C2E347F-3467-45FC-B016-14D541D95634}" srcOrd="2" destOrd="0" parTransId="{6924FB87-2266-4EA3-8F37-5C0C29371EEC}" sibTransId="{80E93349-F770-428B-B7B3-740D0EB23E5B}"/>
    <dgm:cxn modelId="{7760C22F-C8F4-4A79-8864-55C1676FAD7E}" srcId="{D8CFDF23-F9D1-4AF0-AC5C-08C48C924115}" destId="{7E37C860-31BC-4D61-BF33-DEC6FF3F65F1}" srcOrd="0" destOrd="0" parTransId="{B6B8A999-EB22-428A-A64E-7F5238BA805F}" sibTransId="{91AD5B92-88E0-4FC1-A3CC-E36804883C69}"/>
    <dgm:cxn modelId="{4BBC6362-6FCB-4E71-A18D-36335AA078F9}" type="presOf" srcId="{646C4D1D-665A-4872-A494-3FEB70829238}" destId="{A46E3B40-23E7-4834-AD04-64254E2C4FDF}" srcOrd="0" destOrd="0" presId="urn:microsoft.com/office/officeart/2005/8/layout/hProcess4"/>
    <dgm:cxn modelId="{3AFEE662-4F48-4345-AAD7-66E1C8B09C1F}" type="presOf" srcId="{10A50734-C212-4104-AF85-208C75DF37DC}" destId="{E6110608-248E-49F6-82A1-FDCA49BFF016}" srcOrd="1" destOrd="0" presId="urn:microsoft.com/office/officeart/2005/8/layout/hProcess4"/>
    <dgm:cxn modelId="{9E12656C-B5FF-497B-832A-576C8578BF1C}" srcId="{D91BC3E2-BF04-4E07-BD3A-14D817E697E8}" destId="{D8CFDF23-F9D1-4AF0-AC5C-08C48C924115}" srcOrd="1" destOrd="0" parTransId="{F3B9A465-8851-4FE8-B20C-F92EF7863A4F}" sibTransId="{0F797BA5-583F-4231-AE05-C64BF1C7E489}"/>
    <dgm:cxn modelId="{AF709470-B60B-4BB0-87B2-CE67599C9C27}" type="presOf" srcId="{7E37C860-31BC-4D61-BF33-DEC6FF3F65F1}" destId="{3C574B5E-F4A8-4BF9-AB32-0EA206FF8A46}" srcOrd="1" destOrd="0" presId="urn:microsoft.com/office/officeart/2005/8/layout/hProcess4"/>
    <dgm:cxn modelId="{D72C7F51-7738-46E1-907A-81444EC1C148}" type="presOf" srcId="{B35EE335-AD87-46BF-8771-47A879218E52}" destId="{BB485CD7-7AD4-4F13-B658-0733576AA763}" srcOrd="0" destOrd="1" presId="urn:microsoft.com/office/officeart/2005/8/layout/hProcess4"/>
    <dgm:cxn modelId="{1BCDDD76-5CCA-47C1-83DB-B5E2EB6DF788}" type="presOf" srcId="{0F797BA5-583F-4231-AE05-C64BF1C7E489}" destId="{A95747B3-50BF-45C7-93EC-9A450F0376F9}" srcOrd="0" destOrd="0" presId="urn:microsoft.com/office/officeart/2005/8/layout/hProcess4"/>
    <dgm:cxn modelId="{DCFBE390-92B5-472A-9C93-33C09148F6D4}" type="presOf" srcId="{7E37C860-31BC-4D61-BF33-DEC6FF3F65F1}" destId="{F7285FC2-CD11-480E-8DED-1636CAC636B5}" srcOrd="0" destOrd="0" presId="urn:microsoft.com/office/officeart/2005/8/layout/hProcess4"/>
    <dgm:cxn modelId="{5F594C9F-E13E-488B-8E31-8958A384088A}" srcId="{8C2E347F-3467-45FC-B016-14D541D95634}" destId="{B35EE335-AD87-46BF-8771-47A879218E52}" srcOrd="1" destOrd="0" parTransId="{A417AC31-151F-41F3-A06C-DA85E0778E2B}" sibTransId="{DDFCD57F-17B9-4DD2-8F84-DD225DC17EF8}"/>
    <dgm:cxn modelId="{225EB6A3-C448-4D36-9C2A-56123C25B56D}" type="presOf" srcId="{B35EE335-AD87-46BF-8771-47A879218E52}" destId="{969C2F26-B198-43A6-8860-3B7CEA6A5C80}" srcOrd="1" destOrd="1" presId="urn:microsoft.com/office/officeart/2005/8/layout/hProcess4"/>
    <dgm:cxn modelId="{7D9D8CA8-B231-42C1-9150-AD5B8F29E589}" srcId="{8C2E347F-3467-45FC-B016-14D541D95634}" destId="{35D0D2E3-84AD-48A8-8AB6-527D6A910068}" srcOrd="0" destOrd="0" parTransId="{C38CAFB7-6F1C-4218-BA18-823DBF8749C4}" sibTransId="{604B9321-F9AF-474B-9B65-E2B9C12BEFEF}"/>
    <dgm:cxn modelId="{DA4C41B6-50D2-40DA-B0BF-62BC9390541A}" srcId="{F8064BE4-98DE-4EE6-A08A-4866440EF35D}" destId="{10A50734-C212-4104-AF85-208C75DF37DC}" srcOrd="0" destOrd="0" parTransId="{A78940DF-9CAE-4DEC-9432-34D7E6327537}" sibTransId="{BCF4BA43-E086-4E6F-8475-F91A50C7E5F6}"/>
    <dgm:cxn modelId="{B103CEBA-8289-4DF8-826B-392A3235E252}" type="presOf" srcId="{10A50734-C212-4104-AF85-208C75DF37DC}" destId="{D8726393-C001-4473-9800-E32B0856A245}" srcOrd="0" destOrd="0" presId="urn:microsoft.com/office/officeart/2005/8/layout/hProcess4"/>
    <dgm:cxn modelId="{6E4C55BC-A52A-439C-8C6D-DFE91FFBFFA6}" type="presOf" srcId="{35D0D2E3-84AD-48A8-8AB6-527D6A910068}" destId="{969C2F26-B198-43A6-8860-3B7CEA6A5C80}" srcOrd="1" destOrd="0" presId="urn:microsoft.com/office/officeart/2005/8/layout/hProcess4"/>
    <dgm:cxn modelId="{E27F70C4-7B53-49B2-8FD5-24B8291F0176}" type="presOf" srcId="{F8064BE4-98DE-4EE6-A08A-4866440EF35D}" destId="{F21BDA8C-3355-4519-B376-C226536CB0C1}" srcOrd="0" destOrd="0" presId="urn:microsoft.com/office/officeart/2005/8/layout/hProcess4"/>
    <dgm:cxn modelId="{4BEBF0D7-D9B7-4096-849F-8220C8568436}" srcId="{D91BC3E2-BF04-4E07-BD3A-14D817E697E8}" destId="{F8064BE4-98DE-4EE6-A08A-4866440EF35D}" srcOrd="0" destOrd="0" parTransId="{BF57C3D3-CE14-47BA-9988-083D10BA2E0D}" sibTransId="{646C4D1D-665A-4872-A494-3FEB70829238}"/>
    <dgm:cxn modelId="{207D0BFB-0C43-4165-BE06-2890703F20C5}" type="presOf" srcId="{35D0D2E3-84AD-48A8-8AB6-527D6A910068}" destId="{BB485CD7-7AD4-4F13-B658-0733576AA763}" srcOrd="0" destOrd="0" presId="urn:microsoft.com/office/officeart/2005/8/layout/hProcess4"/>
    <dgm:cxn modelId="{B268B3D9-C6B0-42B4-81AC-557F4D45C8DB}" type="presParOf" srcId="{84AE1DF3-D634-46AA-A5EC-66A4B279C4E5}" destId="{786F7802-B1D1-4B80-B9C9-BC5A37EB255F}" srcOrd="0" destOrd="0" presId="urn:microsoft.com/office/officeart/2005/8/layout/hProcess4"/>
    <dgm:cxn modelId="{3C56F1A8-751C-4F6C-BC9A-0C0CC3833E10}" type="presParOf" srcId="{84AE1DF3-D634-46AA-A5EC-66A4B279C4E5}" destId="{9FF4D6CF-7FFB-48E5-A5B1-616554A1EAF0}" srcOrd="1" destOrd="0" presId="urn:microsoft.com/office/officeart/2005/8/layout/hProcess4"/>
    <dgm:cxn modelId="{DCE7FEAF-BEAD-4586-8612-75B7A2357BBE}" type="presParOf" srcId="{84AE1DF3-D634-46AA-A5EC-66A4B279C4E5}" destId="{2A4823A7-0F00-4739-B202-E11118575EB1}" srcOrd="2" destOrd="0" presId="urn:microsoft.com/office/officeart/2005/8/layout/hProcess4"/>
    <dgm:cxn modelId="{92CE3363-347B-448B-854F-CD29900DE4CF}" type="presParOf" srcId="{2A4823A7-0F00-4739-B202-E11118575EB1}" destId="{CFFC216C-D5B2-4E30-97A2-AE6C55C930A8}" srcOrd="0" destOrd="0" presId="urn:microsoft.com/office/officeart/2005/8/layout/hProcess4"/>
    <dgm:cxn modelId="{219D94B9-CB58-4F5E-929C-910B56CFE207}" type="presParOf" srcId="{CFFC216C-D5B2-4E30-97A2-AE6C55C930A8}" destId="{D50A38F4-5F58-4101-A2A7-F84C122E6581}" srcOrd="0" destOrd="0" presId="urn:microsoft.com/office/officeart/2005/8/layout/hProcess4"/>
    <dgm:cxn modelId="{FBDF5B41-2678-46F0-B213-48E805C497EA}" type="presParOf" srcId="{CFFC216C-D5B2-4E30-97A2-AE6C55C930A8}" destId="{D8726393-C001-4473-9800-E32B0856A245}" srcOrd="1" destOrd="0" presId="urn:microsoft.com/office/officeart/2005/8/layout/hProcess4"/>
    <dgm:cxn modelId="{0755D2E4-10B1-42D9-885C-793F3224C28F}" type="presParOf" srcId="{CFFC216C-D5B2-4E30-97A2-AE6C55C930A8}" destId="{E6110608-248E-49F6-82A1-FDCA49BFF016}" srcOrd="2" destOrd="0" presId="urn:microsoft.com/office/officeart/2005/8/layout/hProcess4"/>
    <dgm:cxn modelId="{CE019CAE-5D5F-44E3-B489-2A776856E0BA}" type="presParOf" srcId="{CFFC216C-D5B2-4E30-97A2-AE6C55C930A8}" destId="{F21BDA8C-3355-4519-B376-C226536CB0C1}" srcOrd="3" destOrd="0" presId="urn:microsoft.com/office/officeart/2005/8/layout/hProcess4"/>
    <dgm:cxn modelId="{3956629B-8E03-4BB2-96F0-E8B16E31D1E8}" type="presParOf" srcId="{CFFC216C-D5B2-4E30-97A2-AE6C55C930A8}" destId="{6D37210D-20F8-486A-B03F-C8F0D034F1B0}" srcOrd="4" destOrd="0" presId="urn:microsoft.com/office/officeart/2005/8/layout/hProcess4"/>
    <dgm:cxn modelId="{FDBB9A82-D9FF-49D0-BBDD-6093BA202461}" type="presParOf" srcId="{2A4823A7-0F00-4739-B202-E11118575EB1}" destId="{A46E3B40-23E7-4834-AD04-64254E2C4FDF}" srcOrd="1" destOrd="0" presId="urn:microsoft.com/office/officeart/2005/8/layout/hProcess4"/>
    <dgm:cxn modelId="{4173AB5C-5F1C-480A-80C4-9CC77AA119C7}" type="presParOf" srcId="{2A4823A7-0F00-4739-B202-E11118575EB1}" destId="{D5886E95-A7B7-4C59-AC3C-570F1EC3DEC7}" srcOrd="2" destOrd="0" presId="urn:microsoft.com/office/officeart/2005/8/layout/hProcess4"/>
    <dgm:cxn modelId="{CBF983AF-0A9D-41B9-B685-7817718E25E5}" type="presParOf" srcId="{D5886E95-A7B7-4C59-AC3C-570F1EC3DEC7}" destId="{5C289A51-D9D7-4919-A9A6-3FF6DEA82C7D}" srcOrd="0" destOrd="0" presId="urn:microsoft.com/office/officeart/2005/8/layout/hProcess4"/>
    <dgm:cxn modelId="{199728A3-75C8-4B95-8906-3CAADF2B5EE7}" type="presParOf" srcId="{D5886E95-A7B7-4C59-AC3C-570F1EC3DEC7}" destId="{F7285FC2-CD11-480E-8DED-1636CAC636B5}" srcOrd="1" destOrd="0" presId="urn:microsoft.com/office/officeart/2005/8/layout/hProcess4"/>
    <dgm:cxn modelId="{B80ED9F7-2144-4568-94B2-19CF4170869E}" type="presParOf" srcId="{D5886E95-A7B7-4C59-AC3C-570F1EC3DEC7}" destId="{3C574B5E-F4A8-4BF9-AB32-0EA206FF8A46}" srcOrd="2" destOrd="0" presId="urn:microsoft.com/office/officeart/2005/8/layout/hProcess4"/>
    <dgm:cxn modelId="{1AD6A3DD-F9A2-4B1D-AFA5-E399C176CB51}" type="presParOf" srcId="{D5886E95-A7B7-4C59-AC3C-570F1EC3DEC7}" destId="{392957C6-B3E7-4C84-BE0E-2D91A907D94D}" srcOrd="3" destOrd="0" presId="urn:microsoft.com/office/officeart/2005/8/layout/hProcess4"/>
    <dgm:cxn modelId="{9AD97649-5AFC-42DE-9D7C-222F05ECAA58}" type="presParOf" srcId="{D5886E95-A7B7-4C59-AC3C-570F1EC3DEC7}" destId="{A64D41CF-B7E0-4D9F-A45A-1F93513706C0}" srcOrd="4" destOrd="0" presId="urn:microsoft.com/office/officeart/2005/8/layout/hProcess4"/>
    <dgm:cxn modelId="{DF34A904-6911-4DFC-96FE-DC9A7C6EA44A}" type="presParOf" srcId="{2A4823A7-0F00-4739-B202-E11118575EB1}" destId="{A95747B3-50BF-45C7-93EC-9A450F0376F9}" srcOrd="3" destOrd="0" presId="urn:microsoft.com/office/officeart/2005/8/layout/hProcess4"/>
    <dgm:cxn modelId="{6F83B098-BD10-47D1-8BA4-9010FC4F7045}" type="presParOf" srcId="{2A4823A7-0F00-4739-B202-E11118575EB1}" destId="{DD4C6D8B-9D49-44F9-A19E-B125AD940C33}" srcOrd="4" destOrd="0" presId="urn:microsoft.com/office/officeart/2005/8/layout/hProcess4"/>
    <dgm:cxn modelId="{E6C5C3EC-5D00-46FE-9C90-08B0D0865445}" type="presParOf" srcId="{DD4C6D8B-9D49-44F9-A19E-B125AD940C33}" destId="{8D0228C3-9C49-4CC3-8214-F1178D9FD273}" srcOrd="0" destOrd="0" presId="urn:microsoft.com/office/officeart/2005/8/layout/hProcess4"/>
    <dgm:cxn modelId="{5395E281-C55E-48B4-88BA-18B489B19859}" type="presParOf" srcId="{DD4C6D8B-9D49-44F9-A19E-B125AD940C33}" destId="{BB485CD7-7AD4-4F13-B658-0733576AA763}" srcOrd="1" destOrd="0" presId="urn:microsoft.com/office/officeart/2005/8/layout/hProcess4"/>
    <dgm:cxn modelId="{8EFAD5B2-E10D-4B36-ADFD-0DAC8CDFE4F7}" type="presParOf" srcId="{DD4C6D8B-9D49-44F9-A19E-B125AD940C33}" destId="{969C2F26-B198-43A6-8860-3B7CEA6A5C80}" srcOrd="2" destOrd="0" presId="urn:microsoft.com/office/officeart/2005/8/layout/hProcess4"/>
    <dgm:cxn modelId="{A819CB84-8CE9-43F2-A1D0-BEA3B50E84C1}" type="presParOf" srcId="{DD4C6D8B-9D49-44F9-A19E-B125AD940C33}" destId="{63BD8005-F190-4350-A2D3-C009E2211286}" srcOrd="3" destOrd="0" presId="urn:microsoft.com/office/officeart/2005/8/layout/hProcess4"/>
    <dgm:cxn modelId="{19EE8D4D-32C2-45DD-A131-618DB1318388}" type="presParOf" srcId="{DD4C6D8B-9D49-44F9-A19E-B125AD940C33}" destId="{FED0381F-EDD3-4632-8AD3-313C7F1F44AE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B2ADFB-4376-41E4-AC51-10CB805F20B7}" type="doc">
      <dgm:prSet loTypeId="urn:microsoft.com/office/officeart/2005/8/layout/lProcess1" loCatId="process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50F313AD-C4CC-4CB5-ADF7-111900E32A67}">
      <dgm:prSet phldrT="[Text]" custT="1"/>
      <dgm:spPr/>
      <dgm:t>
        <a:bodyPr/>
        <a:lstStyle/>
        <a:p>
          <a:r>
            <a:rPr lang="ru-RU" sz="1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Острая  н</a:t>
          </a:r>
          <a:r>
            <a:rPr lang="az-Latn-AZ" sz="1800" b="1" dirty="0">
              <a:solidFill>
                <a:srgbClr val="C00000"/>
              </a:solidFill>
            </a:rPr>
            <a:t>едостаточност</a:t>
          </a:r>
          <a:r>
            <a:rPr lang="ru-RU" sz="1800" b="1" dirty="0">
              <a:solidFill>
                <a:srgbClr val="C00000"/>
              </a:solidFill>
            </a:rPr>
            <a:t>ь</a:t>
          </a:r>
          <a:r>
            <a:rPr lang="az-Latn-AZ" sz="1800" b="1" dirty="0">
              <a:solidFill>
                <a:srgbClr val="C00000"/>
              </a:solidFill>
            </a:rPr>
            <a:t> митрального клапана</a:t>
          </a:r>
          <a:endParaRPr lang="en-US" sz="1800" b="1" dirty="0">
            <a:solidFill>
              <a:srgbClr val="C00000"/>
            </a:solidFill>
          </a:endParaRPr>
        </a:p>
      </dgm:t>
    </dgm:pt>
    <dgm:pt modelId="{3727B56A-9CF9-4512-9F48-9A615D050770}" type="parTrans" cxnId="{8B0820C4-1055-47A7-8BD7-838FE9152F17}">
      <dgm:prSet/>
      <dgm:spPr/>
      <dgm:t>
        <a:bodyPr/>
        <a:lstStyle/>
        <a:p>
          <a:endParaRPr lang="en-US"/>
        </a:p>
      </dgm:t>
    </dgm:pt>
    <dgm:pt modelId="{77B7EF7A-836A-41DA-8898-879CD5058C94}" type="sibTrans" cxnId="{8B0820C4-1055-47A7-8BD7-838FE9152F17}">
      <dgm:prSet/>
      <dgm:spPr/>
      <dgm:t>
        <a:bodyPr/>
        <a:lstStyle/>
        <a:p>
          <a:endParaRPr lang="en-US"/>
        </a:p>
      </dgm:t>
    </dgm:pt>
    <dgm:pt modelId="{1244DA56-6A07-4F15-BAE9-18BDE2721A05}">
      <dgm:prSet phldrT="[Text]"/>
      <dgm:spPr/>
      <dgm:t>
        <a:bodyPr/>
        <a:lstStyle/>
        <a:p>
          <a:r>
            <a:rPr lang="ru-RU" b="1" dirty="0">
              <a:latin typeface="Calibri" panose="020F0502020204030204" pitchFamily="34" charset="0"/>
              <a:cs typeface="Calibri" panose="020F0502020204030204" pitchFamily="34" charset="0"/>
            </a:rPr>
            <a:t>При острой митральной недостаточности резко возрастает давление в левом предсердии, что приводит к острому отеку легких. </a:t>
          </a:r>
          <a:endParaRPr lang="en-US" b="1" dirty="0"/>
        </a:p>
      </dgm:t>
    </dgm:pt>
    <dgm:pt modelId="{F0C86330-8FCB-4CCA-91DB-97520467A034}" type="parTrans" cxnId="{46FF280D-4D81-4BA1-BD2F-6667CA84C938}">
      <dgm:prSet/>
      <dgm:spPr/>
      <dgm:t>
        <a:bodyPr/>
        <a:lstStyle/>
        <a:p>
          <a:endParaRPr lang="en-US"/>
        </a:p>
      </dgm:t>
    </dgm:pt>
    <dgm:pt modelId="{50F9FEDC-4BE2-4633-901E-60D9B6D3D266}" type="sibTrans" cxnId="{46FF280D-4D81-4BA1-BD2F-6667CA84C938}">
      <dgm:prSet/>
      <dgm:spPr/>
      <dgm:t>
        <a:bodyPr/>
        <a:lstStyle/>
        <a:p>
          <a:endParaRPr lang="en-US"/>
        </a:p>
      </dgm:t>
    </dgm:pt>
    <dgm:pt modelId="{3F26CD48-F9AB-4001-AAB5-0309BAE9DA24}">
      <dgm:prSet phldrT="[Text]"/>
      <dgm:spPr/>
      <dgm:t>
        <a:bodyPr/>
        <a:lstStyle/>
        <a:p>
          <a:r>
            <a:rPr lang="ru-RU" b="1" dirty="0">
              <a:latin typeface="Calibri" panose="020F0502020204030204" pitchFamily="34" charset="0"/>
              <a:cs typeface="Calibri" panose="020F0502020204030204" pitchFamily="34" charset="0"/>
            </a:rPr>
            <a:t>При острой митральной недостаточности возникает внезапная объемная перегрузка левого предсердия и желудочка. В связи с этим в легких развиваются застойные явления и острый отек легких. </a:t>
          </a:r>
          <a:endParaRPr lang="en-US" b="1" dirty="0"/>
        </a:p>
      </dgm:t>
    </dgm:pt>
    <dgm:pt modelId="{9B9764C0-D8E6-4324-BA4D-06A047D4562C}" type="parTrans" cxnId="{D713AD6B-2BDD-4335-BA03-7606CD682DC8}">
      <dgm:prSet/>
      <dgm:spPr/>
      <dgm:t>
        <a:bodyPr/>
        <a:lstStyle/>
        <a:p>
          <a:endParaRPr lang="en-US"/>
        </a:p>
      </dgm:t>
    </dgm:pt>
    <dgm:pt modelId="{EF6D6D70-F59A-4DD8-8F83-87EBC0EF8442}" type="sibTrans" cxnId="{D713AD6B-2BDD-4335-BA03-7606CD682DC8}">
      <dgm:prSet/>
      <dgm:spPr/>
      <dgm:t>
        <a:bodyPr/>
        <a:lstStyle/>
        <a:p>
          <a:endParaRPr lang="en-US"/>
        </a:p>
      </dgm:t>
    </dgm:pt>
    <dgm:pt modelId="{3D435621-A0BB-4353-9556-CBB90CF5E20F}">
      <dgm:prSet phldrT="[Text]" custT="1"/>
      <dgm:spPr/>
      <dgm:t>
        <a:bodyPr/>
        <a:lstStyle/>
        <a:p>
          <a:r>
            <a:rPr lang="ru-RU" sz="1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Хроническая недостаточность митрального клапана</a:t>
          </a:r>
        </a:p>
        <a:p>
          <a:endParaRPr lang="en-US" sz="1800" b="1" dirty="0">
            <a:solidFill>
              <a:srgbClr val="C00000"/>
            </a:solidFill>
          </a:endParaRPr>
        </a:p>
      </dgm:t>
    </dgm:pt>
    <dgm:pt modelId="{F216D176-0FC7-4780-ADCC-AA4E274C746D}" type="parTrans" cxnId="{58BD35B3-357D-4F9F-8041-73B30992E0FE}">
      <dgm:prSet/>
      <dgm:spPr/>
      <dgm:t>
        <a:bodyPr/>
        <a:lstStyle/>
        <a:p>
          <a:endParaRPr lang="en-US"/>
        </a:p>
      </dgm:t>
    </dgm:pt>
    <dgm:pt modelId="{B6DCA204-CCAB-4843-9B08-44730DD1AABE}" type="sibTrans" cxnId="{58BD35B3-357D-4F9F-8041-73B30992E0FE}">
      <dgm:prSet/>
      <dgm:spPr/>
      <dgm:t>
        <a:bodyPr/>
        <a:lstStyle/>
        <a:p>
          <a:endParaRPr lang="en-US"/>
        </a:p>
      </dgm:t>
    </dgm:pt>
    <dgm:pt modelId="{2982253F-3A10-48D1-8D76-0869608F508B}">
      <dgm:prSet phldrT="[Text]"/>
      <dgm:spPr/>
      <dgm:t>
        <a:bodyPr/>
        <a:lstStyle/>
        <a:p>
          <a:r>
            <a:rPr lang="ru-RU" b="1" dirty="0">
              <a:latin typeface="Calibri" panose="020F0502020204030204" pitchFamily="34" charset="0"/>
              <a:cs typeface="Calibri" panose="020F0502020204030204" pitchFamily="34" charset="0"/>
            </a:rPr>
            <a:t>Хроническая митральная недостаточность обычно остается бессимптомной в течение многих лет. </a:t>
          </a:r>
          <a:endParaRPr lang="en-US" b="1" dirty="0"/>
        </a:p>
      </dgm:t>
    </dgm:pt>
    <dgm:pt modelId="{1E35F01E-C3DE-4A28-B145-EBA5779E5C90}" type="parTrans" cxnId="{360E0DBE-C5A2-4634-A232-6282F426E7D9}">
      <dgm:prSet/>
      <dgm:spPr/>
      <dgm:t>
        <a:bodyPr/>
        <a:lstStyle/>
        <a:p>
          <a:endParaRPr lang="en-US"/>
        </a:p>
      </dgm:t>
    </dgm:pt>
    <dgm:pt modelId="{AB0BAC1A-B8B7-4D39-96DF-E70828E70F49}" type="sibTrans" cxnId="{360E0DBE-C5A2-4634-A232-6282F426E7D9}">
      <dgm:prSet/>
      <dgm:spPr/>
      <dgm:t>
        <a:bodyPr/>
        <a:lstStyle/>
        <a:p>
          <a:endParaRPr lang="en-US"/>
        </a:p>
      </dgm:t>
    </dgm:pt>
    <dgm:pt modelId="{AB247F48-DD7B-4C28-BC53-38D7536E221F}">
      <dgm:prSet phldrT="[Text]"/>
      <dgm:spPr/>
      <dgm:t>
        <a:bodyPr/>
        <a:lstStyle/>
        <a:p>
          <a:r>
            <a:rPr lang="ru-RU" b="1" dirty="0">
              <a:latin typeface="Calibri" panose="020F0502020204030204" pitchFamily="34" charset="0"/>
              <a:cs typeface="Calibri" panose="020F0502020204030204" pitchFamily="34" charset="0"/>
            </a:rPr>
            <a:t>С появлением и развитием симптомов больные жалуются на одышку при физической нагрузке. На поздних стадиях быстро утомляются, развиваются слабость, сердцебиение, ночная одышка и другие симптомы сердечной недостаточности</a:t>
          </a:r>
          <a:endParaRPr lang="en-US" b="1" dirty="0"/>
        </a:p>
      </dgm:t>
    </dgm:pt>
    <dgm:pt modelId="{5C42E499-F5D0-4BC8-8365-E63599236358}" type="parTrans" cxnId="{78572A96-858F-45C5-A901-7D4F2401120C}">
      <dgm:prSet/>
      <dgm:spPr/>
      <dgm:t>
        <a:bodyPr/>
        <a:lstStyle/>
        <a:p>
          <a:endParaRPr lang="en-US"/>
        </a:p>
      </dgm:t>
    </dgm:pt>
    <dgm:pt modelId="{CD39D38F-6753-41A1-92EB-B7B5AF20269E}" type="sibTrans" cxnId="{78572A96-858F-45C5-A901-7D4F2401120C}">
      <dgm:prSet/>
      <dgm:spPr/>
      <dgm:t>
        <a:bodyPr/>
        <a:lstStyle/>
        <a:p>
          <a:endParaRPr lang="en-US"/>
        </a:p>
      </dgm:t>
    </dgm:pt>
    <dgm:pt modelId="{5A062DA0-1B1A-419C-B5F6-8BF15B2393E5}">
      <dgm:prSet phldrT="[Text]"/>
      <dgm:spPr/>
      <dgm:t>
        <a:bodyPr/>
        <a:lstStyle/>
        <a:p>
          <a:r>
            <a:rPr lang="ru-RU" b="1" dirty="0">
              <a:latin typeface="Calibri" panose="020F0502020204030204" pitchFamily="34" charset="0"/>
              <a:cs typeface="Calibri" panose="020F0502020204030204" pitchFamily="34" charset="0"/>
            </a:rPr>
            <a:t>По этой причине у больных возникает внезапная одышка и </a:t>
          </a:r>
          <a:r>
            <a:rPr lang="ru-RU" b="1" dirty="0" err="1">
              <a:latin typeface="Calibri" panose="020F0502020204030204" pitchFamily="34" charset="0"/>
              <a:cs typeface="Calibri" panose="020F0502020204030204" pitchFamily="34" charset="0"/>
            </a:rPr>
            <a:t>ортопноэ</a:t>
          </a:r>
          <a:r>
            <a:rPr lang="ru-RU" b="1" dirty="0">
              <a:latin typeface="Calibri" panose="020F0502020204030204" pitchFamily="34" charset="0"/>
              <a:cs typeface="Calibri" panose="020F0502020204030204" pitchFamily="34" charset="0"/>
            </a:rPr>
            <a:t>. Во многих случаях развивается кардиогенный шок. </a:t>
          </a:r>
          <a:endParaRPr lang="en-US" b="1" dirty="0"/>
        </a:p>
      </dgm:t>
    </dgm:pt>
    <dgm:pt modelId="{B2EBD79F-A510-45AF-96AE-D48787854D84}" type="parTrans" cxnId="{8E0422A6-E090-4DA7-9D1B-0B876A26A00F}">
      <dgm:prSet/>
      <dgm:spPr/>
      <dgm:t>
        <a:bodyPr/>
        <a:lstStyle/>
        <a:p>
          <a:endParaRPr lang="en-US"/>
        </a:p>
      </dgm:t>
    </dgm:pt>
    <dgm:pt modelId="{BCD0A9A6-D058-461D-8064-107C676B5279}" type="sibTrans" cxnId="{8E0422A6-E090-4DA7-9D1B-0B876A26A00F}">
      <dgm:prSet/>
      <dgm:spPr/>
      <dgm:t>
        <a:bodyPr/>
        <a:lstStyle/>
        <a:p>
          <a:endParaRPr lang="en-US"/>
        </a:p>
      </dgm:t>
    </dgm:pt>
    <dgm:pt modelId="{AA60FF12-74F4-47E4-A273-8649BC290524}">
      <dgm:prSet phldrT="[Text]"/>
      <dgm:spPr/>
      <dgm:t>
        <a:bodyPr/>
        <a:lstStyle/>
        <a:p>
          <a:r>
            <a:rPr lang="ru-RU" b="1" dirty="0">
              <a:latin typeface="Calibri" panose="020F0502020204030204" pitchFamily="34" charset="0"/>
            </a:rPr>
            <a:t>Большинство смертей связаны с сердечной недостаточностью и желудочковыми аритмиями.</a:t>
          </a:r>
          <a:endParaRPr lang="en-US" b="1" dirty="0"/>
        </a:p>
      </dgm:t>
    </dgm:pt>
    <dgm:pt modelId="{2DCEB867-C4D3-4B1A-8C4D-E96A50143CE2}" type="parTrans" cxnId="{EA09E233-B0B1-4733-8068-5A82817245B9}">
      <dgm:prSet/>
      <dgm:spPr/>
      <dgm:t>
        <a:bodyPr/>
        <a:lstStyle/>
        <a:p>
          <a:endParaRPr lang="en-US"/>
        </a:p>
      </dgm:t>
    </dgm:pt>
    <dgm:pt modelId="{591C30CA-CB34-4F70-8174-509ADB27BBC7}" type="sibTrans" cxnId="{EA09E233-B0B1-4733-8068-5A82817245B9}">
      <dgm:prSet/>
      <dgm:spPr/>
      <dgm:t>
        <a:bodyPr/>
        <a:lstStyle/>
        <a:p>
          <a:endParaRPr lang="en-US"/>
        </a:p>
      </dgm:t>
    </dgm:pt>
    <dgm:pt modelId="{846672F7-F1A2-4296-B617-D8D54BCFC795}" type="pres">
      <dgm:prSet presAssocID="{75B2ADFB-4376-41E4-AC51-10CB805F20B7}" presName="Name0" presStyleCnt="0">
        <dgm:presLayoutVars>
          <dgm:dir/>
          <dgm:animLvl val="lvl"/>
          <dgm:resizeHandles val="exact"/>
        </dgm:presLayoutVars>
      </dgm:prSet>
      <dgm:spPr/>
    </dgm:pt>
    <dgm:pt modelId="{CC08F0E1-D988-4CF7-A96C-86E618530017}" type="pres">
      <dgm:prSet presAssocID="{50F313AD-C4CC-4CB5-ADF7-111900E32A67}" presName="vertFlow" presStyleCnt="0"/>
      <dgm:spPr/>
    </dgm:pt>
    <dgm:pt modelId="{9E9CD421-3333-4EE7-B1A5-6DE581196C51}" type="pres">
      <dgm:prSet presAssocID="{50F313AD-C4CC-4CB5-ADF7-111900E32A67}" presName="header" presStyleLbl="node1" presStyleIdx="0" presStyleCnt="2" custScaleY="53107" custLinFactNeighborX="-9254" custLinFactNeighborY="31730"/>
      <dgm:spPr/>
    </dgm:pt>
    <dgm:pt modelId="{02AE97D9-DE82-4D20-9F05-088A14293909}" type="pres">
      <dgm:prSet presAssocID="{F0C86330-8FCB-4CCA-91DB-97520467A034}" presName="parTrans" presStyleLbl="sibTrans2D1" presStyleIdx="0" presStyleCnt="6"/>
      <dgm:spPr/>
    </dgm:pt>
    <dgm:pt modelId="{AB50FD1A-BFFB-4865-BABA-9B5B5A01694C}" type="pres">
      <dgm:prSet presAssocID="{1244DA56-6A07-4F15-BAE9-18BDE2721A05}" presName="child" presStyleLbl="alignAccFollowNode1" presStyleIdx="0" presStyleCnt="6">
        <dgm:presLayoutVars>
          <dgm:chMax val="0"/>
          <dgm:bulletEnabled val="1"/>
        </dgm:presLayoutVars>
      </dgm:prSet>
      <dgm:spPr/>
    </dgm:pt>
    <dgm:pt modelId="{DF0EDEEA-D1C0-4144-8C50-77120CB2A781}" type="pres">
      <dgm:prSet presAssocID="{50F9FEDC-4BE2-4633-901E-60D9B6D3D266}" presName="sibTrans" presStyleLbl="sibTrans2D1" presStyleIdx="1" presStyleCnt="6"/>
      <dgm:spPr/>
    </dgm:pt>
    <dgm:pt modelId="{AB0BA740-6356-4509-A19E-32BE546D78B6}" type="pres">
      <dgm:prSet presAssocID="{3F26CD48-F9AB-4001-AAB5-0309BAE9DA24}" presName="child" presStyleLbl="alignAccFollowNode1" presStyleIdx="1" presStyleCnt="6">
        <dgm:presLayoutVars>
          <dgm:chMax val="0"/>
          <dgm:bulletEnabled val="1"/>
        </dgm:presLayoutVars>
      </dgm:prSet>
      <dgm:spPr/>
    </dgm:pt>
    <dgm:pt modelId="{9B709DDE-AF84-4661-AC38-005057FF9D3C}" type="pres">
      <dgm:prSet presAssocID="{EF6D6D70-F59A-4DD8-8F83-87EBC0EF8442}" presName="sibTrans" presStyleLbl="sibTrans2D1" presStyleIdx="2" presStyleCnt="6"/>
      <dgm:spPr/>
    </dgm:pt>
    <dgm:pt modelId="{15B4F3C8-CE5C-4C8A-B89A-B40148F77259}" type="pres">
      <dgm:prSet presAssocID="{5A062DA0-1B1A-419C-B5F6-8BF15B2393E5}" presName="child" presStyleLbl="alignAccFollowNode1" presStyleIdx="2" presStyleCnt="6">
        <dgm:presLayoutVars>
          <dgm:chMax val="0"/>
          <dgm:bulletEnabled val="1"/>
        </dgm:presLayoutVars>
      </dgm:prSet>
      <dgm:spPr/>
    </dgm:pt>
    <dgm:pt modelId="{AB5012C4-1190-4380-B8B1-16536F27B0DB}" type="pres">
      <dgm:prSet presAssocID="{50F313AD-C4CC-4CB5-ADF7-111900E32A67}" presName="hSp" presStyleCnt="0"/>
      <dgm:spPr/>
    </dgm:pt>
    <dgm:pt modelId="{7ECCCE20-956B-4B11-9A33-25C1B4BA2135}" type="pres">
      <dgm:prSet presAssocID="{3D435621-A0BB-4353-9556-CBB90CF5E20F}" presName="vertFlow" presStyleCnt="0"/>
      <dgm:spPr/>
    </dgm:pt>
    <dgm:pt modelId="{85B7A697-7801-4FEA-BDD3-B68A42E16B89}" type="pres">
      <dgm:prSet presAssocID="{3D435621-A0BB-4353-9556-CBB90CF5E20F}" presName="header" presStyleLbl="node1" presStyleIdx="1" presStyleCnt="2" custScaleX="134686" custScaleY="79562"/>
      <dgm:spPr/>
    </dgm:pt>
    <dgm:pt modelId="{AAD4232C-0942-4C43-A9F4-F818080800AB}" type="pres">
      <dgm:prSet presAssocID="{1E35F01E-C3DE-4A28-B145-EBA5779E5C90}" presName="parTrans" presStyleLbl="sibTrans2D1" presStyleIdx="3" presStyleCnt="6"/>
      <dgm:spPr/>
    </dgm:pt>
    <dgm:pt modelId="{7A609129-4689-4725-AF46-2F5111A0726C}" type="pres">
      <dgm:prSet presAssocID="{2982253F-3A10-48D1-8D76-0869608F508B}" presName="child" presStyleLbl="alignAccFollowNode1" presStyleIdx="3" presStyleCnt="6" custLinFactNeighborX="6549" custLinFactNeighborY="31920">
        <dgm:presLayoutVars>
          <dgm:chMax val="0"/>
          <dgm:bulletEnabled val="1"/>
        </dgm:presLayoutVars>
      </dgm:prSet>
      <dgm:spPr/>
    </dgm:pt>
    <dgm:pt modelId="{47987161-60A3-4FFF-ABCD-EEF557D3DA66}" type="pres">
      <dgm:prSet presAssocID="{AB0BAC1A-B8B7-4D39-96DF-E70828E70F49}" presName="sibTrans" presStyleLbl="sibTrans2D1" presStyleIdx="4" presStyleCnt="6"/>
      <dgm:spPr/>
    </dgm:pt>
    <dgm:pt modelId="{D4D13726-F464-4F2E-91A1-4EEF16EB089E}" type="pres">
      <dgm:prSet presAssocID="{AB247F48-DD7B-4C28-BC53-38D7536E221F}" presName="child" presStyleLbl="alignAccFollowNode1" presStyleIdx="4" presStyleCnt="6">
        <dgm:presLayoutVars>
          <dgm:chMax val="0"/>
          <dgm:bulletEnabled val="1"/>
        </dgm:presLayoutVars>
      </dgm:prSet>
      <dgm:spPr/>
    </dgm:pt>
    <dgm:pt modelId="{C82706A9-2E81-49D0-BFFE-1B39655847DA}" type="pres">
      <dgm:prSet presAssocID="{CD39D38F-6753-41A1-92EB-B7B5AF20269E}" presName="sibTrans" presStyleLbl="sibTrans2D1" presStyleIdx="5" presStyleCnt="6"/>
      <dgm:spPr/>
    </dgm:pt>
    <dgm:pt modelId="{2C22CB60-BB42-4F37-A74B-39899500041C}" type="pres">
      <dgm:prSet presAssocID="{AA60FF12-74F4-47E4-A273-8649BC290524}" presName="child" presStyleLbl="alignAccFollowNode1" presStyleIdx="5" presStyleCnt="6">
        <dgm:presLayoutVars>
          <dgm:chMax val="0"/>
          <dgm:bulletEnabled val="1"/>
        </dgm:presLayoutVars>
      </dgm:prSet>
      <dgm:spPr/>
    </dgm:pt>
  </dgm:ptLst>
  <dgm:cxnLst>
    <dgm:cxn modelId="{B59BBC0C-3EFC-424D-9C95-1E0F01B15821}" type="presOf" srcId="{EF6D6D70-F59A-4DD8-8F83-87EBC0EF8442}" destId="{9B709DDE-AF84-4661-AC38-005057FF9D3C}" srcOrd="0" destOrd="0" presId="urn:microsoft.com/office/officeart/2005/8/layout/lProcess1"/>
    <dgm:cxn modelId="{46FF280D-4D81-4BA1-BD2F-6667CA84C938}" srcId="{50F313AD-C4CC-4CB5-ADF7-111900E32A67}" destId="{1244DA56-6A07-4F15-BAE9-18BDE2721A05}" srcOrd="0" destOrd="0" parTransId="{F0C86330-8FCB-4CCA-91DB-97520467A034}" sibTransId="{50F9FEDC-4BE2-4633-901E-60D9B6D3D266}"/>
    <dgm:cxn modelId="{C074491D-7C03-401D-AF49-CB0F454C4530}" type="presOf" srcId="{AB0BAC1A-B8B7-4D39-96DF-E70828E70F49}" destId="{47987161-60A3-4FFF-ABCD-EEF557D3DA66}" srcOrd="0" destOrd="0" presId="urn:microsoft.com/office/officeart/2005/8/layout/lProcess1"/>
    <dgm:cxn modelId="{EA09E233-B0B1-4733-8068-5A82817245B9}" srcId="{3D435621-A0BB-4353-9556-CBB90CF5E20F}" destId="{AA60FF12-74F4-47E4-A273-8649BC290524}" srcOrd="2" destOrd="0" parTransId="{2DCEB867-C4D3-4B1A-8C4D-E96A50143CE2}" sibTransId="{591C30CA-CB34-4F70-8174-509ADB27BBC7}"/>
    <dgm:cxn modelId="{CAD50F3A-0E42-45AF-9A19-25AC7B869C99}" type="presOf" srcId="{3F26CD48-F9AB-4001-AAB5-0309BAE9DA24}" destId="{AB0BA740-6356-4509-A19E-32BE546D78B6}" srcOrd="0" destOrd="0" presId="urn:microsoft.com/office/officeart/2005/8/layout/lProcess1"/>
    <dgm:cxn modelId="{C6A88C40-ADA3-4374-9EEE-0F38958BF4E2}" type="presOf" srcId="{F0C86330-8FCB-4CCA-91DB-97520467A034}" destId="{02AE97D9-DE82-4D20-9F05-088A14293909}" srcOrd="0" destOrd="0" presId="urn:microsoft.com/office/officeart/2005/8/layout/lProcess1"/>
    <dgm:cxn modelId="{416D3B45-F453-4D8E-9FD1-4CDFE01BA5A4}" type="presOf" srcId="{1E35F01E-C3DE-4A28-B145-EBA5779E5C90}" destId="{AAD4232C-0942-4C43-A9F4-F818080800AB}" srcOrd="0" destOrd="0" presId="urn:microsoft.com/office/officeart/2005/8/layout/lProcess1"/>
    <dgm:cxn modelId="{D713AD6B-2BDD-4335-BA03-7606CD682DC8}" srcId="{50F313AD-C4CC-4CB5-ADF7-111900E32A67}" destId="{3F26CD48-F9AB-4001-AAB5-0309BAE9DA24}" srcOrd="1" destOrd="0" parTransId="{9B9764C0-D8E6-4324-BA4D-06A047D4562C}" sibTransId="{EF6D6D70-F59A-4DD8-8F83-87EBC0EF8442}"/>
    <dgm:cxn modelId="{0339096F-76F4-4C7B-A97D-B32C5303462A}" type="presOf" srcId="{50F9FEDC-4BE2-4633-901E-60D9B6D3D266}" destId="{DF0EDEEA-D1C0-4144-8C50-77120CB2A781}" srcOrd="0" destOrd="0" presId="urn:microsoft.com/office/officeart/2005/8/layout/lProcess1"/>
    <dgm:cxn modelId="{3750FD74-4566-4FAC-A55B-9B0387C3C45C}" type="presOf" srcId="{2982253F-3A10-48D1-8D76-0869608F508B}" destId="{7A609129-4689-4725-AF46-2F5111A0726C}" srcOrd="0" destOrd="0" presId="urn:microsoft.com/office/officeart/2005/8/layout/lProcess1"/>
    <dgm:cxn modelId="{3BB90D7C-45A3-43F8-8EE3-791D5DD97F7B}" type="presOf" srcId="{AB247F48-DD7B-4C28-BC53-38D7536E221F}" destId="{D4D13726-F464-4F2E-91A1-4EEF16EB089E}" srcOrd="0" destOrd="0" presId="urn:microsoft.com/office/officeart/2005/8/layout/lProcess1"/>
    <dgm:cxn modelId="{9C71998F-C4CA-4AFC-8E1D-3AD9031D277F}" type="presOf" srcId="{5A062DA0-1B1A-419C-B5F6-8BF15B2393E5}" destId="{15B4F3C8-CE5C-4C8A-B89A-B40148F77259}" srcOrd="0" destOrd="0" presId="urn:microsoft.com/office/officeart/2005/8/layout/lProcess1"/>
    <dgm:cxn modelId="{78572A96-858F-45C5-A901-7D4F2401120C}" srcId="{3D435621-A0BB-4353-9556-CBB90CF5E20F}" destId="{AB247F48-DD7B-4C28-BC53-38D7536E221F}" srcOrd="1" destOrd="0" parTransId="{5C42E499-F5D0-4BC8-8365-E63599236358}" sibTransId="{CD39D38F-6753-41A1-92EB-B7B5AF20269E}"/>
    <dgm:cxn modelId="{BCA79DA5-E189-4F78-BFA3-886C5A3E2E20}" type="presOf" srcId="{3D435621-A0BB-4353-9556-CBB90CF5E20F}" destId="{85B7A697-7801-4FEA-BDD3-B68A42E16B89}" srcOrd="0" destOrd="0" presId="urn:microsoft.com/office/officeart/2005/8/layout/lProcess1"/>
    <dgm:cxn modelId="{8E0422A6-E090-4DA7-9D1B-0B876A26A00F}" srcId="{50F313AD-C4CC-4CB5-ADF7-111900E32A67}" destId="{5A062DA0-1B1A-419C-B5F6-8BF15B2393E5}" srcOrd="2" destOrd="0" parTransId="{B2EBD79F-A510-45AF-96AE-D48787854D84}" sibTransId="{BCD0A9A6-D058-461D-8064-107C676B5279}"/>
    <dgm:cxn modelId="{58BD35B3-357D-4F9F-8041-73B30992E0FE}" srcId="{75B2ADFB-4376-41E4-AC51-10CB805F20B7}" destId="{3D435621-A0BB-4353-9556-CBB90CF5E20F}" srcOrd="1" destOrd="0" parTransId="{F216D176-0FC7-4780-ADCC-AA4E274C746D}" sibTransId="{B6DCA204-CCAB-4843-9B08-44730DD1AABE}"/>
    <dgm:cxn modelId="{7CFA3EB5-F91E-47C2-8D5E-E4D78B61E0E4}" type="presOf" srcId="{1244DA56-6A07-4F15-BAE9-18BDE2721A05}" destId="{AB50FD1A-BFFB-4865-BABA-9B5B5A01694C}" srcOrd="0" destOrd="0" presId="urn:microsoft.com/office/officeart/2005/8/layout/lProcess1"/>
    <dgm:cxn modelId="{360E0DBE-C5A2-4634-A232-6282F426E7D9}" srcId="{3D435621-A0BB-4353-9556-CBB90CF5E20F}" destId="{2982253F-3A10-48D1-8D76-0869608F508B}" srcOrd="0" destOrd="0" parTransId="{1E35F01E-C3DE-4A28-B145-EBA5779E5C90}" sibTransId="{AB0BAC1A-B8B7-4D39-96DF-E70828E70F49}"/>
    <dgm:cxn modelId="{781888C3-C6CD-4E53-92D0-E2FD72256D53}" type="presOf" srcId="{75B2ADFB-4376-41E4-AC51-10CB805F20B7}" destId="{846672F7-F1A2-4296-B617-D8D54BCFC795}" srcOrd="0" destOrd="0" presId="urn:microsoft.com/office/officeart/2005/8/layout/lProcess1"/>
    <dgm:cxn modelId="{8B0820C4-1055-47A7-8BD7-838FE9152F17}" srcId="{75B2ADFB-4376-41E4-AC51-10CB805F20B7}" destId="{50F313AD-C4CC-4CB5-ADF7-111900E32A67}" srcOrd="0" destOrd="0" parTransId="{3727B56A-9CF9-4512-9F48-9A615D050770}" sibTransId="{77B7EF7A-836A-41DA-8898-879CD5058C94}"/>
    <dgm:cxn modelId="{C6A6FDC6-0110-4497-A9C2-A09D8DA4E0A4}" type="presOf" srcId="{CD39D38F-6753-41A1-92EB-B7B5AF20269E}" destId="{C82706A9-2E81-49D0-BFFE-1B39655847DA}" srcOrd="0" destOrd="0" presId="urn:microsoft.com/office/officeart/2005/8/layout/lProcess1"/>
    <dgm:cxn modelId="{B99294D9-D826-45D2-B64B-2AC336A6D50A}" type="presOf" srcId="{50F313AD-C4CC-4CB5-ADF7-111900E32A67}" destId="{9E9CD421-3333-4EE7-B1A5-6DE581196C51}" srcOrd="0" destOrd="0" presId="urn:microsoft.com/office/officeart/2005/8/layout/lProcess1"/>
    <dgm:cxn modelId="{853638FE-1A1D-489A-8911-1F0061218C08}" type="presOf" srcId="{AA60FF12-74F4-47E4-A273-8649BC290524}" destId="{2C22CB60-BB42-4F37-A74B-39899500041C}" srcOrd="0" destOrd="0" presId="urn:microsoft.com/office/officeart/2005/8/layout/lProcess1"/>
    <dgm:cxn modelId="{36BC37A0-4B83-4824-BFB8-F8074B3973A0}" type="presParOf" srcId="{846672F7-F1A2-4296-B617-D8D54BCFC795}" destId="{CC08F0E1-D988-4CF7-A96C-86E618530017}" srcOrd="0" destOrd="0" presId="urn:microsoft.com/office/officeart/2005/8/layout/lProcess1"/>
    <dgm:cxn modelId="{683C8298-1022-4E20-BEEC-7F0CFBBB3414}" type="presParOf" srcId="{CC08F0E1-D988-4CF7-A96C-86E618530017}" destId="{9E9CD421-3333-4EE7-B1A5-6DE581196C51}" srcOrd="0" destOrd="0" presId="urn:microsoft.com/office/officeart/2005/8/layout/lProcess1"/>
    <dgm:cxn modelId="{75AF471D-1255-453B-B477-BB754112FFDF}" type="presParOf" srcId="{CC08F0E1-D988-4CF7-A96C-86E618530017}" destId="{02AE97D9-DE82-4D20-9F05-088A14293909}" srcOrd="1" destOrd="0" presId="urn:microsoft.com/office/officeart/2005/8/layout/lProcess1"/>
    <dgm:cxn modelId="{2D1E34F9-5994-435F-ABC7-1E92DE4D33BB}" type="presParOf" srcId="{CC08F0E1-D988-4CF7-A96C-86E618530017}" destId="{AB50FD1A-BFFB-4865-BABA-9B5B5A01694C}" srcOrd="2" destOrd="0" presId="urn:microsoft.com/office/officeart/2005/8/layout/lProcess1"/>
    <dgm:cxn modelId="{07C18E41-6DB6-4AE1-95AE-FA0FE8C5900B}" type="presParOf" srcId="{CC08F0E1-D988-4CF7-A96C-86E618530017}" destId="{DF0EDEEA-D1C0-4144-8C50-77120CB2A781}" srcOrd="3" destOrd="0" presId="urn:microsoft.com/office/officeart/2005/8/layout/lProcess1"/>
    <dgm:cxn modelId="{8E2CD9FA-7B18-4170-8BFB-6E85FC343A36}" type="presParOf" srcId="{CC08F0E1-D988-4CF7-A96C-86E618530017}" destId="{AB0BA740-6356-4509-A19E-32BE546D78B6}" srcOrd="4" destOrd="0" presId="urn:microsoft.com/office/officeart/2005/8/layout/lProcess1"/>
    <dgm:cxn modelId="{5EFC365B-29AD-4CE6-AE5D-FC71F1130952}" type="presParOf" srcId="{CC08F0E1-D988-4CF7-A96C-86E618530017}" destId="{9B709DDE-AF84-4661-AC38-005057FF9D3C}" srcOrd="5" destOrd="0" presId="urn:microsoft.com/office/officeart/2005/8/layout/lProcess1"/>
    <dgm:cxn modelId="{6079A325-F7B9-4395-BB2E-90F203B37BD7}" type="presParOf" srcId="{CC08F0E1-D988-4CF7-A96C-86E618530017}" destId="{15B4F3C8-CE5C-4C8A-B89A-B40148F77259}" srcOrd="6" destOrd="0" presId="urn:microsoft.com/office/officeart/2005/8/layout/lProcess1"/>
    <dgm:cxn modelId="{5C02D0CF-A517-4DAF-BCE1-046D811B5597}" type="presParOf" srcId="{846672F7-F1A2-4296-B617-D8D54BCFC795}" destId="{AB5012C4-1190-4380-B8B1-16536F27B0DB}" srcOrd="1" destOrd="0" presId="urn:microsoft.com/office/officeart/2005/8/layout/lProcess1"/>
    <dgm:cxn modelId="{55D718F2-951E-44DD-B21B-543306B69C77}" type="presParOf" srcId="{846672F7-F1A2-4296-B617-D8D54BCFC795}" destId="{7ECCCE20-956B-4B11-9A33-25C1B4BA2135}" srcOrd="2" destOrd="0" presId="urn:microsoft.com/office/officeart/2005/8/layout/lProcess1"/>
    <dgm:cxn modelId="{C7CCA7BB-C4C8-45EE-9758-E2C3B1C541CF}" type="presParOf" srcId="{7ECCCE20-956B-4B11-9A33-25C1B4BA2135}" destId="{85B7A697-7801-4FEA-BDD3-B68A42E16B89}" srcOrd="0" destOrd="0" presId="urn:microsoft.com/office/officeart/2005/8/layout/lProcess1"/>
    <dgm:cxn modelId="{1CE9684B-9267-4F50-A878-0FCA596F2EB5}" type="presParOf" srcId="{7ECCCE20-956B-4B11-9A33-25C1B4BA2135}" destId="{AAD4232C-0942-4C43-A9F4-F818080800AB}" srcOrd="1" destOrd="0" presId="urn:microsoft.com/office/officeart/2005/8/layout/lProcess1"/>
    <dgm:cxn modelId="{DA10E58A-1894-4016-B03E-8668351D111E}" type="presParOf" srcId="{7ECCCE20-956B-4B11-9A33-25C1B4BA2135}" destId="{7A609129-4689-4725-AF46-2F5111A0726C}" srcOrd="2" destOrd="0" presId="urn:microsoft.com/office/officeart/2005/8/layout/lProcess1"/>
    <dgm:cxn modelId="{E7A0DCDF-EC7A-446A-BE36-91ABD65130D8}" type="presParOf" srcId="{7ECCCE20-956B-4B11-9A33-25C1B4BA2135}" destId="{47987161-60A3-4FFF-ABCD-EEF557D3DA66}" srcOrd="3" destOrd="0" presId="urn:microsoft.com/office/officeart/2005/8/layout/lProcess1"/>
    <dgm:cxn modelId="{958C50D8-E193-4F61-9192-1A1546876F2D}" type="presParOf" srcId="{7ECCCE20-956B-4B11-9A33-25C1B4BA2135}" destId="{D4D13726-F464-4F2E-91A1-4EEF16EB089E}" srcOrd="4" destOrd="0" presId="urn:microsoft.com/office/officeart/2005/8/layout/lProcess1"/>
    <dgm:cxn modelId="{61ED6E44-B6C4-4864-B1E3-E3B0A3971BC8}" type="presParOf" srcId="{7ECCCE20-956B-4B11-9A33-25C1B4BA2135}" destId="{C82706A9-2E81-49D0-BFFE-1B39655847DA}" srcOrd="5" destOrd="0" presId="urn:microsoft.com/office/officeart/2005/8/layout/lProcess1"/>
    <dgm:cxn modelId="{7E37BD84-B916-4DC6-8DCD-5A387BEC818C}" type="presParOf" srcId="{7ECCCE20-956B-4B11-9A33-25C1B4BA2135}" destId="{2C22CB60-BB42-4F37-A74B-39899500041C}" srcOrd="6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726393-C001-4473-9800-E32B0856A245}">
      <dsp:nvSpPr>
        <dsp:cNvPr id="0" name=""/>
        <dsp:cNvSpPr/>
      </dsp:nvSpPr>
      <dsp:spPr>
        <a:xfrm>
          <a:off x="2575" y="1502330"/>
          <a:ext cx="2926809" cy="24140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b="1" kern="1200" dirty="0">
              <a:latin typeface="Calibri" panose="020F0502020204030204" pitchFamily="34" charset="0"/>
            </a:rPr>
            <a:t>Если стеноз умеренный и происходит компенсация предсердия.</a:t>
          </a:r>
          <a:endParaRPr lang="en-US" sz="2000" b="1" kern="1200" dirty="0"/>
        </a:p>
      </dsp:txBody>
      <dsp:txXfrm>
        <a:off x="58128" y="1557883"/>
        <a:ext cx="2815703" cy="1785612"/>
      </dsp:txXfrm>
    </dsp:sp>
    <dsp:sp modelId="{A46E3B40-23E7-4834-AD04-64254E2C4FDF}">
      <dsp:nvSpPr>
        <dsp:cNvPr id="0" name=""/>
        <dsp:cNvSpPr/>
      </dsp:nvSpPr>
      <dsp:spPr>
        <a:xfrm>
          <a:off x="1643521" y="2062043"/>
          <a:ext cx="3252247" cy="3252247"/>
        </a:xfrm>
        <a:prstGeom prst="leftCircularArrow">
          <a:avLst>
            <a:gd name="adj1" fmla="val 3229"/>
            <a:gd name="adj2" fmla="val 398102"/>
            <a:gd name="adj3" fmla="val 2177192"/>
            <a:gd name="adj4" fmla="val 9028069"/>
            <a:gd name="adj5" fmla="val 3767"/>
          </a:avLst>
        </a:prstGeom>
        <a:gradFill rotWithShape="0">
          <a:gsLst>
            <a:gs pos="0">
              <a:schemeClr val="accent5">
                <a:shade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21BDA8C-3355-4519-B376-C226536CB0C1}">
      <dsp:nvSpPr>
        <dsp:cNvPr id="0" name=""/>
        <dsp:cNvSpPr/>
      </dsp:nvSpPr>
      <dsp:spPr>
        <a:xfrm>
          <a:off x="652977" y="3399049"/>
          <a:ext cx="2601608" cy="1034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Бессимптомное </a:t>
          </a:r>
          <a:endParaRPr lang="en-US" sz="2800" b="1" kern="1200" dirty="0"/>
        </a:p>
      </dsp:txBody>
      <dsp:txXfrm>
        <a:off x="683279" y="3429351"/>
        <a:ext cx="2541004" cy="973969"/>
      </dsp:txXfrm>
    </dsp:sp>
    <dsp:sp modelId="{F7285FC2-CD11-480E-8DED-1636CAC636B5}">
      <dsp:nvSpPr>
        <dsp:cNvPr id="0" name=""/>
        <dsp:cNvSpPr/>
      </dsp:nvSpPr>
      <dsp:spPr>
        <a:xfrm>
          <a:off x="3754691" y="1116139"/>
          <a:ext cx="2926809" cy="31809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shade val="80000"/>
              <a:hueOff val="31958"/>
              <a:satOff val="881"/>
              <a:lumOff val="1027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Calibri" panose="020F0502020204030204" pitchFamily="34" charset="0"/>
            </a:rPr>
            <a:t>По мере увеличения стеноза и декомпенсации предсердия начинают проявляться симптомы.</a:t>
          </a:r>
          <a:endParaRPr lang="en-US" sz="1800" b="1" kern="1200" dirty="0"/>
        </a:p>
      </dsp:txBody>
      <dsp:txXfrm>
        <a:off x="3827893" y="1870964"/>
        <a:ext cx="2780405" cy="2352883"/>
      </dsp:txXfrm>
    </dsp:sp>
    <dsp:sp modelId="{A95747B3-50BF-45C7-93EC-9A450F0376F9}">
      <dsp:nvSpPr>
        <dsp:cNvPr id="0" name=""/>
        <dsp:cNvSpPr/>
      </dsp:nvSpPr>
      <dsp:spPr>
        <a:xfrm>
          <a:off x="5374045" y="2017"/>
          <a:ext cx="3626258" cy="3626258"/>
        </a:xfrm>
        <a:prstGeom prst="circularArrow">
          <a:avLst>
            <a:gd name="adj1" fmla="val 2896"/>
            <a:gd name="adj2" fmla="val 354251"/>
            <a:gd name="adj3" fmla="val 19455529"/>
            <a:gd name="adj4" fmla="val 12560802"/>
            <a:gd name="adj5" fmla="val 3379"/>
          </a:avLst>
        </a:prstGeom>
        <a:gradFill rotWithShape="0">
          <a:gsLst>
            <a:gs pos="0">
              <a:schemeClr val="accent5">
                <a:shade val="90000"/>
                <a:hueOff val="63956"/>
                <a:satOff val="-823"/>
                <a:lumOff val="1747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63956"/>
                <a:satOff val="-823"/>
                <a:lumOff val="1747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63956"/>
                <a:satOff val="-823"/>
                <a:lumOff val="1747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92957C6-B3E7-4C84-BE0E-2D91A907D94D}">
      <dsp:nvSpPr>
        <dsp:cNvPr id="0" name=""/>
        <dsp:cNvSpPr/>
      </dsp:nvSpPr>
      <dsp:spPr>
        <a:xfrm>
          <a:off x="4405093" y="982304"/>
          <a:ext cx="2601608" cy="1034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31958"/>
                <a:satOff val="881"/>
                <a:lumOff val="1027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80000"/>
                <a:hueOff val="31958"/>
                <a:satOff val="881"/>
                <a:lumOff val="1027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80000"/>
                <a:hueOff val="31958"/>
                <a:satOff val="881"/>
                <a:lumOff val="1027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Иногда этот процесс занимает 10-3- лет</a:t>
          </a:r>
          <a:endParaRPr lang="en-US" sz="1400" b="1" kern="1200" dirty="0"/>
        </a:p>
      </dsp:txBody>
      <dsp:txXfrm>
        <a:off x="4435395" y="1012606"/>
        <a:ext cx="2541004" cy="973969"/>
      </dsp:txXfrm>
    </dsp:sp>
    <dsp:sp modelId="{BB485CD7-7AD4-4F13-B658-0733576AA763}">
      <dsp:nvSpPr>
        <dsp:cNvPr id="0" name=""/>
        <dsp:cNvSpPr/>
      </dsp:nvSpPr>
      <dsp:spPr>
        <a:xfrm>
          <a:off x="7506807" y="1125009"/>
          <a:ext cx="2926809" cy="31483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shade val="80000"/>
              <a:hueOff val="63917"/>
              <a:satOff val="1762"/>
              <a:lumOff val="2054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Calibri" panose="020F0502020204030204" pitchFamily="34" charset="0"/>
            </a:rPr>
            <a:t>Первыми симптомами являются одышка и </a:t>
          </a:r>
          <a:r>
            <a:rPr lang="ru-RU" sz="1800" b="1" kern="1200" dirty="0" err="1">
              <a:latin typeface="Calibri" panose="020F0502020204030204" pitchFamily="34" charset="0"/>
            </a:rPr>
            <a:t>ортопноэ</a:t>
          </a:r>
          <a:r>
            <a:rPr lang="ru-RU" sz="1800" b="1" kern="1200" dirty="0">
              <a:latin typeface="Calibri" panose="020F0502020204030204" pitchFamily="34" charset="0"/>
            </a:rPr>
            <a:t>. 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Calibri" panose="020F0502020204030204" pitchFamily="34" charset="0"/>
            </a:rPr>
            <a:t>На поздних стадиях развиваются слабость, усиленное сердцебиение, ночная одышка.</a:t>
          </a:r>
          <a:endParaRPr lang="en-US" sz="1800" b="1" kern="1200" dirty="0"/>
        </a:p>
      </dsp:txBody>
      <dsp:txXfrm>
        <a:off x="7579260" y="1197462"/>
        <a:ext cx="2781903" cy="2328813"/>
      </dsp:txXfrm>
    </dsp:sp>
    <dsp:sp modelId="{63BD8005-F190-4350-A2D3-C009E2211286}">
      <dsp:nvSpPr>
        <dsp:cNvPr id="0" name=""/>
        <dsp:cNvSpPr/>
      </dsp:nvSpPr>
      <dsp:spPr>
        <a:xfrm>
          <a:off x="7865503" y="3635542"/>
          <a:ext cx="3081318" cy="10856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63917"/>
                <a:satOff val="1762"/>
                <a:lumOff val="2054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80000"/>
                <a:hueOff val="63917"/>
                <a:satOff val="1762"/>
                <a:lumOff val="2054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80000"/>
                <a:hueOff val="63917"/>
                <a:satOff val="1762"/>
                <a:lumOff val="2054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Calibri" panose="020F0502020204030204" pitchFamily="34" charset="0"/>
            </a:rPr>
            <a:t>Другие симптомы сердечной недостаточности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1" kern="1200" dirty="0"/>
        </a:p>
      </dsp:txBody>
      <dsp:txXfrm>
        <a:off x="7897300" y="3667339"/>
        <a:ext cx="3017724" cy="10220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9CD421-3333-4EE7-B1A5-6DE581196C51}">
      <dsp:nvSpPr>
        <dsp:cNvPr id="0" name=""/>
        <dsp:cNvSpPr/>
      </dsp:nvSpPr>
      <dsp:spPr>
        <a:xfrm>
          <a:off x="0" y="160291"/>
          <a:ext cx="4456231" cy="5916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Острая  н</a:t>
          </a:r>
          <a:r>
            <a:rPr lang="az-Latn-AZ" sz="1800" b="1" kern="1200" dirty="0">
              <a:solidFill>
                <a:srgbClr val="C00000"/>
              </a:solidFill>
            </a:rPr>
            <a:t>едостаточност</a:t>
          </a:r>
          <a:r>
            <a:rPr lang="ru-RU" sz="1800" b="1" kern="1200" dirty="0">
              <a:solidFill>
                <a:srgbClr val="C00000"/>
              </a:solidFill>
            </a:rPr>
            <a:t>ь</a:t>
          </a:r>
          <a:r>
            <a:rPr lang="az-Latn-AZ" sz="1800" b="1" kern="1200" dirty="0">
              <a:solidFill>
                <a:srgbClr val="C00000"/>
              </a:solidFill>
            </a:rPr>
            <a:t> митрального клапана</a:t>
          </a:r>
          <a:endParaRPr lang="en-US" sz="1800" b="1" kern="1200" dirty="0">
            <a:solidFill>
              <a:srgbClr val="C00000"/>
            </a:solidFill>
          </a:endParaRPr>
        </a:p>
      </dsp:txBody>
      <dsp:txXfrm>
        <a:off x="17329" y="177620"/>
        <a:ext cx="4421573" cy="556984"/>
      </dsp:txXfrm>
    </dsp:sp>
    <dsp:sp modelId="{02AE97D9-DE82-4D20-9F05-088A14293909}">
      <dsp:nvSpPr>
        <dsp:cNvPr id="0" name=""/>
        <dsp:cNvSpPr/>
      </dsp:nvSpPr>
      <dsp:spPr>
        <a:xfrm rot="5382627">
          <a:off x="2163732" y="787553"/>
          <a:ext cx="133100" cy="194960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B50FD1A-BFFB-4865-BABA-9B5B5A01694C}">
      <dsp:nvSpPr>
        <dsp:cNvPr id="0" name=""/>
        <dsp:cNvSpPr/>
      </dsp:nvSpPr>
      <dsp:spPr>
        <a:xfrm>
          <a:off x="5655" y="1018132"/>
          <a:ext cx="4456231" cy="1114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latin typeface="Calibri" panose="020F0502020204030204" pitchFamily="34" charset="0"/>
              <a:cs typeface="Calibri" panose="020F0502020204030204" pitchFamily="34" charset="0"/>
            </a:rPr>
            <a:t>При острой митральной недостаточности резко возрастает давление в левом предсердии, что приводит к острому отеку легких. </a:t>
          </a:r>
          <a:endParaRPr lang="en-US" sz="1400" b="1" kern="1200" dirty="0"/>
        </a:p>
      </dsp:txBody>
      <dsp:txXfrm>
        <a:off x="38285" y="1050762"/>
        <a:ext cx="4390971" cy="1048797"/>
      </dsp:txXfrm>
    </dsp:sp>
    <dsp:sp modelId="{DF0EDEEA-D1C0-4144-8C50-77120CB2A781}">
      <dsp:nvSpPr>
        <dsp:cNvPr id="0" name=""/>
        <dsp:cNvSpPr/>
      </dsp:nvSpPr>
      <dsp:spPr>
        <a:xfrm rot="5400000">
          <a:off x="2136290" y="2229670"/>
          <a:ext cx="194960" cy="194960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B0BA740-6356-4509-A19E-32BE546D78B6}">
      <dsp:nvSpPr>
        <dsp:cNvPr id="0" name=""/>
        <dsp:cNvSpPr/>
      </dsp:nvSpPr>
      <dsp:spPr>
        <a:xfrm>
          <a:off x="5655" y="2522110"/>
          <a:ext cx="4456231" cy="1114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latin typeface="Calibri" panose="020F0502020204030204" pitchFamily="34" charset="0"/>
              <a:cs typeface="Calibri" panose="020F0502020204030204" pitchFamily="34" charset="0"/>
            </a:rPr>
            <a:t>При острой митральной недостаточности возникает внезапная объемная перегрузка левого предсердия и желудочка. В связи с этим в легких развиваются застойные явления и острый отек легких. </a:t>
          </a:r>
          <a:endParaRPr lang="en-US" sz="1400" b="1" kern="1200" dirty="0"/>
        </a:p>
      </dsp:txBody>
      <dsp:txXfrm>
        <a:off x="38285" y="2554740"/>
        <a:ext cx="4390971" cy="1048797"/>
      </dsp:txXfrm>
    </dsp:sp>
    <dsp:sp modelId="{9B709DDE-AF84-4661-AC38-005057FF9D3C}">
      <dsp:nvSpPr>
        <dsp:cNvPr id="0" name=""/>
        <dsp:cNvSpPr/>
      </dsp:nvSpPr>
      <dsp:spPr>
        <a:xfrm rot="5400000">
          <a:off x="2136290" y="3733648"/>
          <a:ext cx="194960" cy="194960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5B4F3C8-CE5C-4C8A-B89A-B40148F77259}">
      <dsp:nvSpPr>
        <dsp:cNvPr id="0" name=""/>
        <dsp:cNvSpPr/>
      </dsp:nvSpPr>
      <dsp:spPr>
        <a:xfrm>
          <a:off x="5655" y="4026088"/>
          <a:ext cx="4456231" cy="1114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latin typeface="Calibri" panose="020F0502020204030204" pitchFamily="34" charset="0"/>
              <a:cs typeface="Calibri" panose="020F0502020204030204" pitchFamily="34" charset="0"/>
            </a:rPr>
            <a:t>По этой причине у больных возникает внезапная одышка и </a:t>
          </a:r>
          <a:r>
            <a:rPr lang="ru-RU" sz="1400" b="1" kern="1200" dirty="0" err="1">
              <a:latin typeface="Calibri" panose="020F0502020204030204" pitchFamily="34" charset="0"/>
              <a:cs typeface="Calibri" panose="020F0502020204030204" pitchFamily="34" charset="0"/>
            </a:rPr>
            <a:t>ортопноэ</a:t>
          </a:r>
          <a:r>
            <a:rPr lang="ru-RU" sz="1400" b="1" kern="1200" dirty="0">
              <a:latin typeface="Calibri" panose="020F0502020204030204" pitchFamily="34" charset="0"/>
              <a:cs typeface="Calibri" panose="020F0502020204030204" pitchFamily="34" charset="0"/>
            </a:rPr>
            <a:t>. Во многих случаях развивается кардиогенный шок. </a:t>
          </a:r>
          <a:endParaRPr lang="en-US" sz="1400" b="1" kern="1200" dirty="0"/>
        </a:p>
      </dsp:txBody>
      <dsp:txXfrm>
        <a:off x="38285" y="4058718"/>
        <a:ext cx="4390971" cy="1048797"/>
      </dsp:txXfrm>
    </dsp:sp>
    <dsp:sp modelId="{85B7A697-7801-4FEA-BDD3-B68A42E16B89}">
      <dsp:nvSpPr>
        <dsp:cNvPr id="0" name=""/>
        <dsp:cNvSpPr/>
      </dsp:nvSpPr>
      <dsp:spPr>
        <a:xfrm>
          <a:off x="5085758" y="36569"/>
          <a:ext cx="6001919" cy="8863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Хроническая недостаточность митрального клапана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1" kern="1200" dirty="0">
            <a:solidFill>
              <a:srgbClr val="C00000"/>
            </a:solidFill>
          </a:endParaRPr>
        </a:p>
      </dsp:txBody>
      <dsp:txXfrm>
        <a:off x="5111719" y="62530"/>
        <a:ext cx="5949997" cy="834444"/>
      </dsp:txXfrm>
    </dsp:sp>
    <dsp:sp modelId="{AAD4232C-0942-4C43-A9F4-F818080800AB}">
      <dsp:nvSpPr>
        <dsp:cNvPr id="0" name=""/>
        <dsp:cNvSpPr/>
      </dsp:nvSpPr>
      <dsp:spPr>
        <a:xfrm rot="4745620">
          <a:off x="8090708" y="1082647"/>
          <a:ext cx="261922" cy="194960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A609129-4689-4725-AF46-2F5111A0726C}">
      <dsp:nvSpPr>
        <dsp:cNvPr id="0" name=""/>
        <dsp:cNvSpPr/>
      </dsp:nvSpPr>
      <dsp:spPr>
        <a:xfrm>
          <a:off x="6150441" y="1437318"/>
          <a:ext cx="4456231" cy="1114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latin typeface="Calibri" panose="020F0502020204030204" pitchFamily="34" charset="0"/>
              <a:cs typeface="Calibri" panose="020F0502020204030204" pitchFamily="34" charset="0"/>
            </a:rPr>
            <a:t>Хроническая митральная недостаточность обычно остается бессимптомной в течение многих лет. </a:t>
          </a:r>
          <a:endParaRPr lang="en-US" sz="1400" b="1" kern="1200" dirty="0"/>
        </a:p>
      </dsp:txBody>
      <dsp:txXfrm>
        <a:off x="6183071" y="1469948"/>
        <a:ext cx="4390971" cy="1048797"/>
      </dsp:txXfrm>
    </dsp:sp>
    <dsp:sp modelId="{47987161-60A3-4FFF-ABCD-EEF557D3DA66}">
      <dsp:nvSpPr>
        <dsp:cNvPr id="0" name=""/>
        <dsp:cNvSpPr/>
      </dsp:nvSpPr>
      <dsp:spPr>
        <a:xfrm rot="6116694">
          <a:off x="8194451" y="2586625"/>
          <a:ext cx="76372" cy="194960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4D13726-F464-4F2E-91A1-4EEF16EB089E}">
      <dsp:nvSpPr>
        <dsp:cNvPr id="0" name=""/>
        <dsp:cNvSpPr/>
      </dsp:nvSpPr>
      <dsp:spPr>
        <a:xfrm>
          <a:off x="5858603" y="2816834"/>
          <a:ext cx="4456231" cy="1114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latin typeface="Calibri" panose="020F0502020204030204" pitchFamily="34" charset="0"/>
              <a:cs typeface="Calibri" panose="020F0502020204030204" pitchFamily="34" charset="0"/>
            </a:rPr>
            <a:t>С появлением и развитием симптомов больные жалуются на одышку при физической нагрузке. На поздних стадиях быстро утомляются, развиваются слабость, сердцебиение, ночная одышка и другие симптомы сердечной недостаточности</a:t>
          </a:r>
          <a:endParaRPr lang="en-US" sz="1400" b="1" kern="1200" dirty="0"/>
        </a:p>
      </dsp:txBody>
      <dsp:txXfrm>
        <a:off x="5891233" y="2849464"/>
        <a:ext cx="4390971" cy="1048797"/>
      </dsp:txXfrm>
    </dsp:sp>
    <dsp:sp modelId="{C82706A9-2E81-49D0-BFFE-1B39655847DA}">
      <dsp:nvSpPr>
        <dsp:cNvPr id="0" name=""/>
        <dsp:cNvSpPr/>
      </dsp:nvSpPr>
      <dsp:spPr>
        <a:xfrm rot="5400000">
          <a:off x="7989238" y="4028372"/>
          <a:ext cx="194960" cy="194960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C22CB60-BB42-4F37-A74B-39899500041C}">
      <dsp:nvSpPr>
        <dsp:cNvPr id="0" name=""/>
        <dsp:cNvSpPr/>
      </dsp:nvSpPr>
      <dsp:spPr>
        <a:xfrm>
          <a:off x="5858603" y="4320812"/>
          <a:ext cx="4456231" cy="1114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latin typeface="Calibri" panose="020F0502020204030204" pitchFamily="34" charset="0"/>
            </a:rPr>
            <a:t>Большинство смертей связаны с сердечной недостаточностью и желудочковыми аритмиями.</a:t>
          </a:r>
          <a:endParaRPr lang="en-US" sz="1400" b="1" kern="1200" dirty="0"/>
        </a:p>
      </dsp:txBody>
      <dsp:txXfrm>
        <a:off x="5891233" y="4353442"/>
        <a:ext cx="4390971" cy="10487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2A78A-A1BA-492E-898A-3D8D6BCB66F3}" type="datetimeFigureOut">
              <a:rPr lang="ru-RU" smtClean="0"/>
              <a:t>19.09.2023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75656-D31F-45F7-9D9D-AD111981DA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391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0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b="1" i="1" dirty="0"/>
              <a:t>Др</a:t>
            </a:r>
            <a:r>
              <a:rPr lang="az-Latn-AZ" sz="1800" b="1" i="1" dirty="0"/>
              <a:t>. </a:t>
            </a:r>
            <a:r>
              <a:rPr lang="ru-RU" sz="1800" b="1" i="1" dirty="0"/>
              <a:t> Алия </a:t>
            </a:r>
            <a:r>
              <a:rPr lang="ru-RU" sz="1800" b="1" i="1" dirty="0" err="1"/>
              <a:t>Сеидова</a:t>
            </a:r>
            <a:endParaRPr lang="az-Latn-AZ" sz="1800" b="1" i="1" dirty="0"/>
          </a:p>
          <a:p>
            <a:pPr algn="ctr"/>
            <a:endParaRPr lang="az-Latn-AZ" sz="1600" b="1" dirty="0">
              <a:solidFill>
                <a:srgbClr val="00206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E050B6C-6341-586D-E6A7-B575418CF1C5}"/>
              </a:ext>
            </a:extLst>
          </p:cNvPr>
          <p:cNvSpPr txBox="1"/>
          <p:nvPr userDrawn="1"/>
        </p:nvSpPr>
        <p:spPr>
          <a:xfrm>
            <a:off x="8934996" y="91440"/>
            <a:ext cx="3398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solidFill>
                  <a:schemeClr val="accent1">
                    <a:lumMod val="75000"/>
                  </a:schemeClr>
                </a:solidFill>
              </a:rPr>
              <a:t>Болезни митрального клапана</a:t>
            </a: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8572" y="1122363"/>
            <a:ext cx="9649428" cy="1578108"/>
          </a:xfrm>
        </p:spPr>
        <p:txBody>
          <a:bodyPr/>
          <a:lstStyle/>
          <a:p>
            <a:r>
              <a:rPr lang="ru-RU" sz="5400" dirty="0"/>
              <a:t>Болезни   митрального клапана  </a:t>
            </a:r>
            <a:endParaRPr lang="az-Latn-AZ" sz="5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i="1" dirty="0"/>
              <a:t>Др</a:t>
            </a:r>
            <a:r>
              <a:rPr lang="az-Latn-AZ" b="1" i="1" dirty="0"/>
              <a:t>. </a:t>
            </a:r>
            <a:r>
              <a:rPr lang="ru-RU" b="1" i="1" dirty="0"/>
              <a:t> Алия </a:t>
            </a:r>
            <a:r>
              <a:rPr lang="ru-RU" b="1" i="1" dirty="0" err="1"/>
              <a:t>Сеидова</a:t>
            </a:r>
            <a:endParaRPr lang="az-Latn-AZ" b="1" i="1" dirty="0"/>
          </a:p>
          <a:p>
            <a:r>
              <a:rPr lang="ru-RU" b="1" i="1" dirty="0"/>
              <a:t>1-я Кафедра Хирургических Болезней 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75" y="0"/>
            <a:ext cx="10515600" cy="671195"/>
          </a:xfrm>
        </p:spPr>
        <p:txBody>
          <a:bodyPr>
            <a:noAutofit/>
          </a:bodyPr>
          <a:lstStyle/>
          <a:p>
            <a:r>
              <a:rPr lang="ru-RU" sz="2800" dirty="0"/>
              <a:t>Определение</a:t>
            </a:r>
            <a:endParaRPr lang="az-Latn-AZ" sz="2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7" y="335597"/>
            <a:ext cx="5157787" cy="82391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9775" y="1253553"/>
            <a:ext cx="5356225" cy="48957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az-Latn-AZ" dirty="0"/>
              <a:t>(MS) – </a:t>
            </a:r>
            <a:r>
              <a:rPr lang="ru-RU" dirty="0"/>
              <a:t>заболевание, обусловленное затруднением тока крови из левого предсердия в левый желудочек в результате сужения митрального клапана</a:t>
            </a:r>
            <a:endParaRPr lang="az-Latn-AZ" dirty="0"/>
          </a:p>
          <a:p>
            <a:pPr marL="0" indent="0">
              <a:buNone/>
            </a:pPr>
            <a:r>
              <a:rPr lang="ru-RU" dirty="0"/>
              <a:t>В литературе его также называют стенозом митрального клапана.</a:t>
            </a:r>
            <a:endParaRPr lang="az-Latn-AZ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94426" y="561911"/>
            <a:ext cx="5761354" cy="823912"/>
          </a:xfrm>
        </p:spPr>
        <p:txBody>
          <a:bodyPr>
            <a:normAutofit lnSpcReduction="10000"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Недостаточность митрального клапана 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194426" y="1385823"/>
            <a:ext cx="4892674" cy="216890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Недостаточность митрального клапана – заболевание, вызванное обратным током крови из левого желудочка в левое предсердие в результате неполного смыкания створок митрального клапана.</a:t>
            </a:r>
            <a:endParaRPr lang="en-US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3558C0E-0D80-032C-269A-86A647F1E5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143" y="3554730"/>
            <a:ext cx="5732861" cy="296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847" y="24180"/>
            <a:ext cx="7176539" cy="561062"/>
          </a:xfrm>
        </p:spPr>
        <p:txBody>
          <a:bodyPr>
            <a:noAutofit/>
          </a:bodyPr>
          <a:lstStyle/>
          <a:p>
            <a:r>
              <a:rPr lang="ru-RU" sz="2800" dirty="0"/>
              <a:t>Классификация</a:t>
            </a:r>
            <a:endParaRPr lang="az-Latn-AZ" sz="2800" dirty="0"/>
          </a:p>
        </p:txBody>
      </p:sp>
      <p:sp>
        <p:nvSpPr>
          <p:cNvPr id="3" name="Rectangle 2"/>
          <p:cNvSpPr/>
          <p:nvPr/>
        </p:nvSpPr>
        <p:spPr>
          <a:xfrm>
            <a:off x="7183581" y="3819291"/>
            <a:ext cx="4219302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Легкая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– </a:t>
            </a:r>
          </a:p>
          <a:p>
            <a:pPr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Площадь клапана более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1.5 </a:t>
            </a: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см</a:t>
            </a:r>
            <a:r>
              <a:rPr lang="az-Latn-AZ" sz="2000" b="1" baseline="30000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&gt;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Умеренная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</a:t>
            </a:r>
          </a:p>
          <a:p>
            <a:pPr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Площадь клапана от 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1.5-</a:t>
            </a: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до 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 </a:t>
            </a: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см</a:t>
            </a:r>
            <a:r>
              <a:rPr lang="az-Latn-AZ" sz="2000" b="1" baseline="30000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Тяжелая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– </a:t>
            </a:r>
          </a:p>
          <a:p>
            <a:pPr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Площадь клапана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менее 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 </a:t>
            </a: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см</a:t>
            </a:r>
            <a:r>
              <a:rPr lang="az-Latn-AZ" sz="2000" b="1" baseline="30000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 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&lt;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40750" y="891362"/>
            <a:ext cx="33595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Митральный Стеноз</a:t>
            </a:r>
            <a:endParaRPr lang="en-US" sz="2800" b="1" dirty="0">
              <a:solidFill>
                <a:srgbClr val="C00000"/>
              </a:solidFill>
            </a:endParaRPr>
          </a:p>
        </p:txBody>
      </p:sp>
      <p:cxnSp>
        <p:nvCxnSpPr>
          <p:cNvPr id="8" name="Elbow Connector 7"/>
          <p:cNvCxnSpPr>
            <a:stCxn id="4" idx="1"/>
            <a:endCxn id="11" idx="0"/>
          </p:cNvCxnSpPr>
          <p:nvPr/>
        </p:nvCxnSpPr>
        <p:spPr>
          <a:xfrm rot="10800000" flipV="1">
            <a:off x="2776760" y="1152972"/>
            <a:ext cx="1763991" cy="90153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cxnSpLocks/>
            <a:stCxn id="4" idx="3"/>
            <a:endCxn id="15" idx="0"/>
          </p:cNvCxnSpPr>
          <p:nvPr/>
        </p:nvCxnSpPr>
        <p:spPr>
          <a:xfrm>
            <a:off x="7900259" y="1152972"/>
            <a:ext cx="1397847" cy="643895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36351" y="2054502"/>
            <a:ext cx="3680816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 клиническим проявлениям 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616415" y="1796867"/>
            <a:ext cx="5363382" cy="985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 степени стеноза</a:t>
            </a:r>
            <a:endParaRPr lang="az-Latn-AZ" sz="2400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</a:t>
            </a:r>
            <a:r>
              <a:rPr lang="ru-RU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 площади митрального клапана</a:t>
            </a:r>
            <a:r>
              <a:rPr lang="az-Latn-AZ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 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242918" y="3501127"/>
            <a:ext cx="3076751" cy="985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Бессимптомный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Симптоматический 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1" name="Straight Arrow Connector 20"/>
          <p:cNvCxnSpPr>
            <a:stCxn id="11" idx="2"/>
            <a:endCxn id="17" idx="0"/>
          </p:cNvCxnSpPr>
          <p:nvPr/>
        </p:nvCxnSpPr>
        <p:spPr>
          <a:xfrm>
            <a:off x="2776759" y="2461537"/>
            <a:ext cx="4535" cy="10395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cxnSpLocks/>
            <a:stCxn id="15" idx="2"/>
            <a:endCxn id="3" idx="0"/>
          </p:cNvCxnSpPr>
          <p:nvPr/>
        </p:nvCxnSpPr>
        <p:spPr>
          <a:xfrm flipH="1">
            <a:off x="9293232" y="2782137"/>
            <a:ext cx="4874" cy="10371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849" y="0"/>
            <a:ext cx="5862851" cy="502134"/>
          </a:xfrm>
        </p:spPr>
        <p:txBody>
          <a:bodyPr/>
          <a:lstStyle/>
          <a:p>
            <a:r>
              <a:rPr lang="ru-RU" dirty="0"/>
              <a:t>Классификация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947567" y="531937"/>
            <a:ext cx="53124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Н</a:t>
            </a:r>
            <a:r>
              <a:rPr lang="az-Latn-AZ" sz="2800" b="1" dirty="0">
                <a:solidFill>
                  <a:srgbClr val="C00000"/>
                </a:solidFill>
              </a:rPr>
              <a:t>едостаточност</a:t>
            </a:r>
            <a:r>
              <a:rPr lang="ru-RU" sz="2800" b="1" dirty="0">
                <a:solidFill>
                  <a:srgbClr val="C00000"/>
                </a:solidFill>
              </a:rPr>
              <a:t>ь</a:t>
            </a:r>
            <a:r>
              <a:rPr lang="az-Latn-AZ" sz="2800" b="1" dirty="0">
                <a:solidFill>
                  <a:srgbClr val="C00000"/>
                </a:solidFill>
              </a:rPr>
              <a:t> митрального клапана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48199" y="1916932"/>
            <a:ext cx="4055371" cy="40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 этиологии митрального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порока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" name="Elbow Connector 4"/>
          <p:cNvCxnSpPr>
            <a:cxnSpLocks/>
            <a:stCxn id="3" idx="1"/>
            <a:endCxn id="4" idx="0"/>
          </p:cNvCxnSpPr>
          <p:nvPr/>
        </p:nvCxnSpPr>
        <p:spPr>
          <a:xfrm rot="10800000" flipV="1">
            <a:off x="3675885" y="1008990"/>
            <a:ext cx="271682" cy="907941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8323114" y="1946736"/>
            <a:ext cx="2940677" cy="42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 клинической форме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" name="Elbow Connector 6"/>
          <p:cNvCxnSpPr>
            <a:cxnSpLocks/>
            <a:stCxn id="3" idx="3"/>
            <a:endCxn id="6" idx="0"/>
          </p:cNvCxnSpPr>
          <p:nvPr/>
        </p:nvCxnSpPr>
        <p:spPr>
          <a:xfrm>
            <a:off x="9260038" y="1008991"/>
            <a:ext cx="533415" cy="937745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82196" y="2853197"/>
            <a:ext cx="3628758" cy="4075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1300"/>
            </a:pP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Первичный </a:t>
            </a:r>
            <a:r>
              <a:rPr lang="ru-RU" sz="16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</a:t>
            </a:r>
            <a:r>
              <a:rPr lang="ru-RU" sz="1600" b="1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вследствие нарушения хотя бы одной из клапанных структур (кольца, створок, сухожильных хорд, сосочковых мышц, левого предсердия и левого желудочка) в результате любого из следующего</a:t>
            </a:r>
            <a:r>
              <a:rPr lang="ru-RU" sz="16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z-Latn-AZ" sz="16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1300"/>
            </a:pPr>
            <a:r>
              <a:rPr lang="ru-RU" sz="1600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воспалительных и дегенеративных заболеваний, инфекционного эндокардита обызвествление митрального кольца, травмы, новообразования, врожденные аномалии и др. </a:t>
            </a:r>
            <a:endParaRPr lang="en-US" sz="1600" dirty="0">
              <a:solidFill>
                <a:srgbClr val="7030A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endParaRPr lang="az-Latn-AZ" sz="16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cxnSp>
        <p:nvCxnSpPr>
          <p:cNvPr id="9" name="Straight Arrow Connector 8"/>
          <p:cNvCxnSpPr>
            <a:cxnSpLocks/>
            <a:stCxn id="4" idx="2"/>
            <a:endCxn id="8" idx="0"/>
          </p:cNvCxnSpPr>
          <p:nvPr/>
        </p:nvCxnSpPr>
        <p:spPr>
          <a:xfrm flipH="1">
            <a:off x="2096575" y="2323967"/>
            <a:ext cx="1579310" cy="5292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3910954" y="2864627"/>
            <a:ext cx="3450620" cy="3577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Вторичная</a:t>
            </a: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– </a:t>
            </a:r>
            <a:r>
              <a:rPr lang="ru-RU" b="1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исходит из близлежащих структур</a:t>
            </a: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r>
              <a:rPr lang="ru-RU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ишемическая кардиомиопатия, </a:t>
            </a:r>
            <a:r>
              <a:rPr lang="ru-RU" b="1" dirty="0" err="1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дилатационная</a:t>
            </a:r>
            <a:r>
              <a:rPr lang="ru-RU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кардиомиопатия, гипертрофическая обструктивная кардиомиопатия, новообразования, системные заболевания (саркоидоз, амилоидоз), </a:t>
            </a:r>
            <a:r>
              <a:rPr lang="ru-RU" b="1" dirty="0" err="1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эндомиокардиальный</a:t>
            </a:r>
            <a:r>
              <a:rPr lang="ru-RU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фиброз</a:t>
            </a: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US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cxnSp>
        <p:nvCxnSpPr>
          <p:cNvPr id="11" name="Straight Arrow Connector 10"/>
          <p:cNvCxnSpPr>
            <a:cxnSpLocks/>
            <a:stCxn id="4" idx="2"/>
            <a:endCxn id="10" idx="0"/>
          </p:cNvCxnSpPr>
          <p:nvPr/>
        </p:nvCxnSpPr>
        <p:spPr>
          <a:xfrm>
            <a:off x="3675885" y="2323967"/>
            <a:ext cx="1960379" cy="5406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6" idx="2"/>
            <a:endCxn id="13" idx="0"/>
          </p:cNvCxnSpPr>
          <p:nvPr/>
        </p:nvCxnSpPr>
        <p:spPr>
          <a:xfrm>
            <a:off x="9793453" y="2368390"/>
            <a:ext cx="18081" cy="6646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7935076" y="3033062"/>
            <a:ext cx="3752915" cy="2622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115000"/>
              </a:lnSpc>
              <a:spcAft>
                <a:spcPts val="0"/>
              </a:spcAft>
              <a:buSzPts val="1300"/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Острая митральная недостаточность 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SzPts val="1300"/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Хроническая компенсированная митральная недостаточность. 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SzPts val="1300"/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Хроническая декомпенсированная недостаточность митрального клапана.</a:t>
            </a:r>
          </a:p>
        </p:txBody>
      </p:sp>
    </p:spTree>
    <p:extLst>
      <p:ext uri="{BB962C8B-B14F-4D97-AF65-F5344CB8AC3E}">
        <p14:creationId xmlns:p14="http://schemas.microsoft.com/office/powerpoint/2010/main" val="2307714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165" y="34714"/>
            <a:ext cx="5862851" cy="83587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ru-RU" sz="2800" dirty="0"/>
              <a:t>Причины</a:t>
            </a:r>
            <a:endParaRPr lang="az-Latn-AZ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1151603" y="860705"/>
            <a:ext cx="3142312" cy="48867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Митральный стеноз 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7014146" y="870591"/>
            <a:ext cx="4597101" cy="478784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Н</a:t>
            </a:r>
            <a:r>
              <a:rPr lang="az-Latn-AZ" sz="2400" b="1" dirty="0">
                <a:solidFill>
                  <a:srgbClr val="C00000"/>
                </a:solidFill>
              </a:rPr>
              <a:t>едостаточност</a:t>
            </a:r>
            <a:r>
              <a:rPr lang="ru-RU" sz="2400" b="1" dirty="0">
                <a:solidFill>
                  <a:srgbClr val="C00000"/>
                </a:solidFill>
              </a:rPr>
              <a:t>ь</a:t>
            </a:r>
            <a:r>
              <a:rPr lang="az-Latn-AZ" sz="2400" b="1" dirty="0">
                <a:solidFill>
                  <a:srgbClr val="C00000"/>
                </a:solidFill>
              </a:rPr>
              <a:t> митрального клапана</a:t>
            </a:r>
            <a:endParaRPr lang="en-US" b="1" dirty="0">
              <a:solidFill>
                <a:srgbClr val="C00000"/>
              </a:solidFill>
            </a:endParaRPr>
          </a:p>
          <a:p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7128446" y="2058162"/>
            <a:ext cx="4366323" cy="4042191"/>
          </a:xfrm>
        </p:spPr>
        <p:txBody>
          <a:bodyPr>
            <a:noAutofit/>
          </a:bodyPr>
          <a:lstStyle/>
          <a:p>
            <a:r>
              <a:rPr lang="ru-RU" sz="1600" b="1" dirty="0"/>
              <a:t>К наиболее частым причинам митральной недостаточности относятся </a:t>
            </a:r>
            <a:r>
              <a:rPr lang="ru-RU" sz="1600" b="1" dirty="0" err="1">
                <a:solidFill>
                  <a:srgbClr val="FF0000"/>
                </a:solidFill>
              </a:rPr>
              <a:t>миксоматозные</a:t>
            </a:r>
            <a:r>
              <a:rPr lang="ru-RU" sz="1600" b="1" dirty="0">
                <a:solidFill>
                  <a:srgbClr val="FF0000"/>
                </a:solidFill>
              </a:rPr>
              <a:t> дегенеративные </a:t>
            </a:r>
            <a:r>
              <a:rPr lang="ru-RU" sz="1600" b="1" dirty="0"/>
              <a:t>пороки клапанов. </a:t>
            </a:r>
          </a:p>
          <a:p>
            <a:r>
              <a:rPr lang="ru-RU" sz="1600" b="1" dirty="0"/>
              <a:t>Кроме того, могут быть упомянуты </a:t>
            </a:r>
          </a:p>
          <a:p>
            <a:r>
              <a:rPr lang="ru-RU" sz="1600" b="1" dirty="0"/>
              <a:t>Ишемическая болезнь сердца,</a:t>
            </a:r>
          </a:p>
          <a:p>
            <a:r>
              <a:rPr lang="ru-RU" sz="1600" b="1" dirty="0"/>
              <a:t> </a:t>
            </a:r>
            <a:r>
              <a:rPr lang="ru-RU" sz="1600" b="1" dirty="0" err="1"/>
              <a:t>Дилатационная</a:t>
            </a:r>
            <a:r>
              <a:rPr lang="ru-RU" sz="1600" b="1" dirty="0"/>
              <a:t> </a:t>
            </a:r>
            <a:r>
              <a:rPr lang="ru-RU" sz="1600" b="1" dirty="0" err="1"/>
              <a:t>кардиомиопатия</a:t>
            </a:r>
            <a:r>
              <a:rPr lang="ru-RU" sz="1600" b="1" dirty="0"/>
              <a:t>, </a:t>
            </a:r>
          </a:p>
          <a:p>
            <a:r>
              <a:rPr lang="ru-RU" sz="1600" b="1" dirty="0" err="1"/>
              <a:t>Реватические</a:t>
            </a:r>
            <a:r>
              <a:rPr lang="ru-RU" sz="1600" b="1" dirty="0"/>
              <a:t> пороки клапанов,</a:t>
            </a:r>
          </a:p>
          <a:p>
            <a:r>
              <a:rPr lang="ru-RU" sz="1600" b="1" dirty="0"/>
              <a:t> Инфекционный эндокардит</a:t>
            </a:r>
          </a:p>
          <a:p>
            <a:r>
              <a:rPr lang="ru-RU" sz="1600" b="1" dirty="0"/>
              <a:t> </a:t>
            </a:r>
            <a:r>
              <a:rPr lang="ru-RU" sz="1600" b="1" dirty="0" err="1"/>
              <a:t>Кальциноз</a:t>
            </a:r>
            <a:r>
              <a:rPr lang="ru-RU" sz="1600" b="1" dirty="0"/>
              <a:t> митрального кольца, </a:t>
            </a:r>
          </a:p>
          <a:p>
            <a:r>
              <a:rPr lang="ru-RU" sz="1600" b="1" dirty="0"/>
              <a:t>Фиброэластическая недостаточность, </a:t>
            </a:r>
          </a:p>
          <a:p>
            <a:r>
              <a:rPr lang="ru-RU" sz="1600" b="1" dirty="0" err="1"/>
              <a:t>Эндомиокардиальный</a:t>
            </a:r>
            <a:r>
              <a:rPr lang="ru-RU" sz="1600" b="1" dirty="0"/>
              <a:t> фиброз, </a:t>
            </a:r>
          </a:p>
          <a:p>
            <a:r>
              <a:rPr lang="ru-RU" sz="1600" b="1" dirty="0"/>
              <a:t>Некоторые системные заболевания и др.</a:t>
            </a:r>
          </a:p>
        </p:txBody>
      </p:sp>
      <p:sp>
        <p:nvSpPr>
          <p:cNvPr id="6" name="Rectangle 5"/>
          <p:cNvSpPr/>
          <p:nvPr/>
        </p:nvSpPr>
        <p:spPr>
          <a:xfrm>
            <a:off x="2316035" y="1827331"/>
            <a:ext cx="27372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Не ревматический </a:t>
            </a:r>
            <a:endParaRPr lang="en-US" sz="2400" b="1" dirty="0"/>
          </a:p>
        </p:txBody>
      </p:sp>
      <p:sp>
        <p:nvSpPr>
          <p:cNvPr id="7" name="Rectangle 6"/>
          <p:cNvSpPr/>
          <p:nvPr/>
        </p:nvSpPr>
        <p:spPr>
          <a:xfrm>
            <a:off x="374155" y="1827331"/>
            <a:ext cx="19576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Ревматический </a:t>
            </a:r>
            <a:endParaRPr lang="en-US" sz="2000" b="1" dirty="0"/>
          </a:p>
        </p:txBody>
      </p:sp>
      <p:cxnSp>
        <p:nvCxnSpPr>
          <p:cNvPr id="9" name="Straight Arrow Connector 8"/>
          <p:cNvCxnSpPr>
            <a:stCxn id="3" idx="2"/>
            <a:endCxn id="7" idx="0"/>
          </p:cNvCxnSpPr>
          <p:nvPr/>
        </p:nvCxnSpPr>
        <p:spPr>
          <a:xfrm flipH="1">
            <a:off x="1352981" y="1349375"/>
            <a:ext cx="1369778" cy="477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3" idx="2"/>
            <a:endCxn id="6" idx="0"/>
          </p:cNvCxnSpPr>
          <p:nvPr/>
        </p:nvCxnSpPr>
        <p:spPr>
          <a:xfrm>
            <a:off x="2722759" y="1349375"/>
            <a:ext cx="961888" cy="477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431465" y="2766952"/>
            <a:ext cx="342595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 err="1"/>
              <a:t>Кальцификацию</a:t>
            </a:r>
            <a:r>
              <a:rPr lang="ru-RU" sz="1600" b="1" dirty="0"/>
              <a:t> митрального кольца,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Врожденные аномалии митрального клапана,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Некоторые злокачественные и доброкачественные опухоли,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 </a:t>
            </a:r>
            <a:r>
              <a:rPr lang="ru-RU" sz="1600" b="1" dirty="0" err="1"/>
              <a:t>Карциноидный</a:t>
            </a:r>
            <a:r>
              <a:rPr lang="ru-RU" sz="1600" b="1" dirty="0"/>
              <a:t> синдром,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некоторые системные заболевания,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 Эндокардит,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Тромб левого предсердия и предшествующие операции на митральном клапане.</a:t>
            </a:r>
            <a:endParaRPr lang="en-US" sz="1600" b="1" i="1" dirty="0">
              <a:solidFill>
                <a:srgbClr val="C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7762" y="2766952"/>
            <a:ext cx="17665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Ревматическая лихорадка </a:t>
            </a:r>
            <a:r>
              <a:rPr lang="ru-RU" b="1" dirty="0"/>
              <a:t>является наиболее частой причиной. </a:t>
            </a:r>
            <a:endParaRPr lang="en-US" b="1" dirty="0"/>
          </a:p>
        </p:txBody>
      </p:sp>
      <p:cxnSp>
        <p:nvCxnSpPr>
          <p:cNvPr id="16" name="Straight Arrow Connector 15"/>
          <p:cNvCxnSpPr>
            <a:stCxn id="7" idx="2"/>
            <a:endCxn id="13" idx="0"/>
          </p:cNvCxnSpPr>
          <p:nvPr/>
        </p:nvCxnSpPr>
        <p:spPr>
          <a:xfrm flipH="1">
            <a:off x="1061049" y="2227441"/>
            <a:ext cx="291932" cy="5395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2"/>
            <a:endCxn id="12" idx="0"/>
          </p:cNvCxnSpPr>
          <p:nvPr/>
        </p:nvCxnSpPr>
        <p:spPr>
          <a:xfrm>
            <a:off x="3684647" y="2288996"/>
            <a:ext cx="459794" cy="477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4" idx="2"/>
            <a:endCxn id="5" idx="0"/>
          </p:cNvCxnSpPr>
          <p:nvPr/>
        </p:nvCxnSpPr>
        <p:spPr>
          <a:xfrm flipH="1">
            <a:off x="9311608" y="1349375"/>
            <a:ext cx="1089" cy="7087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052" y="0"/>
            <a:ext cx="10515600" cy="476123"/>
          </a:xfrm>
        </p:spPr>
        <p:txBody>
          <a:bodyPr/>
          <a:lstStyle/>
          <a:p>
            <a:r>
              <a:rPr lang="ru-RU" dirty="0"/>
              <a:t>Патогенез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7100" y="857251"/>
            <a:ext cx="5157787" cy="823912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0070C0"/>
                </a:solidFill>
              </a:rPr>
              <a:t>Митральный стеноз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5948" y="2062291"/>
            <a:ext cx="5157787" cy="3684588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/>
              <a:t>Сужение клапана </a:t>
            </a:r>
          </a:p>
          <a:p>
            <a:r>
              <a:rPr lang="ru-RU" b="1" dirty="0"/>
              <a:t> Гипертензия левого предсердия</a:t>
            </a:r>
            <a:endParaRPr lang="en-US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4852" y="857251"/>
            <a:ext cx="5183188" cy="823912"/>
          </a:xfrm>
        </p:spPr>
        <p:txBody>
          <a:bodyPr>
            <a:normAutofit lnSpcReduction="10000"/>
          </a:bodyPr>
          <a:lstStyle/>
          <a:p>
            <a:r>
              <a:rPr lang="ru-RU" sz="2800" dirty="0">
                <a:solidFill>
                  <a:srgbClr val="0070C0"/>
                </a:solidFill>
              </a:rPr>
              <a:t>Недостаточность митрального клапана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6000" y="1946466"/>
            <a:ext cx="5871210" cy="4420043"/>
          </a:xfrm>
        </p:spPr>
        <p:txBody>
          <a:bodyPr>
            <a:normAutofit fontScale="85000" lnSpcReduction="10000"/>
          </a:bodyPr>
          <a:lstStyle/>
          <a:p>
            <a:r>
              <a:rPr lang="ru-RU" sz="2400" b="1" dirty="0"/>
              <a:t>Во время систолы часть крови, которая должна течь в аорту, через дефект клапана возвращается в левое предсердие (</a:t>
            </a:r>
            <a:r>
              <a:rPr lang="ru-RU" sz="2400" b="1" dirty="0" err="1"/>
              <a:t>регургитация</a:t>
            </a:r>
            <a:r>
              <a:rPr lang="ru-RU" sz="2400" b="1" dirty="0"/>
              <a:t>). </a:t>
            </a:r>
            <a:endParaRPr lang="en-US" sz="2400" b="1" dirty="0"/>
          </a:p>
          <a:p>
            <a:r>
              <a:rPr lang="ru-RU" sz="2400" b="1" dirty="0" err="1"/>
              <a:t>Регургитация</a:t>
            </a:r>
            <a:r>
              <a:rPr lang="ru-RU" sz="2400" b="1" dirty="0"/>
              <a:t> вызывает объемную перегрузку левого предсердия, возвратившаяся кровь снова попадает в левый желудочек и вызывает объемную перегрузку желудочка. </a:t>
            </a:r>
          </a:p>
          <a:p>
            <a:r>
              <a:rPr lang="ru-RU" sz="2400" b="1" dirty="0"/>
              <a:t>Предсердия и желудочки компенсируют эту дополнительную объемную перегрузку на определенный период, на этом этапе симптомы отсутствуют или выражены слабо. </a:t>
            </a:r>
          </a:p>
          <a:p>
            <a:r>
              <a:rPr lang="ru-RU" sz="2400" b="1" dirty="0"/>
              <a:t>При декомпенсации развиваются легочная гипертензия, отек легких, сердечная недостаточность.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AE9BA63-B734-F13B-C7D6-E9DC35D1A5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100" y="3318245"/>
            <a:ext cx="3810330" cy="304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1509" y="110600"/>
            <a:ext cx="5862851" cy="354495"/>
          </a:xfrm>
        </p:spPr>
        <p:txBody>
          <a:bodyPr>
            <a:noAutofit/>
          </a:bodyPr>
          <a:lstStyle/>
          <a:p>
            <a:r>
              <a:rPr lang="ru-RU" sz="2800" dirty="0"/>
              <a:t>Клиника</a:t>
            </a:r>
            <a:endParaRPr lang="az-Latn-AZ" sz="2800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65753551"/>
              </p:ext>
            </p:extLst>
          </p:nvPr>
        </p:nvGraphicFramePr>
        <p:xfrm>
          <a:off x="776224" y="719666"/>
          <a:ext cx="1100124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613954" y="988814"/>
            <a:ext cx="37751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Митральный стеноз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59941" y="0"/>
            <a:ext cx="5862851" cy="512294"/>
          </a:xfrm>
        </p:spPr>
        <p:txBody>
          <a:bodyPr/>
          <a:lstStyle/>
          <a:p>
            <a:r>
              <a:rPr lang="ru-RU" dirty="0"/>
              <a:t>Клиника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761267083"/>
              </p:ext>
            </p:extLst>
          </p:nvPr>
        </p:nvGraphicFramePr>
        <p:xfrm>
          <a:off x="549333" y="796235"/>
          <a:ext cx="11093334" cy="5471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742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549275"/>
          </a:xfrm>
        </p:spPr>
        <p:txBody>
          <a:bodyPr/>
          <a:lstStyle/>
          <a:p>
            <a:r>
              <a:rPr lang="ru-RU" dirty="0"/>
              <a:t>Осложнения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014413" y="1187658"/>
            <a:ext cx="5157787" cy="82391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2400" b="1" dirty="0"/>
              <a:t>Пароксизмальная аритмия </a:t>
            </a:r>
          </a:p>
          <a:p>
            <a:r>
              <a:rPr lang="ru-RU" sz="2400" b="1" dirty="0"/>
              <a:t>Тромбоз </a:t>
            </a:r>
          </a:p>
          <a:p>
            <a:r>
              <a:rPr lang="ru-RU" sz="2400" b="1" dirty="0"/>
              <a:t>Легочная гипертензия</a:t>
            </a:r>
          </a:p>
          <a:p>
            <a:r>
              <a:rPr lang="ru-RU" sz="2400" b="1" dirty="0"/>
              <a:t>Увеличение или дисфункция правого желудочка</a:t>
            </a:r>
          </a:p>
          <a:p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5429250" y="1140223"/>
            <a:ext cx="5851526" cy="1364852"/>
          </a:xfrm>
        </p:spPr>
        <p:txBody>
          <a:bodyPr>
            <a:normAutofit/>
          </a:bodyPr>
          <a:lstStyle/>
          <a:p>
            <a:r>
              <a:rPr lang="ru-RU" sz="3100" dirty="0">
                <a:solidFill>
                  <a:srgbClr val="C00000"/>
                </a:solidFill>
              </a:rPr>
              <a:t>Н</a:t>
            </a:r>
            <a:r>
              <a:rPr lang="az-Latn-AZ" sz="3100" dirty="0">
                <a:solidFill>
                  <a:srgbClr val="C00000"/>
                </a:solidFill>
              </a:rPr>
              <a:t>едостаточност</a:t>
            </a:r>
            <a:r>
              <a:rPr lang="ru-RU" sz="3100" dirty="0">
                <a:solidFill>
                  <a:srgbClr val="C00000"/>
                </a:solidFill>
              </a:rPr>
              <a:t>ь</a:t>
            </a:r>
            <a:r>
              <a:rPr lang="az-Latn-AZ" sz="3100" dirty="0">
                <a:solidFill>
                  <a:srgbClr val="C00000"/>
                </a:solidFill>
              </a:rPr>
              <a:t> митрального клапана</a:t>
            </a:r>
            <a:endParaRPr lang="en-US" sz="3100" dirty="0">
              <a:solidFill>
                <a:srgbClr val="C00000"/>
              </a:solidFill>
            </a:endParaRPr>
          </a:p>
          <a:p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Сердечная недостаточность</a:t>
            </a:r>
          </a:p>
          <a:p>
            <a:r>
              <a:rPr lang="ru-RU" sz="2400" b="1" dirty="0"/>
              <a:t>Легочная гипертензия</a:t>
            </a:r>
          </a:p>
          <a:p>
            <a:r>
              <a:rPr lang="ru-RU" sz="2400" b="1" dirty="0"/>
              <a:t>Аритмии (мерцательная аритмия и др.)</a:t>
            </a:r>
          </a:p>
          <a:p>
            <a:r>
              <a:rPr lang="ru-RU" sz="2400" b="1" dirty="0"/>
              <a:t>Инфекционные заболевания </a:t>
            </a:r>
          </a:p>
          <a:p>
            <a:r>
              <a:rPr lang="ru-RU" sz="2400" b="1" dirty="0"/>
              <a:t>Отек легких </a:t>
            </a:r>
          </a:p>
          <a:p>
            <a:r>
              <a:rPr lang="ru-RU" sz="2400" b="1" dirty="0"/>
              <a:t>Остановка сердца</a:t>
            </a:r>
          </a:p>
        </p:txBody>
      </p:sp>
    </p:spTree>
    <p:extLst>
      <p:ext uri="{BB962C8B-B14F-4D97-AF65-F5344CB8AC3E}">
        <p14:creationId xmlns:p14="http://schemas.microsoft.com/office/powerpoint/2010/main" val="698492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835878"/>
          </a:xfrm>
        </p:spPr>
        <p:txBody>
          <a:bodyPr>
            <a:noAutofit/>
          </a:bodyPr>
          <a:lstStyle/>
          <a:p>
            <a:r>
              <a:rPr lang="ru-RU" sz="2800" dirty="0"/>
              <a:t>Клиническое обследование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062" y="1513009"/>
            <a:ext cx="5331026" cy="5024951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Внезапная одышка </a:t>
            </a:r>
          </a:p>
          <a:p>
            <a:r>
              <a:rPr lang="ru-RU" dirty="0" err="1"/>
              <a:t>Ортопноэ</a:t>
            </a:r>
            <a:r>
              <a:rPr lang="ru-RU" dirty="0"/>
              <a:t> </a:t>
            </a:r>
          </a:p>
          <a:p>
            <a:r>
              <a:rPr lang="ru-RU" dirty="0"/>
              <a:t>Быстрая утомляемость </a:t>
            </a:r>
          </a:p>
          <a:p>
            <a:r>
              <a:rPr lang="ru-RU" dirty="0"/>
              <a:t>Усталость </a:t>
            </a:r>
          </a:p>
          <a:p>
            <a:r>
              <a:rPr lang="ru-RU" dirty="0"/>
              <a:t>Сердцебиение </a:t>
            </a:r>
          </a:p>
          <a:p>
            <a:r>
              <a:rPr lang="ru-RU" dirty="0"/>
              <a:t>Ночная одышка </a:t>
            </a:r>
          </a:p>
          <a:p>
            <a:r>
              <a:rPr lang="ru-RU" dirty="0"/>
              <a:t>Симптомы сердечной недостаточности </a:t>
            </a:r>
          </a:p>
          <a:p>
            <a:r>
              <a:rPr lang="ru-RU" dirty="0"/>
              <a:t>Кровохарканье </a:t>
            </a:r>
          </a:p>
          <a:p>
            <a:r>
              <a:rPr lang="ru-RU" dirty="0"/>
              <a:t>Щелчок открытия, </a:t>
            </a:r>
          </a:p>
          <a:p>
            <a:r>
              <a:rPr lang="ru-RU" dirty="0" err="1"/>
              <a:t>Пресистолический</a:t>
            </a:r>
            <a:r>
              <a:rPr lang="ru-RU" dirty="0"/>
              <a:t> и </a:t>
            </a:r>
            <a:r>
              <a:rPr lang="ru-RU" dirty="0" err="1"/>
              <a:t>среднедиастолический</a:t>
            </a:r>
            <a:r>
              <a:rPr lang="ru-RU" dirty="0"/>
              <a:t> шум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585680" y="689096"/>
            <a:ext cx="5157788" cy="8239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Митральный стеноз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BE80E42-E5CA-C86E-9DC4-53DE99559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0087" y="1566110"/>
            <a:ext cx="6078239" cy="3420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683387"/>
          </a:xfrm>
        </p:spPr>
        <p:txBody>
          <a:bodyPr/>
          <a:lstStyle/>
          <a:p>
            <a:r>
              <a:rPr lang="ru-RU" dirty="0"/>
              <a:t>Клиническое обследование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2628" y="346994"/>
            <a:ext cx="5157787" cy="1669774"/>
          </a:xfrm>
        </p:spPr>
        <p:txBody>
          <a:bodyPr>
            <a:normAutofit/>
          </a:bodyPr>
          <a:lstStyle/>
          <a:p>
            <a:pPr lvl="0"/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Острая недостаточность митрального клапана</a:t>
            </a:r>
          </a:p>
          <a:p>
            <a:pPr lvl="0"/>
            <a:endParaRPr lang="ru-RU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sz="2400" b="1" dirty="0"/>
              <a:t>Одышкой,</a:t>
            </a:r>
          </a:p>
          <a:p>
            <a:r>
              <a:rPr lang="ru-RU" sz="2400" b="1" dirty="0"/>
              <a:t> </a:t>
            </a:r>
            <a:r>
              <a:rPr lang="ru-RU" sz="2400" b="1" dirty="0" err="1"/>
              <a:t>Ортопноэ</a:t>
            </a:r>
            <a:endParaRPr lang="ru-RU" sz="2400" b="1" dirty="0"/>
          </a:p>
          <a:p>
            <a:r>
              <a:rPr lang="ru-RU" sz="2400" b="1" dirty="0"/>
              <a:t> и во многих случаях кардиогенным шоком. 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172200" y="1285461"/>
            <a:ext cx="5183188" cy="1219614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Хроническая </a:t>
            </a:r>
            <a:r>
              <a:rPr lang="ru-RU" dirty="0">
                <a:solidFill>
                  <a:srgbClr val="C00000"/>
                </a:solidFill>
              </a:rPr>
              <a:t>Н</a:t>
            </a:r>
            <a:r>
              <a:rPr lang="az-Latn-AZ" dirty="0">
                <a:solidFill>
                  <a:srgbClr val="C00000"/>
                </a:solidFill>
              </a:rPr>
              <a:t>едостаточност</a:t>
            </a:r>
            <a:r>
              <a:rPr lang="ru-RU" dirty="0">
                <a:solidFill>
                  <a:srgbClr val="C00000"/>
                </a:solidFill>
              </a:rPr>
              <a:t>ь</a:t>
            </a:r>
            <a:r>
              <a:rPr lang="az-Latn-AZ" dirty="0">
                <a:solidFill>
                  <a:srgbClr val="C00000"/>
                </a:solidFill>
              </a:rPr>
              <a:t> митрального клапана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ru-RU" sz="2400" b="1" dirty="0"/>
              <a:t>При появлении симптомов больные жалуются </a:t>
            </a:r>
          </a:p>
          <a:p>
            <a:r>
              <a:rPr lang="ru-RU" sz="2400" b="1" dirty="0"/>
              <a:t>на одышку при физической нагрузке.</a:t>
            </a:r>
          </a:p>
          <a:p>
            <a:r>
              <a:rPr lang="ru-RU" sz="2400" b="1" dirty="0"/>
              <a:t> На поздних стадиях развиваются учащенное сердцебиение, слабость,</a:t>
            </a:r>
          </a:p>
          <a:p>
            <a:r>
              <a:rPr lang="ru-RU" sz="2400" b="1" dirty="0"/>
              <a:t> ночная одышка и другие симптомы сердечной недостаточности. </a:t>
            </a: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2400" dirty="0"/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96233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/>
              <a:t>Лабораторное исследование 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4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4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Специфических лабораторных показателей при недостаточности митрального клапана нет, обычно лабораторные показатели в норме.</a:t>
            </a:r>
            <a:endParaRPr lang="az-Latn-AZ" sz="24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3255" y="-178115"/>
            <a:ext cx="6761481" cy="804285"/>
          </a:xfrm>
        </p:spPr>
        <p:txBody>
          <a:bodyPr>
            <a:noAutofit/>
          </a:bodyPr>
          <a:lstStyle/>
          <a:p>
            <a:br>
              <a:rPr lang="en-US" sz="2400" dirty="0"/>
            </a:br>
            <a:r>
              <a:rPr lang="ru-RU" sz="2400" dirty="0"/>
              <a:t>Инструментальные и другие исследования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163" y="1050121"/>
            <a:ext cx="10515600" cy="4351338"/>
          </a:xfrm>
        </p:spPr>
        <p:txBody>
          <a:bodyPr>
            <a:norm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/>
              <a:t>Эхокардиография играет важную роль в диагностике пороков митрального клапана.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/>
              <a:t>Компьютерная томография</a:t>
            </a:r>
            <a:endParaRPr lang="az-Latn-AZ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/>
              <a:t>Рентгенография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/>
              <a:t> Ангиография.</a:t>
            </a:r>
            <a:endParaRPr lang="az-Latn-AZ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48BDEF9-DB81-6DB7-7A7B-D0A731D734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9955" y="1812154"/>
            <a:ext cx="5468586" cy="427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839787" y="1095641"/>
            <a:ext cx="5157787" cy="823912"/>
          </a:xfrm>
        </p:spPr>
        <p:txBody>
          <a:bodyPr>
            <a:normAutofit lnSpcReduction="10000"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  <a:p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Митральный стеноз можно заподозрить у пациентов с шумами в сердце и одышкой.</a:t>
            </a:r>
          </a:p>
          <a:p>
            <a:endParaRPr lang="ru-RU" b="1" dirty="0"/>
          </a:p>
          <a:p>
            <a:r>
              <a:rPr lang="ru-RU" b="1" dirty="0"/>
              <a:t> Риск выше у пациентов с </a:t>
            </a:r>
            <a:r>
              <a:rPr lang="ru-RU" b="1" dirty="0">
                <a:solidFill>
                  <a:srgbClr val="FF0000"/>
                </a:solidFill>
              </a:rPr>
              <a:t>ревматизмом</a:t>
            </a:r>
            <a:r>
              <a:rPr lang="ru-RU" b="1" dirty="0"/>
              <a:t> в анамнезе</a:t>
            </a:r>
            <a:endParaRPr lang="az-Latn-AZ" b="1" dirty="0"/>
          </a:p>
          <a:p>
            <a:endParaRPr lang="az-Latn-AZ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096000" y="1335671"/>
            <a:ext cx="5183188" cy="823912"/>
          </a:xfrm>
        </p:spPr>
        <p:txBody>
          <a:bodyPr>
            <a:normAutofit lnSpcReduction="10000"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Н</a:t>
            </a:r>
            <a:r>
              <a:rPr lang="az-Latn-AZ" sz="2800" dirty="0">
                <a:solidFill>
                  <a:srgbClr val="C00000"/>
                </a:solidFill>
              </a:rPr>
              <a:t>едостаточност</a:t>
            </a:r>
            <a:r>
              <a:rPr lang="ru-RU" sz="2800" dirty="0">
                <a:solidFill>
                  <a:srgbClr val="C00000"/>
                </a:solidFill>
              </a:rPr>
              <a:t>ь</a:t>
            </a:r>
            <a:r>
              <a:rPr lang="az-Latn-AZ" sz="2800" dirty="0">
                <a:solidFill>
                  <a:srgbClr val="C00000"/>
                </a:solidFill>
              </a:rPr>
              <a:t> митрального клапана</a:t>
            </a:r>
            <a:endParaRPr lang="en-US" sz="3200" dirty="0">
              <a:solidFill>
                <a:srgbClr val="C00000"/>
              </a:solidFill>
            </a:endParaRPr>
          </a:p>
          <a:p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r>
              <a:rPr lang="ru-RU" sz="2000" b="1" dirty="0"/>
              <a:t>Одышка при нагрузке. </a:t>
            </a:r>
          </a:p>
          <a:p>
            <a:r>
              <a:rPr lang="ru-RU" sz="2000" b="1" dirty="0"/>
              <a:t>Быстрая утомляемость</a:t>
            </a:r>
          </a:p>
          <a:p>
            <a:r>
              <a:rPr lang="ru-RU" sz="2000" b="1" dirty="0"/>
              <a:t>Усталость </a:t>
            </a:r>
          </a:p>
          <a:p>
            <a:r>
              <a:rPr lang="ru-RU" sz="2000" b="1" dirty="0"/>
              <a:t>Сердцебиение </a:t>
            </a:r>
          </a:p>
          <a:p>
            <a:r>
              <a:rPr lang="ru-RU" sz="2000" b="1" dirty="0"/>
              <a:t>Ночная одышка </a:t>
            </a:r>
          </a:p>
          <a:p>
            <a:r>
              <a:rPr lang="ru-RU" sz="2000" b="1" dirty="0" err="1"/>
              <a:t>Голосистолический</a:t>
            </a:r>
            <a:r>
              <a:rPr lang="ru-RU" sz="2000" b="1" dirty="0"/>
              <a:t> верхушечный шум</a:t>
            </a:r>
          </a:p>
          <a:p>
            <a:endParaRPr lang="en-US" sz="20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0D2934-0A4B-6C12-86DE-C5BF35DD0178}"/>
              </a:ext>
            </a:extLst>
          </p:cNvPr>
          <p:cNvSpPr txBox="1"/>
          <p:nvPr/>
        </p:nvSpPr>
        <p:spPr>
          <a:xfrm>
            <a:off x="4306253" y="-136212"/>
            <a:ext cx="61664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Подозрение</a:t>
            </a:r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ru-RU" dirty="0"/>
              <a:t>Подтверждение диагноза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980661"/>
            <a:ext cx="5157787" cy="2107096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  <a:p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/>
              <a:t>Эхокардиограмма</a:t>
            </a:r>
            <a:endParaRPr lang="az-Latn-AZ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400" b="1" dirty="0"/>
              <a:t>характерными признаками которого являются: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400" b="1" dirty="0"/>
              <a:t> сужение клапанного кольца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400" b="1" dirty="0"/>
              <a:t>  увеличение градиента атриовентрикулярного давления.</a:t>
            </a:r>
            <a:endParaRPr lang="az-Latn-AZ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980661"/>
            <a:ext cx="5183188" cy="2001078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Н</a:t>
            </a:r>
            <a:r>
              <a:rPr lang="az-Latn-AZ" sz="2800" dirty="0">
                <a:solidFill>
                  <a:srgbClr val="C00000"/>
                </a:solidFill>
              </a:rPr>
              <a:t>едостаточност</a:t>
            </a:r>
            <a:r>
              <a:rPr lang="ru-RU" sz="2800" dirty="0">
                <a:solidFill>
                  <a:srgbClr val="C00000"/>
                </a:solidFill>
              </a:rPr>
              <a:t>ь</a:t>
            </a:r>
            <a:r>
              <a:rPr lang="az-Latn-AZ" sz="2800" dirty="0">
                <a:solidFill>
                  <a:srgbClr val="C00000"/>
                </a:solidFill>
              </a:rPr>
              <a:t> митрального клапана</a:t>
            </a:r>
            <a:endParaRPr lang="en-US" sz="32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b="1" dirty="0"/>
              <a:t>Эхокардиограмма</a:t>
            </a:r>
          </a:p>
          <a:p>
            <a:r>
              <a:rPr lang="ru-RU" dirty="0"/>
              <a:t>Обследование показывает:</a:t>
            </a:r>
          </a:p>
          <a:p>
            <a:r>
              <a:rPr lang="ru-RU" dirty="0"/>
              <a:t> </a:t>
            </a:r>
            <a:r>
              <a:rPr lang="ru-RU" dirty="0" err="1"/>
              <a:t>регургитацию</a:t>
            </a:r>
            <a:r>
              <a:rPr lang="ru-RU" dirty="0"/>
              <a:t> </a:t>
            </a:r>
          </a:p>
          <a:p>
            <a:r>
              <a:rPr lang="ru-RU" dirty="0"/>
              <a:t> клапанный порок.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ru-RU" sz="2800" dirty="0"/>
              <a:t>Дифференциальный диагноз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488315"/>
            <a:ext cx="5157787" cy="259944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  <a:p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Митральная </a:t>
            </a:r>
            <a:r>
              <a:rPr lang="ru-RU" sz="2400" b="1" dirty="0" err="1"/>
              <a:t>регургитация</a:t>
            </a:r>
            <a:r>
              <a:rPr lang="ru-RU" sz="2400" b="1" dirty="0"/>
              <a:t> </a:t>
            </a:r>
          </a:p>
          <a:p>
            <a:r>
              <a:rPr lang="ru-RU" sz="2400" b="1" dirty="0"/>
              <a:t>Ишемическая болезнь сердца </a:t>
            </a:r>
          </a:p>
          <a:p>
            <a:r>
              <a:rPr lang="ru-RU" sz="2400" b="1" dirty="0"/>
              <a:t>Заболевания аортального клапана </a:t>
            </a:r>
          </a:p>
          <a:p>
            <a:r>
              <a:rPr lang="ru-RU" sz="2400" b="1" dirty="0"/>
              <a:t>Кардиомиопатии</a:t>
            </a:r>
          </a:p>
          <a:p>
            <a:endParaRPr lang="ru-RU" sz="2400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668337"/>
            <a:ext cx="5183188" cy="1836738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Н</a:t>
            </a:r>
            <a:r>
              <a:rPr lang="az-Latn-AZ" sz="2800" dirty="0">
                <a:solidFill>
                  <a:srgbClr val="C00000"/>
                </a:solidFill>
              </a:rPr>
              <a:t>едостаточност</a:t>
            </a:r>
            <a:r>
              <a:rPr lang="ru-RU" sz="2800" dirty="0">
                <a:solidFill>
                  <a:srgbClr val="C00000"/>
                </a:solidFill>
              </a:rPr>
              <a:t>ь</a:t>
            </a:r>
            <a:r>
              <a:rPr lang="az-Latn-AZ" sz="2800" dirty="0">
                <a:solidFill>
                  <a:srgbClr val="C00000"/>
                </a:solidFill>
              </a:rPr>
              <a:t> митрального клапана</a:t>
            </a:r>
            <a:endParaRPr lang="en-US" sz="32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Ишемическая болезнь сердца</a:t>
            </a:r>
          </a:p>
          <a:p>
            <a:r>
              <a:rPr lang="ru-RU" sz="2400" b="1" dirty="0"/>
              <a:t>Недостаточность аортального клапана</a:t>
            </a:r>
          </a:p>
          <a:p>
            <a:r>
              <a:rPr lang="ru-RU" sz="2400" b="1" dirty="0"/>
              <a:t>Митральный стеноз</a:t>
            </a:r>
          </a:p>
          <a:p>
            <a:r>
              <a:rPr lang="ru-RU" sz="2400" b="1" dirty="0"/>
              <a:t>Врожденные дефекты</a:t>
            </a:r>
          </a:p>
          <a:p>
            <a:r>
              <a:rPr lang="ru-RU" sz="2400" b="1" dirty="0"/>
              <a:t>Другие заболевания, вызывающие сердечную недостаточность</a:t>
            </a:r>
          </a:p>
        </p:txBody>
      </p:sp>
    </p:spTree>
    <p:extLst>
      <p:ext uri="{BB962C8B-B14F-4D97-AF65-F5344CB8AC3E}">
        <p14:creationId xmlns:p14="http://schemas.microsoft.com/office/powerpoint/2010/main" val="3914231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296"/>
            <a:ext cx="10515600" cy="488315"/>
          </a:xfrm>
        </p:spPr>
        <p:txBody>
          <a:bodyPr>
            <a:noAutofit/>
          </a:bodyPr>
          <a:lstStyle/>
          <a:p>
            <a:r>
              <a:rPr lang="ru-RU" sz="2800" dirty="0"/>
              <a:t>Исключения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-265043"/>
            <a:ext cx="5157787" cy="4174434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  <a:p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Диагноз можно исключить с помощью преимущественно трансторакальной (ТТЭ)</a:t>
            </a:r>
            <a:endParaRPr lang="ru-RU" dirty="0"/>
          </a:p>
          <a:p>
            <a:r>
              <a:rPr lang="az-Latn-AZ" dirty="0"/>
              <a:t>  при необходимости, чреспищеводной эхокардиографии (ЧПЭ).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0"/>
            <a:ext cx="5183188" cy="2411896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Н</a:t>
            </a:r>
            <a:r>
              <a:rPr lang="az-Latn-AZ" sz="2800" dirty="0">
                <a:solidFill>
                  <a:srgbClr val="C00000"/>
                </a:solidFill>
              </a:rPr>
              <a:t>едостаточност</a:t>
            </a:r>
            <a:r>
              <a:rPr lang="ru-RU" sz="2800" dirty="0">
                <a:solidFill>
                  <a:srgbClr val="C00000"/>
                </a:solidFill>
              </a:rPr>
              <a:t>ь</a:t>
            </a:r>
            <a:r>
              <a:rPr lang="az-Latn-AZ" sz="2800" dirty="0">
                <a:solidFill>
                  <a:srgbClr val="C00000"/>
                </a:solidFill>
              </a:rPr>
              <a:t> митрального клапана</a:t>
            </a:r>
            <a:endParaRPr lang="en-US" sz="32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Митральную недостаточность можно исключить с помощью данных ЭхоКГ, </a:t>
            </a:r>
            <a:endParaRPr lang="ru-RU" dirty="0"/>
          </a:p>
          <a:p>
            <a:r>
              <a:rPr lang="az-Latn-AZ" dirty="0"/>
              <a:t>при необходимости выполняется чреспищеводной эхокардиографии (ЧПЭ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2928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ru-RU" dirty="0"/>
              <a:t>Определить причину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1404730"/>
            <a:ext cx="5157787" cy="1100345"/>
          </a:xfrm>
        </p:spPr>
        <p:txBody>
          <a:bodyPr>
            <a:normAutofit lnSpcReduction="10000"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  <a:p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Клинически</a:t>
            </a:r>
            <a:endParaRPr lang="en-US" dirty="0"/>
          </a:p>
          <a:p>
            <a:r>
              <a:rPr lang="az-Latn-AZ" dirty="0"/>
              <a:t> </a:t>
            </a:r>
            <a:r>
              <a:rPr lang="en-US" dirty="0"/>
              <a:t>A</a:t>
            </a:r>
            <a:r>
              <a:rPr lang="az-Latn-AZ" dirty="0"/>
              <a:t>намнестические данные позволяют в большинстве случаев установить причину заболевания.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Н</a:t>
            </a:r>
            <a:r>
              <a:rPr lang="az-Latn-AZ" sz="2800" dirty="0">
                <a:solidFill>
                  <a:srgbClr val="C00000"/>
                </a:solidFill>
              </a:rPr>
              <a:t>едостаточност</a:t>
            </a:r>
            <a:r>
              <a:rPr lang="ru-RU" sz="2800" dirty="0">
                <a:solidFill>
                  <a:srgbClr val="C00000"/>
                </a:solidFill>
              </a:rPr>
              <a:t>ь</a:t>
            </a:r>
            <a:r>
              <a:rPr lang="az-Latn-AZ" sz="2800" dirty="0">
                <a:solidFill>
                  <a:srgbClr val="C00000"/>
                </a:solidFill>
              </a:rPr>
              <a:t> митрального клапана</a:t>
            </a:r>
            <a:endParaRPr lang="en-US" sz="3200" dirty="0">
              <a:solidFill>
                <a:srgbClr val="C00000"/>
              </a:solidFill>
            </a:endParaRPr>
          </a:p>
          <a:p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Ангиография необходима для подтверждения ишемического инфарктна миокарда,</a:t>
            </a:r>
            <a:endParaRPr lang="ru-RU" dirty="0"/>
          </a:p>
          <a:p>
            <a:r>
              <a:rPr lang="az-Latn-AZ" dirty="0"/>
              <a:t>  посев крови на стерильность и ЭхоКГ необходимы для диагностики инфекционного эндокардита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36194072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ru-RU" dirty="0"/>
              <a:t>Определение  </a:t>
            </a:r>
            <a:r>
              <a:rPr lang="en-US" dirty="0"/>
              <a:t> </a:t>
            </a:r>
            <a:r>
              <a:rPr lang="ru-RU" dirty="0"/>
              <a:t>степень тяжести 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980661"/>
            <a:ext cx="5157787" cy="1524414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  <a:p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клиническое обследование</a:t>
            </a:r>
          </a:p>
          <a:p>
            <a:r>
              <a:rPr lang="ru-RU" sz="2400" b="1" dirty="0"/>
              <a:t> </a:t>
            </a:r>
            <a:r>
              <a:rPr lang="ru-RU" sz="2400" b="1" dirty="0" err="1"/>
              <a:t>ЭхоКГ</a:t>
            </a:r>
            <a:r>
              <a:rPr lang="ru-RU" sz="2400" b="1" dirty="0"/>
              <a:t> </a:t>
            </a:r>
          </a:p>
          <a:p>
            <a:r>
              <a:rPr lang="ru-RU" sz="2400" b="1" dirty="0"/>
              <a:t> измерение давления.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980661"/>
            <a:ext cx="5183188" cy="1524414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Н</a:t>
            </a:r>
            <a:r>
              <a:rPr lang="az-Latn-AZ" sz="2800" dirty="0">
                <a:solidFill>
                  <a:srgbClr val="C00000"/>
                </a:solidFill>
              </a:rPr>
              <a:t>едостаточност</a:t>
            </a:r>
            <a:r>
              <a:rPr lang="ru-RU" sz="2800" dirty="0">
                <a:solidFill>
                  <a:srgbClr val="C00000"/>
                </a:solidFill>
              </a:rPr>
              <a:t>ь</a:t>
            </a:r>
            <a:r>
              <a:rPr lang="az-Latn-AZ" sz="2800" dirty="0">
                <a:solidFill>
                  <a:srgbClr val="C00000"/>
                </a:solidFill>
              </a:rPr>
              <a:t> митрального клапана</a:t>
            </a:r>
            <a:endParaRPr lang="en-US" sz="32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endParaRPr lang="ru-RU" sz="2400" b="1" dirty="0"/>
          </a:p>
          <a:p>
            <a:endParaRPr lang="ru-RU" sz="2400" b="1" dirty="0"/>
          </a:p>
          <a:p>
            <a:r>
              <a:rPr lang="ru-RU" sz="2400" b="1" dirty="0"/>
              <a:t>Клинически при острой форме на первый план выходит отек легких. </a:t>
            </a:r>
          </a:p>
          <a:p>
            <a:r>
              <a:rPr lang="ru-RU" sz="2400" b="1" dirty="0"/>
              <a:t>Хроническая форма может быть бессимптомной или симптоматической</a:t>
            </a:r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2716838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ru-RU" dirty="0"/>
              <a:t>Принципы лечения?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Основными принципами лечения является :</a:t>
            </a:r>
          </a:p>
          <a:p>
            <a:r>
              <a:rPr lang="ru-RU" sz="2400" b="1" dirty="0"/>
              <a:t>устранение стеноза митрального клапана,</a:t>
            </a:r>
          </a:p>
          <a:p>
            <a:r>
              <a:rPr lang="ru-RU" sz="2400" b="1" dirty="0"/>
              <a:t> профилактика и лечение осложнений. 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1391478"/>
            <a:ext cx="5183188" cy="1113597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Н</a:t>
            </a:r>
            <a:r>
              <a:rPr lang="az-Latn-AZ" sz="2800" dirty="0">
                <a:solidFill>
                  <a:srgbClr val="C00000"/>
                </a:solidFill>
              </a:rPr>
              <a:t>едостаточност</a:t>
            </a:r>
            <a:r>
              <a:rPr lang="ru-RU" sz="2800" dirty="0">
                <a:solidFill>
                  <a:srgbClr val="C00000"/>
                </a:solidFill>
              </a:rPr>
              <a:t>ь</a:t>
            </a:r>
            <a:r>
              <a:rPr lang="az-Latn-AZ" sz="2800" dirty="0">
                <a:solidFill>
                  <a:srgbClr val="C00000"/>
                </a:solidFill>
              </a:rPr>
              <a:t> митрального клапана</a:t>
            </a:r>
            <a:endParaRPr lang="en-US" sz="32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При отсутствии лечения митральная недостаточность приводит к :</a:t>
            </a:r>
          </a:p>
          <a:p>
            <a:r>
              <a:rPr lang="ru-RU" sz="2400" b="1" dirty="0"/>
              <a:t>острой и хронической сердечной недостаточности</a:t>
            </a:r>
          </a:p>
          <a:p>
            <a:r>
              <a:rPr lang="ru-RU" sz="2400" b="1" dirty="0"/>
              <a:t>  легочной гипертензии.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714711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ru-RU" dirty="0"/>
              <a:t>Методы лечения 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950754" y="716534"/>
            <a:ext cx="5157787" cy="82391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4290" y="1382998"/>
            <a:ext cx="5157787" cy="4391724"/>
          </a:xfrm>
        </p:spPr>
        <p:txBody>
          <a:bodyPr>
            <a:normAutofit fontScale="62500" lnSpcReduction="20000"/>
          </a:bodyPr>
          <a:lstStyle/>
          <a:p>
            <a:r>
              <a:rPr lang="az-Latn-AZ" b="1" dirty="0"/>
              <a:t>Лечение стеноза митрального клапана включает</a:t>
            </a:r>
            <a:r>
              <a:rPr lang="az-Latn-AZ" dirty="0"/>
              <a:t>: </a:t>
            </a:r>
            <a:endParaRPr lang="ru-RU" dirty="0"/>
          </a:p>
          <a:p>
            <a:pPr lvl="0"/>
            <a:r>
              <a:rPr lang="az-Latn-AZ" dirty="0"/>
              <a:t>Комиссуротомия - чрескожная и хирургическая </a:t>
            </a:r>
            <a:endParaRPr lang="ru-RU" dirty="0"/>
          </a:p>
          <a:p>
            <a:pPr lvl="0"/>
            <a:r>
              <a:rPr lang="az-Latn-AZ" dirty="0"/>
              <a:t>Замена клапана (механические и биологические протезы) </a:t>
            </a:r>
            <a:endParaRPr lang="ru-RU" dirty="0"/>
          </a:p>
          <a:p>
            <a:r>
              <a:rPr lang="az-Latn-AZ" dirty="0"/>
              <a:t> </a:t>
            </a:r>
            <a:endParaRPr lang="ru-RU" dirty="0"/>
          </a:p>
          <a:p>
            <a:r>
              <a:rPr lang="az-Latn-AZ" b="1" dirty="0"/>
              <a:t>Профилактика и лечение осложнений</a:t>
            </a:r>
            <a:r>
              <a:rPr lang="az-Latn-AZ" dirty="0"/>
              <a:t>: </a:t>
            </a:r>
            <a:endParaRPr lang="ru-RU" dirty="0"/>
          </a:p>
          <a:p>
            <a:r>
              <a:rPr lang="az-Latn-AZ" dirty="0"/>
              <a:t>Для уменьшения симптомов сердечной недостаточности – </a:t>
            </a:r>
            <a:endParaRPr lang="ru-RU" dirty="0"/>
          </a:p>
          <a:p>
            <a:pPr lvl="0"/>
            <a:r>
              <a:rPr lang="az-Latn-AZ" dirty="0"/>
              <a:t>бета-адреноблокаторы, </a:t>
            </a:r>
            <a:endParaRPr lang="ru-RU" dirty="0"/>
          </a:p>
          <a:p>
            <a:pPr lvl="0"/>
            <a:r>
              <a:rPr lang="az-Latn-AZ" dirty="0"/>
              <a:t>кардиотоники, </a:t>
            </a:r>
            <a:endParaRPr lang="ru-RU" dirty="0"/>
          </a:p>
          <a:p>
            <a:pPr lvl="0"/>
            <a:r>
              <a:rPr lang="az-Latn-AZ" dirty="0"/>
              <a:t>диуретики </a:t>
            </a:r>
            <a:endParaRPr lang="ru-RU" dirty="0"/>
          </a:p>
          <a:p>
            <a:r>
              <a:rPr lang="az-Latn-AZ" dirty="0"/>
              <a:t>Антиаритмические средства </a:t>
            </a:r>
            <a:endParaRPr lang="ru-RU" dirty="0"/>
          </a:p>
          <a:p>
            <a:r>
              <a:rPr lang="az-Latn-AZ" dirty="0"/>
              <a:t>Антитромботические средства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3590" y="668337"/>
            <a:ext cx="5183188" cy="1243393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Н</a:t>
            </a:r>
            <a:r>
              <a:rPr lang="az-Latn-AZ" sz="2800" dirty="0">
                <a:solidFill>
                  <a:srgbClr val="C00000"/>
                </a:solidFill>
              </a:rPr>
              <a:t>едостаточност</a:t>
            </a:r>
            <a:r>
              <a:rPr lang="ru-RU" sz="2800" dirty="0">
                <a:solidFill>
                  <a:srgbClr val="C00000"/>
                </a:solidFill>
              </a:rPr>
              <a:t>ь</a:t>
            </a:r>
            <a:r>
              <a:rPr lang="az-Latn-AZ" sz="2800" dirty="0">
                <a:solidFill>
                  <a:srgbClr val="C00000"/>
                </a:solidFill>
              </a:rPr>
              <a:t> митрального клапана</a:t>
            </a:r>
            <a:endParaRPr lang="en-US" sz="32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238639" y="1571503"/>
            <a:ext cx="5183188" cy="4117846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az-Latn-AZ" dirty="0"/>
              <a:t>Порок митрального клапана лечат тремя методами:</a:t>
            </a:r>
            <a:endParaRPr lang="ru-RU" dirty="0"/>
          </a:p>
          <a:p>
            <a:pPr>
              <a:buFont typeface="Wingdings" panose="05000000000000000000" pitchFamily="2" charset="2"/>
              <a:buChar char="§"/>
            </a:pPr>
            <a:r>
              <a:rPr lang="az-Latn-AZ" dirty="0"/>
              <a:t> </a:t>
            </a:r>
            <a:r>
              <a:rPr lang="az-Latn-AZ" b="1" dirty="0"/>
              <a:t>к</a:t>
            </a:r>
            <a:r>
              <a:rPr lang="ru-RU" b="1" dirty="0" err="1"/>
              <a:t>онсервативным</a:t>
            </a:r>
            <a:r>
              <a:rPr lang="ru-RU" b="1" dirty="0"/>
              <a:t> (медикаментозным)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/>
              <a:t> чрескожным </a:t>
            </a:r>
            <a:r>
              <a:rPr lang="ru-RU" b="1" dirty="0"/>
              <a:t>(Перкутан)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/>
              <a:t> хирургическим</a:t>
            </a:r>
            <a:r>
              <a:rPr lang="az-Latn-AZ" dirty="0"/>
              <a:t>.</a:t>
            </a:r>
            <a:endParaRPr lang="en-US" sz="24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E48B278-87C1-9375-E13A-2C8BDEBBA8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2720" y="3630426"/>
            <a:ext cx="3749365" cy="285927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8C7F399-7EF6-FB6B-0586-0AEEF55BD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2728" y="2235583"/>
            <a:ext cx="3017782" cy="430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0935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ru-RU" dirty="0"/>
              <a:t>Показания к операции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120204" y="974027"/>
            <a:ext cx="5157787" cy="82391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372" y="1797939"/>
            <a:ext cx="5157787" cy="4391724"/>
          </a:xfrm>
        </p:spPr>
        <p:txBody>
          <a:bodyPr>
            <a:normAutofit fontScale="92500" lnSpcReduction="20000"/>
          </a:bodyPr>
          <a:lstStyle/>
          <a:p>
            <a:r>
              <a:rPr lang="ru-RU" sz="2400" b="1" dirty="0"/>
              <a:t>Помимо митрального стеноза, при наличии другого заболевания сердца, являющегося показанием к операции (клапанная недостаточность, коронарная болезнь, аневризма и др.). </a:t>
            </a:r>
          </a:p>
          <a:p>
            <a:endParaRPr lang="ru-RU" sz="2400" b="1" dirty="0"/>
          </a:p>
          <a:p>
            <a:r>
              <a:rPr lang="ru-RU" sz="2400" b="1" dirty="0"/>
              <a:t>При </a:t>
            </a:r>
            <a:r>
              <a:rPr lang="ru-RU" sz="2400" b="1" dirty="0" err="1"/>
              <a:t>чрескожной</a:t>
            </a:r>
            <a:r>
              <a:rPr lang="ru-RU" sz="2400" b="1" dirty="0"/>
              <a:t> баллонной митральной </a:t>
            </a:r>
            <a:r>
              <a:rPr lang="ru-RU" sz="2400" b="1" dirty="0" err="1"/>
              <a:t>комиссуротомии</a:t>
            </a:r>
            <a:r>
              <a:rPr lang="ru-RU" sz="2400" b="1" dirty="0"/>
              <a:t> противопоказаны симптоматические выраженные-умеренные стенозы (MVA &lt;1,5 см²).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096000" y="745094"/>
            <a:ext cx="5183188" cy="1281778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Н</a:t>
            </a:r>
            <a:r>
              <a:rPr lang="az-Latn-AZ" sz="2800" dirty="0">
                <a:solidFill>
                  <a:srgbClr val="C00000"/>
                </a:solidFill>
              </a:rPr>
              <a:t>едостаточност</a:t>
            </a:r>
            <a:r>
              <a:rPr lang="ru-RU" sz="2800" dirty="0">
                <a:solidFill>
                  <a:srgbClr val="C00000"/>
                </a:solidFill>
              </a:rPr>
              <a:t>ь</a:t>
            </a:r>
            <a:r>
              <a:rPr lang="az-Latn-AZ" sz="2800" dirty="0">
                <a:solidFill>
                  <a:srgbClr val="C00000"/>
                </a:solidFill>
              </a:rPr>
              <a:t> митрального клапана</a:t>
            </a:r>
            <a:endParaRPr lang="en-US" sz="32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096000" y="1889760"/>
            <a:ext cx="5259388" cy="4511040"/>
          </a:xfrm>
        </p:spPr>
        <p:txBody>
          <a:bodyPr>
            <a:normAutofit fontScale="92500" lnSpcReduction="20000"/>
          </a:bodyPr>
          <a:lstStyle/>
          <a:p>
            <a:r>
              <a:rPr lang="ru-RU" sz="2400" b="1" dirty="0"/>
              <a:t>Показания к операции при недостаточности митрального клапана следующие: </a:t>
            </a:r>
          </a:p>
          <a:p>
            <a:r>
              <a:rPr lang="ru-RU" sz="2400" b="1" dirty="0"/>
              <a:t>острая митральная недостаточность </a:t>
            </a:r>
          </a:p>
          <a:p>
            <a:r>
              <a:rPr lang="ru-RU" sz="2400" b="1" dirty="0"/>
              <a:t>при хронической митральной недостаточности, если: </a:t>
            </a:r>
          </a:p>
          <a:p>
            <a:r>
              <a:rPr lang="ru-RU" sz="2400" b="1" dirty="0"/>
              <a:t>фракция выброса &gt;30% - ≤60%, </a:t>
            </a:r>
          </a:p>
          <a:p>
            <a:r>
              <a:rPr lang="ru-RU" sz="2400" b="1" dirty="0"/>
              <a:t>конечно-систолический размер левого желудочка ≥ 45 мм, </a:t>
            </a:r>
          </a:p>
          <a:p>
            <a:r>
              <a:rPr lang="ru-RU" sz="2400" b="1" dirty="0"/>
              <a:t>впервые возникшая фибрилляция предсердий (ФП), </a:t>
            </a:r>
          </a:p>
          <a:p>
            <a:r>
              <a:rPr lang="ru-RU" sz="2400" b="1" dirty="0"/>
              <a:t>легочная гипертензия &gt; 50 мм </a:t>
            </a:r>
            <a:r>
              <a:rPr lang="ru-RU" sz="2400" b="1" dirty="0" err="1"/>
              <a:t>рт.ст</a:t>
            </a:r>
            <a:r>
              <a:rPr lang="ru-RU" sz="2400" b="1" dirty="0"/>
              <a:t>. и </a:t>
            </a:r>
          </a:p>
          <a:p>
            <a:r>
              <a:rPr lang="ru-RU" sz="2400" b="1" dirty="0"/>
              <a:t>резистентность к медикаментозной терапии.</a:t>
            </a:r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1324303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ru-RU" dirty="0"/>
              <a:t>П</a:t>
            </a:r>
            <a:r>
              <a:rPr lang="az-Latn-AZ" dirty="0"/>
              <a:t>ротивопоказания к опера</a:t>
            </a:r>
            <a:r>
              <a:rPr lang="ru-RU" dirty="0" err="1"/>
              <a:t>ции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404142"/>
            <a:ext cx="5157787" cy="3897567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Хирургическое лечение, как правило, не рекомендуется:</a:t>
            </a:r>
          </a:p>
          <a:p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бессимптомным пациентам без сопутствующей хирургической патологии сердца.</a:t>
            </a:r>
          </a:p>
          <a:p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Пациентам, которым показана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чрескожная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комиссуротомия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пациентам с тяжелой сердечной недостаточностью оперативное лечение противопоказано.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665976" y="886757"/>
            <a:ext cx="5183188" cy="120636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Н</a:t>
            </a:r>
            <a:r>
              <a:rPr lang="az-Latn-AZ" dirty="0">
                <a:solidFill>
                  <a:srgbClr val="C00000"/>
                </a:solidFill>
              </a:rPr>
              <a:t>едостаточност</a:t>
            </a:r>
            <a:r>
              <a:rPr lang="ru-RU" dirty="0">
                <a:solidFill>
                  <a:srgbClr val="C00000"/>
                </a:solidFill>
              </a:rPr>
              <a:t>ь</a:t>
            </a:r>
            <a:r>
              <a:rPr lang="az-Latn-AZ" dirty="0">
                <a:solidFill>
                  <a:srgbClr val="C00000"/>
                </a:solidFill>
              </a:rPr>
              <a:t> митрального клапана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665976" y="2093119"/>
            <a:ext cx="5183188" cy="3684588"/>
          </a:xfrm>
        </p:spPr>
        <p:txBody>
          <a:bodyPr>
            <a:normAutofit/>
          </a:bodyPr>
          <a:lstStyle/>
          <a:p>
            <a:endParaRPr lang="ru-RU" b="1" dirty="0"/>
          </a:p>
          <a:p>
            <a:r>
              <a:rPr lang="ru-RU" b="1" dirty="0"/>
              <a:t>Противопоказаниями к операции являются:</a:t>
            </a:r>
          </a:p>
          <a:p>
            <a:r>
              <a:rPr lang="ru-RU" b="1" dirty="0"/>
              <a:t> тяжелая сердечная недостаточность </a:t>
            </a:r>
          </a:p>
          <a:p>
            <a:r>
              <a:rPr lang="ru-RU" b="1" dirty="0"/>
              <a:t>выраженная легочная гипертензия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3544807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34304" y="37441"/>
            <a:ext cx="5862851" cy="835878"/>
          </a:xfrm>
        </p:spPr>
        <p:txBody>
          <a:bodyPr/>
          <a:lstStyle/>
          <a:p>
            <a:r>
              <a:rPr lang="ru-RU" dirty="0"/>
              <a:t>Подход к лечению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381693" y="591620"/>
            <a:ext cx="35680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Митральный стеноз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34303" y="873319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6303" y="1996569"/>
            <a:ext cx="553174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Пациенты с легким стенозом (площадь клапана &gt; 1,5 см2), если они: </a:t>
            </a:r>
            <a:endParaRPr lang="ru-RU" b="1" dirty="0"/>
          </a:p>
          <a:p>
            <a:pPr lvl="0"/>
            <a:endParaRPr lang="ru-RU" b="1" dirty="0"/>
          </a:p>
          <a:p>
            <a:pPr lvl="0"/>
            <a:r>
              <a:rPr lang="az-Latn-AZ" b="1" dirty="0"/>
              <a:t>при наличии стеноза и симптомов заболевания  – </a:t>
            </a:r>
            <a:r>
              <a:rPr lang="az-Latn-AZ" b="1" dirty="0">
                <a:solidFill>
                  <a:srgbClr val="FF0000"/>
                </a:solidFill>
              </a:rPr>
              <a:t>оперативное лечение. </a:t>
            </a:r>
            <a:endParaRPr lang="ru-RU" b="1" dirty="0">
              <a:solidFill>
                <a:srgbClr val="FF0000"/>
              </a:solidFill>
            </a:endParaRPr>
          </a:p>
          <a:p>
            <a:pPr lvl="0"/>
            <a:endParaRPr lang="ru-RU" b="1" dirty="0"/>
          </a:p>
          <a:p>
            <a:pPr lvl="0"/>
            <a:r>
              <a:rPr lang="az-Latn-AZ" b="1" dirty="0"/>
              <a:t>наличие симптомов, отсутствие клапанной регургитации, но высокое легочное давление или градиент давления- </a:t>
            </a:r>
            <a:r>
              <a:rPr lang="az-Latn-AZ" b="1" dirty="0">
                <a:solidFill>
                  <a:srgbClr val="FF0000"/>
                </a:solidFill>
              </a:rPr>
              <a:t>чрескожная инвазия.</a:t>
            </a:r>
            <a:endParaRPr lang="ru-RU" b="1" dirty="0">
              <a:solidFill>
                <a:srgbClr val="FF0000"/>
              </a:solidFill>
            </a:endParaRPr>
          </a:p>
          <a:p>
            <a:pPr lvl="0"/>
            <a:endParaRPr lang="ru-RU" b="1" dirty="0"/>
          </a:p>
          <a:p>
            <a:pPr lvl="0"/>
            <a:r>
              <a:rPr lang="az-Latn-AZ" b="1" dirty="0"/>
              <a:t>наличие симптомов, отсутствие клапанной регургитации и низкого легочного и градиентного давления следует лечить консервативно. </a:t>
            </a:r>
            <a:endParaRPr lang="ru-RU" b="1" dirty="0"/>
          </a:p>
          <a:p>
            <a:r>
              <a:rPr lang="az-Latn-AZ" b="1" dirty="0"/>
              <a:t>при бессимптомном течении выбирается </a:t>
            </a:r>
            <a:r>
              <a:rPr lang="az-Latn-AZ" b="1" dirty="0">
                <a:solidFill>
                  <a:srgbClr val="FF0000"/>
                </a:solidFill>
              </a:rPr>
              <a:t>консервативное лечение</a:t>
            </a:r>
            <a:endParaRPr lang="en-US" sz="1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473954" y="2014363"/>
            <a:ext cx="500214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При тяжелых и умеренных стенозах (площадь клапана ≤1,5 см2): </a:t>
            </a:r>
            <a:endParaRPr lang="ru-RU" b="1" dirty="0"/>
          </a:p>
          <a:p>
            <a:pPr lvl="0"/>
            <a:r>
              <a:rPr lang="az-Latn-AZ" b="1" dirty="0">
                <a:solidFill>
                  <a:srgbClr val="FF0000"/>
                </a:solidFill>
              </a:rPr>
              <a:t>хирургическое вмешательство </a:t>
            </a:r>
            <a:r>
              <a:rPr lang="az-Latn-AZ" b="1" dirty="0"/>
              <a:t>выбирают при наличии сопутствующего хирургического порока сердца. </a:t>
            </a:r>
            <a:endParaRPr lang="ru-RU" b="1" dirty="0"/>
          </a:p>
          <a:p>
            <a:pPr lvl="0"/>
            <a:r>
              <a:rPr lang="az-Latn-AZ" b="1" dirty="0">
                <a:solidFill>
                  <a:srgbClr val="FF0000"/>
                </a:solidFill>
              </a:rPr>
              <a:t>чрескожное лечение </a:t>
            </a:r>
            <a:r>
              <a:rPr lang="az-Latn-AZ" b="1" dirty="0"/>
              <a:t>является первым выбором, если нет сопутствующего хирургического заболевания. </a:t>
            </a:r>
            <a:endParaRPr lang="ru-RU" b="1" dirty="0"/>
          </a:p>
          <a:p>
            <a:r>
              <a:rPr lang="az-Latn-AZ" b="1" dirty="0"/>
              <a:t>при наличии противопоказаний к чрескожному лечению (тромбы, анатомическая несовместимость, регургитация и др.) у симптоматических больных первым выбором является </a:t>
            </a:r>
            <a:r>
              <a:rPr lang="az-Latn-AZ" b="1" dirty="0">
                <a:solidFill>
                  <a:srgbClr val="FF0000"/>
                </a:solidFill>
              </a:rPr>
              <a:t>хирургическое лечение</a:t>
            </a:r>
            <a:r>
              <a:rPr lang="az-Latn-AZ" b="1" dirty="0"/>
              <a:t>, у бессимптомных – </a:t>
            </a:r>
            <a:r>
              <a:rPr lang="az-Latn-AZ" b="1" dirty="0">
                <a:solidFill>
                  <a:srgbClr val="FF0000"/>
                </a:solidFill>
              </a:rPr>
              <a:t>консервативное</a:t>
            </a:r>
            <a:r>
              <a:rPr lang="az-Latn-AZ" b="1" dirty="0"/>
              <a:t>.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8" name="Elbow Connector 17"/>
          <p:cNvCxnSpPr>
            <a:cxnSpLocks/>
            <a:stCxn id="11" idx="2"/>
            <a:endCxn id="13" idx="0"/>
          </p:cNvCxnSpPr>
          <p:nvPr/>
        </p:nvCxnSpPr>
        <p:spPr>
          <a:xfrm rot="5400000">
            <a:off x="4118089" y="-51072"/>
            <a:ext cx="881729" cy="3213553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cxnSpLocks/>
            <a:stCxn id="11" idx="2"/>
            <a:endCxn id="14" idx="0"/>
          </p:cNvCxnSpPr>
          <p:nvPr/>
        </p:nvCxnSpPr>
        <p:spPr>
          <a:xfrm rot="16200000" flipH="1">
            <a:off x="7120616" y="159952"/>
            <a:ext cx="899523" cy="2809297"/>
          </a:xfrm>
          <a:prstGeom prst="bentConnector3">
            <a:avLst>
              <a:gd name="adj1" fmla="val 4871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34304" y="37441"/>
            <a:ext cx="5862851" cy="835878"/>
          </a:xfrm>
        </p:spPr>
        <p:txBody>
          <a:bodyPr/>
          <a:lstStyle/>
          <a:p>
            <a:r>
              <a:rPr lang="ru-RU" dirty="0"/>
              <a:t>Подход к лечению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883692" y="803079"/>
            <a:ext cx="470122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Митральная недостаточность</a:t>
            </a:r>
          </a:p>
          <a:p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03070" y="2331081"/>
            <a:ext cx="8641079" cy="3246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Стратегия лечения недостаточности митрального клапана основана на хирургическом вмешательстве, а тактика лечения выбирается в зависимости от ее клинической формы: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 острой митральной недостаточности показано срочное хирургическое вмешательство.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 случае хронической митральной недостаточности первоначально начинают медикаментозное лечение. При отсутствии улучшения на фоне лечения, при нарастании клинических симптомов или при наличии аритмии проводят хирургическое вмешательство.</a:t>
            </a:r>
          </a:p>
        </p:txBody>
      </p:sp>
      <p:cxnSp>
        <p:nvCxnSpPr>
          <p:cNvPr id="5" name="Elbow Connector 4"/>
          <p:cNvCxnSpPr>
            <a:cxnSpLocks/>
            <a:stCxn id="2" idx="2"/>
            <a:endCxn id="3" idx="0"/>
          </p:cNvCxnSpPr>
          <p:nvPr/>
        </p:nvCxnSpPr>
        <p:spPr>
          <a:xfrm rot="16200000" flipH="1">
            <a:off x="4342010" y="649480"/>
            <a:ext cx="573895" cy="278930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53417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ru-RU" dirty="0"/>
              <a:t>Прогноз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7" y="1267874"/>
            <a:ext cx="5157787" cy="823912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</a:rPr>
              <a:t>Митральный стеноз </a:t>
            </a:r>
          </a:p>
          <a:p>
            <a:pPr algn="ctr"/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091786"/>
            <a:ext cx="5157787" cy="4097877"/>
          </a:xfrm>
        </p:spPr>
        <p:txBody>
          <a:bodyPr>
            <a:normAutofit fontScale="92500" lnSpcReduction="20000"/>
          </a:bodyPr>
          <a:lstStyle/>
          <a:p>
            <a:r>
              <a:rPr lang="ru-RU" sz="2400" b="1" dirty="0"/>
              <a:t>10-летняя выживаемость для бессимптомных и </a:t>
            </a:r>
            <a:r>
              <a:rPr lang="ru-RU" sz="2400" b="1" dirty="0" err="1"/>
              <a:t>слабосимптомных</a:t>
            </a:r>
            <a:r>
              <a:rPr lang="ru-RU" sz="2400" b="1" dirty="0"/>
              <a:t> пациентов составляет 80%.</a:t>
            </a:r>
          </a:p>
          <a:p>
            <a:r>
              <a:rPr lang="ru-RU" sz="2400" b="1" dirty="0"/>
              <a:t> Однако у больных тяжелой степени этот показатель снижается до 10-15%. </a:t>
            </a:r>
          </a:p>
          <a:p>
            <a:r>
              <a:rPr lang="ru-RU" sz="2400" b="1" dirty="0"/>
              <a:t>Средняя продолжительность жизни пациентов с тяжелой легочной гипертензией составляет менее 3 лет.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477000" y="1267874"/>
            <a:ext cx="5183188" cy="82391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Митральная недостаточность</a:t>
            </a:r>
          </a:p>
          <a:p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574536" y="2091786"/>
            <a:ext cx="5183188" cy="3991387"/>
          </a:xfrm>
        </p:spPr>
        <p:txBody>
          <a:bodyPr>
            <a:normAutofit fontScale="92500" lnSpcReduction="20000"/>
          </a:bodyPr>
          <a:lstStyle/>
          <a:p>
            <a:r>
              <a:rPr lang="ru-RU" sz="2400" b="1" dirty="0"/>
              <a:t>Годовая смертность больных с симптоматической тяжелой МН составляет 5%. </a:t>
            </a:r>
          </a:p>
          <a:p>
            <a:r>
              <a:rPr lang="ru-RU" sz="2400" b="1" dirty="0"/>
              <a:t>8-летняя смертность может возрасти до 70%. Поэтому хирургическое лечение показано всем больным с симптоматической МСН.</a:t>
            </a:r>
          </a:p>
          <a:p>
            <a:r>
              <a:rPr lang="ru-RU" sz="2400" b="1" dirty="0"/>
              <a:t> У больных с острым МН всегда наблюдаются тяжелые симптомы. В этом случае показано срочное оперативное вмешательство. В противном случае частота кардиогенного шока и летального исхода может значительно увеличиться.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5322859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0901" y="0"/>
            <a:ext cx="5862851" cy="835878"/>
          </a:xfrm>
        </p:spPr>
        <p:txBody>
          <a:bodyPr>
            <a:noAutofit/>
          </a:bodyPr>
          <a:lstStyle/>
          <a:p>
            <a:r>
              <a:rPr lang="ru-RU" dirty="0"/>
              <a:t>Профилактика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3200" b="1" dirty="0"/>
          </a:p>
          <a:p>
            <a:pPr marL="0" indent="0">
              <a:buNone/>
            </a:pPr>
            <a:r>
              <a:rPr lang="ru-RU" sz="3200" b="1" dirty="0"/>
              <a:t>Важными мероприятиями являются профилактика</a:t>
            </a:r>
          </a:p>
          <a:p>
            <a:r>
              <a:rPr lang="ru-RU" sz="3200" b="1" dirty="0"/>
              <a:t> инфекционного эндокардита</a:t>
            </a:r>
          </a:p>
          <a:p>
            <a:r>
              <a:rPr lang="ru-RU" sz="3200" b="1" dirty="0"/>
              <a:t> профилактика и лечение ревматических заболеваний</a:t>
            </a:r>
          </a:p>
          <a:p>
            <a:r>
              <a:rPr lang="ru-RU" sz="3200" b="1" dirty="0"/>
              <a:t> профилактика ишемической болезни.</a:t>
            </a:r>
            <a:endParaRPr lang="az-Latn-AZ" sz="3200" b="1" dirty="0"/>
          </a:p>
        </p:txBody>
      </p:sp>
    </p:spTree>
    <p:extLst>
      <p:ext uri="{BB962C8B-B14F-4D97-AF65-F5344CB8AC3E}">
        <p14:creationId xmlns:p14="http://schemas.microsoft.com/office/powerpoint/2010/main" val="26314876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/>
              <a:t>C</a:t>
            </a:r>
            <a:r>
              <a:rPr lang="ru-RU" dirty="0" err="1"/>
              <a:t>крининг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sz="3200" b="1" dirty="0"/>
              <a:t>Проводится при помощи </a:t>
            </a:r>
            <a:r>
              <a:rPr lang="ru-RU" sz="3200" b="1" dirty="0" err="1"/>
              <a:t>ЭхоКГ</a:t>
            </a:r>
            <a:endParaRPr lang="az-Latn-AZ" sz="32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517" y="121690"/>
            <a:ext cx="5862851" cy="835878"/>
          </a:xfrm>
        </p:spPr>
        <p:txBody>
          <a:bodyPr>
            <a:noAutofit/>
          </a:bodyPr>
          <a:lstStyle/>
          <a:p>
            <a:r>
              <a:rPr lang="ru-RU" dirty="0"/>
              <a:t>Отслеживание</a:t>
            </a:r>
            <a:endParaRPr lang="az-Latn-AZ" sz="2400" dirty="0"/>
          </a:p>
        </p:txBody>
      </p:sp>
      <p:sp>
        <p:nvSpPr>
          <p:cNvPr id="5" name="Rectangle 4"/>
          <p:cNvSpPr/>
          <p:nvPr/>
        </p:nvSpPr>
        <p:spPr>
          <a:xfrm>
            <a:off x="948846" y="2451854"/>
            <a:ext cx="82683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/>
              <a:t>Больные с </a:t>
            </a:r>
            <a:r>
              <a:rPr lang="ru-RU" sz="3600" b="1" dirty="0" err="1"/>
              <a:t>асимптоматической</a:t>
            </a:r>
            <a:r>
              <a:rPr lang="ru-RU" sz="3600" b="1" dirty="0"/>
              <a:t> формой 2 раза в год выполняют </a:t>
            </a:r>
            <a:r>
              <a:rPr lang="ru-RU" sz="3600" b="1" dirty="0" err="1"/>
              <a:t>ЭхоКГ</a:t>
            </a:r>
            <a:r>
              <a:rPr lang="ru-RU" sz="3600" b="1" dirty="0"/>
              <a:t>.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/>
              <a:t>Реабилитация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61" y="1518283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3200" b="1" dirty="0">
                <a:latin typeface="Calibri" panose="020F0502020204030204" pitchFamily="34" charset="0"/>
                <a:ea typeface="Calibri" panose="020F0502020204030204" pitchFamily="34" charset="0"/>
              </a:rPr>
              <a:t>Проходит в общем порядке</a:t>
            </a:r>
            <a:endParaRPr lang="az-Latn-AZ" sz="32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624650"/>
            <a:ext cx="10515600" cy="2852737"/>
          </a:xfrm>
        </p:spPr>
        <p:txBody>
          <a:bodyPr/>
          <a:lstStyle/>
          <a:p>
            <a:r>
              <a:rPr lang="ru-RU" sz="4800" dirty="0"/>
              <a:t>Спасибо за внимание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1569</TotalTime>
  <Words>1604</Words>
  <Application>Microsoft Office PowerPoint</Application>
  <PresentationFormat>Широкоэкранный</PresentationFormat>
  <Paragraphs>282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Arial</vt:lpstr>
      <vt:lpstr>Calibri</vt:lpstr>
      <vt:lpstr>Wingdings</vt:lpstr>
      <vt:lpstr>Praktiki dərs şablonu 7</vt:lpstr>
      <vt:lpstr>Болезни   митрального клапана  </vt:lpstr>
      <vt:lpstr>Определение</vt:lpstr>
      <vt:lpstr>Классификация</vt:lpstr>
      <vt:lpstr>Классификация</vt:lpstr>
      <vt:lpstr>Причины</vt:lpstr>
      <vt:lpstr>Патогенез</vt:lpstr>
      <vt:lpstr>Клиника</vt:lpstr>
      <vt:lpstr>Клиника</vt:lpstr>
      <vt:lpstr>Осложнения</vt:lpstr>
      <vt:lpstr>Клиническое обследование</vt:lpstr>
      <vt:lpstr>Клиническое обследование</vt:lpstr>
      <vt:lpstr>Лабораторное исследование </vt:lpstr>
      <vt:lpstr> Инструментальные и другие исследования</vt:lpstr>
      <vt:lpstr>Презентация PowerPoint</vt:lpstr>
      <vt:lpstr>Подтверждение диагноза</vt:lpstr>
      <vt:lpstr>Дифференциальный диагноз</vt:lpstr>
      <vt:lpstr>Исключения</vt:lpstr>
      <vt:lpstr>Определить причину</vt:lpstr>
      <vt:lpstr>Определение   степень тяжести </vt:lpstr>
      <vt:lpstr>Принципы лечения?</vt:lpstr>
      <vt:lpstr>Методы лечения </vt:lpstr>
      <vt:lpstr>Показания к операции</vt:lpstr>
      <vt:lpstr>Противопоказания к операции</vt:lpstr>
      <vt:lpstr>Подход к лечению</vt:lpstr>
      <vt:lpstr>Подход к лечению</vt:lpstr>
      <vt:lpstr>Прогноз</vt:lpstr>
      <vt:lpstr>Профилактика</vt:lpstr>
      <vt:lpstr>Cкрининг</vt:lpstr>
      <vt:lpstr>Отслеживание</vt:lpstr>
      <vt:lpstr>Реабилитация</vt:lpstr>
      <vt:lpstr>Спасибо за внимание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126</cp:revision>
  <dcterms:created xsi:type="dcterms:W3CDTF">2023-05-31T15:19:45Z</dcterms:created>
  <dcterms:modified xsi:type="dcterms:W3CDTF">2023-09-19T01:07:45Z</dcterms:modified>
</cp:coreProperties>
</file>