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59" r:id="rId3"/>
    <p:sldId id="260" r:id="rId4"/>
    <p:sldId id="294" r:id="rId5"/>
    <p:sldId id="261" r:id="rId6"/>
    <p:sldId id="256" r:id="rId7"/>
    <p:sldId id="270" r:id="rId8"/>
    <p:sldId id="295" r:id="rId9"/>
    <p:sldId id="296" r:id="rId10"/>
    <p:sldId id="271" r:id="rId11"/>
    <p:sldId id="297" r:id="rId12"/>
    <p:sldId id="272" r:id="rId13"/>
    <p:sldId id="273" r:id="rId14"/>
    <p:sldId id="274" r:id="rId15"/>
    <p:sldId id="275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257" r:id="rId25"/>
    <p:sldId id="306" r:id="rId26"/>
    <p:sldId id="307" r:id="rId27"/>
    <p:sldId id="308" r:id="rId28"/>
    <p:sldId id="287" r:id="rId29"/>
    <p:sldId id="288" r:id="rId30"/>
    <p:sldId id="289" r:id="rId31"/>
    <p:sldId id="29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84" d="100"/>
          <a:sy n="84" d="100"/>
        </p:scale>
        <p:origin x="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240FB298-2AA9-4E87-93EF-15BFCE943D08}"/>
    <pc:docChg chg="undo custSel modSld modMainMaster">
      <pc:chgData name="Shukufa Musayeva" userId="925d085fcd50c50b" providerId="LiveId" clId="{240FB298-2AA9-4E87-93EF-15BFCE943D08}" dt="2023-09-19T00:50:08.800" v="652" actId="1076"/>
      <pc:docMkLst>
        <pc:docMk/>
      </pc:docMkLst>
      <pc:sldChg chg="addSp delSp modSp mod">
        <pc:chgData name="Shukufa Musayeva" userId="925d085fcd50c50b" providerId="LiveId" clId="{240FB298-2AA9-4E87-93EF-15BFCE943D08}" dt="2023-09-19T00:50:08.800" v="652" actId="1076"/>
        <pc:sldMkLst>
          <pc:docMk/>
          <pc:sldMk cId="607919257" sldId="256"/>
        </pc:sldMkLst>
        <pc:spChg chg="mod">
          <ac:chgData name="Shukufa Musayeva" userId="925d085fcd50c50b" providerId="LiveId" clId="{240FB298-2AA9-4E87-93EF-15BFCE943D08}" dt="2023-09-19T00:30:12.538" v="248" actId="20577"/>
          <ac:spMkLst>
            <pc:docMk/>
            <pc:sldMk cId="607919257" sldId="256"/>
            <ac:spMk id="2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29:35.415" v="228" actId="1076"/>
          <ac:spMkLst>
            <pc:docMk/>
            <pc:sldMk cId="607919257" sldId="256"/>
            <ac:spMk id="3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50:04.001" v="651" actId="27636"/>
          <ac:spMkLst>
            <pc:docMk/>
            <pc:sldMk cId="607919257" sldId="256"/>
            <ac:spMk id="4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29:46.476" v="231" actId="1076"/>
          <ac:spMkLst>
            <pc:docMk/>
            <pc:sldMk cId="607919257" sldId="256"/>
            <ac:spMk id="5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50:03.999" v="650" actId="27636"/>
          <ac:spMkLst>
            <pc:docMk/>
            <pc:sldMk cId="607919257" sldId="256"/>
            <ac:spMk id="6" creationId="{00000000-0000-0000-0000-000000000000}"/>
          </ac:spMkLst>
        </pc:spChg>
        <pc:spChg chg="del">
          <ac:chgData name="Shukufa Musayeva" userId="925d085fcd50c50b" providerId="LiveId" clId="{240FB298-2AA9-4E87-93EF-15BFCE943D08}" dt="2023-09-18T23:14:15.457" v="34" actId="478"/>
          <ac:spMkLst>
            <pc:docMk/>
            <pc:sldMk cId="607919257" sldId="256"/>
            <ac:spMk id="7" creationId="{736B778C-9530-4DDB-FE6F-803F188A3FBB}"/>
          </ac:spMkLst>
        </pc:spChg>
        <pc:picChg chg="add mod">
          <ac:chgData name="Shukufa Musayeva" userId="925d085fcd50c50b" providerId="LiveId" clId="{240FB298-2AA9-4E87-93EF-15BFCE943D08}" dt="2023-09-19T00:50:08.800" v="652" actId="1076"/>
          <ac:picMkLst>
            <pc:docMk/>
            <pc:sldMk cId="607919257" sldId="256"/>
            <ac:picMk id="8" creationId="{92FB8389-8F62-86EA-DA44-FA3D199F13D0}"/>
          </ac:picMkLst>
        </pc:picChg>
      </pc:sldChg>
      <pc:sldChg chg="delSp modSp mod">
        <pc:chgData name="Shukufa Musayeva" userId="925d085fcd50c50b" providerId="LiveId" clId="{240FB298-2AA9-4E87-93EF-15BFCE943D08}" dt="2023-09-18T23:15:01.102" v="55" actId="478"/>
        <pc:sldMkLst>
          <pc:docMk/>
          <pc:sldMk cId="1976348396" sldId="257"/>
        </pc:sldMkLst>
        <pc:spChg chg="del mod">
          <ac:chgData name="Shukufa Musayeva" userId="925d085fcd50c50b" providerId="LiveId" clId="{240FB298-2AA9-4E87-93EF-15BFCE943D08}" dt="2023-09-18T23:15:01.102" v="55" actId="478"/>
          <ac:spMkLst>
            <pc:docMk/>
            <pc:sldMk cId="1976348396" sldId="257"/>
            <ac:spMk id="2" creationId="{F91D68AE-F21D-8CCF-2516-D3FB348D3399}"/>
          </ac:spMkLst>
        </pc:spChg>
      </pc:sldChg>
      <pc:sldChg chg="addSp delSp modSp mod">
        <pc:chgData name="Shukufa Musayeva" userId="925d085fcd50c50b" providerId="LiveId" clId="{240FB298-2AA9-4E87-93EF-15BFCE943D08}" dt="2023-09-19T00:39:18.317" v="643" actId="403"/>
        <pc:sldMkLst>
          <pc:docMk/>
          <pc:sldMk cId="1075191531" sldId="259"/>
        </pc:sldMkLst>
        <pc:spChg chg="mod">
          <ac:chgData name="Shukufa Musayeva" userId="925d085fcd50c50b" providerId="LiveId" clId="{240FB298-2AA9-4E87-93EF-15BFCE943D08}" dt="2023-09-19T00:39:18.317" v="643" actId="403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240FB298-2AA9-4E87-93EF-15BFCE943D08}" dt="2023-09-19T00:38:36.396" v="636" actId="1076"/>
          <ac:spMkLst>
            <pc:docMk/>
            <pc:sldMk cId="1075191531" sldId="259"/>
            <ac:spMk id="3" creationId="{5C265CEC-C6EF-E878-05B9-C312B97FD5CC}"/>
          </ac:spMkLst>
        </pc:spChg>
        <pc:spChg chg="del">
          <ac:chgData name="Shukufa Musayeva" userId="925d085fcd50c50b" providerId="LiveId" clId="{240FB298-2AA9-4E87-93EF-15BFCE943D08}" dt="2023-09-18T23:14:06.891" v="30" actId="478"/>
          <ac:spMkLst>
            <pc:docMk/>
            <pc:sldMk cId="1075191531" sldId="259"/>
            <ac:spMk id="4" creationId="{B4798D82-5E67-F264-17F5-09DA5B2F2820}"/>
          </ac:spMkLst>
        </pc:spChg>
        <pc:spChg chg="mod">
          <ac:chgData name="Shukufa Musayeva" userId="925d085fcd50c50b" providerId="LiveId" clId="{240FB298-2AA9-4E87-93EF-15BFCE943D08}" dt="2023-09-19T00:38:33.794" v="635" actId="1076"/>
          <ac:spMkLst>
            <pc:docMk/>
            <pc:sldMk cId="1075191531" sldId="259"/>
            <ac:spMk id="5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38:29.868" v="634" actId="1076"/>
          <ac:spMkLst>
            <pc:docMk/>
            <pc:sldMk cId="1075191531" sldId="259"/>
            <ac:spMk id="6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38:40.490" v="637" actId="1076"/>
          <ac:spMkLst>
            <pc:docMk/>
            <pc:sldMk cId="1075191531" sldId="259"/>
            <ac:spMk id="7" creationId="{00000000-0000-0000-0000-000000000000}"/>
          </ac:spMkLst>
        </pc:spChg>
        <pc:picChg chg="add mod ord">
          <ac:chgData name="Shukufa Musayeva" userId="925d085fcd50c50b" providerId="LiveId" clId="{240FB298-2AA9-4E87-93EF-15BFCE943D08}" dt="2023-09-19T00:39:06.644" v="642" actId="1076"/>
          <ac:picMkLst>
            <pc:docMk/>
            <pc:sldMk cId="1075191531" sldId="259"/>
            <ac:picMk id="8" creationId="{EACF0E41-0BC6-52F3-044C-4AA25288946B}"/>
          </ac:picMkLst>
        </pc:picChg>
      </pc:sldChg>
      <pc:sldChg chg="addSp delSp modSp mod">
        <pc:chgData name="Shukufa Musayeva" userId="925d085fcd50c50b" providerId="LiveId" clId="{240FB298-2AA9-4E87-93EF-15BFCE943D08}" dt="2023-09-19T00:37:00.890" v="619" actId="1037"/>
        <pc:sldMkLst>
          <pc:docMk/>
          <pc:sldMk cId="654378070" sldId="260"/>
        </pc:sldMkLst>
        <pc:spChg chg="mod">
          <ac:chgData name="Shukufa Musayeva" userId="925d085fcd50c50b" providerId="LiveId" clId="{240FB298-2AA9-4E87-93EF-15BFCE943D08}" dt="2023-09-19T00:37:00.890" v="619" actId="1037"/>
          <ac:spMkLst>
            <pc:docMk/>
            <pc:sldMk cId="654378070" sldId="260"/>
            <ac:spMk id="3" creationId="{00000000-0000-0000-0000-000000000000}"/>
          </ac:spMkLst>
        </pc:spChg>
        <pc:spChg chg="del">
          <ac:chgData name="Shukufa Musayeva" userId="925d085fcd50c50b" providerId="LiveId" clId="{240FB298-2AA9-4E87-93EF-15BFCE943D08}" dt="2023-09-18T23:14:08.618" v="31" actId="478"/>
          <ac:spMkLst>
            <pc:docMk/>
            <pc:sldMk cId="654378070" sldId="260"/>
            <ac:spMk id="5" creationId="{9FAE1F63-462F-C696-CEF1-D0E8E65E4FF4}"/>
          </ac:spMkLst>
        </pc:spChg>
        <pc:spChg chg="mod">
          <ac:chgData name="Shukufa Musayeva" userId="925d085fcd50c50b" providerId="LiveId" clId="{240FB298-2AA9-4E87-93EF-15BFCE943D08}" dt="2023-09-19T00:36:54.411" v="591" actId="1037"/>
          <ac:spMkLst>
            <pc:docMk/>
            <pc:sldMk cId="654378070" sldId="260"/>
            <ac:spMk id="15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36:42.315" v="546" actId="1038"/>
          <ac:spMkLst>
            <pc:docMk/>
            <pc:sldMk cId="654378070" sldId="260"/>
            <ac:spMk id="17" creationId="{00000000-0000-0000-0000-000000000000}"/>
          </ac:spMkLst>
        </pc:spChg>
        <pc:picChg chg="add del mod ord">
          <ac:chgData name="Shukufa Musayeva" userId="925d085fcd50c50b" providerId="LiveId" clId="{240FB298-2AA9-4E87-93EF-15BFCE943D08}" dt="2023-09-19T00:06:56.941" v="70" actId="478"/>
          <ac:picMkLst>
            <pc:docMk/>
            <pc:sldMk cId="654378070" sldId="260"/>
            <ac:picMk id="6" creationId="{9A98BA4E-0A50-1CD9-7333-55168106D46E}"/>
          </ac:picMkLst>
        </pc:picChg>
        <pc:cxnChg chg="mod">
          <ac:chgData name="Shukufa Musayeva" userId="925d085fcd50c50b" providerId="LiveId" clId="{240FB298-2AA9-4E87-93EF-15BFCE943D08}" dt="2023-09-19T00:36:54.411" v="591" actId="1037"/>
          <ac:cxnSpMkLst>
            <pc:docMk/>
            <pc:sldMk cId="654378070" sldId="260"/>
            <ac:cxnSpMk id="10" creationId="{00000000-0000-0000-0000-000000000000}"/>
          </ac:cxnSpMkLst>
        </pc:cxnChg>
        <pc:cxnChg chg="mod">
          <ac:chgData name="Shukufa Musayeva" userId="925d085fcd50c50b" providerId="LiveId" clId="{240FB298-2AA9-4E87-93EF-15BFCE943D08}" dt="2023-09-19T00:36:42.315" v="546" actId="1038"/>
          <ac:cxnSpMkLst>
            <pc:docMk/>
            <pc:sldMk cId="654378070" sldId="260"/>
            <ac:cxnSpMk id="21" creationId="{00000000-0000-0000-0000-000000000000}"/>
          </ac:cxnSpMkLst>
        </pc:cxnChg>
        <pc:cxnChg chg="mod">
          <ac:chgData name="Shukufa Musayeva" userId="925d085fcd50c50b" providerId="LiveId" clId="{240FB298-2AA9-4E87-93EF-15BFCE943D08}" dt="2023-09-19T00:37:00.890" v="619" actId="1037"/>
          <ac:cxnSpMkLst>
            <pc:docMk/>
            <pc:sldMk cId="654378070" sldId="260"/>
            <ac:cxnSpMk id="26" creationId="{00000000-0000-0000-0000-000000000000}"/>
          </ac:cxnSpMkLst>
        </pc:cxnChg>
      </pc:sldChg>
      <pc:sldChg chg="delSp modSp mod">
        <pc:chgData name="Shukufa Musayeva" userId="925d085fcd50c50b" providerId="LiveId" clId="{240FB298-2AA9-4E87-93EF-15BFCE943D08}" dt="2023-09-19T00:32:10.119" v="347" actId="1037"/>
        <pc:sldMkLst>
          <pc:docMk/>
          <pc:sldMk cId="1847406789" sldId="261"/>
        </pc:sldMkLst>
        <pc:spChg chg="mod">
          <ac:chgData name="Shukufa Musayeva" userId="925d085fcd50c50b" providerId="LiveId" clId="{240FB298-2AA9-4E87-93EF-15BFCE943D08}" dt="2023-09-19T00:32:10.119" v="347" actId="1037"/>
          <ac:spMkLst>
            <pc:docMk/>
            <pc:sldMk cId="1847406789" sldId="261"/>
            <ac:spMk id="4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31:57.853" v="338" actId="14100"/>
          <ac:spMkLst>
            <pc:docMk/>
            <pc:sldMk cId="1847406789" sldId="261"/>
            <ac:spMk id="5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31:27.871" v="324" actId="1038"/>
          <ac:spMkLst>
            <pc:docMk/>
            <pc:sldMk cId="1847406789" sldId="261"/>
            <ac:spMk id="6" creationId="{00000000-0000-0000-0000-000000000000}"/>
          </ac:spMkLst>
        </pc:spChg>
        <pc:spChg chg="del">
          <ac:chgData name="Shukufa Musayeva" userId="925d085fcd50c50b" providerId="LiveId" clId="{240FB298-2AA9-4E87-93EF-15BFCE943D08}" dt="2023-09-18T23:14:13.135" v="33" actId="478"/>
          <ac:spMkLst>
            <pc:docMk/>
            <pc:sldMk cId="1847406789" sldId="261"/>
            <ac:spMk id="8" creationId="{4D5C66BD-4CE6-C132-8E14-445BCE3D0317}"/>
          </ac:spMkLst>
        </pc:spChg>
        <pc:spChg chg="mod">
          <ac:chgData name="Shukufa Musayeva" userId="925d085fcd50c50b" providerId="LiveId" clId="{240FB298-2AA9-4E87-93EF-15BFCE943D08}" dt="2023-09-19T00:31:32.264" v="328" actId="1035"/>
          <ac:spMkLst>
            <pc:docMk/>
            <pc:sldMk cId="1847406789" sldId="261"/>
            <ac:spMk id="12" creationId="{00000000-0000-0000-0000-000000000000}"/>
          </ac:spMkLst>
        </pc:spChg>
        <pc:cxnChg chg="mod">
          <ac:chgData name="Shukufa Musayeva" userId="925d085fcd50c50b" providerId="LiveId" clId="{240FB298-2AA9-4E87-93EF-15BFCE943D08}" dt="2023-09-19T00:31:27.871" v="324" actId="1038"/>
          <ac:cxnSpMkLst>
            <pc:docMk/>
            <pc:sldMk cId="1847406789" sldId="261"/>
            <ac:cxnSpMk id="11" creationId="{00000000-0000-0000-0000-000000000000}"/>
          </ac:cxnSpMkLst>
        </pc:cxnChg>
        <pc:cxnChg chg="mod">
          <ac:chgData name="Shukufa Musayeva" userId="925d085fcd50c50b" providerId="LiveId" clId="{240FB298-2AA9-4E87-93EF-15BFCE943D08}" dt="2023-09-19T00:31:32.264" v="328" actId="1035"/>
          <ac:cxnSpMkLst>
            <pc:docMk/>
            <pc:sldMk cId="1847406789" sldId="261"/>
            <ac:cxnSpMk id="18" creationId="{00000000-0000-0000-0000-000000000000}"/>
          </ac:cxnSpMkLst>
        </pc:cxnChg>
        <pc:cxnChg chg="mod">
          <ac:chgData name="Shukufa Musayeva" userId="925d085fcd50c50b" providerId="LiveId" clId="{240FB298-2AA9-4E87-93EF-15BFCE943D08}" dt="2023-09-19T00:32:10.119" v="347" actId="1037"/>
          <ac:cxnSpMkLst>
            <pc:docMk/>
            <pc:sldMk cId="1847406789" sldId="261"/>
            <ac:cxnSpMk id="22" creationId="{00000000-0000-0000-0000-000000000000}"/>
          </ac:cxnSpMkLst>
        </pc:cxnChg>
      </pc:sldChg>
      <pc:sldChg chg="delSp mod">
        <pc:chgData name="Shukufa Musayeva" userId="925d085fcd50c50b" providerId="LiveId" clId="{240FB298-2AA9-4E87-93EF-15BFCE943D08}" dt="2023-09-18T23:14:17.482" v="35" actId="478"/>
        <pc:sldMkLst>
          <pc:docMk/>
          <pc:sldMk cId="0" sldId="270"/>
        </pc:sldMkLst>
        <pc:spChg chg="del">
          <ac:chgData name="Shukufa Musayeva" userId="925d085fcd50c50b" providerId="LiveId" clId="{240FB298-2AA9-4E87-93EF-15BFCE943D08}" dt="2023-09-18T23:14:17.482" v="35" actId="478"/>
          <ac:spMkLst>
            <pc:docMk/>
            <pc:sldMk cId="0" sldId="270"/>
            <ac:spMk id="2" creationId="{312A50BC-6D0E-0C98-3122-6DFA18FDA4D4}"/>
          </ac:spMkLst>
        </pc:spChg>
      </pc:sldChg>
      <pc:sldChg chg="addSp delSp modSp mod">
        <pc:chgData name="Shukufa Musayeva" userId="925d085fcd50c50b" providerId="LiveId" clId="{240FB298-2AA9-4E87-93EF-15BFCE943D08}" dt="2023-09-19T00:27:55.772" v="220" actId="1076"/>
        <pc:sldMkLst>
          <pc:docMk/>
          <pc:sldMk cId="2417158581" sldId="271"/>
        </pc:sldMkLst>
        <pc:spChg chg="del">
          <ac:chgData name="Shukufa Musayeva" userId="925d085fcd50c50b" providerId="LiveId" clId="{240FB298-2AA9-4E87-93EF-15BFCE943D08}" dt="2023-09-18T23:14:23.796" v="38" actId="478"/>
          <ac:spMkLst>
            <pc:docMk/>
            <pc:sldMk cId="2417158581" sldId="271"/>
            <ac:spMk id="4" creationId="{5F036594-FFD4-2382-CA17-22CEBF864254}"/>
          </ac:spMkLst>
        </pc:spChg>
        <pc:picChg chg="add mod">
          <ac:chgData name="Shukufa Musayeva" userId="925d085fcd50c50b" providerId="LiveId" clId="{240FB298-2AA9-4E87-93EF-15BFCE943D08}" dt="2023-09-19T00:27:55.772" v="220" actId="1076"/>
          <ac:picMkLst>
            <pc:docMk/>
            <pc:sldMk cId="2417158581" sldId="271"/>
            <ac:picMk id="6" creationId="{CBB39016-5DFF-E1A5-673F-62B1ACE798E4}"/>
          </ac:picMkLst>
        </pc:picChg>
      </pc:sldChg>
      <pc:sldChg chg="delSp modSp mod">
        <pc:chgData name="Shukufa Musayeva" userId="925d085fcd50c50b" providerId="LiveId" clId="{240FB298-2AA9-4E87-93EF-15BFCE943D08}" dt="2023-09-19T00:27:27.965" v="218" actId="20577"/>
        <pc:sldMkLst>
          <pc:docMk/>
          <pc:sldMk cId="1682987648" sldId="272"/>
        </pc:sldMkLst>
        <pc:spChg chg="mod">
          <ac:chgData name="Shukufa Musayeva" userId="925d085fcd50c50b" providerId="LiveId" clId="{240FB298-2AA9-4E87-93EF-15BFCE943D08}" dt="2023-09-19T00:27:27.965" v="218" actId="20577"/>
          <ac:spMkLst>
            <pc:docMk/>
            <pc:sldMk cId="1682987648" sldId="272"/>
            <ac:spMk id="2" creationId="{D6ADA307-D8CB-E4B2-954D-BBF6CBFA9DFE}"/>
          </ac:spMkLst>
        </pc:spChg>
        <pc:spChg chg="del">
          <ac:chgData name="Shukufa Musayeva" userId="925d085fcd50c50b" providerId="LiveId" clId="{240FB298-2AA9-4E87-93EF-15BFCE943D08}" dt="2023-09-18T23:14:27.339" v="40" actId="478"/>
          <ac:spMkLst>
            <pc:docMk/>
            <pc:sldMk cId="1682987648" sldId="272"/>
            <ac:spMk id="4" creationId="{DAF2B354-07FE-305B-5ADB-5573314012EA}"/>
          </ac:spMkLst>
        </pc:spChg>
      </pc:sldChg>
      <pc:sldChg chg="addSp delSp modSp mod">
        <pc:chgData name="Shukufa Musayeva" userId="925d085fcd50c50b" providerId="LiveId" clId="{240FB298-2AA9-4E87-93EF-15BFCE943D08}" dt="2023-09-19T00:27:14.926" v="217" actId="20577"/>
        <pc:sldMkLst>
          <pc:docMk/>
          <pc:sldMk cId="2772297199" sldId="273"/>
        </pc:sldMkLst>
        <pc:spChg chg="mod">
          <ac:chgData name="Shukufa Musayeva" userId="925d085fcd50c50b" providerId="LiveId" clId="{240FB298-2AA9-4E87-93EF-15BFCE943D08}" dt="2023-09-19T00:26:38.541" v="206" actId="20577"/>
          <ac:spMkLst>
            <pc:docMk/>
            <pc:sldMk cId="2772297199" sldId="273"/>
            <ac:spMk id="2" creationId="{D6ADA307-D8CB-E4B2-954D-BBF6CBFA9DFE}"/>
          </ac:spMkLst>
        </pc:spChg>
        <pc:spChg chg="mod">
          <ac:chgData name="Shukufa Musayeva" userId="925d085fcd50c50b" providerId="LiveId" clId="{240FB298-2AA9-4E87-93EF-15BFCE943D08}" dt="2023-09-19T00:27:14.926" v="217" actId="20577"/>
          <ac:spMkLst>
            <pc:docMk/>
            <pc:sldMk cId="2772297199" sldId="273"/>
            <ac:spMk id="3" creationId="{5C265CEC-C6EF-E878-05B9-C312B97FD5CC}"/>
          </ac:spMkLst>
        </pc:spChg>
        <pc:spChg chg="del">
          <ac:chgData name="Shukufa Musayeva" userId="925d085fcd50c50b" providerId="LiveId" clId="{240FB298-2AA9-4E87-93EF-15BFCE943D08}" dt="2023-09-18T23:14:31.057" v="41" actId="478"/>
          <ac:spMkLst>
            <pc:docMk/>
            <pc:sldMk cId="2772297199" sldId="273"/>
            <ac:spMk id="4" creationId="{65FED705-8BD2-42FB-2AB4-1FB24F9400E3}"/>
          </ac:spMkLst>
        </pc:spChg>
        <pc:picChg chg="add mod">
          <ac:chgData name="Shukufa Musayeva" userId="925d085fcd50c50b" providerId="LiveId" clId="{240FB298-2AA9-4E87-93EF-15BFCE943D08}" dt="2023-09-19T00:26:57.210" v="210" actId="1076"/>
          <ac:picMkLst>
            <pc:docMk/>
            <pc:sldMk cId="2772297199" sldId="273"/>
            <ac:picMk id="5" creationId="{A8BC45AF-78D9-5887-6B11-FD397F04BD4C}"/>
          </ac:picMkLst>
        </pc:picChg>
      </pc:sldChg>
      <pc:sldChg chg="delSp modSp mod">
        <pc:chgData name="Shukufa Musayeva" userId="925d085fcd50c50b" providerId="LiveId" clId="{240FB298-2AA9-4E87-93EF-15BFCE943D08}" dt="2023-09-19T00:25:52.911" v="193" actId="20577"/>
        <pc:sldMkLst>
          <pc:docMk/>
          <pc:sldMk cId="2753096818" sldId="274"/>
        </pc:sldMkLst>
        <pc:spChg chg="mod">
          <ac:chgData name="Shukufa Musayeva" userId="925d085fcd50c50b" providerId="LiveId" clId="{240FB298-2AA9-4E87-93EF-15BFCE943D08}" dt="2023-09-19T00:25:52.911" v="193" actId="20577"/>
          <ac:spMkLst>
            <pc:docMk/>
            <pc:sldMk cId="2753096818" sldId="274"/>
            <ac:spMk id="2" creationId="{D6ADA307-D8CB-E4B2-954D-BBF6CBFA9DFE}"/>
          </ac:spMkLst>
        </pc:spChg>
        <pc:spChg chg="mod">
          <ac:chgData name="Shukufa Musayeva" userId="925d085fcd50c50b" providerId="LiveId" clId="{240FB298-2AA9-4E87-93EF-15BFCE943D08}" dt="2023-09-19T00:24:15.138" v="139" actId="1076"/>
          <ac:spMkLst>
            <pc:docMk/>
            <pc:sldMk cId="2753096818" sldId="274"/>
            <ac:spMk id="3" creationId="{5C265CEC-C6EF-E878-05B9-C312B97FD5CC}"/>
          </ac:spMkLst>
        </pc:spChg>
        <pc:spChg chg="del">
          <ac:chgData name="Shukufa Musayeva" userId="925d085fcd50c50b" providerId="LiveId" clId="{240FB298-2AA9-4E87-93EF-15BFCE943D08}" dt="2023-09-18T23:14:32.845" v="42" actId="478"/>
          <ac:spMkLst>
            <pc:docMk/>
            <pc:sldMk cId="2753096818" sldId="274"/>
            <ac:spMk id="4" creationId="{A1904BFB-9487-B270-F8EB-81CB03CCCF22}"/>
          </ac:spMkLst>
        </pc:spChg>
        <pc:spChg chg="mod">
          <ac:chgData name="Shukufa Musayeva" userId="925d085fcd50c50b" providerId="LiveId" clId="{240FB298-2AA9-4E87-93EF-15BFCE943D08}" dt="2023-09-19T00:24:26.505" v="141" actId="5793"/>
          <ac:spMkLst>
            <pc:docMk/>
            <pc:sldMk cId="2753096818" sldId="274"/>
            <ac:spMk id="9" creationId="{00000000-0000-0000-0000-000000000000}"/>
          </ac:spMkLst>
        </pc:spChg>
      </pc:sldChg>
      <pc:sldChg chg="delSp modSp mod">
        <pc:chgData name="Shukufa Musayeva" userId="925d085fcd50c50b" providerId="LiveId" clId="{240FB298-2AA9-4E87-93EF-15BFCE943D08}" dt="2023-09-19T00:25:45.259" v="188" actId="20577"/>
        <pc:sldMkLst>
          <pc:docMk/>
          <pc:sldMk cId="1079146458" sldId="275"/>
        </pc:sldMkLst>
        <pc:spChg chg="mod">
          <ac:chgData name="Shukufa Musayeva" userId="925d085fcd50c50b" providerId="LiveId" clId="{240FB298-2AA9-4E87-93EF-15BFCE943D08}" dt="2023-09-19T00:25:02.282" v="174" actId="20577"/>
          <ac:spMkLst>
            <pc:docMk/>
            <pc:sldMk cId="1079146458" sldId="275"/>
            <ac:spMk id="2" creationId="{D6ADA307-D8CB-E4B2-954D-BBF6CBFA9DFE}"/>
          </ac:spMkLst>
        </pc:spChg>
        <pc:spChg chg="mod">
          <ac:chgData name="Shukufa Musayeva" userId="925d085fcd50c50b" providerId="LiveId" clId="{240FB298-2AA9-4E87-93EF-15BFCE943D08}" dt="2023-09-19T00:25:45.259" v="188" actId="20577"/>
          <ac:spMkLst>
            <pc:docMk/>
            <pc:sldMk cId="1079146458" sldId="275"/>
            <ac:spMk id="3" creationId="{5C265CEC-C6EF-E878-05B9-C312B97FD5CC}"/>
          </ac:spMkLst>
        </pc:spChg>
        <pc:spChg chg="del">
          <ac:chgData name="Shukufa Musayeva" userId="925d085fcd50c50b" providerId="LiveId" clId="{240FB298-2AA9-4E87-93EF-15BFCE943D08}" dt="2023-09-18T23:14:34.347" v="43" actId="478"/>
          <ac:spMkLst>
            <pc:docMk/>
            <pc:sldMk cId="1079146458" sldId="275"/>
            <ac:spMk id="4" creationId="{4EC84F98-AA9A-FFCF-4340-18401BC2C994}"/>
          </ac:spMkLst>
        </pc:spChg>
        <pc:spChg chg="mod">
          <ac:chgData name="Shukufa Musayeva" userId="925d085fcd50c50b" providerId="LiveId" clId="{240FB298-2AA9-4E87-93EF-15BFCE943D08}" dt="2023-09-19T00:25:17.515" v="175" actId="14100"/>
          <ac:spMkLst>
            <pc:docMk/>
            <pc:sldMk cId="1079146458" sldId="275"/>
            <ac:spMk id="5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25:21.825" v="176" actId="1076"/>
          <ac:spMkLst>
            <pc:docMk/>
            <pc:sldMk cId="1079146458" sldId="275"/>
            <ac:spMk id="6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25:37.377" v="183" actId="20577"/>
          <ac:spMkLst>
            <pc:docMk/>
            <pc:sldMk cId="1079146458" sldId="275"/>
            <ac:spMk id="7" creationId="{00000000-0000-0000-0000-000000000000}"/>
          </ac:spMkLst>
        </pc:spChg>
      </pc:sldChg>
      <pc:sldChg chg="delSp mod">
        <pc:chgData name="Shukufa Musayeva" userId="925d085fcd50c50b" providerId="LiveId" clId="{240FB298-2AA9-4E87-93EF-15BFCE943D08}" dt="2023-09-18T23:15:10.093" v="59" actId="478"/>
        <pc:sldMkLst>
          <pc:docMk/>
          <pc:sldMk cId="2181783223" sldId="287"/>
        </pc:sldMkLst>
        <pc:spChg chg="del">
          <ac:chgData name="Shukufa Musayeva" userId="925d085fcd50c50b" providerId="LiveId" clId="{240FB298-2AA9-4E87-93EF-15BFCE943D08}" dt="2023-09-18T23:15:10.093" v="59" actId="478"/>
          <ac:spMkLst>
            <pc:docMk/>
            <pc:sldMk cId="2181783223" sldId="287"/>
            <ac:spMk id="4" creationId="{B804DA33-5D52-C7BC-5F9E-626CCBBD420C}"/>
          </ac:spMkLst>
        </pc:spChg>
      </pc:sldChg>
      <pc:sldChg chg="delSp mod">
        <pc:chgData name="Shukufa Musayeva" userId="925d085fcd50c50b" providerId="LiveId" clId="{240FB298-2AA9-4E87-93EF-15BFCE943D08}" dt="2023-09-18T23:15:12.118" v="60" actId="478"/>
        <pc:sldMkLst>
          <pc:docMk/>
          <pc:sldMk cId="3348462821" sldId="288"/>
        </pc:sldMkLst>
        <pc:spChg chg="del">
          <ac:chgData name="Shukufa Musayeva" userId="925d085fcd50c50b" providerId="LiveId" clId="{240FB298-2AA9-4E87-93EF-15BFCE943D08}" dt="2023-09-18T23:15:12.118" v="60" actId="478"/>
          <ac:spMkLst>
            <pc:docMk/>
            <pc:sldMk cId="3348462821" sldId="288"/>
            <ac:spMk id="3" creationId="{F6211451-4197-0B06-2314-11469C4FE6DA}"/>
          </ac:spMkLst>
        </pc:spChg>
      </pc:sldChg>
      <pc:sldChg chg="addSp delSp modSp mod">
        <pc:chgData name="Shukufa Musayeva" userId="925d085fcd50c50b" providerId="LiveId" clId="{240FB298-2AA9-4E87-93EF-15BFCE943D08}" dt="2023-09-18T23:28:52.717" v="64" actId="21"/>
        <pc:sldMkLst>
          <pc:docMk/>
          <pc:sldMk cId="2326923469" sldId="289"/>
        </pc:sldMkLst>
        <pc:spChg chg="del">
          <ac:chgData name="Shukufa Musayeva" userId="925d085fcd50c50b" providerId="LiveId" clId="{240FB298-2AA9-4E87-93EF-15BFCE943D08}" dt="2023-09-18T23:15:14.157" v="61" actId="478"/>
          <ac:spMkLst>
            <pc:docMk/>
            <pc:sldMk cId="2326923469" sldId="289"/>
            <ac:spMk id="4" creationId="{BBD43493-6FE2-2D31-4E2C-0331B5CB8F61}"/>
          </ac:spMkLst>
        </pc:spChg>
        <pc:picChg chg="add del mod">
          <ac:chgData name="Shukufa Musayeva" userId="925d085fcd50c50b" providerId="LiveId" clId="{240FB298-2AA9-4E87-93EF-15BFCE943D08}" dt="2023-09-18T23:28:52.717" v="64" actId="21"/>
          <ac:picMkLst>
            <pc:docMk/>
            <pc:sldMk cId="2326923469" sldId="289"/>
            <ac:picMk id="1026" creationId="{BF7D91F5-8E45-6754-4FAD-C40CFFB3C6C4}"/>
          </ac:picMkLst>
        </pc:picChg>
      </pc:sldChg>
      <pc:sldChg chg="delSp modSp mod">
        <pc:chgData name="Shukufa Musayeva" userId="925d085fcd50c50b" providerId="LiveId" clId="{240FB298-2AA9-4E87-93EF-15BFCE943D08}" dt="2023-09-18T23:12:50.794" v="1" actId="478"/>
        <pc:sldMkLst>
          <pc:docMk/>
          <pc:sldMk cId="2154251385" sldId="291"/>
        </pc:sldMkLst>
        <pc:spChg chg="del mod">
          <ac:chgData name="Shukufa Musayeva" userId="925d085fcd50c50b" providerId="LiveId" clId="{240FB298-2AA9-4E87-93EF-15BFCE943D08}" dt="2023-09-18T23:12:50.794" v="1" actId="478"/>
          <ac:spMkLst>
            <pc:docMk/>
            <pc:sldMk cId="2154251385" sldId="291"/>
            <ac:spMk id="4" creationId="{041168E3-FDAF-0A7C-31B4-FABA6AB65691}"/>
          </ac:spMkLst>
        </pc:spChg>
      </pc:sldChg>
      <pc:sldChg chg="delSp mod">
        <pc:chgData name="Shukufa Musayeva" userId="925d085fcd50c50b" providerId="LiveId" clId="{240FB298-2AA9-4E87-93EF-15BFCE943D08}" dt="2023-09-18T23:15:15.542" v="62" actId="478"/>
        <pc:sldMkLst>
          <pc:docMk/>
          <pc:sldMk cId="3947894718" sldId="292"/>
        </pc:sldMkLst>
        <pc:spChg chg="del">
          <ac:chgData name="Shukufa Musayeva" userId="925d085fcd50c50b" providerId="LiveId" clId="{240FB298-2AA9-4E87-93EF-15BFCE943D08}" dt="2023-09-18T23:15:15.542" v="62" actId="478"/>
          <ac:spMkLst>
            <pc:docMk/>
            <pc:sldMk cId="3947894718" sldId="292"/>
            <ac:spMk id="3" creationId="{49B737A7-F601-53A8-5DF2-15EB67DA729F}"/>
          </ac:spMkLst>
        </pc:spChg>
      </pc:sldChg>
      <pc:sldChg chg="delSp modSp mod">
        <pc:chgData name="Shukufa Musayeva" userId="925d085fcd50c50b" providerId="LiveId" clId="{240FB298-2AA9-4E87-93EF-15BFCE943D08}" dt="2023-09-19T00:36:23.677" v="525" actId="404"/>
        <pc:sldMkLst>
          <pc:docMk/>
          <pc:sldMk cId="2307714316" sldId="294"/>
        </pc:sldMkLst>
        <pc:spChg chg="mod">
          <ac:chgData name="Shukufa Musayeva" userId="925d085fcd50c50b" providerId="LiveId" clId="{240FB298-2AA9-4E87-93EF-15BFCE943D08}" dt="2023-09-19T00:33:43.332" v="483" actId="1038"/>
          <ac:spMkLst>
            <pc:docMk/>
            <pc:sldMk cId="2307714316" sldId="294"/>
            <ac:spMk id="4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33:34.811" v="443" actId="6549"/>
          <ac:spMkLst>
            <pc:docMk/>
            <pc:sldMk cId="2307714316" sldId="294"/>
            <ac:spMk id="6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36:10.852" v="523" actId="114"/>
          <ac:spMkLst>
            <pc:docMk/>
            <pc:sldMk cId="2307714316" sldId="294"/>
            <ac:spMk id="8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36:23.677" v="525" actId="404"/>
          <ac:spMkLst>
            <pc:docMk/>
            <pc:sldMk cId="2307714316" sldId="294"/>
            <ac:spMk id="10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33:02.221" v="382" actId="14100"/>
          <ac:spMkLst>
            <pc:docMk/>
            <pc:sldMk cId="2307714316" sldId="294"/>
            <ac:spMk id="13" creationId="{00000000-0000-0000-0000-000000000000}"/>
          </ac:spMkLst>
        </pc:spChg>
        <pc:spChg chg="del">
          <ac:chgData name="Shukufa Musayeva" userId="925d085fcd50c50b" providerId="LiveId" clId="{240FB298-2AA9-4E87-93EF-15BFCE943D08}" dt="2023-09-18T23:14:10.918" v="32" actId="478"/>
          <ac:spMkLst>
            <pc:docMk/>
            <pc:sldMk cId="2307714316" sldId="294"/>
            <ac:spMk id="14" creationId="{28B95D2A-C93B-0C17-D531-392C5455BB3E}"/>
          </ac:spMkLst>
        </pc:spChg>
        <pc:cxnChg chg="mod">
          <ac:chgData name="Shukufa Musayeva" userId="925d085fcd50c50b" providerId="LiveId" clId="{240FB298-2AA9-4E87-93EF-15BFCE943D08}" dt="2023-09-19T00:33:43.332" v="483" actId="1038"/>
          <ac:cxnSpMkLst>
            <pc:docMk/>
            <pc:sldMk cId="2307714316" sldId="294"/>
            <ac:cxnSpMk id="5" creationId="{00000000-0000-0000-0000-000000000000}"/>
          </ac:cxnSpMkLst>
        </pc:cxnChg>
        <pc:cxnChg chg="mod">
          <ac:chgData name="Shukufa Musayeva" userId="925d085fcd50c50b" providerId="LiveId" clId="{240FB298-2AA9-4E87-93EF-15BFCE943D08}" dt="2023-09-19T00:32:24.857" v="363" actId="1037"/>
          <ac:cxnSpMkLst>
            <pc:docMk/>
            <pc:sldMk cId="2307714316" sldId="294"/>
            <ac:cxnSpMk id="7" creationId="{00000000-0000-0000-0000-000000000000}"/>
          </ac:cxnSpMkLst>
        </pc:cxnChg>
        <pc:cxnChg chg="mod">
          <ac:chgData name="Shukufa Musayeva" userId="925d085fcd50c50b" providerId="LiveId" clId="{240FB298-2AA9-4E87-93EF-15BFCE943D08}" dt="2023-09-19T00:36:03.339" v="522" actId="20577"/>
          <ac:cxnSpMkLst>
            <pc:docMk/>
            <pc:sldMk cId="2307714316" sldId="294"/>
            <ac:cxnSpMk id="9" creationId="{00000000-0000-0000-0000-000000000000}"/>
          </ac:cxnSpMkLst>
        </pc:cxnChg>
        <pc:cxnChg chg="mod">
          <ac:chgData name="Shukufa Musayeva" userId="925d085fcd50c50b" providerId="LiveId" clId="{240FB298-2AA9-4E87-93EF-15BFCE943D08}" dt="2023-09-19T00:36:23.677" v="525" actId="404"/>
          <ac:cxnSpMkLst>
            <pc:docMk/>
            <pc:sldMk cId="2307714316" sldId="294"/>
            <ac:cxnSpMk id="11" creationId="{00000000-0000-0000-0000-000000000000}"/>
          </ac:cxnSpMkLst>
        </pc:cxnChg>
        <pc:cxnChg chg="mod">
          <ac:chgData name="Shukufa Musayeva" userId="925d085fcd50c50b" providerId="LiveId" clId="{240FB298-2AA9-4E87-93EF-15BFCE943D08}" dt="2023-09-19T00:33:02.221" v="382" actId="14100"/>
          <ac:cxnSpMkLst>
            <pc:docMk/>
            <pc:sldMk cId="2307714316" sldId="294"/>
            <ac:cxnSpMk id="12" creationId="{00000000-0000-0000-0000-000000000000}"/>
          </ac:cxnSpMkLst>
        </pc:cxnChg>
      </pc:sldChg>
      <pc:sldChg chg="delSp modSp mod">
        <pc:chgData name="Shukufa Musayeva" userId="925d085fcd50c50b" providerId="LiveId" clId="{240FB298-2AA9-4E87-93EF-15BFCE943D08}" dt="2023-09-19T00:29:06.166" v="227" actId="20577"/>
        <pc:sldMkLst>
          <pc:docMk/>
          <pc:sldMk cId="371742785" sldId="295"/>
        </pc:sldMkLst>
        <pc:spChg chg="del">
          <ac:chgData name="Shukufa Musayeva" userId="925d085fcd50c50b" providerId="LiveId" clId="{240FB298-2AA9-4E87-93EF-15BFCE943D08}" dt="2023-09-18T23:14:20.860" v="37" actId="478"/>
          <ac:spMkLst>
            <pc:docMk/>
            <pc:sldMk cId="371742785" sldId="295"/>
            <ac:spMk id="2" creationId="{15939E86-6F94-323A-6901-87C9E7EC2580}"/>
          </ac:spMkLst>
        </pc:spChg>
        <pc:spChg chg="mod">
          <ac:chgData name="Shukufa Musayeva" userId="925d085fcd50c50b" providerId="LiveId" clId="{240FB298-2AA9-4E87-93EF-15BFCE943D08}" dt="2023-09-19T00:29:06.166" v="227" actId="20577"/>
          <ac:spMkLst>
            <pc:docMk/>
            <pc:sldMk cId="371742785" sldId="295"/>
            <ac:spMk id="3" creationId="{00000000-0000-0000-0000-000000000000}"/>
          </ac:spMkLst>
        </pc:spChg>
      </pc:sldChg>
      <pc:sldChg chg="delSp mod">
        <pc:chgData name="Shukufa Musayeva" userId="925d085fcd50c50b" providerId="LiveId" clId="{240FB298-2AA9-4E87-93EF-15BFCE943D08}" dt="2023-09-18T23:14:19.241" v="36" actId="478"/>
        <pc:sldMkLst>
          <pc:docMk/>
          <pc:sldMk cId="698492480" sldId="296"/>
        </pc:sldMkLst>
        <pc:spChg chg="del">
          <ac:chgData name="Shukufa Musayeva" userId="925d085fcd50c50b" providerId="LiveId" clId="{240FB298-2AA9-4E87-93EF-15BFCE943D08}" dt="2023-09-18T23:14:19.241" v="36" actId="478"/>
          <ac:spMkLst>
            <pc:docMk/>
            <pc:sldMk cId="698492480" sldId="296"/>
            <ac:spMk id="3" creationId="{C05FEA1D-7AEC-CF55-6F01-C6C7DCCB961B}"/>
          </ac:spMkLst>
        </pc:spChg>
      </pc:sldChg>
      <pc:sldChg chg="delSp mod">
        <pc:chgData name="Shukufa Musayeva" userId="925d085fcd50c50b" providerId="LiveId" clId="{240FB298-2AA9-4E87-93EF-15BFCE943D08}" dt="2023-09-19T00:27:45.111" v="219" actId="478"/>
        <pc:sldMkLst>
          <pc:docMk/>
          <pc:sldMk cId="4096233436" sldId="297"/>
        </pc:sldMkLst>
        <pc:spChg chg="del">
          <ac:chgData name="Shukufa Musayeva" userId="925d085fcd50c50b" providerId="LiveId" clId="{240FB298-2AA9-4E87-93EF-15BFCE943D08}" dt="2023-09-18T23:14:25.885" v="39" actId="478"/>
          <ac:spMkLst>
            <pc:docMk/>
            <pc:sldMk cId="4096233436" sldId="297"/>
            <ac:spMk id="4" creationId="{FB23B300-E33B-3DDA-81A3-A2277CBB9982}"/>
          </ac:spMkLst>
        </pc:spChg>
        <pc:spChg chg="del">
          <ac:chgData name="Shukufa Musayeva" userId="925d085fcd50c50b" providerId="LiveId" clId="{240FB298-2AA9-4E87-93EF-15BFCE943D08}" dt="2023-09-19T00:27:45.111" v="219" actId="478"/>
          <ac:spMkLst>
            <pc:docMk/>
            <pc:sldMk cId="4096233436" sldId="297"/>
            <ac:spMk id="10" creationId="{00000000-0000-0000-0000-000000000000}"/>
          </ac:spMkLst>
        </pc:spChg>
      </pc:sldChg>
      <pc:sldChg chg="delSp modSp mod">
        <pc:chgData name="Shukufa Musayeva" userId="925d085fcd50c50b" providerId="LiveId" clId="{240FB298-2AA9-4E87-93EF-15BFCE943D08}" dt="2023-09-19T00:23:58.378" v="137" actId="404"/>
        <pc:sldMkLst>
          <pc:docMk/>
          <pc:sldMk cId="3914231333" sldId="298"/>
        </pc:sldMkLst>
        <pc:spChg chg="mod">
          <ac:chgData name="Shukufa Musayeva" userId="925d085fcd50c50b" providerId="LiveId" clId="{240FB298-2AA9-4E87-93EF-15BFCE943D08}" dt="2023-09-19T00:23:58.378" v="137" actId="404"/>
          <ac:spMkLst>
            <pc:docMk/>
            <pc:sldMk cId="3914231333" sldId="298"/>
            <ac:spMk id="3" creationId="{5C265CEC-C6EF-E878-05B9-C312B97FD5CC}"/>
          </ac:spMkLst>
        </pc:spChg>
        <pc:spChg chg="del">
          <ac:chgData name="Shukufa Musayeva" userId="925d085fcd50c50b" providerId="LiveId" clId="{240FB298-2AA9-4E87-93EF-15BFCE943D08}" dt="2023-09-18T23:14:36.312" v="44" actId="478"/>
          <ac:spMkLst>
            <pc:docMk/>
            <pc:sldMk cId="3914231333" sldId="298"/>
            <ac:spMk id="4" creationId="{0ADDC191-0B2C-2C95-063F-489CCF4E9E82}"/>
          </ac:spMkLst>
        </pc:spChg>
        <pc:spChg chg="mod">
          <ac:chgData name="Shukufa Musayeva" userId="925d085fcd50c50b" providerId="LiveId" clId="{240FB298-2AA9-4E87-93EF-15BFCE943D08}" dt="2023-09-19T00:23:51.128" v="135" actId="14100"/>
          <ac:spMkLst>
            <pc:docMk/>
            <pc:sldMk cId="3914231333" sldId="298"/>
            <ac:spMk id="7" creationId="{00000000-0000-0000-0000-000000000000}"/>
          </ac:spMkLst>
        </pc:spChg>
      </pc:sldChg>
      <pc:sldChg chg="delSp modSp mod">
        <pc:chgData name="Shukufa Musayeva" userId="925d085fcd50c50b" providerId="LiveId" clId="{240FB298-2AA9-4E87-93EF-15BFCE943D08}" dt="2023-09-19T00:22:31.843" v="111" actId="20577"/>
        <pc:sldMkLst>
          <pc:docMk/>
          <pc:sldMk cId="32928613" sldId="299"/>
        </pc:sldMkLst>
        <pc:spChg chg="mod">
          <ac:chgData name="Shukufa Musayeva" userId="925d085fcd50c50b" providerId="LiveId" clId="{240FB298-2AA9-4E87-93EF-15BFCE943D08}" dt="2023-09-19T00:22:31.843" v="111" actId="20577"/>
          <ac:spMkLst>
            <pc:docMk/>
            <pc:sldMk cId="32928613" sldId="299"/>
            <ac:spMk id="2" creationId="{D6ADA307-D8CB-E4B2-954D-BBF6CBFA9DFE}"/>
          </ac:spMkLst>
        </pc:spChg>
        <pc:spChg chg="del">
          <ac:chgData name="Shukufa Musayeva" userId="925d085fcd50c50b" providerId="LiveId" clId="{240FB298-2AA9-4E87-93EF-15BFCE943D08}" dt="2023-09-18T23:14:38.962" v="45" actId="478"/>
          <ac:spMkLst>
            <pc:docMk/>
            <pc:sldMk cId="32928613" sldId="299"/>
            <ac:spMk id="4" creationId="{AF307026-B18D-4A50-A8B5-64508663E9F0}"/>
          </ac:spMkLst>
        </pc:spChg>
      </pc:sldChg>
      <pc:sldChg chg="addSp delSp modSp mod">
        <pc:chgData name="Shukufa Musayeva" userId="925d085fcd50c50b" providerId="LiveId" clId="{240FB298-2AA9-4E87-93EF-15BFCE943D08}" dt="2023-09-18T23:14:46.535" v="48" actId="478"/>
        <pc:sldMkLst>
          <pc:docMk/>
          <pc:sldMk cId="3619407240" sldId="300"/>
        </pc:sldMkLst>
        <pc:spChg chg="add del">
          <ac:chgData name="Shukufa Musayeva" userId="925d085fcd50c50b" providerId="LiveId" clId="{240FB298-2AA9-4E87-93EF-15BFCE943D08}" dt="2023-09-18T23:14:44.187" v="47" actId="478"/>
          <ac:spMkLst>
            <pc:docMk/>
            <pc:sldMk cId="3619407240" sldId="300"/>
            <ac:spMk id="2" creationId="{D6ADA307-D8CB-E4B2-954D-BBF6CBFA9DFE}"/>
          </ac:spMkLst>
        </pc:spChg>
        <pc:spChg chg="del">
          <ac:chgData name="Shukufa Musayeva" userId="925d085fcd50c50b" providerId="LiveId" clId="{240FB298-2AA9-4E87-93EF-15BFCE943D08}" dt="2023-09-18T23:14:46.535" v="48" actId="478"/>
          <ac:spMkLst>
            <pc:docMk/>
            <pc:sldMk cId="3619407240" sldId="300"/>
            <ac:spMk id="4" creationId="{2F994F4A-FF8F-8783-23A1-657A5318082E}"/>
          </ac:spMkLst>
        </pc:spChg>
        <pc:spChg chg="add del mod">
          <ac:chgData name="Shukufa Musayeva" userId="925d085fcd50c50b" providerId="LiveId" clId="{240FB298-2AA9-4E87-93EF-15BFCE943D08}" dt="2023-09-18T23:14:44.187" v="47" actId="478"/>
          <ac:spMkLst>
            <pc:docMk/>
            <pc:sldMk cId="3619407240" sldId="300"/>
            <ac:spMk id="9" creationId="{73D6E192-E554-9C32-47C4-A1486D00BF47}"/>
          </ac:spMkLst>
        </pc:spChg>
      </pc:sldChg>
      <pc:sldChg chg="delSp mod">
        <pc:chgData name="Shukufa Musayeva" userId="925d085fcd50c50b" providerId="LiveId" clId="{240FB298-2AA9-4E87-93EF-15BFCE943D08}" dt="2023-09-18T23:14:50.163" v="49" actId="478"/>
        <pc:sldMkLst>
          <pc:docMk/>
          <pc:sldMk cId="4271683815" sldId="301"/>
        </pc:sldMkLst>
        <pc:spChg chg="del">
          <ac:chgData name="Shukufa Musayeva" userId="925d085fcd50c50b" providerId="LiveId" clId="{240FB298-2AA9-4E87-93EF-15BFCE943D08}" dt="2023-09-18T23:14:50.163" v="49" actId="478"/>
          <ac:spMkLst>
            <pc:docMk/>
            <pc:sldMk cId="4271683815" sldId="301"/>
            <ac:spMk id="4" creationId="{9F9740D1-199C-A0B0-290F-305828B9770F}"/>
          </ac:spMkLst>
        </pc:spChg>
      </pc:sldChg>
      <pc:sldChg chg="delSp mod">
        <pc:chgData name="Shukufa Musayeva" userId="925d085fcd50c50b" providerId="LiveId" clId="{240FB298-2AA9-4E87-93EF-15BFCE943D08}" dt="2023-09-18T23:14:52.204" v="50" actId="478"/>
        <pc:sldMkLst>
          <pc:docMk/>
          <pc:sldMk cId="714711545" sldId="302"/>
        </pc:sldMkLst>
        <pc:spChg chg="del">
          <ac:chgData name="Shukufa Musayeva" userId="925d085fcd50c50b" providerId="LiveId" clId="{240FB298-2AA9-4E87-93EF-15BFCE943D08}" dt="2023-09-18T23:14:52.204" v="50" actId="478"/>
          <ac:spMkLst>
            <pc:docMk/>
            <pc:sldMk cId="714711545" sldId="302"/>
            <ac:spMk id="4" creationId="{A481AC1C-A59F-A61E-7407-87C3078AC324}"/>
          </ac:spMkLst>
        </pc:spChg>
      </pc:sldChg>
      <pc:sldChg chg="addSp delSp modSp mod">
        <pc:chgData name="Shukufa Musayeva" userId="925d085fcd50c50b" providerId="LiveId" clId="{240FB298-2AA9-4E87-93EF-15BFCE943D08}" dt="2023-09-19T00:22:09.570" v="105" actId="27636"/>
        <pc:sldMkLst>
          <pc:docMk/>
          <pc:sldMk cId="3039093598" sldId="303"/>
        </pc:sldMkLst>
        <pc:spChg chg="mod">
          <ac:chgData name="Shukufa Musayeva" userId="925d085fcd50c50b" providerId="LiveId" clId="{240FB298-2AA9-4E87-93EF-15BFCE943D08}" dt="2023-09-19T00:22:09.570" v="105" actId="27636"/>
          <ac:spMkLst>
            <pc:docMk/>
            <pc:sldMk cId="3039093598" sldId="303"/>
            <ac:spMk id="3" creationId="{5C265CEC-C6EF-E878-05B9-C312B97FD5CC}"/>
          </ac:spMkLst>
        </pc:spChg>
        <pc:spChg chg="del">
          <ac:chgData name="Shukufa Musayeva" userId="925d085fcd50c50b" providerId="LiveId" clId="{240FB298-2AA9-4E87-93EF-15BFCE943D08}" dt="2023-09-18T23:14:54.277" v="51" actId="478"/>
          <ac:spMkLst>
            <pc:docMk/>
            <pc:sldMk cId="3039093598" sldId="303"/>
            <ac:spMk id="4" creationId="{C8CC2E23-62CB-12CA-3CA4-AD8CDE16C4E5}"/>
          </ac:spMkLst>
        </pc:spChg>
        <pc:spChg chg="mod">
          <ac:chgData name="Shukufa Musayeva" userId="925d085fcd50c50b" providerId="LiveId" clId="{240FB298-2AA9-4E87-93EF-15BFCE943D08}" dt="2023-09-19T00:21:41.866" v="100" actId="1076"/>
          <ac:spMkLst>
            <pc:docMk/>
            <pc:sldMk cId="3039093598" sldId="303"/>
            <ac:spMk id="5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21:02.250" v="94" actId="14100"/>
          <ac:spMkLst>
            <pc:docMk/>
            <pc:sldMk cId="3039093598" sldId="303"/>
            <ac:spMk id="6" creationId="{00000000-0000-0000-0000-000000000000}"/>
          </ac:spMkLst>
        </pc:spChg>
        <pc:spChg chg="mod">
          <ac:chgData name="Shukufa Musayeva" userId="925d085fcd50c50b" providerId="LiveId" clId="{240FB298-2AA9-4E87-93EF-15BFCE943D08}" dt="2023-09-19T00:22:09.567" v="104" actId="27636"/>
          <ac:spMkLst>
            <pc:docMk/>
            <pc:sldMk cId="3039093598" sldId="303"/>
            <ac:spMk id="7" creationId="{00000000-0000-0000-0000-000000000000}"/>
          </ac:spMkLst>
        </pc:spChg>
        <pc:picChg chg="add mod">
          <ac:chgData name="Shukufa Musayeva" userId="925d085fcd50c50b" providerId="LiveId" clId="{240FB298-2AA9-4E87-93EF-15BFCE943D08}" dt="2023-09-19T00:20:43.208" v="90" actId="14100"/>
          <ac:picMkLst>
            <pc:docMk/>
            <pc:sldMk cId="3039093598" sldId="303"/>
            <ac:picMk id="8" creationId="{AA14D497-4F82-9DCD-E459-CEAA1CFA5033}"/>
          </ac:picMkLst>
        </pc:picChg>
        <pc:picChg chg="add mod">
          <ac:chgData name="Shukufa Musayeva" userId="925d085fcd50c50b" providerId="LiveId" clId="{240FB298-2AA9-4E87-93EF-15BFCE943D08}" dt="2023-09-19T00:20:25.566" v="87" actId="1076"/>
          <ac:picMkLst>
            <pc:docMk/>
            <pc:sldMk cId="3039093598" sldId="303"/>
            <ac:picMk id="9" creationId="{F8D75E17-5E7E-8843-0242-CF6B0F8733AA}"/>
          </ac:picMkLst>
        </pc:picChg>
      </pc:sldChg>
      <pc:sldChg chg="delSp mod">
        <pc:chgData name="Shukufa Musayeva" userId="925d085fcd50c50b" providerId="LiveId" clId="{240FB298-2AA9-4E87-93EF-15BFCE943D08}" dt="2023-09-18T23:14:56.181" v="52" actId="478"/>
        <pc:sldMkLst>
          <pc:docMk/>
          <pc:sldMk cId="3132430384" sldId="304"/>
        </pc:sldMkLst>
        <pc:spChg chg="del">
          <ac:chgData name="Shukufa Musayeva" userId="925d085fcd50c50b" providerId="LiveId" clId="{240FB298-2AA9-4E87-93EF-15BFCE943D08}" dt="2023-09-18T23:14:56.181" v="52" actId="478"/>
          <ac:spMkLst>
            <pc:docMk/>
            <pc:sldMk cId="3132430384" sldId="304"/>
            <ac:spMk id="4" creationId="{8BDE230C-1E7A-D967-F8DD-E731BD42F517}"/>
          </ac:spMkLst>
        </pc:spChg>
      </pc:sldChg>
      <pc:sldChg chg="delSp mod">
        <pc:chgData name="Shukufa Musayeva" userId="925d085fcd50c50b" providerId="LiveId" clId="{240FB298-2AA9-4E87-93EF-15BFCE943D08}" dt="2023-09-18T23:14:58.020" v="53" actId="478"/>
        <pc:sldMkLst>
          <pc:docMk/>
          <pc:sldMk cId="2354480744" sldId="305"/>
        </pc:sldMkLst>
        <pc:spChg chg="del">
          <ac:chgData name="Shukufa Musayeva" userId="925d085fcd50c50b" providerId="LiveId" clId="{240FB298-2AA9-4E87-93EF-15BFCE943D08}" dt="2023-09-18T23:14:58.020" v="53" actId="478"/>
          <ac:spMkLst>
            <pc:docMk/>
            <pc:sldMk cId="2354480744" sldId="305"/>
            <ac:spMk id="4" creationId="{1C10849A-E9DB-6B97-DA0A-3005527A58DD}"/>
          </ac:spMkLst>
        </pc:spChg>
      </pc:sldChg>
      <pc:sldChg chg="delSp mod">
        <pc:chgData name="Shukufa Musayeva" userId="925d085fcd50c50b" providerId="LiveId" clId="{240FB298-2AA9-4E87-93EF-15BFCE943D08}" dt="2023-09-18T23:15:03.430" v="56" actId="478"/>
        <pc:sldMkLst>
          <pc:docMk/>
          <pc:sldMk cId="3555341782" sldId="306"/>
        </pc:sldMkLst>
        <pc:spChg chg="del">
          <ac:chgData name="Shukufa Musayeva" userId="925d085fcd50c50b" providerId="LiveId" clId="{240FB298-2AA9-4E87-93EF-15BFCE943D08}" dt="2023-09-18T23:15:03.430" v="56" actId="478"/>
          <ac:spMkLst>
            <pc:docMk/>
            <pc:sldMk cId="3555341782" sldId="306"/>
            <ac:spMk id="4" creationId="{C752AB73-A9C6-F985-F102-8819C8DBFBDE}"/>
          </ac:spMkLst>
        </pc:spChg>
      </pc:sldChg>
      <pc:sldChg chg="delSp mod">
        <pc:chgData name="Shukufa Musayeva" userId="925d085fcd50c50b" providerId="LiveId" clId="{240FB298-2AA9-4E87-93EF-15BFCE943D08}" dt="2023-09-18T23:15:05.731" v="57" actId="478"/>
        <pc:sldMkLst>
          <pc:docMk/>
          <pc:sldMk cId="3532285987" sldId="307"/>
        </pc:sldMkLst>
        <pc:spChg chg="del">
          <ac:chgData name="Shukufa Musayeva" userId="925d085fcd50c50b" providerId="LiveId" clId="{240FB298-2AA9-4E87-93EF-15BFCE943D08}" dt="2023-09-18T23:15:05.731" v="57" actId="478"/>
          <ac:spMkLst>
            <pc:docMk/>
            <pc:sldMk cId="3532285987" sldId="307"/>
            <ac:spMk id="4" creationId="{1911C200-30E7-91EB-ED57-81AC9A0138C8}"/>
          </ac:spMkLst>
        </pc:spChg>
      </pc:sldChg>
      <pc:sldChg chg="delSp modSp mod">
        <pc:chgData name="Shukufa Musayeva" userId="925d085fcd50c50b" providerId="LiveId" clId="{240FB298-2AA9-4E87-93EF-15BFCE943D08}" dt="2023-09-19T00:23:05.110" v="124" actId="20577"/>
        <pc:sldMkLst>
          <pc:docMk/>
          <pc:sldMk cId="2631487648" sldId="308"/>
        </pc:sldMkLst>
        <pc:spChg chg="mod">
          <ac:chgData name="Shukufa Musayeva" userId="925d085fcd50c50b" providerId="LiveId" clId="{240FB298-2AA9-4E87-93EF-15BFCE943D08}" dt="2023-09-19T00:23:05.110" v="124" actId="20577"/>
          <ac:spMkLst>
            <pc:docMk/>
            <pc:sldMk cId="2631487648" sldId="308"/>
            <ac:spMk id="2" creationId="{D6ADA307-D8CB-E4B2-954D-BBF6CBFA9DFE}"/>
          </ac:spMkLst>
        </pc:spChg>
        <pc:spChg chg="mod">
          <ac:chgData name="Shukufa Musayeva" userId="925d085fcd50c50b" providerId="LiveId" clId="{240FB298-2AA9-4E87-93EF-15BFCE943D08}" dt="2023-09-19T00:19:32.147" v="81" actId="1076"/>
          <ac:spMkLst>
            <pc:docMk/>
            <pc:sldMk cId="2631487648" sldId="308"/>
            <ac:spMk id="3" creationId="{5C265CEC-C6EF-E878-05B9-C312B97FD5CC}"/>
          </ac:spMkLst>
        </pc:spChg>
        <pc:spChg chg="del">
          <ac:chgData name="Shukufa Musayeva" userId="925d085fcd50c50b" providerId="LiveId" clId="{240FB298-2AA9-4E87-93EF-15BFCE943D08}" dt="2023-09-18T23:15:07.727" v="58" actId="478"/>
          <ac:spMkLst>
            <pc:docMk/>
            <pc:sldMk cId="2631487648" sldId="308"/>
            <ac:spMk id="4" creationId="{C543000B-2265-FFC1-9C9A-096DDB194BBF}"/>
          </ac:spMkLst>
        </pc:spChg>
      </pc:sldChg>
      <pc:sldMasterChg chg="modSp mod">
        <pc:chgData name="Shukufa Musayeva" userId="925d085fcd50c50b" providerId="LiveId" clId="{240FB298-2AA9-4E87-93EF-15BFCE943D08}" dt="2023-09-18T23:13:51.986" v="29" actId="404"/>
        <pc:sldMasterMkLst>
          <pc:docMk/>
          <pc:sldMasterMk cId="2944639081" sldId="2147483660"/>
        </pc:sldMasterMkLst>
        <pc:spChg chg="mod">
          <ac:chgData name="Shukufa Musayeva" userId="925d085fcd50c50b" providerId="LiveId" clId="{240FB298-2AA9-4E87-93EF-15BFCE943D08}" dt="2023-09-18T23:13:19.071" v="6" actId="403"/>
          <ac:spMkLst>
            <pc:docMk/>
            <pc:sldMasterMk cId="2944639081" sldId="2147483660"/>
            <ac:spMk id="7" creationId="{9ADBCA96-9AA2-4CB2-854D-FBB7057F6260}"/>
          </ac:spMkLst>
        </pc:spChg>
        <pc:spChg chg="mod">
          <ac:chgData name="Shukufa Musayeva" userId="925d085fcd50c50b" providerId="LiveId" clId="{240FB298-2AA9-4E87-93EF-15BFCE943D08}" dt="2023-09-18T23:13:51.986" v="29" actId="404"/>
          <ac:spMkLst>
            <pc:docMk/>
            <pc:sldMasterMk cId="2944639081" sldId="2147483660"/>
            <ac:spMk id="9" creationId="{C3516C28-3E65-4AAB-A130-1AED07BD90AB}"/>
          </ac:spMkLst>
        </pc:sp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1BC3E2-BF04-4E07-BD3A-14D817E697E8}" type="doc">
      <dgm:prSet loTypeId="urn:microsoft.com/office/officeart/2005/8/layout/hProcess4" loCatId="process" qsTypeId="urn:microsoft.com/office/officeart/2005/8/quickstyle/simple3" qsCatId="simple" csTypeId="urn:microsoft.com/office/officeart/2005/8/colors/accent5_3" csCatId="accent5" phldr="1"/>
      <dgm:spPr/>
      <dgm:t>
        <a:bodyPr/>
        <a:lstStyle/>
        <a:p>
          <a:endParaRPr lang="en-US"/>
        </a:p>
      </dgm:t>
    </dgm:pt>
    <dgm:pt modelId="{F8064BE4-98DE-4EE6-A08A-4866440EF35D}">
      <dgm:prSet phldrT="[Text]" custT="1"/>
      <dgm:spPr/>
      <dgm:t>
        <a:bodyPr/>
        <a:lstStyle/>
        <a:p>
          <a:r>
            <a:rPr lang="en-US" sz="2800" b="1" dirty="0">
              <a:latin typeface="Calibri" panose="020F0502020204030204" pitchFamily="34" charset="0"/>
            </a:rPr>
            <a:t>Asymptomatic</a:t>
          </a:r>
          <a:endParaRPr lang="ru-RU" sz="2800" b="1" dirty="0">
            <a:latin typeface="Calibri" panose="020F0502020204030204" pitchFamily="34" charset="0"/>
          </a:endParaRPr>
        </a:p>
        <a:p>
          <a:endParaRPr lang="en-US" sz="2800" b="1" dirty="0"/>
        </a:p>
      </dgm:t>
    </dgm:pt>
    <dgm:pt modelId="{BF57C3D3-CE14-47BA-9988-083D10BA2E0D}" type="parTrans" cxnId="{4BEBF0D7-D9B7-4096-849F-8220C8568436}">
      <dgm:prSet/>
      <dgm:spPr/>
      <dgm:t>
        <a:bodyPr/>
        <a:lstStyle/>
        <a:p>
          <a:endParaRPr lang="en-US"/>
        </a:p>
      </dgm:t>
    </dgm:pt>
    <dgm:pt modelId="{646C4D1D-665A-4872-A494-3FEB70829238}" type="sibTrans" cxnId="{4BEBF0D7-D9B7-4096-849F-8220C8568436}">
      <dgm:prSet/>
      <dgm:spPr/>
      <dgm:t>
        <a:bodyPr/>
        <a:lstStyle/>
        <a:p>
          <a:endParaRPr lang="en-US"/>
        </a:p>
      </dgm:t>
    </dgm:pt>
    <dgm:pt modelId="{10A50734-C212-4104-AF85-208C75DF37DC}">
      <dgm:prSet phldrT="[Text]" custT="1"/>
      <dgm:spPr/>
      <dgm:t>
        <a:bodyPr/>
        <a:lstStyle/>
        <a:p>
          <a:r>
            <a:rPr lang="en-US" sz="2400" b="1" dirty="0">
              <a:latin typeface="Calibri" panose="020F0502020204030204" pitchFamily="34" charset="0"/>
            </a:rPr>
            <a:t>If the stenosis is mild and the atrium compensates.</a:t>
          </a:r>
          <a:endParaRPr lang="en-US" sz="2400" b="1" dirty="0"/>
        </a:p>
      </dgm:t>
    </dgm:pt>
    <dgm:pt modelId="{A78940DF-9CAE-4DEC-9432-34D7E6327537}" type="parTrans" cxnId="{DA4C41B6-50D2-40DA-B0BF-62BC9390541A}">
      <dgm:prSet/>
      <dgm:spPr/>
      <dgm:t>
        <a:bodyPr/>
        <a:lstStyle/>
        <a:p>
          <a:endParaRPr lang="en-US"/>
        </a:p>
      </dgm:t>
    </dgm:pt>
    <dgm:pt modelId="{BCF4BA43-E086-4E6F-8475-F91A50C7E5F6}" type="sibTrans" cxnId="{DA4C41B6-50D2-40DA-B0BF-62BC9390541A}">
      <dgm:prSet/>
      <dgm:spPr/>
      <dgm:t>
        <a:bodyPr/>
        <a:lstStyle/>
        <a:p>
          <a:endParaRPr lang="en-US"/>
        </a:p>
      </dgm:t>
    </dgm:pt>
    <dgm:pt modelId="{D8CFDF23-F9D1-4AF0-AC5C-08C48C924115}">
      <dgm:prSet phldrT="[Text]"/>
      <dgm:spPr/>
      <dgm:t>
        <a:bodyPr/>
        <a:lstStyle/>
        <a:p>
          <a:r>
            <a:rPr lang="en-US" b="1" dirty="0">
              <a:latin typeface="Calibri" panose="020F0502020204030204" pitchFamily="34" charset="0"/>
            </a:rPr>
            <a:t>Sometimes this process takes 10-30 years. </a:t>
          </a:r>
          <a:endParaRPr lang="ru-RU" b="1" dirty="0">
            <a:latin typeface="Calibri" panose="020F0502020204030204" pitchFamily="34" charset="0"/>
          </a:endParaRPr>
        </a:p>
        <a:p>
          <a:endParaRPr lang="en-US" b="1" dirty="0"/>
        </a:p>
      </dgm:t>
    </dgm:pt>
    <dgm:pt modelId="{F3B9A465-8851-4FE8-B20C-F92EF7863A4F}" type="parTrans" cxnId="{9E12656C-B5FF-497B-832A-576C8578BF1C}">
      <dgm:prSet/>
      <dgm:spPr/>
      <dgm:t>
        <a:bodyPr/>
        <a:lstStyle/>
        <a:p>
          <a:endParaRPr lang="en-US"/>
        </a:p>
      </dgm:t>
    </dgm:pt>
    <dgm:pt modelId="{0F797BA5-583F-4231-AE05-C64BF1C7E489}" type="sibTrans" cxnId="{9E12656C-B5FF-497B-832A-576C8578BF1C}">
      <dgm:prSet/>
      <dgm:spPr/>
      <dgm:t>
        <a:bodyPr/>
        <a:lstStyle/>
        <a:p>
          <a:endParaRPr lang="en-US"/>
        </a:p>
      </dgm:t>
    </dgm:pt>
    <dgm:pt modelId="{7E37C860-31BC-4D61-BF33-DEC6FF3F65F1}">
      <dgm:prSet phldrT="[Text]" custT="1"/>
      <dgm:spPr/>
      <dgm:t>
        <a:bodyPr/>
        <a:lstStyle/>
        <a:p>
          <a:r>
            <a:rPr lang="en-US" sz="2400" b="1" dirty="0">
              <a:latin typeface="Calibri" panose="020F0502020204030204" pitchFamily="34" charset="0"/>
            </a:rPr>
            <a:t> As the stenosis increases and the atrium decompensates, symptoms begin to appear. </a:t>
          </a:r>
          <a:endParaRPr lang="en-US" sz="2400" b="1" dirty="0"/>
        </a:p>
      </dgm:t>
    </dgm:pt>
    <dgm:pt modelId="{B6B8A999-EB22-428A-A64E-7F5238BA805F}" type="parTrans" cxnId="{7760C22F-C8F4-4A79-8864-55C1676FAD7E}">
      <dgm:prSet/>
      <dgm:spPr/>
      <dgm:t>
        <a:bodyPr/>
        <a:lstStyle/>
        <a:p>
          <a:endParaRPr lang="en-US"/>
        </a:p>
      </dgm:t>
    </dgm:pt>
    <dgm:pt modelId="{91AD5B92-88E0-4FC1-A3CC-E36804883C69}" type="sibTrans" cxnId="{7760C22F-C8F4-4A79-8864-55C1676FAD7E}">
      <dgm:prSet/>
      <dgm:spPr/>
      <dgm:t>
        <a:bodyPr/>
        <a:lstStyle/>
        <a:p>
          <a:endParaRPr lang="en-US"/>
        </a:p>
      </dgm:t>
    </dgm:pt>
    <dgm:pt modelId="{8C2E347F-3467-45FC-B016-14D541D95634}">
      <dgm:prSet phldrT="[Text]" custT="1"/>
      <dgm:spPr/>
      <dgm:t>
        <a:bodyPr/>
        <a:lstStyle/>
        <a:p>
          <a:r>
            <a:rPr lang="en-US" sz="2000" b="1" dirty="0">
              <a:latin typeface="Calibri" panose="020F0502020204030204" pitchFamily="34" charset="0"/>
            </a:rPr>
            <a:t>Other symptoms of heart failure develop.</a:t>
          </a:r>
          <a:endParaRPr lang="ru-RU" sz="2000" b="1" dirty="0">
            <a:latin typeface="Calibri" panose="020F0502020204030204" pitchFamily="34" charset="0"/>
          </a:endParaRPr>
        </a:p>
        <a:p>
          <a:endParaRPr lang="en-US" sz="2000" b="1" dirty="0"/>
        </a:p>
      </dgm:t>
    </dgm:pt>
    <dgm:pt modelId="{6924FB87-2266-4EA3-8F37-5C0C29371EEC}" type="parTrans" cxnId="{D603BC2B-80E1-450D-B831-02E67E82619B}">
      <dgm:prSet/>
      <dgm:spPr/>
      <dgm:t>
        <a:bodyPr/>
        <a:lstStyle/>
        <a:p>
          <a:endParaRPr lang="en-US"/>
        </a:p>
      </dgm:t>
    </dgm:pt>
    <dgm:pt modelId="{80E93349-F770-428B-B7B3-740D0EB23E5B}" type="sibTrans" cxnId="{D603BC2B-80E1-450D-B831-02E67E82619B}">
      <dgm:prSet/>
      <dgm:spPr/>
      <dgm:t>
        <a:bodyPr/>
        <a:lstStyle/>
        <a:p>
          <a:endParaRPr lang="en-US"/>
        </a:p>
      </dgm:t>
    </dgm:pt>
    <dgm:pt modelId="{35D0D2E3-84AD-48A8-8AB6-527D6A910068}">
      <dgm:prSet phldrT="[Text]" custT="1"/>
      <dgm:spPr/>
      <dgm:t>
        <a:bodyPr/>
        <a:lstStyle/>
        <a:p>
          <a:r>
            <a:rPr lang="en-US" sz="1800" b="1" dirty="0">
              <a:latin typeface="Calibri" panose="020F0502020204030204" pitchFamily="34" charset="0"/>
            </a:rPr>
            <a:t>Dyspnea and orthopnea are the first symptoms. </a:t>
          </a:r>
          <a:endParaRPr lang="en-US" sz="1800" b="1" dirty="0"/>
        </a:p>
      </dgm:t>
    </dgm:pt>
    <dgm:pt modelId="{C38CAFB7-6F1C-4218-BA18-823DBF8749C4}" type="parTrans" cxnId="{7D9D8CA8-B231-42C1-9150-AD5B8F29E589}">
      <dgm:prSet/>
      <dgm:spPr/>
      <dgm:t>
        <a:bodyPr/>
        <a:lstStyle/>
        <a:p>
          <a:endParaRPr lang="en-US"/>
        </a:p>
      </dgm:t>
    </dgm:pt>
    <dgm:pt modelId="{604B9321-F9AF-474B-9B65-E2B9C12BEFEF}" type="sibTrans" cxnId="{7D9D8CA8-B231-42C1-9150-AD5B8F29E589}">
      <dgm:prSet/>
      <dgm:spPr/>
      <dgm:t>
        <a:bodyPr/>
        <a:lstStyle/>
        <a:p>
          <a:endParaRPr lang="en-US"/>
        </a:p>
      </dgm:t>
    </dgm:pt>
    <dgm:pt modelId="{EBC331D5-945A-40BF-8BD9-97F2E3A60408}">
      <dgm:prSet phldrT="[Text]" custT="1"/>
      <dgm:spPr/>
      <dgm:t>
        <a:bodyPr/>
        <a:lstStyle/>
        <a:p>
          <a:r>
            <a:rPr lang="en-US" sz="1800" b="1" dirty="0">
              <a:latin typeface="Calibri" panose="020F0502020204030204" pitchFamily="34" charset="0"/>
            </a:rPr>
            <a:t>In the later stages,  weakness, palpitations, nocturnal </a:t>
          </a:r>
          <a:r>
            <a:rPr lang="en-US" sz="1800" b="1" dirty="0" err="1">
              <a:latin typeface="Calibri" panose="020F0502020204030204" pitchFamily="34" charset="0"/>
            </a:rPr>
            <a:t>dyspnoea</a:t>
          </a:r>
          <a:r>
            <a:rPr lang="ru-RU" sz="1800" b="1" dirty="0">
              <a:latin typeface="Calibri" panose="020F0502020204030204" pitchFamily="34" charset="0"/>
            </a:rPr>
            <a:t>.</a:t>
          </a:r>
          <a:endParaRPr lang="en-US" sz="1800" b="1" dirty="0"/>
        </a:p>
      </dgm:t>
    </dgm:pt>
    <dgm:pt modelId="{42D31DBC-A267-45CB-9CF8-7205CCE10CB3}" type="parTrans" cxnId="{AF25C42C-66E3-4CFB-8889-4A0E826C4759}">
      <dgm:prSet/>
      <dgm:spPr/>
      <dgm:t>
        <a:bodyPr/>
        <a:lstStyle/>
        <a:p>
          <a:endParaRPr lang="ru-RU"/>
        </a:p>
      </dgm:t>
    </dgm:pt>
    <dgm:pt modelId="{99BCC387-2D56-4C2E-9151-63CF41B5AEBF}" type="sibTrans" cxnId="{AF25C42C-66E3-4CFB-8889-4A0E826C4759}">
      <dgm:prSet/>
      <dgm:spPr/>
      <dgm:t>
        <a:bodyPr/>
        <a:lstStyle/>
        <a:p>
          <a:endParaRPr lang="ru-RU"/>
        </a:p>
      </dgm:t>
    </dgm:pt>
    <dgm:pt modelId="{84AE1DF3-D634-46AA-A5EC-66A4B279C4E5}" type="pres">
      <dgm:prSet presAssocID="{D91BC3E2-BF04-4E07-BD3A-14D817E697E8}" presName="Name0" presStyleCnt="0">
        <dgm:presLayoutVars>
          <dgm:dir/>
          <dgm:animLvl val="lvl"/>
          <dgm:resizeHandles val="exact"/>
        </dgm:presLayoutVars>
      </dgm:prSet>
      <dgm:spPr/>
    </dgm:pt>
    <dgm:pt modelId="{786F7802-B1D1-4B80-B9C9-BC5A37EB255F}" type="pres">
      <dgm:prSet presAssocID="{D91BC3E2-BF04-4E07-BD3A-14D817E697E8}" presName="tSp" presStyleCnt="0"/>
      <dgm:spPr/>
    </dgm:pt>
    <dgm:pt modelId="{9FF4D6CF-7FFB-48E5-A5B1-616554A1EAF0}" type="pres">
      <dgm:prSet presAssocID="{D91BC3E2-BF04-4E07-BD3A-14D817E697E8}" presName="bSp" presStyleCnt="0"/>
      <dgm:spPr/>
    </dgm:pt>
    <dgm:pt modelId="{2A4823A7-0F00-4739-B202-E11118575EB1}" type="pres">
      <dgm:prSet presAssocID="{D91BC3E2-BF04-4E07-BD3A-14D817E697E8}" presName="process" presStyleCnt="0"/>
      <dgm:spPr/>
    </dgm:pt>
    <dgm:pt modelId="{CFFC216C-D5B2-4E30-97A2-AE6C55C930A8}" type="pres">
      <dgm:prSet presAssocID="{F8064BE4-98DE-4EE6-A08A-4866440EF35D}" presName="composite1" presStyleCnt="0"/>
      <dgm:spPr/>
    </dgm:pt>
    <dgm:pt modelId="{D50A38F4-5F58-4101-A2A7-F84C122E6581}" type="pres">
      <dgm:prSet presAssocID="{F8064BE4-98DE-4EE6-A08A-4866440EF35D}" presName="dummyNode1" presStyleLbl="node1" presStyleIdx="0" presStyleCnt="3"/>
      <dgm:spPr/>
    </dgm:pt>
    <dgm:pt modelId="{D8726393-C001-4473-9800-E32B0856A245}" type="pres">
      <dgm:prSet presAssocID="{F8064BE4-98DE-4EE6-A08A-4866440EF35D}" presName="childNode1" presStyleLbl="bgAcc1" presStyleIdx="0" presStyleCnt="3">
        <dgm:presLayoutVars>
          <dgm:bulletEnabled val="1"/>
        </dgm:presLayoutVars>
      </dgm:prSet>
      <dgm:spPr/>
    </dgm:pt>
    <dgm:pt modelId="{E6110608-248E-49F6-82A1-FDCA49BFF016}" type="pres">
      <dgm:prSet presAssocID="{F8064BE4-98DE-4EE6-A08A-4866440EF35D}" presName="childNode1tx" presStyleLbl="bgAcc1" presStyleIdx="0" presStyleCnt="3">
        <dgm:presLayoutVars>
          <dgm:bulletEnabled val="1"/>
        </dgm:presLayoutVars>
      </dgm:prSet>
      <dgm:spPr/>
    </dgm:pt>
    <dgm:pt modelId="{F21BDA8C-3355-4519-B376-C226536CB0C1}" type="pres">
      <dgm:prSet presAssocID="{F8064BE4-98DE-4EE6-A08A-4866440EF35D}" presName="parentNode1" presStyleLbl="node1" presStyleIdx="0" presStyleCnt="3">
        <dgm:presLayoutVars>
          <dgm:chMax val="1"/>
          <dgm:bulletEnabled val="1"/>
        </dgm:presLayoutVars>
      </dgm:prSet>
      <dgm:spPr/>
    </dgm:pt>
    <dgm:pt modelId="{6D37210D-20F8-486A-B03F-C8F0D034F1B0}" type="pres">
      <dgm:prSet presAssocID="{F8064BE4-98DE-4EE6-A08A-4866440EF35D}" presName="connSite1" presStyleCnt="0"/>
      <dgm:spPr/>
    </dgm:pt>
    <dgm:pt modelId="{A46E3B40-23E7-4834-AD04-64254E2C4FDF}" type="pres">
      <dgm:prSet presAssocID="{646C4D1D-665A-4872-A494-3FEB70829238}" presName="Name9" presStyleLbl="sibTrans2D1" presStyleIdx="0" presStyleCnt="2"/>
      <dgm:spPr/>
    </dgm:pt>
    <dgm:pt modelId="{D5886E95-A7B7-4C59-AC3C-570F1EC3DEC7}" type="pres">
      <dgm:prSet presAssocID="{D8CFDF23-F9D1-4AF0-AC5C-08C48C924115}" presName="composite2" presStyleCnt="0"/>
      <dgm:spPr/>
    </dgm:pt>
    <dgm:pt modelId="{5C289A51-D9D7-4919-A9A6-3FF6DEA82C7D}" type="pres">
      <dgm:prSet presAssocID="{D8CFDF23-F9D1-4AF0-AC5C-08C48C924115}" presName="dummyNode2" presStyleLbl="node1" presStyleIdx="0" presStyleCnt="3"/>
      <dgm:spPr/>
    </dgm:pt>
    <dgm:pt modelId="{F7285FC2-CD11-480E-8DED-1636CAC636B5}" type="pres">
      <dgm:prSet presAssocID="{D8CFDF23-F9D1-4AF0-AC5C-08C48C924115}" presName="childNode2" presStyleLbl="bgAcc1" presStyleIdx="1" presStyleCnt="3" custScaleY="134484">
        <dgm:presLayoutVars>
          <dgm:bulletEnabled val="1"/>
        </dgm:presLayoutVars>
      </dgm:prSet>
      <dgm:spPr/>
    </dgm:pt>
    <dgm:pt modelId="{3C574B5E-F4A8-4BF9-AB32-0EA206FF8A46}" type="pres">
      <dgm:prSet presAssocID="{D8CFDF23-F9D1-4AF0-AC5C-08C48C924115}" presName="childNode2tx" presStyleLbl="bgAcc1" presStyleIdx="1" presStyleCnt="3">
        <dgm:presLayoutVars>
          <dgm:bulletEnabled val="1"/>
        </dgm:presLayoutVars>
      </dgm:prSet>
      <dgm:spPr/>
    </dgm:pt>
    <dgm:pt modelId="{392957C6-B3E7-4C84-BE0E-2D91A907D94D}" type="pres">
      <dgm:prSet presAssocID="{D8CFDF23-F9D1-4AF0-AC5C-08C48C924115}" presName="parentNode2" presStyleLbl="node1" presStyleIdx="1" presStyleCnt="3">
        <dgm:presLayoutVars>
          <dgm:chMax val="0"/>
          <dgm:bulletEnabled val="1"/>
        </dgm:presLayoutVars>
      </dgm:prSet>
      <dgm:spPr/>
    </dgm:pt>
    <dgm:pt modelId="{A64D41CF-B7E0-4D9F-A45A-1F93513706C0}" type="pres">
      <dgm:prSet presAssocID="{D8CFDF23-F9D1-4AF0-AC5C-08C48C924115}" presName="connSite2" presStyleCnt="0"/>
      <dgm:spPr/>
    </dgm:pt>
    <dgm:pt modelId="{A95747B3-50BF-45C7-93EC-9A450F0376F9}" type="pres">
      <dgm:prSet presAssocID="{0F797BA5-583F-4231-AE05-C64BF1C7E489}" presName="Name18" presStyleLbl="sibTrans2D1" presStyleIdx="1" presStyleCnt="2"/>
      <dgm:spPr/>
    </dgm:pt>
    <dgm:pt modelId="{DD4C6D8B-9D49-44F9-A19E-B125AD940C33}" type="pres">
      <dgm:prSet presAssocID="{8C2E347F-3467-45FC-B016-14D541D95634}" presName="composite1" presStyleCnt="0"/>
      <dgm:spPr/>
    </dgm:pt>
    <dgm:pt modelId="{8D0228C3-9C49-4CC3-8214-F1178D9FD273}" type="pres">
      <dgm:prSet presAssocID="{8C2E347F-3467-45FC-B016-14D541D95634}" presName="dummyNode1" presStyleLbl="node1" presStyleIdx="1" presStyleCnt="3"/>
      <dgm:spPr/>
    </dgm:pt>
    <dgm:pt modelId="{BB485CD7-7AD4-4F13-B658-0733576AA763}" type="pres">
      <dgm:prSet presAssocID="{8C2E347F-3467-45FC-B016-14D541D95634}" presName="childNode1" presStyleLbl="bgAcc1" presStyleIdx="2" presStyleCnt="3">
        <dgm:presLayoutVars>
          <dgm:bulletEnabled val="1"/>
        </dgm:presLayoutVars>
      </dgm:prSet>
      <dgm:spPr/>
    </dgm:pt>
    <dgm:pt modelId="{969C2F26-B198-43A6-8860-3B7CEA6A5C80}" type="pres">
      <dgm:prSet presAssocID="{8C2E347F-3467-45FC-B016-14D541D95634}" presName="childNode1tx" presStyleLbl="bgAcc1" presStyleIdx="2" presStyleCnt="3">
        <dgm:presLayoutVars>
          <dgm:bulletEnabled val="1"/>
        </dgm:presLayoutVars>
      </dgm:prSet>
      <dgm:spPr/>
    </dgm:pt>
    <dgm:pt modelId="{63BD8005-F190-4350-A2D3-C009E2211286}" type="pres">
      <dgm:prSet presAssocID="{8C2E347F-3467-45FC-B016-14D541D95634}" presName="parentNode1" presStyleLbl="node1" presStyleIdx="2" presStyleCnt="3">
        <dgm:presLayoutVars>
          <dgm:chMax val="1"/>
          <dgm:bulletEnabled val="1"/>
        </dgm:presLayoutVars>
      </dgm:prSet>
      <dgm:spPr/>
    </dgm:pt>
    <dgm:pt modelId="{FED0381F-EDD3-4632-8AD3-313C7F1F44AE}" type="pres">
      <dgm:prSet presAssocID="{8C2E347F-3467-45FC-B016-14D541D95634}" presName="connSite1" presStyleCnt="0"/>
      <dgm:spPr/>
    </dgm:pt>
  </dgm:ptLst>
  <dgm:cxnLst>
    <dgm:cxn modelId="{AE321C0C-D271-4174-B11F-9ACECC9EF681}" type="presOf" srcId="{8C2E347F-3467-45FC-B016-14D541D95634}" destId="{63BD8005-F190-4350-A2D3-C009E2211286}" srcOrd="0" destOrd="0" presId="urn:microsoft.com/office/officeart/2005/8/layout/hProcess4"/>
    <dgm:cxn modelId="{45D4F91C-0B5C-43BA-A85A-8EE3F41570F4}" type="presOf" srcId="{D8CFDF23-F9D1-4AF0-AC5C-08C48C924115}" destId="{392957C6-B3E7-4C84-BE0E-2D91A907D94D}" srcOrd="0" destOrd="0" presId="urn:microsoft.com/office/officeart/2005/8/layout/hProcess4"/>
    <dgm:cxn modelId="{A3DD8528-C546-44D5-B82A-6877DE3E76CF}" type="presOf" srcId="{D91BC3E2-BF04-4E07-BD3A-14D817E697E8}" destId="{84AE1DF3-D634-46AA-A5EC-66A4B279C4E5}" srcOrd="0" destOrd="0" presId="urn:microsoft.com/office/officeart/2005/8/layout/hProcess4"/>
    <dgm:cxn modelId="{D603BC2B-80E1-450D-B831-02E67E82619B}" srcId="{D91BC3E2-BF04-4E07-BD3A-14D817E697E8}" destId="{8C2E347F-3467-45FC-B016-14D541D95634}" srcOrd="2" destOrd="0" parTransId="{6924FB87-2266-4EA3-8F37-5C0C29371EEC}" sibTransId="{80E93349-F770-428B-B7B3-740D0EB23E5B}"/>
    <dgm:cxn modelId="{AF25C42C-66E3-4CFB-8889-4A0E826C4759}" srcId="{8C2E347F-3467-45FC-B016-14D541D95634}" destId="{EBC331D5-945A-40BF-8BD9-97F2E3A60408}" srcOrd="1" destOrd="0" parTransId="{42D31DBC-A267-45CB-9CF8-7205CCE10CB3}" sibTransId="{99BCC387-2D56-4C2E-9151-63CF41B5AEBF}"/>
    <dgm:cxn modelId="{7760C22F-C8F4-4A79-8864-55C1676FAD7E}" srcId="{D8CFDF23-F9D1-4AF0-AC5C-08C48C924115}" destId="{7E37C860-31BC-4D61-BF33-DEC6FF3F65F1}" srcOrd="0" destOrd="0" parTransId="{B6B8A999-EB22-428A-A64E-7F5238BA805F}" sibTransId="{91AD5B92-88E0-4FC1-A3CC-E36804883C69}"/>
    <dgm:cxn modelId="{4BBC6362-6FCB-4E71-A18D-36335AA078F9}" type="presOf" srcId="{646C4D1D-665A-4872-A494-3FEB70829238}" destId="{A46E3B40-23E7-4834-AD04-64254E2C4FDF}" srcOrd="0" destOrd="0" presId="urn:microsoft.com/office/officeart/2005/8/layout/hProcess4"/>
    <dgm:cxn modelId="{3AFEE662-4F48-4345-AAD7-66E1C8B09C1F}" type="presOf" srcId="{10A50734-C212-4104-AF85-208C75DF37DC}" destId="{E6110608-248E-49F6-82A1-FDCA49BFF016}" srcOrd="1" destOrd="0" presId="urn:microsoft.com/office/officeart/2005/8/layout/hProcess4"/>
    <dgm:cxn modelId="{9E12656C-B5FF-497B-832A-576C8578BF1C}" srcId="{D91BC3E2-BF04-4E07-BD3A-14D817E697E8}" destId="{D8CFDF23-F9D1-4AF0-AC5C-08C48C924115}" srcOrd="1" destOrd="0" parTransId="{F3B9A465-8851-4FE8-B20C-F92EF7863A4F}" sibTransId="{0F797BA5-583F-4231-AE05-C64BF1C7E489}"/>
    <dgm:cxn modelId="{AF709470-B60B-4BB0-87B2-CE67599C9C27}" type="presOf" srcId="{7E37C860-31BC-4D61-BF33-DEC6FF3F65F1}" destId="{3C574B5E-F4A8-4BF9-AB32-0EA206FF8A46}" srcOrd="1" destOrd="0" presId="urn:microsoft.com/office/officeart/2005/8/layout/hProcess4"/>
    <dgm:cxn modelId="{1BCDDD76-5CCA-47C1-83DB-B5E2EB6DF788}" type="presOf" srcId="{0F797BA5-583F-4231-AE05-C64BF1C7E489}" destId="{A95747B3-50BF-45C7-93EC-9A450F0376F9}" srcOrd="0" destOrd="0" presId="urn:microsoft.com/office/officeart/2005/8/layout/hProcess4"/>
    <dgm:cxn modelId="{DCFBE390-92B5-472A-9C93-33C09148F6D4}" type="presOf" srcId="{7E37C860-31BC-4D61-BF33-DEC6FF3F65F1}" destId="{F7285FC2-CD11-480E-8DED-1636CAC636B5}" srcOrd="0" destOrd="0" presId="urn:microsoft.com/office/officeart/2005/8/layout/hProcess4"/>
    <dgm:cxn modelId="{E7CDAF93-2792-469C-A2D1-58F88FB69E1F}" type="presOf" srcId="{EBC331D5-945A-40BF-8BD9-97F2E3A60408}" destId="{BB485CD7-7AD4-4F13-B658-0733576AA763}" srcOrd="0" destOrd="1" presId="urn:microsoft.com/office/officeart/2005/8/layout/hProcess4"/>
    <dgm:cxn modelId="{7D9D8CA8-B231-42C1-9150-AD5B8F29E589}" srcId="{8C2E347F-3467-45FC-B016-14D541D95634}" destId="{35D0D2E3-84AD-48A8-8AB6-527D6A910068}" srcOrd="0" destOrd="0" parTransId="{C38CAFB7-6F1C-4218-BA18-823DBF8749C4}" sibTransId="{604B9321-F9AF-474B-9B65-E2B9C12BEFEF}"/>
    <dgm:cxn modelId="{DA4C41B6-50D2-40DA-B0BF-62BC9390541A}" srcId="{F8064BE4-98DE-4EE6-A08A-4866440EF35D}" destId="{10A50734-C212-4104-AF85-208C75DF37DC}" srcOrd="0" destOrd="0" parTransId="{A78940DF-9CAE-4DEC-9432-34D7E6327537}" sibTransId="{BCF4BA43-E086-4E6F-8475-F91A50C7E5F6}"/>
    <dgm:cxn modelId="{B103CEBA-8289-4DF8-826B-392A3235E252}" type="presOf" srcId="{10A50734-C212-4104-AF85-208C75DF37DC}" destId="{D8726393-C001-4473-9800-E32B0856A245}" srcOrd="0" destOrd="0" presId="urn:microsoft.com/office/officeart/2005/8/layout/hProcess4"/>
    <dgm:cxn modelId="{6E4C55BC-A52A-439C-8C6D-DFE91FFBFFA6}" type="presOf" srcId="{35D0D2E3-84AD-48A8-8AB6-527D6A910068}" destId="{969C2F26-B198-43A6-8860-3B7CEA6A5C80}" srcOrd="1" destOrd="0" presId="urn:microsoft.com/office/officeart/2005/8/layout/hProcess4"/>
    <dgm:cxn modelId="{E27F70C4-7B53-49B2-8FD5-24B8291F0176}" type="presOf" srcId="{F8064BE4-98DE-4EE6-A08A-4866440EF35D}" destId="{F21BDA8C-3355-4519-B376-C226536CB0C1}" srcOrd="0" destOrd="0" presId="urn:microsoft.com/office/officeart/2005/8/layout/hProcess4"/>
    <dgm:cxn modelId="{4BEBF0D7-D9B7-4096-849F-8220C8568436}" srcId="{D91BC3E2-BF04-4E07-BD3A-14D817E697E8}" destId="{F8064BE4-98DE-4EE6-A08A-4866440EF35D}" srcOrd="0" destOrd="0" parTransId="{BF57C3D3-CE14-47BA-9988-083D10BA2E0D}" sibTransId="{646C4D1D-665A-4872-A494-3FEB70829238}"/>
    <dgm:cxn modelId="{207D0BFB-0C43-4165-BE06-2890703F20C5}" type="presOf" srcId="{35D0D2E3-84AD-48A8-8AB6-527D6A910068}" destId="{BB485CD7-7AD4-4F13-B658-0733576AA763}" srcOrd="0" destOrd="0" presId="urn:microsoft.com/office/officeart/2005/8/layout/hProcess4"/>
    <dgm:cxn modelId="{FE6A0CFB-A5D3-427D-A16D-FA8DDBBCDA47}" type="presOf" srcId="{EBC331D5-945A-40BF-8BD9-97F2E3A60408}" destId="{969C2F26-B198-43A6-8860-3B7CEA6A5C80}" srcOrd="1" destOrd="1" presId="urn:microsoft.com/office/officeart/2005/8/layout/hProcess4"/>
    <dgm:cxn modelId="{B268B3D9-C6B0-42B4-81AC-557F4D45C8DB}" type="presParOf" srcId="{84AE1DF3-D634-46AA-A5EC-66A4B279C4E5}" destId="{786F7802-B1D1-4B80-B9C9-BC5A37EB255F}" srcOrd="0" destOrd="0" presId="urn:microsoft.com/office/officeart/2005/8/layout/hProcess4"/>
    <dgm:cxn modelId="{3C56F1A8-751C-4F6C-BC9A-0C0CC3833E10}" type="presParOf" srcId="{84AE1DF3-D634-46AA-A5EC-66A4B279C4E5}" destId="{9FF4D6CF-7FFB-48E5-A5B1-616554A1EAF0}" srcOrd="1" destOrd="0" presId="urn:microsoft.com/office/officeart/2005/8/layout/hProcess4"/>
    <dgm:cxn modelId="{DCE7FEAF-BEAD-4586-8612-75B7A2357BBE}" type="presParOf" srcId="{84AE1DF3-D634-46AA-A5EC-66A4B279C4E5}" destId="{2A4823A7-0F00-4739-B202-E11118575EB1}" srcOrd="2" destOrd="0" presId="urn:microsoft.com/office/officeart/2005/8/layout/hProcess4"/>
    <dgm:cxn modelId="{92CE3363-347B-448B-854F-CD29900DE4CF}" type="presParOf" srcId="{2A4823A7-0F00-4739-B202-E11118575EB1}" destId="{CFFC216C-D5B2-4E30-97A2-AE6C55C930A8}" srcOrd="0" destOrd="0" presId="urn:microsoft.com/office/officeart/2005/8/layout/hProcess4"/>
    <dgm:cxn modelId="{219D94B9-CB58-4F5E-929C-910B56CFE207}" type="presParOf" srcId="{CFFC216C-D5B2-4E30-97A2-AE6C55C930A8}" destId="{D50A38F4-5F58-4101-A2A7-F84C122E6581}" srcOrd="0" destOrd="0" presId="urn:microsoft.com/office/officeart/2005/8/layout/hProcess4"/>
    <dgm:cxn modelId="{FBDF5B41-2678-46F0-B213-48E805C497EA}" type="presParOf" srcId="{CFFC216C-D5B2-4E30-97A2-AE6C55C930A8}" destId="{D8726393-C001-4473-9800-E32B0856A245}" srcOrd="1" destOrd="0" presId="urn:microsoft.com/office/officeart/2005/8/layout/hProcess4"/>
    <dgm:cxn modelId="{0755D2E4-10B1-42D9-885C-793F3224C28F}" type="presParOf" srcId="{CFFC216C-D5B2-4E30-97A2-AE6C55C930A8}" destId="{E6110608-248E-49F6-82A1-FDCA49BFF016}" srcOrd="2" destOrd="0" presId="urn:microsoft.com/office/officeart/2005/8/layout/hProcess4"/>
    <dgm:cxn modelId="{CE019CAE-5D5F-44E3-B489-2A776856E0BA}" type="presParOf" srcId="{CFFC216C-D5B2-4E30-97A2-AE6C55C930A8}" destId="{F21BDA8C-3355-4519-B376-C226536CB0C1}" srcOrd="3" destOrd="0" presId="urn:microsoft.com/office/officeart/2005/8/layout/hProcess4"/>
    <dgm:cxn modelId="{3956629B-8E03-4BB2-96F0-E8B16E31D1E8}" type="presParOf" srcId="{CFFC216C-D5B2-4E30-97A2-AE6C55C930A8}" destId="{6D37210D-20F8-486A-B03F-C8F0D034F1B0}" srcOrd="4" destOrd="0" presId="urn:microsoft.com/office/officeart/2005/8/layout/hProcess4"/>
    <dgm:cxn modelId="{FDBB9A82-D9FF-49D0-BBDD-6093BA202461}" type="presParOf" srcId="{2A4823A7-0F00-4739-B202-E11118575EB1}" destId="{A46E3B40-23E7-4834-AD04-64254E2C4FDF}" srcOrd="1" destOrd="0" presId="urn:microsoft.com/office/officeart/2005/8/layout/hProcess4"/>
    <dgm:cxn modelId="{4173AB5C-5F1C-480A-80C4-9CC77AA119C7}" type="presParOf" srcId="{2A4823A7-0F00-4739-B202-E11118575EB1}" destId="{D5886E95-A7B7-4C59-AC3C-570F1EC3DEC7}" srcOrd="2" destOrd="0" presId="urn:microsoft.com/office/officeart/2005/8/layout/hProcess4"/>
    <dgm:cxn modelId="{CBF983AF-0A9D-41B9-B685-7817718E25E5}" type="presParOf" srcId="{D5886E95-A7B7-4C59-AC3C-570F1EC3DEC7}" destId="{5C289A51-D9D7-4919-A9A6-3FF6DEA82C7D}" srcOrd="0" destOrd="0" presId="urn:microsoft.com/office/officeart/2005/8/layout/hProcess4"/>
    <dgm:cxn modelId="{199728A3-75C8-4B95-8906-3CAADF2B5EE7}" type="presParOf" srcId="{D5886E95-A7B7-4C59-AC3C-570F1EC3DEC7}" destId="{F7285FC2-CD11-480E-8DED-1636CAC636B5}" srcOrd="1" destOrd="0" presId="urn:microsoft.com/office/officeart/2005/8/layout/hProcess4"/>
    <dgm:cxn modelId="{B80ED9F7-2144-4568-94B2-19CF4170869E}" type="presParOf" srcId="{D5886E95-A7B7-4C59-AC3C-570F1EC3DEC7}" destId="{3C574B5E-F4A8-4BF9-AB32-0EA206FF8A46}" srcOrd="2" destOrd="0" presId="urn:microsoft.com/office/officeart/2005/8/layout/hProcess4"/>
    <dgm:cxn modelId="{1AD6A3DD-F9A2-4B1D-AFA5-E399C176CB51}" type="presParOf" srcId="{D5886E95-A7B7-4C59-AC3C-570F1EC3DEC7}" destId="{392957C6-B3E7-4C84-BE0E-2D91A907D94D}" srcOrd="3" destOrd="0" presId="urn:microsoft.com/office/officeart/2005/8/layout/hProcess4"/>
    <dgm:cxn modelId="{9AD97649-5AFC-42DE-9D7C-222F05ECAA58}" type="presParOf" srcId="{D5886E95-A7B7-4C59-AC3C-570F1EC3DEC7}" destId="{A64D41CF-B7E0-4D9F-A45A-1F93513706C0}" srcOrd="4" destOrd="0" presId="urn:microsoft.com/office/officeart/2005/8/layout/hProcess4"/>
    <dgm:cxn modelId="{DF34A904-6911-4DFC-96FE-DC9A7C6EA44A}" type="presParOf" srcId="{2A4823A7-0F00-4739-B202-E11118575EB1}" destId="{A95747B3-50BF-45C7-93EC-9A450F0376F9}" srcOrd="3" destOrd="0" presId="urn:microsoft.com/office/officeart/2005/8/layout/hProcess4"/>
    <dgm:cxn modelId="{6F83B098-BD10-47D1-8BA4-9010FC4F7045}" type="presParOf" srcId="{2A4823A7-0F00-4739-B202-E11118575EB1}" destId="{DD4C6D8B-9D49-44F9-A19E-B125AD940C33}" srcOrd="4" destOrd="0" presId="urn:microsoft.com/office/officeart/2005/8/layout/hProcess4"/>
    <dgm:cxn modelId="{E6C5C3EC-5D00-46FE-9C90-08B0D0865445}" type="presParOf" srcId="{DD4C6D8B-9D49-44F9-A19E-B125AD940C33}" destId="{8D0228C3-9C49-4CC3-8214-F1178D9FD273}" srcOrd="0" destOrd="0" presId="urn:microsoft.com/office/officeart/2005/8/layout/hProcess4"/>
    <dgm:cxn modelId="{5395E281-C55E-48B4-88BA-18B489B19859}" type="presParOf" srcId="{DD4C6D8B-9D49-44F9-A19E-B125AD940C33}" destId="{BB485CD7-7AD4-4F13-B658-0733576AA763}" srcOrd="1" destOrd="0" presId="urn:microsoft.com/office/officeart/2005/8/layout/hProcess4"/>
    <dgm:cxn modelId="{8EFAD5B2-E10D-4B36-ADFD-0DAC8CDFE4F7}" type="presParOf" srcId="{DD4C6D8B-9D49-44F9-A19E-B125AD940C33}" destId="{969C2F26-B198-43A6-8860-3B7CEA6A5C80}" srcOrd="2" destOrd="0" presId="urn:microsoft.com/office/officeart/2005/8/layout/hProcess4"/>
    <dgm:cxn modelId="{A819CB84-8CE9-43F2-A1D0-BEA3B50E84C1}" type="presParOf" srcId="{DD4C6D8B-9D49-44F9-A19E-B125AD940C33}" destId="{63BD8005-F190-4350-A2D3-C009E2211286}" srcOrd="3" destOrd="0" presId="urn:microsoft.com/office/officeart/2005/8/layout/hProcess4"/>
    <dgm:cxn modelId="{19EE8D4D-32C2-45DD-A131-618DB1318388}" type="presParOf" srcId="{DD4C6D8B-9D49-44F9-A19E-B125AD940C33}" destId="{FED0381F-EDD3-4632-8AD3-313C7F1F44AE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B2ADFB-4376-41E4-AC51-10CB805F20B7}" type="doc">
      <dgm:prSet loTypeId="urn:microsoft.com/office/officeart/2005/8/layout/lProcess1" loCatId="process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50F313AD-C4CC-4CB5-ADF7-111900E32A67}">
      <dgm:prSet phldrT="[Text]" custT="1"/>
      <dgm:spPr/>
      <dgm:t>
        <a:bodyPr/>
        <a:lstStyle/>
        <a:p>
          <a:r>
            <a:rPr lang="en-US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Acute mitral  valve insufficiency</a:t>
          </a:r>
          <a:endParaRPr lang="en-US" sz="2800" dirty="0">
            <a:solidFill>
              <a:srgbClr val="C00000"/>
            </a:solidFill>
          </a:endParaRPr>
        </a:p>
      </dgm:t>
    </dgm:pt>
    <dgm:pt modelId="{3727B56A-9CF9-4512-9F48-9A615D050770}" type="parTrans" cxnId="{8B0820C4-1055-47A7-8BD7-838FE9152F17}">
      <dgm:prSet/>
      <dgm:spPr/>
      <dgm:t>
        <a:bodyPr/>
        <a:lstStyle/>
        <a:p>
          <a:endParaRPr lang="en-US"/>
        </a:p>
      </dgm:t>
    </dgm:pt>
    <dgm:pt modelId="{77B7EF7A-836A-41DA-8898-879CD5058C94}" type="sibTrans" cxnId="{8B0820C4-1055-47A7-8BD7-838FE9152F17}">
      <dgm:prSet/>
      <dgm:spPr/>
      <dgm:t>
        <a:bodyPr/>
        <a:lstStyle/>
        <a:p>
          <a:endParaRPr lang="en-US"/>
        </a:p>
      </dgm:t>
    </dgm:pt>
    <dgm:pt modelId="{1244DA56-6A07-4F15-BAE9-18BDE2721A05}">
      <dgm:prSet phldrT="[Text]"/>
      <dgm:spPr/>
      <dgm:t>
        <a:bodyPr/>
        <a:lstStyle/>
        <a:p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Left atrial pressure increases greatly, resulting in acute pulmonary edema</a:t>
          </a:r>
          <a:endParaRPr lang="en-US" b="1" dirty="0"/>
        </a:p>
      </dgm:t>
    </dgm:pt>
    <dgm:pt modelId="{F0C86330-8FCB-4CCA-91DB-97520467A034}" type="parTrans" cxnId="{46FF280D-4D81-4BA1-BD2F-6667CA84C938}">
      <dgm:prSet/>
      <dgm:spPr/>
      <dgm:t>
        <a:bodyPr/>
        <a:lstStyle/>
        <a:p>
          <a:endParaRPr lang="en-US"/>
        </a:p>
      </dgm:t>
    </dgm:pt>
    <dgm:pt modelId="{50F9FEDC-4BE2-4633-901E-60D9B6D3D266}" type="sibTrans" cxnId="{46FF280D-4D81-4BA1-BD2F-6667CA84C938}">
      <dgm:prSet/>
      <dgm:spPr/>
      <dgm:t>
        <a:bodyPr/>
        <a:lstStyle/>
        <a:p>
          <a:endParaRPr lang="en-US"/>
        </a:p>
      </dgm:t>
    </dgm:pt>
    <dgm:pt modelId="{3F26CD48-F9AB-4001-AAB5-0309BAE9DA24}">
      <dgm:prSet phldrT="[Text]"/>
      <dgm:spPr/>
      <dgm:t>
        <a:bodyPr/>
        <a:lstStyle/>
        <a:p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During acute mitral insufficiency, sudden left atrial and ventricular volume overload occurs. Due to this, congestion and acute pulmonary edema develop in the lungs. </a:t>
          </a:r>
          <a:endParaRPr lang="en-US" b="1" dirty="0"/>
        </a:p>
      </dgm:t>
    </dgm:pt>
    <dgm:pt modelId="{9B9764C0-D8E6-4324-BA4D-06A047D4562C}" type="parTrans" cxnId="{D713AD6B-2BDD-4335-BA03-7606CD682DC8}">
      <dgm:prSet/>
      <dgm:spPr/>
      <dgm:t>
        <a:bodyPr/>
        <a:lstStyle/>
        <a:p>
          <a:endParaRPr lang="en-US"/>
        </a:p>
      </dgm:t>
    </dgm:pt>
    <dgm:pt modelId="{EF6D6D70-F59A-4DD8-8F83-87EBC0EF8442}" type="sibTrans" cxnId="{D713AD6B-2BDD-4335-BA03-7606CD682DC8}">
      <dgm:prSet/>
      <dgm:spPr/>
      <dgm:t>
        <a:bodyPr/>
        <a:lstStyle/>
        <a:p>
          <a:endParaRPr lang="en-US"/>
        </a:p>
      </dgm:t>
    </dgm:pt>
    <dgm:pt modelId="{3D435621-A0BB-4353-9556-CBB90CF5E20F}">
      <dgm:prSet phldrT="[Text]" custT="1"/>
      <dgm:spPr/>
      <dgm:t>
        <a:bodyPr/>
        <a:lstStyle/>
        <a:p>
          <a:r>
            <a:rPr lang="en-US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Chronic mitral </a:t>
          </a:r>
          <a:r>
            <a:rPr lang="ru-RU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28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valve insufficiency </a:t>
          </a:r>
          <a:endParaRPr lang="en-US" sz="2800" b="1" dirty="0">
            <a:solidFill>
              <a:srgbClr val="C00000"/>
            </a:solidFill>
          </a:endParaRPr>
        </a:p>
      </dgm:t>
    </dgm:pt>
    <dgm:pt modelId="{F216D176-0FC7-4780-ADCC-AA4E274C746D}" type="parTrans" cxnId="{58BD35B3-357D-4F9F-8041-73B30992E0FE}">
      <dgm:prSet/>
      <dgm:spPr/>
      <dgm:t>
        <a:bodyPr/>
        <a:lstStyle/>
        <a:p>
          <a:endParaRPr lang="en-US"/>
        </a:p>
      </dgm:t>
    </dgm:pt>
    <dgm:pt modelId="{B6DCA204-CCAB-4843-9B08-44730DD1AABE}" type="sibTrans" cxnId="{58BD35B3-357D-4F9F-8041-73B30992E0FE}">
      <dgm:prSet/>
      <dgm:spPr/>
      <dgm:t>
        <a:bodyPr/>
        <a:lstStyle/>
        <a:p>
          <a:endParaRPr lang="en-US"/>
        </a:p>
      </dgm:t>
    </dgm:pt>
    <dgm:pt modelId="{2982253F-3A10-48D1-8D76-0869608F508B}">
      <dgm:prSet phldrT="[Text]"/>
      <dgm:spPr/>
      <dgm:t>
        <a:bodyPr/>
        <a:lstStyle/>
        <a:p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 usually remains asymptomatic for many years. </a:t>
          </a:r>
          <a:endParaRPr lang="en-US" b="1" dirty="0"/>
        </a:p>
      </dgm:t>
    </dgm:pt>
    <dgm:pt modelId="{1E35F01E-C3DE-4A28-B145-EBA5779E5C90}" type="parTrans" cxnId="{360E0DBE-C5A2-4634-A232-6282F426E7D9}">
      <dgm:prSet/>
      <dgm:spPr/>
      <dgm:t>
        <a:bodyPr/>
        <a:lstStyle/>
        <a:p>
          <a:endParaRPr lang="en-US"/>
        </a:p>
      </dgm:t>
    </dgm:pt>
    <dgm:pt modelId="{AB0BAC1A-B8B7-4D39-96DF-E70828E70F49}" type="sibTrans" cxnId="{360E0DBE-C5A2-4634-A232-6282F426E7D9}">
      <dgm:prSet/>
      <dgm:spPr/>
      <dgm:t>
        <a:bodyPr/>
        <a:lstStyle/>
        <a:p>
          <a:endParaRPr lang="en-US"/>
        </a:p>
      </dgm:t>
    </dgm:pt>
    <dgm:pt modelId="{AB247F48-DD7B-4C28-BC53-38D7536E221F}">
      <dgm:prSet phldrT="[Text]"/>
      <dgm:spPr/>
      <dgm:t>
        <a:bodyPr/>
        <a:lstStyle/>
        <a:p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In the later stages, get tired easily, weakness, palpitations, nocturnal </a:t>
          </a:r>
          <a:r>
            <a:rPr lang="en-US" b="1" dirty="0" err="1">
              <a:latin typeface="Calibri" panose="020F0502020204030204" pitchFamily="34" charset="0"/>
              <a:cs typeface="Calibri" panose="020F0502020204030204" pitchFamily="34" charset="0"/>
            </a:rPr>
            <a:t>dyspnoea</a:t>
          </a:r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, and other symptoms of heart failure develop. If pulmonary hypertension and right heart failure occur, relevant symptoms </a:t>
          </a:r>
          <a:r>
            <a:rPr lang="en-US" b="1" dirty="0" err="1">
              <a:latin typeface="Calibri" panose="020F0502020204030204" pitchFamily="34" charset="0"/>
              <a:cs typeface="Calibri" panose="020F0502020204030204" pitchFamily="34" charset="0"/>
            </a:rPr>
            <a:t>annd</a:t>
          </a:r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 sings starts.</a:t>
          </a:r>
          <a:endParaRPr lang="en-US" b="1" dirty="0"/>
        </a:p>
      </dgm:t>
    </dgm:pt>
    <dgm:pt modelId="{5C42E499-F5D0-4BC8-8365-E63599236358}" type="parTrans" cxnId="{78572A96-858F-45C5-A901-7D4F2401120C}">
      <dgm:prSet/>
      <dgm:spPr/>
      <dgm:t>
        <a:bodyPr/>
        <a:lstStyle/>
        <a:p>
          <a:endParaRPr lang="en-US"/>
        </a:p>
      </dgm:t>
    </dgm:pt>
    <dgm:pt modelId="{CD39D38F-6753-41A1-92EB-B7B5AF20269E}" type="sibTrans" cxnId="{78572A96-858F-45C5-A901-7D4F2401120C}">
      <dgm:prSet/>
      <dgm:spPr/>
      <dgm:t>
        <a:bodyPr/>
        <a:lstStyle/>
        <a:p>
          <a:endParaRPr lang="en-US"/>
        </a:p>
      </dgm:t>
    </dgm:pt>
    <dgm:pt modelId="{5A062DA0-1B1A-419C-B5F6-8BF15B2393E5}">
      <dgm:prSet phldrT="[Text]"/>
      <dgm:spPr/>
      <dgm:t>
        <a:bodyPr/>
        <a:lstStyle/>
        <a:p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For this reason, sudden dyspnea and orthopnea occur in patients. In many cases, cardiogenic shock develops.</a:t>
          </a:r>
          <a:endParaRPr lang="en-US" b="1" dirty="0"/>
        </a:p>
      </dgm:t>
    </dgm:pt>
    <dgm:pt modelId="{B2EBD79F-A510-45AF-96AE-D48787854D84}" type="parTrans" cxnId="{8E0422A6-E090-4DA7-9D1B-0B876A26A00F}">
      <dgm:prSet/>
      <dgm:spPr/>
      <dgm:t>
        <a:bodyPr/>
        <a:lstStyle/>
        <a:p>
          <a:endParaRPr lang="en-US"/>
        </a:p>
      </dgm:t>
    </dgm:pt>
    <dgm:pt modelId="{BCD0A9A6-D058-461D-8064-107C676B5279}" type="sibTrans" cxnId="{8E0422A6-E090-4DA7-9D1B-0B876A26A00F}">
      <dgm:prSet/>
      <dgm:spPr/>
      <dgm:t>
        <a:bodyPr/>
        <a:lstStyle/>
        <a:p>
          <a:endParaRPr lang="en-US"/>
        </a:p>
      </dgm:t>
    </dgm:pt>
    <dgm:pt modelId="{AA60FF12-74F4-47E4-A273-8649BC290524}">
      <dgm:prSet phldrT="[Text]"/>
      <dgm:spPr/>
      <dgm:t>
        <a:bodyPr/>
        <a:lstStyle/>
        <a:p>
          <a:r>
            <a:rPr lang="en-US" b="1" dirty="0">
              <a:latin typeface="Calibri" panose="020F0502020204030204" pitchFamily="34" charset="0"/>
            </a:rPr>
            <a:t>Most deaths are related to heart failure and ventricular arrhythmias</a:t>
          </a:r>
          <a:endParaRPr lang="en-US" b="1" dirty="0"/>
        </a:p>
      </dgm:t>
    </dgm:pt>
    <dgm:pt modelId="{2DCEB867-C4D3-4B1A-8C4D-E96A50143CE2}" type="parTrans" cxnId="{EA09E233-B0B1-4733-8068-5A82817245B9}">
      <dgm:prSet/>
      <dgm:spPr/>
      <dgm:t>
        <a:bodyPr/>
        <a:lstStyle/>
        <a:p>
          <a:endParaRPr lang="en-US"/>
        </a:p>
      </dgm:t>
    </dgm:pt>
    <dgm:pt modelId="{591C30CA-CB34-4F70-8174-509ADB27BBC7}" type="sibTrans" cxnId="{EA09E233-B0B1-4733-8068-5A82817245B9}">
      <dgm:prSet/>
      <dgm:spPr/>
      <dgm:t>
        <a:bodyPr/>
        <a:lstStyle/>
        <a:p>
          <a:endParaRPr lang="en-US"/>
        </a:p>
      </dgm:t>
    </dgm:pt>
    <dgm:pt modelId="{846672F7-F1A2-4296-B617-D8D54BCFC795}" type="pres">
      <dgm:prSet presAssocID="{75B2ADFB-4376-41E4-AC51-10CB805F20B7}" presName="Name0" presStyleCnt="0">
        <dgm:presLayoutVars>
          <dgm:dir/>
          <dgm:animLvl val="lvl"/>
          <dgm:resizeHandles val="exact"/>
        </dgm:presLayoutVars>
      </dgm:prSet>
      <dgm:spPr/>
    </dgm:pt>
    <dgm:pt modelId="{CC08F0E1-D988-4CF7-A96C-86E618530017}" type="pres">
      <dgm:prSet presAssocID="{50F313AD-C4CC-4CB5-ADF7-111900E32A67}" presName="vertFlow" presStyleCnt="0"/>
      <dgm:spPr/>
    </dgm:pt>
    <dgm:pt modelId="{9E9CD421-3333-4EE7-B1A5-6DE581196C51}" type="pres">
      <dgm:prSet presAssocID="{50F313AD-C4CC-4CB5-ADF7-111900E32A67}" presName="header" presStyleLbl="node1" presStyleIdx="0" presStyleCnt="2" custScaleY="53107"/>
      <dgm:spPr/>
    </dgm:pt>
    <dgm:pt modelId="{02AE97D9-DE82-4D20-9F05-088A14293909}" type="pres">
      <dgm:prSet presAssocID="{F0C86330-8FCB-4CCA-91DB-97520467A034}" presName="parTrans" presStyleLbl="sibTrans2D1" presStyleIdx="0" presStyleCnt="6"/>
      <dgm:spPr/>
    </dgm:pt>
    <dgm:pt modelId="{AB50FD1A-BFFB-4865-BABA-9B5B5A01694C}" type="pres">
      <dgm:prSet presAssocID="{1244DA56-6A07-4F15-BAE9-18BDE2721A05}" presName="child" presStyleLbl="alignAccFollowNode1" presStyleIdx="0" presStyleCnt="6">
        <dgm:presLayoutVars>
          <dgm:chMax val="0"/>
          <dgm:bulletEnabled val="1"/>
        </dgm:presLayoutVars>
      </dgm:prSet>
      <dgm:spPr/>
    </dgm:pt>
    <dgm:pt modelId="{DF0EDEEA-D1C0-4144-8C50-77120CB2A781}" type="pres">
      <dgm:prSet presAssocID="{50F9FEDC-4BE2-4633-901E-60D9B6D3D266}" presName="sibTrans" presStyleLbl="sibTrans2D1" presStyleIdx="1" presStyleCnt="6"/>
      <dgm:spPr/>
    </dgm:pt>
    <dgm:pt modelId="{AB0BA740-6356-4509-A19E-32BE546D78B6}" type="pres">
      <dgm:prSet presAssocID="{3F26CD48-F9AB-4001-AAB5-0309BAE9DA24}" presName="child" presStyleLbl="alignAccFollowNode1" presStyleIdx="1" presStyleCnt="6">
        <dgm:presLayoutVars>
          <dgm:chMax val="0"/>
          <dgm:bulletEnabled val="1"/>
        </dgm:presLayoutVars>
      </dgm:prSet>
      <dgm:spPr/>
    </dgm:pt>
    <dgm:pt modelId="{9B709DDE-AF84-4661-AC38-005057FF9D3C}" type="pres">
      <dgm:prSet presAssocID="{EF6D6D70-F59A-4DD8-8F83-87EBC0EF8442}" presName="sibTrans" presStyleLbl="sibTrans2D1" presStyleIdx="2" presStyleCnt="6"/>
      <dgm:spPr/>
    </dgm:pt>
    <dgm:pt modelId="{15B4F3C8-CE5C-4C8A-B89A-B40148F77259}" type="pres">
      <dgm:prSet presAssocID="{5A062DA0-1B1A-419C-B5F6-8BF15B2393E5}" presName="child" presStyleLbl="alignAccFollowNode1" presStyleIdx="2" presStyleCnt="6">
        <dgm:presLayoutVars>
          <dgm:chMax val="0"/>
          <dgm:bulletEnabled val="1"/>
        </dgm:presLayoutVars>
      </dgm:prSet>
      <dgm:spPr/>
    </dgm:pt>
    <dgm:pt modelId="{AB5012C4-1190-4380-B8B1-16536F27B0DB}" type="pres">
      <dgm:prSet presAssocID="{50F313AD-C4CC-4CB5-ADF7-111900E32A67}" presName="hSp" presStyleCnt="0"/>
      <dgm:spPr/>
    </dgm:pt>
    <dgm:pt modelId="{7ECCCE20-956B-4B11-9A33-25C1B4BA2135}" type="pres">
      <dgm:prSet presAssocID="{3D435621-A0BB-4353-9556-CBB90CF5E20F}" presName="vertFlow" presStyleCnt="0"/>
      <dgm:spPr/>
    </dgm:pt>
    <dgm:pt modelId="{85B7A697-7801-4FEA-BDD3-B68A42E16B89}" type="pres">
      <dgm:prSet presAssocID="{3D435621-A0BB-4353-9556-CBB90CF5E20F}" presName="header" presStyleLbl="node1" presStyleIdx="1" presStyleCnt="2" custScaleX="95572" custScaleY="56177"/>
      <dgm:spPr/>
    </dgm:pt>
    <dgm:pt modelId="{AAD4232C-0942-4C43-A9F4-F818080800AB}" type="pres">
      <dgm:prSet presAssocID="{1E35F01E-C3DE-4A28-B145-EBA5779E5C90}" presName="parTrans" presStyleLbl="sibTrans2D1" presStyleIdx="3" presStyleCnt="6"/>
      <dgm:spPr/>
    </dgm:pt>
    <dgm:pt modelId="{7A609129-4689-4725-AF46-2F5111A0726C}" type="pres">
      <dgm:prSet presAssocID="{2982253F-3A10-48D1-8D76-0869608F508B}" presName="child" presStyleLbl="alignAccFollowNode1" presStyleIdx="3" presStyleCnt="6">
        <dgm:presLayoutVars>
          <dgm:chMax val="0"/>
          <dgm:bulletEnabled val="1"/>
        </dgm:presLayoutVars>
      </dgm:prSet>
      <dgm:spPr/>
    </dgm:pt>
    <dgm:pt modelId="{47987161-60A3-4FFF-ABCD-EEF557D3DA66}" type="pres">
      <dgm:prSet presAssocID="{AB0BAC1A-B8B7-4D39-96DF-E70828E70F49}" presName="sibTrans" presStyleLbl="sibTrans2D1" presStyleIdx="4" presStyleCnt="6"/>
      <dgm:spPr/>
    </dgm:pt>
    <dgm:pt modelId="{D4D13726-F464-4F2E-91A1-4EEF16EB089E}" type="pres">
      <dgm:prSet presAssocID="{AB247F48-DD7B-4C28-BC53-38D7536E221F}" presName="child" presStyleLbl="alignAccFollowNode1" presStyleIdx="4" presStyleCnt="6">
        <dgm:presLayoutVars>
          <dgm:chMax val="0"/>
          <dgm:bulletEnabled val="1"/>
        </dgm:presLayoutVars>
      </dgm:prSet>
      <dgm:spPr/>
    </dgm:pt>
    <dgm:pt modelId="{C82706A9-2E81-49D0-BFFE-1B39655847DA}" type="pres">
      <dgm:prSet presAssocID="{CD39D38F-6753-41A1-92EB-B7B5AF20269E}" presName="sibTrans" presStyleLbl="sibTrans2D1" presStyleIdx="5" presStyleCnt="6"/>
      <dgm:spPr/>
    </dgm:pt>
    <dgm:pt modelId="{2C22CB60-BB42-4F37-A74B-39899500041C}" type="pres">
      <dgm:prSet presAssocID="{AA60FF12-74F4-47E4-A273-8649BC290524}" presName="child" presStyleLbl="alignAccFollowNode1" presStyleIdx="5" presStyleCnt="6">
        <dgm:presLayoutVars>
          <dgm:chMax val="0"/>
          <dgm:bulletEnabled val="1"/>
        </dgm:presLayoutVars>
      </dgm:prSet>
      <dgm:spPr/>
    </dgm:pt>
  </dgm:ptLst>
  <dgm:cxnLst>
    <dgm:cxn modelId="{B59BBC0C-3EFC-424D-9C95-1E0F01B15821}" type="presOf" srcId="{EF6D6D70-F59A-4DD8-8F83-87EBC0EF8442}" destId="{9B709DDE-AF84-4661-AC38-005057FF9D3C}" srcOrd="0" destOrd="0" presId="urn:microsoft.com/office/officeart/2005/8/layout/lProcess1"/>
    <dgm:cxn modelId="{46FF280D-4D81-4BA1-BD2F-6667CA84C938}" srcId="{50F313AD-C4CC-4CB5-ADF7-111900E32A67}" destId="{1244DA56-6A07-4F15-BAE9-18BDE2721A05}" srcOrd="0" destOrd="0" parTransId="{F0C86330-8FCB-4CCA-91DB-97520467A034}" sibTransId="{50F9FEDC-4BE2-4633-901E-60D9B6D3D266}"/>
    <dgm:cxn modelId="{C074491D-7C03-401D-AF49-CB0F454C4530}" type="presOf" srcId="{AB0BAC1A-B8B7-4D39-96DF-E70828E70F49}" destId="{47987161-60A3-4FFF-ABCD-EEF557D3DA66}" srcOrd="0" destOrd="0" presId="urn:microsoft.com/office/officeart/2005/8/layout/lProcess1"/>
    <dgm:cxn modelId="{EA09E233-B0B1-4733-8068-5A82817245B9}" srcId="{3D435621-A0BB-4353-9556-CBB90CF5E20F}" destId="{AA60FF12-74F4-47E4-A273-8649BC290524}" srcOrd="2" destOrd="0" parTransId="{2DCEB867-C4D3-4B1A-8C4D-E96A50143CE2}" sibTransId="{591C30CA-CB34-4F70-8174-509ADB27BBC7}"/>
    <dgm:cxn modelId="{CAD50F3A-0E42-45AF-9A19-25AC7B869C99}" type="presOf" srcId="{3F26CD48-F9AB-4001-AAB5-0309BAE9DA24}" destId="{AB0BA740-6356-4509-A19E-32BE546D78B6}" srcOrd="0" destOrd="0" presId="urn:microsoft.com/office/officeart/2005/8/layout/lProcess1"/>
    <dgm:cxn modelId="{C6A88C40-ADA3-4374-9EEE-0F38958BF4E2}" type="presOf" srcId="{F0C86330-8FCB-4CCA-91DB-97520467A034}" destId="{02AE97D9-DE82-4D20-9F05-088A14293909}" srcOrd="0" destOrd="0" presId="urn:microsoft.com/office/officeart/2005/8/layout/lProcess1"/>
    <dgm:cxn modelId="{416D3B45-F453-4D8E-9FD1-4CDFE01BA5A4}" type="presOf" srcId="{1E35F01E-C3DE-4A28-B145-EBA5779E5C90}" destId="{AAD4232C-0942-4C43-A9F4-F818080800AB}" srcOrd="0" destOrd="0" presId="urn:microsoft.com/office/officeart/2005/8/layout/lProcess1"/>
    <dgm:cxn modelId="{D713AD6B-2BDD-4335-BA03-7606CD682DC8}" srcId="{50F313AD-C4CC-4CB5-ADF7-111900E32A67}" destId="{3F26CD48-F9AB-4001-AAB5-0309BAE9DA24}" srcOrd="1" destOrd="0" parTransId="{9B9764C0-D8E6-4324-BA4D-06A047D4562C}" sibTransId="{EF6D6D70-F59A-4DD8-8F83-87EBC0EF8442}"/>
    <dgm:cxn modelId="{0339096F-76F4-4C7B-A97D-B32C5303462A}" type="presOf" srcId="{50F9FEDC-4BE2-4633-901E-60D9B6D3D266}" destId="{DF0EDEEA-D1C0-4144-8C50-77120CB2A781}" srcOrd="0" destOrd="0" presId="urn:microsoft.com/office/officeart/2005/8/layout/lProcess1"/>
    <dgm:cxn modelId="{3750FD74-4566-4FAC-A55B-9B0387C3C45C}" type="presOf" srcId="{2982253F-3A10-48D1-8D76-0869608F508B}" destId="{7A609129-4689-4725-AF46-2F5111A0726C}" srcOrd="0" destOrd="0" presId="urn:microsoft.com/office/officeart/2005/8/layout/lProcess1"/>
    <dgm:cxn modelId="{3BB90D7C-45A3-43F8-8EE3-791D5DD97F7B}" type="presOf" srcId="{AB247F48-DD7B-4C28-BC53-38D7536E221F}" destId="{D4D13726-F464-4F2E-91A1-4EEF16EB089E}" srcOrd="0" destOrd="0" presId="urn:microsoft.com/office/officeart/2005/8/layout/lProcess1"/>
    <dgm:cxn modelId="{9C71998F-C4CA-4AFC-8E1D-3AD9031D277F}" type="presOf" srcId="{5A062DA0-1B1A-419C-B5F6-8BF15B2393E5}" destId="{15B4F3C8-CE5C-4C8A-B89A-B40148F77259}" srcOrd="0" destOrd="0" presId="urn:microsoft.com/office/officeart/2005/8/layout/lProcess1"/>
    <dgm:cxn modelId="{78572A96-858F-45C5-A901-7D4F2401120C}" srcId="{3D435621-A0BB-4353-9556-CBB90CF5E20F}" destId="{AB247F48-DD7B-4C28-BC53-38D7536E221F}" srcOrd="1" destOrd="0" parTransId="{5C42E499-F5D0-4BC8-8365-E63599236358}" sibTransId="{CD39D38F-6753-41A1-92EB-B7B5AF20269E}"/>
    <dgm:cxn modelId="{BCA79DA5-E189-4F78-BFA3-886C5A3E2E20}" type="presOf" srcId="{3D435621-A0BB-4353-9556-CBB90CF5E20F}" destId="{85B7A697-7801-4FEA-BDD3-B68A42E16B89}" srcOrd="0" destOrd="0" presId="urn:microsoft.com/office/officeart/2005/8/layout/lProcess1"/>
    <dgm:cxn modelId="{8E0422A6-E090-4DA7-9D1B-0B876A26A00F}" srcId="{50F313AD-C4CC-4CB5-ADF7-111900E32A67}" destId="{5A062DA0-1B1A-419C-B5F6-8BF15B2393E5}" srcOrd="2" destOrd="0" parTransId="{B2EBD79F-A510-45AF-96AE-D48787854D84}" sibTransId="{BCD0A9A6-D058-461D-8064-107C676B5279}"/>
    <dgm:cxn modelId="{58BD35B3-357D-4F9F-8041-73B30992E0FE}" srcId="{75B2ADFB-4376-41E4-AC51-10CB805F20B7}" destId="{3D435621-A0BB-4353-9556-CBB90CF5E20F}" srcOrd="1" destOrd="0" parTransId="{F216D176-0FC7-4780-ADCC-AA4E274C746D}" sibTransId="{B6DCA204-CCAB-4843-9B08-44730DD1AABE}"/>
    <dgm:cxn modelId="{7CFA3EB5-F91E-47C2-8D5E-E4D78B61E0E4}" type="presOf" srcId="{1244DA56-6A07-4F15-BAE9-18BDE2721A05}" destId="{AB50FD1A-BFFB-4865-BABA-9B5B5A01694C}" srcOrd="0" destOrd="0" presId="urn:microsoft.com/office/officeart/2005/8/layout/lProcess1"/>
    <dgm:cxn modelId="{360E0DBE-C5A2-4634-A232-6282F426E7D9}" srcId="{3D435621-A0BB-4353-9556-CBB90CF5E20F}" destId="{2982253F-3A10-48D1-8D76-0869608F508B}" srcOrd="0" destOrd="0" parTransId="{1E35F01E-C3DE-4A28-B145-EBA5779E5C90}" sibTransId="{AB0BAC1A-B8B7-4D39-96DF-E70828E70F49}"/>
    <dgm:cxn modelId="{781888C3-C6CD-4E53-92D0-E2FD72256D53}" type="presOf" srcId="{75B2ADFB-4376-41E4-AC51-10CB805F20B7}" destId="{846672F7-F1A2-4296-B617-D8D54BCFC795}" srcOrd="0" destOrd="0" presId="urn:microsoft.com/office/officeart/2005/8/layout/lProcess1"/>
    <dgm:cxn modelId="{8B0820C4-1055-47A7-8BD7-838FE9152F17}" srcId="{75B2ADFB-4376-41E4-AC51-10CB805F20B7}" destId="{50F313AD-C4CC-4CB5-ADF7-111900E32A67}" srcOrd="0" destOrd="0" parTransId="{3727B56A-9CF9-4512-9F48-9A615D050770}" sibTransId="{77B7EF7A-836A-41DA-8898-879CD5058C94}"/>
    <dgm:cxn modelId="{C6A6FDC6-0110-4497-A9C2-A09D8DA4E0A4}" type="presOf" srcId="{CD39D38F-6753-41A1-92EB-B7B5AF20269E}" destId="{C82706A9-2E81-49D0-BFFE-1B39655847DA}" srcOrd="0" destOrd="0" presId="urn:microsoft.com/office/officeart/2005/8/layout/lProcess1"/>
    <dgm:cxn modelId="{B99294D9-D826-45D2-B64B-2AC336A6D50A}" type="presOf" srcId="{50F313AD-C4CC-4CB5-ADF7-111900E32A67}" destId="{9E9CD421-3333-4EE7-B1A5-6DE581196C51}" srcOrd="0" destOrd="0" presId="urn:microsoft.com/office/officeart/2005/8/layout/lProcess1"/>
    <dgm:cxn modelId="{853638FE-1A1D-489A-8911-1F0061218C08}" type="presOf" srcId="{AA60FF12-74F4-47E4-A273-8649BC290524}" destId="{2C22CB60-BB42-4F37-A74B-39899500041C}" srcOrd="0" destOrd="0" presId="urn:microsoft.com/office/officeart/2005/8/layout/lProcess1"/>
    <dgm:cxn modelId="{36BC37A0-4B83-4824-BFB8-F8074B3973A0}" type="presParOf" srcId="{846672F7-F1A2-4296-B617-D8D54BCFC795}" destId="{CC08F0E1-D988-4CF7-A96C-86E618530017}" srcOrd="0" destOrd="0" presId="urn:microsoft.com/office/officeart/2005/8/layout/lProcess1"/>
    <dgm:cxn modelId="{683C8298-1022-4E20-BEEC-7F0CFBBB3414}" type="presParOf" srcId="{CC08F0E1-D988-4CF7-A96C-86E618530017}" destId="{9E9CD421-3333-4EE7-B1A5-6DE581196C51}" srcOrd="0" destOrd="0" presId="urn:microsoft.com/office/officeart/2005/8/layout/lProcess1"/>
    <dgm:cxn modelId="{75AF471D-1255-453B-B477-BB754112FFDF}" type="presParOf" srcId="{CC08F0E1-D988-4CF7-A96C-86E618530017}" destId="{02AE97D9-DE82-4D20-9F05-088A14293909}" srcOrd="1" destOrd="0" presId="urn:microsoft.com/office/officeart/2005/8/layout/lProcess1"/>
    <dgm:cxn modelId="{2D1E34F9-5994-435F-ABC7-1E92DE4D33BB}" type="presParOf" srcId="{CC08F0E1-D988-4CF7-A96C-86E618530017}" destId="{AB50FD1A-BFFB-4865-BABA-9B5B5A01694C}" srcOrd="2" destOrd="0" presId="urn:microsoft.com/office/officeart/2005/8/layout/lProcess1"/>
    <dgm:cxn modelId="{07C18E41-6DB6-4AE1-95AE-FA0FE8C5900B}" type="presParOf" srcId="{CC08F0E1-D988-4CF7-A96C-86E618530017}" destId="{DF0EDEEA-D1C0-4144-8C50-77120CB2A781}" srcOrd="3" destOrd="0" presId="urn:microsoft.com/office/officeart/2005/8/layout/lProcess1"/>
    <dgm:cxn modelId="{8E2CD9FA-7B18-4170-8BFB-6E85FC343A36}" type="presParOf" srcId="{CC08F0E1-D988-4CF7-A96C-86E618530017}" destId="{AB0BA740-6356-4509-A19E-32BE546D78B6}" srcOrd="4" destOrd="0" presId="urn:microsoft.com/office/officeart/2005/8/layout/lProcess1"/>
    <dgm:cxn modelId="{5EFC365B-29AD-4CE6-AE5D-FC71F1130952}" type="presParOf" srcId="{CC08F0E1-D988-4CF7-A96C-86E618530017}" destId="{9B709DDE-AF84-4661-AC38-005057FF9D3C}" srcOrd="5" destOrd="0" presId="urn:microsoft.com/office/officeart/2005/8/layout/lProcess1"/>
    <dgm:cxn modelId="{6079A325-F7B9-4395-BB2E-90F203B37BD7}" type="presParOf" srcId="{CC08F0E1-D988-4CF7-A96C-86E618530017}" destId="{15B4F3C8-CE5C-4C8A-B89A-B40148F77259}" srcOrd="6" destOrd="0" presId="urn:microsoft.com/office/officeart/2005/8/layout/lProcess1"/>
    <dgm:cxn modelId="{5C02D0CF-A517-4DAF-BCE1-046D811B5597}" type="presParOf" srcId="{846672F7-F1A2-4296-B617-D8D54BCFC795}" destId="{AB5012C4-1190-4380-B8B1-16536F27B0DB}" srcOrd="1" destOrd="0" presId="urn:microsoft.com/office/officeart/2005/8/layout/lProcess1"/>
    <dgm:cxn modelId="{55D718F2-951E-44DD-B21B-543306B69C77}" type="presParOf" srcId="{846672F7-F1A2-4296-B617-D8D54BCFC795}" destId="{7ECCCE20-956B-4B11-9A33-25C1B4BA2135}" srcOrd="2" destOrd="0" presId="urn:microsoft.com/office/officeart/2005/8/layout/lProcess1"/>
    <dgm:cxn modelId="{C7CCA7BB-C4C8-45EE-9758-E2C3B1C541CF}" type="presParOf" srcId="{7ECCCE20-956B-4B11-9A33-25C1B4BA2135}" destId="{85B7A697-7801-4FEA-BDD3-B68A42E16B89}" srcOrd="0" destOrd="0" presId="urn:microsoft.com/office/officeart/2005/8/layout/lProcess1"/>
    <dgm:cxn modelId="{1CE9684B-9267-4F50-A878-0FCA596F2EB5}" type="presParOf" srcId="{7ECCCE20-956B-4B11-9A33-25C1B4BA2135}" destId="{AAD4232C-0942-4C43-A9F4-F818080800AB}" srcOrd="1" destOrd="0" presId="urn:microsoft.com/office/officeart/2005/8/layout/lProcess1"/>
    <dgm:cxn modelId="{DA10E58A-1894-4016-B03E-8668351D111E}" type="presParOf" srcId="{7ECCCE20-956B-4B11-9A33-25C1B4BA2135}" destId="{7A609129-4689-4725-AF46-2F5111A0726C}" srcOrd="2" destOrd="0" presId="urn:microsoft.com/office/officeart/2005/8/layout/lProcess1"/>
    <dgm:cxn modelId="{E7A0DCDF-EC7A-446A-BE36-91ABD65130D8}" type="presParOf" srcId="{7ECCCE20-956B-4B11-9A33-25C1B4BA2135}" destId="{47987161-60A3-4FFF-ABCD-EEF557D3DA66}" srcOrd="3" destOrd="0" presId="urn:microsoft.com/office/officeart/2005/8/layout/lProcess1"/>
    <dgm:cxn modelId="{958C50D8-E193-4F61-9192-1A1546876F2D}" type="presParOf" srcId="{7ECCCE20-956B-4B11-9A33-25C1B4BA2135}" destId="{D4D13726-F464-4F2E-91A1-4EEF16EB089E}" srcOrd="4" destOrd="0" presId="urn:microsoft.com/office/officeart/2005/8/layout/lProcess1"/>
    <dgm:cxn modelId="{61ED6E44-B6C4-4864-B1E3-E3B0A3971BC8}" type="presParOf" srcId="{7ECCCE20-956B-4B11-9A33-25C1B4BA2135}" destId="{C82706A9-2E81-49D0-BFFE-1B39655847DA}" srcOrd="5" destOrd="0" presId="urn:microsoft.com/office/officeart/2005/8/layout/lProcess1"/>
    <dgm:cxn modelId="{7E37BD84-B916-4DC6-8DCD-5A387BEC818C}" type="presParOf" srcId="{7ECCCE20-956B-4B11-9A33-25C1B4BA2135}" destId="{2C22CB60-BB42-4F37-A74B-39899500041C}" srcOrd="6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726393-C001-4473-9800-E32B0856A245}">
      <dsp:nvSpPr>
        <dsp:cNvPr id="0" name=""/>
        <dsp:cNvSpPr/>
      </dsp:nvSpPr>
      <dsp:spPr>
        <a:xfrm>
          <a:off x="1191" y="1475105"/>
          <a:ext cx="2992827" cy="24684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>
              <a:latin typeface="Calibri" panose="020F0502020204030204" pitchFamily="34" charset="0"/>
            </a:rPr>
            <a:t>If the stenosis is mild and the atrium compensates.</a:t>
          </a:r>
          <a:endParaRPr lang="en-US" sz="2400" b="1" kern="1200" dirty="0"/>
        </a:p>
      </dsp:txBody>
      <dsp:txXfrm>
        <a:off x="57997" y="1531911"/>
        <a:ext cx="2879215" cy="1825889"/>
      </dsp:txXfrm>
    </dsp:sp>
    <dsp:sp modelId="{A46E3B40-23E7-4834-AD04-64254E2C4FDF}">
      <dsp:nvSpPr>
        <dsp:cNvPr id="0" name=""/>
        <dsp:cNvSpPr/>
      </dsp:nvSpPr>
      <dsp:spPr>
        <a:xfrm>
          <a:off x="1679219" y="2047562"/>
          <a:ext cx="3325607" cy="3325607"/>
        </a:xfrm>
        <a:prstGeom prst="leftCircularArrow">
          <a:avLst>
            <a:gd name="adj1" fmla="val 3229"/>
            <a:gd name="adj2" fmla="val 398102"/>
            <a:gd name="adj3" fmla="val 2177498"/>
            <a:gd name="adj4" fmla="val 9028375"/>
            <a:gd name="adj5" fmla="val 3767"/>
          </a:avLst>
        </a:prstGeom>
        <a:gradFill rotWithShape="0">
          <a:gsLst>
            <a:gs pos="0">
              <a:schemeClr val="accent5">
                <a:shade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21BDA8C-3355-4519-B376-C226536CB0C1}">
      <dsp:nvSpPr>
        <dsp:cNvPr id="0" name=""/>
        <dsp:cNvSpPr/>
      </dsp:nvSpPr>
      <dsp:spPr>
        <a:xfrm>
          <a:off x="666264" y="3414606"/>
          <a:ext cx="2660291" cy="10579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latin typeface="Calibri" panose="020F0502020204030204" pitchFamily="34" charset="0"/>
            </a:rPr>
            <a:t>Asymptomatic</a:t>
          </a:r>
          <a:endParaRPr lang="ru-RU" sz="2800" b="1" kern="1200" dirty="0">
            <a:latin typeface="Calibri" panose="020F0502020204030204" pitchFamily="34" charset="0"/>
          </a:endParaRP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b="1" kern="1200" dirty="0"/>
        </a:p>
      </dsp:txBody>
      <dsp:txXfrm>
        <a:off x="697249" y="3445591"/>
        <a:ext cx="2598321" cy="995940"/>
      </dsp:txXfrm>
    </dsp:sp>
    <dsp:sp modelId="{F7285FC2-CD11-480E-8DED-1636CAC636B5}">
      <dsp:nvSpPr>
        <dsp:cNvPr id="0" name=""/>
        <dsp:cNvSpPr/>
      </dsp:nvSpPr>
      <dsp:spPr>
        <a:xfrm>
          <a:off x="3837942" y="1046453"/>
          <a:ext cx="2992827" cy="33196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shade val="80000"/>
              <a:hueOff val="31958"/>
              <a:satOff val="881"/>
              <a:lumOff val="1027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>
              <a:latin typeface="Calibri" panose="020F0502020204030204" pitchFamily="34" charset="0"/>
            </a:rPr>
            <a:t> As the stenosis increases and the atrium decompensates, symptoms begin to appear. </a:t>
          </a:r>
          <a:endParaRPr lang="en-US" sz="2400" b="1" kern="1200" dirty="0"/>
        </a:p>
      </dsp:txBody>
      <dsp:txXfrm>
        <a:off x="3914337" y="1834208"/>
        <a:ext cx="2840037" cy="2455529"/>
      </dsp:txXfrm>
    </dsp:sp>
    <dsp:sp modelId="{A95747B3-50BF-45C7-93EC-9A450F0376F9}">
      <dsp:nvSpPr>
        <dsp:cNvPr id="0" name=""/>
        <dsp:cNvSpPr/>
      </dsp:nvSpPr>
      <dsp:spPr>
        <a:xfrm>
          <a:off x="5489303" y="-51288"/>
          <a:ext cx="3708023" cy="3708023"/>
        </a:xfrm>
        <a:prstGeom prst="circularArrow">
          <a:avLst>
            <a:gd name="adj1" fmla="val 2896"/>
            <a:gd name="adj2" fmla="val 354254"/>
            <a:gd name="adj3" fmla="val 19473693"/>
            <a:gd name="adj4" fmla="val 12578969"/>
            <a:gd name="adj5" fmla="val 3379"/>
          </a:avLst>
        </a:prstGeom>
        <a:gradFill rotWithShape="0">
          <a:gsLst>
            <a:gs pos="0">
              <a:schemeClr val="accent5">
                <a:shade val="90000"/>
                <a:hueOff val="63956"/>
                <a:satOff val="-823"/>
                <a:lumOff val="1747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63956"/>
                <a:satOff val="-823"/>
                <a:lumOff val="1747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63956"/>
                <a:satOff val="-823"/>
                <a:lumOff val="1747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92957C6-B3E7-4C84-BE0E-2D91A907D94D}">
      <dsp:nvSpPr>
        <dsp:cNvPr id="0" name=""/>
        <dsp:cNvSpPr/>
      </dsp:nvSpPr>
      <dsp:spPr>
        <a:xfrm>
          <a:off x="4503014" y="943109"/>
          <a:ext cx="2660291" cy="10579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80000"/>
                <a:hueOff val="31958"/>
                <a:satOff val="881"/>
                <a:lumOff val="1027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80000"/>
                <a:hueOff val="31958"/>
                <a:satOff val="881"/>
                <a:lumOff val="1027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80000"/>
                <a:hueOff val="31958"/>
                <a:satOff val="881"/>
                <a:lumOff val="1027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latin typeface="Calibri" panose="020F0502020204030204" pitchFamily="34" charset="0"/>
            </a:rPr>
            <a:t>Sometimes this process takes 10-30 years. </a:t>
          </a:r>
          <a:endParaRPr lang="ru-RU" sz="1900" b="1" kern="1200" dirty="0">
            <a:latin typeface="Calibri" panose="020F0502020204030204" pitchFamily="34" charset="0"/>
          </a:endParaRP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b="1" kern="1200" dirty="0"/>
        </a:p>
      </dsp:txBody>
      <dsp:txXfrm>
        <a:off x="4533999" y="974094"/>
        <a:ext cx="2598321" cy="995940"/>
      </dsp:txXfrm>
    </dsp:sp>
    <dsp:sp modelId="{BB485CD7-7AD4-4F13-B658-0733576AA763}">
      <dsp:nvSpPr>
        <dsp:cNvPr id="0" name=""/>
        <dsp:cNvSpPr/>
      </dsp:nvSpPr>
      <dsp:spPr>
        <a:xfrm>
          <a:off x="7674692" y="1475105"/>
          <a:ext cx="2992827" cy="24684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shade val="80000"/>
              <a:hueOff val="63917"/>
              <a:satOff val="1762"/>
              <a:lumOff val="2054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>
              <a:latin typeface="Calibri" panose="020F0502020204030204" pitchFamily="34" charset="0"/>
            </a:rPr>
            <a:t>Dyspnea and orthopnea are the first symptoms. 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>
              <a:latin typeface="Calibri" panose="020F0502020204030204" pitchFamily="34" charset="0"/>
            </a:rPr>
            <a:t>In the later stages,  weakness, palpitations, nocturnal </a:t>
          </a:r>
          <a:r>
            <a:rPr lang="en-US" sz="1800" b="1" kern="1200" dirty="0" err="1">
              <a:latin typeface="Calibri" panose="020F0502020204030204" pitchFamily="34" charset="0"/>
            </a:rPr>
            <a:t>dyspnoea</a:t>
          </a:r>
          <a:r>
            <a:rPr lang="ru-RU" sz="1800" b="1" kern="1200" dirty="0">
              <a:latin typeface="Calibri" panose="020F0502020204030204" pitchFamily="34" charset="0"/>
            </a:rPr>
            <a:t>.</a:t>
          </a:r>
          <a:endParaRPr lang="en-US" sz="1800" b="1" kern="1200" dirty="0"/>
        </a:p>
      </dsp:txBody>
      <dsp:txXfrm>
        <a:off x="7731498" y="1531911"/>
        <a:ext cx="2879215" cy="1825889"/>
      </dsp:txXfrm>
    </dsp:sp>
    <dsp:sp modelId="{63BD8005-F190-4350-A2D3-C009E2211286}">
      <dsp:nvSpPr>
        <dsp:cNvPr id="0" name=""/>
        <dsp:cNvSpPr/>
      </dsp:nvSpPr>
      <dsp:spPr>
        <a:xfrm>
          <a:off x="8339764" y="3414606"/>
          <a:ext cx="2660291" cy="10579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shade val="80000"/>
                <a:hueOff val="63917"/>
                <a:satOff val="1762"/>
                <a:lumOff val="20546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80000"/>
                <a:hueOff val="63917"/>
                <a:satOff val="1762"/>
                <a:lumOff val="20546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80000"/>
                <a:hueOff val="63917"/>
                <a:satOff val="1762"/>
                <a:lumOff val="20546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Calibri" panose="020F0502020204030204" pitchFamily="34" charset="0"/>
            </a:rPr>
            <a:t>Other symptoms of heart failure develop.</a:t>
          </a:r>
          <a:endParaRPr lang="ru-RU" sz="2000" b="1" kern="1200" dirty="0">
            <a:latin typeface="Calibri" panose="020F050202020403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/>
        </a:p>
      </dsp:txBody>
      <dsp:txXfrm>
        <a:off x="8370749" y="3445591"/>
        <a:ext cx="2598321" cy="9959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9CD421-3333-4EE7-B1A5-6DE581196C51}">
      <dsp:nvSpPr>
        <dsp:cNvPr id="0" name=""/>
        <dsp:cNvSpPr/>
      </dsp:nvSpPr>
      <dsp:spPr>
        <a:xfrm>
          <a:off x="469769" y="499"/>
          <a:ext cx="4744764" cy="6299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Acute mitral  valve insufficiency</a:t>
          </a:r>
          <a:endParaRPr lang="en-US" sz="2800" kern="1200" dirty="0">
            <a:solidFill>
              <a:srgbClr val="C00000"/>
            </a:solidFill>
          </a:endParaRPr>
        </a:p>
      </dsp:txBody>
      <dsp:txXfrm>
        <a:off x="488220" y="18950"/>
        <a:ext cx="4707862" cy="593048"/>
      </dsp:txXfrm>
    </dsp:sp>
    <dsp:sp modelId="{02AE97D9-DE82-4D20-9F05-088A14293909}">
      <dsp:nvSpPr>
        <dsp:cNvPr id="0" name=""/>
        <dsp:cNvSpPr/>
      </dsp:nvSpPr>
      <dsp:spPr>
        <a:xfrm rot="5400000">
          <a:off x="2738359" y="734241"/>
          <a:ext cx="207583" cy="20758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B50FD1A-BFFB-4865-BABA-9B5B5A01694C}">
      <dsp:nvSpPr>
        <dsp:cNvPr id="0" name=""/>
        <dsp:cNvSpPr/>
      </dsp:nvSpPr>
      <dsp:spPr>
        <a:xfrm>
          <a:off x="469769" y="1045617"/>
          <a:ext cx="4744764" cy="1186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Left atrial pressure increases greatly, resulting in acute pulmonary edema</a:t>
          </a:r>
          <a:endParaRPr lang="en-US" sz="1500" b="1" kern="1200" dirty="0"/>
        </a:p>
      </dsp:txBody>
      <dsp:txXfrm>
        <a:off x="504511" y="1080359"/>
        <a:ext cx="4675280" cy="1116707"/>
      </dsp:txXfrm>
    </dsp:sp>
    <dsp:sp modelId="{DF0EDEEA-D1C0-4144-8C50-77120CB2A781}">
      <dsp:nvSpPr>
        <dsp:cNvPr id="0" name=""/>
        <dsp:cNvSpPr/>
      </dsp:nvSpPr>
      <dsp:spPr>
        <a:xfrm rot="5400000">
          <a:off x="2738359" y="2335599"/>
          <a:ext cx="207583" cy="20758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B0BA740-6356-4509-A19E-32BE546D78B6}">
      <dsp:nvSpPr>
        <dsp:cNvPr id="0" name=""/>
        <dsp:cNvSpPr/>
      </dsp:nvSpPr>
      <dsp:spPr>
        <a:xfrm>
          <a:off x="469769" y="2646975"/>
          <a:ext cx="4744764" cy="1186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During acute mitral insufficiency, sudden left atrial and ventricular volume overload occurs. Due to this, congestion and acute pulmonary edema develop in the lungs. </a:t>
          </a:r>
          <a:endParaRPr lang="en-US" sz="1500" b="1" kern="1200" dirty="0"/>
        </a:p>
      </dsp:txBody>
      <dsp:txXfrm>
        <a:off x="504511" y="2681717"/>
        <a:ext cx="4675280" cy="1116707"/>
      </dsp:txXfrm>
    </dsp:sp>
    <dsp:sp modelId="{9B709DDE-AF84-4661-AC38-005057FF9D3C}">
      <dsp:nvSpPr>
        <dsp:cNvPr id="0" name=""/>
        <dsp:cNvSpPr/>
      </dsp:nvSpPr>
      <dsp:spPr>
        <a:xfrm rot="5400000">
          <a:off x="2738359" y="3936957"/>
          <a:ext cx="207583" cy="20758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5B4F3C8-CE5C-4C8A-B89A-B40148F77259}">
      <dsp:nvSpPr>
        <dsp:cNvPr id="0" name=""/>
        <dsp:cNvSpPr/>
      </dsp:nvSpPr>
      <dsp:spPr>
        <a:xfrm>
          <a:off x="469769" y="4248333"/>
          <a:ext cx="4744764" cy="1186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For this reason, sudden dyspnea and orthopnea occur in patients. In many cases, cardiogenic shock develops.</a:t>
          </a:r>
          <a:endParaRPr lang="en-US" sz="1500" b="1" kern="1200" dirty="0"/>
        </a:p>
      </dsp:txBody>
      <dsp:txXfrm>
        <a:off x="504511" y="4283075"/>
        <a:ext cx="4675280" cy="1116707"/>
      </dsp:txXfrm>
    </dsp:sp>
    <dsp:sp modelId="{85B7A697-7801-4FEA-BDD3-B68A42E16B89}">
      <dsp:nvSpPr>
        <dsp:cNvPr id="0" name=""/>
        <dsp:cNvSpPr/>
      </dsp:nvSpPr>
      <dsp:spPr>
        <a:xfrm>
          <a:off x="5983849" y="499"/>
          <a:ext cx="4534666" cy="6663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Chronic mitral </a:t>
          </a:r>
          <a:r>
            <a:rPr lang="ru-RU" sz="28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28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valve insufficiency </a:t>
          </a:r>
          <a:endParaRPr lang="en-US" sz="2800" b="1" kern="1200" dirty="0">
            <a:solidFill>
              <a:srgbClr val="C00000"/>
            </a:solidFill>
          </a:endParaRPr>
        </a:p>
      </dsp:txBody>
      <dsp:txXfrm>
        <a:off x="6003366" y="20016"/>
        <a:ext cx="4495632" cy="627332"/>
      </dsp:txXfrm>
    </dsp:sp>
    <dsp:sp modelId="{AAD4232C-0942-4C43-A9F4-F818080800AB}">
      <dsp:nvSpPr>
        <dsp:cNvPr id="0" name=""/>
        <dsp:cNvSpPr/>
      </dsp:nvSpPr>
      <dsp:spPr>
        <a:xfrm rot="5400000">
          <a:off x="8147390" y="770658"/>
          <a:ext cx="207583" cy="20758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A609129-4689-4725-AF46-2F5111A0726C}">
      <dsp:nvSpPr>
        <dsp:cNvPr id="0" name=""/>
        <dsp:cNvSpPr/>
      </dsp:nvSpPr>
      <dsp:spPr>
        <a:xfrm>
          <a:off x="5878800" y="1082033"/>
          <a:ext cx="4744764" cy="1186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 usually remains asymptomatic for many years. </a:t>
          </a:r>
          <a:endParaRPr lang="en-US" sz="1500" b="1" kern="1200" dirty="0"/>
        </a:p>
      </dsp:txBody>
      <dsp:txXfrm>
        <a:off x="5913542" y="1116775"/>
        <a:ext cx="4675280" cy="1116707"/>
      </dsp:txXfrm>
    </dsp:sp>
    <dsp:sp modelId="{47987161-60A3-4FFF-ABCD-EEF557D3DA66}">
      <dsp:nvSpPr>
        <dsp:cNvPr id="0" name=""/>
        <dsp:cNvSpPr/>
      </dsp:nvSpPr>
      <dsp:spPr>
        <a:xfrm rot="5400000">
          <a:off x="8147390" y="2372016"/>
          <a:ext cx="207583" cy="20758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4D13726-F464-4F2E-91A1-4EEF16EB089E}">
      <dsp:nvSpPr>
        <dsp:cNvPr id="0" name=""/>
        <dsp:cNvSpPr/>
      </dsp:nvSpPr>
      <dsp:spPr>
        <a:xfrm>
          <a:off x="5878800" y="2683391"/>
          <a:ext cx="4744764" cy="1186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In the later stages, get tired easily, weakness, palpitations, nocturnal </a:t>
          </a:r>
          <a:r>
            <a:rPr lang="en-US" sz="1500" b="1" kern="1200" dirty="0" err="1">
              <a:latin typeface="Calibri" panose="020F0502020204030204" pitchFamily="34" charset="0"/>
              <a:cs typeface="Calibri" panose="020F0502020204030204" pitchFamily="34" charset="0"/>
            </a:rPr>
            <a:t>dyspnoea</a:t>
          </a: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, and other symptoms of heart failure develop. If pulmonary hypertension and right heart failure occur, relevant symptoms </a:t>
          </a:r>
          <a:r>
            <a:rPr lang="en-US" sz="1500" b="1" kern="1200" dirty="0" err="1">
              <a:latin typeface="Calibri" panose="020F0502020204030204" pitchFamily="34" charset="0"/>
              <a:cs typeface="Calibri" panose="020F0502020204030204" pitchFamily="34" charset="0"/>
            </a:rPr>
            <a:t>annd</a:t>
          </a: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 sings starts.</a:t>
          </a:r>
          <a:endParaRPr lang="en-US" sz="1500" b="1" kern="1200" dirty="0"/>
        </a:p>
      </dsp:txBody>
      <dsp:txXfrm>
        <a:off x="5913542" y="2718133"/>
        <a:ext cx="4675280" cy="1116707"/>
      </dsp:txXfrm>
    </dsp:sp>
    <dsp:sp modelId="{C82706A9-2E81-49D0-BFFE-1B39655847DA}">
      <dsp:nvSpPr>
        <dsp:cNvPr id="0" name=""/>
        <dsp:cNvSpPr/>
      </dsp:nvSpPr>
      <dsp:spPr>
        <a:xfrm rot="5400000">
          <a:off x="8147390" y="3973373"/>
          <a:ext cx="207583" cy="20758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C22CB60-BB42-4F37-A74B-39899500041C}">
      <dsp:nvSpPr>
        <dsp:cNvPr id="0" name=""/>
        <dsp:cNvSpPr/>
      </dsp:nvSpPr>
      <dsp:spPr>
        <a:xfrm>
          <a:off x="5878800" y="4284749"/>
          <a:ext cx="4744764" cy="1186191"/>
        </a:xfrm>
        <a:prstGeom prst="roundRect">
          <a:avLst>
            <a:gd name="adj" fmla="val 1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</a:rPr>
            <a:t>Most deaths are related to heart failure and ventricular arrhythmias</a:t>
          </a:r>
          <a:endParaRPr lang="en-US" sz="1500" b="1" kern="1200" dirty="0"/>
        </a:p>
      </dsp:txBody>
      <dsp:txXfrm>
        <a:off x="5913542" y="4319491"/>
        <a:ext cx="4675280" cy="11167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800" b="1" i="1" dirty="0">
                <a:solidFill>
                  <a:schemeClr val="bg1"/>
                </a:solidFill>
              </a:rPr>
              <a:t>Dr. Aliya Seyidova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800" b="1" i="1" dirty="0">
                <a:solidFill>
                  <a:schemeClr val="accent1">
                    <a:lumMod val="75000"/>
                  </a:schemeClr>
                </a:solidFill>
              </a:rPr>
              <a:t>Mitral valve disease </a:t>
            </a: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578108"/>
          </a:xfrm>
        </p:spPr>
        <p:txBody>
          <a:bodyPr/>
          <a:lstStyle/>
          <a:p>
            <a:r>
              <a:rPr lang="en-US" sz="4800" dirty="0"/>
              <a:t>Mitral valve disease </a:t>
            </a:r>
            <a:endParaRPr lang="az-Latn-AZ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b="1" dirty="0"/>
              <a:t>Dr. </a:t>
            </a:r>
            <a:r>
              <a:rPr lang="en-US" b="1" dirty="0"/>
              <a:t>Aliya </a:t>
            </a:r>
            <a:r>
              <a:rPr lang="en-US" b="1" dirty="0" err="1"/>
              <a:t>Seyidova</a:t>
            </a:r>
            <a:r>
              <a:rPr lang="en-US" b="1" dirty="0"/>
              <a:t> </a:t>
            </a:r>
          </a:p>
          <a:p>
            <a:r>
              <a:rPr lang="en-US" b="1" dirty="0"/>
              <a:t>Department of 1st Surgical Diseases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ACF0E41-0BC6-52F3-044C-4AA252889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199" y="3703320"/>
            <a:ext cx="5522397" cy="286477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75" y="0"/>
            <a:ext cx="10515600" cy="671195"/>
          </a:xfrm>
        </p:spPr>
        <p:txBody>
          <a:bodyPr>
            <a:noAutofit/>
          </a:bodyPr>
          <a:lstStyle/>
          <a:p>
            <a:r>
              <a:rPr lang="az-Latn-AZ" sz="2800" dirty="0"/>
              <a:t>Classification</a:t>
            </a:r>
            <a:br>
              <a:rPr lang="az-Latn-AZ" sz="2400" dirty="0"/>
            </a:br>
            <a:endParaRPr lang="az-Latn-AZ" sz="2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6611" y="446750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valve stenosis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1" y="1394872"/>
            <a:ext cx="5157787" cy="40682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Mitral stenosis (MS) is a disease caused by the difficulty of blood flow from the left atrium to the left ventricle as a result of the narrowing of the mitral valve. 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033293" y="369915"/>
            <a:ext cx="5183188" cy="823912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C00000"/>
                </a:solidFill>
              </a:rPr>
              <a:t>M</a:t>
            </a:r>
            <a:r>
              <a:rPr lang="az-Latn-AZ" sz="2800" dirty="0">
                <a:solidFill>
                  <a:srgbClr val="C00000"/>
                </a:solidFill>
              </a:rPr>
              <a:t>itral valve insufficiency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072187" y="1279924"/>
            <a:ext cx="5183188" cy="406825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Mitral valve insufficiency–  is a disease caused by backflow of blood from the left ventricle to the left atrium as a result of incomplete closure of the mitral valve leaflets.</a:t>
            </a:r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847" y="24180"/>
            <a:ext cx="7176539" cy="561062"/>
          </a:xfrm>
        </p:spPr>
        <p:txBody>
          <a:bodyPr>
            <a:noAutofit/>
          </a:bodyPr>
          <a:lstStyle/>
          <a:p>
            <a:r>
              <a:rPr lang="az-Latn-AZ" sz="2800" dirty="0"/>
              <a:t>Classification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7192237" y="3694286"/>
            <a:ext cx="3264380" cy="214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Mild – mitral valve area greater than 1.5 cm2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Moderate - mitral valve area 1.5-1 cm2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Severe – mitral valve area less than 1 cm2</a:t>
            </a:r>
          </a:p>
        </p:txBody>
      </p:sp>
      <p:sp>
        <p:nvSpPr>
          <p:cNvPr id="4" name="Rectangle 3"/>
          <p:cNvSpPr/>
          <p:nvPr/>
        </p:nvSpPr>
        <p:spPr>
          <a:xfrm>
            <a:off x="4540750" y="891362"/>
            <a:ext cx="20404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Mit</a:t>
            </a:r>
            <a:r>
              <a:rPr lang="en-US" sz="2800" b="1" dirty="0" err="1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ral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valve</a:t>
            </a:r>
            <a:r>
              <a:rPr lang="az-Latn-AZ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en-US" sz="2800" b="1" dirty="0">
              <a:solidFill>
                <a:srgbClr val="C00000"/>
              </a:solidFill>
            </a:endParaRPr>
          </a:p>
        </p:txBody>
      </p:sp>
      <p:cxnSp>
        <p:nvCxnSpPr>
          <p:cNvPr id="8" name="Elbow Connector 7"/>
          <p:cNvCxnSpPr>
            <a:stCxn id="4" idx="1"/>
            <a:endCxn id="11" idx="0"/>
          </p:cNvCxnSpPr>
          <p:nvPr/>
        </p:nvCxnSpPr>
        <p:spPr>
          <a:xfrm rot="10800000" flipV="1">
            <a:off x="3472078" y="1152972"/>
            <a:ext cx="1068672" cy="90153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>
            <a:stCxn id="4" idx="3"/>
            <a:endCxn id="15" idx="0"/>
          </p:cNvCxnSpPr>
          <p:nvPr/>
        </p:nvCxnSpPr>
        <p:spPr>
          <a:xfrm>
            <a:off x="6581245" y="1152972"/>
            <a:ext cx="2258285" cy="643895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936351" y="2054502"/>
            <a:ext cx="507145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According to the clinical manifestation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657177" y="1796867"/>
            <a:ext cx="4364705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According to the degree of stenosis (according to the mitral valve area):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849579" y="3501127"/>
            <a:ext cx="3228381" cy="985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Asymptomatic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Symptomatic</a:t>
            </a:r>
          </a:p>
        </p:txBody>
      </p:sp>
      <p:cxnSp>
        <p:nvCxnSpPr>
          <p:cNvPr id="21" name="Straight Arrow Connector 20"/>
          <p:cNvCxnSpPr>
            <a:stCxn id="11" idx="2"/>
            <a:endCxn id="17" idx="0"/>
          </p:cNvCxnSpPr>
          <p:nvPr/>
        </p:nvCxnSpPr>
        <p:spPr>
          <a:xfrm flipH="1">
            <a:off x="3463770" y="2524502"/>
            <a:ext cx="8308" cy="9766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5" idx="2"/>
            <a:endCxn id="3" idx="0"/>
          </p:cNvCxnSpPr>
          <p:nvPr/>
        </p:nvCxnSpPr>
        <p:spPr>
          <a:xfrm flipH="1">
            <a:off x="8824427" y="3074717"/>
            <a:ext cx="15103" cy="6195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849" y="0"/>
            <a:ext cx="5862851" cy="502134"/>
          </a:xfrm>
        </p:spPr>
        <p:txBody>
          <a:bodyPr/>
          <a:lstStyle/>
          <a:p>
            <a:r>
              <a:rPr lang="az-Latn-AZ" dirty="0"/>
              <a:t>C</a:t>
            </a:r>
            <a:r>
              <a:rPr lang="en-US" dirty="0" err="1"/>
              <a:t>lassification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4650377" y="804813"/>
            <a:ext cx="32488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Mitral valve insufficiency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40556" y="1586311"/>
            <a:ext cx="2910733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According to the etiology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" name="Elbow Connector 4"/>
          <p:cNvCxnSpPr>
            <a:stCxn id="3" idx="1"/>
            <a:endCxn id="4" idx="0"/>
          </p:cNvCxnSpPr>
          <p:nvPr/>
        </p:nvCxnSpPr>
        <p:spPr>
          <a:xfrm rot="10800000" flipV="1">
            <a:off x="3595923" y="1220311"/>
            <a:ext cx="1054454" cy="365999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7968784" y="1809576"/>
            <a:ext cx="3363934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According to the clinical form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" name="Elbow Connector 6"/>
          <p:cNvCxnSpPr>
            <a:stCxn id="3" idx="3"/>
            <a:endCxn id="6" idx="0"/>
          </p:cNvCxnSpPr>
          <p:nvPr/>
        </p:nvCxnSpPr>
        <p:spPr>
          <a:xfrm>
            <a:off x="7899205" y="1220312"/>
            <a:ext cx="1751546" cy="589264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82196" y="2921776"/>
            <a:ext cx="3628758" cy="3436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en-US" sz="20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Primary</a:t>
            </a:r>
            <a:r>
              <a:rPr lang="en-US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en-US" sz="16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due to the disruption of at least one of the valvular structures (annulus, leaflets, chordae tendineae, papillary muscles, left atrium and left ventricle)  as a result of any of the following: </a:t>
            </a:r>
            <a:endParaRPr lang="az-Latn-AZ" sz="1600" b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en-US" b="1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inflammatory diseases, degenerative diseases, infective endocarditis, mitral annular calcification,  traumas, neoplasms, congenital anomalies</a:t>
            </a:r>
            <a:endParaRPr lang="en-US" i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cxnSp>
        <p:nvCxnSpPr>
          <p:cNvPr id="9" name="Straight Arrow Connector 8"/>
          <p:cNvCxnSpPr>
            <a:cxnSpLocks/>
            <a:stCxn id="4" idx="2"/>
            <a:endCxn id="8" idx="0"/>
          </p:cNvCxnSpPr>
          <p:nvPr/>
        </p:nvCxnSpPr>
        <p:spPr>
          <a:xfrm flipH="1">
            <a:off x="2096575" y="1993346"/>
            <a:ext cx="1499348" cy="9284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3910954" y="2921776"/>
            <a:ext cx="3465682" cy="3294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sz="20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Secondary</a:t>
            </a:r>
            <a:r>
              <a:rPr lang="az-Latn-AZ" sz="20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az-Latn-AZ" sz="16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it originates from nearby structures</a:t>
            </a:r>
            <a:r>
              <a:rPr lang="az-Latn-A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ischemic cardiomyopathy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dilated cardiomyopathy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hypertrophic obstructive cardiomyopathy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neoplasms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systemic diseases (sarcoidosis, amyloidosis)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SzPts val="1300"/>
            </a:pPr>
            <a:r>
              <a:rPr lang="az-Latn-AZ" b="1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endomyocardial fibrosis</a:t>
            </a:r>
            <a:endParaRPr lang="en-US" sz="1600" i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cxnSp>
        <p:nvCxnSpPr>
          <p:cNvPr id="11" name="Straight Arrow Connector 10"/>
          <p:cNvCxnSpPr>
            <a:cxnSpLocks/>
            <a:stCxn id="4" idx="2"/>
            <a:endCxn id="10" idx="0"/>
          </p:cNvCxnSpPr>
          <p:nvPr/>
        </p:nvCxnSpPr>
        <p:spPr>
          <a:xfrm>
            <a:off x="3595923" y="1993346"/>
            <a:ext cx="2047872" cy="9284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cxnSpLocks/>
            <a:stCxn id="6" idx="2"/>
            <a:endCxn id="13" idx="0"/>
          </p:cNvCxnSpPr>
          <p:nvPr/>
        </p:nvCxnSpPr>
        <p:spPr>
          <a:xfrm flipH="1">
            <a:off x="9635690" y="2216611"/>
            <a:ext cx="15061" cy="11332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7361575" y="3349836"/>
            <a:ext cx="4548230" cy="1841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115000"/>
              </a:lnSpc>
              <a:spcAft>
                <a:spcPts val="0"/>
              </a:spcAft>
              <a:buSzPts val="1300"/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Acute mitral insufficiency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SzPts val="1300"/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Chronic compensated mitral insufficiency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SzPts val="1300"/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Chronic decompensated mitral valve insufficiency</a:t>
            </a:r>
          </a:p>
        </p:txBody>
      </p:sp>
    </p:spTree>
    <p:extLst>
      <p:ext uri="{BB962C8B-B14F-4D97-AF65-F5344CB8AC3E}">
        <p14:creationId xmlns:p14="http://schemas.microsoft.com/office/powerpoint/2010/main" val="2307714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8165" y="34714"/>
            <a:ext cx="5862851" cy="83587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az-Latn-AZ" sz="2800" dirty="0"/>
              <a:t> </a:t>
            </a:r>
            <a:r>
              <a:rPr lang="en-US" sz="2800" dirty="0"/>
              <a:t>C</a:t>
            </a:r>
            <a:r>
              <a:rPr lang="az-Latn-AZ" sz="2800" dirty="0"/>
              <a:t>auses</a:t>
            </a:r>
            <a:endParaRPr lang="az-Latn-AZ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1151603" y="860705"/>
            <a:ext cx="2328863" cy="488670"/>
          </a:xfrm>
        </p:spPr>
        <p:txBody>
          <a:bodyPr>
            <a:normAutofit fontScale="85000" lnSpcReduction="10000"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Mitral </a:t>
            </a:r>
            <a:r>
              <a:rPr lang="en-US" b="1" dirty="0">
                <a:solidFill>
                  <a:srgbClr val="C00000"/>
                </a:solidFill>
              </a:rPr>
              <a:t>stenosis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7483625" y="870592"/>
            <a:ext cx="3177540" cy="488670"/>
          </a:xfrm>
        </p:spPr>
        <p:txBody>
          <a:bodyPr>
            <a:normAutofit fontScale="47500" lnSpcReduction="20000"/>
          </a:bodyPr>
          <a:lstStyle/>
          <a:p>
            <a:r>
              <a:rPr lang="az-Latn-AZ" sz="4400" b="1" dirty="0">
                <a:solidFill>
                  <a:srgbClr val="C00000"/>
                </a:solidFill>
              </a:rPr>
              <a:t>Mitral valve insufficiency</a:t>
            </a:r>
            <a:endParaRPr lang="en-US" sz="4400" b="1" dirty="0">
              <a:solidFill>
                <a:srgbClr val="C00000"/>
              </a:solidFill>
            </a:endParaRPr>
          </a:p>
          <a:p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4294967295"/>
          </p:nvPr>
        </p:nvSpPr>
        <p:spPr>
          <a:xfrm>
            <a:off x="6814914" y="2045970"/>
            <a:ext cx="4531266" cy="4343399"/>
          </a:xfrm>
        </p:spPr>
        <p:txBody>
          <a:bodyPr>
            <a:normAutofit/>
          </a:bodyPr>
          <a:lstStyle/>
          <a:p>
            <a:r>
              <a:rPr lang="az-Latn-AZ" sz="1800" b="1" dirty="0"/>
              <a:t>The most common causes of mitral insufficiency include </a:t>
            </a:r>
            <a:r>
              <a:rPr lang="az-Latn-AZ" sz="1800" b="1" dirty="0">
                <a:solidFill>
                  <a:srgbClr val="FF0000"/>
                </a:solidFill>
              </a:rPr>
              <a:t>myxomatous degenerative </a:t>
            </a:r>
            <a:r>
              <a:rPr lang="az-Latn-AZ" sz="1800" b="1" dirty="0"/>
              <a:t>valve diseas.</a:t>
            </a:r>
            <a:endParaRPr lang="en-US" sz="1800" b="1" dirty="0"/>
          </a:p>
          <a:p>
            <a:r>
              <a:rPr lang="en-US" sz="1800" b="1" dirty="0"/>
              <a:t>I</a:t>
            </a:r>
            <a:r>
              <a:rPr lang="az-Latn-AZ" sz="1800" b="1" dirty="0"/>
              <a:t>schemic heart disease,</a:t>
            </a:r>
            <a:endParaRPr lang="en-US" sz="1800" b="1" dirty="0"/>
          </a:p>
          <a:p>
            <a:r>
              <a:rPr lang="az-Latn-AZ" sz="1800" b="1" dirty="0"/>
              <a:t> </a:t>
            </a:r>
            <a:r>
              <a:rPr lang="en-US" sz="1800" b="1" dirty="0"/>
              <a:t>D</a:t>
            </a:r>
            <a:r>
              <a:rPr lang="az-Latn-AZ" sz="1800" b="1" dirty="0"/>
              <a:t>ilated cardiomyopathy, </a:t>
            </a:r>
            <a:endParaRPr lang="en-US" sz="1800" b="1" dirty="0"/>
          </a:p>
          <a:p>
            <a:r>
              <a:rPr lang="en-US" sz="1800" b="1" dirty="0"/>
              <a:t>R</a:t>
            </a:r>
            <a:r>
              <a:rPr lang="az-Latn-AZ" sz="1800" b="1" dirty="0"/>
              <a:t>heumatic valve disease, </a:t>
            </a:r>
            <a:endParaRPr lang="en-US" sz="1800" b="1" dirty="0"/>
          </a:p>
          <a:p>
            <a:r>
              <a:rPr lang="en-US" sz="1800" b="1" dirty="0"/>
              <a:t>I</a:t>
            </a:r>
            <a:r>
              <a:rPr lang="az-Latn-AZ" sz="1800" b="1" dirty="0"/>
              <a:t>nfective endocarditis, </a:t>
            </a:r>
            <a:endParaRPr lang="en-US" sz="1800" b="1" dirty="0"/>
          </a:p>
          <a:p>
            <a:r>
              <a:rPr lang="en-US" sz="1800" b="1" dirty="0"/>
              <a:t>M</a:t>
            </a:r>
            <a:r>
              <a:rPr lang="az-Latn-AZ" sz="1800" b="1" dirty="0"/>
              <a:t>itral annular calcification, </a:t>
            </a:r>
            <a:endParaRPr lang="en-US" sz="1800" b="1" dirty="0"/>
          </a:p>
          <a:p>
            <a:r>
              <a:rPr lang="en-US" sz="1800" b="1" dirty="0"/>
              <a:t>F</a:t>
            </a:r>
            <a:r>
              <a:rPr lang="az-Latn-AZ" sz="1800" b="1" dirty="0"/>
              <a:t>ibroelastic deficiency, </a:t>
            </a:r>
            <a:endParaRPr lang="en-US" sz="1800" b="1" dirty="0"/>
          </a:p>
          <a:p>
            <a:r>
              <a:rPr lang="en-US" sz="1800" b="1" dirty="0"/>
              <a:t>R</a:t>
            </a:r>
            <a:r>
              <a:rPr lang="az-Latn-AZ" sz="1800" b="1" dirty="0"/>
              <a:t>ndomyocardial fibrosis, </a:t>
            </a:r>
            <a:endParaRPr lang="en-US" sz="1800" b="1" dirty="0"/>
          </a:p>
          <a:p>
            <a:r>
              <a:rPr lang="en-US" sz="1800" b="1" dirty="0"/>
              <a:t>S</a:t>
            </a:r>
            <a:r>
              <a:rPr lang="az-Latn-AZ" sz="1800" b="1" dirty="0"/>
              <a:t>ome systemic diseases, etc. reasons can also be mentioned.</a:t>
            </a:r>
            <a:endParaRPr lang="en-US" sz="1800" b="1" dirty="0"/>
          </a:p>
        </p:txBody>
      </p:sp>
      <p:sp>
        <p:nvSpPr>
          <p:cNvPr id="6" name="Rectangle 5"/>
          <p:cNvSpPr/>
          <p:nvPr/>
        </p:nvSpPr>
        <p:spPr>
          <a:xfrm>
            <a:off x="2773235" y="1827331"/>
            <a:ext cx="21855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/>
              <a:t>Non-rheumatic</a:t>
            </a:r>
          </a:p>
        </p:txBody>
      </p:sp>
      <p:sp>
        <p:nvSpPr>
          <p:cNvPr id="7" name="Rectangle 6"/>
          <p:cNvSpPr/>
          <p:nvPr/>
        </p:nvSpPr>
        <p:spPr>
          <a:xfrm>
            <a:off x="374155" y="1827331"/>
            <a:ext cx="16357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/>
              <a:t>Rh</a:t>
            </a:r>
            <a:r>
              <a:rPr lang="az-Latn-AZ" sz="2400" b="1" dirty="0"/>
              <a:t>eumatic.</a:t>
            </a:r>
            <a:endParaRPr lang="en-US" sz="2400" b="1" dirty="0"/>
          </a:p>
        </p:txBody>
      </p:sp>
      <p:cxnSp>
        <p:nvCxnSpPr>
          <p:cNvPr id="9" name="Straight Arrow Connector 8"/>
          <p:cNvCxnSpPr>
            <a:stCxn id="3" idx="2"/>
            <a:endCxn id="7" idx="0"/>
          </p:cNvCxnSpPr>
          <p:nvPr/>
        </p:nvCxnSpPr>
        <p:spPr>
          <a:xfrm flipH="1">
            <a:off x="1192007" y="1349375"/>
            <a:ext cx="1124028" cy="4779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3" idx="2"/>
            <a:endCxn id="6" idx="0"/>
          </p:cNvCxnSpPr>
          <p:nvPr/>
        </p:nvCxnSpPr>
        <p:spPr>
          <a:xfrm>
            <a:off x="2316035" y="1349375"/>
            <a:ext cx="1549968" cy="4779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442895" y="2732662"/>
            <a:ext cx="34259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Non-rheumatic causes include </a:t>
            </a:r>
            <a:endParaRPr lang="ru-RU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M</a:t>
            </a:r>
            <a:r>
              <a:rPr lang="az-Latn-AZ" b="1" dirty="0"/>
              <a:t>itral annular calcification, </a:t>
            </a:r>
            <a:endParaRPr lang="ru-RU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C</a:t>
            </a:r>
            <a:r>
              <a:rPr lang="az-Latn-AZ" b="1" dirty="0"/>
              <a:t>ongenital mitral valve anomalies some malignant and benign tumors,</a:t>
            </a:r>
            <a:endParaRPr lang="ru-RU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 </a:t>
            </a:r>
            <a:r>
              <a:rPr lang="en-US" b="1" dirty="0"/>
              <a:t>C</a:t>
            </a:r>
            <a:r>
              <a:rPr lang="az-Latn-AZ" b="1" dirty="0"/>
              <a:t>arcinoid syndrome, </a:t>
            </a:r>
            <a:endParaRPr lang="ru-RU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S</a:t>
            </a:r>
            <a:r>
              <a:rPr lang="az-Latn-AZ" b="1" dirty="0"/>
              <a:t>ome systemic diseases, </a:t>
            </a:r>
            <a:endParaRPr lang="ru-RU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E</a:t>
            </a:r>
            <a:r>
              <a:rPr lang="az-Latn-AZ" b="1" dirty="0"/>
              <a:t>ndocarditis,</a:t>
            </a:r>
            <a:endParaRPr lang="ru-RU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 </a:t>
            </a:r>
            <a:r>
              <a:rPr lang="en-US" b="1" dirty="0"/>
              <a:t>L</a:t>
            </a:r>
            <a:r>
              <a:rPr lang="az-Latn-AZ" b="1" dirty="0"/>
              <a:t>eft atrial thrombus,</a:t>
            </a:r>
            <a:r>
              <a:rPr lang="en-US" b="1" dirty="0"/>
              <a:t>a</a:t>
            </a:r>
            <a:r>
              <a:rPr lang="az-Latn-AZ" b="1" dirty="0"/>
              <a:t>nd previous mitral valve surgery.</a:t>
            </a:r>
            <a:endParaRPr lang="en-US" b="1" i="1" dirty="0">
              <a:solidFill>
                <a:srgbClr val="C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7762" y="2766952"/>
            <a:ext cx="17665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Rheumatic fever </a:t>
            </a:r>
            <a:r>
              <a:rPr lang="en-US" b="1" dirty="0"/>
              <a:t>is the most common cause.</a:t>
            </a:r>
          </a:p>
        </p:txBody>
      </p:sp>
      <p:cxnSp>
        <p:nvCxnSpPr>
          <p:cNvPr id="16" name="Straight Arrow Connector 15"/>
          <p:cNvCxnSpPr>
            <a:stCxn id="7" idx="2"/>
            <a:endCxn id="13" idx="0"/>
          </p:cNvCxnSpPr>
          <p:nvPr/>
        </p:nvCxnSpPr>
        <p:spPr>
          <a:xfrm flipH="1">
            <a:off x="1061049" y="2288996"/>
            <a:ext cx="130958" cy="4779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cxnSpLocks/>
            <a:stCxn id="6" idx="2"/>
            <a:endCxn id="12" idx="0"/>
          </p:cNvCxnSpPr>
          <p:nvPr/>
        </p:nvCxnSpPr>
        <p:spPr>
          <a:xfrm>
            <a:off x="3866003" y="2288996"/>
            <a:ext cx="289868" cy="4436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cxnSpLocks/>
            <a:stCxn id="4" idx="2"/>
            <a:endCxn id="5" idx="0"/>
          </p:cNvCxnSpPr>
          <p:nvPr/>
        </p:nvCxnSpPr>
        <p:spPr>
          <a:xfrm>
            <a:off x="9072395" y="1359262"/>
            <a:ext cx="8152" cy="6867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052" y="0"/>
            <a:ext cx="10515600" cy="476123"/>
          </a:xfrm>
        </p:spPr>
        <p:txBody>
          <a:bodyPr/>
          <a:lstStyle/>
          <a:p>
            <a:r>
              <a:rPr lang="az-Latn-AZ" dirty="0"/>
              <a:t>Pathogenetic mechanism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6559" y="345470"/>
            <a:ext cx="4360590" cy="1568034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0070C0"/>
                </a:solidFill>
              </a:rPr>
              <a:t>Mitral stenosis</a:t>
            </a:r>
          </a:p>
          <a:p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0427" y="1688427"/>
            <a:ext cx="5257863" cy="2174913"/>
          </a:xfrm>
        </p:spPr>
        <p:txBody>
          <a:bodyPr>
            <a:normAutofit/>
          </a:bodyPr>
          <a:lstStyle/>
          <a:p>
            <a:r>
              <a:rPr lang="az-Latn-AZ" b="1" dirty="0"/>
              <a:t>M</a:t>
            </a:r>
            <a:r>
              <a:rPr lang="en-US" b="1" dirty="0" err="1"/>
              <a:t>echanisms</a:t>
            </a:r>
            <a:r>
              <a:rPr lang="en-US" b="1" dirty="0"/>
              <a:t> are valve narrowing </a:t>
            </a:r>
            <a:endParaRPr lang="az-Latn-AZ" b="1" dirty="0"/>
          </a:p>
          <a:p>
            <a:r>
              <a:rPr lang="en-US" b="1" dirty="0"/>
              <a:t> </a:t>
            </a:r>
            <a:r>
              <a:rPr lang="az-Latn-AZ" b="1" dirty="0"/>
              <a:t>Le</a:t>
            </a:r>
            <a:r>
              <a:rPr lang="en-US" b="1" dirty="0" err="1"/>
              <a:t>ft</a:t>
            </a:r>
            <a:r>
              <a:rPr lang="en-US" b="1" dirty="0"/>
              <a:t> atrial hypertension.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4852" y="880857"/>
            <a:ext cx="5183188" cy="975770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valve insufficiency</a:t>
            </a:r>
            <a:endParaRPr lang="en-US" sz="2800" dirty="0">
              <a:solidFill>
                <a:srgbClr val="C00000"/>
              </a:solidFill>
            </a:endParaRPr>
          </a:p>
          <a:p>
            <a:endParaRPr lang="az-Latn-AZ" sz="2800" dirty="0">
              <a:solidFill>
                <a:srgbClr val="0070C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6000" y="1688427"/>
            <a:ext cx="5619750" cy="5169573"/>
          </a:xfrm>
        </p:spPr>
        <p:txBody>
          <a:bodyPr>
            <a:normAutofit/>
          </a:bodyPr>
          <a:lstStyle/>
          <a:p>
            <a:r>
              <a:rPr lang="en-US" sz="2400" b="1" dirty="0"/>
              <a:t>During systole, part of the blood that should be ejected into the aorta returns to the left atrium through the valve defect (regurgitation). </a:t>
            </a:r>
            <a:endParaRPr lang="az-Latn-AZ" sz="2400" b="1" dirty="0"/>
          </a:p>
          <a:p>
            <a:r>
              <a:rPr lang="en-US" sz="2400" b="1" dirty="0"/>
              <a:t>Regurgitation causes volume overload of the left atrium, the regurgitated blood enters the left ventricle again and causes volume overload of the ventricle. </a:t>
            </a:r>
            <a:endParaRPr lang="az-Latn-AZ" sz="2400" b="1" dirty="0"/>
          </a:p>
          <a:p>
            <a:r>
              <a:rPr lang="en-US" sz="2400" b="1" dirty="0"/>
              <a:t>The atrium, and ventricle compensate for this additional volume overload for a certain period, at this stage,  symptoms are absent or weak.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2FB8389-8F62-86EA-DA44-FA3D199F1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052" y="3420365"/>
            <a:ext cx="3810330" cy="304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1509" y="110600"/>
            <a:ext cx="5862851" cy="354495"/>
          </a:xfrm>
        </p:spPr>
        <p:txBody>
          <a:bodyPr>
            <a:noAutofit/>
          </a:bodyPr>
          <a:lstStyle/>
          <a:p>
            <a:r>
              <a:rPr lang="en-US" sz="2800" dirty="0"/>
              <a:t>C</a:t>
            </a:r>
            <a:r>
              <a:rPr lang="az-Latn-AZ" sz="2800" dirty="0"/>
              <a:t>linical course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57645227"/>
              </p:ext>
            </p:extLst>
          </p:nvPr>
        </p:nvGraphicFramePr>
        <p:xfrm>
          <a:off x="776224" y="719666"/>
          <a:ext cx="1100124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993974" y="988814"/>
            <a:ext cx="39093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</a:rPr>
              <a:t>Mitral stenosis</a:t>
            </a:r>
          </a:p>
          <a:p>
            <a:endParaRPr lang="az-Latn-AZ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59941" y="0"/>
            <a:ext cx="5862851" cy="512294"/>
          </a:xfrm>
        </p:spPr>
        <p:txBody>
          <a:bodyPr/>
          <a:lstStyle/>
          <a:p>
            <a:r>
              <a:rPr lang="en-US" dirty="0"/>
              <a:t>Clinical</a:t>
            </a:r>
            <a:r>
              <a:rPr lang="az-Latn-AZ" dirty="0"/>
              <a:t> course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391087872"/>
              </p:ext>
            </p:extLst>
          </p:nvPr>
        </p:nvGraphicFramePr>
        <p:xfrm>
          <a:off x="590666" y="889000"/>
          <a:ext cx="11093334" cy="5471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742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549275"/>
          </a:xfrm>
        </p:spPr>
        <p:txBody>
          <a:bodyPr/>
          <a:lstStyle/>
          <a:p>
            <a:r>
              <a:rPr lang="en-US" dirty="0"/>
              <a:t>C</a:t>
            </a:r>
            <a:r>
              <a:rPr lang="az-Latn-AZ" dirty="0"/>
              <a:t>omplications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014413" y="980661"/>
            <a:ext cx="5157787" cy="1030909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stenosis</a:t>
            </a:r>
          </a:p>
          <a:p>
            <a:endParaRPr lang="az-Latn-AZ" sz="2800" dirty="0">
              <a:solidFill>
                <a:srgbClr val="C0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az-Latn-AZ" sz="2400" b="1" dirty="0"/>
              <a:t>Paroxysmal arrhythmia </a:t>
            </a:r>
          </a:p>
          <a:p>
            <a:r>
              <a:rPr lang="az-Latn-AZ" sz="2400" b="1" dirty="0"/>
              <a:t>Thrombosis</a:t>
            </a:r>
          </a:p>
          <a:p>
            <a:r>
              <a:rPr lang="az-Latn-AZ" sz="2400" b="1" dirty="0"/>
              <a:t>Pulmonary hypertension,</a:t>
            </a:r>
          </a:p>
          <a:p>
            <a:r>
              <a:rPr lang="az-Latn-AZ" sz="2400" b="1" dirty="0"/>
              <a:t>Right ventricular enlargement or dysfunction</a:t>
            </a:r>
          </a:p>
          <a:p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097588" y="1042780"/>
            <a:ext cx="5183188" cy="921355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valve insufficiency</a:t>
            </a:r>
            <a:endParaRPr lang="en-US" sz="2800" dirty="0">
              <a:solidFill>
                <a:srgbClr val="C00000"/>
              </a:solidFill>
            </a:endParaRPr>
          </a:p>
          <a:p>
            <a:endParaRPr lang="az-Latn-AZ" sz="2800" dirty="0">
              <a:solidFill>
                <a:srgbClr val="C0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az-Latn-AZ" sz="2400" b="1" dirty="0"/>
              <a:t>Heart failure</a:t>
            </a:r>
          </a:p>
          <a:p>
            <a:r>
              <a:rPr lang="az-Latn-AZ" sz="2400" b="1" dirty="0"/>
              <a:t>Pulmonary hypertension</a:t>
            </a:r>
          </a:p>
          <a:p>
            <a:r>
              <a:rPr lang="az-Latn-AZ" sz="2400" b="1" dirty="0"/>
              <a:t>Arrhythmias (atrial fibrillation, etc.)</a:t>
            </a:r>
          </a:p>
          <a:p>
            <a:r>
              <a:rPr lang="az-Latn-AZ" sz="2400" b="1" dirty="0"/>
              <a:t>Infectious diseases</a:t>
            </a:r>
          </a:p>
          <a:p>
            <a:r>
              <a:rPr lang="az-Latn-AZ" sz="2400" b="1" dirty="0"/>
              <a:t>Pulmonary edema</a:t>
            </a:r>
          </a:p>
          <a:p>
            <a:r>
              <a:rPr lang="az-Latn-AZ" sz="2400" b="1" dirty="0"/>
              <a:t>Cardiac arrest</a:t>
            </a:r>
          </a:p>
        </p:txBody>
      </p:sp>
    </p:spTree>
    <p:extLst>
      <p:ext uri="{BB962C8B-B14F-4D97-AF65-F5344CB8AC3E}">
        <p14:creationId xmlns:p14="http://schemas.microsoft.com/office/powerpoint/2010/main" val="698492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835878"/>
          </a:xfrm>
        </p:spPr>
        <p:txBody>
          <a:bodyPr>
            <a:noAutofit/>
          </a:bodyPr>
          <a:lstStyle/>
          <a:p>
            <a:r>
              <a:rPr lang="ru-RU" sz="2800" dirty="0"/>
              <a:t>С</a:t>
            </a:r>
            <a:r>
              <a:rPr lang="az-Latn-AZ" sz="2800" dirty="0"/>
              <a:t>linical examination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az-Latn-AZ" dirty="0"/>
              <a:t>Sudden breathlessness </a:t>
            </a:r>
          </a:p>
          <a:p>
            <a:r>
              <a:rPr lang="az-Latn-AZ" dirty="0"/>
              <a:t>Orthopnea</a:t>
            </a:r>
          </a:p>
          <a:p>
            <a:r>
              <a:rPr lang="az-Latn-AZ" dirty="0"/>
              <a:t>Get tired easily</a:t>
            </a:r>
          </a:p>
          <a:p>
            <a:r>
              <a:rPr lang="az-Latn-AZ" dirty="0"/>
              <a:t>Fatigue</a:t>
            </a:r>
          </a:p>
          <a:p>
            <a:r>
              <a:rPr lang="az-Latn-AZ" dirty="0"/>
              <a:t>Palpitations</a:t>
            </a:r>
          </a:p>
          <a:p>
            <a:r>
              <a:rPr lang="az-Latn-AZ" dirty="0"/>
              <a:t>Nocturnal dyspnoea</a:t>
            </a:r>
          </a:p>
          <a:p>
            <a:r>
              <a:rPr lang="az-Latn-AZ" dirty="0"/>
              <a:t>Symptoms of heart failure</a:t>
            </a:r>
          </a:p>
          <a:p>
            <a:r>
              <a:rPr lang="az-Latn-AZ" dirty="0"/>
              <a:t>Hemoptysis</a:t>
            </a:r>
          </a:p>
          <a:p>
            <a:r>
              <a:rPr lang="az-Latn-AZ" dirty="0"/>
              <a:t>Opening snap,</a:t>
            </a:r>
          </a:p>
          <a:p>
            <a:r>
              <a:rPr lang="az-Latn-AZ" dirty="0"/>
              <a:t>Presystolic and mid-diastolic murmur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838200" y="1001712"/>
            <a:ext cx="5157788" cy="823913"/>
          </a:xfrm>
        </p:spPr>
        <p:txBody>
          <a:bodyPr>
            <a:norm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Mitral stenosis</a:t>
            </a:r>
          </a:p>
          <a:p>
            <a:endParaRPr lang="az-Latn-AZ" b="1" dirty="0">
              <a:solidFill>
                <a:srgbClr val="C0000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BB39016-5DFF-E1A5-673F-62B1ACE798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2940" y="1825625"/>
            <a:ext cx="6078239" cy="341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683387"/>
          </a:xfrm>
        </p:spPr>
        <p:txBody>
          <a:bodyPr/>
          <a:lstStyle/>
          <a:p>
            <a:r>
              <a:rPr lang="ru-RU" dirty="0"/>
              <a:t>С</a:t>
            </a:r>
            <a:r>
              <a:rPr lang="az-Latn-AZ" dirty="0"/>
              <a:t>linical examination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Acute</a:t>
            </a:r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z-Latn-AZ" dirty="0">
                <a:solidFill>
                  <a:srgbClr val="C00000"/>
                </a:solidFill>
              </a:rPr>
              <a:t>Mitral valve insufficiency</a:t>
            </a:r>
            <a:endParaRPr lang="en-US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sz="2400" b="1" dirty="0"/>
              <a:t>Dyspnea,</a:t>
            </a:r>
            <a:endParaRPr lang="ru-RU" sz="2400" b="1" dirty="0"/>
          </a:p>
          <a:p>
            <a:r>
              <a:rPr lang="en-US" sz="2400" b="1" dirty="0"/>
              <a:t> Orthopnea,</a:t>
            </a:r>
            <a:endParaRPr lang="ru-RU" sz="2400" b="1" dirty="0"/>
          </a:p>
          <a:p>
            <a:r>
              <a:rPr lang="en-US" sz="2400" b="1" dirty="0"/>
              <a:t> and in many cases cardiogenic shock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Chronic</a:t>
            </a:r>
            <a:r>
              <a:rPr lang="ru-RU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z-Latn-AZ" dirty="0">
                <a:solidFill>
                  <a:srgbClr val="C00000"/>
                </a:solidFill>
              </a:rPr>
              <a:t>Mitral valve insufficiency</a:t>
            </a:r>
            <a:endParaRPr lang="en-US" dirty="0">
              <a:solidFill>
                <a:srgbClr val="C00000"/>
              </a:solidFill>
            </a:endParaRPr>
          </a:p>
          <a:p>
            <a:r>
              <a:rPr lang="ru-RU" dirty="0">
                <a:solidFill>
                  <a:srgbClr val="C00000"/>
                </a:solidFill>
              </a:rPr>
              <a:t> 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en-US" sz="2400" b="1" dirty="0"/>
              <a:t>In the later stages, </a:t>
            </a:r>
          </a:p>
          <a:p>
            <a:r>
              <a:rPr lang="en-US" sz="2400" b="1" dirty="0"/>
              <a:t>rapid heartbeat,</a:t>
            </a:r>
          </a:p>
          <a:p>
            <a:r>
              <a:rPr lang="en-US" sz="2400" b="1" dirty="0"/>
              <a:t> weakness, </a:t>
            </a:r>
          </a:p>
          <a:p>
            <a:r>
              <a:rPr lang="en-US" sz="2400" b="1" dirty="0"/>
              <a:t>palpitations,</a:t>
            </a:r>
          </a:p>
          <a:p>
            <a:r>
              <a:rPr lang="en-US" sz="2400" b="1" dirty="0"/>
              <a:t> nocturnal </a:t>
            </a:r>
            <a:r>
              <a:rPr lang="en-US" sz="2400" b="1" dirty="0" err="1"/>
              <a:t>dyspnoea</a:t>
            </a:r>
            <a:r>
              <a:rPr lang="en-US" sz="2400" b="1" dirty="0"/>
              <a:t> and other symptoms of heart failure develop.</a:t>
            </a:r>
          </a:p>
          <a:p>
            <a:r>
              <a:rPr lang="en-US" sz="2400" b="1" dirty="0"/>
              <a:t> If pulmonary hypertension and right-sided heart failure occur, the relevant symptoms are added to the clinic.</a:t>
            </a:r>
          </a:p>
        </p:txBody>
      </p:sp>
    </p:spTree>
    <p:extLst>
      <p:ext uri="{BB962C8B-B14F-4D97-AF65-F5344CB8AC3E}">
        <p14:creationId xmlns:p14="http://schemas.microsoft.com/office/powerpoint/2010/main" val="40962334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/>
              <a:t> </a:t>
            </a:r>
            <a:r>
              <a:rPr lang="en-US" dirty="0"/>
              <a:t>L</a:t>
            </a:r>
            <a:r>
              <a:rPr lang="az-Latn-AZ" dirty="0"/>
              <a:t>aboratory</a:t>
            </a:r>
            <a:r>
              <a:rPr lang="ru-RU" dirty="0"/>
              <a:t> </a:t>
            </a:r>
            <a:r>
              <a:rPr lang="az-Latn-AZ" dirty="0"/>
              <a:t>examination 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4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There are no specific laboratory signs in mitral valve insufficiency, usually the laboratory parameters are normal.</a:t>
            </a:r>
            <a:endParaRPr lang="az-Latn-AZ" sz="24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3093" y="121690"/>
            <a:ext cx="5862851" cy="559347"/>
          </a:xfrm>
        </p:spPr>
        <p:txBody>
          <a:bodyPr>
            <a:noAutofit/>
          </a:bodyPr>
          <a:lstStyle/>
          <a:p>
            <a:r>
              <a:rPr lang="en-US" sz="2400" dirty="0"/>
              <a:t>I</a:t>
            </a:r>
            <a:r>
              <a:rPr lang="az-Latn-AZ" sz="2400" dirty="0"/>
              <a:t>maging and other examinations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6904" y="1267592"/>
            <a:ext cx="6200157" cy="5822633"/>
          </a:xfrm>
        </p:spPr>
        <p:txBody>
          <a:bodyPr>
            <a:norm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/>
              <a:t>Echocardiography plays an important role in the diagnosis of mitral valve diseases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/>
              <a:t>CT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/>
              <a:t>Radiography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/>
              <a:t>Angiography are widely used in the diagnosis of some defects</a:t>
            </a:r>
            <a:endParaRPr lang="az-Latn-AZ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8BC45AF-78D9-5887-6B11-FD397F04B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6510" y="1295215"/>
            <a:ext cx="5468586" cy="4267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464112"/>
          </a:xfrm>
        </p:spPr>
        <p:txBody>
          <a:bodyPr>
            <a:noAutofit/>
          </a:bodyPr>
          <a:lstStyle/>
          <a:p>
            <a:r>
              <a:rPr lang="en-US" dirty="0"/>
              <a:t>S</a:t>
            </a:r>
            <a:r>
              <a:rPr lang="az-Latn-AZ" dirty="0"/>
              <a:t>uspection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839787" y="464112"/>
            <a:ext cx="5157787" cy="2239331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stenosis</a:t>
            </a:r>
          </a:p>
          <a:p>
            <a:endParaRPr lang="az-Latn-AZ" sz="2800" dirty="0">
              <a:solidFill>
                <a:srgbClr val="C00000"/>
              </a:solidFill>
            </a:endParaRPr>
          </a:p>
          <a:p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5161" y="1784985"/>
            <a:ext cx="5157787" cy="3684588"/>
          </a:xfrm>
        </p:spPr>
        <p:txBody>
          <a:bodyPr>
            <a:normAutofit/>
          </a:bodyPr>
          <a:lstStyle/>
          <a:p>
            <a:r>
              <a:rPr lang="en-US" b="1" dirty="0"/>
              <a:t>Mitral stenosis may be suspected in patients with a heart murmur and dyspnea,</a:t>
            </a:r>
          </a:p>
          <a:p>
            <a:endParaRPr lang="en-US" b="1" dirty="0"/>
          </a:p>
          <a:p>
            <a:endParaRPr lang="en-US" b="1" dirty="0"/>
          </a:p>
          <a:p>
            <a:r>
              <a:rPr lang="en-US" b="1" dirty="0"/>
              <a:t> Especially those with a history of </a:t>
            </a:r>
            <a:r>
              <a:rPr lang="en-US" b="1" dirty="0">
                <a:solidFill>
                  <a:srgbClr val="FF0000"/>
                </a:solidFill>
              </a:rPr>
              <a:t>rheumatic</a:t>
            </a:r>
            <a:r>
              <a:rPr lang="en-US" b="1" dirty="0"/>
              <a:t> fever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172200" y="874643"/>
            <a:ext cx="5183188" cy="1044910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valve insufficiency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6172200" y="1680210"/>
            <a:ext cx="5157787" cy="450945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/>
              <a:t>Mitral insufficiency may be suspected in those with the following symptoms:</a:t>
            </a:r>
          </a:p>
          <a:p>
            <a:r>
              <a:rPr lang="en-US" sz="2400" b="1" dirty="0"/>
              <a:t>Dyspnea on exertion.</a:t>
            </a:r>
          </a:p>
          <a:p>
            <a:r>
              <a:rPr lang="en-US" sz="2400" b="1" dirty="0"/>
              <a:t>Get tired easily</a:t>
            </a:r>
          </a:p>
          <a:p>
            <a:r>
              <a:rPr lang="en-US" sz="2400" b="1" dirty="0"/>
              <a:t>Fatigue</a:t>
            </a:r>
          </a:p>
          <a:p>
            <a:r>
              <a:rPr lang="en-US" sz="2400" b="1" dirty="0"/>
              <a:t>Palpitations</a:t>
            </a:r>
          </a:p>
          <a:p>
            <a:r>
              <a:rPr lang="en-US" sz="2400" b="1" dirty="0"/>
              <a:t>Nocturnal dyspnea </a:t>
            </a:r>
          </a:p>
          <a:p>
            <a:r>
              <a:rPr lang="en-US" sz="2400" b="1" dirty="0"/>
              <a:t>Holosystolic apical murmur</a:t>
            </a:r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Confirmation of the diagnosis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9" y="488315"/>
            <a:ext cx="4166552" cy="2460625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stenosis</a:t>
            </a:r>
          </a:p>
          <a:p>
            <a:endParaRPr lang="az-Latn-AZ" sz="2800" dirty="0">
              <a:solidFill>
                <a:srgbClr val="C00000"/>
              </a:solidFill>
            </a:endParaRPr>
          </a:p>
          <a:p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1731962"/>
            <a:ext cx="5157787" cy="368458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/>
              <a:t>E</a:t>
            </a:r>
            <a:r>
              <a:rPr lang="az-Latn-AZ" dirty="0"/>
              <a:t>chocardiogram </a:t>
            </a:r>
            <a:endParaRPr lang="en-US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dirty="0"/>
              <a:t> the characteristic signs are the reduction of the AVA </a:t>
            </a:r>
            <a:endParaRPr lang="en-US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dirty="0"/>
              <a:t>the increase of the atrioventricular pressure gradient</a:t>
            </a:r>
            <a:endParaRPr lang="az-Latn-AZ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244157"/>
            <a:ext cx="5183188" cy="163043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valve insufficiency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096000" y="1731962"/>
            <a:ext cx="5183188" cy="3684588"/>
          </a:xfrm>
        </p:spPr>
        <p:txBody>
          <a:bodyPr/>
          <a:lstStyle/>
          <a:p>
            <a:r>
              <a:rPr lang="az-Latn-AZ" dirty="0"/>
              <a:t>Echocardiography </a:t>
            </a:r>
            <a:endParaRPr lang="en-US" dirty="0"/>
          </a:p>
          <a:p>
            <a:r>
              <a:rPr lang="az-Latn-AZ" dirty="0"/>
              <a:t> regurgitation </a:t>
            </a:r>
            <a:endParaRPr lang="en-US" dirty="0"/>
          </a:p>
          <a:p>
            <a:r>
              <a:rPr lang="az-Latn-AZ" dirty="0"/>
              <a:t>valvular defect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dirty="0"/>
              <a:t>D</a:t>
            </a:r>
            <a:r>
              <a:rPr lang="az-Latn-AZ" dirty="0"/>
              <a:t>ifferential diagnosis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8" y="1139687"/>
            <a:ext cx="5157787" cy="1365388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stenosis</a:t>
            </a: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/>
            <a:r>
              <a:rPr lang="ru-RU" sz="2400" b="1" dirty="0" err="1"/>
              <a:t>Mitral</a:t>
            </a:r>
            <a:r>
              <a:rPr lang="ru-RU" sz="2400" b="1" dirty="0"/>
              <a:t> </a:t>
            </a:r>
            <a:r>
              <a:rPr lang="ru-RU" sz="2400" b="1" dirty="0" err="1"/>
              <a:t>regurgitation</a:t>
            </a:r>
            <a:endParaRPr lang="ru-RU" sz="2400" b="1" dirty="0"/>
          </a:p>
          <a:p>
            <a:pPr lvl="0"/>
            <a:r>
              <a:rPr lang="ru-RU" sz="2400" b="1" dirty="0" err="1"/>
              <a:t>Ischemic</a:t>
            </a:r>
            <a:r>
              <a:rPr lang="ru-RU" sz="2400" b="1" dirty="0"/>
              <a:t> </a:t>
            </a:r>
            <a:r>
              <a:rPr lang="ru-RU" sz="2400" b="1" dirty="0" err="1"/>
              <a:t>heart</a:t>
            </a:r>
            <a:r>
              <a:rPr lang="ru-RU" sz="2400" b="1" dirty="0"/>
              <a:t> </a:t>
            </a:r>
            <a:r>
              <a:rPr lang="ru-RU" sz="2400" b="1" dirty="0" err="1"/>
              <a:t>disease</a:t>
            </a:r>
            <a:endParaRPr lang="ru-RU" sz="2400" b="1" dirty="0"/>
          </a:p>
          <a:p>
            <a:pPr lvl="0"/>
            <a:r>
              <a:rPr lang="ru-RU" sz="2400" b="1" dirty="0" err="1"/>
              <a:t>Aortic</a:t>
            </a:r>
            <a:r>
              <a:rPr lang="ru-RU" sz="2400" b="1" dirty="0"/>
              <a:t> </a:t>
            </a:r>
            <a:r>
              <a:rPr lang="ru-RU" sz="2400" b="1" dirty="0" err="1"/>
              <a:t>valve</a:t>
            </a:r>
            <a:r>
              <a:rPr lang="ru-RU" sz="2400" b="1" dirty="0"/>
              <a:t> </a:t>
            </a:r>
            <a:r>
              <a:rPr lang="ru-RU" sz="2400" b="1" dirty="0" err="1"/>
              <a:t>diseases</a:t>
            </a:r>
            <a:endParaRPr lang="ru-RU" sz="2400" b="1" dirty="0"/>
          </a:p>
          <a:p>
            <a:r>
              <a:rPr lang="az-Latn-AZ" sz="2400" b="1" dirty="0"/>
              <a:t>Cardiomyopathies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570611"/>
            <a:ext cx="5183188" cy="16955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valve insufficiency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0012" cy="3684588"/>
          </a:xfrm>
        </p:spPr>
        <p:txBody>
          <a:bodyPr>
            <a:normAutofit/>
          </a:bodyPr>
          <a:lstStyle/>
          <a:p>
            <a:r>
              <a:rPr lang="en-US" sz="2400" b="1" dirty="0"/>
              <a:t>Ischemic heart disease</a:t>
            </a:r>
          </a:p>
          <a:p>
            <a:r>
              <a:rPr lang="en-US" sz="2400" b="1" dirty="0"/>
              <a:t>Aortic valve insufficiency</a:t>
            </a:r>
          </a:p>
          <a:p>
            <a:r>
              <a:rPr lang="en-US" sz="2400" b="1" dirty="0"/>
              <a:t>Mitral stenosis</a:t>
            </a:r>
          </a:p>
          <a:p>
            <a:r>
              <a:rPr lang="en-US" sz="2400" b="1" dirty="0"/>
              <a:t>Congenital defects</a:t>
            </a:r>
          </a:p>
          <a:p>
            <a:r>
              <a:rPr lang="en-US" sz="2400" b="1" dirty="0"/>
              <a:t>Other diseases that cause heart failure</a:t>
            </a:r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9142313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dirty="0"/>
              <a:t>Denial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014413" y="1484243"/>
            <a:ext cx="5157787" cy="1432788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stenosis</a:t>
            </a:r>
          </a:p>
          <a:p>
            <a:endParaRPr lang="en-US" sz="2800" dirty="0"/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US" b="1" dirty="0"/>
          </a:p>
          <a:p>
            <a:r>
              <a:rPr lang="en-US" b="1" dirty="0"/>
              <a:t>The diagnosis can be ruled out using mainly transthoracic (TTE) </a:t>
            </a:r>
          </a:p>
          <a:p>
            <a:r>
              <a:rPr lang="en-US" b="1" dirty="0"/>
              <a:t> transesophageal echocardiography (TEE).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82296"/>
            <a:ext cx="5183188" cy="2303095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valve insufficiency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endParaRPr lang="en-US" b="1" dirty="0"/>
          </a:p>
          <a:p>
            <a:r>
              <a:rPr lang="en-US" b="1" dirty="0"/>
              <a:t>It can be ruled out mainly by echocardiography,</a:t>
            </a:r>
          </a:p>
          <a:p>
            <a:r>
              <a:rPr lang="en-US" b="1" dirty="0"/>
              <a:t> if necessary using transesophageal echocardiography (TEE).</a:t>
            </a:r>
          </a:p>
        </p:txBody>
      </p:sp>
    </p:spTree>
    <p:extLst>
      <p:ext uri="{BB962C8B-B14F-4D97-AF65-F5344CB8AC3E}">
        <p14:creationId xmlns:p14="http://schemas.microsoft.com/office/powerpoint/2010/main" val="329286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dirty="0"/>
              <a:t>D</a:t>
            </a:r>
            <a:r>
              <a:rPr lang="az-Latn-AZ" dirty="0"/>
              <a:t>etermine the cause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8" y="488315"/>
            <a:ext cx="5157787" cy="2811475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stenosis</a:t>
            </a:r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Clinical</a:t>
            </a:r>
            <a:endParaRPr lang="en-US" dirty="0"/>
          </a:p>
          <a:p>
            <a:r>
              <a:rPr lang="az-Latn-AZ" dirty="0"/>
              <a:t> </a:t>
            </a:r>
            <a:r>
              <a:rPr lang="en-US" dirty="0"/>
              <a:t>A</a:t>
            </a:r>
            <a:r>
              <a:rPr lang="az-Latn-AZ" dirty="0"/>
              <a:t>namnestic data allow determining the cause in most cases.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-450574"/>
            <a:ext cx="5183188" cy="2623931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valve insufficiency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Angiography is needed to confirm ischemic MI </a:t>
            </a:r>
            <a:endParaRPr lang="en-US" dirty="0"/>
          </a:p>
          <a:p>
            <a:r>
              <a:rPr lang="az-Latn-AZ" dirty="0"/>
              <a:t>and blood culture and echocardiography are needed to diagnose infective endocarditis.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36194072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dirty="0"/>
              <a:t>D</a:t>
            </a:r>
            <a:r>
              <a:rPr lang="az-Latn-AZ" dirty="0"/>
              <a:t>etermine the severity 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8" y="1563757"/>
            <a:ext cx="5157787" cy="941318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stenosis</a:t>
            </a: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order to determine the clinical form, degree of severity and complications,</a:t>
            </a:r>
          </a:p>
          <a:p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echocardiography</a:t>
            </a:r>
          </a:p>
          <a:p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and pressure measurements are performed along with the clinical examination.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1563757"/>
            <a:ext cx="5183188" cy="941318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valve insufficiency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Clinically, in the acute form, pulmonary edema is at the forefront.</a:t>
            </a:r>
          </a:p>
          <a:p>
            <a:r>
              <a:rPr lang="en-US" b="1" dirty="0"/>
              <a:t>Chronic form can be asymptomatic or symptomatic.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716838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dirty="0"/>
              <a:t>T</a:t>
            </a:r>
            <a:r>
              <a:rPr lang="az-Latn-AZ" dirty="0"/>
              <a:t>reatment principles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stenosis</a:t>
            </a: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Elimination of stenosis,</a:t>
            </a:r>
          </a:p>
          <a:p>
            <a:r>
              <a:rPr lang="en-US" b="1" dirty="0"/>
              <a:t> prevention and treatment of complications </a:t>
            </a:r>
          </a:p>
          <a:p>
            <a:r>
              <a:rPr lang="en-US" b="1" dirty="0"/>
              <a:t>are the main principles of mitral stenosis treatment.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1524000"/>
            <a:ext cx="5183188" cy="981075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valve insufficiency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az-Latn-AZ" b="1" dirty="0"/>
              <a:t>Untreated, mitral insufficiency leads to acute and chronic heart failure </a:t>
            </a:r>
            <a:endParaRPr lang="en-US" b="1" dirty="0"/>
          </a:p>
          <a:p>
            <a:r>
              <a:rPr lang="az-Latn-AZ" b="1" dirty="0"/>
              <a:t> pulmonary hypertension.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7147115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dirty="0"/>
              <a:t>T</a:t>
            </a:r>
            <a:r>
              <a:rPr lang="az-Latn-AZ" dirty="0"/>
              <a:t>reatment methods 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928592" y="586022"/>
            <a:ext cx="4589462" cy="899445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stenosis</a:t>
            </a: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0267" y="1035746"/>
            <a:ext cx="5263293" cy="5236232"/>
          </a:xfrm>
        </p:spPr>
        <p:txBody>
          <a:bodyPr>
            <a:normAutofit fontScale="92500" lnSpcReduction="20000"/>
          </a:bodyPr>
          <a:lstStyle/>
          <a:p>
            <a:r>
              <a:rPr lang="az-Latn-AZ" b="1" dirty="0"/>
              <a:t>Treatments for mitral valve stenosis include :</a:t>
            </a:r>
            <a:endParaRPr lang="ru-RU" b="1" dirty="0"/>
          </a:p>
          <a:p>
            <a:pPr lvl="0"/>
            <a:r>
              <a:rPr lang="ru-RU" b="1" dirty="0" err="1"/>
              <a:t>Commissurotomy</a:t>
            </a:r>
            <a:r>
              <a:rPr lang="ru-RU" b="1" dirty="0"/>
              <a:t> - </a:t>
            </a:r>
            <a:r>
              <a:rPr lang="ru-RU" b="1" dirty="0" err="1"/>
              <a:t>percutaneous</a:t>
            </a:r>
            <a:r>
              <a:rPr lang="ru-RU" b="1" dirty="0"/>
              <a:t> </a:t>
            </a:r>
            <a:r>
              <a:rPr lang="ru-RU" b="1" dirty="0" err="1"/>
              <a:t>and</a:t>
            </a:r>
            <a:r>
              <a:rPr lang="ru-RU" b="1" dirty="0"/>
              <a:t> </a:t>
            </a:r>
            <a:r>
              <a:rPr lang="ru-RU" b="1" dirty="0" err="1"/>
              <a:t>surgical</a:t>
            </a:r>
            <a:endParaRPr lang="ru-RU" b="1" dirty="0"/>
          </a:p>
          <a:p>
            <a:pPr lvl="0"/>
            <a:r>
              <a:rPr lang="en-US" b="1" dirty="0"/>
              <a:t>Valve replacement (mechanical and biologic prostheses)</a:t>
            </a:r>
            <a:endParaRPr lang="ru-RU" b="1" dirty="0"/>
          </a:p>
          <a:p>
            <a:pPr marL="0" indent="0">
              <a:buNone/>
            </a:pPr>
            <a:endParaRPr lang="ru-RU" b="1" dirty="0"/>
          </a:p>
          <a:p>
            <a:r>
              <a:rPr lang="az-Latn-AZ" b="1" dirty="0"/>
              <a:t>Prevention and treatment of complications:</a:t>
            </a:r>
            <a:endParaRPr lang="ru-RU" b="1" dirty="0"/>
          </a:p>
          <a:p>
            <a:pPr lvl="0"/>
            <a:r>
              <a:rPr lang="en-US" b="1" dirty="0"/>
              <a:t>To  reduce the symptoms of heart failure - beta-blockers, </a:t>
            </a:r>
            <a:r>
              <a:rPr lang="en-US" b="1" dirty="0" err="1"/>
              <a:t>cardiotonics</a:t>
            </a:r>
            <a:r>
              <a:rPr lang="en-US" b="1" dirty="0"/>
              <a:t>, diuretics</a:t>
            </a:r>
            <a:endParaRPr lang="ru-RU" b="1" dirty="0"/>
          </a:p>
          <a:p>
            <a:pPr lvl="0"/>
            <a:r>
              <a:rPr lang="ru-RU" b="1" dirty="0" err="1"/>
              <a:t>Antiarrhythmics</a:t>
            </a:r>
            <a:endParaRPr lang="ru-RU" b="1" dirty="0"/>
          </a:p>
          <a:p>
            <a:r>
              <a:rPr lang="az-Latn-AZ" b="1" dirty="0"/>
              <a:t>Antithrombotics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579934" y="488314"/>
            <a:ext cx="5183188" cy="547431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valve insufficiency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5883275" y="1166141"/>
            <a:ext cx="5183188" cy="4117846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b="1" dirty="0"/>
              <a:t>Mitral valve disease is treated by three methods: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/>
              <a:t> medical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/>
              <a:t>percutaneous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/>
              <a:t>surgery.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A14D497-4F82-9DCD-E459-CEAA1CFA50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9290" y="3772495"/>
            <a:ext cx="3749797" cy="285972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8D75E17-5E7E-8843-0242-CF6B0F8733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979" y="1427896"/>
            <a:ext cx="3017782" cy="430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0935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dirty="0"/>
              <a:t>I</a:t>
            </a:r>
            <a:r>
              <a:rPr lang="az-Latn-AZ" dirty="0"/>
              <a:t>ndications for surgery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120204" y="974027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stenosis</a:t>
            </a: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372" y="1797939"/>
            <a:ext cx="5157787" cy="4391724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following cases are considered an indication for surgery in mitral stenosis:</a:t>
            </a:r>
          </a:p>
          <a:p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addition to mitral stenosis, if there is another heart disease that is an indication for surgery (valvular insufficiency, coronary disease, aneurysm, etc.).</a:t>
            </a:r>
          </a:p>
          <a:p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When percutaneous balloon mitral commissurotomy is contraindicated in symptomatic severe-moderate stenosis (MVA &lt;1.5 cm²).</a:t>
            </a:r>
          </a:p>
          <a:p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499924" y="668337"/>
            <a:ext cx="5183188" cy="112960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valve insufficiency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172200" y="1889760"/>
            <a:ext cx="5183188" cy="4299903"/>
          </a:xfrm>
        </p:spPr>
        <p:txBody>
          <a:bodyPr>
            <a:normAutofit/>
          </a:bodyPr>
          <a:lstStyle/>
          <a:p>
            <a:r>
              <a:rPr lang="en-US" sz="2400" b="1" dirty="0"/>
              <a:t>Indications for surgery in case of mitral valve failure are as follows:</a:t>
            </a:r>
          </a:p>
          <a:p>
            <a:r>
              <a:rPr lang="en-US" sz="2400" b="1" dirty="0"/>
              <a:t>•	Acute mitral regurgitation</a:t>
            </a:r>
          </a:p>
          <a:p>
            <a:r>
              <a:rPr lang="en-US" sz="2400" b="1" dirty="0"/>
              <a:t>•	In chronic mitral regurgitation, if:  an ejection fraction &gt;30% - ≤60%, left ventricular end-systolic size ≥ 45 mm, new-onset atrial fibrillation (AF), pulmonary hypertension &gt; 50 mm Hg, and unresponsive to drug therapy.</a:t>
            </a:r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1324303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dirty="0"/>
              <a:t>C</a:t>
            </a:r>
            <a:r>
              <a:rPr lang="az-Latn-AZ" dirty="0"/>
              <a:t>ontraindications to the operation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stenosis</a:t>
            </a: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292096"/>
            <a:ext cx="5157787" cy="3897567"/>
          </a:xfrm>
        </p:spPr>
        <p:txBody>
          <a:bodyPr>
            <a:normAutofit/>
          </a:bodyPr>
          <a:lstStyle/>
          <a:p>
            <a:r>
              <a:rPr lang="az-Latn-AZ" dirty="0"/>
              <a:t>Surgical treatment is generally not advised for asymptomatic patients without coexisting surgical heart conditions, </a:t>
            </a:r>
            <a:endParaRPr lang="en-US" dirty="0"/>
          </a:p>
          <a:p>
            <a:r>
              <a:rPr lang="az-Latn-AZ" dirty="0"/>
              <a:t>those who are eligible for percutaneous commissurotomy</a:t>
            </a:r>
            <a:endParaRPr lang="en-US" dirty="0"/>
          </a:p>
          <a:p>
            <a:r>
              <a:rPr lang="az-Latn-AZ" dirty="0"/>
              <a:t> those with severe heart failure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574536" y="1510748"/>
            <a:ext cx="5183188" cy="994327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insufficiency </a:t>
            </a: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574536" y="2398585"/>
            <a:ext cx="5183188" cy="3684588"/>
          </a:xfrm>
        </p:spPr>
        <p:txBody>
          <a:bodyPr>
            <a:normAutofit/>
          </a:bodyPr>
          <a:lstStyle/>
          <a:p>
            <a:r>
              <a:rPr lang="en-US" b="1" dirty="0"/>
              <a:t>Severe heart failure</a:t>
            </a:r>
          </a:p>
          <a:p>
            <a:r>
              <a:rPr lang="en-US" b="1" dirty="0"/>
              <a:t> and severe pulmonary hypertension </a:t>
            </a:r>
          </a:p>
          <a:p>
            <a:r>
              <a:rPr lang="en-US" b="1" dirty="0"/>
              <a:t> contraindications to the operation.</a:t>
            </a:r>
          </a:p>
        </p:txBody>
      </p:sp>
    </p:spTree>
    <p:extLst>
      <p:ext uri="{BB962C8B-B14F-4D97-AF65-F5344CB8AC3E}">
        <p14:creationId xmlns:p14="http://schemas.microsoft.com/office/powerpoint/2010/main" val="23544807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234304" y="37441"/>
            <a:ext cx="5862851" cy="835878"/>
          </a:xfrm>
        </p:spPr>
        <p:txBody>
          <a:bodyPr/>
          <a:lstStyle/>
          <a:p>
            <a:r>
              <a:rPr lang="en-US" dirty="0"/>
              <a:t>T</a:t>
            </a:r>
            <a:r>
              <a:rPr lang="az-Latn-AZ" dirty="0"/>
              <a:t>reatment approach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804500" y="912754"/>
            <a:ext cx="29252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800" dirty="0">
                <a:solidFill>
                  <a:srgbClr val="C00000"/>
                </a:solidFill>
              </a:rPr>
              <a:t>Mitral stenosis</a:t>
            </a:r>
          </a:p>
          <a:p>
            <a:pPr algn="ctr"/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234303" y="873319"/>
            <a:ext cx="6096000" cy="7876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35368" y="2215878"/>
            <a:ext cx="5531745" cy="4190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/>
              <a:t>Patients with mild stenosis (valve area &gt; 1.5 </a:t>
            </a:r>
            <a:r>
              <a:rPr lang="en-US" b="1" dirty="0"/>
              <a:t>cm</a:t>
            </a:r>
            <a:r>
              <a:rPr lang="en-US" b="1" baseline="30000" dirty="0"/>
              <a:t>2</a:t>
            </a:r>
            <a:r>
              <a:rPr lang="az-Latn-AZ" b="1" dirty="0"/>
              <a:t>) if they are: </a:t>
            </a:r>
            <a:endParaRPr lang="ru-RU" dirty="0"/>
          </a:p>
          <a:p>
            <a:pPr lvl="0"/>
            <a:r>
              <a:rPr lang="en-US" b="1" dirty="0"/>
              <a:t>if symptomatic, and there is valve insufficiency  -  </a:t>
            </a:r>
            <a:r>
              <a:rPr lang="en-US" b="1" dirty="0">
                <a:solidFill>
                  <a:srgbClr val="FF0000"/>
                </a:solidFill>
              </a:rPr>
              <a:t>surgical treatment </a:t>
            </a:r>
            <a:r>
              <a:rPr lang="en-US" b="1" dirty="0"/>
              <a:t>.</a:t>
            </a:r>
          </a:p>
          <a:p>
            <a:pPr lvl="0"/>
            <a:endParaRPr lang="ru-RU" b="1" dirty="0"/>
          </a:p>
          <a:p>
            <a:pPr lvl="0"/>
            <a:r>
              <a:rPr lang="en-US" b="1" dirty="0"/>
              <a:t>is symptomatic, have no valve regurgitation, but have high pulmonary pressure or pressure gradient should be tr</a:t>
            </a:r>
            <a:r>
              <a:rPr lang="en-US" b="1" dirty="0">
                <a:solidFill>
                  <a:srgbClr val="FF0000"/>
                </a:solidFill>
              </a:rPr>
              <a:t>eated percutaneously</a:t>
            </a:r>
            <a:r>
              <a:rPr lang="en-US" b="1" dirty="0"/>
              <a:t>.</a:t>
            </a:r>
          </a:p>
          <a:p>
            <a:pPr lvl="0"/>
            <a:endParaRPr lang="ru-RU" b="1" dirty="0"/>
          </a:p>
          <a:p>
            <a:pPr lvl="0"/>
            <a:r>
              <a:rPr lang="en-US" b="1" dirty="0"/>
              <a:t>if symptomatic, have valve regurgitation, and pulmonary and gradient pressures are not high should be </a:t>
            </a:r>
            <a:r>
              <a:rPr lang="en-US" b="1" dirty="0">
                <a:solidFill>
                  <a:srgbClr val="FF0000"/>
                </a:solidFill>
              </a:rPr>
              <a:t>treated conservatively.</a:t>
            </a:r>
          </a:p>
          <a:p>
            <a:pPr lvl="0"/>
            <a:endParaRPr lang="ru-RU" b="1" dirty="0"/>
          </a:p>
          <a:p>
            <a:pPr lvl="0"/>
            <a:r>
              <a:rPr lang="en-US" b="1" dirty="0"/>
              <a:t>If asymptomatic, </a:t>
            </a:r>
            <a:r>
              <a:rPr lang="en-US" b="1" dirty="0">
                <a:solidFill>
                  <a:srgbClr val="FF0000"/>
                </a:solidFill>
              </a:rPr>
              <a:t>conservative treatment </a:t>
            </a:r>
            <a:r>
              <a:rPr lang="en-US" b="1" dirty="0"/>
              <a:t>is selected.</a:t>
            </a:r>
            <a:endParaRPr lang="ru-RU" b="1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29231" y="2041369"/>
            <a:ext cx="5002143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In severe and moderate stenoses (valve area ≤1.5 cm</a:t>
            </a:r>
            <a:r>
              <a:rPr lang="en-US" b="1" baseline="30000" dirty="0"/>
              <a:t>2</a:t>
            </a:r>
            <a:r>
              <a:rPr lang="en-US" b="1" dirty="0"/>
              <a:t>)</a:t>
            </a:r>
            <a:r>
              <a:rPr lang="az-Latn-AZ" b="1" dirty="0"/>
              <a:t>:</a:t>
            </a:r>
            <a:endParaRPr lang="ru-RU" b="1" dirty="0"/>
          </a:p>
          <a:p>
            <a:pPr lvl="0"/>
            <a:r>
              <a:rPr lang="en-US" b="1" dirty="0">
                <a:solidFill>
                  <a:srgbClr val="FF0000"/>
                </a:solidFill>
              </a:rPr>
              <a:t>surgical intervention </a:t>
            </a:r>
            <a:r>
              <a:rPr lang="en-US" b="1" dirty="0"/>
              <a:t>is selected if there is coexisting surgical heart disease.</a:t>
            </a:r>
          </a:p>
          <a:p>
            <a:pPr lvl="0"/>
            <a:endParaRPr lang="ru-RU" b="1" dirty="0"/>
          </a:p>
          <a:p>
            <a:pPr lvl="0"/>
            <a:r>
              <a:rPr lang="en-US" b="1" dirty="0">
                <a:solidFill>
                  <a:srgbClr val="FF0000"/>
                </a:solidFill>
              </a:rPr>
              <a:t>percutaneous treatments </a:t>
            </a:r>
            <a:r>
              <a:rPr lang="en-US" b="1" dirty="0"/>
              <a:t>are the first choice if there is no coexisting surgical disease.</a:t>
            </a:r>
          </a:p>
          <a:p>
            <a:pPr lvl="0"/>
            <a:endParaRPr lang="ru-RU" b="1" dirty="0"/>
          </a:p>
          <a:p>
            <a:r>
              <a:rPr lang="en-US" b="1" dirty="0"/>
              <a:t>if there are contraindications to percutaneous treatment (thrombus, anatomical incompatibility, regurgitation, etc.), surgical treatment is the first choice in </a:t>
            </a:r>
            <a:r>
              <a:rPr lang="en-US" b="1" dirty="0">
                <a:solidFill>
                  <a:srgbClr val="FF0000"/>
                </a:solidFill>
              </a:rPr>
              <a:t>symptomatic patients</a:t>
            </a:r>
            <a:r>
              <a:rPr lang="en-US" b="1" dirty="0"/>
              <a:t>, and conservative treatment in </a:t>
            </a:r>
            <a:r>
              <a:rPr lang="en-US" b="1" dirty="0">
                <a:solidFill>
                  <a:srgbClr val="FF0000"/>
                </a:solidFill>
              </a:rPr>
              <a:t>asymptomatic patients</a:t>
            </a:r>
            <a:r>
              <a:rPr lang="en-US" b="1" dirty="0"/>
              <a:t>.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8" name="Elbow Connector 17"/>
          <p:cNvCxnSpPr>
            <a:stCxn id="11" idx="2"/>
            <a:endCxn id="13" idx="0"/>
          </p:cNvCxnSpPr>
          <p:nvPr/>
        </p:nvCxnSpPr>
        <p:spPr>
          <a:xfrm rot="5400000">
            <a:off x="4709670" y="658433"/>
            <a:ext cx="349017" cy="2765873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stCxn id="11" idx="2"/>
            <a:endCxn id="14" idx="0"/>
          </p:cNvCxnSpPr>
          <p:nvPr/>
        </p:nvCxnSpPr>
        <p:spPr>
          <a:xfrm rot="16200000" flipH="1">
            <a:off x="7711454" y="422520"/>
            <a:ext cx="174508" cy="306318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234304" y="37441"/>
            <a:ext cx="5862851" cy="835878"/>
          </a:xfrm>
        </p:spPr>
        <p:txBody>
          <a:bodyPr/>
          <a:lstStyle/>
          <a:p>
            <a:r>
              <a:rPr lang="en-US" dirty="0"/>
              <a:t>T</a:t>
            </a:r>
            <a:r>
              <a:rPr lang="az-Latn-AZ" dirty="0"/>
              <a:t>reatment approach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920291" y="1178119"/>
            <a:ext cx="304153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insufficiency </a:t>
            </a:r>
          </a:p>
          <a:p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01155" y="2331081"/>
            <a:ext cx="6096000" cy="33505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treatment strategy for mitral valve insufficiency is based on surgical intervention, and the treatment approach is selected according to its clinical form: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acute mitral regurgitation, an urgent surgical intervention is indicated.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the case of chronic mitral insufficiency, medical treatment is initially started.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If there is no improvement with treatment, if clinical symptoms increase, or if arrhythmia is observed, surgical intervention is performed.</a:t>
            </a:r>
          </a:p>
        </p:txBody>
      </p:sp>
      <p:cxnSp>
        <p:nvCxnSpPr>
          <p:cNvPr id="5" name="Elbow Connector 4"/>
          <p:cNvCxnSpPr>
            <a:stCxn id="2" idx="2"/>
            <a:endCxn id="3" idx="0"/>
          </p:cNvCxnSpPr>
          <p:nvPr/>
        </p:nvCxnSpPr>
        <p:spPr>
          <a:xfrm rot="16200000" flipH="1">
            <a:off x="4145680" y="427605"/>
            <a:ext cx="198855" cy="360809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53417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en-US" dirty="0"/>
              <a:t>P</a:t>
            </a:r>
            <a:r>
              <a:rPr lang="az-Latn-AZ" dirty="0"/>
              <a:t>rognosis</a:t>
            </a:r>
            <a:endParaRPr lang="az-Latn-AZ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7" y="1267874"/>
            <a:ext cx="5157787" cy="823912"/>
          </a:xfrm>
        </p:spPr>
        <p:txBody>
          <a:bodyPr>
            <a:normAutofit/>
          </a:bodyPr>
          <a:lstStyle/>
          <a:p>
            <a:pPr algn="ctr"/>
            <a:r>
              <a:rPr lang="az-Latn-AZ" sz="2800" dirty="0">
                <a:solidFill>
                  <a:srgbClr val="C00000"/>
                </a:solidFill>
              </a:rPr>
              <a:t>Mitral stenosis</a:t>
            </a:r>
          </a:p>
          <a:p>
            <a:pPr algn="ctr"/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091786"/>
            <a:ext cx="5157787" cy="4097877"/>
          </a:xfrm>
        </p:spPr>
        <p:txBody>
          <a:bodyPr>
            <a:normAutofit/>
          </a:bodyPr>
          <a:lstStyle/>
          <a:p>
            <a:r>
              <a:rPr lang="en-US" sz="2400" b="1" dirty="0"/>
              <a:t>The 10-year survival rate for asymptomatic and mildly symptomatic patients is 80%.</a:t>
            </a:r>
            <a:endParaRPr lang="ru-RU" sz="2400" b="1" dirty="0"/>
          </a:p>
          <a:p>
            <a:r>
              <a:rPr lang="en-US" sz="2400" b="1" dirty="0"/>
              <a:t>However, in severely symptomatic patients, this indicator drops to 10-15%.</a:t>
            </a:r>
          </a:p>
          <a:p>
            <a:r>
              <a:rPr lang="en-US" sz="2400" b="1" dirty="0"/>
              <a:t>The average life expectancy for patients with severe pulmonary hypertension is less than 3 years.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477000" y="1267874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Mitral insufficiency </a:t>
            </a:r>
          </a:p>
          <a:p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574536" y="2091786"/>
            <a:ext cx="5183188" cy="3991387"/>
          </a:xfrm>
        </p:spPr>
        <p:txBody>
          <a:bodyPr>
            <a:normAutofit/>
          </a:bodyPr>
          <a:lstStyle/>
          <a:p>
            <a:r>
              <a:rPr lang="en-US" sz="2400" b="1" dirty="0"/>
              <a:t>The 10-year survival rate for asymptomatic and mildly symptomatic patients is 80%.</a:t>
            </a:r>
            <a:endParaRPr lang="ru-RU" sz="2400" b="1" dirty="0"/>
          </a:p>
          <a:p>
            <a:r>
              <a:rPr lang="en-US" sz="2400" b="1" dirty="0"/>
              <a:t> However, in severely symptomatic patients, this indicator drops to 10-15%.</a:t>
            </a:r>
          </a:p>
          <a:p>
            <a:r>
              <a:rPr lang="en-US" sz="2400" b="1" dirty="0"/>
              <a:t>The average life expectancy for patients with severe pulmonary hypertension is less than 3 years.</a:t>
            </a:r>
          </a:p>
        </p:txBody>
      </p:sp>
    </p:spTree>
    <p:extLst>
      <p:ext uri="{BB962C8B-B14F-4D97-AF65-F5344CB8AC3E}">
        <p14:creationId xmlns:p14="http://schemas.microsoft.com/office/powerpoint/2010/main" val="35322859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0901" y="0"/>
            <a:ext cx="5862851" cy="835878"/>
          </a:xfrm>
        </p:spPr>
        <p:txBody>
          <a:bodyPr>
            <a:noAutofit/>
          </a:bodyPr>
          <a:lstStyle/>
          <a:p>
            <a:r>
              <a:rPr lang="en-US" dirty="0"/>
              <a:t>P</a:t>
            </a:r>
            <a:r>
              <a:rPr lang="az-Latn-AZ" dirty="0"/>
              <a:t>rofilaction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100" y="1539875"/>
            <a:ext cx="11353800" cy="4351338"/>
          </a:xfrm>
        </p:spPr>
        <p:txBody>
          <a:bodyPr>
            <a:normAutofit/>
          </a:bodyPr>
          <a:lstStyle/>
          <a:p>
            <a:r>
              <a:rPr lang="en-US" sz="3600" b="1" dirty="0"/>
              <a:t>Prevention of</a:t>
            </a:r>
          </a:p>
          <a:p>
            <a:r>
              <a:rPr lang="en-US" sz="3600" b="1" dirty="0"/>
              <a:t> infective endocarditis,</a:t>
            </a:r>
          </a:p>
          <a:p>
            <a:r>
              <a:rPr lang="en-US" sz="3600" b="1" dirty="0"/>
              <a:t> prevention and treatment of rheumatic diseases,</a:t>
            </a:r>
          </a:p>
          <a:p>
            <a:r>
              <a:rPr lang="en-US" sz="3600" b="1" dirty="0"/>
              <a:t> prevention of ischemic diseases are important measures.</a:t>
            </a:r>
            <a:endParaRPr lang="az-Latn-AZ" sz="3600" b="1" dirty="0"/>
          </a:p>
        </p:txBody>
      </p:sp>
    </p:spTree>
    <p:extLst>
      <p:ext uri="{BB962C8B-B14F-4D97-AF65-F5344CB8AC3E}">
        <p14:creationId xmlns:p14="http://schemas.microsoft.com/office/powerpoint/2010/main" val="26314876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/>
              <a:t>S</a:t>
            </a:r>
            <a:r>
              <a:rPr lang="az-Latn-AZ" dirty="0"/>
              <a:t>creening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</a:rPr>
              <a:t>Screening is performed with echocardiography.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517" y="121690"/>
            <a:ext cx="5862851" cy="835878"/>
          </a:xfrm>
        </p:spPr>
        <p:txBody>
          <a:bodyPr>
            <a:noAutofit/>
          </a:bodyPr>
          <a:lstStyle/>
          <a:p>
            <a:r>
              <a:rPr lang="en-US" dirty="0"/>
              <a:t>F</a:t>
            </a:r>
            <a:r>
              <a:rPr lang="az-Latn-AZ" dirty="0"/>
              <a:t>ollo</a:t>
            </a:r>
            <a:r>
              <a:rPr lang="en-US" dirty="0"/>
              <a:t>w-up</a:t>
            </a:r>
            <a:endParaRPr lang="az-Latn-AZ" sz="2400" dirty="0"/>
          </a:p>
        </p:txBody>
      </p:sp>
      <p:sp>
        <p:nvSpPr>
          <p:cNvPr id="5" name="Rectangle 4"/>
          <p:cNvSpPr/>
          <p:nvPr/>
        </p:nvSpPr>
        <p:spPr>
          <a:xfrm>
            <a:off x="948846" y="2451854"/>
            <a:ext cx="82683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/>
              <a:t>Asymptomatic patients should undergo echocardiography twice a year.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/>
              <a:t>R</a:t>
            </a:r>
            <a:r>
              <a:rPr lang="az-Latn-AZ" dirty="0"/>
              <a:t>ehabilitation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</a:rPr>
              <a:t>Rehabilitation is carried out in a general way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624650"/>
            <a:ext cx="10515600" cy="2852737"/>
          </a:xfrm>
        </p:spPr>
        <p:txBody>
          <a:bodyPr/>
          <a:lstStyle/>
          <a:p>
            <a:r>
              <a:rPr lang="en-US" sz="4800" dirty="0">
                <a:latin typeface="Calibri" panose="020F0502020204030204" pitchFamily="34" charset="0"/>
                <a:ea typeface="Calibri" panose="020F0502020204030204" pitchFamily="34" charset="0"/>
              </a:rPr>
              <a:t>Thank you for attention</a:t>
            </a:r>
            <a:r>
              <a:rPr lang="az-Latn-AZ" sz="4800" dirty="0"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1543</TotalTime>
  <Words>1773</Words>
  <Application>Microsoft Office PowerPoint</Application>
  <PresentationFormat>Широкоэкранный</PresentationFormat>
  <Paragraphs>276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5" baseType="lpstr">
      <vt:lpstr>Arial</vt:lpstr>
      <vt:lpstr>Calibri</vt:lpstr>
      <vt:lpstr>Wingdings</vt:lpstr>
      <vt:lpstr>Praktiki dərs şablonu 7</vt:lpstr>
      <vt:lpstr>Mitral valve disease </vt:lpstr>
      <vt:lpstr>Classification </vt:lpstr>
      <vt:lpstr>Classification</vt:lpstr>
      <vt:lpstr>Classification</vt:lpstr>
      <vt:lpstr> Causes</vt:lpstr>
      <vt:lpstr>Pathogenetic mechanism</vt:lpstr>
      <vt:lpstr>Clinical course</vt:lpstr>
      <vt:lpstr>Clinical course</vt:lpstr>
      <vt:lpstr>Complications</vt:lpstr>
      <vt:lpstr>Сlinical examination </vt:lpstr>
      <vt:lpstr>Сlinical examination </vt:lpstr>
      <vt:lpstr> Laboratory examination </vt:lpstr>
      <vt:lpstr>Imaging and other examinations </vt:lpstr>
      <vt:lpstr>Suspection</vt:lpstr>
      <vt:lpstr>Confirmation of the diagnosis</vt:lpstr>
      <vt:lpstr>Differential diagnosis</vt:lpstr>
      <vt:lpstr>Denial</vt:lpstr>
      <vt:lpstr>Determine the cause</vt:lpstr>
      <vt:lpstr>Determine the severity </vt:lpstr>
      <vt:lpstr>Treatment principles</vt:lpstr>
      <vt:lpstr>Treatment methods </vt:lpstr>
      <vt:lpstr>Indications for surgery</vt:lpstr>
      <vt:lpstr>Contraindications to the operation</vt:lpstr>
      <vt:lpstr>Treatment approach</vt:lpstr>
      <vt:lpstr>Treatment approach</vt:lpstr>
      <vt:lpstr>Prognosis</vt:lpstr>
      <vt:lpstr>Profilaction</vt:lpstr>
      <vt:lpstr>Screening</vt:lpstr>
      <vt:lpstr>Follow-up</vt:lpstr>
      <vt:lpstr>Rehabilitation</vt:lpstr>
      <vt:lpstr>Thank you for attention.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123</cp:revision>
  <dcterms:created xsi:type="dcterms:W3CDTF">2023-05-31T15:19:45Z</dcterms:created>
  <dcterms:modified xsi:type="dcterms:W3CDTF">2023-09-19T00:54:04Z</dcterms:modified>
</cp:coreProperties>
</file>