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91" r:id="rId2"/>
    <p:sldId id="259" r:id="rId3"/>
    <p:sldId id="260" r:id="rId4"/>
    <p:sldId id="261" r:id="rId5"/>
    <p:sldId id="293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9" r:id="rId15"/>
    <p:sldId id="258" r:id="rId16"/>
    <p:sldId id="278" r:id="rId17"/>
    <p:sldId id="280" r:id="rId18"/>
    <p:sldId id="282" r:id="rId19"/>
    <p:sldId id="281" r:id="rId20"/>
    <p:sldId id="284" r:id="rId21"/>
    <p:sldId id="257" r:id="rId22"/>
    <p:sldId id="285" r:id="rId23"/>
    <p:sldId id="286" r:id="rId24"/>
    <p:sldId id="287" r:id="rId25"/>
    <p:sldId id="288" r:id="rId26"/>
    <p:sldId id="289" r:id="rId27"/>
    <p:sldId id="290" r:id="rId28"/>
    <p:sldId id="292" r:id="rId29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663F093A-0520-4A23-95EF-E12D90933AAF}"/>
    <pc:docChg chg="undo redo custSel modSld modMainMaster modNotesMaster modHandout">
      <pc:chgData name="Shukufa Musayeva" userId="925d085fcd50c50b" providerId="LiveId" clId="{663F093A-0520-4A23-95EF-E12D90933AAF}" dt="2023-09-18T21:11:26.732" v="3455" actId="478"/>
      <pc:docMkLst>
        <pc:docMk/>
      </pc:docMkLst>
      <pc:sldChg chg="addSp delSp modSp mod">
        <pc:chgData name="Shukufa Musayeva" userId="925d085fcd50c50b" providerId="LiveId" clId="{663F093A-0520-4A23-95EF-E12D90933AAF}" dt="2023-09-18T07:21:08.779" v="3021" actId="1076"/>
        <pc:sldMkLst>
          <pc:docMk/>
          <pc:sldMk cId="1976348396" sldId="257"/>
        </pc:sldMkLst>
        <pc:spChg chg="del">
          <ac:chgData name="Shukufa Musayeva" userId="925d085fcd50c50b" providerId="LiveId" clId="{663F093A-0520-4A23-95EF-E12D90933AAF}" dt="2023-09-17T17:40:03.107" v="2822" actId="478"/>
          <ac:spMkLst>
            <pc:docMk/>
            <pc:sldMk cId="1976348396" sldId="257"/>
            <ac:spMk id="2" creationId="{41F9F778-35C7-158C-F7F1-F533795B2B76}"/>
          </ac:spMkLst>
        </pc:spChg>
        <pc:spChg chg="del">
          <ac:chgData name="Shukufa Musayeva" userId="925d085fcd50c50b" providerId="LiveId" clId="{663F093A-0520-4A23-95EF-E12D90933AAF}" dt="2023-09-10T01:10:50.432" v="124" actId="478"/>
          <ac:spMkLst>
            <pc:docMk/>
            <pc:sldMk cId="1976348396" sldId="257"/>
            <ac:spMk id="2" creationId="{C2B4B426-A2E1-3CB7-65AF-9C1D844D05CC}"/>
          </ac:spMkLst>
        </pc:spChg>
        <pc:spChg chg="add del mod">
          <ac:chgData name="Shukufa Musayeva" userId="925d085fcd50c50b" providerId="LiveId" clId="{663F093A-0520-4A23-95EF-E12D90933AAF}" dt="2023-09-17T17:38:07.230" v="2801" actId="478"/>
          <ac:spMkLst>
            <pc:docMk/>
            <pc:sldMk cId="1976348396" sldId="257"/>
            <ac:spMk id="3" creationId="{82753835-FD20-388A-2CF7-DAC41CF1B545}"/>
          </ac:spMkLst>
        </pc:spChg>
        <pc:spChg chg="add del mod">
          <ac:chgData name="Shukufa Musayeva" userId="925d085fcd50c50b" providerId="LiveId" clId="{663F093A-0520-4A23-95EF-E12D90933AAF}" dt="2023-09-17T17:40:05.968" v="2825" actId="478"/>
          <ac:spMkLst>
            <pc:docMk/>
            <pc:sldMk cId="1976348396" sldId="257"/>
            <ac:spMk id="4" creationId="{4086946D-AD19-8FB0-5D08-34E57DBFA33B}"/>
          </ac:spMkLst>
        </pc:spChg>
        <pc:spChg chg="add mod">
          <ac:chgData name="Shukufa Musayeva" userId="925d085fcd50c50b" providerId="LiveId" clId="{663F093A-0520-4A23-95EF-E12D90933AAF}" dt="2023-09-18T07:20:59.153" v="3019"/>
          <ac:spMkLst>
            <pc:docMk/>
            <pc:sldMk cId="1976348396" sldId="257"/>
            <ac:spMk id="5" creationId="{1420B7B5-8BBB-DA71-D4D2-7F80B53632A2}"/>
          </ac:spMkLst>
        </pc:spChg>
        <pc:spChg chg="del">
          <ac:chgData name="Shukufa Musayeva" userId="925d085fcd50c50b" providerId="LiveId" clId="{663F093A-0520-4A23-95EF-E12D90933AAF}" dt="2023-09-10T01:30:44.570" v="256" actId="478"/>
          <ac:spMkLst>
            <pc:docMk/>
            <pc:sldMk cId="1976348396" sldId="257"/>
            <ac:spMk id="5" creationId="{D59B89FB-11E5-CF1E-B130-35492E36B9AE}"/>
          </ac:spMkLst>
        </pc:spChg>
        <pc:spChg chg="add del mod">
          <ac:chgData name="Shukufa Musayeva" userId="925d085fcd50c50b" providerId="LiveId" clId="{663F093A-0520-4A23-95EF-E12D90933AAF}" dt="2023-09-17T17:40:04.490" v="2823" actId="478"/>
          <ac:spMkLst>
            <pc:docMk/>
            <pc:sldMk cId="1976348396" sldId="257"/>
            <ac:spMk id="6" creationId="{D097A8CD-F146-CB65-9FFC-091B3DB6915D}"/>
          </ac:spMkLst>
        </pc:spChg>
        <pc:spChg chg="add del mod">
          <ac:chgData name="Shukufa Musayeva" userId="925d085fcd50c50b" providerId="LiveId" clId="{663F093A-0520-4A23-95EF-E12D90933AAF}" dt="2023-09-11T12:14:21.593" v="2372" actId="478"/>
          <ac:spMkLst>
            <pc:docMk/>
            <pc:sldMk cId="1976348396" sldId="257"/>
            <ac:spMk id="8" creationId="{34153C48-A0E9-7EF6-E35D-A8C019ADBFD1}"/>
          </ac:spMkLst>
        </pc:spChg>
        <pc:spChg chg="mod">
          <ac:chgData name="Shukufa Musayeva" userId="925d085fcd50c50b" providerId="LiveId" clId="{663F093A-0520-4A23-95EF-E12D90933AAF}" dt="2023-09-18T07:20:52.848" v="3018"/>
          <ac:spMkLst>
            <pc:docMk/>
            <pc:sldMk cId="1976348396" sldId="257"/>
            <ac:spMk id="10" creationId="{00000000-0000-0000-0000-000000000000}"/>
          </ac:spMkLst>
        </pc:spChg>
        <pc:spChg chg="del mod">
          <ac:chgData name="Shukufa Musayeva" userId="925d085fcd50c50b" providerId="LiveId" clId="{663F093A-0520-4A23-95EF-E12D90933AAF}" dt="2023-09-11T12:14:13.729" v="2371" actId="478"/>
          <ac:spMkLst>
            <pc:docMk/>
            <pc:sldMk cId="1976348396" sldId="257"/>
            <ac:spMk id="11" creationId="{00000000-0000-0000-0000-000000000000}"/>
          </ac:spMkLst>
        </pc:spChg>
        <pc:spChg chg="del">
          <ac:chgData name="Shukufa Musayeva" userId="925d085fcd50c50b" providerId="LiveId" clId="{663F093A-0520-4A23-95EF-E12D90933AAF}" dt="2023-09-11T12:15:27.618" v="2382" actId="478"/>
          <ac:spMkLst>
            <pc:docMk/>
            <pc:sldMk cId="1976348396" sldId="257"/>
            <ac:spMk id="12" creationId="{00000000-0000-0000-0000-000000000000}"/>
          </ac:spMkLst>
        </pc:spChg>
        <pc:spChg chg="add mod">
          <ac:chgData name="Shukufa Musayeva" userId="925d085fcd50c50b" providerId="LiveId" clId="{663F093A-0520-4A23-95EF-E12D90933AAF}" dt="2023-09-18T07:21:08.779" v="3021" actId="1076"/>
          <ac:spMkLst>
            <pc:docMk/>
            <pc:sldMk cId="1976348396" sldId="257"/>
            <ac:spMk id="13" creationId="{6E32ADD2-2BD9-8971-4D36-2C2500AADB62}"/>
          </ac:spMkLst>
        </pc:spChg>
        <pc:spChg chg="add del mod">
          <ac:chgData name="Shukufa Musayeva" userId="925d085fcd50c50b" providerId="LiveId" clId="{663F093A-0520-4A23-95EF-E12D90933AAF}" dt="2023-09-11T12:15:29.482" v="2383" actId="478"/>
          <ac:spMkLst>
            <pc:docMk/>
            <pc:sldMk cId="1976348396" sldId="257"/>
            <ac:spMk id="15" creationId="{16D185F4-1B29-1EF4-6359-B9EB31A6BD95}"/>
          </ac:spMkLst>
        </pc:spChg>
      </pc:sldChg>
      <pc:sldChg chg="addSp delSp modSp mod">
        <pc:chgData name="Shukufa Musayeva" userId="925d085fcd50c50b" providerId="LiveId" clId="{663F093A-0520-4A23-95EF-E12D90933AAF}" dt="2023-09-18T08:01:52.913" v="3380" actId="14100"/>
        <pc:sldMkLst>
          <pc:docMk/>
          <pc:sldMk cId="2957366405" sldId="258"/>
        </pc:sldMkLst>
        <pc:spChg chg="del">
          <ac:chgData name="Shukufa Musayeva" userId="925d085fcd50c50b" providerId="LiveId" clId="{663F093A-0520-4A23-95EF-E12D90933AAF}" dt="2023-09-10T01:09:33.227" v="112" actId="478"/>
          <ac:spMkLst>
            <pc:docMk/>
            <pc:sldMk cId="2957366405" sldId="258"/>
            <ac:spMk id="2" creationId="{9431EF70-70A4-A3FD-76BB-D659D889000B}"/>
          </ac:spMkLst>
        </pc:spChg>
        <pc:spChg chg="add del mod">
          <ac:chgData name="Shukufa Musayeva" userId="925d085fcd50c50b" providerId="LiveId" clId="{663F093A-0520-4A23-95EF-E12D90933AAF}" dt="2023-09-17T17:37:48.688" v="2795" actId="478"/>
          <ac:spMkLst>
            <pc:docMk/>
            <pc:sldMk cId="2957366405" sldId="258"/>
            <ac:spMk id="3" creationId="{04E36CDB-61C8-CA38-F272-ECFBF6B03E34}"/>
          </ac:spMkLst>
        </pc:spChg>
        <pc:spChg chg="add del mod">
          <ac:chgData name="Shukufa Musayeva" userId="925d085fcd50c50b" providerId="LiveId" clId="{663F093A-0520-4A23-95EF-E12D90933AAF}" dt="2023-09-17T17:40:22.380" v="2831" actId="478"/>
          <ac:spMkLst>
            <pc:docMk/>
            <pc:sldMk cId="2957366405" sldId="258"/>
            <ac:spMk id="4" creationId="{73FDB543-3E7A-A8B5-49CD-8E60229D5ED9}"/>
          </ac:spMkLst>
        </pc:spChg>
        <pc:spChg chg="mod">
          <ac:chgData name="Shukufa Musayeva" userId="925d085fcd50c50b" providerId="LiveId" clId="{663F093A-0520-4A23-95EF-E12D90933AAF}" dt="2023-09-18T07:59:39.726" v="3363"/>
          <ac:spMkLst>
            <pc:docMk/>
            <pc:sldMk cId="2957366405" sldId="258"/>
            <ac:spMk id="6" creationId="{00000000-0000-0000-0000-000000000000}"/>
          </ac:spMkLst>
        </pc:spChg>
        <pc:spChg chg="mod">
          <ac:chgData name="Shukufa Musayeva" userId="925d085fcd50c50b" providerId="LiveId" clId="{663F093A-0520-4A23-95EF-E12D90933AAF}" dt="2023-09-18T08:01:52.913" v="3380" actId="14100"/>
          <ac:spMkLst>
            <pc:docMk/>
            <pc:sldMk cId="2957366405" sldId="258"/>
            <ac:spMk id="7" creationId="{00000000-0000-0000-0000-000000000000}"/>
          </ac:spMkLst>
        </pc:spChg>
        <pc:picChg chg="add del mod">
          <ac:chgData name="Shukufa Musayeva" userId="925d085fcd50c50b" providerId="LiveId" clId="{663F093A-0520-4A23-95EF-E12D90933AAF}" dt="2023-09-18T08:00:08.082" v="3368" actId="478"/>
          <ac:picMkLst>
            <pc:docMk/>
            <pc:sldMk cId="2957366405" sldId="258"/>
            <ac:picMk id="2" creationId="{F427BEFB-9623-DD08-0C1D-4151A6C99C39}"/>
          </ac:picMkLst>
        </pc:picChg>
        <pc:picChg chg="add mod modCrop">
          <ac:chgData name="Shukufa Musayeva" userId="925d085fcd50c50b" providerId="LiveId" clId="{663F093A-0520-4A23-95EF-E12D90933AAF}" dt="2023-09-18T08:01:44.448" v="3378" actId="1076"/>
          <ac:picMkLst>
            <pc:docMk/>
            <pc:sldMk cId="2957366405" sldId="258"/>
            <ac:picMk id="5" creationId="{21C7FB69-24EF-3C09-494E-A5DE63DF0163}"/>
          </ac:picMkLst>
        </pc:picChg>
      </pc:sldChg>
      <pc:sldChg chg="addSp delSp modSp mod">
        <pc:chgData name="Shukufa Musayeva" userId="925d085fcd50c50b" providerId="LiveId" clId="{663F093A-0520-4A23-95EF-E12D90933AAF}" dt="2023-09-18T05:49:50.430" v="2843" actId="1076"/>
        <pc:sldMkLst>
          <pc:docMk/>
          <pc:sldMk cId="1075191531" sldId="259"/>
        </pc:sldMkLst>
        <pc:spChg chg="mod">
          <ac:chgData name="Shukufa Musayeva" userId="925d085fcd50c50b" providerId="LiveId" clId="{663F093A-0520-4A23-95EF-E12D90933AAF}" dt="2023-09-17T17:41:04.709" v="2837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7T17:41:13.199" v="2838" actId="1076"/>
          <ac:spMkLst>
            <pc:docMk/>
            <pc:sldMk cId="1075191531" sldId="259"/>
            <ac:spMk id="3" creationId="{5C265CEC-C6EF-E878-05B9-C312B97FD5CC}"/>
          </ac:spMkLst>
        </pc:spChg>
        <pc:spChg chg="del mod">
          <ac:chgData name="Shukufa Musayeva" userId="925d085fcd50c50b" providerId="LiveId" clId="{663F093A-0520-4A23-95EF-E12D90933AAF}" dt="2023-09-17T17:35:25.500" v="2764" actId="478"/>
          <ac:spMkLst>
            <pc:docMk/>
            <pc:sldMk cId="1075191531" sldId="259"/>
            <ac:spMk id="4" creationId="{6BD31AE7-FDDB-800A-9633-4BC7E83C7E8C}"/>
          </ac:spMkLst>
        </pc:spChg>
        <pc:spChg chg="add del mod">
          <ac:chgData name="Shukufa Musayeva" userId="925d085fcd50c50b" providerId="LiveId" clId="{663F093A-0520-4A23-95EF-E12D90933AAF}" dt="2023-09-17T17:32:41.327" v="2702" actId="21"/>
          <ac:spMkLst>
            <pc:docMk/>
            <pc:sldMk cId="1075191531" sldId="259"/>
            <ac:spMk id="5" creationId="{C62CAA50-A431-862C-F34C-4E83641D7DA5}"/>
          </ac:spMkLst>
        </pc:spChg>
        <pc:spChg chg="add del mod">
          <ac:chgData name="Shukufa Musayeva" userId="925d085fcd50c50b" providerId="LiveId" clId="{663F093A-0520-4A23-95EF-E12D90933AAF}" dt="2023-09-10T12:16:47.047" v="304" actId="478"/>
          <ac:spMkLst>
            <pc:docMk/>
            <pc:sldMk cId="1075191531" sldId="259"/>
            <ac:spMk id="7" creationId="{4779864E-B949-5ED7-4DD5-DAC0654AB9A9}"/>
          </ac:spMkLst>
        </pc:spChg>
        <pc:picChg chg="add mod">
          <ac:chgData name="Shukufa Musayeva" userId="925d085fcd50c50b" providerId="LiveId" clId="{663F093A-0520-4A23-95EF-E12D90933AAF}" dt="2023-09-18T05:49:50.430" v="2843" actId="1076"/>
          <ac:picMkLst>
            <pc:docMk/>
            <pc:sldMk cId="1075191531" sldId="259"/>
            <ac:picMk id="6" creationId="{8F6EBA2D-7C03-9CC3-7005-D45B473AD92B}"/>
          </ac:picMkLst>
        </pc:picChg>
      </pc:sldChg>
      <pc:sldChg chg="addSp delSp modSp mod">
        <pc:chgData name="Shukufa Musayeva" userId="925d085fcd50c50b" providerId="LiveId" clId="{663F093A-0520-4A23-95EF-E12D90933AAF}" dt="2023-09-18T06:20:21.915" v="2846"/>
        <pc:sldMkLst>
          <pc:docMk/>
          <pc:sldMk cId="654378070" sldId="260"/>
        </pc:sldMkLst>
        <pc:spChg chg="mod">
          <ac:chgData name="Shukufa Musayeva" userId="925d085fcd50c50b" providerId="LiveId" clId="{663F093A-0520-4A23-95EF-E12D90933AAF}" dt="2023-09-18T06:20:13.777" v="2845" actId="403"/>
          <ac:spMkLst>
            <pc:docMk/>
            <pc:sldMk cId="654378070" sldId="260"/>
            <ac:spMk id="2" creationId="{D6ADA307-D8CB-E4B2-954D-BBF6CBFA9DFE}"/>
          </ac:spMkLst>
        </pc:spChg>
        <pc:spChg chg="del">
          <ac:chgData name="Shukufa Musayeva" userId="925d085fcd50c50b" providerId="LiveId" clId="{663F093A-0520-4A23-95EF-E12D90933AAF}" dt="2023-09-10T01:08:01.057" v="86" actId="478"/>
          <ac:spMkLst>
            <pc:docMk/>
            <pc:sldMk cId="654378070" sldId="260"/>
            <ac:spMk id="3" creationId="{67B26958-AC46-1E50-0A39-94940C305A5E}"/>
          </ac:spMkLst>
        </pc:spChg>
        <pc:spChg chg="mod">
          <ac:chgData name="Shukufa Musayeva" userId="925d085fcd50c50b" providerId="LiveId" clId="{663F093A-0520-4A23-95EF-E12D90933AAF}" dt="2023-09-18T06:20:21.915" v="2846"/>
          <ac:spMkLst>
            <pc:docMk/>
            <pc:sldMk cId="654378070" sldId="260"/>
            <ac:spMk id="4" creationId="{00000000-0000-0000-0000-000000000000}"/>
          </ac:spMkLst>
        </pc:spChg>
        <pc:spChg chg="add del mod">
          <ac:chgData name="Shukufa Musayeva" userId="925d085fcd50c50b" providerId="LiveId" clId="{663F093A-0520-4A23-95EF-E12D90933AAF}" dt="2023-09-17T17:35:54.524" v="2765" actId="478"/>
          <ac:spMkLst>
            <pc:docMk/>
            <pc:sldMk cId="654378070" sldId="260"/>
            <ac:spMk id="5" creationId="{5792C379-8DA4-7BED-71C6-6D43348DC118}"/>
          </ac:spMkLst>
        </pc:spChg>
        <pc:spChg chg="add del mod">
          <ac:chgData name="Shukufa Musayeva" userId="925d085fcd50c50b" providerId="LiveId" clId="{663F093A-0520-4A23-95EF-E12D90933AAF}" dt="2023-09-17T17:35:57.919" v="2766" actId="478"/>
          <ac:spMkLst>
            <pc:docMk/>
            <pc:sldMk cId="654378070" sldId="260"/>
            <ac:spMk id="6" creationId="{A23B3239-CF88-6785-519C-05BC1EB86C89}"/>
          </ac:spMkLst>
        </pc:spChg>
        <pc:spChg chg="add del mod">
          <ac:chgData name="Shukufa Musayeva" userId="925d085fcd50c50b" providerId="LiveId" clId="{663F093A-0520-4A23-95EF-E12D90933AAF}" dt="2023-09-10T12:22:18.463" v="414"/>
          <ac:spMkLst>
            <pc:docMk/>
            <pc:sldMk cId="654378070" sldId="260"/>
            <ac:spMk id="9" creationId="{920C6C6A-8973-E73A-6100-1A456B2106C0}"/>
          </ac:spMkLst>
        </pc:spChg>
        <pc:graphicFrameChg chg="add del mod">
          <ac:chgData name="Shukufa Musayeva" userId="925d085fcd50c50b" providerId="LiveId" clId="{663F093A-0520-4A23-95EF-E12D90933AAF}" dt="2023-09-10T12:20:43.527" v="398"/>
          <ac:graphicFrameMkLst>
            <pc:docMk/>
            <pc:sldMk cId="654378070" sldId="260"/>
            <ac:graphicFrameMk id="7" creationId="{519D9805-95AA-75E6-83FB-586AF2C41E72}"/>
          </ac:graphicFrameMkLst>
        </pc:graphicFrameChg>
      </pc:sldChg>
      <pc:sldChg chg="addSp delSp modSp mod">
        <pc:chgData name="Shukufa Musayeva" userId="925d085fcd50c50b" providerId="LiveId" clId="{663F093A-0520-4A23-95EF-E12D90933AAF}" dt="2023-09-18T21:10:59.530" v="3452" actId="478"/>
        <pc:sldMkLst>
          <pc:docMk/>
          <pc:sldMk cId="1847406789" sldId="261"/>
        </pc:sldMkLst>
        <pc:spChg chg="mod">
          <ac:chgData name="Shukufa Musayeva" userId="925d085fcd50c50b" providerId="LiveId" clId="{663F093A-0520-4A23-95EF-E12D90933AAF}" dt="2023-09-18T06:20:32.161" v="2848"/>
          <ac:spMkLst>
            <pc:docMk/>
            <pc:sldMk cId="1847406789" sldId="261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8T06:22:42.279" v="2866" actId="14100"/>
          <ac:spMkLst>
            <pc:docMk/>
            <pc:sldMk cId="1847406789" sldId="261"/>
            <ac:spMk id="3" creationId="{00000000-0000-0000-0000-000000000000}"/>
          </ac:spMkLst>
        </pc:spChg>
        <pc:spChg chg="mod">
          <ac:chgData name="Shukufa Musayeva" userId="925d085fcd50c50b" providerId="LiveId" clId="{663F093A-0520-4A23-95EF-E12D90933AAF}" dt="2023-09-18T06:20:54.690" v="2853" actId="14100"/>
          <ac:spMkLst>
            <pc:docMk/>
            <pc:sldMk cId="1847406789" sldId="261"/>
            <ac:spMk id="4" creationId="{00000000-0000-0000-0000-000000000000}"/>
          </ac:spMkLst>
        </pc:spChg>
        <pc:spChg chg="mod">
          <ac:chgData name="Shukufa Musayeva" userId="925d085fcd50c50b" providerId="LiveId" clId="{663F093A-0520-4A23-95EF-E12D90933AAF}" dt="2023-09-18T06:21:59.404" v="2860" actId="1076"/>
          <ac:spMkLst>
            <pc:docMk/>
            <pc:sldMk cId="1847406789" sldId="261"/>
            <ac:spMk id="5" creationId="{00000000-0000-0000-0000-000000000000}"/>
          </ac:spMkLst>
        </pc:spChg>
        <pc:spChg chg="del">
          <ac:chgData name="Shukufa Musayeva" userId="925d085fcd50c50b" providerId="LiveId" clId="{663F093A-0520-4A23-95EF-E12D90933AAF}" dt="2023-09-17T17:36:03.950" v="2767" actId="478"/>
          <ac:spMkLst>
            <pc:docMk/>
            <pc:sldMk cId="1847406789" sldId="261"/>
            <ac:spMk id="6" creationId="{2BD8FCB0-9002-1678-FDFC-C89FA8649058}"/>
          </ac:spMkLst>
        </pc:spChg>
        <pc:spChg chg="del">
          <ac:chgData name="Shukufa Musayeva" userId="925d085fcd50c50b" providerId="LiveId" clId="{663F093A-0520-4A23-95EF-E12D90933AAF}" dt="2023-09-10T01:08:07.586" v="88" actId="478"/>
          <ac:spMkLst>
            <pc:docMk/>
            <pc:sldMk cId="1847406789" sldId="261"/>
            <ac:spMk id="6" creationId="{69B39987-0066-2F8A-0B09-4145363E997A}"/>
          </ac:spMkLst>
        </pc:spChg>
        <pc:spChg chg="add del mod">
          <ac:chgData name="Shukufa Musayeva" userId="925d085fcd50c50b" providerId="LiveId" clId="{663F093A-0520-4A23-95EF-E12D90933AAF}" dt="2023-09-18T21:10:59.530" v="3452" actId="478"/>
          <ac:spMkLst>
            <pc:docMk/>
            <pc:sldMk cId="1847406789" sldId="261"/>
            <ac:spMk id="8" creationId="{78895EB7-EFEC-615E-6CC0-19528011636E}"/>
          </ac:spMkLst>
        </pc:spChg>
        <pc:spChg chg="add del mod">
          <ac:chgData name="Shukufa Musayeva" userId="925d085fcd50c50b" providerId="LiveId" clId="{663F093A-0520-4A23-95EF-E12D90933AAF}" dt="2023-09-17T17:40:41.720" v="2835" actId="478"/>
          <ac:spMkLst>
            <pc:docMk/>
            <pc:sldMk cId="1847406789" sldId="261"/>
            <ac:spMk id="9" creationId="{710AE6EF-974C-F552-5CD7-2AA44C36B656}"/>
          </ac:spMkLst>
        </pc:spChg>
        <pc:spChg chg="mod">
          <ac:chgData name="Shukufa Musayeva" userId="925d085fcd50c50b" providerId="LiveId" clId="{663F093A-0520-4A23-95EF-E12D90933AAF}" dt="2023-09-18T06:23:04.293" v="2869" actId="1076"/>
          <ac:spMkLst>
            <pc:docMk/>
            <pc:sldMk cId="1847406789" sldId="261"/>
            <ac:spMk id="11" creationId="{00000000-0000-0000-0000-000000000000}"/>
          </ac:spMkLst>
        </pc:spChg>
        <pc:spChg chg="mod">
          <ac:chgData name="Shukufa Musayeva" userId="925d085fcd50c50b" providerId="LiveId" clId="{663F093A-0520-4A23-95EF-E12D90933AAF}" dt="2023-09-18T06:22:58.653" v="2868" actId="1076"/>
          <ac:spMkLst>
            <pc:docMk/>
            <pc:sldMk cId="1847406789" sldId="261"/>
            <ac:spMk id="12" creationId="{00000000-0000-0000-0000-000000000000}"/>
          </ac:spMkLst>
        </pc:spChg>
        <pc:spChg chg="del">
          <ac:chgData name="Shukufa Musayeva" userId="925d085fcd50c50b" providerId="LiveId" clId="{663F093A-0520-4A23-95EF-E12D90933AAF}" dt="2023-09-10T01:31:26.985" v="275" actId="478"/>
          <ac:spMkLst>
            <pc:docMk/>
            <pc:sldMk cId="1847406789" sldId="261"/>
            <ac:spMk id="13" creationId="{FC1392E7-ADE1-02A1-9EE6-C0D0AB47B48F}"/>
          </ac:spMkLst>
        </pc:spChg>
        <pc:spChg chg="add del mod">
          <ac:chgData name="Shukufa Musayeva" userId="925d085fcd50c50b" providerId="LiveId" clId="{663F093A-0520-4A23-95EF-E12D90933AAF}" dt="2023-09-17T17:36:05.724" v="2768" actId="478"/>
          <ac:spMkLst>
            <pc:docMk/>
            <pc:sldMk cId="1847406789" sldId="261"/>
            <ac:spMk id="14" creationId="{80179A31-BF41-092E-5CC0-3B727995E68C}"/>
          </ac:spMkLst>
        </pc:spChg>
        <pc:spChg chg="add del mod">
          <ac:chgData name="Shukufa Musayeva" userId="925d085fcd50c50b" providerId="LiveId" clId="{663F093A-0520-4A23-95EF-E12D90933AAF}" dt="2023-09-11T06:42:54.200" v="787" actId="478"/>
          <ac:spMkLst>
            <pc:docMk/>
            <pc:sldMk cId="1847406789" sldId="261"/>
            <ac:spMk id="16" creationId="{2219988A-3296-3AC7-3AD3-13773014D7D0}"/>
          </ac:spMkLst>
        </pc:spChg>
        <pc:spChg chg="mod">
          <ac:chgData name="Shukufa Musayeva" userId="925d085fcd50c50b" providerId="LiveId" clId="{663F093A-0520-4A23-95EF-E12D90933AAF}" dt="2023-09-18T06:23:07.393" v="2870" actId="1076"/>
          <ac:spMkLst>
            <pc:docMk/>
            <pc:sldMk cId="1847406789" sldId="261"/>
            <ac:spMk id="19" creationId="{00000000-0000-0000-0000-000000000000}"/>
          </ac:spMkLst>
        </pc:spChg>
        <pc:spChg chg="add del mod">
          <ac:chgData name="Shukufa Musayeva" userId="925d085fcd50c50b" providerId="LiveId" clId="{663F093A-0520-4A23-95EF-E12D90933AAF}" dt="2023-09-11T06:53:51.881" v="956" actId="478"/>
          <ac:spMkLst>
            <pc:docMk/>
            <pc:sldMk cId="1847406789" sldId="261"/>
            <ac:spMk id="20" creationId="{60CCA6F3-B250-FF45-0F46-FB9260B72B29}"/>
          </ac:spMkLst>
        </pc:spChg>
        <pc:spChg chg="mod">
          <ac:chgData name="Shukufa Musayeva" userId="925d085fcd50c50b" providerId="LiveId" clId="{663F093A-0520-4A23-95EF-E12D90933AAF}" dt="2023-09-18T06:22:54.078" v="2867" actId="1076"/>
          <ac:spMkLst>
            <pc:docMk/>
            <pc:sldMk cId="1847406789" sldId="261"/>
            <ac:spMk id="22" creationId="{00000000-0000-0000-0000-000000000000}"/>
          </ac:spMkLst>
        </pc:spChg>
        <pc:spChg chg="add del mod">
          <ac:chgData name="Shukufa Musayeva" userId="925d085fcd50c50b" providerId="LiveId" clId="{663F093A-0520-4A23-95EF-E12D90933AAF}" dt="2023-09-11T06:55:42.324" v="962" actId="478"/>
          <ac:spMkLst>
            <pc:docMk/>
            <pc:sldMk cId="1847406789" sldId="261"/>
            <ac:spMk id="25" creationId="{46AFE1C8-FC23-A6F5-743A-F4F7E3C6176D}"/>
          </ac:spMkLst>
        </pc:spChg>
        <pc:spChg chg="mod">
          <ac:chgData name="Shukufa Musayeva" userId="925d085fcd50c50b" providerId="LiveId" clId="{663F093A-0520-4A23-95EF-E12D90933AAF}" dt="2023-09-18T06:22:13.817" v="2861"/>
          <ac:spMkLst>
            <pc:docMk/>
            <pc:sldMk cId="1847406789" sldId="261"/>
            <ac:spMk id="48" creationId="{00000000-0000-0000-0000-000000000000}"/>
          </ac:spMkLst>
        </pc:spChg>
        <pc:cxnChg chg="mod">
          <ac:chgData name="Shukufa Musayeva" userId="925d085fcd50c50b" providerId="LiveId" clId="{663F093A-0520-4A23-95EF-E12D90933AAF}" dt="2023-09-18T06:23:04.293" v="2869" actId="1076"/>
          <ac:cxnSpMkLst>
            <pc:docMk/>
            <pc:sldMk cId="1847406789" sldId="261"/>
            <ac:cxnSpMk id="7" creationId="{00000000-0000-0000-0000-000000000000}"/>
          </ac:cxnSpMkLst>
        </pc:cxnChg>
        <pc:cxnChg chg="mod">
          <ac:chgData name="Shukufa Musayeva" userId="925d085fcd50c50b" providerId="LiveId" clId="{663F093A-0520-4A23-95EF-E12D90933AAF}" dt="2023-09-18T06:22:58.653" v="2868" actId="1076"/>
          <ac:cxnSpMkLst>
            <pc:docMk/>
            <pc:sldMk cId="1847406789" sldId="261"/>
            <ac:cxnSpMk id="10" creationId="{00000000-0000-0000-0000-000000000000}"/>
          </ac:cxnSpMkLst>
        </pc:cxnChg>
        <pc:cxnChg chg="mod">
          <ac:chgData name="Shukufa Musayeva" userId="925d085fcd50c50b" providerId="LiveId" clId="{663F093A-0520-4A23-95EF-E12D90933AAF}" dt="2023-09-18T06:23:07.393" v="2870" actId="1076"/>
          <ac:cxnSpMkLst>
            <pc:docMk/>
            <pc:sldMk cId="1847406789" sldId="261"/>
            <ac:cxnSpMk id="21" creationId="{00000000-0000-0000-0000-000000000000}"/>
          </ac:cxnSpMkLst>
        </pc:cxnChg>
        <pc:cxnChg chg="mod">
          <ac:chgData name="Shukufa Musayeva" userId="925d085fcd50c50b" providerId="LiveId" clId="{663F093A-0520-4A23-95EF-E12D90933AAF}" dt="2023-09-18T06:22:58.653" v="2868" actId="1076"/>
          <ac:cxnSpMkLst>
            <pc:docMk/>
            <pc:sldMk cId="1847406789" sldId="261"/>
            <ac:cxnSpMk id="29" creationId="{00000000-0000-0000-0000-000000000000}"/>
          </ac:cxnSpMkLst>
        </pc:cxnChg>
        <pc:cxnChg chg="mod">
          <ac:chgData name="Shukufa Musayeva" userId="925d085fcd50c50b" providerId="LiveId" clId="{663F093A-0520-4A23-95EF-E12D90933AAF}" dt="2023-09-11T06:53:42.042" v="954" actId="255"/>
          <ac:cxnSpMkLst>
            <pc:docMk/>
            <pc:sldMk cId="1847406789" sldId="261"/>
            <ac:cxnSpMk id="50" creationId="{00000000-0000-0000-0000-000000000000}"/>
          </ac:cxnSpMkLst>
        </pc:cxnChg>
        <pc:cxnChg chg="mod">
          <ac:chgData name="Shukufa Musayeva" userId="925d085fcd50c50b" providerId="LiveId" clId="{663F093A-0520-4A23-95EF-E12D90933AAF}" dt="2023-09-18T06:21:59.404" v="2860" actId="1076"/>
          <ac:cxnSpMkLst>
            <pc:docMk/>
            <pc:sldMk cId="1847406789" sldId="261"/>
            <ac:cxnSpMk id="55" creationId="{00000000-0000-0000-0000-000000000000}"/>
          </ac:cxnSpMkLst>
        </pc:cxnChg>
      </pc:sldChg>
      <pc:sldChg chg="addSp delSp modSp mod">
        <pc:chgData name="Shukufa Musayeva" userId="925d085fcd50c50b" providerId="LiveId" clId="{663F093A-0520-4A23-95EF-E12D90933AAF}" dt="2023-09-18T20:51:10.498" v="3451" actId="478"/>
        <pc:sldMkLst>
          <pc:docMk/>
          <pc:sldMk cId="0" sldId="270"/>
        </pc:sldMkLst>
        <pc:spChg chg="add del mod">
          <ac:chgData name="Shukufa Musayeva" userId="925d085fcd50c50b" providerId="LiveId" clId="{663F093A-0520-4A23-95EF-E12D90933AAF}" dt="2023-09-10T01:08:24.705" v="93" actId="478"/>
          <ac:spMkLst>
            <pc:docMk/>
            <pc:sldMk cId="0" sldId="270"/>
            <ac:spMk id="2" creationId="{5936E422-45D1-46FE-F1EE-B3B19990BD59}"/>
          </ac:spMkLst>
        </pc:spChg>
        <pc:spChg chg="mod">
          <ac:chgData name="Shukufa Musayeva" userId="925d085fcd50c50b" providerId="LiveId" clId="{663F093A-0520-4A23-95EF-E12D90933AAF}" dt="2023-09-18T06:33:01.839" v="2886" actId="113"/>
          <ac:spMkLst>
            <pc:docMk/>
            <pc:sldMk cId="0" sldId="270"/>
            <ac:spMk id="3" creationId="{00000000-0000-0000-0000-000000000000}"/>
          </ac:spMkLst>
        </pc:spChg>
        <pc:spChg chg="add del mod">
          <ac:chgData name="Shukufa Musayeva" userId="925d085fcd50c50b" providerId="LiveId" clId="{663F093A-0520-4A23-95EF-E12D90933AAF}" dt="2023-09-18T08:19:34.226" v="3428" actId="478"/>
          <ac:spMkLst>
            <pc:docMk/>
            <pc:sldMk cId="0" sldId="270"/>
            <ac:spMk id="4" creationId="{8797E910-226F-334F-4209-825CBD87FBE1}"/>
          </ac:spMkLst>
        </pc:spChg>
        <pc:spChg chg="mod">
          <ac:chgData name="Shukufa Musayeva" userId="925d085fcd50c50b" providerId="LiveId" clId="{663F093A-0520-4A23-95EF-E12D90933AAF}" dt="2023-09-18T06:33:01.839" v="2886" actId="113"/>
          <ac:spMkLst>
            <pc:docMk/>
            <pc:sldMk cId="0" sldId="270"/>
            <ac:spMk id="5" creationId="{00000000-0000-0000-0000-000000000000}"/>
          </ac:spMkLst>
        </pc:spChg>
        <pc:spChg chg="mod">
          <ac:chgData name="Shukufa Musayeva" userId="925d085fcd50c50b" providerId="LiveId" clId="{663F093A-0520-4A23-95EF-E12D90933AAF}" dt="2023-09-18T06:33:01.839" v="2886" actId="113"/>
          <ac:spMkLst>
            <pc:docMk/>
            <pc:sldMk cId="0" sldId="270"/>
            <ac:spMk id="6" creationId="{00000000-0000-0000-0000-000000000000}"/>
          </ac:spMkLst>
        </pc:spChg>
        <pc:spChg chg="mod">
          <ac:chgData name="Shukufa Musayeva" userId="925d085fcd50c50b" providerId="LiveId" clId="{663F093A-0520-4A23-95EF-E12D90933AAF}" dt="2023-09-18T06:33:01.839" v="2886" actId="113"/>
          <ac:spMkLst>
            <pc:docMk/>
            <pc:sldMk cId="0" sldId="270"/>
            <ac:spMk id="7" creationId="{00000000-0000-0000-0000-000000000000}"/>
          </ac:spMkLst>
        </pc:spChg>
        <pc:spChg chg="mod">
          <ac:chgData name="Shukufa Musayeva" userId="925d085fcd50c50b" providerId="LiveId" clId="{663F093A-0520-4A23-95EF-E12D90933AAF}" dt="2023-09-18T06:33:01.839" v="2886" actId="113"/>
          <ac:spMkLst>
            <pc:docMk/>
            <pc:sldMk cId="0" sldId="270"/>
            <ac:spMk id="8" creationId="{00000000-0000-0000-0000-000000000000}"/>
          </ac:spMkLst>
        </pc:spChg>
        <pc:spChg chg="add del mod">
          <ac:chgData name="Shukufa Musayeva" userId="925d085fcd50c50b" providerId="LiveId" clId="{663F093A-0520-4A23-95EF-E12D90933AAF}" dt="2023-09-17T17:40:38.449" v="2834" actId="478"/>
          <ac:spMkLst>
            <pc:docMk/>
            <pc:sldMk cId="0" sldId="270"/>
            <ac:spMk id="9" creationId="{F90DEE64-1028-D24E-F78F-126282EA6FF0}"/>
          </ac:spMkLst>
        </pc:spChg>
        <pc:spChg chg="del">
          <ac:chgData name="Shukufa Musayeva" userId="925d085fcd50c50b" providerId="LiveId" clId="{663F093A-0520-4A23-95EF-E12D90933AAF}" dt="2023-09-10T01:31:17.999" v="271" actId="478"/>
          <ac:spMkLst>
            <pc:docMk/>
            <pc:sldMk cId="0" sldId="270"/>
            <ac:spMk id="11" creationId="{9C7C319B-1E0B-C962-AA2B-F4EABDA9926C}"/>
          </ac:spMkLst>
        </pc:spChg>
        <pc:spChg chg="add del">
          <ac:chgData name="Shukufa Musayeva" userId="925d085fcd50c50b" providerId="LiveId" clId="{663F093A-0520-4A23-95EF-E12D90933AAF}" dt="2023-09-11T10:18:37.446" v="1262" actId="478"/>
          <ac:spMkLst>
            <pc:docMk/>
            <pc:sldMk cId="0" sldId="270"/>
            <ac:spMk id="11" creationId="{BBAB54F7-9974-486D-F3EF-C5E25CA07B88}"/>
          </ac:spMkLst>
        </pc:spChg>
        <pc:spChg chg="add del mod">
          <ac:chgData name="Shukufa Musayeva" userId="925d085fcd50c50b" providerId="LiveId" clId="{663F093A-0520-4A23-95EF-E12D90933AAF}" dt="2023-09-17T17:36:08.888" v="2770" actId="478"/>
          <ac:spMkLst>
            <pc:docMk/>
            <pc:sldMk cId="0" sldId="270"/>
            <ac:spMk id="12" creationId="{3557F890-3D3E-D698-A64B-2860619E0A32}"/>
          </ac:spMkLst>
        </pc:spChg>
        <pc:spChg chg="add del mod">
          <ac:chgData name="Shukufa Musayeva" userId="925d085fcd50c50b" providerId="LiveId" clId="{663F093A-0520-4A23-95EF-E12D90933AAF}" dt="2023-09-11T10:23:04.522" v="1446" actId="478"/>
          <ac:spMkLst>
            <pc:docMk/>
            <pc:sldMk cId="0" sldId="270"/>
            <ac:spMk id="14" creationId="{003FF48B-BEA3-144F-FB9D-AAA9A6BE5F5A}"/>
          </ac:spMkLst>
        </pc:spChg>
        <pc:spChg chg="del">
          <ac:chgData name="Shukufa Musayeva" userId="925d085fcd50c50b" providerId="LiveId" clId="{663F093A-0520-4A23-95EF-E12D90933AAF}" dt="2023-09-10T01:08:28.058" v="94" actId="478"/>
          <ac:spMkLst>
            <pc:docMk/>
            <pc:sldMk cId="0" sldId="270"/>
            <ac:spMk id="14" creationId="{86AC3E73-9AFC-9CAC-F0E9-93F656EA3FBC}"/>
          </ac:spMkLst>
        </pc:spChg>
        <pc:spChg chg="mod">
          <ac:chgData name="Shukufa Musayeva" userId="925d085fcd50c50b" providerId="LiveId" clId="{663F093A-0520-4A23-95EF-E12D90933AAF}" dt="2023-09-18T06:27:07.096" v="2879"/>
          <ac:spMkLst>
            <pc:docMk/>
            <pc:sldMk cId="0" sldId="270"/>
            <ac:spMk id="15" creationId="{BF29CBCA-288D-AB5A-0320-F329970B7C60}"/>
          </ac:spMkLst>
        </pc:spChg>
        <pc:spChg chg="add del mod">
          <ac:chgData name="Shukufa Musayeva" userId="925d085fcd50c50b" providerId="LiveId" clId="{663F093A-0520-4A23-95EF-E12D90933AAF}" dt="2023-09-18T20:51:10.498" v="3451" actId="478"/>
          <ac:spMkLst>
            <pc:docMk/>
            <pc:sldMk cId="0" sldId="270"/>
            <ac:spMk id="18" creationId="{28552EE4-F28E-DA13-B32B-E1AE5ED94E6B}"/>
          </ac:spMkLst>
        </pc:spChg>
        <pc:cxnChg chg="mod">
          <ac:chgData name="Shukufa Musayeva" userId="925d085fcd50c50b" providerId="LiveId" clId="{663F093A-0520-4A23-95EF-E12D90933AAF}" dt="2023-09-18T06:32:55.950" v="2882" actId="404"/>
          <ac:cxnSpMkLst>
            <pc:docMk/>
            <pc:sldMk cId="0" sldId="270"/>
            <ac:cxnSpMk id="10" creationId="{00000000-0000-0000-0000-000000000000}"/>
          </ac:cxnSpMkLst>
        </pc:cxnChg>
        <pc:cxnChg chg="mod">
          <ac:chgData name="Shukufa Musayeva" userId="925d085fcd50c50b" providerId="LiveId" clId="{663F093A-0520-4A23-95EF-E12D90933AAF}" dt="2023-09-18T06:32:55.950" v="2882" actId="404"/>
          <ac:cxnSpMkLst>
            <pc:docMk/>
            <pc:sldMk cId="0" sldId="270"/>
            <ac:cxnSpMk id="17" creationId="{00000000-0000-0000-0000-000000000000}"/>
          </ac:cxnSpMkLst>
        </pc:cxnChg>
        <pc:cxnChg chg="mod">
          <ac:chgData name="Shukufa Musayeva" userId="925d085fcd50c50b" providerId="LiveId" clId="{663F093A-0520-4A23-95EF-E12D90933AAF}" dt="2023-09-18T06:32:55.950" v="2882" actId="404"/>
          <ac:cxnSpMkLst>
            <pc:docMk/>
            <pc:sldMk cId="0" sldId="270"/>
            <ac:cxnSpMk id="27" creationId="{00000000-0000-0000-0000-000000000000}"/>
          </ac:cxnSpMkLst>
        </pc:cxnChg>
        <pc:cxnChg chg="mod">
          <ac:chgData name="Shukufa Musayeva" userId="925d085fcd50c50b" providerId="LiveId" clId="{663F093A-0520-4A23-95EF-E12D90933AAF}" dt="2023-09-18T06:32:55.950" v="2882" actId="404"/>
          <ac:cxnSpMkLst>
            <pc:docMk/>
            <pc:sldMk cId="0" sldId="270"/>
            <ac:cxnSpMk id="31" creationId="{00000000-0000-0000-0000-000000000000}"/>
          </ac:cxnSpMkLst>
        </pc:cxnChg>
      </pc:sldChg>
      <pc:sldChg chg="addSp delSp modSp mod">
        <pc:chgData name="Shukufa Musayeva" userId="925d085fcd50c50b" providerId="LiveId" clId="{663F093A-0520-4A23-95EF-E12D90933AAF}" dt="2023-09-18T08:19:29.397" v="3427" actId="478"/>
        <pc:sldMkLst>
          <pc:docMk/>
          <pc:sldMk cId="2417158581" sldId="271"/>
        </pc:sldMkLst>
        <pc:spChg chg="mod">
          <ac:chgData name="Shukufa Musayeva" userId="925d085fcd50c50b" providerId="LiveId" clId="{663F093A-0520-4A23-95EF-E12D90933AAF}" dt="2023-09-18T06:33:19.398" v="2889" actId="403"/>
          <ac:spMkLst>
            <pc:docMk/>
            <pc:sldMk cId="2417158581" sldId="271"/>
            <ac:spMk id="2" creationId="{D6ADA307-D8CB-E4B2-954D-BBF6CBFA9DFE}"/>
          </ac:spMkLst>
        </pc:spChg>
        <pc:spChg chg="del">
          <ac:chgData name="Shukufa Musayeva" userId="925d085fcd50c50b" providerId="LiveId" clId="{663F093A-0520-4A23-95EF-E12D90933AAF}" dt="2023-09-11T10:32:48.508" v="1594" actId="478"/>
          <ac:spMkLst>
            <pc:docMk/>
            <pc:sldMk cId="2417158581" sldId="271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08:34.661" v="96" actId="478"/>
          <ac:spMkLst>
            <pc:docMk/>
            <pc:sldMk cId="2417158581" sldId="271"/>
            <ac:spMk id="4" creationId="{D57BC296-2D85-7291-43B7-6481C0011C07}"/>
          </ac:spMkLst>
        </pc:spChg>
        <pc:spChg chg="add del mod">
          <ac:chgData name="Shukufa Musayeva" userId="925d085fcd50c50b" providerId="LiveId" clId="{663F093A-0520-4A23-95EF-E12D90933AAF}" dt="2023-09-18T08:19:29.397" v="3427" actId="478"/>
          <ac:spMkLst>
            <pc:docMk/>
            <pc:sldMk cId="2417158581" sldId="271"/>
            <ac:spMk id="5" creationId="{4FFB8F65-A6B5-61BB-F132-EBF2D5F71A3F}"/>
          </ac:spMkLst>
        </pc:spChg>
        <pc:spChg chg="add del mod">
          <ac:chgData name="Shukufa Musayeva" userId="925d085fcd50c50b" providerId="LiveId" clId="{663F093A-0520-4A23-95EF-E12D90933AAF}" dt="2023-09-17T17:36:09.939" v="2771" actId="478"/>
          <ac:spMkLst>
            <pc:docMk/>
            <pc:sldMk cId="2417158581" sldId="271"/>
            <ac:spMk id="6" creationId="{A446E115-F48D-76E1-EDC5-CF1A26685A57}"/>
          </ac:spMkLst>
        </pc:spChg>
        <pc:spChg chg="add mod">
          <ac:chgData name="Shukufa Musayeva" userId="925d085fcd50c50b" providerId="LiveId" clId="{663F093A-0520-4A23-95EF-E12D90933AAF}" dt="2023-09-18T06:34:39.560" v="2895" actId="20577"/>
          <ac:spMkLst>
            <pc:docMk/>
            <pc:sldMk cId="2417158581" sldId="271"/>
            <ac:spMk id="7" creationId="{288011EC-4BC4-4778-A297-CD61573A7FBF}"/>
          </ac:spMkLst>
        </pc:spChg>
        <pc:spChg chg="add del mod">
          <ac:chgData name="Shukufa Musayeva" userId="925d085fcd50c50b" providerId="LiveId" clId="{663F093A-0520-4A23-95EF-E12D90933AAF}" dt="2023-09-11T10:32:50.609" v="1595" actId="478"/>
          <ac:spMkLst>
            <pc:docMk/>
            <pc:sldMk cId="2417158581" sldId="271"/>
            <ac:spMk id="9" creationId="{471FF5C6-72B5-05D6-68A2-D19674D00E37}"/>
          </ac:spMkLst>
        </pc:spChg>
        <pc:picChg chg="add del mod modCrop">
          <ac:chgData name="Shukufa Musayeva" userId="925d085fcd50c50b" providerId="LiveId" clId="{663F093A-0520-4A23-95EF-E12D90933AAF}" dt="2023-09-18T08:16:47.759" v="3422" actId="478"/>
          <ac:picMkLst>
            <pc:docMk/>
            <pc:sldMk cId="2417158581" sldId="271"/>
            <ac:picMk id="3" creationId="{40FD4136-8005-D77D-D766-A854B0B396D7}"/>
          </ac:picMkLst>
        </pc:picChg>
        <pc:picChg chg="add mod">
          <ac:chgData name="Shukufa Musayeva" userId="925d085fcd50c50b" providerId="LiveId" clId="{663F093A-0520-4A23-95EF-E12D90933AAF}" dt="2023-09-18T08:19:17.649" v="3426" actId="14100"/>
          <ac:picMkLst>
            <pc:docMk/>
            <pc:sldMk cId="2417158581" sldId="271"/>
            <ac:picMk id="8" creationId="{D80D6444-461E-4678-B9F4-E2BFC53B616D}"/>
          </ac:picMkLst>
        </pc:picChg>
      </pc:sldChg>
      <pc:sldChg chg="addSp delSp modSp mod">
        <pc:chgData name="Shukufa Musayeva" userId="925d085fcd50c50b" providerId="LiveId" clId="{663F093A-0520-4A23-95EF-E12D90933AAF}" dt="2023-09-18T08:16:34.259" v="3420" actId="478"/>
        <pc:sldMkLst>
          <pc:docMk/>
          <pc:sldMk cId="1682987648" sldId="272"/>
        </pc:sldMkLst>
        <pc:spChg chg="mod">
          <ac:chgData name="Shukufa Musayeva" userId="925d085fcd50c50b" providerId="LiveId" clId="{663F093A-0520-4A23-95EF-E12D90933AAF}" dt="2023-09-18T06:34:54.156" v="2898"/>
          <ac:spMkLst>
            <pc:docMk/>
            <pc:sldMk cId="1682987648" sldId="272"/>
            <ac:spMk id="2" creationId="{D6ADA307-D8CB-E4B2-954D-BBF6CBFA9DFE}"/>
          </ac:spMkLst>
        </pc:spChg>
        <pc:spChg chg="del">
          <ac:chgData name="Shukufa Musayeva" userId="925d085fcd50c50b" providerId="LiveId" clId="{663F093A-0520-4A23-95EF-E12D90933AAF}" dt="2023-09-11T10:51:48.609" v="1686" actId="478"/>
          <ac:spMkLst>
            <pc:docMk/>
            <pc:sldMk cId="1682987648" sldId="272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08:42.643" v="98" actId="478"/>
          <ac:spMkLst>
            <pc:docMk/>
            <pc:sldMk cId="1682987648" sldId="272"/>
            <ac:spMk id="4" creationId="{60CDA38C-66C0-1EA3-9343-77826DE83293}"/>
          </ac:spMkLst>
        </pc:spChg>
        <pc:spChg chg="add del mod">
          <ac:chgData name="Shukufa Musayeva" userId="925d085fcd50c50b" providerId="LiveId" clId="{663F093A-0520-4A23-95EF-E12D90933AAF}" dt="2023-09-17T17:36:16.175" v="2773" actId="478"/>
          <ac:spMkLst>
            <pc:docMk/>
            <pc:sldMk cId="1682987648" sldId="272"/>
            <ac:spMk id="5" creationId="{D416B4B3-9A26-0046-D763-7EEBF033ADAE}"/>
          </ac:spMkLst>
        </pc:spChg>
        <pc:spChg chg="add del mod">
          <ac:chgData name="Shukufa Musayeva" userId="925d085fcd50c50b" providerId="LiveId" clId="{663F093A-0520-4A23-95EF-E12D90933AAF}" dt="2023-09-17T17:36:11.799" v="2772" actId="478"/>
          <ac:spMkLst>
            <pc:docMk/>
            <pc:sldMk cId="1682987648" sldId="272"/>
            <ac:spMk id="6" creationId="{47BABD08-09B5-224F-5293-579CD0282671}"/>
          </ac:spMkLst>
        </pc:spChg>
        <pc:spChg chg="add mod">
          <ac:chgData name="Shukufa Musayeva" userId="925d085fcd50c50b" providerId="LiveId" clId="{663F093A-0520-4A23-95EF-E12D90933AAF}" dt="2023-09-18T08:11:32.709" v="3416" actId="403"/>
          <ac:spMkLst>
            <pc:docMk/>
            <pc:sldMk cId="1682987648" sldId="272"/>
            <ac:spMk id="7" creationId="{C56E5655-869C-4934-84C2-5AB6230B9576}"/>
          </ac:spMkLst>
        </pc:spChg>
        <pc:spChg chg="add del mod">
          <ac:chgData name="Shukufa Musayeva" userId="925d085fcd50c50b" providerId="LiveId" clId="{663F093A-0520-4A23-95EF-E12D90933AAF}" dt="2023-09-11T10:51:51.249" v="1687" actId="478"/>
          <ac:spMkLst>
            <pc:docMk/>
            <pc:sldMk cId="1682987648" sldId="272"/>
            <ac:spMk id="9" creationId="{7AA94F4C-BC8F-E202-FF46-AC24CD53FE7A}"/>
          </ac:spMkLst>
        </pc:spChg>
        <pc:picChg chg="add del mod">
          <ac:chgData name="Shukufa Musayeva" userId="925d085fcd50c50b" providerId="LiveId" clId="{663F093A-0520-4A23-95EF-E12D90933AAF}" dt="2023-09-18T08:16:34.259" v="3420" actId="478"/>
          <ac:picMkLst>
            <pc:docMk/>
            <pc:sldMk cId="1682987648" sldId="272"/>
            <ac:picMk id="4" creationId="{FA51679D-A96D-F52D-4685-7122B486920D}"/>
          </ac:picMkLst>
        </pc:picChg>
      </pc:sldChg>
      <pc:sldChg chg="addSp delSp modSp mod">
        <pc:chgData name="Shukufa Musayeva" userId="925d085fcd50c50b" providerId="LiveId" clId="{663F093A-0520-4A23-95EF-E12D90933AAF}" dt="2023-09-18T08:20:47.535" v="3436" actId="1076"/>
        <pc:sldMkLst>
          <pc:docMk/>
          <pc:sldMk cId="2772297199" sldId="273"/>
        </pc:sldMkLst>
        <pc:spChg chg="del">
          <ac:chgData name="Shukufa Musayeva" userId="925d085fcd50c50b" providerId="LiveId" clId="{663F093A-0520-4A23-95EF-E12D90933AAF}" dt="2023-09-11T10:53:13.165" v="1698" actId="478"/>
          <ac:spMkLst>
            <pc:docMk/>
            <pc:sldMk cId="2772297199" sldId="273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8T08:09:27.053" v="3415"/>
          <ac:spMkLst>
            <pc:docMk/>
            <pc:sldMk cId="2772297199" sldId="273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08:55.325" v="100" actId="478"/>
          <ac:spMkLst>
            <pc:docMk/>
            <pc:sldMk cId="2772297199" sldId="273"/>
            <ac:spMk id="4" creationId="{05D378EB-7F43-64C7-35D2-3FD15501B353}"/>
          </ac:spMkLst>
        </pc:spChg>
        <pc:spChg chg="add del mod">
          <ac:chgData name="Shukufa Musayeva" userId="925d085fcd50c50b" providerId="LiveId" clId="{663F093A-0520-4A23-95EF-E12D90933AAF}" dt="2023-09-17T17:36:19.618" v="2774" actId="478"/>
          <ac:spMkLst>
            <pc:docMk/>
            <pc:sldMk cId="2772297199" sldId="273"/>
            <ac:spMk id="5" creationId="{82A33F99-0C9A-E064-B428-C782A1AF121C}"/>
          </ac:spMkLst>
        </pc:spChg>
        <pc:spChg chg="add del mod">
          <ac:chgData name="Shukufa Musayeva" userId="925d085fcd50c50b" providerId="LiveId" clId="{663F093A-0520-4A23-95EF-E12D90933AAF}" dt="2023-09-17T17:40:34.056" v="2833" actId="478"/>
          <ac:spMkLst>
            <pc:docMk/>
            <pc:sldMk cId="2772297199" sldId="273"/>
            <ac:spMk id="6" creationId="{CF3CBF4A-2DBC-E638-4413-2DEDF6FED6E3}"/>
          </ac:spMkLst>
        </pc:spChg>
        <pc:spChg chg="add del mod">
          <ac:chgData name="Shukufa Musayeva" userId="925d085fcd50c50b" providerId="LiveId" clId="{663F093A-0520-4A23-95EF-E12D90933AAF}" dt="2023-09-11T10:53:22.508" v="1699"/>
          <ac:spMkLst>
            <pc:docMk/>
            <pc:sldMk cId="2772297199" sldId="273"/>
            <ac:spMk id="7" creationId="{55AA2C8A-6C7B-BB82-F864-E50DED26F363}"/>
          </ac:spMkLst>
        </pc:spChg>
        <pc:spChg chg="add mod">
          <ac:chgData name="Shukufa Musayeva" userId="925d085fcd50c50b" providerId="LiveId" clId="{663F093A-0520-4A23-95EF-E12D90933AAF}" dt="2023-09-18T06:41:13.293" v="2905"/>
          <ac:spMkLst>
            <pc:docMk/>
            <pc:sldMk cId="2772297199" sldId="273"/>
            <ac:spMk id="8" creationId="{60D9FFF5-8A74-8A66-6EAA-B8E86AA9B596}"/>
          </ac:spMkLst>
        </pc:spChg>
        <pc:spChg chg="add del mod">
          <ac:chgData name="Shukufa Musayeva" userId="925d085fcd50c50b" providerId="LiveId" clId="{663F093A-0520-4A23-95EF-E12D90933AAF}" dt="2023-09-11T10:54:47.018" v="1728" actId="478"/>
          <ac:spMkLst>
            <pc:docMk/>
            <pc:sldMk cId="2772297199" sldId="273"/>
            <ac:spMk id="10" creationId="{A77E40B1-DD27-4D28-D69F-039726E3EFD7}"/>
          </ac:spMkLst>
        </pc:spChg>
        <pc:picChg chg="add del">
          <ac:chgData name="Shukufa Musayeva" userId="925d085fcd50c50b" providerId="LiveId" clId="{663F093A-0520-4A23-95EF-E12D90933AAF}" dt="2023-09-18T07:56:09.847" v="3337" actId="478"/>
          <ac:picMkLst>
            <pc:docMk/>
            <pc:sldMk cId="2772297199" sldId="273"/>
            <ac:picMk id="2" creationId="{9F107080-64B4-3283-1BDF-E03CF09C8F13}"/>
          </ac:picMkLst>
        </pc:picChg>
        <pc:picChg chg="add mod">
          <ac:chgData name="Shukufa Musayeva" userId="925d085fcd50c50b" providerId="LiveId" clId="{663F093A-0520-4A23-95EF-E12D90933AAF}" dt="2023-09-18T08:20:47.535" v="3436" actId="1076"/>
          <ac:picMkLst>
            <pc:docMk/>
            <pc:sldMk cId="2772297199" sldId="273"/>
            <ac:picMk id="4" creationId="{E94426AC-A79C-F927-FE7E-012880F7F519}"/>
          </ac:picMkLst>
        </pc:picChg>
      </pc:sldChg>
      <pc:sldChg chg="addSp delSp modSp mod">
        <pc:chgData name="Shukufa Musayeva" userId="925d085fcd50c50b" providerId="LiveId" clId="{663F093A-0520-4A23-95EF-E12D90933AAF}" dt="2023-09-18T08:09:02.027" v="3414" actId="478"/>
        <pc:sldMkLst>
          <pc:docMk/>
          <pc:sldMk cId="2753096818" sldId="274"/>
        </pc:sldMkLst>
        <pc:spChg chg="mod">
          <ac:chgData name="Shukufa Musayeva" userId="925d085fcd50c50b" providerId="LiveId" clId="{663F093A-0520-4A23-95EF-E12D90933AAF}" dt="2023-09-18T06:41:27.615" v="2909" actId="403"/>
          <ac:spMkLst>
            <pc:docMk/>
            <pc:sldMk cId="2753096818" sldId="274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8T06:41:54.260" v="2913" actId="14100"/>
          <ac:spMkLst>
            <pc:docMk/>
            <pc:sldMk cId="2753096818" sldId="274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09:02.564" v="102" actId="478"/>
          <ac:spMkLst>
            <pc:docMk/>
            <pc:sldMk cId="2753096818" sldId="274"/>
            <ac:spMk id="4" creationId="{ED2B0EFF-CD74-9B9F-4A34-1AE6EBFC5047}"/>
          </ac:spMkLst>
        </pc:spChg>
        <pc:spChg chg="add del mod">
          <ac:chgData name="Shukufa Musayeva" userId="925d085fcd50c50b" providerId="LiveId" clId="{663F093A-0520-4A23-95EF-E12D90933AAF}" dt="2023-09-17T17:36:22.682" v="2775" actId="478"/>
          <ac:spMkLst>
            <pc:docMk/>
            <pc:sldMk cId="2753096818" sldId="274"/>
            <ac:spMk id="5" creationId="{3B7B2E33-6DA8-5B17-43B8-C5C7CBC6A17C}"/>
          </ac:spMkLst>
        </pc:spChg>
        <pc:spChg chg="add del mod">
          <ac:chgData name="Shukufa Musayeva" userId="925d085fcd50c50b" providerId="LiveId" clId="{663F093A-0520-4A23-95EF-E12D90933AAF}" dt="2023-09-17T17:36:24.885" v="2776" actId="478"/>
          <ac:spMkLst>
            <pc:docMk/>
            <pc:sldMk cId="2753096818" sldId="274"/>
            <ac:spMk id="6" creationId="{F6654FC3-475A-5EE3-4F0A-72F38B0FCC6E}"/>
          </ac:spMkLst>
        </pc:spChg>
        <pc:spChg chg="add del mod">
          <ac:chgData name="Shukufa Musayeva" userId="925d085fcd50c50b" providerId="LiveId" clId="{663F093A-0520-4A23-95EF-E12D90933AAF}" dt="2023-09-11T11:08:33.190" v="1952" actId="478"/>
          <ac:spMkLst>
            <pc:docMk/>
            <pc:sldMk cId="2753096818" sldId="274"/>
            <ac:spMk id="7" creationId="{4609E322-52BA-E5F3-E611-57DD8335A2B6}"/>
          </ac:spMkLst>
        </pc:spChg>
        <pc:graphicFrameChg chg="add del mod">
          <ac:chgData name="Shukufa Musayeva" userId="925d085fcd50c50b" providerId="LiveId" clId="{663F093A-0520-4A23-95EF-E12D90933AAF}" dt="2023-09-11T11:07:04.232" v="1893"/>
          <ac:graphicFrameMkLst>
            <pc:docMk/>
            <pc:sldMk cId="2753096818" sldId="274"/>
            <ac:graphicFrameMk id="8" creationId="{9BEA4F67-2DB4-60F8-9AC9-FAD64CC57538}"/>
          </ac:graphicFrameMkLst>
        </pc:graphicFrameChg>
        <pc:picChg chg="add del mod">
          <ac:chgData name="Shukufa Musayeva" userId="925d085fcd50c50b" providerId="LiveId" clId="{663F093A-0520-4A23-95EF-E12D90933AAF}" dt="2023-09-18T08:00:50.725" v="3370" actId="21"/>
          <ac:picMkLst>
            <pc:docMk/>
            <pc:sldMk cId="2753096818" sldId="274"/>
            <ac:picMk id="4" creationId="{CDF449D3-FA7C-D0D2-5A08-D5BDC1EF0F42}"/>
          </ac:picMkLst>
        </pc:picChg>
        <pc:picChg chg="add del mod">
          <ac:chgData name="Shukufa Musayeva" userId="925d085fcd50c50b" providerId="LiveId" clId="{663F093A-0520-4A23-95EF-E12D90933AAF}" dt="2023-09-18T08:09:02.027" v="3414" actId="478"/>
          <ac:picMkLst>
            <pc:docMk/>
            <pc:sldMk cId="2753096818" sldId="274"/>
            <ac:picMk id="7" creationId="{34D1A5EE-1951-73E1-6F2C-3AD42689B9C6}"/>
          </ac:picMkLst>
        </pc:picChg>
      </pc:sldChg>
      <pc:sldChg chg="addSp delSp modSp mod">
        <pc:chgData name="Shukufa Musayeva" userId="925d085fcd50c50b" providerId="LiveId" clId="{663F093A-0520-4A23-95EF-E12D90933AAF}" dt="2023-09-18T21:11:26.732" v="3455" actId="478"/>
        <pc:sldMkLst>
          <pc:docMk/>
          <pc:sldMk cId="1079146458" sldId="275"/>
        </pc:sldMkLst>
        <pc:spChg chg="mod">
          <ac:chgData name="Shukufa Musayeva" userId="925d085fcd50c50b" providerId="LiveId" clId="{663F093A-0520-4A23-95EF-E12D90933AAF}" dt="2023-09-18T08:08:37.512" v="3410"/>
          <ac:spMkLst>
            <pc:docMk/>
            <pc:sldMk cId="1079146458" sldId="275"/>
            <ac:spMk id="2" creationId="{D6ADA307-D8CB-E4B2-954D-BBF6CBFA9DFE}"/>
          </ac:spMkLst>
        </pc:spChg>
        <pc:spChg chg="del">
          <ac:chgData name="Shukufa Musayeva" userId="925d085fcd50c50b" providerId="LiveId" clId="{663F093A-0520-4A23-95EF-E12D90933AAF}" dt="2023-09-11T11:22:35.890" v="1990" actId="478"/>
          <ac:spMkLst>
            <pc:docMk/>
            <pc:sldMk cId="1079146458" sldId="275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09:10.907" v="104" actId="478"/>
          <ac:spMkLst>
            <pc:docMk/>
            <pc:sldMk cId="1079146458" sldId="275"/>
            <ac:spMk id="4" creationId="{00ED2048-DF42-3F8B-433A-B222BC73410B}"/>
          </ac:spMkLst>
        </pc:spChg>
        <pc:spChg chg="add del mod">
          <ac:chgData name="Shukufa Musayeva" userId="925d085fcd50c50b" providerId="LiveId" clId="{663F093A-0520-4A23-95EF-E12D90933AAF}" dt="2023-09-18T21:11:26.732" v="3455" actId="478"/>
          <ac:spMkLst>
            <pc:docMk/>
            <pc:sldMk cId="1079146458" sldId="275"/>
            <ac:spMk id="5" creationId="{ACCC8A70-80A9-4526-2ED2-66199AF4A253}"/>
          </ac:spMkLst>
        </pc:spChg>
        <pc:spChg chg="add del mod">
          <ac:chgData name="Shukufa Musayeva" userId="925d085fcd50c50b" providerId="LiveId" clId="{663F093A-0520-4A23-95EF-E12D90933AAF}" dt="2023-09-17T17:36:27.287" v="2777" actId="478"/>
          <ac:spMkLst>
            <pc:docMk/>
            <pc:sldMk cId="1079146458" sldId="275"/>
            <ac:spMk id="6" creationId="{22127CE7-FAF6-E08A-2B92-F8BDD427DE1C}"/>
          </ac:spMkLst>
        </pc:spChg>
        <pc:spChg chg="add mod">
          <ac:chgData name="Shukufa Musayeva" userId="925d085fcd50c50b" providerId="LiveId" clId="{663F093A-0520-4A23-95EF-E12D90933AAF}" dt="2023-09-18T08:29:28.565" v="3449" actId="20577"/>
          <ac:spMkLst>
            <pc:docMk/>
            <pc:sldMk cId="1079146458" sldId="275"/>
            <ac:spMk id="7" creationId="{DC551859-27F3-BDD5-870D-48C8059429BB}"/>
          </ac:spMkLst>
        </pc:spChg>
        <pc:spChg chg="add del mod">
          <ac:chgData name="Shukufa Musayeva" userId="925d085fcd50c50b" providerId="LiveId" clId="{663F093A-0520-4A23-95EF-E12D90933AAF}" dt="2023-09-11T11:22:37.457" v="1991" actId="478"/>
          <ac:spMkLst>
            <pc:docMk/>
            <pc:sldMk cId="1079146458" sldId="275"/>
            <ac:spMk id="9" creationId="{DA84816D-7583-FE07-9943-52951138D05C}"/>
          </ac:spMkLst>
        </pc:spChg>
        <pc:picChg chg="add del">
          <ac:chgData name="Shukufa Musayeva" userId="925d085fcd50c50b" providerId="LiveId" clId="{663F093A-0520-4A23-95EF-E12D90933AAF}" dt="2023-09-18T07:56:21.928" v="3339" actId="478"/>
          <ac:picMkLst>
            <pc:docMk/>
            <pc:sldMk cId="1079146458" sldId="275"/>
            <ac:picMk id="3" creationId="{4AF24AF6-3453-1709-51F3-AC0F6915E85F}"/>
          </ac:picMkLst>
        </pc:picChg>
      </pc:sldChg>
      <pc:sldChg chg="addSp delSp modSp mod">
        <pc:chgData name="Shukufa Musayeva" userId="925d085fcd50c50b" providerId="LiveId" clId="{663F093A-0520-4A23-95EF-E12D90933AAF}" dt="2023-09-18T21:11:12.614" v="3454" actId="478"/>
        <pc:sldMkLst>
          <pc:docMk/>
          <pc:sldMk cId="3290620826" sldId="276"/>
        </pc:sldMkLst>
        <pc:spChg chg="mod">
          <ac:chgData name="Shukufa Musayeva" userId="925d085fcd50c50b" providerId="LiveId" clId="{663F093A-0520-4A23-95EF-E12D90933AAF}" dt="2023-09-18T08:08:22.539" v="3406" actId="403"/>
          <ac:spMkLst>
            <pc:docMk/>
            <pc:sldMk cId="3290620826" sldId="276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8T08:08:31.277" v="3408"/>
          <ac:spMkLst>
            <pc:docMk/>
            <pc:sldMk cId="3290620826" sldId="276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09:17.558" v="106" actId="478"/>
          <ac:spMkLst>
            <pc:docMk/>
            <pc:sldMk cId="3290620826" sldId="276"/>
            <ac:spMk id="4" creationId="{2919623A-3A94-1D44-E107-A9B543F910DB}"/>
          </ac:spMkLst>
        </pc:spChg>
        <pc:spChg chg="add del mod">
          <ac:chgData name="Shukufa Musayeva" userId="925d085fcd50c50b" providerId="LiveId" clId="{663F093A-0520-4A23-95EF-E12D90933AAF}" dt="2023-09-18T21:11:12.614" v="3454" actId="478"/>
          <ac:spMkLst>
            <pc:docMk/>
            <pc:sldMk cId="3290620826" sldId="276"/>
            <ac:spMk id="5" creationId="{D4EE644D-185E-858B-EFD0-27A37E96AE74}"/>
          </ac:spMkLst>
        </pc:spChg>
        <pc:spChg chg="add del mod">
          <ac:chgData name="Shukufa Musayeva" userId="925d085fcd50c50b" providerId="LiveId" clId="{663F093A-0520-4A23-95EF-E12D90933AAF}" dt="2023-09-17T17:36:29.766" v="2778" actId="478"/>
          <ac:spMkLst>
            <pc:docMk/>
            <pc:sldMk cId="3290620826" sldId="276"/>
            <ac:spMk id="6" creationId="{54833819-2A53-3B1D-0C44-BEFDAAEF7B59}"/>
          </ac:spMkLst>
        </pc:spChg>
        <pc:picChg chg="add del">
          <ac:chgData name="Shukufa Musayeva" userId="925d085fcd50c50b" providerId="LiveId" clId="{663F093A-0520-4A23-95EF-E12D90933AAF}" dt="2023-09-18T07:56:32.447" v="3341" actId="478"/>
          <ac:picMkLst>
            <pc:docMk/>
            <pc:sldMk cId="3290620826" sldId="276"/>
            <ac:picMk id="4" creationId="{AFA00834-0134-DD09-BF34-3A05B9D07892}"/>
          </ac:picMkLst>
        </pc:picChg>
      </pc:sldChg>
      <pc:sldChg chg="addSp delSp modSp mod">
        <pc:chgData name="Shukufa Musayeva" userId="925d085fcd50c50b" providerId="LiveId" clId="{663F093A-0520-4A23-95EF-E12D90933AAF}" dt="2023-09-18T08:29:10.831" v="3448" actId="478"/>
        <pc:sldMkLst>
          <pc:docMk/>
          <pc:sldMk cId="4180653617" sldId="277"/>
        </pc:sldMkLst>
        <pc:spChg chg="mod">
          <ac:chgData name="Shukufa Musayeva" userId="925d085fcd50c50b" providerId="LiveId" clId="{663F093A-0520-4A23-95EF-E12D90933AAF}" dt="2023-09-18T08:03:24.730" v="3389"/>
          <ac:spMkLst>
            <pc:docMk/>
            <pc:sldMk cId="4180653617" sldId="277"/>
            <ac:spMk id="2" creationId="{D6ADA307-D8CB-E4B2-954D-BBF6CBFA9DFE}"/>
          </ac:spMkLst>
        </pc:spChg>
        <pc:spChg chg="del">
          <ac:chgData name="Shukufa Musayeva" userId="925d085fcd50c50b" providerId="LiveId" clId="{663F093A-0520-4A23-95EF-E12D90933AAF}" dt="2023-09-10T01:09:22.328" v="108" actId="478"/>
          <ac:spMkLst>
            <pc:docMk/>
            <pc:sldMk cId="4180653617" sldId="277"/>
            <ac:spMk id="3" creationId="{9F9A3606-F347-E8D2-33E7-F0E73E1ED7B4}"/>
          </ac:spMkLst>
        </pc:spChg>
        <pc:spChg chg="add del mod">
          <ac:chgData name="Shukufa Musayeva" userId="925d085fcd50c50b" providerId="LiveId" clId="{663F093A-0520-4A23-95EF-E12D90933AAF}" dt="2023-09-17T17:37:36.400" v="2791" actId="478"/>
          <ac:spMkLst>
            <pc:docMk/>
            <pc:sldMk cId="4180653617" sldId="277"/>
            <ac:spMk id="4" creationId="{89A6A3E7-96A4-F47F-CC2D-B686F066B85F}"/>
          </ac:spMkLst>
        </pc:spChg>
        <pc:spChg chg="mod">
          <ac:chgData name="Shukufa Musayeva" userId="925d085fcd50c50b" providerId="LiveId" clId="{663F093A-0520-4A23-95EF-E12D90933AAF}" dt="2023-09-18T08:07:15.451" v="3404" actId="14100"/>
          <ac:spMkLst>
            <pc:docMk/>
            <pc:sldMk cId="4180653617" sldId="277"/>
            <ac:spMk id="5" creationId="{00000000-0000-0000-0000-000000000000}"/>
          </ac:spMkLst>
        </pc:spChg>
        <pc:spChg chg="add del mod">
          <ac:chgData name="Shukufa Musayeva" userId="925d085fcd50c50b" providerId="LiveId" clId="{663F093A-0520-4A23-95EF-E12D90933AAF}" dt="2023-09-17T17:36:35.661" v="2779" actId="478"/>
          <ac:spMkLst>
            <pc:docMk/>
            <pc:sldMk cId="4180653617" sldId="277"/>
            <ac:spMk id="6" creationId="{2E13DE84-D729-5D85-A12E-31EBEFE3FCC0}"/>
          </ac:spMkLst>
        </pc:spChg>
        <pc:spChg chg="add del mod">
          <ac:chgData name="Shukufa Musayeva" userId="925d085fcd50c50b" providerId="LiveId" clId="{663F093A-0520-4A23-95EF-E12D90933AAF}" dt="2023-09-11T11:27:56.780" v="2014" actId="478"/>
          <ac:spMkLst>
            <pc:docMk/>
            <pc:sldMk cId="4180653617" sldId="277"/>
            <ac:spMk id="7" creationId="{C46D3F5B-AF56-4DE7-9191-D46B86A9C5D3}"/>
          </ac:spMkLst>
        </pc:spChg>
        <pc:picChg chg="add mod modCrop">
          <ac:chgData name="Shukufa Musayeva" userId="925d085fcd50c50b" providerId="LiveId" clId="{663F093A-0520-4A23-95EF-E12D90933AAF}" dt="2023-09-18T08:07:11.411" v="3403" actId="1076"/>
          <ac:picMkLst>
            <pc:docMk/>
            <pc:sldMk cId="4180653617" sldId="277"/>
            <ac:picMk id="7" creationId="{F9C17567-CD11-6AE9-3DE0-73B39521596D}"/>
          </ac:picMkLst>
        </pc:picChg>
        <pc:picChg chg="add del mod">
          <ac:chgData name="Shukufa Musayeva" userId="925d085fcd50c50b" providerId="LiveId" clId="{663F093A-0520-4A23-95EF-E12D90933AAF}" dt="2023-09-18T08:29:10.831" v="3448" actId="478"/>
          <ac:picMkLst>
            <pc:docMk/>
            <pc:sldMk cId="4180653617" sldId="277"/>
            <ac:picMk id="9" creationId="{5DF34D55-7120-2E71-6875-F037F55A6F83}"/>
          </ac:picMkLst>
        </pc:picChg>
      </pc:sldChg>
      <pc:sldChg chg="addSp delSp modSp mod">
        <pc:chgData name="Shukufa Musayeva" userId="925d085fcd50c50b" providerId="LiveId" clId="{663F093A-0520-4A23-95EF-E12D90933AAF}" dt="2023-09-18T07:58:25.320" v="3362" actId="1076"/>
        <pc:sldMkLst>
          <pc:docMk/>
          <pc:sldMk cId="2443312709" sldId="278"/>
        </pc:sldMkLst>
        <pc:spChg chg="mod">
          <ac:chgData name="Shukufa Musayeva" userId="925d085fcd50c50b" providerId="LiveId" clId="{663F093A-0520-4A23-95EF-E12D90933AAF}" dt="2023-09-18T07:57:49.635" v="3354"/>
          <ac:spMkLst>
            <pc:docMk/>
            <pc:sldMk cId="2443312709" sldId="278"/>
            <ac:spMk id="2" creationId="{D6ADA307-D8CB-E4B2-954D-BBF6CBFA9DFE}"/>
          </ac:spMkLst>
        </pc:spChg>
        <pc:spChg chg="del mod">
          <ac:chgData name="Shukufa Musayeva" userId="925d085fcd50c50b" providerId="LiveId" clId="{663F093A-0520-4A23-95EF-E12D90933AAF}" dt="2023-09-11T11:45:01.097" v="2211" actId="478"/>
          <ac:spMkLst>
            <pc:docMk/>
            <pc:sldMk cId="2443312709" sldId="278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09:37.688" v="114" actId="478"/>
          <ac:spMkLst>
            <pc:docMk/>
            <pc:sldMk cId="2443312709" sldId="278"/>
            <ac:spMk id="4" creationId="{20FC71DA-2A69-5C2F-6EAE-D34BA53B7969}"/>
          </ac:spMkLst>
        </pc:spChg>
        <pc:spChg chg="add del mod">
          <ac:chgData name="Shukufa Musayeva" userId="925d085fcd50c50b" providerId="LiveId" clId="{663F093A-0520-4A23-95EF-E12D90933AAF}" dt="2023-09-17T17:37:53.372" v="2796" actId="478"/>
          <ac:spMkLst>
            <pc:docMk/>
            <pc:sldMk cId="2443312709" sldId="278"/>
            <ac:spMk id="5" creationId="{80E6B3AB-49A7-9C32-1437-EB737B72B67D}"/>
          </ac:spMkLst>
        </pc:spChg>
        <pc:spChg chg="add del mod">
          <ac:chgData name="Shukufa Musayeva" userId="925d085fcd50c50b" providerId="LiveId" clId="{663F093A-0520-4A23-95EF-E12D90933AAF}" dt="2023-09-17T17:40:18.843" v="2830" actId="478"/>
          <ac:spMkLst>
            <pc:docMk/>
            <pc:sldMk cId="2443312709" sldId="278"/>
            <ac:spMk id="6" creationId="{81B79AFA-43CC-0AE5-B75B-0389002D1E1F}"/>
          </ac:spMkLst>
        </pc:spChg>
        <pc:spChg chg="add mod">
          <ac:chgData name="Shukufa Musayeva" userId="925d085fcd50c50b" providerId="LiveId" clId="{663F093A-0520-4A23-95EF-E12D90933AAF}" dt="2023-09-18T07:58:25.320" v="3362" actId="1076"/>
          <ac:spMkLst>
            <pc:docMk/>
            <pc:sldMk cId="2443312709" sldId="278"/>
            <ac:spMk id="7" creationId="{9FCD4F89-8B4F-C098-F48C-F1E4D5598919}"/>
          </ac:spMkLst>
        </pc:spChg>
        <pc:spChg chg="add del mod">
          <ac:chgData name="Shukufa Musayeva" userId="925d085fcd50c50b" providerId="LiveId" clId="{663F093A-0520-4A23-95EF-E12D90933AAF}" dt="2023-09-11T11:45:03.532" v="2212" actId="478"/>
          <ac:spMkLst>
            <pc:docMk/>
            <pc:sldMk cId="2443312709" sldId="278"/>
            <ac:spMk id="9" creationId="{ABC04090-3A32-6182-B734-029BEBC1F529}"/>
          </ac:spMkLst>
        </pc:spChg>
      </pc:sldChg>
      <pc:sldChg chg="addSp delSp modSp mod">
        <pc:chgData name="Shukufa Musayeva" userId="925d085fcd50c50b" providerId="LiveId" clId="{663F093A-0520-4A23-95EF-E12D90933AAF}" dt="2023-09-18T08:02:38.568" v="3386" actId="1076"/>
        <pc:sldMkLst>
          <pc:docMk/>
          <pc:sldMk cId="617998510" sldId="279"/>
        </pc:sldMkLst>
        <pc:spChg chg="mod">
          <ac:chgData name="Shukufa Musayeva" userId="925d085fcd50c50b" providerId="LiveId" clId="{663F093A-0520-4A23-95EF-E12D90933AAF}" dt="2023-09-18T08:02:20.454" v="3383" actId="403"/>
          <ac:spMkLst>
            <pc:docMk/>
            <pc:sldMk cId="617998510" sldId="279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8T08:02:38.568" v="3386" actId="1076"/>
          <ac:spMkLst>
            <pc:docMk/>
            <pc:sldMk cId="617998510" sldId="279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09:27.502" v="110" actId="478"/>
          <ac:spMkLst>
            <pc:docMk/>
            <pc:sldMk cId="617998510" sldId="279"/>
            <ac:spMk id="4" creationId="{74B28A1C-462D-6C13-58B3-C662E0EBE5A4}"/>
          </ac:spMkLst>
        </pc:spChg>
        <pc:spChg chg="add del mod">
          <ac:chgData name="Shukufa Musayeva" userId="925d085fcd50c50b" providerId="LiveId" clId="{663F093A-0520-4A23-95EF-E12D90933AAF}" dt="2023-09-17T17:37:45.298" v="2794" actId="478"/>
          <ac:spMkLst>
            <pc:docMk/>
            <pc:sldMk cId="617998510" sldId="279"/>
            <ac:spMk id="5" creationId="{DC0D0C1F-F2C3-D484-DD9E-58BC5C03E95B}"/>
          </ac:spMkLst>
        </pc:spChg>
        <pc:spChg chg="add del mod">
          <ac:chgData name="Shukufa Musayeva" userId="925d085fcd50c50b" providerId="LiveId" clId="{663F093A-0520-4A23-95EF-E12D90933AAF}" dt="2023-09-17T17:40:26.846" v="2832" actId="478"/>
          <ac:spMkLst>
            <pc:docMk/>
            <pc:sldMk cId="617998510" sldId="279"/>
            <ac:spMk id="6" creationId="{DCE6746E-6435-CB9B-B472-F15B006FE6F1}"/>
          </ac:spMkLst>
        </pc:spChg>
        <pc:spChg chg="add del mod">
          <ac:chgData name="Shukufa Musayeva" userId="925d085fcd50c50b" providerId="LiveId" clId="{663F093A-0520-4A23-95EF-E12D90933AAF}" dt="2023-09-11T11:31:54.103" v="2063" actId="478"/>
          <ac:spMkLst>
            <pc:docMk/>
            <pc:sldMk cId="617998510" sldId="279"/>
            <ac:spMk id="8" creationId="{C6B5BBF3-8082-D08B-8AFF-BA84AD36262C}"/>
          </ac:spMkLst>
        </pc:spChg>
        <pc:graphicFrameChg chg="add del mod">
          <ac:chgData name="Shukufa Musayeva" userId="925d085fcd50c50b" providerId="LiveId" clId="{663F093A-0520-4A23-95EF-E12D90933AAF}" dt="2023-09-11T11:30:01.350" v="2051"/>
          <ac:graphicFrameMkLst>
            <pc:docMk/>
            <pc:sldMk cId="617998510" sldId="279"/>
            <ac:graphicFrameMk id="4" creationId="{C27BC860-8801-A923-755D-2CB7E85F7D00}"/>
          </ac:graphicFrameMkLst>
        </pc:graphicFrameChg>
      </pc:sldChg>
      <pc:sldChg chg="addSp delSp modSp mod">
        <pc:chgData name="Shukufa Musayeva" userId="925d085fcd50c50b" providerId="LiveId" clId="{663F093A-0520-4A23-95EF-E12D90933AAF}" dt="2023-09-18T08:22:17.247" v="3445" actId="1076"/>
        <pc:sldMkLst>
          <pc:docMk/>
          <pc:sldMk cId="3189198203" sldId="280"/>
        </pc:sldMkLst>
        <pc:spChg chg="mod">
          <ac:chgData name="Shukufa Musayeva" userId="925d085fcd50c50b" providerId="LiveId" clId="{663F093A-0520-4A23-95EF-E12D90933AAF}" dt="2023-09-18T07:50:00.708" v="3313"/>
          <ac:spMkLst>
            <pc:docMk/>
            <pc:sldMk cId="3189198203" sldId="280"/>
            <ac:spMk id="2" creationId="{D6ADA307-D8CB-E4B2-954D-BBF6CBFA9DFE}"/>
          </ac:spMkLst>
        </pc:spChg>
        <pc:spChg chg="del">
          <ac:chgData name="Shukufa Musayeva" userId="925d085fcd50c50b" providerId="LiveId" clId="{663F093A-0520-4A23-95EF-E12D90933AAF}" dt="2023-09-11T11:56:38.103" v="2252" actId="478"/>
          <ac:spMkLst>
            <pc:docMk/>
            <pc:sldMk cId="3189198203" sldId="280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09:42.134" v="116" actId="478"/>
          <ac:spMkLst>
            <pc:docMk/>
            <pc:sldMk cId="3189198203" sldId="280"/>
            <ac:spMk id="4" creationId="{7FBE4C32-A868-8B7C-BE48-742D506A6F07}"/>
          </ac:spMkLst>
        </pc:spChg>
        <pc:spChg chg="add del mod">
          <ac:chgData name="Shukufa Musayeva" userId="925d085fcd50c50b" providerId="LiveId" clId="{663F093A-0520-4A23-95EF-E12D90933AAF}" dt="2023-09-17T17:37:55.890" v="2797" actId="478"/>
          <ac:spMkLst>
            <pc:docMk/>
            <pc:sldMk cId="3189198203" sldId="280"/>
            <ac:spMk id="5" creationId="{E3617314-DFB8-1DC3-D7E2-E7B7529F015B}"/>
          </ac:spMkLst>
        </pc:spChg>
        <pc:spChg chg="add del mod">
          <ac:chgData name="Shukufa Musayeva" userId="925d085fcd50c50b" providerId="LiveId" clId="{663F093A-0520-4A23-95EF-E12D90933AAF}" dt="2023-09-17T17:40:16.173" v="2829" actId="478"/>
          <ac:spMkLst>
            <pc:docMk/>
            <pc:sldMk cId="3189198203" sldId="280"/>
            <ac:spMk id="6" creationId="{A3D31C0B-5D74-C8B8-3446-C078332F7D3D}"/>
          </ac:spMkLst>
        </pc:spChg>
        <pc:spChg chg="add mod">
          <ac:chgData name="Shukufa Musayeva" userId="925d085fcd50c50b" providerId="LiveId" clId="{663F093A-0520-4A23-95EF-E12D90933AAF}" dt="2023-09-18T08:22:07.898" v="3443" actId="20577"/>
          <ac:spMkLst>
            <pc:docMk/>
            <pc:sldMk cId="3189198203" sldId="280"/>
            <ac:spMk id="7" creationId="{9F442DF0-8147-A713-A5B7-D09F117E4BEC}"/>
          </ac:spMkLst>
        </pc:spChg>
        <pc:spChg chg="add del mod">
          <ac:chgData name="Shukufa Musayeva" userId="925d085fcd50c50b" providerId="LiveId" clId="{663F093A-0520-4A23-95EF-E12D90933AAF}" dt="2023-09-11T11:56:41.602" v="2253" actId="478"/>
          <ac:spMkLst>
            <pc:docMk/>
            <pc:sldMk cId="3189198203" sldId="280"/>
            <ac:spMk id="9" creationId="{B5461FED-ADCC-D761-D280-646C0B75D3FA}"/>
          </ac:spMkLst>
        </pc:spChg>
        <pc:graphicFrameChg chg="del mod">
          <ac:chgData name="Shukufa Musayeva" userId="925d085fcd50c50b" providerId="LiveId" clId="{663F093A-0520-4A23-95EF-E12D90933AAF}" dt="2023-09-18T07:53:32.817" v="3326" actId="21"/>
          <ac:graphicFrameMkLst>
            <pc:docMk/>
            <pc:sldMk cId="3189198203" sldId="280"/>
            <ac:graphicFrameMk id="3" creationId="{8E502AEA-7F8B-50B8-57D6-CBF2F5E9A049}"/>
          </ac:graphicFrameMkLst>
        </pc:graphicFrameChg>
        <pc:picChg chg="add mod">
          <ac:chgData name="Shukufa Musayeva" userId="925d085fcd50c50b" providerId="LiveId" clId="{663F093A-0520-4A23-95EF-E12D90933AAF}" dt="2023-09-18T08:22:17.247" v="3445" actId="1076"/>
          <ac:picMkLst>
            <pc:docMk/>
            <pc:sldMk cId="3189198203" sldId="280"/>
            <ac:picMk id="4" creationId="{1C753CCA-E1A1-1215-486C-089529BBCFA5}"/>
          </ac:picMkLst>
        </pc:picChg>
      </pc:sldChg>
      <pc:sldChg chg="addSp delSp modSp mod">
        <pc:chgData name="Shukufa Musayeva" userId="925d085fcd50c50b" providerId="LiveId" clId="{663F093A-0520-4A23-95EF-E12D90933AAF}" dt="2023-09-18T07:32:17.977" v="3083" actId="1076"/>
        <pc:sldMkLst>
          <pc:docMk/>
          <pc:sldMk cId="915755442" sldId="281"/>
        </pc:sldMkLst>
        <pc:spChg chg="mod">
          <ac:chgData name="Shukufa Musayeva" userId="925d085fcd50c50b" providerId="LiveId" clId="{663F093A-0520-4A23-95EF-E12D90933AAF}" dt="2023-09-18T07:29:43.534" v="3069"/>
          <ac:spMkLst>
            <pc:docMk/>
            <pc:sldMk cId="915755442" sldId="281"/>
            <ac:spMk id="2" creationId="{D6ADA307-D8CB-E4B2-954D-BBF6CBFA9DFE}"/>
          </ac:spMkLst>
        </pc:spChg>
        <pc:spChg chg="del">
          <ac:chgData name="Shukufa Musayeva" userId="925d085fcd50c50b" providerId="LiveId" clId="{663F093A-0520-4A23-95EF-E12D90933AAF}" dt="2023-09-11T12:01:10.447" v="2309" actId="478"/>
          <ac:spMkLst>
            <pc:docMk/>
            <pc:sldMk cId="915755442" sldId="281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09:53.429" v="120" actId="478"/>
          <ac:spMkLst>
            <pc:docMk/>
            <pc:sldMk cId="915755442" sldId="281"/>
            <ac:spMk id="4" creationId="{A23E1F10-5DBC-C3D5-F29E-CE9E00C17980}"/>
          </ac:spMkLst>
        </pc:spChg>
        <pc:spChg chg="add del mod">
          <ac:chgData name="Shukufa Musayeva" userId="925d085fcd50c50b" providerId="LiveId" clId="{663F093A-0520-4A23-95EF-E12D90933AAF}" dt="2023-09-17T17:38:01.161" v="2799" actId="478"/>
          <ac:spMkLst>
            <pc:docMk/>
            <pc:sldMk cId="915755442" sldId="281"/>
            <ac:spMk id="5" creationId="{6EB8E190-7069-ED78-ADE9-D8E5EE260BEE}"/>
          </ac:spMkLst>
        </pc:spChg>
        <pc:spChg chg="add del mod">
          <ac:chgData name="Shukufa Musayeva" userId="925d085fcd50c50b" providerId="LiveId" clId="{663F093A-0520-4A23-95EF-E12D90933AAF}" dt="2023-09-17T17:40:11.130" v="2827" actId="478"/>
          <ac:spMkLst>
            <pc:docMk/>
            <pc:sldMk cId="915755442" sldId="281"/>
            <ac:spMk id="6" creationId="{657FCF0B-98DB-3937-A32F-0D522C7E8F0B}"/>
          </ac:spMkLst>
        </pc:spChg>
        <pc:spChg chg="add mod">
          <ac:chgData name="Shukufa Musayeva" userId="925d085fcd50c50b" providerId="LiveId" clId="{663F093A-0520-4A23-95EF-E12D90933AAF}" dt="2023-09-18T07:32:17.977" v="3083" actId="1076"/>
          <ac:spMkLst>
            <pc:docMk/>
            <pc:sldMk cId="915755442" sldId="281"/>
            <ac:spMk id="7" creationId="{5CDD1346-7D26-9256-F002-F34FE8C1D948}"/>
          </ac:spMkLst>
        </pc:spChg>
        <pc:spChg chg="add del mod">
          <ac:chgData name="Shukufa Musayeva" userId="925d085fcd50c50b" providerId="LiveId" clId="{663F093A-0520-4A23-95EF-E12D90933AAF}" dt="2023-09-11T12:01:11.663" v="2310" actId="478"/>
          <ac:spMkLst>
            <pc:docMk/>
            <pc:sldMk cId="915755442" sldId="281"/>
            <ac:spMk id="9" creationId="{B681380F-C4EB-3BFF-9F7F-57C5FB5D210C}"/>
          </ac:spMkLst>
        </pc:spChg>
        <pc:picChg chg="add del mod">
          <ac:chgData name="Shukufa Musayeva" userId="925d085fcd50c50b" providerId="LiveId" clId="{663F093A-0520-4A23-95EF-E12D90933AAF}" dt="2023-09-18T07:22:30.157" v="3028" actId="21"/>
          <ac:picMkLst>
            <pc:docMk/>
            <pc:sldMk cId="915755442" sldId="281"/>
            <ac:picMk id="4" creationId="{95FCF08D-FD0F-7D69-CE27-F5615674D88B}"/>
          </ac:picMkLst>
        </pc:picChg>
        <pc:picChg chg="add del mod ord">
          <ac:chgData name="Shukufa Musayeva" userId="925d085fcd50c50b" providerId="LiveId" clId="{663F093A-0520-4A23-95EF-E12D90933AAF}" dt="2023-09-18T07:30:07.960" v="3072" actId="21"/>
          <ac:picMkLst>
            <pc:docMk/>
            <pc:sldMk cId="915755442" sldId="281"/>
            <ac:picMk id="8" creationId="{169AAD2F-3BBC-D6A7-3A55-9722B8AC651B}"/>
          </ac:picMkLst>
        </pc:picChg>
        <pc:picChg chg="add mod">
          <ac:chgData name="Shukufa Musayeva" userId="925d085fcd50c50b" providerId="LiveId" clId="{663F093A-0520-4A23-95EF-E12D90933AAF}" dt="2023-09-18T07:32:11.616" v="3082" actId="1076"/>
          <ac:picMkLst>
            <pc:docMk/>
            <pc:sldMk cId="915755442" sldId="281"/>
            <ac:picMk id="9" creationId="{D8BDCEB6-C075-C7C0-EEC7-D015C47D65A5}"/>
          </ac:picMkLst>
        </pc:picChg>
      </pc:sldChg>
      <pc:sldChg chg="addSp delSp modSp mod">
        <pc:chgData name="Shukufa Musayeva" userId="925d085fcd50c50b" providerId="LiveId" clId="{663F093A-0520-4A23-95EF-E12D90933AAF}" dt="2023-09-18T07:34:36.805" v="3090" actId="1076"/>
        <pc:sldMkLst>
          <pc:docMk/>
          <pc:sldMk cId="2822643806" sldId="282"/>
        </pc:sldMkLst>
        <pc:spChg chg="mod">
          <ac:chgData name="Shukufa Musayeva" userId="925d085fcd50c50b" providerId="LiveId" clId="{663F093A-0520-4A23-95EF-E12D90933AAF}" dt="2023-09-18T07:29:55.720" v="3070"/>
          <ac:spMkLst>
            <pc:docMk/>
            <pc:sldMk cId="2822643806" sldId="282"/>
            <ac:spMk id="2" creationId="{D6ADA307-D8CB-E4B2-954D-BBF6CBFA9DFE}"/>
          </ac:spMkLst>
        </pc:spChg>
        <pc:spChg chg="del">
          <ac:chgData name="Shukufa Musayeva" userId="925d085fcd50c50b" providerId="LiveId" clId="{663F093A-0520-4A23-95EF-E12D90933AAF}" dt="2023-09-10T01:09:47.874" v="118" actId="478"/>
          <ac:spMkLst>
            <pc:docMk/>
            <pc:sldMk cId="2822643806" sldId="282"/>
            <ac:spMk id="3" creationId="{903A282C-C432-012F-A0C6-92DB297DCCAA}"/>
          </ac:spMkLst>
        </pc:spChg>
        <pc:spChg chg="add del mod">
          <ac:chgData name="Shukufa Musayeva" userId="925d085fcd50c50b" providerId="LiveId" clId="{663F093A-0520-4A23-95EF-E12D90933AAF}" dt="2023-09-17T17:37:58.528" v="2798" actId="478"/>
          <ac:spMkLst>
            <pc:docMk/>
            <pc:sldMk cId="2822643806" sldId="282"/>
            <ac:spMk id="4" creationId="{B838487E-AF6B-2167-91F8-535E70E246E8}"/>
          </ac:spMkLst>
        </pc:spChg>
        <pc:spChg chg="add del mod">
          <ac:chgData name="Shukufa Musayeva" userId="925d085fcd50c50b" providerId="LiveId" clId="{663F093A-0520-4A23-95EF-E12D90933AAF}" dt="2023-09-17T17:40:13.941" v="2828" actId="478"/>
          <ac:spMkLst>
            <pc:docMk/>
            <pc:sldMk cId="2822643806" sldId="282"/>
            <ac:spMk id="5" creationId="{61304480-8D86-2BF0-DA49-4D2D0DC292A3}"/>
          </ac:spMkLst>
        </pc:spChg>
        <pc:spChg chg="mod">
          <ac:chgData name="Shukufa Musayeva" userId="925d085fcd50c50b" providerId="LiveId" clId="{663F093A-0520-4A23-95EF-E12D90933AAF}" dt="2023-09-18T07:30:55.585" v="3077" actId="14100"/>
          <ac:spMkLst>
            <pc:docMk/>
            <pc:sldMk cId="2822643806" sldId="282"/>
            <ac:spMk id="10" creationId="{00000000-0000-0000-0000-000000000000}"/>
          </ac:spMkLst>
        </pc:spChg>
        <pc:picChg chg="add mod">
          <ac:chgData name="Shukufa Musayeva" userId="925d085fcd50c50b" providerId="LiveId" clId="{663F093A-0520-4A23-95EF-E12D90933AAF}" dt="2023-09-18T07:33:47.805" v="3086" actId="1440"/>
          <ac:picMkLst>
            <pc:docMk/>
            <pc:sldMk cId="2822643806" sldId="282"/>
            <ac:picMk id="3" creationId="{8390D72C-A838-DDD1-FF9E-5437B3D01D04}"/>
          </ac:picMkLst>
        </pc:picChg>
        <pc:picChg chg="add mod">
          <ac:chgData name="Shukufa Musayeva" userId="925d085fcd50c50b" providerId="LiveId" clId="{663F093A-0520-4A23-95EF-E12D90933AAF}" dt="2023-09-18T07:34:36.805" v="3090" actId="1076"/>
          <ac:picMkLst>
            <pc:docMk/>
            <pc:sldMk cId="2822643806" sldId="282"/>
            <ac:picMk id="6" creationId="{EA7F1B9E-C16A-8103-FA8B-95ABC12233BB}"/>
          </ac:picMkLst>
        </pc:picChg>
      </pc:sldChg>
      <pc:sldChg chg="addSp delSp modSp mod">
        <pc:chgData name="Shukufa Musayeva" userId="925d085fcd50c50b" providerId="LiveId" clId="{663F093A-0520-4A23-95EF-E12D90933AAF}" dt="2023-09-18T07:34:52.170" v="3091" actId="1440"/>
        <pc:sldMkLst>
          <pc:docMk/>
          <pc:sldMk cId="3964072415" sldId="284"/>
        </pc:sldMkLst>
        <pc:spChg chg="mod">
          <ac:chgData name="Shukufa Musayeva" userId="925d085fcd50c50b" providerId="LiveId" clId="{663F093A-0520-4A23-95EF-E12D90933AAF}" dt="2023-09-18T07:25:42.419" v="3054" actId="403"/>
          <ac:spMkLst>
            <pc:docMk/>
            <pc:sldMk cId="3964072415" sldId="284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1T12:05:29.245" v="2338" actId="113"/>
          <ac:spMkLst>
            <pc:docMk/>
            <pc:sldMk cId="3964072415" sldId="284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09:58.825" v="122" actId="478"/>
          <ac:spMkLst>
            <pc:docMk/>
            <pc:sldMk cId="3964072415" sldId="284"/>
            <ac:spMk id="4" creationId="{B5AAB3B9-A071-27C3-F01A-A7E35DB15F60}"/>
          </ac:spMkLst>
        </pc:spChg>
        <pc:spChg chg="add del mod">
          <ac:chgData name="Shukufa Musayeva" userId="925d085fcd50c50b" providerId="LiveId" clId="{663F093A-0520-4A23-95EF-E12D90933AAF}" dt="2023-09-17T17:38:03.955" v="2800" actId="478"/>
          <ac:spMkLst>
            <pc:docMk/>
            <pc:sldMk cId="3964072415" sldId="284"/>
            <ac:spMk id="5" creationId="{EC0C6BE3-4E9B-2907-E9F4-0CD1DF30F48A}"/>
          </ac:spMkLst>
        </pc:spChg>
        <pc:spChg chg="add del mod">
          <ac:chgData name="Shukufa Musayeva" userId="925d085fcd50c50b" providerId="LiveId" clId="{663F093A-0520-4A23-95EF-E12D90933AAF}" dt="2023-09-17T17:40:09.125" v="2826" actId="478"/>
          <ac:spMkLst>
            <pc:docMk/>
            <pc:sldMk cId="3964072415" sldId="284"/>
            <ac:spMk id="6" creationId="{7B26A86D-B557-96A2-0ADA-F9441571A048}"/>
          </ac:spMkLst>
        </pc:spChg>
        <pc:picChg chg="add mod">
          <ac:chgData name="Shukufa Musayeva" userId="925d085fcd50c50b" providerId="LiveId" clId="{663F093A-0520-4A23-95EF-E12D90933AAF}" dt="2023-09-18T07:34:52.170" v="3091" actId="1440"/>
          <ac:picMkLst>
            <pc:docMk/>
            <pc:sldMk cId="3964072415" sldId="284"/>
            <ac:picMk id="7" creationId="{DF2455E1-A831-9A2F-0718-FDC5F51A9938}"/>
          </ac:picMkLst>
        </pc:picChg>
      </pc:sldChg>
      <pc:sldChg chg="addSp delSp modSp mod setBg">
        <pc:chgData name="Shukufa Musayeva" userId="925d085fcd50c50b" providerId="LiveId" clId="{663F093A-0520-4A23-95EF-E12D90933AAF}" dt="2023-09-18T07:35:05.430" v="3092" actId="1440"/>
        <pc:sldMkLst>
          <pc:docMk/>
          <pc:sldMk cId="1879474612" sldId="285"/>
        </pc:sldMkLst>
        <pc:spChg chg="mod">
          <ac:chgData name="Shukufa Musayeva" userId="925d085fcd50c50b" providerId="LiveId" clId="{663F093A-0520-4A23-95EF-E12D90933AAF}" dt="2023-09-18T07:14:19.988" v="3006" actId="403"/>
          <ac:spMkLst>
            <pc:docMk/>
            <pc:sldMk cId="1879474612" sldId="285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8T07:20:13.601" v="3015" actId="1076"/>
          <ac:spMkLst>
            <pc:docMk/>
            <pc:sldMk cId="1879474612" sldId="285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10:59.385" v="126" actId="478"/>
          <ac:spMkLst>
            <pc:docMk/>
            <pc:sldMk cId="1879474612" sldId="285"/>
            <ac:spMk id="4" creationId="{E4EE87F5-93B5-8BD4-2AE0-A255CA9936AB}"/>
          </ac:spMkLst>
        </pc:spChg>
        <pc:spChg chg="add del mod">
          <ac:chgData name="Shukufa Musayeva" userId="925d085fcd50c50b" providerId="LiveId" clId="{663F093A-0520-4A23-95EF-E12D90933AAF}" dt="2023-09-17T17:38:09.695" v="2802" actId="478"/>
          <ac:spMkLst>
            <pc:docMk/>
            <pc:sldMk cId="1879474612" sldId="285"/>
            <ac:spMk id="5" creationId="{EB1BAED3-D2B2-06FD-A24A-AB3930CD5982}"/>
          </ac:spMkLst>
        </pc:spChg>
        <pc:spChg chg="add del mod">
          <ac:chgData name="Shukufa Musayeva" userId="925d085fcd50c50b" providerId="LiveId" clId="{663F093A-0520-4A23-95EF-E12D90933AAF}" dt="2023-09-17T17:40:00.376" v="2821" actId="478"/>
          <ac:spMkLst>
            <pc:docMk/>
            <pc:sldMk cId="1879474612" sldId="285"/>
            <ac:spMk id="6" creationId="{CDAB82ED-01B7-5D5D-E4F7-E54D8DF17B7A}"/>
          </ac:spMkLst>
        </pc:spChg>
        <pc:picChg chg="add mod">
          <ac:chgData name="Shukufa Musayeva" userId="925d085fcd50c50b" providerId="LiveId" clId="{663F093A-0520-4A23-95EF-E12D90933AAF}" dt="2023-09-18T07:35:05.430" v="3092" actId="1440"/>
          <ac:picMkLst>
            <pc:docMk/>
            <pc:sldMk cId="1879474612" sldId="285"/>
            <ac:picMk id="4" creationId="{F60F4E2E-B272-B162-BD08-60D3808C5A53}"/>
          </ac:picMkLst>
        </pc:picChg>
        <pc:picChg chg="add mod modCrop">
          <ac:chgData name="Shukufa Musayeva" userId="925d085fcd50c50b" providerId="LiveId" clId="{663F093A-0520-4A23-95EF-E12D90933AAF}" dt="2023-09-18T07:24:07.685" v="3045" actId="1440"/>
          <ac:picMkLst>
            <pc:docMk/>
            <pc:sldMk cId="1879474612" sldId="285"/>
            <ac:picMk id="7" creationId="{65532DA0-5EFA-4574-1959-AB18A2F9CD73}"/>
          </ac:picMkLst>
        </pc:picChg>
      </pc:sldChg>
      <pc:sldChg chg="addSp delSp modSp mod">
        <pc:chgData name="Shukufa Musayeva" userId="925d085fcd50c50b" providerId="LiveId" clId="{663F093A-0520-4A23-95EF-E12D90933AAF}" dt="2023-09-18T08:59:58.934" v="3450" actId="1076"/>
        <pc:sldMkLst>
          <pc:docMk/>
          <pc:sldMk cId="750274363" sldId="286"/>
        </pc:sldMkLst>
        <pc:spChg chg="mod">
          <ac:chgData name="Shukufa Musayeva" userId="925d085fcd50c50b" providerId="LiveId" clId="{663F093A-0520-4A23-95EF-E12D90933AAF}" dt="2023-09-18T07:10:53.462" v="2950" actId="403"/>
          <ac:spMkLst>
            <pc:docMk/>
            <pc:sldMk cId="750274363" sldId="286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8T07:40:22.551" v="3191" actId="20578"/>
          <ac:spMkLst>
            <pc:docMk/>
            <pc:sldMk cId="750274363" sldId="286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11:04.565" v="128" actId="478"/>
          <ac:spMkLst>
            <pc:docMk/>
            <pc:sldMk cId="750274363" sldId="286"/>
            <ac:spMk id="4" creationId="{73B09D57-B582-4991-0A5B-74D276A59663}"/>
          </ac:spMkLst>
        </pc:spChg>
        <pc:spChg chg="add del mod">
          <ac:chgData name="Shukufa Musayeva" userId="925d085fcd50c50b" providerId="LiveId" clId="{663F093A-0520-4A23-95EF-E12D90933AAF}" dt="2023-09-17T17:38:12.919" v="2803" actId="478"/>
          <ac:spMkLst>
            <pc:docMk/>
            <pc:sldMk cId="750274363" sldId="286"/>
            <ac:spMk id="5" creationId="{E5379586-22BB-3DBD-8E3D-066A6107434C}"/>
          </ac:spMkLst>
        </pc:spChg>
        <pc:spChg chg="add del mod">
          <ac:chgData name="Shukufa Musayeva" userId="925d085fcd50c50b" providerId="LiveId" clId="{663F093A-0520-4A23-95EF-E12D90933AAF}" dt="2023-09-17T17:39:57.690" v="2820" actId="478"/>
          <ac:spMkLst>
            <pc:docMk/>
            <pc:sldMk cId="750274363" sldId="286"/>
            <ac:spMk id="6" creationId="{E130BF58-DD0A-62E3-FC41-27233B3C944C}"/>
          </ac:spMkLst>
        </pc:spChg>
        <pc:spChg chg="add mod">
          <ac:chgData name="Shukufa Musayeva" userId="925d085fcd50c50b" providerId="LiveId" clId="{663F093A-0520-4A23-95EF-E12D90933AAF}" dt="2023-09-18T07:49:07.151" v="3309" actId="14861"/>
          <ac:spMkLst>
            <pc:docMk/>
            <pc:sldMk cId="750274363" sldId="286"/>
            <ac:spMk id="12" creationId="{6B1F0163-50C0-D0E0-60DB-4B150620EEF5}"/>
          </ac:spMkLst>
        </pc:spChg>
        <pc:grpChg chg="add mod">
          <ac:chgData name="Shukufa Musayeva" userId="925d085fcd50c50b" providerId="LiveId" clId="{663F093A-0520-4A23-95EF-E12D90933AAF}" dt="2023-09-18T08:59:58.934" v="3450" actId="1076"/>
          <ac:grpSpMkLst>
            <pc:docMk/>
            <pc:sldMk cId="750274363" sldId="286"/>
            <ac:grpSpMk id="13" creationId="{9A38E6D0-55C9-3A48-27BD-9FBF971A6120}"/>
          </ac:grpSpMkLst>
        </pc:grpChg>
        <pc:picChg chg="add del mod">
          <ac:chgData name="Shukufa Musayeva" userId="925d085fcd50c50b" providerId="LiveId" clId="{663F093A-0520-4A23-95EF-E12D90933AAF}" dt="2023-09-18T07:12:50.162" v="2992" actId="478"/>
          <ac:picMkLst>
            <pc:docMk/>
            <pc:sldMk cId="750274363" sldId="286"/>
            <ac:picMk id="7" creationId="{9B353ABC-0D12-B1E2-F30A-3786B8C6EF24}"/>
          </ac:picMkLst>
        </pc:picChg>
        <pc:picChg chg="add del mod">
          <ac:chgData name="Shukufa Musayeva" userId="925d085fcd50c50b" providerId="LiveId" clId="{663F093A-0520-4A23-95EF-E12D90933AAF}" dt="2023-09-18T07:13:22.039" v="2997" actId="478"/>
          <ac:picMkLst>
            <pc:docMk/>
            <pc:sldMk cId="750274363" sldId="286"/>
            <ac:picMk id="9" creationId="{6631AEE0-7D00-6703-4F1B-A57A6B54D7A5}"/>
          </ac:picMkLst>
        </pc:picChg>
        <pc:picChg chg="add mod ord">
          <ac:chgData name="Shukufa Musayeva" userId="925d085fcd50c50b" providerId="LiveId" clId="{663F093A-0520-4A23-95EF-E12D90933AAF}" dt="2023-09-18T07:48:24.439" v="3308" actId="164"/>
          <ac:picMkLst>
            <pc:docMk/>
            <pc:sldMk cId="750274363" sldId="286"/>
            <ac:picMk id="11" creationId="{59BDDB09-E85D-27AE-72D5-A1AA4EC6BC15}"/>
          </ac:picMkLst>
        </pc:picChg>
      </pc:sldChg>
      <pc:sldChg chg="addSp delSp modSp mod">
        <pc:chgData name="Shukufa Musayeva" userId="925d085fcd50c50b" providerId="LiveId" clId="{663F093A-0520-4A23-95EF-E12D90933AAF}" dt="2023-09-18T07:10:43.513" v="2947" actId="403"/>
        <pc:sldMkLst>
          <pc:docMk/>
          <pc:sldMk cId="2181783223" sldId="287"/>
        </pc:sldMkLst>
        <pc:spChg chg="mod">
          <ac:chgData name="Shukufa Musayeva" userId="925d085fcd50c50b" providerId="LiveId" clId="{663F093A-0520-4A23-95EF-E12D90933AAF}" dt="2023-09-18T07:10:43.513" v="2947" actId="403"/>
          <ac:spMkLst>
            <pc:docMk/>
            <pc:sldMk cId="2181783223" sldId="287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8T07:10:18.591" v="2942" actId="14100"/>
          <ac:spMkLst>
            <pc:docMk/>
            <pc:sldMk cId="2181783223" sldId="287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11:08.813" v="130" actId="478"/>
          <ac:spMkLst>
            <pc:docMk/>
            <pc:sldMk cId="2181783223" sldId="287"/>
            <ac:spMk id="4" creationId="{3FE420BF-3BCB-5F34-043A-5B6E256B0ABE}"/>
          </ac:spMkLst>
        </pc:spChg>
        <pc:spChg chg="add del mod">
          <ac:chgData name="Shukufa Musayeva" userId="925d085fcd50c50b" providerId="LiveId" clId="{663F093A-0520-4A23-95EF-E12D90933AAF}" dt="2023-09-17T17:38:16.331" v="2804" actId="478"/>
          <ac:spMkLst>
            <pc:docMk/>
            <pc:sldMk cId="2181783223" sldId="287"/>
            <ac:spMk id="5" creationId="{02C84F1B-B871-59E1-E61C-92B4EDBA13B9}"/>
          </ac:spMkLst>
        </pc:spChg>
        <pc:spChg chg="add del mod">
          <ac:chgData name="Shukufa Musayeva" userId="925d085fcd50c50b" providerId="LiveId" clId="{663F093A-0520-4A23-95EF-E12D90933AAF}" dt="2023-09-17T17:39:53.098" v="2819" actId="478"/>
          <ac:spMkLst>
            <pc:docMk/>
            <pc:sldMk cId="2181783223" sldId="287"/>
            <ac:spMk id="6" creationId="{ABD62567-861A-E1CE-B9C5-C3F4861DCE76}"/>
          </ac:spMkLst>
        </pc:spChg>
      </pc:sldChg>
      <pc:sldChg chg="addSp delSp modSp mod">
        <pc:chgData name="Shukufa Musayeva" userId="925d085fcd50c50b" providerId="LiveId" clId="{663F093A-0520-4A23-95EF-E12D90933AAF}" dt="2023-09-18T07:10:31.352" v="2944" actId="403"/>
        <pc:sldMkLst>
          <pc:docMk/>
          <pc:sldMk cId="3348462821" sldId="288"/>
        </pc:sldMkLst>
        <pc:spChg chg="mod">
          <ac:chgData name="Shukufa Musayeva" userId="925d085fcd50c50b" providerId="LiveId" clId="{663F093A-0520-4A23-95EF-E12D90933AAF}" dt="2023-09-18T07:10:31.352" v="2944" actId="403"/>
          <ac:spMkLst>
            <pc:docMk/>
            <pc:sldMk cId="3348462821" sldId="288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1T12:32:21.951" v="2622" actId="20577"/>
          <ac:spMkLst>
            <pc:docMk/>
            <pc:sldMk cId="3348462821" sldId="288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11:12.782" v="132" actId="478"/>
          <ac:spMkLst>
            <pc:docMk/>
            <pc:sldMk cId="3348462821" sldId="288"/>
            <ac:spMk id="4" creationId="{4F02C18F-F89E-E31B-332A-61121020A494}"/>
          </ac:spMkLst>
        </pc:spChg>
        <pc:spChg chg="add del mod">
          <ac:chgData name="Shukufa Musayeva" userId="925d085fcd50c50b" providerId="LiveId" clId="{663F093A-0520-4A23-95EF-E12D90933AAF}" dt="2023-09-17T17:38:19.578" v="2805" actId="478"/>
          <ac:spMkLst>
            <pc:docMk/>
            <pc:sldMk cId="3348462821" sldId="288"/>
            <ac:spMk id="5" creationId="{A03D45BC-A77A-A2BA-FA42-02876578A9AC}"/>
          </ac:spMkLst>
        </pc:spChg>
        <pc:spChg chg="add del mod">
          <ac:chgData name="Shukufa Musayeva" userId="925d085fcd50c50b" providerId="LiveId" clId="{663F093A-0520-4A23-95EF-E12D90933AAF}" dt="2023-09-17T17:39:50.745" v="2818" actId="478"/>
          <ac:spMkLst>
            <pc:docMk/>
            <pc:sldMk cId="3348462821" sldId="288"/>
            <ac:spMk id="6" creationId="{AB8E524C-BC13-4126-5436-B2C5B7A95B79}"/>
          </ac:spMkLst>
        </pc:spChg>
      </pc:sldChg>
      <pc:sldChg chg="addSp delSp modSp mod setBg">
        <pc:chgData name="Shukufa Musayeva" userId="925d085fcd50c50b" providerId="LiveId" clId="{663F093A-0520-4A23-95EF-E12D90933AAF}" dt="2023-09-18T07:07:31.025" v="2935" actId="1076"/>
        <pc:sldMkLst>
          <pc:docMk/>
          <pc:sldMk cId="2326923469" sldId="289"/>
        </pc:sldMkLst>
        <pc:spChg chg="mod">
          <ac:chgData name="Shukufa Musayeva" userId="925d085fcd50c50b" providerId="LiveId" clId="{663F093A-0520-4A23-95EF-E12D90933AAF}" dt="2023-09-11T12:32:33.455" v="2631" actId="20577"/>
          <ac:spMkLst>
            <pc:docMk/>
            <pc:sldMk cId="2326923469" sldId="289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1T12:33:06.907" v="2635" actId="20577"/>
          <ac:spMkLst>
            <pc:docMk/>
            <pc:sldMk cId="2326923469" sldId="289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11:22.290" v="134" actId="478"/>
          <ac:spMkLst>
            <pc:docMk/>
            <pc:sldMk cId="2326923469" sldId="289"/>
            <ac:spMk id="4" creationId="{7A659967-D5ED-BE2A-E0E8-40EFFB671A67}"/>
          </ac:spMkLst>
        </pc:spChg>
        <pc:spChg chg="add del mod">
          <ac:chgData name="Shukufa Musayeva" userId="925d085fcd50c50b" providerId="LiveId" clId="{663F093A-0520-4A23-95EF-E12D90933AAF}" dt="2023-09-17T17:38:35.137" v="2806" actId="478"/>
          <ac:spMkLst>
            <pc:docMk/>
            <pc:sldMk cId="2326923469" sldId="289"/>
            <ac:spMk id="5" creationId="{E2BC9C30-FC0D-A3DD-643A-10775B0603F6}"/>
          </ac:spMkLst>
        </pc:spChg>
        <pc:spChg chg="add del mod">
          <ac:chgData name="Shukufa Musayeva" userId="925d085fcd50c50b" providerId="LiveId" clId="{663F093A-0520-4A23-95EF-E12D90933AAF}" dt="2023-09-17T17:39:47.956" v="2817" actId="478"/>
          <ac:spMkLst>
            <pc:docMk/>
            <pc:sldMk cId="2326923469" sldId="289"/>
            <ac:spMk id="6" creationId="{B985EFD6-B3BC-52C9-D235-DD822AC46EB5}"/>
          </ac:spMkLst>
        </pc:spChg>
        <pc:picChg chg="add del mod">
          <ac:chgData name="Shukufa Musayeva" userId="925d085fcd50c50b" providerId="LiveId" clId="{663F093A-0520-4A23-95EF-E12D90933AAF}" dt="2023-09-18T07:07:10.879" v="2931" actId="21"/>
          <ac:picMkLst>
            <pc:docMk/>
            <pc:sldMk cId="2326923469" sldId="289"/>
            <ac:picMk id="7" creationId="{B446B7C5-94EA-D2B0-ECE3-B3D3489FD7D8}"/>
          </ac:picMkLst>
        </pc:picChg>
        <pc:picChg chg="add mod">
          <ac:chgData name="Shukufa Musayeva" userId="925d085fcd50c50b" providerId="LiveId" clId="{663F093A-0520-4A23-95EF-E12D90933AAF}" dt="2023-09-18T07:07:31.025" v="2935" actId="1076"/>
          <ac:picMkLst>
            <pc:docMk/>
            <pc:sldMk cId="2326923469" sldId="289"/>
            <ac:picMk id="8" creationId="{22003F36-3D7C-B250-5899-2F8B7B9FE68B}"/>
          </ac:picMkLst>
        </pc:picChg>
      </pc:sldChg>
      <pc:sldChg chg="addSp delSp modSp mod">
        <pc:chgData name="Shukufa Musayeva" userId="925d085fcd50c50b" providerId="LiveId" clId="{663F093A-0520-4A23-95EF-E12D90933AAF}" dt="2023-09-18T07:06:42.549" v="2929" actId="1076"/>
        <pc:sldMkLst>
          <pc:docMk/>
          <pc:sldMk cId="3404859695" sldId="290"/>
        </pc:sldMkLst>
        <pc:spChg chg="mod">
          <ac:chgData name="Shukufa Musayeva" userId="925d085fcd50c50b" providerId="LiveId" clId="{663F093A-0520-4A23-95EF-E12D90933AAF}" dt="2023-09-11T12:33:51.590" v="2638" actId="20577"/>
          <ac:spMkLst>
            <pc:docMk/>
            <pc:sldMk cId="3404859695" sldId="290"/>
            <ac:spMk id="2" creationId="{D6ADA307-D8CB-E4B2-954D-BBF6CBFA9DFE}"/>
          </ac:spMkLst>
        </pc:spChg>
        <pc:spChg chg="mod">
          <ac:chgData name="Shukufa Musayeva" userId="925d085fcd50c50b" providerId="LiveId" clId="{663F093A-0520-4A23-95EF-E12D90933AAF}" dt="2023-09-11T12:42:03.545" v="2645" actId="20577"/>
          <ac:spMkLst>
            <pc:docMk/>
            <pc:sldMk cId="3404859695" sldId="290"/>
            <ac:spMk id="3" creationId="{5C265CEC-C6EF-E878-05B9-C312B97FD5CC}"/>
          </ac:spMkLst>
        </pc:spChg>
        <pc:spChg chg="del">
          <ac:chgData name="Shukufa Musayeva" userId="925d085fcd50c50b" providerId="LiveId" clId="{663F093A-0520-4A23-95EF-E12D90933AAF}" dt="2023-09-10T01:11:27.944" v="136" actId="478"/>
          <ac:spMkLst>
            <pc:docMk/>
            <pc:sldMk cId="3404859695" sldId="290"/>
            <ac:spMk id="4" creationId="{BB839F1E-A43B-9A77-A284-F90F56E83807}"/>
          </ac:spMkLst>
        </pc:spChg>
        <pc:spChg chg="add del mod">
          <ac:chgData name="Shukufa Musayeva" userId="925d085fcd50c50b" providerId="LiveId" clId="{663F093A-0520-4A23-95EF-E12D90933AAF}" dt="2023-09-17T17:38:39.453" v="2807" actId="478"/>
          <ac:spMkLst>
            <pc:docMk/>
            <pc:sldMk cId="3404859695" sldId="290"/>
            <ac:spMk id="5" creationId="{52C84392-67E9-5720-38F1-1DD92BA07832}"/>
          </ac:spMkLst>
        </pc:spChg>
        <pc:spChg chg="add del mod">
          <ac:chgData name="Shukufa Musayeva" userId="925d085fcd50c50b" providerId="LiveId" clId="{663F093A-0520-4A23-95EF-E12D90933AAF}" dt="2023-09-17T17:39:39.735" v="2816" actId="478"/>
          <ac:spMkLst>
            <pc:docMk/>
            <pc:sldMk cId="3404859695" sldId="290"/>
            <ac:spMk id="6" creationId="{F3C45776-2915-E909-3345-723CE990AAA5}"/>
          </ac:spMkLst>
        </pc:spChg>
        <pc:spChg chg="add del mod">
          <ac:chgData name="Shukufa Musayeva" userId="925d085fcd50c50b" providerId="LiveId" clId="{663F093A-0520-4A23-95EF-E12D90933AAF}" dt="2023-09-17T17:38:49.649" v="2810" actId="478"/>
          <ac:spMkLst>
            <pc:docMk/>
            <pc:sldMk cId="3404859695" sldId="290"/>
            <ac:spMk id="7" creationId="{95A6C434-BAEC-DF62-3F0D-8CA3C490BF7F}"/>
          </ac:spMkLst>
        </pc:spChg>
        <pc:picChg chg="add mod">
          <ac:chgData name="Shukufa Musayeva" userId="925d085fcd50c50b" providerId="LiveId" clId="{663F093A-0520-4A23-95EF-E12D90933AAF}" dt="2023-09-18T07:06:42.549" v="2929" actId="1076"/>
          <ac:picMkLst>
            <pc:docMk/>
            <pc:sldMk cId="3404859695" sldId="290"/>
            <ac:picMk id="4" creationId="{2C99FA7F-895A-CA70-0FA3-E2969F083053}"/>
          </ac:picMkLst>
        </pc:picChg>
      </pc:sldChg>
      <pc:sldChg chg="addSp delSp modSp mod setBg">
        <pc:chgData name="Shukufa Musayeva" userId="925d085fcd50c50b" providerId="LiveId" clId="{663F093A-0520-4A23-95EF-E12D90933AAF}" dt="2023-09-17T17:32:17.955" v="2698"/>
        <pc:sldMkLst>
          <pc:docMk/>
          <pc:sldMk cId="2154251385" sldId="291"/>
        </pc:sldMkLst>
        <pc:spChg chg="mod">
          <ac:chgData name="Shukufa Musayeva" userId="925d085fcd50c50b" providerId="LiveId" clId="{663F093A-0520-4A23-95EF-E12D90933AAF}" dt="2023-09-17T17:32:17.955" v="2698"/>
          <ac:spMkLst>
            <pc:docMk/>
            <pc:sldMk cId="2154251385" sldId="291"/>
            <ac:spMk id="2" creationId="{37A30428-36A6-F9AA-1603-EDD826D23840}"/>
          </ac:spMkLst>
        </pc:spChg>
        <pc:spChg chg="del">
          <ac:chgData name="Shukufa Musayeva" userId="925d085fcd50c50b" providerId="LiveId" clId="{663F093A-0520-4A23-95EF-E12D90933AAF}" dt="2023-09-10T00:57:06.072" v="0" actId="478"/>
          <ac:spMkLst>
            <pc:docMk/>
            <pc:sldMk cId="2154251385" sldId="291"/>
            <ac:spMk id="3" creationId="{B495664F-5609-F1C6-F4B8-3778176D7B65}"/>
          </ac:spMkLst>
        </pc:spChg>
        <pc:spChg chg="del mod">
          <ac:chgData name="Shukufa Musayeva" userId="925d085fcd50c50b" providerId="LiveId" clId="{663F093A-0520-4A23-95EF-E12D90933AAF}" dt="2023-09-10T00:58:47.351" v="62" actId="478"/>
          <ac:spMkLst>
            <pc:docMk/>
            <pc:sldMk cId="2154251385" sldId="291"/>
            <ac:spMk id="4" creationId="{6F4AAE56-952D-8964-237C-2A5106177452}"/>
          </ac:spMkLst>
        </pc:spChg>
        <pc:spChg chg="add del mod">
          <ac:chgData name="Shukufa Musayeva" userId="925d085fcd50c50b" providerId="LiveId" clId="{663F093A-0520-4A23-95EF-E12D90933AAF}" dt="2023-09-10T00:57:19.119" v="1" actId="478"/>
          <ac:spMkLst>
            <pc:docMk/>
            <pc:sldMk cId="2154251385" sldId="291"/>
            <ac:spMk id="6" creationId="{B7D9756B-3B27-F97B-8FC0-F4066B29136A}"/>
          </ac:spMkLst>
        </pc:spChg>
        <pc:spChg chg="add mod">
          <ac:chgData name="Shukufa Musayeva" userId="925d085fcd50c50b" providerId="LiveId" clId="{663F093A-0520-4A23-95EF-E12D90933AAF}" dt="2023-09-17T17:32:06.595" v="2697" actId="114"/>
          <ac:spMkLst>
            <pc:docMk/>
            <pc:sldMk cId="2154251385" sldId="291"/>
            <ac:spMk id="7" creationId="{6B436C32-8836-815F-C887-3843E6791261}"/>
          </ac:spMkLst>
        </pc:spChg>
        <pc:spChg chg="add del mod">
          <ac:chgData name="Shukufa Musayeva" userId="925d085fcd50c50b" providerId="LiveId" clId="{663F093A-0520-4A23-95EF-E12D90933AAF}" dt="2023-09-10T01:31:36.073" v="279"/>
          <ac:spMkLst>
            <pc:docMk/>
            <pc:sldMk cId="2154251385" sldId="291"/>
            <ac:spMk id="8" creationId="{8220BC12-157E-6532-7E1E-B7A862E5E132}"/>
          </ac:spMkLst>
        </pc:spChg>
      </pc:sldChg>
      <pc:sldChg chg="addSp delSp modSp mod">
        <pc:chgData name="Shukufa Musayeva" userId="925d085fcd50c50b" providerId="LiveId" clId="{663F093A-0520-4A23-95EF-E12D90933AAF}" dt="2023-09-18T07:03:56.757" v="2926" actId="114"/>
        <pc:sldMkLst>
          <pc:docMk/>
          <pc:sldMk cId="3947894718" sldId="292"/>
        </pc:sldMkLst>
        <pc:spChg chg="del">
          <ac:chgData name="Shukufa Musayeva" userId="925d085fcd50c50b" providerId="LiveId" clId="{663F093A-0520-4A23-95EF-E12D90933AAF}" dt="2023-09-10T01:11:33.019" v="138" actId="478"/>
          <ac:spMkLst>
            <pc:docMk/>
            <pc:sldMk cId="3947894718" sldId="292"/>
            <ac:spMk id="2" creationId="{49B82459-FBEB-13A5-3C2E-21ACAE0C184F}"/>
          </ac:spMkLst>
        </pc:spChg>
        <pc:spChg chg="add del mod">
          <ac:chgData name="Shukufa Musayeva" userId="925d085fcd50c50b" providerId="LiveId" clId="{663F093A-0520-4A23-95EF-E12D90933AAF}" dt="2023-09-17T17:38:41.951" v="2808" actId="478"/>
          <ac:spMkLst>
            <pc:docMk/>
            <pc:sldMk cId="3947894718" sldId="292"/>
            <ac:spMk id="3" creationId="{5DF78E81-2242-5F36-8907-7CB459B6EB50}"/>
          </ac:spMkLst>
        </pc:spChg>
        <pc:spChg chg="del mod ord">
          <ac:chgData name="Shukufa Musayeva" userId="925d085fcd50c50b" providerId="LiveId" clId="{663F093A-0520-4A23-95EF-E12D90933AAF}" dt="2023-09-17T17:38:45.266" v="2809" actId="478"/>
          <ac:spMkLst>
            <pc:docMk/>
            <pc:sldMk cId="3947894718" sldId="292"/>
            <ac:spMk id="4" creationId="{CD078842-5EDA-0A00-6C1C-15A5A024077E}"/>
          </ac:spMkLst>
        </pc:spChg>
        <pc:spChg chg="mod">
          <ac:chgData name="Shukufa Musayeva" userId="925d085fcd50c50b" providerId="LiveId" clId="{663F093A-0520-4A23-95EF-E12D90933AAF}" dt="2023-09-18T07:03:56.757" v="2926" actId="114"/>
          <ac:spMkLst>
            <pc:docMk/>
            <pc:sldMk cId="3947894718" sldId="292"/>
            <ac:spMk id="5" creationId="{00000000-0000-0000-0000-000000000000}"/>
          </ac:spMkLst>
        </pc:spChg>
        <pc:picChg chg="add mod">
          <ac:chgData name="Shukufa Musayeva" userId="925d085fcd50c50b" providerId="LiveId" clId="{663F093A-0520-4A23-95EF-E12D90933AAF}" dt="2023-09-18T07:03:49.425" v="2924" actId="1076"/>
          <ac:picMkLst>
            <pc:docMk/>
            <pc:sldMk cId="3947894718" sldId="292"/>
            <ac:picMk id="6" creationId="{BA14D62B-05FE-C546-7D82-FDAD91D2B352}"/>
          </ac:picMkLst>
        </pc:picChg>
      </pc:sldChg>
      <pc:sldChg chg="addSp delSp modSp mod">
        <pc:chgData name="Shukufa Musayeva" userId="925d085fcd50c50b" providerId="LiveId" clId="{663F093A-0520-4A23-95EF-E12D90933AAF}" dt="2023-09-18T21:11:03.620" v="3453" actId="478"/>
        <pc:sldMkLst>
          <pc:docMk/>
          <pc:sldMk cId="2596913370" sldId="293"/>
        </pc:sldMkLst>
        <pc:spChg chg="mod">
          <ac:chgData name="Shukufa Musayeva" userId="925d085fcd50c50b" providerId="LiveId" clId="{663F093A-0520-4A23-95EF-E12D90933AAF}" dt="2023-09-18T06:26:23.957" v="2872" actId="403"/>
          <ac:spMkLst>
            <pc:docMk/>
            <pc:sldMk cId="2596913370" sldId="293"/>
            <ac:spMk id="2" creationId="{00000000-0000-0000-0000-000000000000}"/>
          </ac:spMkLst>
        </pc:spChg>
        <pc:spChg chg="mod">
          <ac:chgData name="Shukufa Musayeva" userId="925d085fcd50c50b" providerId="LiveId" clId="{663F093A-0520-4A23-95EF-E12D90933AAF}" dt="2023-09-18T06:26:51.072" v="2876" actId="1076"/>
          <ac:spMkLst>
            <pc:docMk/>
            <pc:sldMk cId="2596913370" sldId="293"/>
            <ac:spMk id="3" creationId="{00000000-0000-0000-0000-000000000000}"/>
          </ac:spMkLst>
        </pc:spChg>
        <pc:spChg chg="mod">
          <ac:chgData name="Shukufa Musayeva" userId="925d085fcd50c50b" providerId="LiveId" clId="{663F093A-0520-4A23-95EF-E12D90933AAF}" dt="2023-09-11T07:29:44.019" v="1189" actId="1038"/>
          <ac:spMkLst>
            <pc:docMk/>
            <pc:sldMk cId="2596913370" sldId="293"/>
            <ac:spMk id="4" creationId="{00000000-0000-0000-0000-000000000000}"/>
          </ac:spMkLst>
        </pc:spChg>
        <pc:spChg chg="mod">
          <ac:chgData name="Shukufa Musayeva" userId="925d085fcd50c50b" providerId="LiveId" clId="{663F093A-0520-4A23-95EF-E12D90933AAF}" dt="2023-09-11T07:29:35.749" v="1172" actId="1038"/>
          <ac:spMkLst>
            <pc:docMk/>
            <pc:sldMk cId="2596913370" sldId="293"/>
            <ac:spMk id="5" creationId="{00000000-0000-0000-0000-000000000000}"/>
          </ac:spMkLst>
        </pc:spChg>
        <pc:spChg chg="del">
          <ac:chgData name="Shukufa Musayeva" userId="925d085fcd50c50b" providerId="LiveId" clId="{663F093A-0520-4A23-95EF-E12D90933AAF}" dt="2023-09-10T01:08:13.360" v="90" actId="478"/>
          <ac:spMkLst>
            <pc:docMk/>
            <pc:sldMk cId="2596913370" sldId="293"/>
            <ac:spMk id="6" creationId="{A585ABC1-442A-B6AF-0CC9-D21C1883E474}"/>
          </ac:spMkLst>
        </pc:spChg>
        <pc:spChg chg="add del mod">
          <ac:chgData name="Shukufa Musayeva" userId="925d085fcd50c50b" providerId="LiveId" clId="{663F093A-0520-4A23-95EF-E12D90933AAF}" dt="2023-09-18T21:11:03.620" v="3453" actId="478"/>
          <ac:spMkLst>
            <pc:docMk/>
            <pc:sldMk cId="2596913370" sldId="293"/>
            <ac:spMk id="7" creationId="{5E953A65-42CF-C262-3AB5-90B11E6FDA43}"/>
          </ac:spMkLst>
        </pc:spChg>
        <pc:spChg chg="add del mod">
          <ac:chgData name="Shukufa Musayeva" userId="925d085fcd50c50b" providerId="LiveId" clId="{663F093A-0520-4A23-95EF-E12D90933AAF}" dt="2023-09-17T17:36:07.105" v="2769" actId="478"/>
          <ac:spMkLst>
            <pc:docMk/>
            <pc:sldMk cId="2596913370" sldId="293"/>
            <ac:spMk id="8" creationId="{6F9A8041-4C55-BA2A-995F-B61ABF4FB5A5}"/>
          </ac:spMkLst>
        </pc:spChg>
        <pc:picChg chg="add del mod">
          <ac:chgData name="Shukufa Musayeva" userId="925d085fcd50c50b" providerId="LiveId" clId="{663F093A-0520-4A23-95EF-E12D90933AAF}" dt="2023-09-18T08:20:26.205" v="3432" actId="21"/>
          <ac:picMkLst>
            <pc:docMk/>
            <pc:sldMk cId="2596913370" sldId="293"/>
            <ac:picMk id="6" creationId="{233BDC2C-1367-577A-6AB6-8D89B864B768}"/>
          </ac:picMkLst>
        </pc:picChg>
      </pc:sldChg>
      <pc:sldMasterChg chg="addSp delSp modSp mod setBg modSldLayout">
        <pc:chgData name="Shukufa Musayeva" userId="925d085fcd50c50b" providerId="LiveId" clId="{663F093A-0520-4A23-95EF-E12D90933AAF}" dt="2023-09-17T17:39:18.201" v="2814" actId="478"/>
        <pc:sldMasterMkLst>
          <pc:docMk/>
          <pc:sldMasterMk cId="2944639081" sldId="2147483660"/>
        </pc:sldMasterMkLst>
        <pc:spChg chg="add del mod">
          <ac:chgData name="Shukufa Musayeva" userId="925d085fcd50c50b" providerId="LiveId" clId="{663F093A-0520-4A23-95EF-E12D90933AAF}" dt="2023-09-17T17:33:25.677" v="2709" actId="478"/>
          <ac:spMkLst>
            <pc:docMk/>
            <pc:sldMasterMk cId="2944639081" sldId="2147483660"/>
            <ac:spMk id="3" creationId="{C0FC52E5-4F81-22EE-450F-FB02927CB209}"/>
          </ac:spMkLst>
        </pc:spChg>
        <pc:spChg chg="add mod">
          <ac:chgData name="Shukufa Musayeva" userId="925d085fcd50c50b" providerId="LiveId" clId="{663F093A-0520-4A23-95EF-E12D90933AAF}" dt="2023-09-17T17:35:12.324" v="2763" actId="404"/>
          <ac:spMkLst>
            <pc:docMk/>
            <pc:sldMasterMk cId="2944639081" sldId="2147483660"/>
            <ac:spMk id="5" creationId="{98F9B5F0-6BDA-3582-F0AD-95A086554795}"/>
          </ac:spMkLst>
        </pc:spChg>
        <pc:spChg chg="mod">
          <ac:chgData name="Shukufa Musayeva" userId="925d085fcd50c50b" providerId="LiveId" clId="{663F093A-0520-4A23-95EF-E12D90933AAF}" dt="2023-09-17T17:34:51.388" v="2760" actId="1076"/>
          <ac:spMkLst>
            <pc:docMk/>
            <pc:sldMasterMk cId="2944639081" sldId="2147483660"/>
            <ac:spMk id="7" creationId="{9ADBCA96-9AA2-4CB2-854D-FBB7057F6260}"/>
          </ac:spMkLst>
        </pc:spChg>
        <pc:spChg chg="add del mod">
          <ac:chgData name="Shukufa Musayeva" userId="925d085fcd50c50b" providerId="LiveId" clId="{663F093A-0520-4A23-95EF-E12D90933AAF}" dt="2023-09-17T17:33:37.104" v="2712" actId="403"/>
          <ac:spMkLst>
            <pc:docMk/>
            <pc:sldMasterMk cId="2944639081" sldId="2147483660"/>
            <ac:spMk id="9" creationId="{C3516C28-3E65-4AAB-A130-1AED07BD90AB}"/>
          </ac:spMkLst>
        </pc:spChg>
        <pc:picChg chg="add del mod">
          <ac:chgData name="Shukufa Musayeva" userId="925d085fcd50c50b" providerId="LiveId" clId="{663F093A-0520-4A23-95EF-E12D90933AAF}" dt="2023-09-17T17:33:53.571" v="2715" actId="478"/>
          <ac:picMkLst>
            <pc:docMk/>
            <pc:sldMasterMk cId="2944639081" sldId="2147483660"/>
            <ac:picMk id="4" creationId="{B35AC01F-F7FE-2F3D-5FEB-24EDD91715F7}"/>
          </ac:picMkLst>
        </pc:picChg>
        <pc:sldLayoutChg chg="delSp modSp mod setBg">
          <pc:chgData name="Shukufa Musayeva" userId="925d085fcd50c50b" providerId="LiveId" clId="{663F093A-0520-4A23-95EF-E12D90933AAF}" dt="2023-09-17T17:39:18.201" v="2814" actId="478"/>
          <pc:sldLayoutMkLst>
            <pc:docMk/>
            <pc:sldMasterMk cId="2944639081" sldId="2147483660"/>
            <pc:sldLayoutMk cId="3026582272" sldId="2147483661"/>
          </pc:sldLayoutMkLst>
          <pc:spChg chg="del">
            <ac:chgData name="Shukufa Musayeva" userId="925d085fcd50c50b" providerId="LiveId" clId="{663F093A-0520-4A23-95EF-E12D90933AAF}" dt="2023-09-17T17:33:01.451" v="2703" actId="478"/>
            <ac:spMkLst>
              <pc:docMk/>
              <pc:sldMasterMk cId="2944639081" sldId="2147483660"/>
              <pc:sldLayoutMk cId="3026582272" sldId="2147483661"/>
              <ac:spMk id="5" creationId="{25612154-3091-4428-9E11-7C68CF70DF33}"/>
            </ac:spMkLst>
          </pc:spChg>
          <pc:spChg chg="del mod">
            <ac:chgData name="Shukufa Musayeva" userId="925d085fcd50c50b" providerId="LiveId" clId="{663F093A-0520-4A23-95EF-E12D90933AAF}" dt="2023-09-17T17:39:18.201" v="2814" actId="478"/>
            <ac:spMkLst>
              <pc:docMk/>
              <pc:sldMasterMk cId="2944639081" sldId="2147483660"/>
              <pc:sldLayoutMk cId="3026582272" sldId="2147483661"/>
              <ac:spMk id="9" creationId="{850FF8DB-6AC1-4ED8-BB77-2A2907316800}"/>
            </ac:spMkLst>
          </pc:spChg>
        </pc:sldLayoutChg>
        <pc:sldLayoutChg chg="addSp delSp modSp mod setBg">
          <pc:chgData name="Shukufa Musayeva" userId="925d085fcd50c50b" providerId="LiveId" clId="{663F093A-0520-4A23-95EF-E12D90933AAF}" dt="2023-09-17T17:36:49.513" v="2781" actId="478"/>
          <pc:sldLayoutMkLst>
            <pc:docMk/>
            <pc:sldMasterMk cId="2944639081" sldId="2147483660"/>
            <pc:sldLayoutMk cId="1447304921" sldId="2147483662"/>
          </pc:sldLayoutMkLst>
          <pc:spChg chg="add del mod">
            <ac:chgData name="Shukufa Musayeva" userId="925d085fcd50c50b" providerId="LiveId" clId="{663F093A-0520-4A23-95EF-E12D90933AAF}" dt="2023-09-17T17:36:49.513" v="2781" actId="478"/>
            <ac:spMkLst>
              <pc:docMk/>
              <pc:sldMasterMk cId="2944639081" sldId="2147483660"/>
              <pc:sldLayoutMk cId="1447304921" sldId="2147483662"/>
              <ac:spMk id="4" creationId="{33ABDC04-75F8-3D32-2D3F-B30B448C0CED}"/>
            </ac:spMkLst>
          </pc:spChg>
        </pc:sldLayoutChg>
        <pc:sldLayoutChg chg="addSp delSp modSp mod setBg">
          <pc:chgData name="Shukufa Musayeva" userId="925d085fcd50c50b" providerId="LiveId" clId="{663F093A-0520-4A23-95EF-E12D90933AAF}" dt="2023-09-17T17:39:09.733" v="2812" actId="478"/>
          <pc:sldLayoutMkLst>
            <pc:docMk/>
            <pc:sldMasterMk cId="2944639081" sldId="2147483660"/>
            <pc:sldLayoutMk cId="2350166211" sldId="2147483663"/>
          </pc:sldLayoutMkLst>
          <pc:spChg chg="del">
            <ac:chgData name="Shukufa Musayeva" userId="925d085fcd50c50b" providerId="LiveId" clId="{663F093A-0520-4A23-95EF-E12D90933AAF}" dt="2023-09-10T01:06:30.917" v="63"/>
            <ac:spMkLst>
              <pc:docMk/>
              <pc:sldMasterMk cId="2944639081" sldId="2147483660"/>
              <pc:sldLayoutMk cId="2350166211" sldId="2147483663"/>
              <ac:spMk id="2" creationId="{014D3FE7-6093-45FC-BDAD-053E00755B2B}"/>
            </ac:spMkLst>
          </pc:spChg>
          <pc:spChg chg="add mod">
            <ac:chgData name="Shukufa Musayeva" userId="925d085fcd50c50b" providerId="LiveId" clId="{663F093A-0520-4A23-95EF-E12D90933AAF}" dt="2023-09-10T01:06:31.231" v="64"/>
            <ac:spMkLst>
              <pc:docMk/>
              <pc:sldMasterMk cId="2944639081" sldId="2147483660"/>
              <pc:sldLayoutMk cId="2350166211" sldId="2147483663"/>
              <ac:spMk id="4" creationId="{1E3EF0A2-1347-8857-B1E0-7953A2A8D195}"/>
            </ac:spMkLst>
          </pc:spChg>
          <pc:spChg chg="del mod ord">
            <ac:chgData name="Shukufa Musayeva" userId="925d085fcd50c50b" providerId="LiveId" clId="{663F093A-0520-4A23-95EF-E12D90933AAF}" dt="2023-09-17T17:36:54.303" v="2782" actId="478"/>
            <ac:spMkLst>
              <pc:docMk/>
              <pc:sldMasterMk cId="2944639081" sldId="2147483660"/>
              <pc:sldLayoutMk cId="2350166211" sldId="2147483663"/>
              <ac:spMk id="5" creationId="{45690858-7F53-4513-A757-8235282E5FAA}"/>
            </ac:spMkLst>
          </pc:spChg>
          <pc:spChg chg="add del mod">
            <ac:chgData name="Shukufa Musayeva" userId="925d085fcd50c50b" providerId="LiveId" clId="{663F093A-0520-4A23-95EF-E12D90933AAF}" dt="2023-09-10T01:20:06.282" v="192"/>
            <ac:spMkLst>
              <pc:docMk/>
              <pc:sldMasterMk cId="2944639081" sldId="2147483660"/>
              <pc:sldLayoutMk cId="2350166211" sldId="2147483663"/>
              <ac:spMk id="6" creationId="{B906E7DD-8CAF-D486-EC19-5A8A894864B3}"/>
            </ac:spMkLst>
          </pc:spChg>
          <pc:spChg chg="add del mod">
            <ac:chgData name="Shukufa Musayeva" userId="925d085fcd50c50b" providerId="LiveId" clId="{663F093A-0520-4A23-95EF-E12D90933AAF}" dt="2023-09-17T17:39:09.733" v="2812" actId="478"/>
            <ac:spMkLst>
              <pc:docMk/>
              <pc:sldMasterMk cId="2944639081" sldId="2147483660"/>
              <pc:sldLayoutMk cId="2350166211" sldId="2147483663"/>
              <ac:spMk id="7" creationId="{ADB8B5F8-E708-2AF5-7569-A7241C9BEC40}"/>
            </ac:spMkLst>
          </pc:spChg>
        </pc:sldLayoutChg>
        <pc:sldLayoutChg chg="delSp mod setBg">
          <pc:chgData name="Shukufa Musayeva" userId="925d085fcd50c50b" providerId="LiveId" clId="{663F093A-0520-4A23-95EF-E12D90933AAF}" dt="2023-09-17T17:36:59.699" v="2783" actId="478"/>
          <pc:sldLayoutMkLst>
            <pc:docMk/>
            <pc:sldMasterMk cId="2944639081" sldId="2147483660"/>
            <pc:sldLayoutMk cId="2615905325" sldId="2147483664"/>
          </pc:sldLayoutMkLst>
          <pc:spChg chg="del">
            <ac:chgData name="Shukufa Musayeva" userId="925d085fcd50c50b" providerId="LiveId" clId="{663F093A-0520-4A23-95EF-E12D90933AAF}" dt="2023-09-17T17:36:59.699" v="2783" actId="478"/>
            <ac:spMkLst>
              <pc:docMk/>
              <pc:sldMasterMk cId="2944639081" sldId="2147483660"/>
              <pc:sldLayoutMk cId="2615905325" sldId="2147483664"/>
              <ac:spMk id="6" creationId="{BCDB09D4-83F9-4C4D-B666-8CCAC862341F}"/>
            </ac:spMkLst>
          </pc:spChg>
        </pc:sldLayoutChg>
        <pc:sldLayoutChg chg="delSp mod setBg">
          <pc:chgData name="Shukufa Musayeva" userId="925d085fcd50c50b" providerId="LiveId" clId="{663F093A-0520-4A23-95EF-E12D90933AAF}" dt="2023-09-17T17:37:04.146" v="2784" actId="478"/>
          <pc:sldLayoutMkLst>
            <pc:docMk/>
            <pc:sldMasterMk cId="2944639081" sldId="2147483660"/>
            <pc:sldLayoutMk cId="3233861294" sldId="2147483665"/>
          </pc:sldLayoutMkLst>
          <pc:spChg chg="del">
            <ac:chgData name="Shukufa Musayeva" userId="925d085fcd50c50b" providerId="LiveId" clId="{663F093A-0520-4A23-95EF-E12D90933AAF}" dt="2023-09-17T17:37:04.146" v="2784" actId="478"/>
            <ac:spMkLst>
              <pc:docMk/>
              <pc:sldMasterMk cId="2944639081" sldId="2147483660"/>
              <pc:sldLayoutMk cId="3233861294" sldId="2147483665"/>
              <ac:spMk id="8" creationId="{65CF9A0E-E6D6-4282-BA9A-8BBEC5D00A67}"/>
            </ac:spMkLst>
          </pc:spChg>
        </pc:sldLayoutChg>
        <pc:sldLayoutChg chg="delSp mod setBg">
          <pc:chgData name="Shukufa Musayeva" userId="925d085fcd50c50b" providerId="LiveId" clId="{663F093A-0520-4A23-95EF-E12D90933AAF}" dt="2023-09-17T17:37:06.620" v="2785" actId="478"/>
          <pc:sldLayoutMkLst>
            <pc:docMk/>
            <pc:sldMasterMk cId="2944639081" sldId="2147483660"/>
            <pc:sldLayoutMk cId="315953049" sldId="2147483666"/>
          </pc:sldLayoutMkLst>
          <pc:spChg chg="del">
            <ac:chgData name="Shukufa Musayeva" userId="925d085fcd50c50b" providerId="LiveId" clId="{663F093A-0520-4A23-95EF-E12D90933AAF}" dt="2023-09-17T17:37:06.620" v="2785" actId="478"/>
            <ac:spMkLst>
              <pc:docMk/>
              <pc:sldMasterMk cId="2944639081" sldId="2147483660"/>
              <pc:sldLayoutMk cId="315953049" sldId="2147483666"/>
              <ac:spMk id="4" creationId="{BA1E465F-81C5-4655-A07C-6BB4E99F59F4}"/>
            </ac:spMkLst>
          </pc:spChg>
        </pc:sldLayoutChg>
        <pc:sldLayoutChg chg="delSp mod setBg">
          <pc:chgData name="Shukufa Musayeva" userId="925d085fcd50c50b" providerId="LiveId" clId="{663F093A-0520-4A23-95EF-E12D90933AAF}" dt="2023-09-17T17:37:09.593" v="2786" actId="478"/>
          <pc:sldLayoutMkLst>
            <pc:docMk/>
            <pc:sldMasterMk cId="2944639081" sldId="2147483660"/>
            <pc:sldLayoutMk cId="2144295464" sldId="2147483667"/>
          </pc:sldLayoutMkLst>
          <pc:spChg chg="del">
            <ac:chgData name="Shukufa Musayeva" userId="925d085fcd50c50b" providerId="LiveId" clId="{663F093A-0520-4A23-95EF-E12D90933AAF}" dt="2023-09-17T17:37:09.593" v="2786" actId="478"/>
            <ac:spMkLst>
              <pc:docMk/>
              <pc:sldMasterMk cId="2944639081" sldId="2147483660"/>
              <pc:sldLayoutMk cId="2144295464" sldId="2147483667"/>
              <ac:spMk id="3" creationId="{CB41DF10-B88B-4A72-AA02-F4240E0391E8}"/>
            </ac:spMkLst>
          </pc:spChg>
        </pc:sldLayoutChg>
        <pc:sldLayoutChg chg="delSp mod setBg">
          <pc:chgData name="Shukufa Musayeva" userId="925d085fcd50c50b" providerId="LiveId" clId="{663F093A-0520-4A23-95EF-E12D90933AAF}" dt="2023-09-17T17:37:12.129" v="2787" actId="478"/>
          <pc:sldLayoutMkLst>
            <pc:docMk/>
            <pc:sldMasterMk cId="2944639081" sldId="2147483660"/>
            <pc:sldLayoutMk cId="3952864053" sldId="2147483668"/>
          </pc:sldLayoutMkLst>
          <pc:spChg chg="del">
            <ac:chgData name="Shukufa Musayeva" userId="925d085fcd50c50b" providerId="LiveId" clId="{663F093A-0520-4A23-95EF-E12D90933AAF}" dt="2023-09-17T17:37:12.129" v="2787" actId="478"/>
            <ac:spMkLst>
              <pc:docMk/>
              <pc:sldMasterMk cId="2944639081" sldId="2147483660"/>
              <pc:sldLayoutMk cId="3952864053" sldId="2147483668"/>
              <ac:spMk id="6" creationId="{99108975-190B-44D4-A51C-F431D79D9F88}"/>
            </ac:spMkLst>
          </pc:spChg>
        </pc:sldLayoutChg>
        <pc:sldLayoutChg chg="delSp mod setBg">
          <pc:chgData name="Shukufa Musayeva" userId="925d085fcd50c50b" providerId="LiveId" clId="{663F093A-0520-4A23-95EF-E12D90933AAF}" dt="2023-09-17T17:37:15.287" v="2788" actId="478"/>
          <pc:sldLayoutMkLst>
            <pc:docMk/>
            <pc:sldMasterMk cId="2944639081" sldId="2147483660"/>
            <pc:sldLayoutMk cId="2000129633" sldId="2147483669"/>
          </pc:sldLayoutMkLst>
          <pc:spChg chg="del">
            <ac:chgData name="Shukufa Musayeva" userId="925d085fcd50c50b" providerId="LiveId" clId="{663F093A-0520-4A23-95EF-E12D90933AAF}" dt="2023-09-17T17:37:15.287" v="2788" actId="478"/>
            <ac:spMkLst>
              <pc:docMk/>
              <pc:sldMasterMk cId="2944639081" sldId="2147483660"/>
              <pc:sldLayoutMk cId="2000129633" sldId="2147483669"/>
              <ac:spMk id="6" creationId="{24348229-9151-4720-B081-EBA35B1AA3C4}"/>
            </ac:spMkLst>
          </pc:spChg>
        </pc:sldLayoutChg>
        <pc:sldLayoutChg chg="delSp mod setBg">
          <pc:chgData name="Shukufa Musayeva" userId="925d085fcd50c50b" providerId="LiveId" clId="{663F093A-0520-4A23-95EF-E12D90933AAF}" dt="2023-09-17T17:37:18.962" v="2789" actId="478"/>
          <pc:sldLayoutMkLst>
            <pc:docMk/>
            <pc:sldMasterMk cId="2944639081" sldId="2147483660"/>
            <pc:sldLayoutMk cId="92425016" sldId="2147483670"/>
          </pc:sldLayoutMkLst>
          <pc:spChg chg="del">
            <ac:chgData name="Shukufa Musayeva" userId="925d085fcd50c50b" providerId="LiveId" clId="{663F093A-0520-4A23-95EF-E12D90933AAF}" dt="2023-09-17T17:37:18.962" v="2789" actId="478"/>
            <ac:spMkLst>
              <pc:docMk/>
              <pc:sldMasterMk cId="2944639081" sldId="2147483660"/>
              <pc:sldLayoutMk cId="92425016" sldId="2147483670"/>
              <ac:spMk id="5" creationId="{398EFDEB-AA1C-42DD-9F08-809A7CA1B6A4}"/>
            </ac:spMkLst>
          </pc:spChg>
        </pc:sldLayoutChg>
        <pc:sldLayoutChg chg="delSp mod setBg">
          <pc:chgData name="Shukufa Musayeva" userId="925d085fcd50c50b" providerId="LiveId" clId="{663F093A-0520-4A23-95EF-E12D90933AAF}" dt="2023-09-17T17:37:21.890" v="2790" actId="478"/>
          <pc:sldLayoutMkLst>
            <pc:docMk/>
            <pc:sldMasterMk cId="2944639081" sldId="2147483660"/>
            <pc:sldLayoutMk cId="1452281017" sldId="2147483671"/>
          </pc:sldLayoutMkLst>
          <pc:spChg chg="del">
            <ac:chgData name="Shukufa Musayeva" userId="925d085fcd50c50b" providerId="LiveId" clId="{663F093A-0520-4A23-95EF-E12D90933AAF}" dt="2023-09-17T17:37:21.890" v="2790" actId="478"/>
            <ac:spMkLst>
              <pc:docMk/>
              <pc:sldMasterMk cId="2944639081" sldId="2147483660"/>
              <pc:sldLayoutMk cId="1452281017" sldId="2147483671"/>
              <ac:spMk id="5" creationId="{656669A3-57E8-4ED1-AD67-69586AA3C495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6549BE5-B929-E0E2-4716-8B72B0AB6F4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6DC5990-6FCD-E899-7542-8E8EEAC4F09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az-Latn-AZ"/>
              <a:t>Coronary artery disease</a:t>
            </a:r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6788194-432B-0060-032E-069A4993B7E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A30DD5E-1736-874A-5CF3-A1F39015E8D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1FE7D-71A7-4B1C-BBE6-BADB850C0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67521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az-Latn-AZ"/>
              <a:t>Coronary artery disease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z-Latn-A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C730FF-D35A-4CE6-93E5-25890FF2F1DB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50189428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E3EF0A2-1347-8857-B1E0-7953A2A8D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 userDrawn="1"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i="1" dirty="0">
                <a:solidFill>
                  <a:schemeClr val="bg1"/>
                </a:solidFill>
              </a:rPr>
              <a:t>Dr. Shukufa Musayeva</a:t>
            </a:r>
            <a:endParaRPr lang="az-Latn-AZ" sz="2000" b="1" i="1" dirty="0">
              <a:solidFill>
                <a:schemeClr val="bg1"/>
              </a:solidFill>
            </a:endParaRP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9374" y="-13578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Нижний колонтитул 3">
            <a:extLst>
              <a:ext uri="{FF2B5EF4-FFF2-40B4-BE49-F238E27FC236}">
                <a16:creationId xmlns:a16="http://schemas.microsoft.com/office/drawing/2014/main" id="{98F9B5F0-6BDA-3582-F0AD-95A086554795}"/>
              </a:ext>
            </a:extLst>
          </p:cNvPr>
          <p:cNvSpPr txBox="1">
            <a:spLocks/>
          </p:cNvSpPr>
          <p:nvPr userDrawn="1"/>
        </p:nvSpPr>
        <p:spPr>
          <a:xfrm>
            <a:off x="9640389" y="83142"/>
            <a:ext cx="2536046" cy="376525"/>
          </a:xfrm>
          <a:prstGeom prst="rect">
            <a:avLst/>
          </a:prstGeom>
          <a:noFill/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 sz="1800" b="1" i="1" dirty="0">
                <a:solidFill>
                  <a:schemeClr val="accent1">
                    <a:lumMod val="75000"/>
                  </a:schemeClr>
                </a:solidFill>
              </a:rPr>
              <a:t>Coronary artery disease</a:t>
            </a: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az-Latn-AZ" dirty="0"/>
            </a:br>
            <a:r>
              <a:rPr lang="az-Latn-AZ" dirty="0"/>
              <a:t> 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oronar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arter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disease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B436C32-8836-815F-C887-3843E67912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r>
              <a:rPr lang="az-Latn-AZ" b="1" i="1" dirty="0"/>
              <a:t>Dr. Shukufa</a:t>
            </a:r>
            <a:r>
              <a:rPr lang="en-US" b="1" i="1" dirty="0"/>
              <a:t> Musayeva</a:t>
            </a:r>
          </a:p>
          <a:p>
            <a:r>
              <a:rPr lang="en-US" b="1" i="1" dirty="0"/>
              <a:t>Department of 1</a:t>
            </a:r>
            <a:r>
              <a:rPr lang="en-US" b="1" i="1" baseline="30000" dirty="0"/>
              <a:t>st</a:t>
            </a:r>
            <a:r>
              <a:rPr lang="en-US" b="1" i="1" dirty="0"/>
              <a:t> Surgical Diseases</a:t>
            </a:r>
            <a:endParaRPr lang="az-Latn-AZ" b="1" i="1" dirty="0"/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Coronary artery disease</a:t>
            </a:r>
            <a:r>
              <a:rPr lang="az-Latn-AZ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is called </a:t>
            </a:r>
            <a:r>
              <a:rPr lang="az-Latn-AZ" b="1" i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ischemia of the myocardium </a:t>
            </a:r>
            <a:r>
              <a:rPr lang="az-Latn-AZ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caused by narrowing or blockage of the coronary arteries that supply the myocardium. </a:t>
            </a:r>
          </a:p>
          <a:p>
            <a:pPr marL="0" indent="0">
              <a:buNone/>
            </a:pPr>
            <a:endParaRPr lang="az-Latn-AZ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It’s also called, </a:t>
            </a:r>
          </a:p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</a:t>
            </a: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oronary heart disease</a:t>
            </a:r>
            <a:endParaRPr lang="az-Latn-AZ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I</a:t>
            </a: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schemic heart disease</a:t>
            </a:r>
            <a:endParaRPr lang="az-Latn-AZ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</a:t>
            </a: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oronary syndrome</a:t>
            </a:r>
            <a:endParaRPr lang="az-Latn-AZ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F6EBA2D-7C03-9CC3-7005-D45B473AD9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7330" y="2121589"/>
            <a:ext cx="6058186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Classification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43128" y="1067442"/>
            <a:ext cx="10622280" cy="5126094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clinical practice, the following classification is mostly used: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Acute coronary artery disease (acute coronary syndrome)</a:t>
            </a: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ST-elevation myocardial infarction</a:t>
            </a: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Non-ST-elevation myocardial infarction</a:t>
            </a: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Unstable angina</a:t>
            </a: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Chronic coronary artery disease (chronic coronary syndrome, stable angina pectoris)</a:t>
            </a:r>
          </a:p>
          <a:p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Causes and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risc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factors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296" y="4623148"/>
            <a:ext cx="3937442" cy="1636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Most </a:t>
            </a: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seen cause is atherosclerosis</a:t>
            </a:r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Acute coronary syndrome occurs in 1-2% of cases even without stenosis of the coronary arteries</a:t>
            </a:r>
            <a:endParaRPr lang="ru-RU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873956" y="908742"/>
            <a:ext cx="3554016" cy="76811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az-Latn-A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eros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az-Latn-A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lero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sis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val 4"/>
          <p:cNvSpPr/>
          <p:nvPr/>
        </p:nvSpPr>
        <p:spPr>
          <a:xfrm>
            <a:off x="7292622" y="907102"/>
            <a:ext cx="4323645" cy="76156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Non</a:t>
            </a:r>
            <a:r>
              <a:rPr lang="az-Latn-A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-at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az-Latn-A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az-Latn-A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az-Latn-A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leroti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Elbow Connector 6"/>
          <p:cNvCxnSpPr>
            <a:cxnSpLocks/>
            <a:stCxn id="4" idx="3"/>
            <a:endCxn id="11" idx="0"/>
          </p:cNvCxnSpPr>
          <p:nvPr/>
        </p:nvCxnSpPr>
        <p:spPr>
          <a:xfrm rot="5400000">
            <a:off x="1915819" y="1711312"/>
            <a:ext cx="625557" cy="331667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cxnSpLocks/>
            <a:stCxn id="4" idx="5"/>
            <a:endCxn id="12" idx="0"/>
          </p:cNvCxnSpPr>
          <p:nvPr/>
        </p:nvCxnSpPr>
        <p:spPr>
          <a:xfrm rot="16200000" flipH="1">
            <a:off x="5018871" y="1452993"/>
            <a:ext cx="541918" cy="76466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79562" y="2189924"/>
            <a:ext cx="2166402" cy="58771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Non-modifiable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564951" y="2106285"/>
            <a:ext cx="2214424" cy="5661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Modifiable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79562" y="3130111"/>
            <a:ext cx="1712203" cy="1140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Age</a:t>
            </a:r>
            <a:endParaRPr lang="az-Latn-AZ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Gender 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Heredity</a:t>
            </a:r>
            <a:r>
              <a:rPr lang="az-Latn-AZ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Elbow Connector 20"/>
          <p:cNvCxnSpPr>
            <a:stCxn id="11" idx="2"/>
            <a:endCxn id="19" idx="0"/>
          </p:cNvCxnSpPr>
          <p:nvPr/>
        </p:nvCxnSpPr>
        <p:spPr>
          <a:xfrm rot="5400000">
            <a:off x="1772980" y="2840328"/>
            <a:ext cx="352468" cy="22709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4564951" y="3260150"/>
            <a:ext cx="2558338" cy="3129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US" sz="16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moking</a:t>
            </a:r>
            <a:endParaRPr lang="az-Latn-AZ" sz="1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Hypercholesterolemia</a:t>
            </a: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US" sz="16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ypertension</a:t>
            </a: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Diabet</a:t>
            </a:r>
            <a:r>
              <a:rPr lang="en-US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</a:t>
            </a:r>
            <a:endParaRPr lang="az-Latn-AZ" sz="1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Sedentary lifestyle</a:t>
            </a: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Stres</a:t>
            </a:r>
            <a:r>
              <a:rPr lang="en-US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Depres</a:t>
            </a:r>
            <a:r>
              <a:rPr lang="en-US" sz="16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sion</a:t>
            </a:r>
            <a:endParaRPr lang="az-Latn-AZ" sz="1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</a:t>
            </a:r>
            <a:r>
              <a:rPr lang="en-US" sz="16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cohol</a:t>
            </a: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Obesity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9" name="Elbow Connector 28"/>
          <p:cNvCxnSpPr>
            <a:cxnSpLocks/>
            <a:stCxn id="12" idx="2"/>
            <a:endCxn id="22" idx="0"/>
          </p:cNvCxnSpPr>
          <p:nvPr/>
        </p:nvCxnSpPr>
        <p:spPr>
          <a:xfrm rot="16200000" flipH="1">
            <a:off x="5464274" y="2880304"/>
            <a:ext cx="587734" cy="171957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8026263" y="2297194"/>
            <a:ext cx="3227190" cy="40920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Vaskulit</a:t>
            </a:r>
            <a:r>
              <a:rPr lang="en-US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az-Latn-AZ" sz="14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Takayusu disease, Kawasaki syndrome, Rheumatoid arthritis</a:t>
            </a:r>
            <a:r>
              <a:rPr lang="en-U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az-Latn-AZ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Diseases that cause artery intimal proliferation </a:t>
            </a:r>
            <a:r>
              <a:rPr lang="en-U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az-Latn-AZ" sz="14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Fabry disease, amyloidosis, Hurler disease</a:t>
            </a:r>
            <a:r>
              <a:rPr lang="en-U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600" b="1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</a:t>
            </a:r>
            <a:r>
              <a:rPr lang="en-US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Spa</a:t>
            </a:r>
            <a:r>
              <a:rPr lang="en-US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oron</a:t>
            </a:r>
            <a:r>
              <a:rPr lang="en-US" sz="16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ary</a:t>
            </a: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artery</a:t>
            </a:r>
            <a:r>
              <a:rPr lang="en-US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z-Latn-AZ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disse</a:t>
            </a:r>
            <a:r>
              <a:rPr lang="en-US" sz="16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ction</a:t>
            </a:r>
            <a:endParaRPr lang="en-US" sz="1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Aort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ic</a:t>
            </a:r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disse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ction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romboemboli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 events </a:t>
            </a:r>
            <a:r>
              <a:rPr 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az-Latn-AZ" sz="14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infective endocarditis, heart defects</a:t>
            </a:r>
            <a:r>
              <a:rPr lang="en-US" sz="14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)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ongenital anomali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50" name="Elbow Connector 49"/>
          <p:cNvCxnSpPr>
            <a:cxnSpLocks/>
            <a:endCxn id="48" idx="0"/>
          </p:cNvCxnSpPr>
          <p:nvPr/>
        </p:nvCxnSpPr>
        <p:spPr>
          <a:xfrm rot="5400000">
            <a:off x="9375845" y="1943688"/>
            <a:ext cx="617519" cy="8949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>
            <a:cxnSpLocks/>
            <a:stCxn id="4" idx="6"/>
            <a:endCxn id="5" idx="2"/>
          </p:cNvCxnSpPr>
          <p:nvPr/>
        </p:nvCxnSpPr>
        <p:spPr>
          <a:xfrm flipV="1">
            <a:off x="5427972" y="1287883"/>
            <a:ext cx="1864650" cy="491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Patogenetic mechanism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374" y="1543419"/>
            <a:ext cx="10515600" cy="4351338"/>
          </a:xfrm>
        </p:spPr>
        <p:txBody>
          <a:bodyPr/>
          <a:lstStyle/>
          <a:p>
            <a:r>
              <a:rPr lang="az-Latn-AZ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Narrowing or obstruction of the artery</a:t>
            </a:r>
          </a:p>
          <a:p>
            <a:r>
              <a:rPr lang="az-Latn-AZ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ischemia and infarction</a:t>
            </a:r>
          </a:p>
          <a:p>
            <a:endParaRPr lang="az-Latn-A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az-Latn-A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Narrowings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chronic coronary syndrome</a:t>
            </a:r>
            <a:endParaRPr lang="az-Latn-A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az-Latn-A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</a:t>
            </a:r>
            <a:r>
              <a:rPr lang="az-Latn-AZ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cute occlusion 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acute coronary syndrome</a:t>
            </a: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3643488" y="3975100"/>
            <a:ext cx="3302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 flipV="1">
            <a:off x="3622324" y="5009780"/>
            <a:ext cx="342900" cy="3048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13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Clinical course</a:t>
            </a:r>
          </a:p>
        </p:txBody>
      </p:sp>
      <p:sp>
        <p:nvSpPr>
          <p:cNvPr id="3" name="Rectangle 2"/>
          <p:cNvSpPr/>
          <p:nvPr/>
        </p:nvSpPr>
        <p:spPr>
          <a:xfrm>
            <a:off x="185832" y="4660571"/>
            <a:ext cx="428961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Cardiogenic shock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Sudden death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Postinfarction cardiosclerosis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Heart aneurysm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4989" y="1027408"/>
            <a:ext cx="39004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Usually asymptomatic for a long time</a:t>
            </a:r>
          </a:p>
          <a:p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stenosis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collaterals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581314" y="1442906"/>
            <a:ext cx="4183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Stenosis progression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6978215" y="2939511"/>
            <a:ext cx="33900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İschemic cardiomiopathy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Acute coronary syndrome </a:t>
            </a:r>
            <a:endParaRPr 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26854" y="4675959"/>
            <a:ext cx="4492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Acute coronary syndrome</a:t>
            </a:r>
          </a:p>
          <a:p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Acute pain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Arrhythmia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Extracardiac symptoms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Arrow Connector 9"/>
          <p:cNvCxnSpPr>
            <a:cxnSpLocks/>
            <a:stCxn id="5" idx="3"/>
            <a:endCxn id="6" idx="1"/>
          </p:cNvCxnSpPr>
          <p:nvPr/>
        </p:nvCxnSpPr>
        <p:spPr>
          <a:xfrm flipV="1">
            <a:off x="4475442" y="1627572"/>
            <a:ext cx="2105872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cxnSpLocks/>
            <a:stCxn id="6" idx="2"/>
            <a:endCxn id="7" idx="0"/>
          </p:cNvCxnSpPr>
          <p:nvPr/>
        </p:nvCxnSpPr>
        <p:spPr>
          <a:xfrm>
            <a:off x="8673230" y="1812238"/>
            <a:ext cx="0" cy="11272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7" idx="2"/>
            <a:endCxn id="8" idx="0"/>
          </p:cNvCxnSpPr>
          <p:nvPr/>
        </p:nvCxnSpPr>
        <p:spPr>
          <a:xfrm>
            <a:off x="8673230" y="3647397"/>
            <a:ext cx="0" cy="10285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8" idx="1"/>
            <a:endCxn id="3" idx="3"/>
          </p:cNvCxnSpPr>
          <p:nvPr/>
        </p:nvCxnSpPr>
        <p:spPr>
          <a:xfrm flipH="1">
            <a:off x="4475444" y="5414623"/>
            <a:ext cx="1951410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Clinical examination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8011EC-4BC4-4778-A297-CD61573A7FBF}"/>
              </a:ext>
            </a:extLst>
          </p:cNvPr>
          <p:cNvSpPr txBox="1"/>
          <p:nvPr/>
        </p:nvSpPr>
        <p:spPr>
          <a:xfrm>
            <a:off x="323460" y="711812"/>
            <a:ext cx="11537244" cy="5721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28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Chronic coronary syndrome is characterized by </a:t>
            </a:r>
            <a:r>
              <a:rPr lang="az-Latn-A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chest pain that appears during physical exertion and is relieved by rest or nitroglycerin.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28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Acute coronary syndrome is characterized by </a:t>
            </a:r>
            <a:r>
              <a:rPr lang="az-Latn-A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severe chest pain and clinical deterioration.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8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As well as </a:t>
            </a:r>
          </a:p>
          <a:p>
            <a:r>
              <a:rPr lang="az-Latn-AZ" sz="2800" i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    D</a:t>
            </a:r>
            <a:r>
              <a:rPr lang="az-Latn-AZ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yspnea</a:t>
            </a:r>
            <a:endParaRPr lang="az-Latn-AZ" sz="2800" i="1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z-Latn-AZ" sz="2800" i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    Nausea and vomiting</a:t>
            </a:r>
          </a:p>
          <a:p>
            <a:r>
              <a:rPr lang="az-Latn-AZ" sz="2800" i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   Fear of death</a:t>
            </a:r>
          </a:p>
          <a:p>
            <a:r>
              <a:rPr lang="az-Latn-AZ" sz="2800" i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   Arrhythmia</a:t>
            </a:r>
          </a:p>
          <a:p>
            <a:r>
              <a:rPr lang="az-Latn-AZ" sz="2800" i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  Blood pressure changes</a:t>
            </a:r>
          </a:p>
          <a:p>
            <a:r>
              <a:rPr lang="az-Latn-AZ" sz="2800" i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  Shock </a:t>
            </a:r>
            <a:r>
              <a:rPr lang="az-Latn-AZ" sz="28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symptoms may occur.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80D6444-461E-4678-B9F4-E2BFC53B6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584" y="3074133"/>
            <a:ext cx="5695950" cy="3189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Laboratory examination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6E5655-869C-4934-84C2-5AB6230B9576}"/>
              </a:ext>
            </a:extLst>
          </p:cNvPr>
          <p:cNvSpPr txBox="1"/>
          <p:nvPr/>
        </p:nvSpPr>
        <p:spPr>
          <a:xfrm>
            <a:off x="1192143" y="1682696"/>
            <a:ext cx="9814524" cy="44063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3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There are </a:t>
            </a:r>
            <a:r>
              <a:rPr lang="az-Latn-AZ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</a:t>
            </a:r>
            <a:r>
              <a:rPr lang="az-Latn-AZ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specific</a:t>
            </a:r>
            <a:r>
              <a:rPr lang="az-Latn-AZ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laboratory signs </a:t>
            </a:r>
            <a:r>
              <a:rPr lang="az-Latn-AZ" sz="3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az-Latn-AZ" sz="32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chronic coronary syndrome and unstable angina</a:t>
            </a:r>
            <a:r>
              <a:rPr lang="az-Latn-AZ" sz="3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Creatine kinase</a:t>
            </a:r>
            <a:r>
              <a:rPr lang="az-Latn-AZ" sz="3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,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myocardial bound creatinin phosfokinase (CK-MB)</a:t>
            </a:r>
            <a:r>
              <a:rPr lang="az-Latn-AZ" sz="3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and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troponin-C</a:t>
            </a:r>
            <a:r>
              <a:rPr lang="az-Latn-AZ" sz="3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r>
              <a:rPr lang="az-Latn-AZ" sz="3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are considered biomarkers for the </a:t>
            </a:r>
            <a:r>
              <a:rPr lang="az-Latn-AZ" sz="32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acute coronary syndrome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7651"/>
            <a:ext cx="10515600" cy="4351338"/>
          </a:xfrm>
        </p:spPr>
        <p:txBody>
          <a:bodyPr>
            <a:normAutofit/>
          </a:bodyPr>
          <a:lstStyle/>
          <a:p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Invasive or non-invasive (CT-angiography, MR-angiography)</a:t>
            </a:r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Echocardiography</a:t>
            </a:r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contrast-enhanced CT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0D9FFF5-8A74-8A66-6EAA-B8E86AA9B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963" y="-146050"/>
            <a:ext cx="5862637" cy="835025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İmaging and other examinations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4426AC-A79C-F927-FE7E-012880F7F5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267" y="2567502"/>
            <a:ext cx="6127316" cy="35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Suspection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166" y="684575"/>
            <a:ext cx="11554189" cy="5704936"/>
          </a:xfrm>
        </p:spPr>
        <p:txBody>
          <a:bodyPr>
            <a:normAutofit fontScale="55000" lnSpcReduction="20000"/>
          </a:bodyPr>
          <a:lstStyle/>
          <a:p>
            <a:endParaRPr lang="az-Latn-AZ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5100" b="1" dirty="0"/>
              <a:t>chest pain, that appears at rest or during physical exertion</a:t>
            </a:r>
            <a:endParaRPr lang="az-Latn-AZ" sz="5100" b="1" dirty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5100" b="1" dirty="0"/>
              <a:t>chest discomfort/ </a:t>
            </a:r>
            <a:r>
              <a:rPr lang="en-US" sz="5100" b="1" dirty="0" err="1"/>
              <a:t>dispnea</a:t>
            </a:r>
            <a:endParaRPr lang="en-US" sz="5100" b="1" dirty="0"/>
          </a:p>
          <a:p>
            <a:pPr>
              <a:buFont typeface="Wingdings" panose="05000000000000000000" pitchFamily="2" charset="2"/>
              <a:buChar char="ü"/>
            </a:pPr>
            <a:endParaRPr lang="az-Latn-AZ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7030A0"/>
                </a:solidFill>
              </a:rPr>
              <a:t>Suspicion is raised </a:t>
            </a:r>
            <a:r>
              <a:rPr lang="az-Latn-AZ" sz="3600" b="1" dirty="0">
                <a:solidFill>
                  <a:srgbClr val="7030A0"/>
                </a:solidFill>
              </a:rPr>
              <a:t>: </a:t>
            </a:r>
            <a:endParaRPr lang="en-US" sz="3600" b="1" i="1" dirty="0">
              <a:solidFill>
                <a:srgbClr val="7030A0"/>
              </a:solidFill>
            </a:endParaRPr>
          </a:p>
          <a:p>
            <a:r>
              <a:rPr lang="en-US" sz="3600" b="1" i="1" dirty="0"/>
              <a:t>History of smoking</a:t>
            </a:r>
          </a:p>
          <a:p>
            <a:r>
              <a:rPr lang="en-US" sz="3600" b="1" i="1" dirty="0"/>
              <a:t>Diabetes</a:t>
            </a:r>
          </a:p>
          <a:p>
            <a:r>
              <a:rPr lang="az-Latn-AZ" sz="3600" b="1" i="1" dirty="0"/>
              <a:t>H</a:t>
            </a:r>
            <a:r>
              <a:rPr lang="en-US" sz="3600" b="1" i="1" dirty="0"/>
              <a:t>y</a:t>
            </a:r>
            <a:r>
              <a:rPr lang="az-Latn-AZ" sz="3600" b="1" i="1" dirty="0"/>
              <a:t>pert</a:t>
            </a:r>
            <a:r>
              <a:rPr lang="en-US" sz="3600" b="1" i="1" dirty="0" err="1"/>
              <a:t>ension</a:t>
            </a:r>
            <a:endParaRPr lang="en-US" sz="3600" b="1" i="1" dirty="0"/>
          </a:p>
          <a:p>
            <a:r>
              <a:rPr lang="az-Latn-AZ" sz="3600" b="1" i="1" dirty="0"/>
              <a:t>H</a:t>
            </a:r>
            <a:r>
              <a:rPr lang="en-US" sz="3600" b="1" i="1" dirty="0"/>
              <a:t>y</a:t>
            </a:r>
            <a:r>
              <a:rPr lang="az-Latn-AZ" sz="3600" b="1" i="1" dirty="0"/>
              <a:t>perlipidemia</a:t>
            </a:r>
            <a:endParaRPr lang="en-US" sz="3600" b="1" i="1" dirty="0"/>
          </a:p>
          <a:p>
            <a:r>
              <a:rPr lang="en-US" sz="3600" b="1" i="1" dirty="0"/>
              <a:t>Obesity</a:t>
            </a:r>
          </a:p>
          <a:p>
            <a:r>
              <a:rPr lang="en-US" sz="3600" b="1" i="1" dirty="0"/>
              <a:t>Coronary syndromes in the family</a:t>
            </a:r>
          </a:p>
          <a:p>
            <a:r>
              <a:rPr lang="en-US" sz="3600" b="1" i="1" dirty="0"/>
              <a:t>ST elevation on ECG</a:t>
            </a:r>
          </a:p>
          <a:p>
            <a:r>
              <a:rPr lang="en-US" sz="3600" b="1" i="1" dirty="0"/>
              <a:t>Wall motion abnormality on echocardiography</a:t>
            </a:r>
          </a:p>
          <a:p>
            <a:r>
              <a:rPr lang="en-US" sz="3600" b="1" i="1" dirty="0"/>
              <a:t>Perfusion defect on scintigraphy</a:t>
            </a:r>
          </a:p>
          <a:p>
            <a:r>
              <a:rPr lang="en-US" sz="3600" b="1" i="1" dirty="0"/>
              <a:t>ST segment change on ECG stress test</a:t>
            </a:r>
          </a:p>
          <a:p>
            <a:r>
              <a:rPr lang="en-US" sz="3600" b="1" i="1" dirty="0"/>
              <a:t>Increased troponin and CK-MB</a:t>
            </a:r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Confirmation of diagnosis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551859-27F3-BDD5-870D-48C8059429BB}"/>
              </a:ext>
            </a:extLst>
          </p:cNvPr>
          <p:cNvSpPr txBox="1"/>
          <p:nvPr/>
        </p:nvSpPr>
        <p:spPr>
          <a:xfrm>
            <a:off x="1004710" y="1369294"/>
            <a:ext cx="10272890" cy="2908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Invasive or non-invasive angiography </a:t>
            </a:r>
            <a:r>
              <a:rPr lang="az-Latn-AZ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should be done to confirm  coronary syndrome.</a:t>
            </a:r>
            <a:endParaRPr lang="en-US" sz="3200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3200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In angiography, </a:t>
            </a:r>
            <a:r>
              <a:rPr lang="az-Latn-AZ" sz="32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appearance of narrowing or occlusion in the coronary vessels </a:t>
            </a:r>
            <a:r>
              <a:rPr lang="az-Latn-AZ" sz="32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determines the diagnosis.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Differential diagnosis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8822" y="1253331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Aortic dissection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Pulmonary embolism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Perforation of gastric and duodenal ulcer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Pneumothorax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Esophageal rupture and mediastinitis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Acute pancreatitis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z-Latn-AZ" sz="24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Intercostal neuralgia  and musculoskeletal chest pain</a:t>
            </a:r>
            <a:endParaRPr lang="en-US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Diagnostic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criteries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21374" y="978957"/>
            <a:ext cx="7178122" cy="5189699"/>
          </a:xfrm>
        </p:spPr>
        <p:txBody>
          <a:bodyPr/>
          <a:lstStyle/>
          <a:p>
            <a:pPr marL="0" indent="0">
              <a:buNone/>
            </a:pP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Chest pain or shortness of breath at rest or with physical exertion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/>
            <a:endParaRPr lang="az-Latn-A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• Coronary artery narrowing or occlusion in angiography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9C17567-CD11-6AE9-3DE0-73B3952159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1" b="250"/>
          <a:stretch/>
        </p:blipFill>
        <p:spPr>
          <a:xfrm>
            <a:off x="7599496" y="689344"/>
            <a:ext cx="4171130" cy="569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Denial of coronary syndrome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5311" y="1124786"/>
            <a:ext cx="10515600" cy="4351338"/>
          </a:xfrm>
        </p:spPr>
        <p:txBody>
          <a:bodyPr>
            <a:norm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Coronary syndrome due to organic causes</a:t>
            </a:r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 be ruled out by </a:t>
            </a:r>
            <a:r>
              <a:rPr 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angiography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 is difficult to rule out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functional causes (for example, spasm)</a:t>
            </a:r>
            <a:endParaRPr lang="az-Latn-A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perfusion scintigraphy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pharmacological echocardiography 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 be useful.</a:t>
            </a:r>
            <a:endParaRPr lang="az-Latn-A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55013" y="-180685"/>
            <a:ext cx="5862851" cy="835878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Determination of cause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07622" y="1148292"/>
            <a:ext cx="6901575" cy="5229930"/>
          </a:xfrm>
        </p:spPr>
        <p:txBody>
          <a:bodyPr/>
          <a:lstStyle/>
          <a:p>
            <a:pPr lvl="1"/>
            <a:endParaRPr lang="en-US" dirty="0"/>
          </a:p>
          <a:p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In most cases, </a:t>
            </a: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anamnesis and coexisting diseases </a:t>
            </a:r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help determine the cause of coronary syndrome</a:t>
            </a:r>
            <a:r>
              <a:rPr lang="az-Latn-AZ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en-US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1C7FB69-24EF-3C09-494E-A5DE63DF01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709" b="4967"/>
          <a:stretch/>
        </p:blipFill>
        <p:spPr>
          <a:xfrm>
            <a:off x="7209197" y="564444"/>
            <a:ext cx="4572000" cy="598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66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Severity and stages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CD4F89-8B4F-C098-F48C-F1E4D5598919}"/>
              </a:ext>
            </a:extLst>
          </p:cNvPr>
          <p:cNvSpPr txBox="1"/>
          <p:nvPr/>
        </p:nvSpPr>
        <p:spPr>
          <a:xfrm>
            <a:off x="174978" y="797510"/>
            <a:ext cx="11842044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Clinical, laboratory, imaging, and functional tests can determine the type and severity of a disease. </a:t>
            </a:r>
          </a:p>
          <a:p>
            <a:endParaRPr 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Chest pain during physical exertion, discomfort in the chest, shortness of breath, reduction of pain with nitroglycerin, and blocked or narrowed blood vessels on angiography are characteristic of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chronic coronary syndrome (stable angina)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Myocardial infarction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characterized by chest pain, discomfort, shortness of breath, elevated biomarkers (troponin C and CK-MB), and occlusion or narrowing on angiography. The ECG can indicate ST-elevation or non-ST-elevation.</a:t>
            </a:r>
          </a:p>
          <a:p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chest pain, discomfort, and shortness of breath at rest are present along with visible narrowing or blockage on angiography, but biomarkers are normal, it indicates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unstable angina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Treatment principles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442DF0-8147-A713-A5B7-D09F117E4BEC}"/>
              </a:ext>
            </a:extLst>
          </p:cNvPr>
          <p:cNvSpPr txBox="1"/>
          <p:nvPr/>
        </p:nvSpPr>
        <p:spPr>
          <a:xfrm>
            <a:off x="395112" y="751344"/>
            <a:ext cx="110744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Chronic coronary syndrome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should be treated 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appropriate plan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Acute coronary syndrome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should be treated 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urgently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Revascularization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the restoration of blood supply to the  myocardium is the main principle in the treatment of the coronary syndrome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C753CCA-E1A1-1215-486C-089529BBC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8806" y="2998113"/>
            <a:ext cx="6127011" cy="35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Treatment methods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544689" y="899935"/>
            <a:ext cx="7036729" cy="5385117"/>
          </a:xfrm>
        </p:spPr>
        <p:txBody>
          <a:bodyPr/>
          <a:lstStyle/>
          <a:p>
            <a:endParaRPr lang="en-US" b="1" dirty="0"/>
          </a:p>
          <a:p>
            <a:r>
              <a:rPr lang="en-US" b="1" dirty="0"/>
              <a:t>Coronary artery bypass graft surgery (CABG)</a:t>
            </a:r>
          </a:p>
          <a:p>
            <a:endParaRPr lang="en-US" b="1" dirty="0"/>
          </a:p>
          <a:p>
            <a:r>
              <a:rPr lang="en-US" b="1" dirty="0"/>
              <a:t>Percutaneous coronary intervention (</a:t>
            </a:r>
            <a:r>
              <a:rPr lang="en-US" b="1" dirty="0" err="1"/>
              <a:t>stend</a:t>
            </a:r>
            <a:r>
              <a:rPr lang="en-US" b="1" dirty="0"/>
              <a:t>, angioplasty)</a:t>
            </a:r>
          </a:p>
          <a:p>
            <a:endParaRPr lang="en-US" b="1" dirty="0"/>
          </a:p>
          <a:p>
            <a:r>
              <a:rPr lang="en-US" b="1" dirty="0"/>
              <a:t>Medication</a:t>
            </a:r>
          </a:p>
          <a:p>
            <a:endParaRPr lang="en-US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390D72C-A838-DDD1-FF9E-5437B3D01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5575" y="689344"/>
            <a:ext cx="4151736" cy="5816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A7F1B9E-C16A-8103-FA8B-95ABC1223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7749" y="3546942"/>
            <a:ext cx="4433705" cy="2958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Indications for surgery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DD1346-7D26-9256-F002-F34FE8C1D948}"/>
              </a:ext>
            </a:extLst>
          </p:cNvPr>
          <p:cNvSpPr txBox="1"/>
          <p:nvPr/>
        </p:nvSpPr>
        <p:spPr>
          <a:xfrm>
            <a:off x="577520" y="1416168"/>
            <a:ext cx="1139070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i="1" dirty="0"/>
              <a:t>Left main coronary artery disease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i="1" dirty="0"/>
              <a:t>Triple vessel disease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i="1" dirty="0"/>
              <a:t>Coronary syndrome in diabetic patients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i="1" dirty="0"/>
              <a:t>Left ventricular dysfunction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i="1" dirty="0"/>
              <a:t>Stable and unstable angina pectoris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i="1" dirty="0"/>
              <a:t>Acute myocardial infarction (if there are mechanical complications)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i="1" dirty="0"/>
              <a:t>Failed percutaneous coronary intervention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i="1" dirty="0"/>
              <a:t>Inefficiency of medical treatment in improving the quality of life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8BDCEB6-C075-C7C0-EEC7-D015C47D6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1176" y="1416168"/>
            <a:ext cx="2701663" cy="206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Contraindications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Pulmonary hypertension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Absence of viable myocardium.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z-Latn-AZ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Inoperability due to the patient's general condition and coexisting diseases</a:t>
            </a:r>
            <a:endParaRPr lang="en-US" b="1" dirty="0"/>
          </a:p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F2455E1-A831-9A2F-0718-FDC5F51A9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5152" y="3587935"/>
            <a:ext cx="4713304" cy="268957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Treatment approach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20B7B5-8BBB-DA71-D4D2-7F80B53632A2}"/>
              </a:ext>
            </a:extLst>
          </p:cNvPr>
          <p:cNvSpPr txBox="1"/>
          <p:nvPr/>
        </p:nvSpPr>
        <p:spPr>
          <a:xfrm>
            <a:off x="416826" y="942174"/>
            <a:ext cx="526234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chronic coronary syndrome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the following approach is more often applied: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the patient has an anatomical condition that may be useful for revascularization (left main coronary artery and </a:t>
            </a:r>
            <a:r>
              <a:rPr lang="en-US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narrowings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triple vessel disease), 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CABG or percutaneous coronary intervention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performed.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other cases, the first choice is 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 treatment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a patient cannot tolerate or is unsatisfied with drug treatment, 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revascularization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is performed.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E32ADD2-2BD9-8971-4D36-2C2500AADB62}"/>
              </a:ext>
            </a:extLst>
          </p:cNvPr>
          <p:cNvSpPr txBox="1"/>
          <p:nvPr/>
        </p:nvSpPr>
        <p:spPr>
          <a:xfrm>
            <a:off x="5679174" y="942174"/>
            <a:ext cx="6096000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acute coronary syndrome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the approach is generally as follows:</a:t>
            </a:r>
          </a:p>
          <a:p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Urgent hospitalization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Stabilization and monitorization are performed with the 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ABCDE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approach.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Myocardial infarction tests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Anticoagulant, aspirin, beta blocker, and nitroglycerin are given (if there are no contraindications).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 is recommended that percutaneous coronary intervention be carried out within the first 90 minutes when feasible.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a patient presents with complicated acute coronary syndrome, CABG may be indicated.</a:t>
            </a:r>
          </a:p>
        </p:txBody>
      </p:sp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gnosis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004" y="689776"/>
            <a:ext cx="10515600" cy="4351338"/>
          </a:xfrm>
        </p:spPr>
        <p:txBody>
          <a:bodyPr>
            <a:normAutofit/>
          </a:bodyPr>
          <a:lstStyle/>
          <a:p>
            <a:endParaRPr lang="az-Latn-A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prognosis is good 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patients who underwent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planned surgery and preserved left ventricular function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Prognosis is not always good 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patients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 coexisting diseases and who required urgent intervention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>
              <a:buNone/>
            </a:pP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0F4E2E-B272-B162-BD08-60D3808C5A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7823" y="3781778"/>
            <a:ext cx="3598333" cy="2675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5532DA0-5EFA-4574-1959-AB18A2F9CD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89" t="11321" r="2931" b="7254"/>
          <a:stretch/>
        </p:blipFill>
        <p:spPr>
          <a:xfrm>
            <a:off x="1004711" y="3781778"/>
            <a:ext cx="4030133" cy="26757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Profilaction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004" y="904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3200" b="1" dirty="0"/>
              <a:t>S</a:t>
            </a:r>
            <a:r>
              <a:rPr lang="az-Latn-AZ" sz="3200" b="1" dirty="0"/>
              <a:t>moking cessation and alcohol abstinence</a:t>
            </a:r>
            <a:endParaRPr lang="en-US" sz="3200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3200" b="1" dirty="0"/>
              <a:t>T</a:t>
            </a:r>
            <a:r>
              <a:rPr lang="az-Latn-AZ" sz="3200" b="1" dirty="0"/>
              <a:t>reatment of hypercholesteremia</a:t>
            </a:r>
            <a:endParaRPr lang="en-US" sz="3200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3200" b="1" dirty="0"/>
              <a:t>Hypertension</a:t>
            </a:r>
            <a:r>
              <a:rPr lang="en-US" sz="3200" b="1" dirty="0"/>
              <a:t> control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3200" b="1" dirty="0"/>
              <a:t>Diabetes</a:t>
            </a:r>
            <a:r>
              <a:rPr lang="en-US" sz="3200" b="1" dirty="0"/>
              <a:t> control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3200" b="1" dirty="0"/>
              <a:t>Stress</a:t>
            </a:r>
            <a:r>
              <a:rPr lang="en-US" sz="3200" b="1" dirty="0"/>
              <a:t> avoid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3200" b="1" dirty="0"/>
              <a:t>Depression</a:t>
            </a:r>
            <a:r>
              <a:rPr lang="en-US" sz="3200" b="1" dirty="0"/>
              <a:t> treatment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3200" b="1" dirty="0"/>
              <a:t>A</a:t>
            </a:r>
            <a:r>
              <a:rPr lang="az-Latn-AZ" sz="3200" b="1" dirty="0"/>
              <a:t>ctive lifestyle</a:t>
            </a:r>
            <a:r>
              <a:rPr lang="en-US" sz="3200" b="1" dirty="0"/>
              <a:t> </a:t>
            </a:r>
            <a:endParaRPr lang="az-Latn-AZ" sz="3200" b="1" dirty="0"/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9A38E6D0-55C9-3A48-27BD-9FBF971A6120}"/>
              </a:ext>
            </a:extLst>
          </p:cNvPr>
          <p:cNvGrpSpPr/>
          <p:nvPr/>
        </p:nvGrpSpPr>
        <p:grpSpPr>
          <a:xfrm>
            <a:off x="4716063" y="2485557"/>
            <a:ext cx="7475937" cy="3965745"/>
            <a:chOff x="4654340" y="2179900"/>
            <a:chExt cx="7475937" cy="3965745"/>
          </a:xfrm>
        </p:grpSpPr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59BDDB09-E85D-27AE-72D5-A1AA4EC6B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4340" y="2179900"/>
              <a:ext cx="7053656" cy="396574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B1F0163-50C0-D0E0-60DB-4B150620EEF5}"/>
                </a:ext>
              </a:extLst>
            </p:cNvPr>
            <p:cNvSpPr txBox="1"/>
            <p:nvPr/>
          </p:nvSpPr>
          <p:spPr>
            <a:xfrm>
              <a:off x="7260991" y="4889645"/>
              <a:ext cx="4869286" cy="1200329"/>
            </a:xfrm>
            <a:prstGeom prst="rect">
              <a:avLst/>
            </a:prstGeom>
            <a:noFill/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r>
                <a:rPr lang="en-US" sz="3600" spc="-150" dirty="0">
                  <a:solidFill>
                    <a:schemeClr val="accent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              But  </a:t>
              </a:r>
              <a:r>
                <a:rPr lang="en-US" sz="3600" dirty="0">
                  <a:solidFill>
                    <a:schemeClr val="accent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lifestyle </a:t>
              </a:r>
            </a:p>
            <a:p>
              <a:r>
                <a:rPr lang="en-US" sz="3600" spc="-150" dirty="0">
                  <a:solidFill>
                    <a:schemeClr val="accent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   changes </a:t>
              </a:r>
              <a:r>
                <a:rPr lang="en-US" sz="3600" dirty="0">
                  <a:solidFill>
                    <a:schemeClr val="accent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may help</a:t>
              </a:r>
              <a:endParaRPr lang="ru-RU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Screening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711" y="926843"/>
            <a:ext cx="11049000" cy="5485245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8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After the age of 45 in </a:t>
            </a:r>
            <a:r>
              <a:rPr lang="az-Latn-AZ" sz="28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men</a:t>
            </a:r>
            <a:endParaRPr lang="en-US" b="1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8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after the age of 55 in </a:t>
            </a:r>
            <a:r>
              <a:rPr lang="az-Latn-AZ" sz="2800" b="1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women</a:t>
            </a:r>
            <a:endParaRPr lang="en-US" sz="2800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Recommended </a:t>
            </a:r>
            <a:r>
              <a:rPr lang="az-Latn-A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annually check-up examinations</a:t>
            </a:r>
            <a:r>
              <a:rPr lang="az-Latn-AZ" sz="28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: </a:t>
            </a:r>
            <a:endParaRPr lang="en-US" sz="2800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en-US" sz="2800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8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clinical examinations</a:t>
            </a:r>
            <a:endParaRPr lang="en-US" sz="2800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8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ECG</a:t>
            </a:r>
            <a:endParaRPr lang="en-US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8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Echocardiography</a:t>
            </a:r>
            <a:endParaRPr lang="en-US" dirty="0">
              <a:solidFill>
                <a:srgbClr val="2021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8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ECG stress test or </a:t>
            </a:r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non-invasive angiography</a:t>
            </a:r>
            <a:r>
              <a:rPr lang="en-US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(</a:t>
            </a:r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if indicated</a:t>
            </a:r>
            <a:r>
              <a:rPr lang="en-US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)</a:t>
            </a:r>
            <a:r>
              <a:rPr lang="az-Latn-AZ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Follow up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Patients with </a:t>
            </a:r>
            <a:r>
              <a:rPr lang="en-US" b="1" dirty="0"/>
              <a:t>chronic coronary syndrome </a:t>
            </a:r>
            <a:r>
              <a:rPr lang="en-US" dirty="0"/>
              <a:t>should periodically undergo ECG, echocardiography and, if necessary, angiography.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In patients with </a:t>
            </a:r>
            <a:r>
              <a:rPr lang="en-US" b="1" dirty="0"/>
              <a:t>acute coronary syndrome</a:t>
            </a:r>
            <a:r>
              <a:rPr lang="en-US" dirty="0"/>
              <a:t>, biomarkers are checked in addition to ECG and echocardiography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Re</a:t>
            </a:r>
            <a:r>
              <a:rPr lang="en-US" sz="2400" dirty="0"/>
              <a:t>h</a:t>
            </a:r>
            <a:r>
              <a:rPr lang="az-Latn-AZ" sz="2400" dirty="0"/>
              <a:t>ablita</a:t>
            </a:r>
            <a:r>
              <a:rPr lang="en-US" sz="2400" dirty="0" err="1"/>
              <a:t>tion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Rehabilitation after CABG surgery lasts for about </a:t>
            </a:r>
            <a:r>
              <a:rPr lang="en-US" b="1" dirty="0"/>
              <a:t>1-2 months</a:t>
            </a:r>
            <a:r>
              <a:rPr lang="en-US" dirty="0"/>
              <a:t>,  early-starting process leads to early recovery of patients.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2003F36-3D7C-B250-5899-2F8B7B9FE6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600" y="2369961"/>
            <a:ext cx="7416800" cy="417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 dirty="0"/>
              <a:t>C</a:t>
            </a:r>
            <a:r>
              <a:rPr lang="az-Latn-AZ" sz="2400" dirty="0"/>
              <a:t>haracteristics in special groups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2186"/>
            <a:ext cx="10515600" cy="4711418"/>
          </a:xfrm>
        </p:spPr>
        <p:txBody>
          <a:bodyPr>
            <a:normAutofit/>
          </a:bodyPr>
          <a:lstStyle/>
          <a:p>
            <a:endParaRPr lang="az-Latn-AZ" dirty="0"/>
          </a:p>
          <a:p>
            <a:r>
              <a:rPr lang="en-US" dirty="0"/>
              <a:t>Especially </a:t>
            </a:r>
            <a:r>
              <a:rPr lang="en-US" b="1" dirty="0"/>
              <a:t>in young patients</a:t>
            </a:r>
            <a:r>
              <a:rPr lang="en-US" dirty="0"/>
              <a:t>, vascular occlusion leads to more complications and the </a:t>
            </a:r>
            <a:r>
              <a:rPr lang="en-US" b="1" dirty="0">
                <a:solidFill>
                  <a:srgbClr val="C00000"/>
                </a:solidFill>
              </a:rPr>
              <a:t>prognosis is not very good</a:t>
            </a:r>
            <a:r>
              <a:rPr lang="en-US" dirty="0"/>
              <a:t>.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C99FA7F-895A-CA70-0FA3-E2969F083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379" y="2603501"/>
            <a:ext cx="59055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316736" y="941642"/>
            <a:ext cx="9786874" cy="2557462"/>
          </a:xfrm>
        </p:spPr>
        <p:txBody>
          <a:bodyPr>
            <a:normAutofit/>
          </a:bodyPr>
          <a:lstStyle/>
          <a:p>
            <a:r>
              <a:rPr lang="en-US" sz="4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Thank you for attention</a:t>
            </a:r>
            <a:r>
              <a:rPr lang="az-Latn-AZ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4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A14D62B-05FE-C546-7D82-FDAD91D2B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435" y="2751652"/>
            <a:ext cx="4855129" cy="271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3799</TotalTime>
  <Words>1182</Words>
  <Application>Microsoft Office PowerPoint</Application>
  <PresentationFormat>Широкоэкранный</PresentationFormat>
  <Paragraphs>222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Wingdings</vt:lpstr>
      <vt:lpstr>Praktiki dərs şablonu 7</vt:lpstr>
      <vt:lpstr>   Coronary artery disease</vt:lpstr>
      <vt:lpstr>Definition</vt:lpstr>
      <vt:lpstr>Classification</vt:lpstr>
      <vt:lpstr>Causes and risc factors</vt:lpstr>
      <vt:lpstr>Patogenetic mechanism</vt:lpstr>
      <vt:lpstr>Clinical course</vt:lpstr>
      <vt:lpstr>Clinical examination </vt:lpstr>
      <vt:lpstr>Laboratory examination </vt:lpstr>
      <vt:lpstr>İmaging and other examinations</vt:lpstr>
      <vt:lpstr>Suspection</vt:lpstr>
      <vt:lpstr>Confirmation of diagnosis</vt:lpstr>
      <vt:lpstr>Differential diagnosis</vt:lpstr>
      <vt:lpstr>Diagnostic criteries</vt:lpstr>
      <vt:lpstr>Denial of coronary syndrome</vt:lpstr>
      <vt:lpstr>Determination of cause</vt:lpstr>
      <vt:lpstr>Severity and stages</vt:lpstr>
      <vt:lpstr>Treatment principles</vt:lpstr>
      <vt:lpstr>Treatment methods</vt:lpstr>
      <vt:lpstr>Indications for surgery</vt:lpstr>
      <vt:lpstr>Contraindications</vt:lpstr>
      <vt:lpstr>Treatment approach</vt:lpstr>
      <vt:lpstr>Prognosis</vt:lpstr>
      <vt:lpstr>Profilaction</vt:lpstr>
      <vt:lpstr>Screening</vt:lpstr>
      <vt:lpstr>Follow up</vt:lpstr>
      <vt:lpstr>Rehablitation</vt:lpstr>
      <vt:lpstr>Characteristics in special groups</vt:lpstr>
      <vt:lpstr>Thank you for attention.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82</cp:revision>
  <dcterms:created xsi:type="dcterms:W3CDTF">2023-05-31T15:19:45Z</dcterms:created>
  <dcterms:modified xsi:type="dcterms:W3CDTF">2023-09-18T21:11:50Z</dcterms:modified>
</cp:coreProperties>
</file>