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91" r:id="rId2"/>
    <p:sldId id="259" r:id="rId3"/>
    <p:sldId id="260" r:id="rId4"/>
    <p:sldId id="261" r:id="rId5"/>
    <p:sldId id="256" r:id="rId6"/>
    <p:sldId id="270" r:id="rId7"/>
    <p:sldId id="293" r:id="rId8"/>
    <p:sldId id="272" r:id="rId9"/>
    <p:sldId id="294" r:id="rId10"/>
    <p:sldId id="295" r:id="rId11"/>
    <p:sldId id="275" r:id="rId12"/>
    <p:sldId id="276" r:id="rId13"/>
    <p:sldId id="277" r:id="rId14"/>
    <p:sldId id="279" r:id="rId15"/>
    <p:sldId id="296" r:id="rId16"/>
    <p:sldId id="278" r:id="rId17"/>
    <p:sldId id="280" r:id="rId18"/>
    <p:sldId id="282" r:id="rId19"/>
    <p:sldId id="281" r:id="rId20"/>
    <p:sldId id="284" r:id="rId21"/>
    <p:sldId id="297" r:id="rId22"/>
    <p:sldId id="285" r:id="rId23"/>
    <p:sldId id="286" r:id="rId24"/>
    <p:sldId id="287" r:id="rId25"/>
    <p:sldId id="288" r:id="rId26"/>
    <p:sldId id="29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3A0D74-A42E-47A0-8E12-547CD23605AE}" type="doc">
      <dgm:prSet loTypeId="urn:microsoft.com/office/officeart/2008/layout/RadialCluster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0FDC24-FDFA-4BEF-A040-752A40FBB684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dirty="0">
              <a:solidFill>
                <a:srgbClr val="FFC000"/>
              </a:solidFill>
            </a:rPr>
            <a:t>Т</a:t>
          </a:r>
          <a:r>
            <a:rPr lang="az-Latn-AZ" sz="2800" dirty="0">
              <a:solidFill>
                <a:srgbClr val="FFC000"/>
              </a:solidFill>
            </a:rPr>
            <a:t>риада Вирхова</a:t>
          </a:r>
          <a:endParaRPr lang="en-US" sz="2800" dirty="0">
            <a:solidFill>
              <a:srgbClr val="FFC000"/>
            </a:solidFill>
          </a:endParaRPr>
        </a:p>
      </dgm:t>
    </dgm:pt>
    <dgm:pt modelId="{16BDFD24-2D38-4AA1-9620-5139D7CDB542}" type="parTrans" cxnId="{E00D1D8B-E638-4F13-BE82-95AF8BB786F9}">
      <dgm:prSet/>
      <dgm:spPr/>
      <dgm:t>
        <a:bodyPr/>
        <a:lstStyle/>
        <a:p>
          <a:endParaRPr lang="en-US"/>
        </a:p>
      </dgm:t>
    </dgm:pt>
    <dgm:pt modelId="{7B18BBB7-9104-477D-9941-AF79AE416668}" type="sibTrans" cxnId="{E00D1D8B-E638-4F13-BE82-95AF8BB786F9}">
      <dgm:prSet/>
      <dgm:spPr/>
      <dgm:t>
        <a:bodyPr/>
        <a:lstStyle/>
        <a:p>
          <a:endParaRPr lang="en-US"/>
        </a:p>
      </dgm:t>
    </dgm:pt>
    <dgm:pt modelId="{BDE19A35-4EB4-4BB9-B55D-635F9943AB5B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dirty="0"/>
            <a:t>П</a:t>
          </a:r>
          <a:r>
            <a:rPr lang="az-Latn-AZ" sz="2800" dirty="0"/>
            <a:t>овреждение сосудистой стенки</a:t>
          </a:r>
          <a:endParaRPr lang="en-US" sz="2800" dirty="0"/>
        </a:p>
      </dgm:t>
    </dgm:pt>
    <dgm:pt modelId="{E892317B-8347-4556-8292-FDE6776D298C}" type="parTrans" cxnId="{E5EF75B7-2A48-4526-849C-FEB6EA9E5C50}">
      <dgm:prSet/>
      <dgm:spPr/>
      <dgm:t>
        <a:bodyPr/>
        <a:lstStyle/>
        <a:p>
          <a:endParaRPr lang="en-US"/>
        </a:p>
      </dgm:t>
    </dgm:pt>
    <dgm:pt modelId="{A14A4DEF-C25D-4465-A828-824FBDDA84D8}" type="sibTrans" cxnId="{E5EF75B7-2A48-4526-849C-FEB6EA9E5C50}">
      <dgm:prSet/>
      <dgm:spPr/>
      <dgm:t>
        <a:bodyPr/>
        <a:lstStyle/>
        <a:p>
          <a:endParaRPr lang="en-US"/>
        </a:p>
      </dgm:t>
    </dgm:pt>
    <dgm:pt modelId="{52FAC3C0-2092-4677-B629-74E50834D0C7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dirty="0"/>
            <a:t>Венозный стаз</a:t>
          </a:r>
          <a:endParaRPr lang="en-US" sz="2800" dirty="0"/>
        </a:p>
      </dgm:t>
    </dgm:pt>
    <dgm:pt modelId="{B9408458-564C-48FE-969B-B98F32717FE4}" type="parTrans" cxnId="{754C997B-2CE3-46CA-8CA9-BA3855C8CD11}">
      <dgm:prSet/>
      <dgm:spPr/>
      <dgm:t>
        <a:bodyPr/>
        <a:lstStyle/>
        <a:p>
          <a:endParaRPr lang="en-US"/>
        </a:p>
      </dgm:t>
    </dgm:pt>
    <dgm:pt modelId="{3F64AFC5-D3C1-4723-BBA5-1FFF089FB420}" type="sibTrans" cxnId="{754C997B-2CE3-46CA-8CA9-BA3855C8CD11}">
      <dgm:prSet/>
      <dgm:spPr/>
      <dgm:t>
        <a:bodyPr/>
        <a:lstStyle/>
        <a:p>
          <a:endParaRPr lang="en-US"/>
        </a:p>
      </dgm:t>
    </dgm:pt>
    <dgm:pt modelId="{5791F8F5-31CE-4283-B79D-223A6560E7C6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dirty="0"/>
            <a:t>Г</a:t>
          </a:r>
          <a:r>
            <a:rPr lang="az-Latn-AZ" sz="2800" dirty="0"/>
            <a:t>иперкоагуляция</a:t>
          </a:r>
          <a:endParaRPr lang="en-US" sz="2800" dirty="0"/>
        </a:p>
      </dgm:t>
    </dgm:pt>
    <dgm:pt modelId="{AB48CC8C-1BDD-42DE-845F-52611E355EA8}" type="parTrans" cxnId="{2376720E-E414-481B-8C2C-00A166C6D3AE}">
      <dgm:prSet/>
      <dgm:spPr/>
      <dgm:t>
        <a:bodyPr/>
        <a:lstStyle/>
        <a:p>
          <a:endParaRPr lang="en-US"/>
        </a:p>
      </dgm:t>
    </dgm:pt>
    <dgm:pt modelId="{842D245B-6C57-41E3-8763-CFFFF271A8C1}" type="sibTrans" cxnId="{2376720E-E414-481B-8C2C-00A166C6D3AE}">
      <dgm:prSet/>
      <dgm:spPr/>
      <dgm:t>
        <a:bodyPr/>
        <a:lstStyle/>
        <a:p>
          <a:endParaRPr lang="en-US"/>
        </a:p>
      </dgm:t>
    </dgm:pt>
    <dgm:pt modelId="{92B4F7DD-1857-4B18-A465-2D8540F2FB64}" type="pres">
      <dgm:prSet presAssocID="{3E3A0D74-A42E-47A0-8E12-547CD23605A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E87C8EA-27A5-4150-82C1-78346BAB7B3C}" type="pres">
      <dgm:prSet presAssocID="{D90FDC24-FDFA-4BEF-A040-752A40FBB684}" presName="singleCycle" presStyleCnt="0"/>
      <dgm:spPr/>
    </dgm:pt>
    <dgm:pt modelId="{5759B54F-1380-49A5-A1C2-BE24A4DF3106}" type="pres">
      <dgm:prSet presAssocID="{D90FDC24-FDFA-4BEF-A040-752A40FBB684}" presName="singleCenter" presStyleLbl="node1" presStyleIdx="0" presStyleCnt="4" custLinFactNeighborX="-11536" custLinFactNeighborY="-11491">
        <dgm:presLayoutVars>
          <dgm:chMax val="7"/>
          <dgm:chPref val="7"/>
        </dgm:presLayoutVars>
      </dgm:prSet>
      <dgm:spPr/>
    </dgm:pt>
    <dgm:pt modelId="{C4014D79-A042-4652-B3CA-6EC0205C9B6C}" type="pres">
      <dgm:prSet presAssocID="{E892317B-8347-4556-8292-FDE6776D298C}" presName="Name56" presStyleLbl="parChTrans1D2" presStyleIdx="0" presStyleCnt="3"/>
      <dgm:spPr/>
    </dgm:pt>
    <dgm:pt modelId="{DA166D47-44D2-4287-BA19-EED9FB19CDEE}" type="pres">
      <dgm:prSet presAssocID="{BDE19A35-4EB4-4BB9-B55D-635F9943AB5B}" presName="text0" presStyleLbl="node1" presStyleIdx="1" presStyleCnt="4" custScaleX="344920" custRadScaleRad="102741" custRadScaleInc="-22107">
        <dgm:presLayoutVars>
          <dgm:bulletEnabled val="1"/>
        </dgm:presLayoutVars>
      </dgm:prSet>
      <dgm:spPr/>
    </dgm:pt>
    <dgm:pt modelId="{B7FD594A-BFED-49BA-98CC-14C785CBAD47}" type="pres">
      <dgm:prSet presAssocID="{B9408458-564C-48FE-969B-B98F32717FE4}" presName="Name56" presStyleLbl="parChTrans1D2" presStyleIdx="1" presStyleCnt="3"/>
      <dgm:spPr/>
    </dgm:pt>
    <dgm:pt modelId="{9E5B0A01-958D-4A0E-A7BE-556639DDBEFB}" type="pres">
      <dgm:prSet presAssocID="{52FAC3C0-2092-4677-B629-74E50834D0C7}" presName="text0" presStyleLbl="node1" presStyleIdx="2" presStyleCnt="4" custScaleX="371871" custRadScaleRad="98244" custRadScaleInc="-3120">
        <dgm:presLayoutVars>
          <dgm:bulletEnabled val="1"/>
        </dgm:presLayoutVars>
      </dgm:prSet>
      <dgm:spPr/>
    </dgm:pt>
    <dgm:pt modelId="{838640A3-AF17-48B3-9AE2-1452760ADA37}" type="pres">
      <dgm:prSet presAssocID="{AB48CC8C-1BDD-42DE-845F-52611E355EA8}" presName="Name56" presStyleLbl="parChTrans1D2" presStyleIdx="2" presStyleCnt="3"/>
      <dgm:spPr/>
    </dgm:pt>
    <dgm:pt modelId="{F1971529-3D87-4FA1-A2A1-B711BD95D04D}" type="pres">
      <dgm:prSet presAssocID="{5791F8F5-31CE-4283-B79D-223A6560E7C6}" presName="text0" presStyleLbl="node1" presStyleIdx="3" presStyleCnt="4" custScaleX="357562" custRadScaleRad="134512" custRadScaleInc="15611">
        <dgm:presLayoutVars>
          <dgm:bulletEnabled val="1"/>
        </dgm:presLayoutVars>
      </dgm:prSet>
      <dgm:spPr/>
    </dgm:pt>
  </dgm:ptLst>
  <dgm:cxnLst>
    <dgm:cxn modelId="{2376720E-E414-481B-8C2C-00A166C6D3AE}" srcId="{D90FDC24-FDFA-4BEF-A040-752A40FBB684}" destId="{5791F8F5-31CE-4283-B79D-223A6560E7C6}" srcOrd="2" destOrd="0" parTransId="{AB48CC8C-1BDD-42DE-845F-52611E355EA8}" sibTransId="{842D245B-6C57-41E3-8763-CFFFF271A8C1}"/>
    <dgm:cxn modelId="{E3758A1A-5B24-4637-900F-2118CEE94023}" type="presOf" srcId="{BDE19A35-4EB4-4BB9-B55D-635F9943AB5B}" destId="{DA166D47-44D2-4287-BA19-EED9FB19CDEE}" srcOrd="0" destOrd="0" presId="urn:microsoft.com/office/officeart/2008/layout/RadialCluster"/>
    <dgm:cxn modelId="{40F81423-8C67-4BDC-A9D4-2C004E6DB65D}" type="presOf" srcId="{B9408458-564C-48FE-969B-B98F32717FE4}" destId="{B7FD594A-BFED-49BA-98CC-14C785CBAD47}" srcOrd="0" destOrd="0" presId="urn:microsoft.com/office/officeart/2008/layout/RadialCluster"/>
    <dgm:cxn modelId="{DB93D232-883D-4DE2-BFEF-0C76221D493A}" type="presOf" srcId="{D90FDC24-FDFA-4BEF-A040-752A40FBB684}" destId="{5759B54F-1380-49A5-A1C2-BE24A4DF3106}" srcOrd="0" destOrd="0" presId="urn:microsoft.com/office/officeart/2008/layout/RadialCluster"/>
    <dgm:cxn modelId="{2723E43B-D4F0-43C6-AF72-ED54CAE8539F}" type="presOf" srcId="{AB48CC8C-1BDD-42DE-845F-52611E355EA8}" destId="{838640A3-AF17-48B3-9AE2-1452760ADA37}" srcOrd="0" destOrd="0" presId="urn:microsoft.com/office/officeart/2008/layout/RadialCluster"/>
    <dgm:cxn modelId="{DB5D913C-33C7-44C3-BF07-8469A797D57F}" type="presOf" srcId="{52FAC3C0-2092-4677-B629-74E50834D0C7}" destId="{9E5B0A01-958D-4A0E-A7BE-556639DDBEFB}" srcOrd="0" destOrd="0" presId="urn:microsoft.com/office/officeart/2008/layout/RadialCluster"/>
    <dgm:cxn modelId="{754C997B-2CE3-46CA-8CA9-BA3855C8CD11}" srcId="{D90FDC24-FDFA-4BEF-A040-752A40FBB684}" destId="{52FAC3C0-2092-4677-B629-74E50834D0C7}" srcOrd="1" destOrd="0" parTransId="{B9408458-564C-48FE-969B-B98F32717FE4}" sibTransId="{3F64AFC5-D3C1-4723-BBA5-1FFF089FB420}"/>
    <dgm:cxn modelId="{9D8C427C-2993-463B-9DCC-78AA32988C83}" type="presOf" srcId="{E892317B-8347-4556-8292-FDE6776D298C}" destId="{C4014D79-A042-4652-B3CA-6EC0205C9B6C}" srcOrd="0" destOrd="0" presId="urn:microsoft.com/office/officeart/2008/layout/RadialCluster"/>
    <dgm:cxn modelId="{00AC2082-A11F-47E1-9DE6-075C161F8F7A}" type="presOf" srcId="{5791F8F5-31CE-4283-B79D-223A6560E7C6}" destId="{F1971529-3D87-4FA1-A2A1-B711BD95D04D}" srcOrd="0" destOrd="0" presId="urn:microsoft.com/office/officeart/2008/layout/RadialCluster"/>
    <dgm:cxn modelId="{E00D1D8B-E638-4F13-BE82-95AF8BB786F9}" srcId="{3E3A0D74-A42E-47A0-8E12-547CD23605AE}" destId="{D90FDC24-FDFA-4BEF-A040-752A40FBB684}" srcOrd="0" destOrd="0" parTransId="{16BDFD24-2D38-4AA1-9620-5139D7CDB542}" sibTransId="{7B18BBB7-9104-477D-9941-AF79AE416668}"/>
    <dgm:cxn modelId="{308BC9A1-00B1-4847-B3F7-92464282A8E4}" type="presOf" srcId="{3E3A0D74-A42E-47A0-8E12-547CD23605AE}" destId="{92B4F7DD-1857-4B18-A465-2D8540F2FB64}" srcOrd="0" destOrd="0" presId="urn:microsoft.com/office/officeart/2008/layout/RadialCluster"/>
    <dgm:cxn modelId="{E5EF75B7-2A48-4526-849C-FEB6EA9E5C50}" srcId="{D90FDC24-FDFA-4BEF-A040-752A40FBB684}" destId="{BDE19A35-4EB4-4BB9-B55D-635F9943AB5B}" srcOrd="0" destOrd="0" parTransId="{E892317B-8347-4556-8292-FDE6776D298C}" sibTransId="{A14A4DEF-C25D-4465-A828-824FBDDA84D8}"/>
    <dgm:cxn modelId="{E710F787-3394-48B9-899F-A4258844A39D}" type="presParOf" srcId="{92B4F7DD-1857-4B18-A465-2D8540F2FB64}" destId="{4E87C8EA-27A5-4150-82C1-78346BAB7B3C}" srcOrd="0" destOrd="0" presId="urn:microsoft.com/office/officeart/2008/layout/RadialCluster"/>
    <dgm:cxn modelId="{A64B65F0-BDEE-4F76-9B80-4CC0D95D18C3}" type="presParOf" srcId="{4E87C8EA-27A5-4150-82C1-78346BAB7B3C}" destId="{5759B54F-1380-49A5-A1C2-BE24A4DF3106}" srcOrd="0" destOrd="0" presId="urn:microsoft.com/office/officeart/2008/layout/RadialCluster"/>
    <dgm:cxn modelId="{3D2D690A-4469-4750-93F3-160480CFB89D}" type="presParOf" srcId="{4E87C8EA-27A5-4150-82C1-78346BAB7B3C}" destId="{C4014D79-A042-4652-B3CA-6EC0205C9B6C}" srcOrd="1" destOrd="0" presId="urn:microsoft.com/office/officeart/2008/layout/RadialCluster"/>
    <dgm:cxn modelId="{C3127714-958D-46D5-99A9-0E017BBD8043}" type="presParOf" srcId="{4E87C8EA-27A5-4150-82C1-78346BAB7B3C}" destId="{DA166D47-44D2-4287-BA19-EED9FB19CDEE}" srcOrd="2" destOrd="0" presId="urn:microsoft.com/office/officeart/2008/layout/RadialCluster"/>
    <dgm:cxn modelId="{4876E83C-D4A5-496F-BE4F-6105C9A62943}" type="presParOf" srcId="{4E87C8EA-27A5-4150-82C1-78346BAB7B3C}" destId="{B7FD594A-BFED-49BA-98CC-14C785CBAD47}" srcOrd="3" destOrd="0" presId="urn:microsoft.com/office/officeart/2008/layout/RadialCluster"/>
    <dgm:cxn modelId="{A21920A3-5B25-40C2-924F-174B3A9B428D}" type="presParOf" srcId="{4E87C8EA-27A5-4150-82C1-78346BAB7B3C}" destId="{9E5B0A01-958D-4A0E-A7BE-556639DDBEFB}" srcOrd="4" destOrd="0" presId="urn:microsoft.com/office/officeart/2008/layout/RadialCluster"/>
    <dgm:cxn modelId="{C10DC3A5-E8AA-4859-A825-F7C7F33B232E}" type="presParOf" srcId="{4E87C8EA-27A5-4150-82C1-78346BAB7B3C}" destId="{838640A3-AF17-48B3-9AE2-1452760ADA37}" srcOrd="5" destOrd="0" presId="urn:microsoft.com/office/officeart/2008/layout/RadialCluster"/>
    <dgm:cxn modelId="{2B11A738-B6CB-4BA3-A46E-0866890C8489}" type="presParOf" srcId="{4E87C8EA-27A5-4150-82C1-78346BAB7B3C}" destId="{F1971529-3D87-4FA1-A2A1-B711BD95D04D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E93249-8321-48FA-8BA2-A147FAB4DA71}" type="doc">
      <dgm:prSet loTypeId="urn:microsoft.com/office/officeart/2005/8/layout/hierarchy4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434381-55D6-4124-A840-FFBA172EC1EA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2400" dirty="0"/>
            <a:t>Течение тромботически-воспалительных заболеваний поверхностных вен варьирует в зависимости от локализации, характера и причины процесса. </a:t>
          </a:r>
          <a:endParaRPr lang="en-US" sz="2400" dirty="0"/>
        </a:p>
      </dgm:t>
    </dgm:pt>
    <dgm:pt modelId="{2D773196-F007-4037-A898-8A6026625B38}" type="parTrans" cxnId="{9D0F8629-BAAF-41B8-94DA-7525B27DF829}">
      <dgm:prSet/>
      <dgm:spPr/>
      <dgm:t>
        <a:bodyPr/>
        <a:lstStyle/>
        <a:p>
          <a:endParaRPr lang="en-US"/>
        </a:p>
      </dgm:t>
    </dgm:pt>
    <dgm:pt modelId="{C57C914F-91F5-407C-AB17-B00805DED797}" type="sibTrans" cxnId="{9D0F8629-BAAF-41B8-94DA-7525B27DF829}">
      <dgm:prSet/>
      <dgm:spPr/>
      <dgm:t>
        <a:bodyPr/>
        <a:lstStyle/>
        <a:p>
          <a:endParaRPr lang="en-US"/>
        </a:p>
      </dgm:t>
    </dgm:pt>
    <dgm:pt modelId="{67F9C44B-E46E-4978-A992-957A213BB95F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800" dirty="0"/>
            <a:t>Флебит и тромбофлебит в большинстве случаев </a:t>
          </a:r>
          <a:r>
            <a:rPr lang="ru-RU" sz="1800" dirty="0"/>
            <a:t>протекают</a:t>
          </a:r>
          <a:r>
            <a:rPr lang="az-Latn-AZ" sz="1800" dirty="0"/>
            <a:t> доброкачественн</a:t>
          </a:r>
          <a:r>
            <a:rPr lang="ru-RU" sz="1800" dirty="0"/>
            <a:t>о</a:t>
          </a:r>
          <a:r>
            <a:rPr lang="az-Latn-AZ" sz="1800" dirty="0"/>
            <a:t>, проходят самостоятельно или лечатся консервативно, в то время как тромбоз имеет тенденцию </a:t>
          </a:r>
          <a:r>
            <a:rPr lang="ru-RU" sz="1800" dirty="0"/>
            <a:t>осложняться</a:t>
          </a:r>
          <a:r>
            <a:rPr lang="az-Latn-AZ" sz="1800" dirty="0"/>
            <a:t>. </a:t>
          </a:r>
          <a:endParaRPr lang="en-US" sz="1800" dirty="0"/>
        </a:p>
      </dgm:t>
    </dgm:pt>
    <dgm:pt modelId="{B1556F9F-A0AC-476F-9E4B-C0B6549615E3}" type="parTrans" cxnId="{175852B0-7F21-4CC2-BB98-D159E539FA9C}">
      <dgm:prSet/>
      <dgm:spPr/>
      <dgm:t>
        <a:bodyPr/>
        <a:lstStyle/>
        <a:p>
          <a:endParaRPr lang="en-US"/>
        </a:p>
      </dgm:t>
    </dgm:pt>
    <dgm:pt modelId="{4A33D991-6108-4C57-BB32-DD7B5263B65B}" type="sibTrans" cxnId="{175852B0-7F21-4CC2-BB98-D159E539FA9C}">
      <dgm:prSet/>
      <dgm:spPr/>
      <dgm:t>
        <a:bodyPr/>
        <a:lstStyle/>
        <a:p>
          <a:endParaRPr lang="en-US"/>
        </a:p>
      </dgm:t>
    </dgm:pt>
    <dgm:pt modelId="{18DA5950-C7E3-4517-A200-A7335355C0B9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600" dirty="0"/>
            <a:t>Поверхностный тромбоз начинается с острой боли, покраснения, инфильтрата и умеренного повышения температуры в проекции магистральных сосудов. В неосложн</a:t>
          </a:r>
          <a:r>
            <a:rPr lang="ru-RU" sz="1600" dirty="0"/>
            <a:t>ё</a:t>
          </a:r>
          <a:r>
            <a:rPr lang="az-Latn-AZ" sz="1600" dirty="0"/>
            <a:t>нных случаях боль и покраснение сохраняются в течение 2 нед</a:t>
          </a:r>
          <a:r>
            <a:rPr lang="ru-RU" sz="1600" dirty="0"/>
            <a:t>ель</a:t>
          </a:r>
          <a:r>
            <a:rPr lang="az-Latn-AZ" sz="1600" dirty="0"/>
            <a:t>, рассасывание инфильтрата – до 3 мес</a:t>
          </a:r>
          <a:r>
            <a:rPr lang="ru-RU" sz="1600" dirty="0" err="1"/>
            <a:t>яцев</a:t>
          </a:r>
          <a:r>
            <a:rPr lang="az-Latn-AZ" sz="1600" dirty="0"/>
            <a:t>. Прогрессирование, осложнения и рецидивы могут возник</a:t>
          </a:r>
          <a:r>
            <a:rPr lang="ru-RU" sz="1600" dirty="0" err="1"/>
            <a:t>нуть</a:t>
          </a:r>
          <a:r>
            <a:rPr lang="az-Latn-AZ" sz="1600" dirty="0"/>
            <a:t> примерно у половины пациентов. </a:t>
          </a:r>
          <a:endParaRPr lang="en-US" sz="1600" dirty="0"/>
        </a:p>
      </dgm:t>
    </dgm:pt>
    <dgm:pt modelId="{B9B01AB8-68BF-45CC-B221-ADD3E023A9A0}" type="parTrans" cxnId="{C791BB4A-4945-4079-A7DD-60E083A0050C}">
      <dgm:prSet/>
      <dgm:spPr/>
      <dgm:t>
        <a:bodyPr/>
        <a:lstStyle/>
        <a:p>
          <a:endParaRPr lang="en-US"/>
        </a:p>
      </dgm:t>
    </dgm:pt>
    <dgm:pt modelId="{077B4DEF-A068-4E81-AC80-CDD94231F349}" type="sibTrans" cxnId="{C791BB4A-4945-4079-A7DD-60E083A0050C}">
      <dgm:prSet/>
      <dgm:spPr/>
      <dgm:t>
        <a:bodyPr/>
        <a:lstStyle/>
        <a:p>
          <a:endParaRPr lang="en-US"/>
        </a:p>
      </dgm:t>
    </dgm:pt>
    <dgm:pt modelId="{8E20D161-138C-4BF2-9882-E4F942472733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400" dirty="0"/>
            <a:t>Флебит и тромбофлебит обычно начинаются с резкой боли, покраснения, инфильтрата и умеренного повышения температуры в проекции вен, </a:t>
          </a:r>
          <a:r>
            <a:rPr lang="ru-RU" sz="1400" dirty="0"/>
            <a:t>в </a:t>
          </a:r>
          <a:r>
            <a:rPr lang="az-Latn-AZ" sz="1400" dirty="0"/>
            <a:t>особенно</a:t>
          </a:r>
          <a:r>
            <a:rPr lang="ru-RU" sz="1400" dirty="0" err="1"/>
            <a:t>сти</a:t>
          </a:r>
          <a:r>
            <a:rPr lang="az-Latn-AZ" sz="1400" dirty="0"/>
            <a:t> варикозно расширенных</a:t>
          </a:r>
          <a:r>
            <a:rPr lang="ru-RU" sz="1400" dirty="0"/>
            <a:t> вен</a:t>
          </a:r>
          <a:r>
            <a:rPr lang="az-Latn-AZ" sz="1400" dirty="0"/>
            <a:t>. Боль и покраснение обычно сохраняются в течение 1 недели, а рассасывание инфильтрата занимает 6-8 недель. В очень редких случаях процесс прогрессирует и возникают осложнения. </a:t>
          </a:r>
          <a:endParaRPr lang="en-US" sz="1400" dirty="0"/>
        </a:p>
      </dgm:t>
    </dgm:pt>
    <dgm:pt modelId="{9D047A66-2553-4BFC-8FC9-E3FDF4652672}" type="parTrans" cxnId="{CAA36553-D4F7-4B76-BA3B-8C28EF7EB023}">
      <dgm:prSet/>
      <dgm:spPr/>
      <dgm:t>
        <a:bodyPr/>
        <a:lstStyle/>
        <a:p>
          <a:endParaRPr lang="en-US"/>
        </a:p>
      </dgm:t>
    </dgm:pt>
    <dgm:pt modelId="{5BBBD196-FCB4-41B0-8165-64E9B93D75A0}" type="sibTrans" cxnId="{CAA36553-D4F7-4B76-BA3B-8C28EF7EB023}">
      <dgm:prSet/>
      <dgm:spPr/>
      <dgm:t>
        <a:bodyPr/>
        <a:lstStyle/>
        <a:p>
          <a:endParaRPr lang="en-US"/>
        </a:p>
      </dgm:t>
    </dgm:pt>
    <dgm:pt modelId="{12A57D22-D532-4106-A6B1-9934526DC555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sz="1600" dirty="0"/>
            <a:t>Варикозное расширение вен, поражение магистральных вен выше колена, венозные вмешательства и инфекция в организме – важные факторы, создающие условия для осложн</a:t>
          </a:r>
          <a:r>
            <a:rPr lang="ru-RU" sz="1600" dirty="0"/>
            <a:t>ё</a:t>
          </a:r>
          <a:r>
            <a:rPr lang="az-Latn-AZ" sz="1600" dirty="0"/>
            <a:t>нного течения. </a:t>
          </a:r>
          <a:endParaRPr lang="en-US" sz="1600" dirty="0"/>
        </a:p>
      </dgm:t>
    </dgm:pt>
    <dgm:pt modelId="{07B342CA-AA36-4E61-ACA9-5A7CC39265C2}" type="parTrans" cxnId="{DBCEA47F-7FC3-4624-840E-7F6C6A4E64EA}">
      <dgm:prSet/>
      <dgm:spPr/>
      <dgm:t>
        <a:bodyPr/>
        <a:lstStyle/>
        <a:p>
          <a:endParaRPr lang="en-US"/>
        </a:p>
      </dgm:t>
    </dgm:pt>
    <dgm:pt modelId="{19B90AD0-4929-4B26-B948-6BD38E1EEF3B}" type="sibTrans" cxnId="{DBCEA47F-7FC3-4624-840E-7F6C6A4E64EA}">
      <dgm:prSet/>
      <dgm:spPr/>
      <dgm:t>
        <a:bodyPr/>
        <a:lstStyle/>
        <a:p>
          <a:endParaRPr lang="en-US"/>
        </a:p>
      </dgm:t>
    </dgm:pt>
    <dgm:pt modelId="{740861A5-D996-49E7-BB51-590ECF88DD1E}" type="pres">
      <dgm:prSet presAssocID="{FAE93249-8321-48FA-8BA2-A147FAB4DA7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7D0522C-B143-485D-832C-CEE43F4E7A9F}" type="pres">
      <dgm:prSet presAssocID="{88434381-55D6-4124-A840-FFBA172EC1EA}" presName="vertOne" presStyleCnt="0"/>
      <dgm:spPr/>
    </dgm:pt>
    <dgm:pt modelId="{BAE72AFF-73D4-45DB-B21A-3B6A26E0F3ED}" type="pres">
      <dgm:prSet presAssocID="{88434381-55D6-4124-A840-FFBA172EC1EA}" presName="txOne" presStyleLbl="node0" presStyleIdx="0" presStyleCnt="1" custScaleY="54759">
        <dgm:presLayoutVars>
          <dgm:chPref val="3"/>
        </dgm:presLayoutVars>
      </dgm:prSet>
      <dgm:spPr/>
    </dgm:pt>
    <dgm:pt modelId="{11A13758-A20D-4C61-9326-C0DF0BB79372}" type="pres">
      <dgm:prSet presAssocID="{88434381-55D6-4124-A840-FFBA172EC1EA}" presName="parTransOne" presStyleCnt="0"/>
      <dgm:spPr/>
    </dgm:pt>
    <dgm:pt modelId="{4B934EF9-953D-4693-9DA0-F34F838B7D41}" type="pres">
      <dgm:prSet presAssocID="{88434381-55D6-4124-A840-FFBA172EC1EA}" presName="horzOne" presStyleCnt="0"/>
      <dgm:spPr/>
    </dgm:pt>
    <dgm:pt modelId="{3D371DC3-D850-4797-AADB-FC7410AD9DCC}" type="pres">
      <dgm:prSet presAssocID="{67F9C44B-E46E-4978-A992-957A213BB95F}" presName="vertTwo" presStyleCnt="0"/>
      <dgm:spPr/>
    </dgm:pt>
    <dgm:pt modelId="{40086305-C6AD-4227-9E0A-4B309077AB7D}" type="pres">
      <dgm:prSet presAssocID="{67F9C44B-E46E-4978-A992-957A213BB95F}" presName="txTwo" presStyleLbl="node2" presStyleIdx="0" presStyleCnt="3" custLinFactNeighborX="19800" custLinFactNeighborY="-22586">
        <dgm:presLayoutVars>
          <dgm:chPref val="3"/>
        </dgm:presLayoutVars>
      </dgm:prSet>
      <dgm:spPr/>
    </dgm:pt>
    <dgm:pt modelId="{27394510-D4DB-4B9D-ADB9-2C8A1F27836E}" type="pres">
      <dgm:prSet presAssocID="{67F9C44B-E46E-4978-A992-957A213BB95F}" presName="parTransTwo" presStyleCnt="0"/>
      <dgm:spPr/>
    </dgm:pt>
    <dgm:pt modelId="{EA820EAC-16A6-4869-A91B-71302263EC26}" type="pres">
      <dgm:prSet presAssocID="{67F9C44B-E46E-4978-A992-957A213BB95F}" presName="horzTwo" presStyleCnt="0"/>
      <dgm:spPr/>
    </dgm:pt>
    <dgm:pt modelId="{44C04180-96A3-424D-B082-F80FD662AF5E}" type="pres">
      <dgm:prSet presAssocID="{18DA5950-C7E3-4517-A200-A7335355C0B9}" presName="vertThree" presStyleCnt="0"/>
      <dgm:spPr/>
    </dgm:pt>
    <dgm:pt modelId="{B83DB3E1-C8F2-4B8D-A6FA-838217631D75}" type="pres">
      <dgm:prSet presAssocID="{18DA5950-C7E3-4517-A200-A7335355C0B9}" presName="txThree" presStyleLbl="node3" presStyleIdx="0" presStyleCnt="1" custScaleX="311442" custLinFactNeighborX="61666" custLinFactNeighborY="-2737">
        <dgm:presLayoutVars>
          <dgm:chPref val="3"/>
        </dgm:presLayoutVars>
      </dgm:prSet>
      <dgm:spPr/>
    </dgm:pt>
    <dgm:pt modelId="{3293E20A-C581-4F26-9B07-63C2CC2267C3}" type="pres">
      <dgm:prSet presAssocID="{18DA5950-C7E3-4517-A200-A7335355C0B9}" presName="horzThree" presStyleCnt="0"/>
      <dgm:spPr/>
    </dgm:pt>
    <dgm:pt modelId="{80DDD899-935B-4582-A402-15393CE004C8}" type="pres">
      <dgm:prSet presAssocID="{4A33D991-6108-4C57-BB32-DD7B5263B65B}" presName="sibSpaceTwo" presStyleCnt="0"/>
      <dgm:spPr/>
    </dgm:pt>
    <dgm:pt modelId="{31FD3614-D46B-4197-8E5C-FDB5F4AF4E9C}" type="pres">
      <dgm:prSet presAssocID="{12A57D22-D532-4106-A6B1-9934526DC555}" presName="vertTwo" presStyleCnt="0"/>
      <dgm:spPr/>
    </dgm:pt>
    <dgm:pt modelId="{522CFB10-4792-4567-9EF4-1023D484766C}" type="pres">
      <dgm:prSet presAssocID="{12A57D22-D532-4106-A6B1-9934526DC555}" presName="txTwo" presStyleLbl="node2" presStyleIdx="1" presStyleCnt="3" custScaleX="188093" custLinFactX="27863" custLinFactY="5216" custLinFactNeighborX="100000" custLinFactNeighborY="100000">
        <dgm:presLayoutVars>
          <dgm:chPref val="3"/>
        </dgm:presLayoutVars>
      </dgm:prSet>
      <dgm:spPr/>
    </dgm:pt>
    <dgm:pt modelId="{F9F989AA-7D5B-467C-B69D-480871512C70}" type="pres">
      <dgm:prSet presAssocID="{12A57D22-D532-4106-A6B1-9934526DC555}" presName="horzTwo" presStyleCnt="0"/>
      <dgm:spPr/>
    </dgm:pt>
    <dgm:pt modelId="{8E2CF593-0795-4A72-8328-9AB5F6DDC6E7}" type="pres">
      <dgm:prSet presAssocID="{19B90AD0-4929-4B26-B948-6BD38E1EEF3B}" presName="sibSpaceTwo" presStyleCnt="0"/>
      <dgm:spPr/>
    </dgm:pt>
    <dgm:pt modelId="{889E11D4-D4C5-4DAB-845A-79956E50E1FB}" type="pres">
      <dgm:prSet presAssocID="{8E20D161-138C-4BF2-9882-E4F942472733}" presName="vertTwo" presStyleCnt="0"/>
      <dgm:spPr/>
    </dgm:pt>
    <dgm:pt modelId="{B8AE7761-CCD6-47ED-9A41-416DAE99738C}" type="pres">
      <dgm:prSet presAssocID="{8E20D161-138C-4BF2-9882-E4F942472733}" presName="txTwo" presStyleLbl="node2" presStyleIdx="2" presStyleCnt="3" custScaleX="246370" custLinFactNeighborX="-74138" custLinFactNeighborY="-2190">
        <dgm:presLayoutVars>
          <dgm:chPref val="3"/>
        </dgm:presLayoutVars>
      </dgm:prSet>
      <dgm:spPr/>
    </dgm:pt>
    <dgm:pt modelId="{866A58DE-8608-4A7D-92E8-CDC5F787F11D}" type="pres">
      <dgm:prSet presAssocID="{8E20D161-138C-4BF2-9882-E4F942472733}" presName="horzTwo" presStyleCnt="0"/>
      <dgm:spPr/>
    </dgm:pt>
  </dgm:ptLst>
  <dgm:cxnLst>
    <dgm:cxn modelId="{9D0F8629-BAAF-41B8-94DA-7525B27DF829}" srcId="{FAE93249-8321-48FA-8BA2-A147FAB4DA71}" destId="{88434381-55D6-4124-A840-FFBA172EC1EA}" srcOrd="0" destOrd="0" parTransId="{2D773196-F007-4037-A898-8A6026625B38}" sibTransId="{C57C914F-91F5-407C-AB17-B00805DED797}"/>
    <dgm:cxn modelId="{C1F7583B-06AD-4866-A9C9-E2D772E09A4F}" type="presOf" srcId="{FAE93249-8321-48FA-8BA2-A147FAB4DA71}" destId="{740861A5-D996-49E7-BB51-590ECF88DD1E}" srcOrd="0" destOrd="0" presId="urn:microsoft.com/office/officeart/2005/8/layout/hierarchy4"/>
    <dgm:cxn modelId="{7018FA47-7674-4D7D-A6E3-5147F65918A7}" type="presOf" srcId="{88434381-55D6-4124-A840-FFBA172EC1EA}" destId="{BAE72AFF-73D4-45DB-B21A-3B6A26E0F3ED}" srcOrd="0" destOrd="0" presId="urn:microsoft.com/office/officeart/2005/8/layout/hierarchy4"/>
    <dgm:cxn modelId="{C791BB4A-4945-4079-A7DD-60E083A0050C}" srcId="{67F9C44B-E46E-4978-A992-957A213BB95F}" destId="{18DA5950-C7E3-4517-A200-A7335355C0B9}" srcOrd="0" destOrd="0" parTransId="{B9B01AB8-68BF-45CC-B221-ADD3E023A9A0}" sibTransId="{077B4DEF-A068-4E81-AC80-CDD94231F349}"/>
    <dgm:cxn modelId="{CAA36553-D4F7-4B76-BA3B-8C28EF7EB023}" srcId="{88434381-55D6-4124-A840-FFBA172EC1EA}" destId="{8E20D161-138C-4BF2-9882-E4F942472733}" srcOrd="2" destOrd="0" parTransId="{9D047A66-2553-4BFC-8FC9-E3FDF4652672}" sibTransId="{5BBBD196-FCB4-41B0-8165-64E9B93D75A0}"/>
    <dgm:cxn modelId="{64B10657-CCD3-4B3D-A3C3-B8788423AB97}" type="presOf" srcId="{67F9C44B-E46E-4978-A992-957A213BB95F}" destId="{40086305-C6AD-4227-9E0A-4B309077AB7D}" srcOrd="0" destOrd="0" presId="urn:microsoft.com/office/officeart/2005/8/layout/hierarchy4"/>
    <dgm:cxn modelId="{DBCEA47F-7FC3-4624-840E-7F6C6A4E64EA}" srcId="{88434381-55D6-4124-A840-FFBA172EC1EA}" destId="{12A57D22-D532-4106-A6B1-9934526DC555}" srcOrd="1" destOrd="0" parTransId="{07B342CA-AA36-4E61-ACA9-5A7CC39265C2}" sibTransId="{19B90AD0-4929-4B26-B948-6BD38E1EEF3B}"/>
    <dgm:cxn modelId="{81A01386-8A05-4E58-957A-EAAB3F23F121}" type="presOf" srcId="{12A57D22-D532-4106-A6B1-9934526DC555}" destId="{522CFB10-4792-4567-9EF4-1023D484766C}" srcOrd="0" destOrd="0" presId="urn:microsoft.com/office/officeart/2005/8/layout/hierarchy4"/>
    <dgm:cxn modelId="{2A155188-0ACC-44ED-B5C4-566AD7978BA8}" type="presOf" srcId="{18DA5950-C7E3-4517-A200-A7335355C0B9}" destId="{B83DB3E1-C8F2-4B8D-A6FA-838217631D75}" srcOrd="0" destOrd="0" presId="urn:microsoft.com/office/officeart/2005/8/layout/hierarchy4"/>
    <dgm:cxn modelId="{175852B0-7F21-4CC2-BB98-D159E539FA9C}" srcId="{88434381-55D6-4124-A840-FFBA172EC1EA}" destId="{67F9C44B-E46E-4978-A992-957A213BB95F}" srcOrd="0" destOrd="0" parTransId="{B1556F9F-A0AC-476F-9E4B-C0B6549615E3}" sibTransId="{4A33D991-6108-4C57-BB32-DD7B5263B65B}"/>
    <dgm:cxn modelId="{9EBAC7DE-B578-4AFC-9094-D2CF838C2669}" type="presOf" srcId="{8E20D161-138C-4BF2-9882-E4F942472733}" destId="{B8AE7761-CCD6-47ED-9A41-416DAE99738C}" srcOrd="0" destOrd="0" presId="urn:microsoft.com/office/officeart/2005/8/layout/hierarchy4"/>
    <dgm:cxn modelId="{0E9C061E-1839-4F26-BCF0-9AF6B9082EE6}" type="presParOf" srcId="{740861A5-D996-49E7-BB51-590ECF88DD1E}" destId="{87D0522C-B143-485D-832C-CEE43F4E7A9F}" srcOrd="0" destOrd="0" presId="urn:microsoft.com/office/officeart/2005/8/layout/hierarchy4"/>
    <dgm:cxn modelId="{346B9FAE-BE31-4D53-A410-77577B51CC47}" type="presParOf" srcId="{87D0522C-B143-485D-832C-CEE43F4E7A9F}" destId="{BAE72AFF-73D4-45DB-B21A-3B6A26E0F3ED}" srcOrd="0" destOrd="0" presId="urn:microsoft.com/office/officeart/2005/8/layout/hierarchy4"/>
    <dgm:cxn modelId="{7520CA94-4FA1-4D32-97F2-F3CCDC7E8020}" type="presParOf" srcId="{87D0522C-B143-485D-832C-CEE43F4E7A9F}" destId="{11A13758-A20D-4C61-9326-C0DF0BB79372}" srcOrd="1" destOrd="0" presId="urn:microsoft.com/office/officeart/2005/8/layout/hierarchy4"/>
    <dgm:cxn modelId="{ED759597-E07B-4985-AA07-E3ACA5A2952D}" type="presParOf" srcId="{87D0522C-B143-485D-832C-CEE43F4E7A9F}" destId="{4B934EF9-953D-4693-9DA0-F34F838B7D41}" srcOrd="2" destOrd="0" presId="urn:microsoft.com/office/officeart/2005/8/layout/hierarchy4"/>
    <dgm:cxn modelId="{24E590E7-7190-4B14-98D4-6D7014B7C279}" type="presParOf" srcId="{4B934EF9-953D-4693-9DA0-F34F838B7D41}" destId="{3D371DC3-D850-4797-AADB-FC7410AD9DCC}" srcOrd="0" destOrd="0" presId="urn:microsoft.com/office/officeart/2005/8/layout/hierarchy4"/>
    <dgm:cxn modelId="{17F0D2FE-16A1-428D-A711-179073EE5FE4}" type="presParOf" srcId="{3D371DC3-D850-4797-AADB-FC7410AD9DCC}" destId="{40086305-C6AD-4227-9E0A-4B309077AB7D}" srcOrd="0" destOrd="0" presId="urn:microsoft.com/office/officeart/2005/8/layout/hierarchy4"/>
    <dgm:cxn modelId="{AD89915D-AB2E-4AC8-BF85-AC6B72685F8D}" type="presParOf" srcId="{3D371DC3-D850-4797-AADB-FC7410AD9DCC}" destId="{27394510-D4DB-4B9D-ADB9-2C8A1F27836E}" srcOrd="1" destOrd="0" presId="urn:microsoft.com/office/officeart/2005/8/layout/hierarchy4"/>
    <dgm:cxn modelId="{23CC9BC5-0B0A-42B3-9BCB-FDE173403B7D}" type="presParOf" srcId="{3D371DC3-D850-4797-AADB-FC7410AD9DCC}" destId="{EA820EAC-16A6-4869-A91B-71302263EC26}" srcOrd="2" destOrd="0" presId="urn:microsoft.com/office/officeart/2005/8/layout/hierarchy4"/>
    <dgm:cxn modelId="{6172FC0F-5956-4788-B9AC-08262CE8AB1A}" type="presParOf" srcId="{EA820EAC-16A6-4869-A91B-71302263EC26}" destId="{44C04180-96A3-424D-B082-F80FD662AF5E}" srcOrd="0" destOrd="0" presId="urn:microsoft.com/office/officeart/2005/8/layout/hierarchy4"/>
    <dgm:cxn modelId="{11F23D07-BE67-4665-BFB2-219FB54B2D2C}" type="presParOf" srcId="{44C04180-96A3-424D-B082-F80FD662AF5E}" destId="{B83DB3E1-C8F2-4B8D-A6FA-838217631D75}" srcOrd="0" destOrd="0" presId="urn:microsoft.com/office/officeart/2005/8/layout/hierarchy4"/>
    <dgm:cxn modelId="{6CB35039-8DDB-4032-8B39-B1868BD9E43C}" type="presParOf" srcId="{44C04180-96A3-424D-B082-F80FD662AF5E}" destId="{3293E20A-C581-4F26-9B07-63C2CC2267C3}" srcOrd="1" destOrd="0" presId="urn:microsoft.com/office/officeart/2005/8/layout/hierarchy4"/>
    <dgm:cxn modelId="{536BB078-0F20-481B-988E-48511B373E75}" type="presParOf" srcId="{4B934EF9-953D-4693-9DA0-F34F838B7D41}" destId="{80DDD899-935B-4582-A402-15393CE004C8}" srcOrd="1" destOrd="0" presId="urn:microsoft.com/office/officeart/2005/8/layout/hierarchy4"/>
    <dgm:cxn modelId="{E3E9AA90-6851-4303-BCA8-23F649D12710}" type="presParOf" srcId="{4B934EF9-953D-4693-9DA0-F34F838B7D41}" destId="{31FD3614-D46B-4197-8E5C-FDB5F4AF4E9C}" srcOrd="2" destOrd="0" presId="urn:microsoft.com/office/officeart/2005/8/layout/hierarchy4"/>
    <dgm:cxn modelId="{B5736D98-2770-4394-90DB-C4A86F81C357}" type="presParOf" srcId="{31FD3614-D46B-4197-8E5C-FDB5F4AF4E9C}" destId="{522CFB10-4792-4567-9EF4-1023D484766C}" srcOrd="0" destOrd="0" presId="urn:microsoft.com/office/officeart/2005/8/layout/hierarchy4"/>
    <dgm:cxn modelId="{7684153F-6ECE-4FB9-92FB-99D8D90F184B}" type="presParOf" srcId="{31FD3614-D46B-4197-8E5C-FDB5F4AF4E9C}" destId="{F9F989AA-7D5B-467C-B69D-480871512C70}" srcOrd="1" destOrd="0" presId="urn:microsoft.com/office/officeart/2005/8/layout/hierarchy4"/>
    <dgm:cxn modelId="{62BCF238-4110-445A-B380-4BE4D33ECFB2}" type="presParOf" srcId="{4B934EF9-953D-4693-9DA0-F34F838B7D41}" destId="{8E2CF593-0795-4A72-8328-9AB5F6DDC6E7}" srcOrd="3" destOrd="0" presId="urn:microsoft.com/office/officeart/2005/8/layout/hierarchy4"/>
    <dgm:cxn modelId="{E5CC40F6-2984-44C4-A9FB-CC28AA10BC55}" type="presParOf" srcId="{4B934EF9-953D-4693-9DA0-F34F838B7D41}" destId="{889E11D4-D4C5-4DAB-845A-79956E50E1FB}" srcOrd="4" destOrd="0" presId="urn:microsoft.com/office/officeart/2005/8/layout/hierarchy4"/>
    <dgm:cxn modelId="{0CC3B35E-DFFE-42AD-A52F-8BD30FAC87C5}" type="presParOf" srcId="{889E11D4-D4C5-4DAB-845A-79956E50E1FB}" destId="{B8AE7761-CCD6-47ED-9A41-416DAE99738C}" srcOrd="0" destOrd="0" presId="urn:microsoft.com/office/officeart/2005/8/layout/hierarchy4"/>
    <dgm:cxn modelId="{F601261E-0906-45AE-8E48-17BDB31BDEF7}" type="presParOf" srcId="{889E11D4-D4C5-4DAB-845A-79956E50E1FB}" destId="{866A58DE-8608-4A7D-92E8-CDC5F787F11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48BC59-FF81-454A-8F11-4EA5AD0D1C09}" type="doc">
      <dgm:prSet loTypeId="urn:microsoft.com/office/officeart/2005/8/layout/orgChart1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8E849E-7DD3-F343-9751-10FBA400043F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Поверхностный флебит, тромбоз и тромбофлебит обычно проявляются признаками острого венозного воспаления и тромбоза</a:t>
          </a:r>
          <a:endParaRPr lang="en-US" dirty="0"/>
        </a:p>
      </dgm:t>
    </dgm:pt>
    <dgm:pt modelId="{3E49B5E8-EA1E-2F46-878C-EBF656C3FC62}" type="parTrans" cxnId="{2075E527-D5E8-4446-B636-9D485AE1C342}">
      <dgm:prSet/>
      <dgm:spPr/>
      <dgm:t>
        <a:bodyPr/>
        <a:lstStyle/>
        <a:p>
          <a:endParaRPr lang="en-US"/>
        </a:p>
      </dgm:t>
    </dgm:pt>
    <dgm:pt modelId="{313E7EAB-45D6-5344-9DCF-6DDA29B633B7}" type="sibTrans" cxnId="{2075E527-D5E8-4446-B636-9D485AE1C342}">
      <dgm:prSet/>
      <dgm:spPr/>
      <dgm:t>
        <a:bodyPr/>
        <a:lstStyle/>
        <a:p>
          <a:endParaRPr lang="en-US"/>
        </a:p>
      </dgm:t>
    </dgm:pt>
    <dgm:pt modelId="{F42B62C2-4478-6044-A18E-C422D0ED36B8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О</a:t>
          </a:r>
          <a:r>
            <a:rPr lang="az-Latn-AZ" dirty="0"/>
            <a:t>тёк</a:t>
          </a:r>
          <a:endParaRPr lang="en-US" dirty="0"/>
        </a:p>
      </dgm:t>
    </dgm:pt>
    <dgm:pt modelId="{8F2A13EC-92B1-D049-8FA6-FCBEBFCD8EB2}" type="parTrans" cxnId="{430484F7-326C-2546-83F9-A38AC8EC0139}">
      <dgm:prSet/>
      <dgm:spPr/>
      <dgm:t>
        <a:bodyPr/>
        <a:lstStyle/>
        <a:p>
          <a:endParaRPr lang="en-US"/>
        </a:p>
      </dgm:t>
    </dgm:pt>
    <dgm:pt modelId="{E6B2E30C-0385-4A4C-A85D-FAA18F970C49}" type="sibTrans" cxnId="{430484F7-326C-2546-83F9-A38AC8EC0139}">
      <dgm:prSet/>
      <dgm:spPr/>
      <dgm:t>
        <a:bodyPr/>
        <a:lstStyle/>
        <a:p>
          <a:endParaRPr lang="en-US"/>
        </a:p>
      </dgm:t>
    </dgm:pt>
    <dgm:pt modelId="{CFC4B214-C2E8-4A46-97A8-6B5466B18932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Б</a:t>
          </a:r>
          <a:r>
            <a:rPr lang="az-Latn-AZ" dirty="0"/>
            <a:t>оль</a:t>
          </a:r>
          <a:endParaRPr lang="en-US" dirty="0"/>
        </a:p>
      </dgm:t>
    </dgm:pt>
    <dgm:pt modelId="{3757D1A6-8B52-CD40-B415-CCF58C5F1895}" type="parTrans" cxnId="{FD365217-2C33-BE44-9CA9-7DDC3C184B18}">
      <dgm:prSet/>
      <dgm:spPr/>
      <dgm:t>
        <a:bodyPr/>
        <a:lstStyle/>
        <a:p>
          <a:endParaRPr lang="en-US"/>
        </a:p>
      </dgm:t>
    </dgm:pt>
    <dgm:pt modelId="{0165C0D3-C62B-054B-9742-8899E231009E}" type="sibTrans" cxnId="{FD365217-2C33-BE44-9CA9-7DDC3C184B18}">
      <dgm:prSet/>
      <dgm:spPr/>
      <dgm:t>
        <a:bodyPr/>
        <a:lstStyle/>
        <a:p>
          <a:endParaRPr lang="en-US"/>
        </a:p>
      </dgm:t>
    </dgm:pt>
    <dgm:pt modelId="{C2422C39-250A-9C44-BC9E-97FEF8FBB60E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П</a:t>
          </a:r>
          <a:r>
            <a:rPr lang="az-Latn-AZ" dirty="0"/>
            <a:t>окраснение</a:t>
          </a:r>
          <a:endParaRPr lang="en-US" dirty="0"/>
        </a:p>
      </dgm:t>
    </dgm:pt>
    <dgm:pt modelId="{AEA00FDF-38FA-1649-A387-20C696B646A4}" type="parTrans" cxnId="{28B499D5-5844-B04D-B50F-58EF4BBDE71A}">
      <dgm:prSet/>
      <dgm:spPr/>
      <dgm:t>
        <a:bodyPr/>
        <a:lstStyle/>
        <a:p>
          <a:endParaRPr lang="en-US"/>
        </a:p>
      </dgm:t>
    </dgm:pt>
    <dgm:pt modelId="{BB00140E-1BC7-D844-B5F4-59A61A4D5546}" type="sibTrans" cxnId="{28B499D5-5844-B04D-B50F-58EF4BBDE71A}">
      <dgm:prSet/>
      <dgm:spPr/>
      <dgm:t>
        <a:bodyPr/>
        <a:lstStyle/>
        <a:p>
          <a:endParaRPr lang="en-US"/>
        </a:p>
      </dgm:t>
    </dgm:pt>
    <dgm:pt modelId="{260F9CD2-0824-0D48-9C1A-EAC8ED0EEC2D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Б</a:t>
          </a:r>
          <a:r>
            <a:rPr lang="az-Latn-AZ" dirty="0"/>
            <a:t>олезненный инфильтрат</a:t>
          </a:r>
          <a:endParaRPr lang="en-US" dirty="0"/>
        </a:p>
      </dgm:t>
    </dgm:pt>
    <dgm:pt modelId="{D60B44F0-305C-7C47-98EB-4BDBD041CBA1}" type="parTrans" cxnId="{AF72B256-7C4A-1B43-8F8B-A859480338D9}">
      <dgm:prSet/>
      <dgm:spPr/>
      <dgm:t>
        <a:bodyPr/>
        <a:lstStyle/>
        <a:p>
          <a:endParaRPr lang="en-US"/>
        </a:p>
      </dgm:t>
    </dgm:pt>
    <dgm:pt modelId="{79ED46B3-13CE-5543-B2B9-47C3C4D61513}" type="sibTrans" cxnId="{AF72B256-7C4A-1B43-8F8B-A859480338D9}">
      <dgm:prSet/>
      <dgm:spPr/>
      <dgm:t>
        <a:bodyPr/>
        <a:lstStyle/>
        <a:p>
          <a:endParaRPr lang="en-US"/>
        </a:p>
      </dgm:t>
    </dgm:pt>
    <dgm:pt modelId="{9646D7BF-700B-0C4D-BDDD-4D60F7FCCA05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С</a:t>
          </a:r>
          <a:r>
            <a:rPr lang="az-Latn-AZ" dirty="0"/>
            <a:t>убфебрилитет</a:t>
          </a:r>
          <a:r>
            <a:rPr lang="en-US" dirty="0"/>
            <a:t>, </a:t>
          </a:r>
          <a:r>
            <a:rPr lang="ru-RU" dirty="0"/>
            <a:t>тахикардия</a:t>
          </a:r>
          <a:endParaRPr lang="en-US" dirty="0"/>
        </a:p>
      </dgm:t>
    </dgm:pt>
    <dgm:pt modelId="{3ACA1E7A-EA11-BE44-84C6-1DD328CE6C6D}" type="parTrans" cxnId="{743FAE06-227A-6840-94BF-4B883A18FDBD}">
      <dgm:prSet/>
      <dgm:spPr/>
      <dgm:t>
        <a:bodyPr/>
        <a:lstStyle/>
        <a:p>
          <a:endParaRPr lang="en-US"/>
        </a:p>
      </dgm:t>
    </dgm:pt>
    <dgm:pt modelId="{280386FE-4AAC-B543-B914-C98806F717A9}" type="sibTrans" cxnId="{743FAE06-227A-6840-94BF-4B883A18FDBD}">
      <dgm:prSet/>
      <dgm:spPr/>
      <dgm:t>
        <a:bodyPr/>
        <a:lstStyle/>
        <a:p>
          <a:endParaRPr lang="en-US"/>
        </a:p>
      </dgm:t>
    </dgm:pt>
    <dgm:pt modelId="{8E8F8C76-317C-C947-A13C-27A5FE68552D}" type="pres">
      <dgm:prSet presAssocID="{4E48BC59-FF81-454A-8F11-4EA5AD0D1C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64E1190-6281-114B-A802-517F953C60F2}" type="pres">
      <dgm:prSet presAssocID="{AD8E849E-7DD3-F343-9751-10FBA400043F}" presName="hierRoot1" presStyleCnt="0">
        <dgm:presLayoutVars>
          <dgm:hierBranch val="init"/>
        </dgm:presLayoutVars>
      </dgm:prSet>
      <dgm:spPr/>
    </dgm:pt>
    <dgm:pt modelId="{330BB168-2914-DD48-83BA-C82FD4B38C0F}" type="pres">
      <dgm:prSet presAssocID="{AD8E849E-7DD3-F343-9751-10FBA400043F}" presName="rootComposite1" presStyleCnt="0"/>
      <dgm:spPr/>
    </dgm:pt>
    <dgm:pt modelId="{3F8AE465-64C4-5544-9AAC-E9C423E95342}" type="pres">
      <dgm:prSet presAssocID="{AD8E849E-7DD3-F343-9751-10FBA400043F}" presName="rootText1" presStyleLbl="node0" presStyleIdx="0" presStyleCnt="1" custScaleX="174708" custScaleY="172383" custLinFactNeighborX="0">
        <dgm:presLayoutVars>
          <dgm:chPref val="3"/>
        </dgm:presLayoutVars>
      </dgm:prSet>
      <dgm:spPr/>
    </dgm:pt>
    <dgm:pt modelId="{D753C724-85F7-BC47-9C4F-D5210021F4FC}" type="pres">
      <dgm:prSet presAssocID="{AD8E849E-7DD3-F343-9751-10FBA400043F}" presName="rootConnector1" presStyleLbl="node1" presStyleIdx="0" presStyleCnt="0"/>
      <dgm:spPr/>
    </dgm:pt>
    <dgm:pt modelId="{26447C28-8CA1-5D44-98F1-0272993A5982}" type="pres">
      <dgm:prSet presAssocID="{AD8E849E-7DD3-F343-9751-10FBA400043F}" presName="hierChild2" presStyleCnt="0"/>
      <dgm:spPr/>
    </dgm:pt>
    <dgm:pt modelId="{0135D4CE-C461-8041-9BFE-DE0C4B92B04C}" type="pres">
      <dgm:prSet presAssocID="{8F2A13EC-92B1-D049-8FA6-FCBEBFCD8EB2}" presName="Name37" presStyleLbl="parChTrans1D2" presStyleIdx="0" presStyleCnt="5"/>
      <dgm:spPr/>
    </dgm:pt>
    <dgm:pt modelId="{472D5550-CCBC-8C44-830F-C3488D5FF80E}" type="pres">
      <dgm:prSet presAssocID="{F42B62C2-4478-6044-A18E-C422D0ED36B8}" presName="hierRoot2" presStyleCnt="0">
        <dgm:presLayoutVars>
          <dgm:hierBranch val="init"/>
        </dgm:presLayoutVars>
      </dgm:prSet>
      <dgm:spPr/>
    </dgm:pt>
    <dgm:pt modelId="{2D2455B2-5640-C449-B7D9-236BE1B966B1}" type="pres">
      <dgm:prSet presAssocID="{F42B62C2-4478-6044-A18E-C422D0ED36B8}" presName="rootComposite" presStyleCnt="0"/>
      <dgm:spPr/>
    </dgm:pt>
    <dgm:pt modelId="{769F0247-BEB3-B741-AD45-1C02C10474A8}" type="pres">
      <dgm:prSet presAssocID="{F42B62C2-4478-6044-A18E-C422D0ED36B8}" presName="rootText" presStyleLbl="node2" presStyleIdx="0" presStyleCnt="5">
        <dgm:presLayoutVars>
          <dgm:chPref val="3"/>
        </dgm:presLayoutVars>
      </dgm:prSet>
      <dgm:spPr/>
    </dgm:pt>
    <dgm:pt modelId="{C35EA7F8-1D36-2C46-A4A9-E16096442F56}" type="pres">
      <dgm:prSet presAssocID="{F42B62C2-4478-6044-A18E-C422D0ED36B8}" presName="rootConnector" presStyleLbl="node2" presStyleIdx="0" presStyleCnt="5"/>
      <dgm:spPr/>
    </dgm:pt>
    <dgm:pt modelId="{3353A90A-963E-EA49-AFC1-4D8837A474D6}" type="pres">
      <dgm:prSet presAssocID="{F42B62C2-4478-6044-A18E-C422D0ED36B8}" presName="hierChild4" presStyleCnt="0"/>
      <dgm:spPr/>
    </dgm:pt>
    <dgm:pt modelId="{1B73368C-3D23-554A-A343-059C2773197C}" type="pres">
      <dgm:prSet presAssocID="{F42B62C2-4478-6044-A18E-C422D0ED36B8}" presName="hierChild5" presStyleCnt="0"/>
      <dgm:spPr/>
    </dgm:pt>
    <dgm:pt modelId="{2D39C21F-6A18-F946-81FA-2B85484FBDE2}" type="pres">
      <dgm:prSet presAssocID="{3757D1A6-8B52-CD40-B415-CCF58C5F1895}" presName="Name37" presStyleLbl="parChTrans1D2" presStyleIdx="1" presStyleCnt="5"/>
      <dgm:spPr/>
    </dgm:pt>
    <dgm:pt modelId="{19717A3D-2889-924C-BAD7-A94E07C052A1}" type="pres">
      <dgm:prSet presAssocID="{CFC4B214-C2E8-4A46-97A8-6B5466B18932}" presName="hierRoot2" presStyleCnt="0">
        <dgm:presLayoutVars>
          <dgm:hierBranch val="init"/>
        </dgm:presLayoutVars>
      </dgm:prSet>
      <dgm:spPr/>
    </dgm:pt>
    <dgm:pt modelId="{31A29B3D-811A-AB4C-BBD0-D04D56699A47}" type="pres">
      <dgm:prSet presAssocID="{CFC4B214-C2E8-4A46-97A8-6B5466B18932}" presName="rootComposite" presStyleCnt="0"/>
      <dgm:spPr/>
    </dgm:pt>
    <dgm:pt modelId="{64330AD8-93D9-8A4C-8957-5686B431E3F4}" type="pres">
      <dgm:prSet presAssocID="{CFC4B214-C2E8-4A46-97A8-6B5466B18932}" presName="rootText" presStyleLbl="node2" presStyleIdx="1" presStyleCnt="5" custLinFactNeighborX="-1057" custLinFactNeighborY="137">
        <dgm:presLayoutVars>
          <dgm:chPref val="3"/>
        </dgm:presLayoutVars>
      </dgm:prSet>
      <dgm:spPr/>
    </dgm:pt>
    <dgm:pt modelId="{8548F5BC-9FD2-2644-B548-0F54B49B9257}" type="pres">
      <dgm:prSet presAssocID="{CFC4B214-C2E8-4A46-97A8-6B5466B18932}" presName="rootConnector" presStyleLbl="node2" presStyleIdx="1" presStyleCnt="5"/>
      <dgm:spPr/>
    </dgm:pt>
    <dgm:pt modelId="{D8746E93-2961-3547-9771-434B9CF84811}" type="pres">
      <dgm:prSet presAssocID="{CFC4B214-C2E8-4A46-97A8-6B5466B18932}" presName="hierChild4" presStyleCnt="0"/>
      <dgm:spPr/>
    </dgm:pt>
    <dgm:pt modelId="{C968E415-DF70-0545-9992-D46A94574D3D}" type="pres">
      <dgm:prSet presAssocID="{CFC4B214-C2E8-4A46-97A8-6B5466B18932}" presName="hierChild5" presStyleCnt="0"/>
      <dgm:spPr/>
    </dgm:pt>
    <dgm:pt modelId="{3511C0F1-AFEA-3F4A-99B5-21DBEDE71D5B}" type="pres">
      <dgm:prSet presAssocID="{AEA00FDF-38FA-1649-A387-20C696B646A4}" presName="Name37" presStyleLbl="parChTrans1D2" presStyleIdx="2" presStyleCnt="5"/>
      <dgm:spPr/>
    </dgm:pt>
    <dgm:pt modelId="{EF7F4F18-1F31-7D46-BC28-D393695CC1BC}" type="pres">
      <dgm:prSet presAssocID="{C2422C39-250A-9C44-BC9E-97FEF8FBB60E}" presName="hierRoot2" presStyleCnt="0">
        <dgm:presLayoutVars>
          <dgm:hierBranch val="init"/>
        </dgm:presLayoutVars>
      </dgm:prSet>
      <dgm:spPr/>
    </dgm:pt>
    <dgm:pt modelId="{D6EE329E-598C-AC4A-9620-B16D7BB9D684}" type="pres">
      <dgm:prSet presAssocID="{C2422C39-250A-9C44-BC9E-97FEF8FBB60E}" presName="rootComposite" presStyleCnt="0"/>
      <dgm:spPr/>
    </dgm:pt>
    <dgm:pt modelId="{0DB46B26-5F18-DE47-AC63-5C92147427AF}" type="pres">
      <dgm:prSet presAssocID="{C2422C39-250A-9C44-BC9E-97FEF8FBB60E}" presName="rootText" presStyleLbl="node2" presStyleIdx="2" presStyleCnt="5">
        <dgm:presLayoutVars>
          <dgm:chPref val="3"/>
        </dgm:presLayoutVars>
      </dgm:prSet>
      <dgm:spPr/>
    </dgm:pt>
    <dgm:pt modelId="{A90BC251-4247-3A4F-8A15-B4B0CC684DE2}" type="pres">
      <dgm:prSet presAssocID="{C2422C39-250A-9C44-BC9E-97FEF8FBB60E}" presName="rootConnector" presStyleLbl="node2" presStyleIdx="2" presStyleCnt="5"/>
      <dgm:spPr/>
    </dgm:pt>
    <dgm:pt modelId="{82BC1E9C-0AD3-A244-B822-EE1115C83777}" type="pres">
      <dgm:prSet presAssocID="{C2422C39-250A-9C44-BC9E-97FEF8FBB60E}" presName="hierChild4" presStyleCnt="0"/>
      <dgm:spPr/>
    </dgm:pt>
    <dgm:pt modelId="{5CA88FA5-8950-ED4D-9D5A-FDC591CF2616}" type="pres">
      <dgm:prSet presAssocID="{C2422C39-250A-9C44-BC9E-97FEF8FBB60E}" presName="hierChild5" presStyleCnt="0"/>
      <dgm:spPr/>
    </dgm:pt>
    <dgm:pt modelId="{33880117-9121-374E-8F4A-2CDE3D97167C}" type="pres">
      <dgm:prSet presAssocID="{D60B44F0-305C-7C47-98EB-4BDBD041CBA1}" presName="Name37" presStyleLbl="parChTrans1D2" presStyleIdx="3" presStyleCnt="5"/>
      <dgm:spPr/>
    </dgm:pt>
    <dgm:pt modelId="{7EF6975C-10C4-D742-91C1-F0558A44A31F}" type="pres">
      <dgm:prSet presAssocID="{260F9CD2-0824-0D48-9C1A-EAC8ED0EEC2D}" presName="hierRoot2" presStyleCnt="0">
        <dgm:presLayoutVars>
          <dgm:hierBranch val="init"/>
        </dgm:presLayoutVars>
      </dgm:prSet>
      <dgm:spPr/>
    </dgm:pt>
    <dgm:pt modelId="{16ADD577-FE11-CB44-B372-A984378EBB51}" type="pres">
      <dgm:prSet presAssocID="{260F9CD2-0824-0D48-9C1A-EAC8ED0EEC2D}" presName="rootComposite" presStyleCnt="0"/>
      <dgm:spPr/>
    </dgm:pt>
    <dgm:pt modelId="{E8D58767-E0E0-194B-860A-4A7856BD6706}" type="pres">
      <dgm:prSet presAssocID="{260F9CD2-0824-0D48-9C1A-EAC8ED0EEC2D}" presName="rootText" presStyleLbl="node2" presStyleIdx="3" presStyleCnt="5">
        <dgm:presLayoutVars>
          <dgm:chPref val="3"/>
        </dgm:presLayoutVars>
      </dgm:prSet>
      <dgm:spPr/>
    </dgm:pt>
    <dgm:pt modelId="{E0844813-0666-6143-9486-E2186707D73E}" type="pres">
      <dgm:prSet presAssocID="{260F9CD2-0824-0D48-9C1A-EAC8ED0EEC2D}" presName="rootConnector" presStyleLbl="node2" presStyleIdx="3" presStyleCnt="5"/>
      <dgm:spPr/>
    </dgm:pt>
    <dgm:pt modelId="{1329EA4F-1591-274D-8F00-69AD9ACEE396}" type="pres">
      <dgm:prSet presAssocID="{260F9CD2-0824-0D48-9C1A-EAC8ED0EEC2D}" presName="hierChild4" presStyleCnt="0"/>
      <dgm:spPr/>
    </dgm:pt>
    <dgm:pt modelId="{1091A032-6AE7-514A-ADCE-A515981B21EC}" type="pres">
      <dgm:prSet presAssocID="{260F9CD2-0824-0D48-9C1A-EAC8ED0EEC2D}" presName="hierChild5" presStyleCnt="0"/>
      <dgm:spPr/>
    </dgm:pt>
    <dgm:pt modelId="{D49A6B00-69C5-284E-8EE2-A9A79277072C}" type="pres">
      <dgm:prSet presAssocID="{3ACA1E7A-EA11-BE44-84C6-1DD328CE6C6D}" presName="Name37" presStyleLbl="parChTrans1D2" presStyleIdx="4" presStyleCnt="5"/>
      <dgm:spPr/>
    </dgm:pt>
    <dgm:pt modelId="{CB84A45B-29C6-564D-998C-C0EE08D7E154}" type="pres">
      <dgm:prSet presAssocID="{9646D7BF-700B-0C4D-BDDD-4D60F7FCCA05}" presName="hierRoot2" presStyleCnt="0">
        <dgm:presLayoutVars>
          <dgm:hierBranch val="init"/>
        </dgm:presLayoutVars>
      </dgm:prSet>
      <dgm:spPr/>
    </dgm:pt>
    <dgm:pt modelId="{5736A6F8-60E1-DD42-A2C6-073A1D6032B8}" type="pres">
      <dgm:prSet presAssocID="{9646D7BF-700B-0C4D-BDDD-4D60F7FCCA05}" presName="rootComposite" presStyleCnt="0"/>
      <dgm:spPr/>
    </dgm:pt>
    <dgm:pt modelId="{09C72773-ECA4-7D4E-82FC-4346D25915BA}" type="pres">
      <dgm:prSet presAssocID="{9646D7BF-700B-0C4D-BDDD-4D60F7FCCA05}" presName="rootText" presStyleLbl="node2" presStyleIdx="4" presStyleCnt="5">
        <dgm:presLayoutVars>
          <dgm:chPref val="3"/>
        </dgm:presLayoutVars>
      </dgm:prSet>
      <dgm:spPr/>
    </dgm:pt>
    <dgm:pt modelId="{029939D0-45B4-A141-BC03-49326A8F80D2}" type="pres">
      <dgm:prSet presAssocID="{9646D7BF-700B-0C4D-BDDD-4D60F7FCCA05}" presName="rootConnector" presStyleLbl="node2" presStyleIdx="4" presStyleCnt="5"/>
      <dgm:spPr/>
    </dgm:pt>
    <dgm:pt modelId="{21A75311-A012-1748-90B9-280006C321A4}" type="pres">
      <dgm:prSet presAssocID="{9646D7BF-700B-0C4D-BDDD-4D60F7FCCA05}" presName="hierChild4" presStyleCnt="0"/>
      <dgm:spPr/>
    </dgm:pt>
    <dgm:pt modelId="{A614AAD6-1F32-6C42-AA9D-39ACEF53F981}" type="pres">
      <dgm:prSet presAssocID="{9646D7BF-700B-0C4D-BDDD-4D60F7FCCA05}" presName="hierChild5" presStyleCnt="0"/>
      <dgm:spPr/>
    </dgm:pt>
    <dgm:pt modelId="{8397FD3D-56E2-2243-AB01-9FB6B2FCE485}" type="pres">
      <dgm:prSet presAssocID="{AD8E849E-7DD3-F343-9751-10FBA400043F}" presName="hierChild3" presStyleCnt="0"/>
      <dgm:spPr/>
    </dgm:pt>
  </dgm:ptLst>
  <dgm:cxnLst>
    <dgm:cxn modelId="{06F64002-4E82-FA4F-AC0D-81108F9043AF}" type="presOf" srcId="{260F9CD2-0824-0D48-9C1A-EAC8ED0EEC2D}" destId="{E8D58767-E0E0-194B-860A-4A7856BD6706}" srcOrd="0" destOrd="0" presId="urn:microsoft.com/office/officeart/2005/8/layout/orgChart1"/>
    <dgm:cxn modelId="{743FAE06-227A-6840-94BF-4B883A18FDBD}" srcId="{AD8E849E-7DD3-F343-9751-10FBA400043F}" destId="{9646D7BF-700B-0C4D-BDDD-4D60F7FCCA05}" srcOrd="4" destOrd="0" parTransId="{3ACA1E7A-EA11-BE44-84C6-1DD328CE6C6D}" sibTransId="{280386FE-4AAC-B543-B914-C98806F717A9}"/>
    <dgm:cxn modelId="{FD365217-2C33-BE44-9CA9-7DDC3C184B18}" srcId="{AD8E849E-7DD3-F343-9751-10FBA400043F}" destId="{CFC4B214-C2E8-4A46-97A8-6B5466B18932}" srcOrd="1" destOrd="0" parTransId="{3757D1A6-8B52-CD40-B415-CCF58C5F1895}" sibTransId="{0165C0D3-C62B-054B-9742-8899E231009E}"/>
    <dgm:cxn modelId="{2075E527-D5E8-4446-B636-9D485AE1C342}" srcId="{4E48BC59-FF81-454A-8F11-4EA5AD0D1C09}" destId="{AD8E849E-7DD3-F343-9751-10FBA400043F}" srcOrd="0" destOrd="0" parTransId="{3E49B5E8-EA1E-2F46-878C-EBF656C3FC62}" sibTransId="{313E7EAB-45D6-5344-9DCF-6DDA29B633B7}"/>
    <dgm:cxn modelId="{4CCF0F3A-53BD-044C-BD71-36ACD0542BF9}" type="presOf" srcId="{260F9CD2-0824-0D48-9C1A-EAC8ED0EEC2D}" destId="{E0844813-0666-6143-9486-E2186707D73E}" srcOrd="1" destOrd="0" presId="urn:microsoft.com/office/officeart/2005/8/layout/orgChart1"/>
    <dgm:cxn modelId="{803FDC5E-B6AC-714D-9AFD-64AC729DADE8}" type="presOf" srcId="{3ACA1E7A-EA11-BE44-84C6-1DD328CE6C6D}" destId="{D49A6B00-69C5-284E-8EE2-A9A79277072C}" srcOrd="0" destOrd="0" presId="urn:microsoft.com/office/officeart/2005/8/layout/orgChart1"/>
    <dgm:cxn modelId="{DE70AC6A-E6A7-6D4D-B2C4-F124DC655719}" type="presOf" srcId="{4E48BC59-FF81-454A-8F11-4EA5AD0D1C09}" destId="{8E8F8C76-317C-C947-A13C-27A5FE68552D}" srcOrd="0" destOrd="0" presId="urn:microsoft.com/office/officeart/2005/8/layout/orgChart1"/>
    <dgm:cxn modelId="{54BD2A4E-9653-8D42-A492-467D443F1B87}" type="presOf" srcId="{9646D7BF-700B-0C4D-BDDD-4D60F7FCCA05}" destId="{029939D0-45B4-A141-BC03-49326A8F80D2}" srcOrd="1" destOrd="0" presId="urn:microsoft.com/office/officeart/2005/8/layout/orgChart1"/>
    <dgm:cxn modelId="{5CA1D674-082A-474F-8A10-C8F1D21D0641}" type="presOf" srcId="{F42B62C2-4478-6044-A18E-C422D0ED36B8}" destId="{769F0247-BEB3-B741-AD45-1C02C10474A8}" srcOrd="0" destOrd="0" presId="urn:microsoft.com/office/officeart/2005/8/layout/orgChart1"/>
    <dgm:cxn modelId="{AF72B256-7C4A-1B43-8F8B-A859480338D9}" srcId="{AD8E849E-7DD3-F343-9751-10FBA400043F}" destId="{260F9CD2-0824-0D48-9C1A-EAC8ED0EEC2D}" srcOrd="3" destOrd="0" parTransId="{D60B44F0-305C-7C47-98EB-4BDBD041CBA1}" sibTransId="{79ED46B3-13CE-5543-B2B9-47C3C4D61513}"/>
    <dgm:cxn modelId="{348A4758-909F-A947-9709-ECC8C215F00E}" type="presOf" srcId="{F42B62C2-4478-6044-A18E-C422D0ED36B8}" destId="{C35EA7F8-1D36-2C46-A4A9-E16096442F56}" srcOrd="1" destOrd="0" presId="urn:microsoft.com/office/officeart/2005/8/layout/orgChart1"/>
    <dgm:cxn modelId="{ACC6B382-3896-4342-9287-AF057E6CA1AE}" type="presOf" srcId="{AD8E849E-7DD3-F343-9751-10FBA400043F}" destId="{D753C724-85F7-BC47-9C4F-D5210021F4FC}" srcOrd="1" destOrd="0" presId="urn:microsoft.com/office/officeart/2005/8/layout/orgChart1"/>
    <dgm:cxn modelId="{3056EB82-7387-354D-923C-BCA8FE411DC7}" type="presOf" srcId="{AD8E849E-7DD3-F343-9751-10FBA400043F}" destId="{3F8AE465-64C4-5544-9AAC-E9C423E95342}" srcOrd="0" destOrd="0" presId="urn:microsoft.com/office/officeart/2005/8/layout/orgChart1"/>
    <dgm:cxn modelId="{BD8EF184-1385-6E45-8480-755BC3EBDE02}" type="presOf" srcId="{AEA00FDF-38FA-1649-A387-20C696B646A4}" destId="{3511C0F1-AFEA-3F4A-99B5-21DBEDE71D5B}" srcOrd="0" destOrd="0" presId="urn:microsoft.com/office/officeart/2005/8/layout/orgChart1"/>
    <dgm:cxn modelId="{9E390B93-E20E-4446-8810-967016B71B6C}" type="presOf" srcId="{D60B44F0-305C-7C47-98EB-4BDBD041CBA1}" destId="{33880117-9121-374E-8F4A-2CDE3D97167C}" srcOrd="0" destOrd="0" presId="urn:microsoft.com/office/officeart/2005/8/layout/orgChart1"/>
    <dgm:cxn modelId="{AAB3DA9B-5E13-5840-AC4F-1BA51787CF40}" type="presOf" srcId="{9646D7BF-700B-0C4D-BDDD-4D60F7FCCA05}" destId="{09C72773-ECA4-7D4E-82FC-4346D25915BA}" srcOrd="0" destOrd="0" presId="urn:microsoft.com/office/officeart/2005/8/layout/orgChart1"/>
    <dgm:cxn modelId="{545F84A9-255C-984F-8C9A-5DFEDBF2339B}" type="presOf" srcId="{8F2A13EC-92B1-D049-8FA6-FCBEBFCD8EB2}" destId="{0135D4CE-C461-8041-9BFE-DE0C4B92B04C}" srcOrd="0" destOrd="0" presId="urn:microsoft.com/office/officeart/2005/8/layout/orgChart1"/>
    <dgm:cxn modelId="{D9DCE6A9-EE28-E642-BBB9-E0778AF61974}" type="presOf" srcId="{CFC4B214-C2E8-4A46-97A8-6B5466B18932}" destId="{8548F5BC-9FD2-2644-B548-0F54B49B9257}" srcOrd="1" destOrd="0" presId="urn:microsoft.com/office/officeart/2005/8/layout/orgChart1"/>
    <dgm:cxn modelId="{B29772D1-DF1B-C644-8D98-037B8A075CAC}" type="presOf" srcId="{C2422C39-250A-9C44-BC9E-97FEF8FBB60E}" destId="{0DB46B26-5F18-DE47-AC63-5C92147427AF}" srcOrd="0" destOrd="0" presId="urn:microsoft.com/office/officeart/2005/8/layout/orgChart1"/>
    <dgm:cxn modelId="{28B499D5-5844-B04D-B50F-58EF4BBDE71A}" srcId="{AD8E849E-7DD3-F343-9751-10FBA400043F}" destId="{C2422C39-250A-9C44-BC9E-97FEF8FBB60E}" srcOrd="2" destOrd="0" parTransId="{AEA00FDF-38FA-1649-A387-20C696B646A4}" sibTransId="{BB00140E-1BC7-D844-B5F4-59A61A4D5546}"/>
    <dgm:cxn modelId="{AE3987D7-9AF2-074F-874B-46C9776F536E}" type="presOf" srcId="{C2422C39-250A-9C44-BC9E-97FEF8FBB60E}" destId="{A90BC251-4247-3A4F-8A15-B4B0CC684DE2}" srcOrd="1" destOrd="0" presId="urn:microsoft.com/office/officeart/2005/8/layout/orgChart1"/>
    <dgm:cxn modelId="{45C9D0E3-8443-2B48-8269-76C69EF0D057}" type="presOf" srcId="{3757D1A6-8B52-CD40-B415-CCF58C5F1895}" destId="{2D39C21F-6A18-F946-81FA-2B85484FBDE2}" srcOrd="0" destOrd="0" presId="urn:microsoft.com/office/officeart/2005/8/layout/orgChart1"/>
    <dgm:cxn modelId="{430484F7-326C-2546-83F9-A38AC8EC0139}" srcId="{AD8E849E-7DD3-F343-9751-10FBA400043F}" destId="{F42B62C2-4478-6044-A18E-C422D0ED36B8}" srcOrd="0" destOrd="0" parTransId="{8F2A13EC-92B1-D049-8FA6-FCBEBFCD8EB2}" sibTransId="{E6B2E30C-0385-4A4C-A85D-FAA18F970C49}"/>
    <dgm:cxn modelId="{B0D290FD-F4CB-7D46-9512-54B4C7AFBD55}" type="presOf" srcId="{CFC4B214-C2E8-4A46-97A8-6B5466B18932}" destId="{64330AD8-93D9-8A4C-8957-5686B431E3F4}" srcOrd="0" destOrd="0" presId="urn:microsoft.com/office/officeart/2005/8/layout/orgChart1"/>
    <dgm:cxn modelId="{AB28E399-6B3F-AC4B-8D2A-DBC32575037C}" type="presParOf" srcId="{8E8F8C76-317C-C947-A13C-27A5FE68552D}" destId="{964E1190-6281-114B-A802-517F953C60F2}" srcOrd="0" destOrd="0" presId="urn:microsoft.com/office/officeart/2005/8/layout/orgChart1"/>
    <dgm:cxn modelId="{9340FB1C-7917-5740-BD1A-5CB44B925F02}" type="presParOf" srcId="{964E1190-6281-114B-A802-517F953C60F2}" destId="{330BB168-2914-DD48-83BA-C82FD4B38C0F}" srcOrd="0" destOrd="0" presId="urn:microsoft.com/office/officeart/2005/8/layout/orgChart1"/>
    <dgm:cxn modelId="{B11ECFBB-6D47-244C-860E-96E1241ED289}" type="presParOf" srcId="{330BB168-2914-DD48-83BA-C82FD4B38C0F}" destId="{3F8AE465-64C4-5544-9AAC-E9C423E95342}" srcOrd="0" destOrd="0" presId="urn:microsoft.com/office/officeart/2005/8/layout/orgChart1"/>
    <dgm:cxn modelId="{636754D4-1689-0B46-BEEF-8B7C6322C330}" type="presParOf" srcId="{330BB168-2914-DD48-83BA-C82FD4B38C0F}" destId="{D753C724-85F7-BC47-9C4F-D5210021F4FC}" srcOrd="1" destOrd="0" presId="urn:microsoft.com/office/officeart/2005/8/layout/orgChart1"/>
    <dgm:cxn modelId="{7AB58B44-E442-D743-88E4-228C07541D68}" type="presParOf" srcId="{964E1190-6281-114B-A802-517F953C60F2}" destId="{26447C28-8CA1-5D44-98F1-0272993A5982}" srcOrd="1" destOrd="0" presId="urn:microsoft.com/office/officeart/2005/8/layout/orgChart1"/>
    <dgm:cxn modelId="{A3FA711A-17B5-DE4D-8849-7D050FAAAA2C}" type="presParOf" srcId="{26447C28-8CA1-5D44-98F1-0272993A5982}" destId="{0135D4CE-C461-8041-9BFE-DE0C4B92B04C}" srcOrd="0" destOrd="0" presId="urn:microsoft.com/office/officeart/2005/8/layout/orgChart1"/>
    <dgm:cxn modelId="{6912E585-1731-344E-9C4E-AA760B081FE2}" type="presParOf" srcId="{26447C28-8CA1-5D44-98F1-0272993A5982}" destId="{472D5550-CCBC-8C44-830F-C3488D5FF80E}" srcOrd="1" destOrd="0" presId="urn:microsoft.com/office/officeart/2005/8/layout/orgChart1"/>
    <dgm:cxn modelId="{D804C25E-2805-3D49-B065-0B7DF8E08AAF}" type="presParOf" srcId="{472D5550-CCBC-8C44-830F-C3488D5FF80E}" destId="{2D2455B2-5640-C449-B7D9-236BE1B966B1}" srcOrd="0" destOrd="0" presId="urn:microsoft.com/office/officeart/2005/8/layout/orgChart1"/>
    <dgm:cxn modelId="{FC5336F8-7B90-DB40-9CBA-9EB60BAB872E}" type="presParOf" srcId="{2D2455B2-5640-C449-B7D9-236BE1B966B1}" destId="{769F0247-BEB3-B741-AD45-1C02C10474A8}" srcOrd="0" destOrd="0" presId="urn:microsoft.com/office/officeart/2005/8/layout/orgChart1"/>
    <dgm:cxn modelId="{5C5B3991-1D6A-7949-95A3-E67EC0B173F4}" type="presParOf" srcId="{2D2455B2-5640-C449-B7D9-236BE1B966B1}" destId="{C35EA7F8-1D36-2C46-A4A9-E16096442F56}" srcOrd="1" destOrd="0" presId="urn:microsoft.com/office/officeart/2005/8/layout/orgChart1"/>
    <dgm:cxn modelId="{A581F540-8E8E-B041-8F77-D608D32533F5}" type="presParOf" srcId="{472D5550-CCBC-8C44-830F-C3488D5FF80E}" destId="{3353A90A-963E-EA49-AFC1-4D8837A474D6}" srcOrd="1" destOrd="0" presId="urn:microsoft.com/office/officeart/2005/8/layout/orgChart1"/>
    <dgm:cxn modelId="{54EBD58F-44C4-CC4D-9B41-90FB59F846CF}" type="presParOf" srcId="{472D5550-CCBC-8C44-830F-C3488D5FF80E}" destId="{1B73368C-3D23-554A-A343-059C2773197C}" srcOrd="2" destOrd="0" presId="urn:microsoft.com/office/officeart/2005/8/layout/orgChart1"/>
    <dgm:cxn modelId="{B2B6BDE7-8B0E-FB42-AF7C-578F82BAF009}" type="presParOf" srcId="{26447C28-8CA1-5D44-98F1-0272993A5982}" destId="{2D39C21F-6A18-F946-81FA-2B85484FBDE2}" srcOrd="2" destOrd="0" presId="urn:microsoft.com/office/officeart/2005/8/layout/orgChart1"/>
    <dgm:cxn modelId="{6C0E32C4-16D6-2040-AF5E-787D04002FE5}" type="presParOf" srcId="{26447C28-8CA1-5D44-98F1-0272993A5982}" destId="{19717A3D-2889-924C-BAD7-A94E07C052A1}" srcOrd="3" destOrd="0" presId="urn:microsoft.com/office/officeart/2005/8/layout/orgChart1"/>
    <dgm:cxn modelId="{1ED2825B-0B07-CD40-84A8-9A93236EE2C9}" type="presParOf" srcId="{19717A3D-2889-924C-BAD7-A94E07C052A1}" destId="{31A29B3D-811A-AB4C-BBD0-D04D56699A47}" srcOrd="0" destOrd="0" presId="urn:microsoft.com/office/officeart/2005/8/layout/orgChart1"/>
    <dgm:cxn modelId="{A93FFFB0-07C6-D64B-A8B8-166520C0758D}" type="presParOf" srcId="{31A29B3D-811A-AB4C-BBD0-D04D56699A47}" destId="{64330AD8-93D9-8A4C-8957-5686B431E3F4}" srcOrd="0" destOrd="0" presId="urn:microsoft.com/office/officeart/2005/8/layout/orgChart1"/>
    <dgm:cxn modelId="{6B1A4278-076C-BA48-8199-AB51481AF937}" type="presParOf" srcId="{31A29B3D-811A-AB4C-BBD0-D04D56699A47}" destId="{8548F5BC-9FD2-2644-B548-0F54B49B9257}" srcOrd="1" destOrd="0" presId="urn:microsoft.com/office/officeart/2005/8/layout/orgChart1"/>
    <dgm:cxn modelId="{B9EDEA8E-3268-9C41-93E3-D469FFCAF36D}" type="presParOf" srcId="{19717A3D-2889-924C-BAD7-A94E07C052A1}" destId="{D8746E93-2961-3547-9771-434B9CF84811}" srcOrd="1" destOrd="0" presId="urn:microsoft.com/office/officeart/2005/8/layout/orgChart1"/>
    <dgm:cxn modelId="{5B4666E2-4E73-BD45-9F7C-E61328E96A45}" type="presParOf" srcId="{19717A3D-2889-924C-BAD7-A94E07C052A1}" destId="{C968E415-DF70-0545-9992-D46A94574D3D}" srcOrd="2" destOrd="0" presId="urn:microsoft.com/office/officeart/2005/8/layout/orgChart1"/>
    <dgm:cxn modelId="{04302CBB-C406-C745-82E0-BB6BA4C6C902}" type="presParOf" srcId="{26447C28-8CA1-5D44-98F1-0272993A5982}" destId="{3511C0F1-AFEA-3F4A-99B5-21DBEDE71D5B}" srcOrd="4" destOrd="0" presId="urn:microsoft.com/office/officeart/2005/8/layout/orgChart1"/>
    <dgm:cxn modelId="{DB121B75-FA77-D844-84DD-F667A24C9BED}" type="presParOf" srcId="{26447C28-8CA1-5D44-98F1-0272993A5982}" destId="{EF7F4F18-1F31-7D46-BC28-D393695CC1BC}" srcOrd="5" destOrd="0" presId="urn:microsoft.com/office/officeart/2005/8/layout/orgChart1"/>
    <dgm:cxn modelId="{A41ECDB2-D30B-164C-A81C-6588BB2285FE}" type="presParOf" srcId="{EF7F4F18-1F31-7D46-BC28-D393695CC1BC}" destId="{D6EE329E-598C-AC4A-9620-B16D7BB9D684}" srcOrd="0" destOrd="0" presId="urn:microsoft.com/office/officeart/2005/8/layout/orgChart1"/>
    <dgm:cxn modelId="{25D5F042-F2B4-3143-A1F0-4646BB9ABB9D}" type="presParOf" srcId="{D6EE329E-598C-AC4A-9620-B16D7BB9D684}" destId="{0DB46B26-5F18-DE47-AC63-5C92147427AF}" srcOrd="0" destOrd="0" presId="urn:microsoft.com/office/officeart/2005/8/layout/orgChart1"/>
    <dgm:cxn modelId="{4CE40E50-A979-AB42-85C9-B6CD0A7A40BC}" type="presParOf" srcId="{D6EE329E-598C-AC4A-9620-B16D7BB9D684}" destId="{A90BC251-4247-3A4F-8A15-B4B0CC684DE2}" srcOrd="1" destOrd="0" presId="urn:microsoft.com/office/officeart/2005/8/layout/orgChart1"/>
    <dgm:cxn modelId="{649543A9-FF56-7943-A5B1-D9A0ABB677A9}" type="presParOf" srcId="{EF7F4F18-1F31-7D46-BC28-D393695CC1BC}" destId="{82BC1E9C-0AD3-A244-B822-EE1115C83777}" srcOrd="1" destOrd="0" presId="urn:microsoft.com/office/officeart/2005/8/layout/orgChart1"/>
    <dgm:cxn modelId="{A62C20FF-FD33-BE49-9C6B-A83A22C2217F}" type="presParOf" srcId="{EF7F4F18-1F31-7D46-BC28-D393695CC1BC}" destId="{5CA88FA5-8950-ED4D-9D5A-FDC591CF2616}" srcOrd="2" destOrd="0" presId="urn:microsoft.com/office/officeart/2005/8/layout/orgChart1"/>
    <dgm:cxn modelId="{9226664C-E525-7242-B806-A1EF1061AF6A}" type="presParOf" srcId="{26447C28-8CA1-5D44-98F1-0272993A5982}" destId="{33880117-9121-374E-8F4A-2CDE3D97167C}" srcOrd="6" destOrd="0" presId="urn:microsoft.com/office/officeart/2005/8/layout/orgChart1"/>
    <dgm:cxn modelId="{7FFE77F8-BC11-3A45-AFE6-985711008147}" type="presParOf" srcId="{26447C28-8CA1-5D44-98F1-0272993A5982}" destId="{7EF6975C-10C4-D742-91C1-F0558A44A31F}" srcOrd="7" destOrd="0" presId="urn:microsoft.com/office/officeart/2005/8/layout/orgChart1"/>
    <dgm:cxn modelId="{DDD9FCB5-B0FB-8D44-8DD9-4C534CB38BFC}" type="presParOf" srcId="{7EF6975C-10C4-D742-91C1-F0558A44A31F}" destId="{16ADD577-FE11-CB44-B372-A984378EBB51}" srcOrd="0" destOrd="0" presId="urn:microsoft.com/office/officeart/2005/8/layout/orgChart1"/>
    <dgm:cxn modelId="{F508467C-E723-6B40-893F-08E939301BC9}" type="presParOf" srcId="{16ADD577-FE11-CB44-B372-A984378EBB51}" destId="{E8D58767-E0E0-194B-860A-4A7856BD6706}" srcOrd="0" destOrd="0" presId="urn:microsoft.com/office/officeart/2005/8/layout/orgChart1"/>
    <dgm:cxn modelId="{8212D9EC-CD43-4A41-B3ED-ECEE2E4F82B4}" type="presParOf" srcId="{16ADD577-FE11-CB44-B372-A984378EBB51}" destId="{E0844813-0666-6143-9486-E2186707D73E}" srcOrd="1" destOrd="0" presId="urn:microsoft.com/office/officeart/2005/8/layout/orgChart1"/>
    <dgm:cxn modelId="{D77A783E-0C1A-724A-8AE0-09AA8AA607DF}" type="presParOf" srcId="{7EF6975C-10C4-D742-91C1-F0558A44A31F}" destId="{1329EA4F-1591-274D-8F00-69AD9ACEE396}" srcOrd="1" destOrd="0" presId="urn:microsoft.com/office/officeart/2005/8/layout/orgChart1"/>
    <dgm:cxn modelId="{2615660B-CBD9-764B-9C0F-AEE848D9465A}" type="presParOf" srcId="{7EF6975C-10C4-D742-91C1-F0558A44A31F}" destId="{1091A032-6AE7-514A-ADCE-A515981B21EC}" srcOrd="2" destOrd="0" presId="urn:microsoft.com/office/officeart/2005/8/layout/orgChart1"/>
    <dgm:cxn modelId="{227D403F-7457-6E4B-822C-46FEC45967DD}" type="presParOf" srcId="{26447C28-8CA1-5D44-98F1-0272993A5982}" destId="{D49A6B00-69C5-284E-8EE2-A9A79277072C}" srcOrd="8" destOrd="0" presId="urn:microsoft.com/office/officeart/2005/8/layout/orgChart1"/>
    <dgm:cxn modelId="{1C5DE0F1-E93D-A846-9377-37BC3A2F1189}" type="presParOf" srcId="{26447C28-8CA1-5D44-98F1-0272993A5982}" destId="{CB84A45B-29C6-564D-998C-C0EE08D7E154}" srcOrd="9" destOrd="0" presId="urn:microsoft.com/office/officeart/2005/8/layout/orgChart1"/>
    <dgm:cxn modelId="{B62762CC-3604-AE46-B4FF-DBC29B2BABDD}" type="presParOf" srcId="{CB84A45B-29C6-564D-998C-C0EE08D7E154}" destId="{5736A6F8-60E1-DD42-A2C6-073A1D6032B8}" srcOrd="0" destOrd="0" presId="urn:microsoft.com/office/officeart/2005/8/layout/orgChart1"/>
    <dgm:cxn modelId="{0D151D6F-B8E1-3E41-9D17-A3C91B01F4AF}" type="presParOf" srcId="{5736A6F8-60E1-DD42-A2C6-073A1D6032B8}" destId="{09C72773-ECA4-7D4E-82FC-4346D25915BA}" srcOrd="0" destOrd="0" presId="urn:microsoft.com/office/officeart/2005/8/layout/orgChart1"/>
    <dgm:cxn modelId="{3F2A7D0E-A2EC-D746-80FA-AEFD683DB246}" type="presParOf" srcId="{5736A6F8-60E1-DD42-A2C6-073A1D6032B8}" destId="{029939D0-45B4-A141-BC03-49326A8F80D2}" srcOrd="1" destOrd="0" presId="urn:microsoft.com/office/officeart/2005/8/layout/orgChart1"/>
    <dgm:cxn modelId="{05551B85-4F0C-EA41-A6A1-0A458FBBA5F3}" type="presParOf" srcId="{CB84A45B-29C6-564D-998C-C0EE08D7E154}" destId="{21A75311-A012-1748-90B9-280006C321A4}" srcOrd="1" destOrd="0" presId="urn:microsoft.com/office/officeart/2005/8/layout/orgChart1"/>
    <dgm:cxn modelId="{A4F881A6-5A39-4A4D-B1EC-AC6F1BFE3CCD}" type="presParOf" srcId="{CB84A45B-29C6-564D-998C-C0EE08D7E154}" destId="{A614AAD6-1F32-6C42-AA9D-39ACEF53F981}" srcOrd="2" destOrd="0" presId="urn:microsoft.com/office/officeart/2005/8/layout/orgChart1"/>
    <dgm:cxn modelId="{7C71AF38-6044-744C-A884-FE54F83ED9A6}" type="presParOf" srcId="{964E1190-6281-114B-A802-517F953C60F2}" destId="{8397FD3D-56E2-2243-AB01-9FB6B2FCE4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2A63F0-5A34-43D1-B7F9-096EEBE40976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1D165C-43D9-4F82-BA37-809DF79EE783}">
      <dgm:prSet phldrT="[Text]"/>
      <dgm:spPr/>
      <dgm:t>
        <a:bodyPr/>
        <a:lstStyle/>
        <a:p>
          <a:endParaRPr lang="en-US" dirty="0"/>
        </a:p>
      </dgm:t>
    </dgm:pt>
    <dgm:pt modelId="{CF4E9018-A8A2-4417-BF07-0FFD5AD24765}" type="parTrans" cxnId="{4AC11615-3852-4A7C-A054-FEC9CB24AEA8}">
      <dgm:prSet/>
      <dgm:spPr/>
      <dgm:t>
        <a:bodyPr/>
        <a:lstStyle/>
        <a:p>
          <a:endParaRPr lang="en-US"/>
        </a:p>
      </dgm:t>
    </dgm:pt>
    <dgm:pt modelId="{F09D485D-3197-414B-908A-BED178FA8216}" type="sibTrans" cxnId="{4AC11615-3852-4A7C-A054-FEC9CB24AEA8}">
      <dgm:prSet/>
      <dgm:spPr/>
      <dgm:t>
        <a:bodyPr/>
        <a:lstStyle/>
        <a:p>
          <a:endParaRPr lang="en-US"/>
        </a:p>
      </dgm:t>
    </dgm:pt>
    <dgm:pt modelId="{B0D5C3F7-6849-4558-9AE4-5BD33049F398}">
      <dgm:prSet phldrT="[Text]" custT="1"/>
      <dgm:spPr/>
      <dgm:t>
        <a:bodyPr/>
        <a:lstStyle/>
        <a:p>
          <a:pPr>
            <a:buNone/>
          </a:pPr>
          <a:r>
            <a:rPr lang="ru-RU" sz="3200" dirty="0">
              <a:solidFill>
                <a:srgbClr val="FF0000"/>
              </a:solidFill>
            </a:rPr>
            <a:t>П</a:t>
          </a:r>
          <a:r>
            <a:rPr lang="az-Latn-AZ" sz="3200" dirty="0">
              <a:solidFill>
                <a:srgbClr val="FF0000"/>
              </a:solidFill>
            </a:rPr>
            <a:t>ризнаки</a:t>
          </a:r>
          <a:r>
            <a:rPr lang="ru-RU" sz="3200" dirty="0">
              <a:solidFill>
                <a:srgbClr val="FF0000"/>
              </a:solidFill>
            </a:rPr>
            <a:t> </a:t>
          </a:r>
          <a:r>
            <a:rPr lang="az-Latn-AZ" sz="3200" dirty="0">
              <a:solidFill>
                <a:srgbClr val="FF0000"/>
              </a:solidFill>
            </a:rPr>
            <a:t>воспаления </a:t>
          </a:r>
        </a:p>
        <a:p>
          <a:pPr>
            <a:buNone/>
          </a:pPr>
          <a:endParaRPr lang="az-Latn-AZ" sz="3200" dirty="0"/>
        </a:p>
        <a:p>
          <a:pPr>
            <a:buFont typeface="Arial" panose="020B0604020202020204" pitchFamily="34" charset="0"/>
            <a:buNone/>
          </a:pPr>
          <a:r>
            <a:rPr lang="ru-RU" sz="3200" dirty="0"/>
            <a:t>- Л</a:t>
          </a:r>
          <a:r>
            <a:rPr lang="az-Latn-AZ" sz="3200" dirty="0"/>
            <a:t>ейкоцитоз</a:t>
          </a:r>
          <a:endParaRPr lang="ru-RU" sz="3200" dirty="0"/>
        </a:p>
        <a:p>
          <a:pPr>
            <a:buFont typeface="Arial" panose="020B0604020202020204" pitchFamily="34" charset="0"/>
            <a:buNone/>
          </a:pPr>
          <a:r>
            <a:rPr lang="ru-RU" sz="3200" dirty="0"/>
            <a:t>- П</a:t>
          </a:r>
          <a:r>
            <a:rPr lang="az-Latn-AZ" sz="3200" dirty="0"/>
            <a:t>овышение СРБ</a:t>
          </a:r>
          <a:endParaRPr lang="en-US" sz="3200" dirty="0"/>
        </a:p>
      </dgm:t>
    </dgm:pt>
    <dgm:pt modelId="{9C19C02D-1B49-400E-8463-D0D3AA1667FC}" type="parTrans" cxnId="{769B4E57-671B-4ED6-B3B3-A490794979E1}">
      <dgm:prSet/>
      <dgm:spPr/>
      <dgm:t>
        <a:bodyPr/>
        <a:lstStyle/>
        <a:p>
          <a:endParaRPr lang="en-US"/>
        </a:p>
      </dgm:t>
    </dgm:pt>
    <dgm:pt modelId="{FE6EFCCF-8126-42EF-A595-FB619569FD09}" type="sibTrans" cxnId="{769B4E57-671B-4ED6-B3B3-A490794979E1}">
      <dgm:prSet/>
      <dgm:spPr/>
      <dgm:t>
        <a:bodyPr/>
        <a:lstStyle/>
        <a:p>
          <a:endParaRPr lang="en-US"/>
        </a:p>
      </dgm:t>
    </dgm:pt>
    <dgm:pt modelId="{D62C6A9C-FFCF-4328-A986-EC1DC1DA5F57}">
      <dgm:prSet phldrT="[Text]"/>
      <dgm:spPr/>
      <dgm:t>
        <a:bodyPr/>
        <a:lstStyle/>
        <a:p>
          <a:endParaRPr lang="en-US" dirty="0"/>
        </a:p>
      </dgm:t>
    </dgm:pt>
    <dgm:pt modelId="{B5E41268-DBCC-45FB-9109-6B154E21A606}" type="parTrans" cxnId="{4F0E4211-346B-4DF9-BDD1-B13DA9342B45}">
      <dgm:prSet/>
      <dgm:spPr/>
      <dgm:t>
        <a:bodyPr/>
        <a:lstStyle/>
        <a:p>
          <a:endParaRPr lang="en-US"/>
        </a:p>
      </dgm:t>
    </dgm:pt>
    <dgm:pt modelId="{5C3EF9B9-C6BD-454A-A4FF-99B41AB30F4E}" type="sibTrans" cxnId="{4F0E4211-346B-4DF9-BDD1-B13DA9342B45}">
      <dgm:prSet/>
      <dgm:spPr/>
      <dgm:t>
        <a:bodyPr/>
        <a:lstStyle/>
        <a:p>
          <a:endParaRPr lang="en-US"/>
        </a:p>
      </dgm:t>
    </dgm:pt>
    <dgm:pt modelId="{FEC46A10-4C12-4E32-B5CD-C5E4FD2AEFB7}">
      <dgm:prSet phldrT="[Text]" custT="1"/>
      <dgm:spPr/>
      <dgm:t>
        <a:bodyPr/>
        <a:lstStyle/>
        <a:p>
          <a:r>
            <a:rPr lang="ru-RU" sz="3200" dirty="0">
              <a:solidFill>
                <a:srgbClr val="FF0000"/>
              </a:solidFill>
            </a:rPr>
            <a:t>П</a:t>
          </a:r>
          <a:r>
            <a:rPr lang="az-Latn-AZ" sz="3200" dirty="0">
              <a:solidFill>
                <a:srgbClr val="FF0000"/>
              </a:solidFill>
            </a:rPr>
            <a:t>ризнак</a:t>
          </a:r>
          <a:r>
            <a:rPr lang="ru-RU" sz="3200" dirty="0">
              <a:solidFill>
                <a:srgbClr val="FF0000"/>
              </a:solidFill>
            </a:rPr>
            <a:t>и тромбоза-фибринолиза</a:t>
          </a:r>
          <a:endParaRPr lang="ru-RU" sz="3200" dirty="0"/>
        </a:p>
        <a:p>
          <a:r>
            <a:rPr lang="ru-RU" sz="3600" dirty="0"/>
            <a:t>- Повышение</a:t>
          </a:r>
          <a:r>
            <a:rPr lang="az-Latn-AZ" sz="3600" dirty="0"/>
            <a:t> D-димера</a:t>
          </a:r>
          <a:endParaRPr lang="en-US" sz="3600" dirty="0"/>
        </a:p>
      </dgm:t>
    </dgm:pt>
    <dgm:pt modelId="{D376C04C-EBE1-4C06-94B6-DCE7B006ABBA}" type="parTrans" cxnId="{C7CCFD7B-FBAB-4FCA-B466-93BE18408054}">
      <dgm:prSet/>
      <dgm:spPr/>
      <dgm:t>
        <a:bodyPr/>
        <a:lstStyle/>
        <a:p>
          <a:endParaRPr lang="en-US"/>
        </a:p>
      </dgm:t>
    </dgm:pt>
    <dgm:pt modelId="{483A3528-6A13-41EE-BC22-0C2254891129}" type="sibTrans" cxnId="{C7CCFD7B-FBAB-4FCA-B466-93BE18408054}">
      <dgm:prSet/>
      <dgm:spPr/>
      <dgm:t>
        <a:bodyPr/>
        <a:lstStyle/>
        <a:p>
          <a:endParaRPr lang="en-US"/>
        </a:p>
      </dgm:t>
    </dgm:pt>
    <dgm:pt modelId="{AC2418F7-AFE7-4023-8994-0D286019CDB6}">
      <dgm:prSet phldrT="[Text]"/>
      <dgm:spPr/>
      <dgm:t>
        <a:bodyPr/>
        <a:lstStyle/>
        <a:p>
          <a:endParaRPr lang="en-US" dirty="0"/>
        </a:p>
      </dgm:t>
    </dgm:pt>
    <dgm:pt modelId="{78AA22F1-DB36-48FD-8E13-D9F05EF268A4}" type="parTrans" cxnId="{29E8A19D-9C53-4814-83E6-5DB2DD7DAEA7}">
      <dgm:prSet/>
      <dgm:spPr/>
      <dgm:t>
        <a:bodyPr/>
        <a:lstStyle/>
        <a:p>
          <a:endParaRPr lang="en-US"/>
        </a:p>
      </dgm:t>
    </dgm:pt>
    <dgm:pt modelId="{C7221110-AA0A-47D4-8A25-2BC21ABCBFB0}" type="sibTrans" cxnId="{29E8A19D-9C53-4814-83E6-5DB2DD7DAEA7}">
      <dgm:prSet/>
      <dgm:spPr/>
      <dgm:t>
        <a:bodyPr/>
        <a:lstStyle/>
        <a:p>
          <a:endParaRPr lang="en-US"/>
        </a:p>
      </dgm:t>
    </dgm:pt>
    <dgm:pt modelId="{FD760681-C4CC-4956-AAEF-2562BA7E6BCB}">
      <dgm:prSet phldrT="[Text]" custT="1"/>
      <dgm:spPr/>
      <dgm:t>
        <a:bodyPr/>
        <a:lstStyle/>
        <a:p>
          <a:r>
            <a:rPr lang="ru-RU" sz="3200" dirty="0">
              <a:solidFill>
                <a:srgbClr val="FF0000"/>
              </a:solidFill>
            </a:rPr>
            <a:t>П</a:t>
          </a:r>
          <a:r>
            <a:rPr lang="az-Latn-AZ" sz="3200" dirty="0">
              <a:solidFill>
                <a:srgbClr val="FF0000"/>
              </a:solidFill>
            </a:rPr>
            <a:t>анель тромбофилии </a:t>
          </a:r>
          <a:endParaRPr lang="ru-RU" sz="3200" dirty="0"/>
        </a:p>
        <a:p>
          <a:r>
            <a:rPr lang="ru-RU" sz="2400" dirty="0"/>
            <a:t>- Т</a:t>
          </a:r>
          <a:r>
            <a:rPr lang="az-Latn-AZ" sz="2400" dirty="0"/>
            <a:t>ромбоэластография</a:t>
          </a:r>
          <a:endParaRPr lang="ru-RU" sz="2400" dirty="0"/>
        </a:p>
        <a:p>
          <a:r>
            <a:rPr lang="ru-RU" sz="2400" dirty="0"/>
            <a:t>- Протеины</a:t>
          </a:r>
          <a:r>
            <a:rPr lang="az-Latn-AZ" sz="2400" dirty="0"/>
            <a:t> C и S</a:t>
          </a:r>
          <a:endParaRPr lang="ru-RU" sz="2400" dirty="0"/>
        </a:p>
        <a:p>
          <a:r>
            <a:rPr lang="ru-RU" sz="2400" dirty="0"/>
            <a:t>- А</a:t>
          </a:r>
          <a:r>
            <a:rPr lang="az-Latn-AZ" sz="2400" dirty="0"/>
            <a:t>нтитромбин</a:t>
          </a:r>
          <a:endParaRPr lang="ru-RU" sz="2400" dirty="0"/>
        </a:p>
        <a:p>
          <a:r>
            <a:rPr lang="ru-RU" sz="2400" dirty="0"/>
            <a:t>- А</a:t>
          </a:r>
          <a:r>
            <a:rPr lang="az-Latn-AZ" sz="2400" dirty="0"/>
            <a:t>нтифосфолипид</a:t>
          </a:r>
          <a:r>
            <a:rPr lang="ru-RU" sz="2400" dirty="0"/>
            <a:t>ы</a:t>
          </a:r>
        </a:p>
        <a:p>
          <a:r>
            <a:rPr lang="ru-RU" sz="2400" dirty="0"/>
            <a:t>- Т</a:t>
          </a:r>
          <a:r>
            <a:rPr lang="az-Latn-AZ" sz="2400" dirty="0"/>
            <a:t>ест на фактор V </a:t>
          </a:r>
          <a:r>
            <a:rPr lang="ru-RU" sz="2400" dirty="0"/>
            <a:t>Лейдена</a:t>
          </a:r>
          <a:endParaRPr lang="en-US" sz="2400" dirty="0"/>
        </a:p>
      </dgm:t>
    </dgm:pt>
    <dgm:pt modelId="{15B0AEE9-143D-49DB-8C68-EF739AB47502}" type="parTrans" cxnId="{846DE088-ADA2-47A1-8E9E-D889BE026FAF}">
      <dgm:prSet/>
      <dgm:spPr/>
      <dgm:t>
        <a:bodyPr/>
        <a:lstStyle/>
        <a:p>
          <a:endParaRPr lang="en-US"/>
        </a:p>
      </dgm:t>
    </dgm:pt>
    <dgm:pt modelId="{EA659A08-0286-4844-BB5D-8117801D4930}" type="sibTrans" cxnId="{846DE088-ADA2-47A1-8E9E-D889BE026FAF}">
      <dgm:prSet/>
      <dgm:spPr/>
      <dgm:t>
        <a:bodyPr/>
        <a:lstStyle/>
        <a:p>
          <a:endParaRPr lang="en-US"/>
        </a:p>
      </dgm:t>
    </dgm:pt>
    <dgm:pt modelId="{D479751D-C549-428F-BB42-A9380DB8602D}" type="pres">
      <dgm:prSet presAssocID="{5C2A63F0-5A34-43D1-B7F9-096EEBE40976}" presName="Name0" presStyleCnt="0">
        <dgm:presLayoutVars>
          <dgm:dir/>
          <dgm:animLvl val="lvl"/>
          <dgm:resizeHandles val="exact"/>
        </dgm:presLayoutVars>
      </dgm:prSet>
      <dgm:spPr/>
    </dgm:pt>
    <dgm:pt modelId="{E5596B8A-3216-45EA-BD57-A15655C290C7}" type="pres">
      <dgm:prSet presAssocID="{EE1D165C-43D9-4F82-BA37-809DF79EE783}" presName="compositeNode" presStyleCnt="0">
        <dgm:presLayoutVars>
          <dgm:bulletEnabled val="1"/>
        </dgm:presLayoutVars>
      </dgm:prSet>
      <dgm:spPr/>
    </dgm:pt>
    <dgm:pt modelId="{B6FCFF09-60B8-4318-8EA5-307CD88FD961}" type="pres">
      <dgm:prSet presAssocID="{EE1D165C-43D9-4F82-BA37-809DF79EE783}" presName="bgRect" presStyleLbl="node1" presStyleIdx="0" presStyleCnt="3" custLinFactNeighborX="-23" custLinFactNeighborY="-17893"/>
      <dgm:spPr/>
    </dgm:pt>
    <dgm:pt modelId="{57DAB084-C180-4D28-9503-62144C620B6D}" type="pres">
      <dgm:prSet presAssocID="{EE1D165C-43D9-4F82-BA37-809DF79EE783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4102F0CF-142B-4EEE-B263-6291CFF3593B}" type="pres">
      <dgm:prSet presAssocID="{EE1D165C-43D9-4F82-BA37-809DF79EE783}" presName="childNode" presStyleLbl="node1" presStyleIdx="0" presStyleCnt="3">
        <dgm:presLayoutVars>
          <dgm:bulletEnabled val="1"/>
        </dgm:presLayoutVars>
      </dgm:prSet>
      <dgm:spPr/>
    </dgm:pt>
    <dgm:pt modelId="{B7247E6F-D90F-43FF-9DA1-F081C7C352E1}" type="pres">
      <dgm:prSet presAssocID="{F09D485D-3197-414B-908A-BED178FA8216}" presName="hSp" presStyleCnt="0"/>
      <dgm:spPr/>
    </dgm:pt>
    <dgm:pt modelId="{D1ED75DB-47C5-4ACD-AB23-85ABE6C99B89}" type="pres">
      <dgm:prSet presAssocID="{F09D485D-3197-414B-908A-BED178FA8216}" presName="vProcSp" presStyleCnt="0"/>
      <dgm:spPr/>
    </dgm:pt>
    <dgm:pt modelId="{F696B363-6C9D-4164-AE85-E404BA8BDADE}" type="pres">
      <dgm:prSet presAssocID="{F09D485D-3197-414B-908A-BED178FA8216}" presName="vSp1" presStyleCnt="0"/>
      <dgm:spPr/>
    </dgm:pt>
    <dgm:pt modelId="{2ACCD566-4CFC-42DB-B5FC-2720204AF558}" type="pres">
      <dgm:prSet presAssocID="{F09D485D-3197-414B-908A-BED178FA8216}" presName="simulatedConn" presStyleLbl="solidFgAcc1" presStyleIdx="0" presStyleCnt="2"/>
      <dgm:spPr/>
    </dgm:pt>
    <dgm:pt modelId="{97AC3575-8736-4A6F-8146-F80FAE39FA73}" type="pres">
      <dgm:prSet presAssocID="{F09D485D-3197-414B-908A-BED178FA8216}" presName="vSp2" presStyleCnt="0"/>
      <dgm:spPr/>
    </dgm:pt>
    <dgm:pt modelId="{3EDC810A-676D-4A1F-8E10-825D73043786}" type="pres">
      <dgm:prSet presAssocID="{F09D485D-3197-414B-908A-BED178FA8216}" presName="sibTrans" presStyleCnt="0"/>
      <dgm:spPr/>
    </dgm:pt>
    <dgm:pt modelId="{FC7F8048-A32C-43B0-87A7-C9C0B6085E22}" type="pres">
      <dgm:prSet presAssocID="{D62C6A9C-FFCF-4328-A986-EC1DC1DA5F57}" presName="compositeNode" presStyleCnt="0">
        <dgm:presLayoutVars>
          <dgm:bulletEnabled val="1"/>
        </dgm:presLayoutVars>
      </dgm:prSet>
      <dgm:spPr/>
    </dgm:pt>
    <dgm:pt modelId="{1D7C8B0A-A4E3-4C54-A452-4C97EE1DE511}" type="pres">
      <dgm:prSet presAssocID="{D62C6A9C-FFCF-4328-A986-EC1DC1DA5F57}" presName="bgRect" presStyleLbl="node1" presStyleIdx="1" presStyleCnt="3" custLinFactNeighborX="-3290" custLinFactNeighborY="-17819"/>
      <dgm:spPr/>
    </dgm:pt>
    <dgm:pt modelId="{87F4F753-D773-4EB1-A955-3599EABAD44D}" type="pres">
      <dgm:prSet presAssocID="{D62C6A9C-FFCF-4328-A986-EC1DC1DA5F57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DC8D1E13-6FD0-4EFA-8CFE-D067DC6FA5B1}" type="pres">
      <dgm:prSet presAssocID="{D62C6A9C-FFCF-4328-A986-EC1DC1DA5F57}" presName="childNode" presStyleLbl="node1" presStyleIdx="1" presStyleCnt="3">
        <dgm:presLayoutVars>
          <dgm:bulletEnabled val="1"/>
        </dgm:presLayoutVars>
      </dgm:prSet>
      <dgm:spPr/>
    </dgm:pt>
    <dgm:pt modelId="{78808517-1D21-443F-B0E5-E863A1920480}" type="pres">
      <dgm:prSet presAssocID="{5C3EF9B9-C6BD-454A-A4FF-99B41AB30F4E}" presName="hSp" presStyleCnt="0"/>
      <dgm:spPr/>
    </dgm:pt>
    <dgm:pt modelId="{8D5019C5-BBA8-4084-AD35-5D69B07C36C9}" type="pres">
      <dgm:prSet presAssocID="{5C3EF9B9-C6BD-454A-A4FF-99B41AB30F4E}" presName="vProcSp" presStyleCnt="0"/>
      <dgm:spPr/>
    </dgm:pt>
    <dgm:pt modelId="{4BF24AD4-4BEE-4A84-AB0F-5B69E53E0381}" type="pres">
      <dgm:prSet presAssocID="{5C3EF9B9-C6BD-454A-A4FF-99B41AB30F4E}" presName="vSp1" presStyleCnt="0"/>
      <dgm:spPr/>
    </dgm:pt>
    <dgm:pt modelId="{7F44E511-5070-48FA-A151-CD3657ABE940}" type="pres">
      <dgm:prSet presAssocID="{5C3EF9B9-C6BD-454A-A4FF-99B41AB30F4E}" presName="simulatedConn" presStyleLbl="solidFgAcc1" presStyleIdx="1" presStyleCnt="2"/>
      <dgm:spPr/>
    </dgm:pt>
    <dgm:pt modelId="{FDBAF153-85B2-44EF-B366-DC1F3AD605EA}" type="pres">
      <dgm:prSet presAssocID="{5C3EF9B9-C6BD-454A-A4FF-99B41AB30F4E}" presName="vSp2" presStyleCnt="0"/>
      <dgm:spPr/>
    </dgm:pt>
    <dgm:pt modelId="{5D4BD597-8A90-45D0-A838-2E8F8A240BD6}" type="pres">
      <dgm:prSet presAssocID="{5C3EF9B9-C6BD-454A-A4FF-99B41AB30F4E}" presName="sibTrans" presStyleCnt="0"/>
      <dgm:spPr/>
    </dgm:pt>
    <dgm:pt modelId="{201008EE-7884-4F85-B4DA-47E22C91E07D}" type="pres">
      <dgm:prSet presAssocID="{AC2418F7-AFE7-4023-8994-0D286019CDB6}" presName="compositeNode" presStyleCnt="0">
        <dgm:presLayoutVars>
          <dgm:bulletEnabled val="1"/>
        </dgm:presLayoutVars>
      </dgm:prSet>
      <dgm:spPr/>
    </dgm:pt>
    <dgm:pt modelId="{2DDBEE35-6EF6-40EC-B642-D82A457ABE4B}" type="pres">
      <dgm:prSet presAssocID="{AC2418F7-AFE7-4023-8994-0D286019CDB6}" presName="bgRect" presStyleLbl="node1" presStyleIdx="2" presStyleCnt="3" custScaleX="91201" custLinFactNeighborX="-8597" custLinFactNeighborY="-6250"/>
      <dgm:spPr/>
    </dgm:pt>
    <dgm:pt modelId="{CB7C0642-53CF-41F2-84AA-8E00FD9A5710}" type="pres">
      <dgm:prSet presAssocID="{AC2418F7-AFE7-4023-8994-0D286019CDB6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619EF108-2896-4038-A0BE-53DE16631AEF}" type="pres">
      <dgm:prSet presAssocID="{AC2418F7-AFE7-4023-8994-0D286019CDB6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4F0E4211-346B-4DF9-BDD1-B13DA9342B45}" srcId="{5C2A63F0-5A34-43D1-B7F9-096EEBE40976}" destId="{D62C6A9C-FFCF-4328-A986-EC1DC1DA5F57}" srcOrd="1" destOrd="0" parTransId="{B5E41268-DBCC-45FB-9109-6B154E21A606}" sibTransId="{5C3EF9B9-C6BD-454A-A4FF-99B41AB30F4E}"/>
    <dgm:cxn modelId="{4AC11615-3852-4A7C-A054-FEC9CB24AEA8}" srcId="{5C2A63F0-5A34-43D1-B7F9-096EEBE40976}" destId="{EE1D165C-43D9-4F82-BA37-809DF79EE783}" srcOrd="0" destOrd="0" parTransId="{CF4E9018-A8A2-4417-BF07-0FFD5AD24765}" sibTransId="{F09D485D-3197-414B-908A-BED178FA8216}"/>
    <dgm:cxn modelId="{A4CC5D2C-22A1-4047-8DED-9C1822DD0444}" type="presOf" srcId="{FD760681-C4CC-4956-AAEF-2562BA7E6BCB}" destId="{619EF108-2896-4038-A0BE-53DE16631AEF}" srcOrd="0" destOrd="0" presId="urn:microsoft.com/office/officeart/2005/8/layout/hProcess7"/>
    <dgm:cxn modelId="{9279663E-7644-4224-9A36-1F8334AF8C73}" type="presOf" srcId="{B0D5C3F7-6849-4558-9AE4-5BD33049F398}" destId="{4102F0CF-142B-4EEE-B263-6291CFF3593B}" srcOrd="0" destOrd="0" presId="urn:microsoft.com/office/officeart/2005/8/layout/hProcess7"/>
    <dgm:cxn modelId="{91085964-2205-47A2-A64F-A9921DBEF524}" type="presOf" srcId="{D62C6A9C-FFCF-4328-A986-EC1DC1DA5F57}" destId="{87F4F753-D773-4EB1-A955-3599EABAD44D}" srcOrd="1" destOrd="0" presId="urn:microsoft.com/office/officeart/2005/8/layout/hProcess7"/>
    <dgm:cxn modelId="{92739165-A634-4ACA-9718-70BB2D83D17A}" type="presOf" srcId="{5C2A63F0-5A34-43D1-B7F9-096EEBE40976}" destId="{D479751D-C549-428F-BB42-A9380DB8602D}" srcOrd="0" destOrd="0" presId="urn:microsoft.com/office/officeart/2005/8/layout/hProcess7"/>
    <dgm:cxn modelId="{C34B4A73-DA9B-4DCC-88ED-FD417CE21382}" type="presOf" srcId="{D62C6A9C-FFCF-4328-A986-EC1DC1DA5F57}" destId="{1D7C8B0A-A4E3-4C54-A452-4C97EE1DE511}" srcOrd="0" destOrd="0" presId="urn:microsoft.com/office/officeart/2005/8/layout/hProcess7"/>
    <dgm:cxn modelId="{F4B95776-14AA-4FA1-BA20-005A2C718E1B}" type="presOf" srcId="{AC2418F7-AFE7-4023-8994-0D286019CDB6}" destId="{2DDBEE35-6EF6-40EC-B642-D82A457ABE4B}" srcOrd="0" destOrd="0" presId="urn:microsoft.com/office/officeart/2005/8/layout/hProcess7"/>
    <dgm:cxn modelId="{85861977-EBCF-4B3A-B8B1-21E45505A522}" type="presOf" srcId="{EE1D165C-43D9-4F82-BA37-809DF79EE783}" destId="{57DAB084-C180-4D28-9503-62144C620B6D}" srcOrd="1" destOrd="0" presId="urn:microsoft.com/office/officeart/2005/8/layout/hProcess7"/>
    <dgm:cxn modelId="{769B4E57-671B-4ED6-B3B3-A490794979E1}" srcId="{EE1D165C-43D9-4F82-BA37-809DF79EE783}" destId="{B0D5C3F7-6849-4558-9AE4-5BD33049F398}" srcOrd="0" destOrd="0" parTransId="{9C19C02D-1B49-400E-8463-D0D3AA1667FC}" sibTransId="{FE6EFCCF-8126-42EF-A595-FB619569FD09}"/>
    <dgm:cxn modelId="{C7CCFD7B-FBAB-4FCA-B466-93BE18408054}" srcId="{D62C6A9C-FFCF-4328-A986-EC1DC1DA5F57}" destId="{FEC46A10-4C12-4E32-B5CD-C5E4FD2AEFB7}" srcOrd="0" destOrd="0" parTransId="{D376C04C-EBE1-4C06-94B6-DCE7B006ABBA}" sibTransId="{483A3528-6A13-41EE-BC22-0C2254891129}"/>
    <dgm:cxn modelId="{846DE088-ADA2-47A1-8E9E-D889BE026FAF}" srcId="{AC2418F7-AFE7-4023-8994-0D286019CDB6}" destId="{FD760681-C4CC-4956-AAEF-2562BA7E6BCB}" srcOrd="0" destOrd="0" parTransId="{15B0AEE9-143D-49DB-8C68-EF739AB47502}" sibTransId="{EA659A08-0286-4844-BB5D-8117801D4930}"/>
    <dgm:cxn modelId="{29E8A19D-9C53-4814-83E6-5DB2DD7DAEA7}" srcId="{5C2A63F0-5A34-43D1-B7F9-096EEBE40976}" destId="{AC2418F7-AFE7-4023-8994-0D286019CDB6}" srcOrd="2" destOrd="0" parTransId="{78AA22F1-DB36-48FD-8E13-D9F05EF268A4}" sibTransId="{C7221110-AA0A-47D4-8A25-2BC21ABCBFB0}"/>
    <dgm:cxn modelId="{A980BF9D-FCF2-478C-B82E-CBF964C132D3}" type="presOf" srcId="{EE1D165C-43D9-4F82-BA37-809DF79EE783}" destId="{B6FCFF09-60B8-4318-8EA5-307CD88FD961}" srcOrd="0" destOrd="0" presId="urn:microsoft.com/office/officeart/2005/8/layout/hProcess7"/>
    <dgm:cxn modelId="{F54F42DA-1AE1-4303-80DD-786AD5DCDBF1}" type="presOf" srcId="{AC2418F7-AFE7-4023-8994-0D286019CDB6}" destId="{CB7C0642-53CF-41F2-84AA-8E00FD9A5710}" srcOrd="1" destOrd="0" presId="urn:microsoft.com/office/officeart/2005/8/layout/hProcess7"/>
    <dgm:cxn modelId="{C8946FDE-6834-4F27-93FF-9B4447D76E3B}" type="presOf" srcId="{FEC46A10-4C12-4E32-B5CD-C5E4FD2AEFB7}" destId="{DC8D1E13-6FD0-4EFA-8CFE-D067DC6FA5B1}" srcOrd="0" destOrd="0" presId="urn:microsoft.com/office/officeart/2005/8/layout/hProcess7"/>
    <dgm:cxn modelId="{B6675AD2-78CC-4BC4-A209-DC133F55FFD1}" type="presParOf" srcId="{D479751D-C549-428F-BB42-A9380DB8602D}" destId="{E5596B8A-3216-45EA-BD57-A15655C290C7}" srcOrd="0" destOrd="0" presId="urn:microsoft.com/office/officeart/2005/8/layout/hProcess7"/>
    <dgm:cxn modelId="{141F4633-9058-46CC-90E8-87353A4637FE}" type="presParOf" srcId="{E5596B8A-3216-45EA-BD57-A15655C290C7}" destId="{B6FCFF09-60B8-4318-8EA5-307CD88FD961}" srcOrd="0" destOrd="0" presId="urn:microsoft.com/office/officeart/2005/8/layout/hProcess7"/>
    <dgm:cxn modelId="{CC0EFEED-88DC-43BC-BC7E-C081F2E51D2A}" type="presParOf" srcId="{E5596B8A-3216-45EA-BD57-A15655C290C7}" destId="{57DAB084-C180-4D28-9503-62144C620B6D}" srcOrd="1" destOrd="0" presId="urn:microsoft.com/office/officeart/2005/8/layout/hProcess7"/>
    <dgm:cxn modelId="{8B2E6826-76F3-45D7-997C-B3B6C40C799D}" type="presParOf" srcId="{E5596B8A-3216-45EA-BD57-A15655C290C7}" destId="{4102F0CF-142B-4EEE-B263-6291CFF3593B}" srcOrd="2" destOrd="0" presId="urn:microsoft.com/office/officeart/2005/8/layout/hProcess7"/>
    <dgm:cxn modelId="{691E542B-08A4-474A-847B-1A46826F39CB}" type="presParOf" srcId="{D479751D-C549-428F-BB42-A9380DB8602D}" destId="{B7247E6F-D90F-43FF-9DA1-F081C7C352E1}" srcOrd="1" destOrd="0" presId="urn:microsoft.com/office/officeart/2005/8/layout/hProcess7"/>
    <dgm:cxn modelId="{540821C5-DD9B-4BDE-AAA2-22D7A4B56D3E}" type="presParOf" srcId="{D479751D-C549-428F-BB42-A9380DB8602D}" destId="{D1ED75DB-47C5-4ACD-AB23-85ABE6C99B89}" srcOrd="2" destOrd="0" presId="urn:microsoft.com/office/officeart/2005/8/layout/hProcess7"/>
    <dgm:cxn modelId="{78525D23-2BEB-4AE8-A631-860E66F51CA9}" type="presParOf" srcId="{D1ED75DB-47C5-4ACD-AB23-85ABE6C99B89}" destId="{F696B363-6C9D-4164-AE85-E404BA8BDADE}" srcOrd="0" destOrd="0" presId="urn:microsoft.com/office/officeart/2005/8/layout/hProcess7"/>
    <dgm:cxn modelId="{87A53F72-1535-4B45-B691-DA285DB10410}" type="presParOf" srcId="{D1ED75DB-47C5-4ACD-AB23-85ABE6C99B89}" destId="{2ACCD566-4CFC-42DB-B5FC-2720204AF558}" srcOrd="1" destOrd="0" presId="urn:microsoft.com/office/officeart/2005/8/layout/hProcess7"/>
    <dgm:cxn modelId="{792EF27A-66ED-448F-8C0E-7D552ADA322B}" type="presParOf" srcId="{D1ED75DB-47C5-4ACD-AB23-85ABE6C99B89}" destId="{97AC3575-8736-4A6F-8146-F80FAE39FA73}" srcOrd="2" destOrd="0" presId="urn:microsoft.com/office/officeart/2005/8/layout/hProcess7"/>
    <dgm:cxn modelId="{0BDB4221-684F-4E5D-B47B-5833937FAC44}" type="presParOf" srcId="{D479751D-C549-428F-BB42-A9380DB8602D}" destId="{3EDC810A-676D-4A1F-8E10-825D73043786}" srcOrd="3" destOrd="0" presId="urn:microsoft.com/office/officeart/2005/8/layout/hProcess7"/>
    <dgm:cxn modelId="{463AF989-41A6-48A6-ACFA-69623C43989C}" type="presParOf" srcId="{D479751D-C549-428F-BB42-A9380DB8602D}" destId="{FC7F8048-A32C-43B0-87A7-C9C0B6085E22}" srcOrd="4" destOrd="0" presId="urn:microsoft.com/office/officeart/2005/8/layout/hProcess7"/>
    <dgm:cxn modelId="{7385DAAF-DBAC-45DC-9D08-6BDCA298D736}" type="presParOf" srcId="{FC7F8048-A32C-43B0-87A7-C9C0B6085E22}" destId="{1D7C8B0A-A4E3-4C54-A452-4C97EE1DE511}" srcOrd="0" destOrd="0" presId="urn:microsoft.com/office/officeart/2005/8/layout/hProcess7"/>
    <dgm:cxn modelId="{16FF55A0-37F3-4B4D-8AE2-15B325B8DED0}" type="presParOf" srcId="{FC7F8048-A32C-43B0-87A7-C9C0B6085E22}" destId="{87F4F753-D773-4EB1-A955-3599EABAD44D}" srcOrd="1" destOrd="0" presId="urn:microsoft.com/office/officeart/2005/8/layout/hProcess7"/>
    <dgm:cxn modelId="{9D068CEC-9817-4DA6-8BD3-87008C9DD9ED}" type="presParOf" srcId="{FC7F8048-A32C-43B0-87A7-C9C0B6085E22}" destId="{DC8D1E13-6FD0-4EFA-8CFE-D067DC6FA5B1}" srcOrd="2" destOrd="0" presId="urn:microsoft.com/office/officeart/2005/8/layout/hProcess7"/>
    <dgm:cxn modelId="{255CDC11-C964-49CD-A0E4-22160029E9E0}" type="presParOf" srcId="{D479751D-C549-428F-BB42-A9380DB8602D}" destId="{78808517-1D21-443F-B0E5-E863A1920480}" srcOrd="5" destOrd="0" presId="urn:microsoft.com/office/officeart/2005/8/layout/hProcess7"/>
    <dgm:cxn modelId="{96F679CE-D06C-4045-9EEC-F68AE76EE0E4}" type="presParOf" srcId="{D479751D-C549-428F-BB42-A9380DB8602D}" destId="{8D5019C5-BBA8-4084-AD35-5D69B07C36C9}" srcOrd="6" destOrd="0" presId="urn:microsoft.com/office/officeart/2005/8/layout/hProcess7"/>
    <dgm:cxn modelId="{580E1F0D-B8F1-4E86-A35A-AD51AC70F6DC}" type="presParOf" srcId="{8D5019C5-BBA8-4084-AD35-5D69B07C36C9}" destId="{4BF24AD4-4BEE-4A84-AB0F-5B69E53E0381}" srcOrd="0" destOrd="0" presId="urn:microsoft.com/office/officeart/2005/8/layout/hProcess7"/>
    <dgm:cxn modelId="{9B4B3DC2-39AB-41C1-A84B-1D98A728C4B3}" type="presParOf" srcId="{8D5019C5-BBA8-4084-AD35-5D69B07C36C9}" destId="{7F44E511-5070-48FA-A151-CD3657ABE940}" srcOrd="1" destOrd="0" presId="urn:microsoft.com/office/officeart/2005/8/layout/hProcess7"/>
    <dgm:cxn modelId="{AC8598BB-E128-4857-AE09-4449735D4206}" type="presParOf" srcId="{8D5019C5-BBA8-4084-AD35-5D69B07C36C9}" destId="{FDBAF153-85B2-44EF-B366-DC1F3AD605EA}" srcOrd="2" destOrd="0" presId="urn:microsoft.com/office/officeart/2005/8/layout/hProcess7"/>
    <dgm:cxn modelId="{744A1AAD-0187-4A91-B80F-91D4E95594C0}" type="presParOf" srcId="{D479751D-C549-428F-BB42-A9380DB8602D}" destId="{5D4BD597-8A90-45D0-A838-2E8F8A240BD6}" srcOrd="7" destOrd="0" presId="urn:microsoft.com/office/officeart/2005/8/layout/hProcess7"/>
    <dgm:cxn modelId="{65201AC2-5F79-4534-8979-A7F971AFA838}" type="presParOf" srcId="{D479751D-C549-428F-BB42-A9380DB8602D}" destId="{201008EE-7884-4F85-B4DA-47E22C91E07D}" srcOrd="8" destOrd="0" presId="urn:microsoft.com/office/officeart/2005/8/layout/hProcess7"/>
    <dgm:cxn modelId="{67D6F78F-1115-47E7-9B0C-D46FB575D661}" type="presParOf" srcId="{201008EE-7884-4F85-B4DA-47E22C91E07D}" destId="{2DDBEE35-6EF6-40EC-B642-D82A457ABE4B}" srcOrd="0" destOrd="0" presId="urn:microsoft.com/office/officeart/2005/8/layout/hProcess7"/>
    <dgm:cxn modelId="{D37395C4-059D-410F-B6D9-5D2EFD0E5799}" type="presParOf" srcId="{201008EE-7884-4F85-B4DA-47E22C91E07D}" destId="{CB7C0642-53CF-41F2-84AA-8E00FD9A5710}" srcOrd="1" destOrd="0" presId="urn:microsoft.com/office/officeart/2005/8/layout/hProcess7"/>
    <dgm:cxn modelId="{BABC3CCB-C1F2-4570-BBE3-4427CBDBEE37}" type="presParOf" srcId="{201008EE-7884-4F85-B4DA-47E22C91E07D}" destId="{619EF108-2896-4038-A0BE-53DE16631AEF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F041413-A19A-4141-9141-86513FFA7934}" type="doc">
      <dgm:prSet loTypeId="urn:microsoft.com/office/officeart/2005/8/layout/equation1" loCatId="" qsTypeId="urn:microsoft.com/office/officeart/2005/8/quickstyle/simple3" qsCatId="simple" csTypeId="urn:microsoft.com/office/officeart/2005/8/colors/accent1_2" csCatId="accent1" phldr="1"/>
      <dgm:spPr/>
    </dgm:pt>
    <dgm:pt modelId="{C80606B3-43C8-3442-8A10-9A5F591C237C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/>
            <a:t>О</a:t>
          </a:r>
          <a:r>
            <a:rPr lang="az-Latn-AZ" sz="2000" dirty="0"/>
            <a:t>стр</a:t>
          </a:r>
          <a:r>
            <a:rPr lang="ru-RU" sz="2000" dirty="0"/>
            <a:t>ая</a:t>
          </a:r>
          <a:r>
            <a:rPr lang="az-Latn-AZ" sz="2000" dirty="0"/>
            <a:t> бол</a:t>
          </a:r>
          <a:r>
            <a:rPr lang="ru-RU" sz="2000" dirty="0"/>
            <a:t>ь</a:t>
          </a:r>
          <a:r>
            <a:rPr lang="az-Latn-AZ" sz="2000" dirty="0"/>
            <a:t>, болезненн</a:t>
          </a:r>
          <a:r>
            <a:rPr lang="ru-RU" sz="2000" dirty="0"/>
            <a:t>ый</a:t>
          </a:r>
          <a:r>
            <a:rPr lang="az-Latn-AZ" sz="2000" dirty="0"/>
            <a:t> инфильтрат, покраснени</a:t>
          </a:r>
          <a:r>
            <a:rPr lang="ru-RU" sz="2000" dirty="0"/>
            <a:t>е</a:t>
          </a:r>
          <a:r>
            <a:rPr lang="az-Latn-AZ" sz="2000" dirty="0"/>
            <a:t> и от</a:t>
          </a:r>
          <a:r>
            <a:rPr lang="ru-RU" sz="2000" dirty="0"/>
            <a:t>ё</a:t>
          </a:r>
          <a:r>
            <a:rPr lang="az-Latn-AZ" sz="2000" dirty="0"/>
            <a:t>к по ходу проекции вен</a:t>
          </a:r>
          <a:endParaRPr lang="en-US" sz="2000" dirty="0"/>
        </a:p>
      </dgm:t>
    </dgm:pt>
    <dgm:pt modelId="{9F0C94B3-A6FB-B541-928E-2DB2EA9C2149}" type="parTrans" cxnId="{EC1F67A7-4420-644E-854C-252CEF6E39C9}">
      <dgm:prSet/>
      <dgm:spPr/>
      <dgm:t>
        <a:bodyPr/>
        <a:lstStyle/>
        <a:p>
          <a:endParaRPr lang="en-US"/>
        </a:p>
      </dgm:t>
    </dgm:pt>
    <dgm:pt modelId="{E2A74480-B2EF-B640-AA10-C73BDFC270BA}" type="sibTrans" cxnId="{EC1F67A7-4420-644E-854C-252CEF6E39C9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5262443B-0F0A-E546-BDC2-FF635C7E3620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300" dirty="0"/>
            <a:t>Варикозное расширение вен;</a:t>
          </a:r>
          <a:endParaRPr lang="en-AZ" sz="1300" dirty="0"/>
        </a:p>
        <a:p>
          <a:pPr>
            <a:buFont typeface="Symbol" pitchFamily="2" charset="2"/>
            <a:buChar char=""/>
          </a:pPr>
          <a:r>
            <a:rPr lang="ru-RU" sz="1300" dirty="0"/>
            <a:t>Венозные вмешательства в анамнезе;</a:t>
          </a:r>
          <a:endParaRPr lang="en-AZ" sz="1300" dirty="0"/>
        </a:p>
        <a:p>
          <a:pPr>
            <a:buFont typeface="Symbol" pitchFamily="2" charset="2"/>
            <a:buChar char=""/>
          </a:pPr>
          <a:r>
            <a:rPr lang="ru-RU" sz="1300" dirty="0"/>
            <a:t>Беременность;</a:t>
          </a:r>
          <a:endParaRPr lang="en-AZ" sz="1300" dirty="0"/>
        </a:p>
        <a:p>
          <a:pPr>
            <a:buFont typeface="Symbol" pitchFamily="2" charset="2"/>
            <a:buChar char=""/>
          </a:pPr>
          <a:r>
            <a:rPr lang="ru-RU" sz="1300" dirty="0"/>
            <a:t>Тромбофилия в анамнезе (рак, врождённая тромбофилия);</a:t>
          </a:r>
          <a:endParaRPr lang="en-AZ" sz="1300" dirty="0"/>
        </a:p>
        <a:p>
          <a:pPr>
            <a:buFont typeface="Symbol" pitchFamily="2" charset="2"/>
            <a:buChar char=""/>
          </a:pPr>
          <a:r>
            <a:rPr lang="ru-RU" sz="1300" dirty="0"/>
            <a:t>Заболевания вен нижних конечностей в анамнезе;</a:t>
          </a:r>
          <a:endParaRPr lang="en-AZ" sz="1300" dirty="0"/>
        </a:p>
        <a:p>
          <a:r>
            <a:rPr lang="az-Latn-AZ" sz="1300" dirty="0"/>
            <a:t>Высокий уровень D-димера в крови</a:t>
          </a:r>
          <a:endParaRPr lang="en-US" sz="1600" dirty="0"/>
        </a:p>
      </dgm:t>
    </dgm:pt>
    <dgm:pt modelId="{E7D0CC92-CA0B-DC4E-91A2-4CB912EF0212}" type="parTrans" cxnId="{87B03C82-703E-D846-90FC-556B36732B68}">
      <dgm:prSet/>
      <dgm:spPr/>
      <dgm:t>
        <a:bodyPr/>
        <a:lstStyle/>
        <a:p>
          <a:endParaRPr lang="en-US"/>
        </a:p>
      </dgm:t>
    </dgm:pt>
    <dgm:pt modelId="{6226E005-7A9D-1F4F-B6BB-5D143AA5F2C1}" type="sibTrans" cxnId="{87B03C82-703E-D846-90FC-556B36732B68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49C1DC02-1BF0-4C38-9309-4AAAE0C375FC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/>
            <a:t>Острый</a:t>
          </a:r>
          <a:r>
            <a:rPr lang="az-Latn-AZ" sz="2000" dirty="0"/>
            <a:t> </a:t>
          </a:r>
          <a:r>
            <a:rPr lang="ru-RU" sz="2000" dirty="0"/>
            <a:t>поверхностный</a:t>
          </a:r>
          <a:r>
            <a:rPr lang="az-Latn-AZ" sz="2000" dirty="0"/>
            <a:t> </a:t>
          </a:r>
          <a:r>
            <a:rPr lang="ru-RU" sz="2000" dirty="0"/>
            <a:t>флебит</a:t>
          </a:r>
          <a:r>
            <a:rPr lang="az-Latn-AZ" sz="2000" dirty="0"/>
            <a:t>, </a:t>
          </a:r>
          <a:r>
            <a:rPr lang="ru-RU" sz="2000" dirty="0"/>
            <a:t>тромбоз</a:t>
          </a:r>
          <a:r>
            <a:rPr lang="az-Latn-AZ" sz="2000" dirty="0"/>
            <a:t> </a:t>
          </a:r>
          <a:r>
            <a:rPr lang="ru-RU" sz="2000" dirty="0"/>
            <a:t>и</a:t>
          </a:r>
          <a:r>
            <a:rPr lang="az-Latn-AZ" sz="2000" dirty="0"/>
            <a:t> </a:t>
          </a:r>
          <a:r>
            <a:rPr lang="ru-RU" sz="2000" dirty="0"/>
            <a:t>тромбофлебит</a:t>
          </a:r>
          <a:r>
            <a:rPr lang="az-Latn-AZ" sz="2000" dirty="0"/>
            <a:t> </a:t>
          </a:r>
          <a:endParaRPr lang="en-US" sz="2000" dirty="0"/>
        </a:p>
      </dgm:t>
    </dgm:pt>
    <dgm:pt modelId="{5E9040BA-2109-43C9-8D13-02746CF02EA3}" type="parTrans" cxnId="{98DDF8CA-AF96-4E72-9E48-AFF19C4DE422}">
      <dgm:prSet/>
      <dgm:spPr/>
      <dgm:t>
        <a:bodyPr/>
        <a:lstStyle/>
        <a:p>
          <a:endParaRPr lang="en-US"/>
        </a:p>
      </dgm:t>
    </dgm:pt>
    <dgm:pt modelId="{507028F6-D835-402C-8E08-574BD30BD443}" type="sibTrans" cxnId="{98DDF8CA-AF96-4E72-9E48-AFF19C4DE422}">
      <dgm:prSet/>
      <dgm:spPr/>
      <dgm:t>
        <a:bodyPr/>
        <a:lstStyle/>
        <a:p>
          <a:endParaRPr lang="en-US"/>
        </a:p>
      </dgm:t>
    </dgm:pt>
    <dgm:pt modelId="{D3B0201E-315F-5544-90C7-ED414242D893}" type="pres">
      <dgm:prSet presAssocID="{2F041413-A19A-4141-9141-86513FFA7934}" presName="linearFlow" presStyleCnt="0">
        <dgm:presLayoutVars>
          <dgm:dir/>
          <dgm:resizeHandles val="exact"/>
        </dgm:presLayoutVars>
      </dgm:prSet>
      <dgm:spPr/>
    </dgm:pt>
    <dgm:pt modelId="{0A3D3583-E3E3-FD4D-B073-3381F35E2C5A}" type="pres">
      <dgm:prSet presAssocID="{C80606B3-43C8-3442-8A10-9A5F591C237C}" presName="node" presStyleLbl="node1" presStyleIdx="0" presStyleCnt="3" custScaleX="135574" custLinFactNeighborX="-22398" custLinFactNeighborY="2433">
        <dgm:presLayoutVars>
          <dgm:bulletEnabled val="1"/>
        </dgm:presLayoutVars>
      </dgm:prSet>
      <dgm:spPr/>
    </dgm:pt>
    <dgm:pt modelId="{854CC460-8457-7C4C-8912-5ECC1F0E2BF9}" type="pres">
      <dgm:prSet presAssocID="{E2A74480-B2EF-B640-AA10-C73BDFC270BA}" presName="spacerL" presStyleCnt="0"/>
      <dgm:spPr/>
    </dgm:pt>
    <dgm:pt modelId="{C9C63852-88DF-9C4A-B1C9-2BF60950BA62}" type="pres">
      <dgm:prSet presAssocID="{E2A74480-B2EF-B640-AA10-C73BDFC270BA}" presName="sibTrans" presStyleLbl="sibTrans2D1" presStyleIdx="0" presStyleCnt="2"/>
      <dgm:spPr/>
    </dgm:pt>
    <dgm:pt modelId="{C54E3C3A-016B-0647-B3A9-A589DD20EAC8}" type="pres">
      <dgm:prSet presAssocID="{E2A74480-B2EF-B640-AA10-C73BDFC270BA}" presName="spacerR" presStyleCnt="0"/>
      <dgm:spPr/>
    </dgm:pt>
    <dgm:pt modelId="{D82F7FC4-685C-D848-ADF3-B5070CFC61CD}" type="pres">
      <dgm:prSet presAssocID="{5262443B-0F0A-E546-BDC2-FF635C7E3620}" presName="node" presStyleLbl="node1" presStyleIdx="1" presStyleCnt="3" custScaleX="142876" custScaleY="155034">
        <dgm:presLayoutVars>
          <dgm:bulletEnabled val="1"/>
        </dgm:presLayoutVars>
      </dgm:prSet>
      <dgm:spPr/>
    </dgm:pt>
    <dgm:pt modelId="{48321B77-240E-C043-B8BB-FA53ABC6AD72}" type="pres">
      <dgm:prSet presAssocID="{6226E005-7A9D-1F4F-B6BB-5D143AA5F2C1}" presName="spacerL" presStyleCnt="0"/>
      <dgm:spPr/>
    </dgm:pt>
    <dgm:pt modelId="{0868449D-0CB8-5D4C-A141-A7A60E36A79F}" type="pres">
      <dgm:prSet presAssocID="{6226E005-7A9D-1F4F-B6BB-5D143AA5F2C1}" presName="sibTrans" presStyleLbl="sibTrans2D1" presStyleIdx="1" presStyleCnt="2"/>
      <dgm:spPr/>
    </dgm:pt>
    <dgm:pt modelId="{2ED62E9F-AB54-2A4D-94ED-37FCABD3C811}" type="pres">
      <dgm:prSet presAssocID="{6226E005-7A9D-1F4F-B6BB-5D143AA5F2C1}" presName="spacerR" presStyleCnt="0"/>
      <dgm:spPr/>
    </dgm:pt>
    <dgm:pt modelId="{520DC91B-DE1F-4E9B-852B-54F19AFEAD84}" type="pres">
      <dgm:prSet presAssocID="{49C1DC02-1BF0-4C38-9309-4AAAE0C375FC}" presName="node" presStyleLbl="node1" presStyleIdx="2" presStyleCnt="3" custScaleX="133084">
        <dgm:presLayoutVars>
          <dgm:bulletEnabled val="1"/>
        </dgm:presLayoutVars>
      </dgm:prSet>
      <dgm:spPr/>
    </dgm:pt>
  </dgm:ptLst>
  <dgm:cxnLst>
    <dgm:cxn modelId="{A778B660-6C14-2C4E-8A28-1A86DFBAC5D1}" type="presOf" srcId="{E2A74480-B2EF-B640-AA10-C73BDFC270BA}" destId="{C9C63852-88DF-9C4A-B1C9-2BF60950BA62}" srcOrd="0" destOrd="0" presId="urn:microsoft.com/office/officeart/2005/8/layout/equation1"/>
    <dgm:cxn modelId="{87B03C82-703E-D846-90FC-556B36732B68}" srcId="{2F041413-A19A-4141-9141-86513FFA7934}" destId="{5262443B-0F0A-E546-BDC2-FF635C7E3620}" srcOrd="1" destOrd="0" parTransId="{E7D0CC92-CA0B-DC4E-91A2-4CB912EF0212}" sibTransId="{6226E005-7A9D-1F4F-B6BB-5D143AA5F2C1}"/>
    <dgm:cxn modelId="{6904D087-A56E-A140-A8A9-79559541F91C}" type="presOf" srcId="{5262443B-0F0A-E546-BDC2-FF635C7E3620}" destId="{D82F7FC4-685C-D848-ADF3-B5070CFC61CD}" srcOrd="0" destOrd="0" presId="urn:microsoft.com/office/officeart/2005/8/layout/equation1"/>
    <dgm:cxn modelId="{EC1F67A7-4420-644E-854C-252CEF6E39C9}" srcId="{2F041413-A19A-4141-9141-86513FFA7934}" destId="{C80606B3-43C8-3442-8A10-9A5F591C237C}" srcOrd="0" destOrd="0" parTransId="{9F0C94B3-A6FB-B541-928E-2DB2EA9C2149}" sibTransId="{E2A74480-B2EF-B640-AA10-C73BDFC270BA}"/>
    <dgm:cxn modelId="{C2350AAE-940A-8342-B62D-9F063955FE2F}" type="presOf" srcId="{6226E005-7A9D-1F4F-B6BB-5D143AA5F2C1}" destId="{0868449D-0CB8-5D4C-A141-A7A60E36A79F}" srcOrd="0" destOrd="0" presId="urn:microsoft.com/office/officeart/2005/8/layout/equation1"/>
    <dgm:cxn modelId="{A99B1DC9-69BE-46EE-83F0-DE551DB0F1C8}" type="presOf" srcId="{49C1DC02-1BF0-4C38-9309-4AAAE0C375FC}" destId="{520DC91B-DE1F-4E9B-852B-54F19AFEAD84}" srcOrd="0" destOrd="0" presId="urn:microsoft.com/office/officeart/2005/8/layout/equation1"/>
    <dgm:cxn modelId="{98DDF8CA-AF96-4E72-9E48-AFF19C4DE422}" srcId="{2F041413-A19A-4141-9141-86513FFA7934}" destId="{49C1DC02-1BF0-4C38-9309-4AAAE0C375FC}" srcOrd="2" destOrd="0" parTransId="{5E9040BA-2109-43C9-8D13-02746CF02EA3}" sibTransId="{507028F6-D835-402C-8E08-574BD30BD443}"/>
    <dgm:cxn modelId="{D91947E4-CE58-1D4B-8516-A988929E0EC4}" type="presOf" srcId="{C80606B3-43C8-3442-8A10-9A5F591C237C}" destId="{0A3D3583-E3E3-FD4D-B073-3381F35E2C5A}" srcOrd="0" destOrd="0" presId="urn:microsoft.com/office/officeart/2005/8/layout/equation1"/>
    <dgm:cxn modelId="{B2C37FE6-B6AE-9345-BEF8-06B0BCE94CA8}" type="presOf" srcId="{2F041413-A19A-4141-9141-86513FFA7934}" destId="{D3B0201E-315F-5544-90C7-ED414242D893}" srcOrd="0" destOrd="0" presId="urn:microsoft.com/office/officeart/2005/8/layout/equation1"/>
    <dgm:cxn modelId="{B263C9FE-28A4-3A4E-BFBA-CA4FAC0B7E8D}" type="presParOf" srcId="{D3B0201E-315F-5544-90C7-ED414242D893}" destId="{0A3D3583-E3E3-FD4D-B073-3381F35E2C5A}" srcOrd="0" destOrd="0" presId="urn:microsoft.com/office/officeart/2005/8/layout/equation1"/>
    <dgm:cxn modelId="{6A207763-E637-5A47-B6FC-BCAD80D0AC07}" type="presParOf" srcId="{D3B0201E-315F-5544-90C7-ED414242D893}" destId="{854CC460-8457-7C4C-8912-5ECC1F0E2BF9}" srcOrd="1" destOrd="0" presId="urn:microsoft.com/office/officeart/2005/8/layout/equation1"/>
    <dgm:cxn modelId="{E36BBCF6-AD6B-1E4A-9D55-A060A6CBE688}" type="presParOf" srcId="{D3B0201E-315F-5544-90C7-ED414242D893}" destId="{C9C63852-88DF-9C4A-B1C9-2BF60950BA62}" srcOrd="2" destOrd="0" presId="urn:microsoft.com/office/officeart/2005/8/layout/equation1"/>
    <dgm:cxn modelId="{3C66BAA4-C72C-AE46-A796-6883E1AF7790}" type="presParOf" srcId="{D3B0201E-315F-5544-90C7-ED414242D893}" destId="{C54E3C3A-016B-0647-B3A9-A589DD20EAC8}" srcOrd="3" destOrd="0" presId="urn:microsoft.com/office/officeart/2005/8/layout/equation1"/>
    <dgm:cxn modelId="{8B516563-9A9A-5648-886E-FC1D46E87C04}" type="presParOf" srcId="{D3B0201E-315F-5544-90C7-ED414242D893}" destId="{D82F7FC4-685C-D848-ADF3-B5070CFC61CD}" srcOrd="4" destOrd="0" presId="urn:microsoft.com/office/officeart/2005/8/layout/equation1"/>
    <dgm:cxn modelId="{273B4CF3-A5BD-9148-85D3-52E815BA0BC9}" type="presParOf" srcId="{D3B0201E-315F-5544-90C7-ED414242D893}" destId="{48321B77-240E-C043-B8BB-FA53ABC6AD72}" srcOrd="5" destOrd="0" presId="urn:microsoft.com/office/officeart/2005/8/layout/equation1"/>
    <dgm:cxn modelId="{BCD31B24-81C4-3240-B8E0-6868BC70C371}" type="presParOf" srcId="{D3B0201E-315F-5544-90C7-ED414242D893}" destId="{0868449D-0CB8-5D4C-A141-A7A60E36A79F}" srcOrd="6" destOrd="0" presId="urn:microsoft.com/office/officeart/2005/8/layout/equation1"/>
    <dgm:cxn modelId="{CFA6CBF0-9BD9-4F45-B83A-986D8B063931}" type="presParOf" srcId="{D3B0201E-315F-5544-90C7-ED414242D893}" destId="{2ED62E9F-AB54-2A4D-94ED-37FCABD3C811}" srcOrd="7" destOrd="0" presId="urn:microsoft.com/office/officeart/2005/8/layout/equation1"/>
    <dgm:cxn modelId="{DDAF9880-0D54-4DBE-A604-D606BB71A112}" type="presParOf" srcId="{D3B0201E-315F-5544-90C7-ED414242D893}" destId="{520DC91B-DE1F-4E9B-852B-54F19AFEAD84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AD1FA1-DEBA-406D-8A5A-72EE4F5CA11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C8B6BEF-36C5-4B0F-BA84-25BDDC7D8513}">
      <dgm:prSet phldrT="[Text]"/>
      <dgm:spPr/>
      <dgm:t>
        <a:bodyPr/>
        <a:lstStyle/>
        <a:p>
          <a:r>
            <a:rPr lang="az-Latn-AZ" dirty="0"/>
            <a:t>Если </a:t>
          </a:r>
          <a:r>
            <a:rPr lang="ru-RU" dirty="0"/>
            <a:t>на </a:t>
          </a:r>
          <a:r>
            <a:rPr lang="az-Latn-AZ" dirty="0"/>
            <a:t>ДУ</a:t>
          </a:r>
          <a:r>
            <a:rPr lang="ru-RU" dirty="0"/>
            <a:t>С </a:t>
          </a:r>
          <a:r>
            <a:rPr lang="az-Latn-AZ" dirty="0"/>
            <a:t>обнаруживается воспаление в стенке вены </a:t>
          </a:r>
          <a:r>
            <a:rPr lang="ru-RU" dirty="0"/>
            <a:t>без </a:t>
          </a:r>
          <a:r>
            <a:rPr lang="az-Latn-AZ" dirty="0"/>
            <a:t>тромбоз</a:t>
          </a:r>
          <a:r>
            <a:rPr lang="ru-RU" dirty="0"/>
            <a:t>а</a:t>
          </a:r>
          <a:r>
            <a:rPr lang="az-Latn-AZ" dirty="0"/>
            <a:t>, подтверждается диагноз флебита</a:t>
          </a:r>
          <a:endParaRPr lang="en-US" dirty="0"/>
        </a:p>
      </dgm:t>
    </dgm:pt>
    <dgm:pt modelId="{0FD32CE7-220D-467F-862D-C468E73EE173}" type="parTrans" cxnId="{DD8F1A50-3F33-4780-B5EC-FC4FE8F5E7DD}">
      <dgm:prSet/>
      <dgm:spPr/>
      <dgm:t>
        <a:bodyPr/>
        <a:lstStyle/>
        <a:p>
          <a:endParaRPr lang="en-US"/>
        </a:p>
      </dgm:t>
    </dgm:pt>
    <dgm:pt modelId="{5AF38797-FF46-48EF-A257-00FC84A5AB8C}" type="sibTrans" cxnId="{DD8F1A50-3F33-4780-B5EC-FC4FE8F5E7DD}">
      <dgm:prSet/>
      <dgm:spPr/>
      <dgm:t>
        <a:bodyPr/>
        <a:lstStyle/>
        <a:p>
          <a:endParaRPr lang="en-US"/>
        </a:p>
      </dgm:t>
    </dgm:pt>
    <dgm:pt modelId="{E4805583-81DF-4BF1-8CA1-214DB5B8B873}">
      <dgm:prSet phldrT="[Text]"/>
      <dgm:spPr/>
      <dgm:t>
        <a:bodyPr/>
        <a:lstStyle/>
        <a:p>
          <a:r>
            <a:rPr lang="az-Latn-AZ" dirty="0"/>
            <a:t>При </a:t>
          </a:r>
          <a:r>
            <a:rPr lang="ru-RU" dirty="0"/>
            <a:t>наличии</a:t>
          </a:r>
          <a:r>
            <a:rPr lang="az-Latn-AZ" dirty="0"/>
            <a:t> тромба в поверхностной вене на ДУ</a:t>
          </a:r>
          <a:r>
            <a:rPr lang="ru-RU" dirty="0"/>
            <a:t>С</a:t>
          </a:r>
          <a:r>
            <a:rPr lang="az-Latn-AZ" dirty="0"/>
            <a:t> диагностируют тромбоз или тромбофлебит в зависимости от локализации тромба: если тромб в магистральных венах, диагностируют тромбоз, если в ветвях магистральных вен – тромбофлебит. </a:t>
          </a:r>
          <a:endParaRPr lang="en-US" dirty="0"/>
        </a:p>
      </dgm:t>
    </dgm:pt>
    <dgm:pt modelId="{3570C4EF-F384-4C20-86C6-CA0325C92DA7}" type="parTrans" cxnId="{0E269469-8EF9-4D85-AA9F-AF816EFD3CAF}">
      <dgm:prSet/>
      <dgm:spPr/>
      <dgm:t>
        <a:bodyPr/>
        <a:lstStyle/>
        <a:p>
          <a:endParaRPr lang="en-US"/>
        </a:p>
      </dgm:t>
    </dgm:pt>
    <dgm:pt modelId="{3CAE5574-1282-4C98-91A7-85B215033C5A}" type="sibTrans" cxnId="{0E269469-8EF9-4D85-AA9F-AF816EFD3CAF}">
      <dgm:prSet/>
      <dgm:spPr/>
      <dgm:t>
        <a:bodyPr/>
        <a:lstStyle/>
        <a:p>
          <a:endParaRPr lang="en-US"/>
        </a:p>
      </dgm:t>
    </dgm:pt>
    <dgm:pt modelId="{5E862271-356E-44B7-868C-248FD1BF5114}">
      <dgm:prSet/>
      <dgm:spPr/>
      <dgm:t>
        <a:bodyPr/>
        <a:lstStyle/>
        <a:p>
          <a:r>
            <a:rPr lang="az-Latn-AZ" dirty="0"/>
            <a:t>Если </a:t>
          </a:r>
          <a:r>
            <a:rPr lang="ru-RU" dirty="0"/>
            <a:t>ДУС</a:t>
          </a:r>
          <a:r>
            <a:rPr lang="az-Latn-AZ" dirty="0"/>
            <a:t> показывает тромбы как в глубоких венах, так и в поверхностных венах, это называется поверхностным тромбозом, осложн</a:t>
          </a:r>
          <a:r>
            <a:rPr lang="ru-RU" dirty="0"/>
            <a:t>ё</a:t>
          </a:r>
          <a:r>
            <a:rPr lang="az-Latn-AZ" dirty="0"/>
            <a:t>нным ТГВ.</a:t>
          </a:r>
          <a:endParaRPr lang="en-US" dirty="0"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08A07D4E-EEFC-4884-B791-C98456EDD6C3}" type="parTrans" cxnId="{93B3965A-A194-4F07-969D-07F284741A42}">
      <dgm:prSet/>
      <dgm:spPr/>
      <dgm:t>
        <a:bodyPr/>
        <a:lstStyle/>
        <a:p>
          <a:endParaRPr lang="en-US"/>
        </a:p>
      </dgm:t>
    </dgm:pt>
    <dgm:pt modelId="{E13050AD-3004-4CEB-8507-3432C7C51755}" type="sibTrans" cxnId="{93B3965A-A194-4F07-969D-07F284741A42}">
      <dgm:prSet/>
      <dgm:spPr/>
      <dgm:t>
        <a:bodyPr/>
        <a:lstStyle/>
        <a:p>
          <a:endParaRPr lang="en-US"/>
        </a:p>
      </dgm:t>
    </dgm:pt>
    <dgm:pt modelId="{710230E2-F616-4C56-8593-0F3BAF462255}" type="pres">
      <dgm:prSet presAssocID="{CDAD1FA1-DEBA-406D-8A5A-72EE4F5CA119}" presName="Name0" presStyleCnt="0">
        <dgm:presLayoutVars>
          <dgm:chMax val="7"/>
          <dgm:chPref val="7"/>
          <dgm:dir/>
        </dgm:presLayoutVars>
      </dgm:prSet>
      <dgm:spPr/>
    </dgm:pt>
    <dgm:pt modelId="{BECF223A-58DF-44B4-BAA2-78F3D669408C}" type="pres">
      <dgm:prSet presAssocID="{CDAD1FA1-DEBA-406D-8A5A-72EE4F5CA119}" presName="Name1" presStyleCnt="0"/>
      <dgm:spPr/>
    </dgm:pt>
    <dgm:pt modelId="{F6BBD6C3-C33E-44A4-AB87-6032CD672815}" type="pres">
      <dgm:prSet presAssocID="{CDAD1FA1-DEBA-406D-8A5A-72EE4F5CA119}" presName="cycle" presStyleCnt="0"/>
      <dgm:spPr/>
    </dgm:pt>
    <dgm:pt modelId="{D2150365-A23A-45AC-A2D4-EFB47389A9B5}" type="pres">
      <dgm:prSet presAssocID="{CDAD1FA1-DEBA-406D-8A5A-72EE4F5CA119}" presName="srcNode" presStyleLbl="node1" presStyleIdx="0" presStyleCnt="3"/>
      <dgm:spPr/>
    </dgm:pt>
    <dgm:pt modelId="{354CD247-E1BE-4791-A2B0-2055D08F81D1}" type="pres">
      <dgm:prSet presAssocID="{CDAD1FA1-DEBA-406D-8A5A-72EE4F5CA119}" presName="conn" presStyleLbl="parChTrans1D2" presStyleIdx="0" presStyleCnt="1"/>
      <dgm:spPr/>
    </dgm:pt>
    <dgm:pt modelId="{82234086-DE3E-42EB-BA2D-CDDADC125817}" type="pres">
      <dgm:prSet presAssocID="{CDAD1FA1-DEBA-406D-8A5A-72EE4F5CA119}" presName="extraNode" presStyleLbl="node1" presStyleIdx="0" presStyleCnt="3"/>
      <dgm:spPr/>
    </dgm:pt>
    <dgm:pt modelId="{9C56930E-BEA2-4A27-9036-2DE4607AAC7A}" type="pres">
      <dgm:prSet presAssocID="{CDAD1FA1-DEBA-406D-8A5A-72EE4F5CA119}" presName="dstNode" presStyleLbl="node1" presStyleIdx="0" presStyleCnt="3"/>
      <dgm:spPr/>
    </dgm:pt>
    <dgm:pt modelId="{4790D17F-1327-4434-9216-C0351B2277AD}" type="pres">
      <dgm:prSet presAssocID="{3C8B6BEF-36C5-4B0F-BA84-25BDDC7D8513}" presName="text_1" presStyleLbl="node1" presStyleIdx="0" presStyleCnt="3" custLinFactNeighborX="360">
        <dgm:presLayoutVars>
          <dgm:bulletEnabled val="1"/>
        </dgm:presLayoutVars>
      </dgm:prSet>
      <dgm:spPr/>
    </dgm:pt>
    <dgm:pt modelId="{B3D8A6F5-5B1F-4239-8C44-7E500A22A982}" type="pres">
      <dgm:prSet presAssocID="{3C8B6BEF-36C5-4B0F-BA84-25BDDC7D8513}" presName="accent_1" presStyleCnt="0"/>
      <dgm:spPr/>
    </dgm:pt>
    <dgm:pt modelId="{F094847C-99B9-4492-B529-94EA7F738A83}" type="pres">
      <dgm:prSet presAssocID="{3C8B6BEF-36C5-4B0F-BA84-25BDDC7D8513}" presName="accentRepeatNode" presStyleLbl="solidFgAcc1" presStyleIdx="0" presStyleCnt="3"/>
      <dgm:spPr/>
    </dgm:pt>
    <dgm:pt modelId="{A1B8FF86-0079-4D97-A230-6DAD73C24496}" type="pres">
      <dgm:prSet presAssocID="{E4805583-81DF-4BF1-8CA1-214DB5B8B873}" presName="text_2" presStyleLbl="node1" presStyleIdx="1" presStyleCnt="3">
        <dgm:presLayoutVars>
          <dgm:bulletEnabled val="1"/>
        </dgm:presLayoutVars>
      </dgm:prSet>
      <dgm:spPr/>
    </dgm:pt>
    <dgm:pt modelId="{DAA3E588-11B2-4D3D-9517-C0814B3ED3FE}" type="pres">
      <dgm:prSet presAssocID="{E4805583-81DF-4BF1-8CA1-214DB5B8B873}" presName="accent_2" presStyleCnt="0"/>
      <dgm:spPr/>
    </dgm:pt>
    <dgm:pt modelId="{572AE6FE-FA87-4CD6-AA40-9DF517A3DD37}" type="pres">
      <dgm:prSet presAssocID="{E4805583-81DF-4BF1-8CA1-214DB5B8B873}" presName="accentRepeatNode" presStyleLbl="solidFgAcc1" presStyleIdx="1" presStyleCnt="3"/>
      <dgm:spPr/>
    </dgm:pt>
    <dgm:pt modelId="{C3268548-0E7D-4258-AF19-7B5E6F09DA37}" type="pres">
      <dgm:prSet presAssocID="{5E862271-356E-44B7-868C-248FD1BF5114}" presName="text_3" presStyleLbl="node1" presStyleIdx="2" presStyleCnt="3">
        <dgm:presLayoutVars>
          <dgm:bulletEnabled val="1"/>
        </dgm:presLayoutVars>
      </dgm:prSet>
      <dgm:spPr/>
    </dgm:pt>
    <dgm:pt modelId="{0B7E228B-AEE0-4257-A899-E8E45A4A1B24}" type="pres">
      <dgm:prSet presAssocID="{5E862271-356E-44B7-868C-248FD1BF5114}" presName="accent_3" presStyleCnt="0"/>
      <dgm:spPr/>
    </dgm:pt>
    <dgm:pt modelId="{2B00F832-55BC-46AD-B746-0CAE5A36EEF1}" type="pres">
      <dgm:prSet presAssocID="{5E862271-356E-44B7-868C-248FD1BF5114}" presName="accentRepeatNode" presStyleLbl="solidFgAcc1" presStyleIdx="2" presStyleCnt="3" custLinFactNeighborX="1939"/>
      <dgm:spPr/>
    </dgm:pt>
  </dgm:ptLst>
  <dgm:cxnLst>
    <dgm:cxn modelId="{0E269469-8EF9-4D85-AA9F-AF816EFD3CAF}" srcId="{CDAD1FA1-DEBA-406D-8A5A-72EE4F5CA119}" destId="{E4805583-81DF-4BF1-8CA1-214DB5B8B873}" srcOrd="1" destOrd="0" parTransId="{3570C4EF-F384-4C20-86C6-CA0325C92DA7}" sibTransId="{3CAE5574-1282-4C98-91A7-85B215033C5A}"/>
    <dgm:cxn modelId="{CFFC494D-F25B-418F-9A94-B61D1A5D4FDB}" type="presOf" srcId="{CDAD1FA1-DEBA-406D-8A5A-72EE4F5CA119}" destId="{710230E2-F616-4C56-8593-0F3BAF462255}" srcOrd="0" destOrd="0" presId="urn:microsoft.com/office/officeart/2008/layout/VerticalCurvedList"/>
    <dgm:cxn modelId="{DD8F1A50-3F33-4780-B5EC-FC4FE8F5E7DD}" srcId="{CDAD1FA1-DEBA-406D-8A5A-72EE4F5CA119}" destId="{3C8B6BEF-36C5-4B0F-BA84-25BDDC7D8513}" srcOrd="0" destOrd="0" parTransId="{0FD32CE7-220D-467F-862D-C468E73EE173}" sibTransId="{5AF38797-FF46-48EF-A257-00FC84A5AB8C}"/>
    <dgm:cxn modelId="{ED4ED476-DF12-45A6-A58E-21363AA9165B}" type="presOf" srcId="{5AF38797-FF46-48EF-A257-00FC84A5AB8C}" destId="{354CD247-E1BE-4791-A2B0-2055D08F81D1}" srcOrd="0" destOrd="0" presId="urn:microsoft.com/office/officeart/2008/layout/VerticalCurvedList"/>
    <dgm:cxn modelId="{93B3965A-A194-4F07-969D-07F284741A42}" srcId="{CDAD1FA1-DEBA-406D-8A5A-72EE4F5CA119}" destId="{5E862271-356E-44B7-868C-248FD1BF5114}" srcOrd="2" destOrd="0" parTransId="{08A07D4E-EEFC-4884-B791-C98456EDD6C3}" sibTransId="{E13050AD-3004-4CEB-8507-3432C7C51755}"/>
    <dgm:cxn modelId="{8BD5E8B3-2613-47BD-9C87-C3A050533102}" type="presOf" srcId="{3C8B6BEF-36C5-4B0F-BA84-25BDDC7D8513}" destId="{4790D17F-1327-4434-9216-C0351B2277AD}" srcOrd="0" destOrd="0" presId="urn:microsoft.com/office/officeart/2008/layout/VerticalCurvedList"/>
    <dgm:cxn modelId="{4F4E8ABE-6183-4311-A1AA-E20A1ECA7A90}" type="presOf" srcId="{E4805583-81DF-4BF1-8CA1-214DB5B8B873}" destId="{A1B8FF86-0079-4D97-A230-6DAD73C24496}" srcOrd="0" destOrd="0" presId="urn:microsoft.com/office/officeart/2008/layout/VerticalCurvedList"/>
    <dgm:cxn modelId="{1B60B9FC-890A-492F-9CE8-991613AD88F2}" type="presOf" srcId="{5E862271-356E-44B7-868C-248FD1BF5114}" destId="{C3268548-0E7D-4258-AF19-7B5E6F09DA37}" srcOrd="0" destOrd="0" presId="urn:microsoft.com/office/officeart/2008/layout/VerticalCurvedList"/>
    <dgm:cxn modelId="{931042DA-D2CA-4691-B2C7-1CB1A3EFC61C}" type="presParOf" srcId="{710230E2-F616-4C56-8593-0F3BAF462255}" destId="{BECF223A-58DF-44B4-BAA2-78F3D669408C}" srcOrd="0" destOrd="0" presId="urn:microsoft.com/office/officeart/2008/layout/VerticalCurvedList"/>
    <dgm:cxn modelId="{E251A7FF-A2EB-419C-8226-BA16176ADF5C}" type="presParOf" srcId="{BECF223A-58DF-44B4-BAA2-78F3D669408C}" destId="{F6BBD6C3-C33E-44A4-AB87-6032CD672815}" srcOrd="0" destOrd="0" presId="urn:microsoft.com/office/officeart/2008/layout/VerticalCurvedList"/>
    <dgm:cxn modelId="{E735A477-129C-40DC-A9FC-D82785E20B19}" type="presParOf" srcId="{F6BBD6C3-C33E-44A4-AB87-6032CD672815}" destId="{D2150365-A23A-45AC-A2D4-EFB47389A9B5}" srcOrd="0" destOrd="0" presId="urn:microsoft.com/office/officeart/2008/layout/VerticalCurvedList"/>
    <dgm:cxn modelId="{14882163-9542-4D36-9EF3-A78BD0C5A3BA}" type="presParOf" srcId="{F6BBD6C3-C33E-44A4-AB87-6032CD672815}" destId="{354CD247-E1BE-4791-A2B0-2055D08F81D1}" srcOrd="1" destOrd="0" presId="urn:microsoft.com/office/officeart/2008/layout/VerticalCurvedList"/>
    <dgm:cxn modelId="{BD867302-6E6D-45CE-A75F-704009BCAA59}" type="presParOf" srcId="{F6BBD6C3-C33E-44A4-AB87-6032CD672815}" destId="{82234086-DE3E-42EB-BA2D-CDDADC125817}" srcOrd="2" destOrd="0" presId="urn:microsoft.com/office/officeart/2008/layout/VerticalCurvedList"/>
    <dgm:cxn modelId="{CD4F7F7B-2162-497E-A021-E270A7F14272}" type="presParOf" srcId="{F6BBD6C3-C33E-44A4-AB87-6032CD672815}" destId="{9C56930E-BEA2-4A27-9036-2DE4607AAC7A}" srcOrd="3" destOrd="0" presId="urn:microsoft.com/office/officeart/2008/layout/VerticalCurvedList"/>
    <dgm:cxn modelId="{054AFAAE-E831-4FF9-9849-CBBB31FEBDA2}" type="presParOf" srcId="{BECF223A-58DF-44B4-BAA2-78F3D669408C}" destId="{4790D17F-1327-4434-9216-C0351B2277AD}" srcOrd="1" destOrd="0" presId="urn:microsoft.com/office/officeart/2008/layout/VerticalCurvedList"/>
    <dgm:cxn modelId="{41DC766C-EB2D-4E13-91E0-727213C66F7C}" type="presParOf" srcId="{BECF223A-58DF-44B4-BAA2-78F3D669408C}" destId="{B3D8A6F5-5B1F-4239-8C44-7E500A22A982}" srcOrd="2" destOrd="0" presId="urn:microsoft.com/office/officeart/2008/layout/VerticalCurvedList"/>
    <dgm:cxn modelId="{E11AE791-01B8-4632-97FE-8711E077534F}" type="presParOf" srcId="{B3D8A6F5-5B1F-4239-8C44-7E500A22A982}" destId="{F094847C-99B9-4492-B529-94EA7F738A83}" srcOrd="0" destOrd="0" presId="urn:microsoft.com/office/officeart/2008/layout/VerticalCurvedList"/>
    <dgm:cxn modelId="{EC943C08-8814-496E-9CA0-399CAB3A3F19}" type="presParOf" srcId="{BECF223A-58DF-44B4-BAA2-78F3D669408C}" destId="{A1B8FF86-0079-4D97-A230-6DAD73C24496}" srcOrd="3" destOrd="0" presId="urn:microsoft.com/office/officeart/2008/layout/VerticalCurvedList"/>
    <dgm:cxn modelId="{778348B0-A193-455E-B5D7-15FB727E5FB6}" type="presParOf" srcId="{BECF223A-58DF-44B4-BAA2-78F3D669408C}" destId="{DAA3E588-11B2-4D3D-9517-C0814B3ED3FE}" srcOrd="4" destOrd="0" presId="urn:microsoft.com/office/officeart/2008/layout/VerticalCurvedList"/>
    <dgm:cxn modelId="{B8377CD4-6C3F-4D83-9A04-96D40316D37E}" type="presParOf" srcId="{DAA3E588-11B2-4D3D-9517-C0814B3ED3FE}" destId="{572AE6FE-FA87-4CD6-AA40-9DF517A3DD37}" srcOrd="0" destOrd="0" presId="urn:microsoft.com/office/officeart/2008/layout/VerticalCurvedList"/>
    <dgm:cxn modelId="{2C20726C-8731-48FD-9B8B-0D40C9D52D49}" type="presParOf" srcId="{BECF223A-58DF-44B4-BAA2-78F3D669408C}" destId="{C3268548-0E7D-4258-AF19-7B5E6F09DA37}" srcOrd="5" destOrd="0" presId="urn:microsoft.com/office/officeart/2008/layout/VerticalCurvedList"/>
    <dgm:cxn modelId="{992DEF94-B510-45D3-86C4-97367A515095}" type="presParOf" srcId="{BECF223A-58DF-44B4-BAA2-78F3D669408C}" destId="{0B7E228B-AEE0-4257-A899-E8E45A4A1B24}" srcOrd="6" destOrd="0" presId="urn:microsoft.com/office/officeart/2008/layout/VerticalCurvedList"/>
    <dgm:cxn modelId="{4FD96D9C-321E-4729-91DB-4FE21631989B}" type="presParOf" srcId="{0B7E228B-AEE0-4257-A899-E8E45A4A1B24}" destId="{2B00F832-55BC-46AD-B746-0CAE5A36EEF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F30D99-27F3-49BF-BBFC-F1651C444C3D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41EE0A-1063-44CC-AEC4-9DE38FCCA127}">
      <dgm:prSet phldrT="[Text]"/>
      <dgm:spPr/>
      <dgm:t>
        <a:bodyPr/>
        <a:lstStyle/>
        <a:p>
          <a:r>
            <a:rPr lang="en-US" dirty="0" err="1"/>
            <a:t>Целлюлит</a:t>
          </a:r>
          <a:endParaRPr lang="en-US" dirty="0"/>
        </a:p>
      </dgm:t>
    </dgm:pt>
    <dgm:pt modelId="{57DA6F7A-A7F8-4B67-A40A-E0B9348A0259}" type="parTrans" cxnId="{9F4279E4-CC29-4036-AD19-484761294F1A}">
      <dgm:prSet/>
      <dgm:spPr/>
      <dgm:t>
        <a:bodyPr/>
        <a:lstStyle/>
        <a:p>
          <a:endParaRPr lang="en-US"/>
        </a:p>
      </dgm:t>
    </dgm:pt>
    <dgm:pt modelId="{FBB82719-6353-4A9D-8B6F-11B043271A48}" type="sibTrans" cxnId="{9F4279E4-CC29-4036-AD19-484761294F1A}">
      <dgm:prSet/>
      <dgm:spPr/>
      <dgm:t>
        <a:bodyPr/>
        <a:lstStyle/>
        <a:p>
          <a:endParaRPr lang="en-US"/>
        </a:p>
      </dgm:t>
    </dgm:pt>
    <dgm:pt modelId="{198B1446-F5DA-4A51-ACCC-A1C8816A561C}">
      <dgm:prSet phldrT="[Text]"/>
      <dgm:spPr/>
      <dgm:t>
        <a:bodyPr/>
        <a:lstStyle/>
        <a:p>
          <a:r>
            <a:rPr lang="en-US" dirty="0" err="1"/>
            <a:t>Укус</a:t>
          </a:r>
          <a:r>
            <a:rPr lang="en-US" dirty="0"/>
            <a:t> </a:t>
          </a:r>
          <a:r>
            <a:rPr lang="en-US" dirty="0" err="1"/>
            <a:t>насекомого</a:t>
          </a:r>
          <a:endParaRPr lang="en-US" dirty="0"/>
        </a:p>
      </dgm:t>
    </dgm:pt>
    <dgm:pt modelId="{2BFE48AD-BD52-4724-85EF-781C63DB2E4A}" type="parTrans" cxnId="{8CD9151B-EA26-47BC-A334-5208ED9227ED}">
      <dgm:prSet/>
      <dgm:spPr/>
      <dgm:t>
        <a:bodyPr/>
        <a:lstStyle/>
        <a:p>
          <a:endParaRPr lang="en-US"/>
        </a:p>
      </dgm:t>
    </dgm:pt>
    <dgm:pt modelId="{D0A3878E-A268-4FF9-AB39-E5E603473ADA}" type="sibTrans" cxnId="{8CD9151B-EA26-47BC-A334-5208ED9227ED}">
      <dgm:prSet/>
      <dgm:spPr/>
      <dgm:t>
        <a:bodyPr/>
        <a:lstStyle/>
        <a:p>
          <a:endParaRPr lang="en-US"/>
        </a:p>
      </dgm:t>
    </dgm:pt>
    <dgm:pt modelId="{85C84ED4-0E50-4202-A962-136C2F0A72A8}">
      <dgm:prSet phldrT="[Text]"/>
      <dgm:spPr/>
      <dgm:t>
        <a:bodyPr/>
        <a:lstStyle/>
        <a:p>
          <a:r>
            <a:rPr lang="en-US" dirty="0"/>
            <a:t>Дерматит</a:t>
          </a:r>
        </a:p>
      </dgm:t>
    </dgm:pt>
    <dgm:pt modelId="{CFFFE4C0-8A03-4D1E-89B3-3598FBF1A225}" type="parTrans" cxnId="{2CC7B0AD-2CE7-4C30-812E-303BAACBE27F}">
      <dgm:prSet/>
      <dgm:spPr/>
      <dgm:t>
        <a:bodyPr/>
        <a:lstStyle/>
        <a:p>
          <a:endParaRPr lang="en-US"/>
        </a:p>
      </dgm:t>
    </dgm:pt>
    <dgm:pt modelId="{87A49E15-C2C5-4B30-958F-E5189A47F063}" type="sibTrans" cxnId="{2CC7B0AD-2CE7-4C30-812E-303BAACBE27F}">
      <dgm:prSet/>
      <dgm:spPr/>
      <dgm:t>
        <a:bodyPr/>
        <a:lstStyle/>
        <a:p>
          <a:endParaRPr lang="en-US"/>
        </a:p>
      </dgm:t>
    </dgm:pt>
    <dgm:pt modelId="{37742E61-45D2-4130-8C70-9F0585369E23}">
      <dgm:prSet phldrT="[Text]"/>
      <dgm:spPr/>
      <dgm:t>
        <a:bodyPr/>
        <a:lstStyle/>
        <a:p>
          <a:r>
            <a:rPr lang="en-US" dirty="0" err="1"/>
            <a:t>Тендинит</a:t>
          </a:r>
          <a:endParaRPr lang="en-US" dirty="0"/>
        </a:p>
      </dgm:t>
    </dgm:pt>
    <dgm:pt modelId="{117A0F14-1FB9-4770-BE45-DC63AFA804D1}" type="parTrans" cxnId="{8CCBC81E-3911-4B44-B849-AB5C6C399E8B}">
      <dgm:prSet/>
      <dgm:spPr/>
      <dgm:t>
        <a:bodyPr/>
        <a:lstStyle/>
        <a:p>
          <a:endParaRPr lang="en-US"/>
        </a:p>
      </dgm:t>
    </dgm:pt>
    <dgm:pt modelId="{0DE41332-802A-4585-B636-AAC899ED2F67}" type="sibTrans" cxnId="{8CCBC81E-3911-4B44-B849-AB5C6C399E8B}">
      <dgm:prSet/>
      <dgm:spPr/>
      <dgm:t>
        <a:bodyPr/>
        <a:lstStyle/>
        <a:p>
          <a:endParaRPr lang="en-US"/>
        </a:p>
      </dgm:t>
    </dgm:pt>
    <dgm:pt modelId="{FFFCFF47-93B3-4D0F-84A1-47A4DAAED273}">
      <dgm:prSet phldrT="[Text]"/>
      <dgm:spPr/>
      <dgm:t>
        <a:bodyPr/>
        <a:lstStyle/>
        <a:p>
          <a:r>
            <a:rPr lang="az-Latn-AZ" dirty="0"/>
            <a:t>Л</a:t>
          </a:r>
          <a:r>
            <a:rPr lang="en-US" dirty="0" err="1"/>
            <a:t>имфангит</a:t>
          </a:r>
          <a:endParaRPr lang="en-US" dirty="0"/>
        </a:p>
      </dgm:t>
    </dgm:pt>
    <dgm:pt modelId="{DC06D9E8-1D0E-4B7B-8AA5-58315209AD62}" type="parTrans" cxnId="{FABCBD65-6841-4513-8D84-CE67869A9F5B}">
      <dgm:prSet/>
      <dgm:spPr/>
      <dgm:t>
        <a:bodyPr/>
        <a:lstStyle/>
        <a:p>
          <a:endParaRPr lang="en-US"/>
        </a:p>
      </dgm:t>
    </dgm:pt>
    <dgm:pt modelId="{0EEEFF92-55AE-42CE-ACA1-0E7700507A67}" type="sibTrans" cxnId="{FABCBD65-6841-4513-8D84-CE67869A9F5B}">
      <dgm:prSet/>
      <dgm:spPr/>
      <dgm:t>
        <a:bodyPr/>
        <a:lstStyle/>
        <a:p>
          <a:endParaRPr lang="en-US"/>
        </a:p>
      </dgm:t>
    </dgm:pt>
    <dgm:pt modelId="{8116EFD3-A41F-4BB6-8C5B-0BCD9DB19C12}" type="pres">
      <dgm:prSet presAssocID="{CAF30D99-27F3-49BF-BBFC-F1651C444C3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356C1A6-7DC6-4410-9D94-D85CBC915879}" type="pres">
      <dgm:prSet presAssocID="{CF41EE0A-1063-44CC-AEC4-9DE38FCCA127}" presName="centerShape" presStyleLbl="node0" presStyleIdx="0" presStyleCnt="1"/>
      <dgm:spPr/>
    </dgm:pt>
    <dgm:pt modelId="{2967E604-9C14-4099-A1C2-3E79AE0D0BD2}" type="pres">
      <dgm:prSet presAssocID="{198B1446-F5DA-4A51-ACCC-A1C8816A561C}" presName="node" presStyleLbl="node1" presStyleIdx="0" presStyleCnt="4">
        <dgm:presLayoutVars>
          <dgm:bulletEnabled val="1"/>
        </dgm:presLayoutVars>
      </dgm:prSet>
      <dgm:spPr/>
    </dgm:pt>
    <dgm:pt modelId="{DAF2C974-DF7E-46DF-93E3-F70A78C78401}" type="pres">
      <dgm:prSet presAssocID="{198B1446-F5DA-4A51-ACCC-A1C8816A561C}" presName="dummy" presStyleCnt="0"/>
      <dgm:spPr/>
    </dgm:pt>
    <dgm:pt modelId="{97D082BB-F108-4F44-A961-9F8C7D6B9319}" type="pres">
      <dgm:prSet presAssocID="{D0A3878E-A268-4FF9-AB39-E5E603473ADA}" presName="sibTrans" presStyleLbl="sibTrans2D1" presStyleIdx="0" presStyleCnt="4"/>
      <dgm:spPr/>
    </dgm:pt>
    <dgm:pt modelId="{06E9FBD5-0400-400E-BA01-E66C34AC2C66}" type="pres">
      <dgm:prSet presAssocID="{85C84ED4-0E50-4202-A962-136C2F0A72A8}" presName="node" presStyleLbl="node1" presStyleIdx="1" presStyleCnt="4">
        <dgm:presLayoutVars>
          <dgm:bulletEnabled val="1"/>
        </dgm:presLayoutVars>
      </dgm:prSet>
      <dgm:spPr/>
    </dgm:pt>
    <dgm:pt modelId="{73F6EF04-61A4-45B7-BDFC-49C18381AD2E}" type="pres">
      <dgm:prSet presAssocID="{85C84ED4-0E50-4202-A962-136C2F0A72A8}" presName="dummy" presStyleCnt="0"/>
      <dgm:spPr/>
    </dgm:pt>
    <dgm:pt modelId="{3E4A8972-5CAC-47A1-8EC1-5A162AE350FE}" type="pres">
      <dgm:prSet presAssocID="{87A49E15-C2C5-4B30-958F-E5189A47F063}" presName="sibTrans" presStyleLbl="sibTrans2D1" presStyleIdx="1" presStyleCnt="4"/>
      <dgm:spPr/>
    </dgm:pt>
    <dgm:pt modelId="{EF230BD6-6DDA-45A5-AA99-D24F73A5A00D}" type="pres">
      <dgm:prSet presAssocID="{37742E61-45D2-4130-8C70-9F0585369E23}" presName="node" presStyleLbl="node1" presStyleIdx="2" presStyleCnt="4" custRadScaleRad="100004" custRadScaleInc="-1682">
        <dgm:presLayoutVars>
          <dgm:bulletEnabled val="1"/>
        </dgm:presLayoutVars>
      </dgm:prSet>
      <dgm:spPr/>
    </dgm:pt>
    <dgm:pt modelId="{50AF9E59-55A2-4BF7-818F-EABF9B0A0429}" type="pres">
      <dgm:prSet presAssocID="{37742E61-45D2-4130-8C70-9F0585369E23}" presName="dummy" presStyleCnt="0"/>
      <dgm:spPr/>
    </dgm:pt>
    <dgm:pt modelId="{8149D5CB-DCBA-438D-AB75-F8C7CB434C22}" type="pres">
      <dgm:prSet presAssocID="{0DE41332-802A-4585-B636-AAC899ED2F67}" presName="sibTrans" presStyleLbl="sibTrans2D1" presStyleIdx="2" presStyleCnt="4"/>
      <dgm:spPr/>
    </dgm:pt>
    <dgm:pt modelId="{2ABD310E-D7FA-406E-A618-012D16BDB822}" type="pres">
      <dgm:prSet presAssocID="{FFFCFF47-93B3-4D0F-84A1-47A4DAAED273}" presName="node" presStyleLbl="node1" presStyleIdx="3" presStyleCnt="4">
        <dgm:presLayoutVars>
          <dgm:bulletEnabled val="1"/>
        </dgm:presLayoutVars>
      </dgm:prSet>
      <dgm:spPr/>
    </dgm:pt>
    <dgm:pt modelId="{D9F842CD-FA02-49ED-8C34-124107934674}" type="pres">
      <dgm:prSet presAssocID="{FFFCFF47-93B3-4D0F-84A1-47A4DAAED273}" presName="dummy" presStyleCnt="0"/>
      <dgm:spPr/>
    </dgm:pt>
    <dgm:pt modelId="{1C12EB70-AE53-4622-ACA9-E530EEB62EF8}" type="pres">
      <dgm:prSet presAssocID="{0EEEFF92-55AE-42CE-ACA1-0E7700507A67}" presName="sibTrans" presStyleLbl="sibTrans2D1" presStyleIdx="3" presStyleCnt="4"/>
      <dgm:spPr/>
    </dgm:pt>
  </dgm:ptLst>
  <dgm:cxnLst>
    <dgm:cxn modelId="{8BAAF304-82E8-461C-AC0E-1EAC97888965}" type="presOf" srcId="{CF41EE0A-1063-44CC-AEC4-9DE38FCCA127}" destId="{2356C1A6-7DC6-4410-9D94-D85CBC915879}" srcOrd="0" destOrd="0" presId="urn:microsoft.com/office/officeart/2005/8/layout/radial6"/>
    <dgm:cxn modelId="{89C60F10-CD45-4E8B-A44C-A74E3D93B4BD}" type="presOf" srcId="{37742E61-45D2-4130-8C70-9F0585369E23}" destId="{EF230BD6-6DDA-45A5-AA99-D24F73A5A00D}" srcOrd="0" destOrd="0" presId="urn:microsoft.com/office/officeart/2005/8/layout/radial6"/>
    <dgm:cxn modelId="{8CD9151B-EA26-47BC-A334-5208ED9227ED}" srcId="{CF41EE0A-1063-44CC-AEC4-9DE38FCCA127}" destId="{198B1446-F5DA-4A51-ACCC-A1C8816A561C}" srcOrd="0" destOrd="0" parTransId="{2BFE48AD-BD52-4724-85EF-781C63DB2E4A}" sibTransId="{D0A3878E-A268-4FF9-AB39-E5E603473ADA}"/>
    <dgm:cxn modelId="{8CCBC81E-3911-4B44-B849-AB5C6C399E8B}" srcId="{CF41EE0A-1063-44CC-AEC4-9DE38FCCA127}" destId="{37742E61-45D2-4130-8C70-9F0585369E23}" srcOrd="2" destOrd="0" parTransId="{117A0F14-1FB9-4770-BE45-DC63AFA804D1}" sibTransId="{0DE41332-802A-4585-B636-AAC899ED2F67}"/>
    <dgm:cxn modelId="{FABCBD65-6841-4513-8D84-CE67869A9F5B}" srcId="{CF41EE0A-1063-44CC-AEC4-9DE38FCCA127}" destId="{FFFCFF47-93B3-4D0F-84A1-47A4DAAED273}" srcOrd="3" destOrd="0" parTransId="{DC06D9E8-1D0E-4B7B-8AA5-58315209AD62}" sibTransId="{0EEEFF92-55AE-42CE-ACA1-0E7700507A67}"/>
    <dgm:cxn modelId="{389A0F89-F65C-49B3-A7AF-33D6856ED37F}" type="presOf" srcId="{CAF30D99-27F3-49BF-BBFC-F1651C444C3D}" destId="{8116EFD3-A41F-4BB6-8C5B-0BCD9DB19C12}" srcOrd="0" destOrd="0" presId="urn:microsoft.com/office/officeart/2005/8/layout/radial6"/>
    <dgm:cxn modelId="{03F27389-AF5C-48FD-B8E1-D4C1B172CA97}" type="presOf" srcId="{87A49E15-C2C5-4B30-958F-E5189A47F063}" destId="{3E4A8972-5CAC-47A1-8EC1-5A162AE350FE}" srcOrd="0" destOrd="0" presId="urn:microsoft.com/office/officeart/2005/8/layout/radial6"/>
    <dgm:cxn modelId="{ADC13794-9079-4D97-8782-98CE5F8941FB}" type="presOf" srcId="{0DE41332-802A-4585-B636-AAC899ED2F67}" destId="{8149D5CB-DCBA-438D-AB75-F8C7CB434C22}" srcOrd="0" destOrd="0" presId="urn:microsoft.com/office/officeart/2005/8/layout/radial6"/>
    <dgm:cxn modelId="{A8449598-CB2D-4364-ACC1-DBCF9FF519FD}" type="presOf" srcId="{D0A3878E-A268-4FF9-AB39-E5E603473ADA}" destId="{97D082BB-F108-4F44-A961-9F8C7D6B9319}" srcOrd="0" destOrd="0" presId="urn:microsoft.com/office/officeart/2005/8/layout/radial6"/>
    <dgm:cxn modelId="{7DF1F4A2-01B8-4488-940E-F92F72121081}" type="presOf" srcId="{198B1446-F5DA-4A51-ACCC-A1C8816A561C}" destId="{2967E604-9C14-4099-A1C2-3E79AE0D0BD2}" srcOrd="0" destOrd="0" presId="urn:microsoft.com/office/officeart/2005/8/layout/radial6"/>
    <dgm:cxn modelId="{2CC7B0AD-2CE7-4C30-812E-303BAACBE27F}" srcId="{CF41EE0A-1063-44CC-AEC4-9DE38FCCA127}" destId="{85C84ED4-0E50-4202-A962-136C2F0A72A8}" srcOrd="1" destOrd="0" parTransId="{CFFFE4C0-8A03-4D1E-89B3-3598FBF1A225}" sibTransId="{87A49E15-C2C5-4B30-958F-E5189A47F063}"/>
    <dgm:cxn modelId="{44421FC2-230E-46F8-98F8-1D43A74BF215}" type="presOf" srcId="{0EEEFF92-55AE-42CE-ACA1-0E7700507A67}" destId="{1C12EB70-AE53-4622-ACA9-E530EEB62EF8}" srcOrd="0" destOrd="0" presId="urn:microsoft.com/office/officeart/2005/8/layout/radial6"/>
    <dgm:cxn modelId="{964440DE-0332-41BE-9D30-7A0AC4B50BC8}" type="presOf" srcId="{85C84ED4-0E50-4202-A962-136C2F0A72A8}" destId="{06E9FBD5-0400-400E-BA01-E66C34AC2C66}" srcOrd="0" destOrd="0" presId="urn:microsoft.com/office/officeart/2005/8/layout/radial6"/>
    <dgm:cxn modelId="{9F4279E4-CC29-4036-AD19-484761294F1A}" srcId="{CAF30D99-27F3-49BF-BBFC-F1651C444C3D}" destId="{CF41EE0A-1063-44CC-AEC4-9DE38FCCA127}" srcOrd="0" destOrd="0" parTransId="{57DA6F7A-A7F8-4B67-A40A-E0B9348A0259}" sibTransId="{FBB82719-6353-4A9D-8B6F-11B043271A48}"/>
    <dgm:cxn modelId="{B8B541ED-D7D1-458E-9A34-A98A651C1F9F}" type="presOf" srcId="{FFFCFF47-93B3-4D0F-84A1-47A4DAAED273}" destId="{2ABD310E-D7FA-406E-A618-012D16BDB822}" srcOrd="0" destOrd="0" presId="urn:microsoft.com/office/officeart/2005/8/layout/radial6"/>
    <dgm:cxn modelId="{BF6E8E56-6D5B-4122-9C4E-083BA4D16B34}" type="presParOf" srcId="{8116EFD3-A41F-4BB6-8C5B-0BCD9DB19C12}" destId="{2356C1A6-7DC6-4410-9D94-D85CBC915879}" srcOrd="0" destOrd="0" presId="urn:microsoft.com/office/officeart/2005/8/layout/radial6"/>
    <dgm:cxn modelId="{26809C9E-05DE-4BF4-B73F-27FF180753D5}" type="presParOf" srcId="{8116EFD3-A41F-4BB6-8C5B-0BCD9DB19C12}" destId="{2967E604-9C14-4099-A1C2-3E79AE0D0BD2}" srcOrd="1" destOrd="0" presId="urn:microsoft.com/office/officeart/2005/8/layout/radial6"/>
    <dgm:cxn modelId="{544A6E4B-75CA-4C8B-B15B-9E4771C14C98}" type="presParOf" srcId="{8116EFD3-A41F-4BB6-8C5B-0BCD9DB19C12}" destId="{DAF2C974-DF7E-46DF-93E3-F70A78C78401}" srcOrd="2" destOrd="0" presId="urn:microsoft.com/office/officeart/2005/8/layout/radial6"/>
    <dgm:cxn modelId="{F562E311-584E-4277-8234-43D929A17727}" type="presParOf" srcId="{8116EFD3-A41F-4BB6-8C5B-0BCD9DB19C12}" destId="{97D082BB-F108-4F44-A961-9F8C7D6B9319}" srcOrd="3" destOrd="0" presId="urn:microsoft.com/office/officeart/2005/8/layout/radial6"/>
    <dgm:cxn modelId="{77B7272E-B96D-4018-9123-BF7EB14F97FF}" type="presParOf" srcId="{8116EFD3-A41F-4BB6-8C5B-0BCD9DB19C12}" destId="{06E9FBD5-0400-400E-BA01-E66C34AC2C66}" srcOrd="4" destOrd="0" presId="urn:microsoft.com/office/officeart/2005/8/layout/radial6"/>
    <dgm:cxn modelId="{70C375A2-AF92-4461-828D-C4041E558FDD}" type="presParOf" srcId="{8116EFD3-A41F-4BB6-8C5B-0BCD9DB19C12}" destId="{73F6EF04-61A4-45B7-BDFC-49C18381AD2E}" srcOrd="5" destOrd="0" presId="urn:microsoft.com/office/officeart/2005/8/layout/radial6"/>
    <dgm:cxn modelId="{87875346-3A0B-4D06-9E91-4633B5CE44AC}" type="presParOf" srcId="{8116EFD3-A41F-4BB6-8C5B-0BCD9DB19C12}" destId="{3E4A8972-5CAC-47A1-8EC1-5A162AE350FE}" srcOrd="6" destOrd="0" presId="urn:microsoft.com/office/officeart/2005/8/layout/radial6"/>
    <dgm:cxn modelId="{96FAB967-AD86-4DE9-B9C3-747A76CF6EC8}" type="presParOf" srcId="{8116EFD3-A41F-4BB6-8C5B-0BCD9DB19C12}" destId="{EF230BD6-6DDA-45A5-AA99-D24F73A5A00D}" srcOrd="7" destOrd="0" presId="urn:microsoft.com/office/officeart/2005/8/layout/radial6"/>
    <dgm:cxn modelId="{110F590D-2EE7-4E5F-8CD0-09A4488D0AE1}" type="presParOf" srcId="{8116EFD3-A41F-4BB6-8C5B-0BCD9DB19C12}" destId="{50AF9E59-55A2-4BF7-818F-EABF9B0A0429}" srcOrd="8" destOrd="0" presId="urn:microsoft.com/office/officeart/2005/8/layout/radial6"/>
    <dgm:cxn modelId="{BCF1DA03-6E4E-4842-88CA-4D965B2387A4}" type="presParOf" srcId="{8116EFD3-A41F-4BB6-8C5B-0BCD9DB19C12}" destId="{8149D5CB-DCBA-438D-AB75-F8C7CB434C22}" srcOrd="9" destOrd="0" presId="urn:microsoft.com/office/officeart/2005/8/layout/radial6"/>
    <dgm:cxn modelId="{D70E82D4-A08E-44DA-9B39-E19FCBE7F110}" type="presParOf" srcId="{8116EFD3-A41F-4BB6-8C5B-0BCD9DB19C12}" destId="{2ABD310E-D7FA-406E-A618-012D16BDB822}" srcOrd="10" destOrd="0" presId="urn:microsoft.com/office/officeart/2005/8/layout/radial6"/>
    <dgm:cxn modelId="{F2614DBC-3B19-4051-9004-B6338766DDF6}" type="presParOf" srcId="{8116EFD3-A41F-4BB6-8C5B-0BCD9DB19C12}" destId="{D9F842CD-FA02-49ED-8C34-124107934674}" srcOrd="11" destOrd="0" presId="urn:microsoft.com/office/officeart/2005/8/layout/radial6"/>
    <dgm:cxn modelId="{023B55F0-E1AA-4873-8D2C-358CD57F8932}" type="presParOf" srcId="{8116EFD3-A41F-4BB6-8C5B-0BCD9DB19C12}" destId="{1C12EB70-AE53-4622-ACA9-E530EEB62EF8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AF30D99-27F3-49BF-BBFC-F1651C444C3D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41EE0A-1063-44CC-AEC4-9DE38FCCA127}">
      <dgm:prSet phldrT="[Text]"/>
      <dgm:spPr/>
      <dgm:t>
        <a:bodyPr/>
        <a:lstStyle/>
        <a:p>
          <a:r>
            <a:rPr lang="en-US" dirty="0" err="1"/>
            <a:t>Саркоидная</a:t>
          </a:r>
          <a:r>
            <a:rPr lang="en-US" dirty="0"/>
            <a:t> </a:t>
          </a:r>
          <a:r>
            <a:rPr lang="en-US" dirty="0" err="1"/>
            <a:t>гранул</a:t>
          </a:r>
          <a:r>
            <a:rPr lang="az-Latn-AZ" dirty="0"/>
            <a:t>ё</a:t>
          </a:r>
          <a:r>
            <a:rPr lang="en-US" dirty="0" err="1"/>
            <a:t>ма</a:t>
          </a:r>
          <a:endParaRPr lang="en-US" dirty="0"/>
        </a:p>
      </dgm:t>
    </dgm:pt>
    <dgm:pt modelId="{57DA6F7A-A7F8-4B67-A40A-E0B9348A0259}" type="parTrans" cxnId="{9F4279E4-CC29-4036-AD19-484761294F1A}">
      <dgm:prSet/>
      <dgm:spPr/>
      <dgm:t>
        <a:bodyPr/>
        <a:lstStyle/>
        <a:p>
          <a:endParaRPr lang="en-US"/>
        </a:p>
      </dgm:t>
    </dgm:pt>
    <dgm:pt modelId="{FBB82719-6353-4A9D-8B6F-11B043271A48}" type="sibTrans" cxnId="{9F4279E4-CC29-4036-AD19-484761294F1A}">
      <dgm:prSet/>
      <dgm:spPr/>
      <dgm:t>
        <a:bodyPr/>
        <a:lstStyle/>
        <a:p>
          <a:endParaRPr lang="en-US"/>
        </a:p>
      </dgm:t>
    </dgm:pt>
    <dgm:pt modelId="{198B1446-F5DA-4A51-ACCC-A1C8816A561C}">
      <dgm:prSet phldrT="[Text]"/>
      <dgm:spPr/>
      <dgm:t>
        <a:bodyPr/>
        <a:lstStyle/>
        <a:p>
          <a:r>
            <a:rPr lang="en-US" dirty="0" err="1"/>
            <a:t>Подколенная</a:t>
          </a:r>
          <a:r>
            <a:rPr lang="en-US" dirty="0"/>
            <a:t> киста (</a:t>
          </a:r>
          <a:r>
            <a:rPr lang="en-US" dirty="0" err="1"/>
            <a:t>Бейкера</a:t>
          </a:r>
          <a:r>
            <a:rPr lang="en-US" dirty="0"/>
            <a:t>)</a:t>
          </a:r>
        </a:p>
      </dgm:t>
    </dgm:pt>
    <dgm:pt modelId="{2BFE48AD-BD52-4724-85EF-781C63DB2E4A}" type="parTrans" cxnId="{8CD9151B-EA26-47BC-A334-5208ED9227ED}">
      <dgm:prSet/>
      <dgm:spPr/>
      <dgm:t>
        <a:bodyPr/>
        <a:lstStyle/>
        <a:p>
          <a:endParaRPr lang="en-US"/>
        </a:p>
      </dgm:t>
    </dgm:pt>
    <dgm:pt modelId="{D0A3878E-A268-4FF9-AB39-E5E603473ADA}" type="sibTrans" cxnId="{8CD9151B-EA26-47BC-A334-5208ED9227ED}">
      <dgm:prSet/>
      <dgm:spPr/>
      <dgm:t>
        <a:bodyPr/>
        <a:lstStyle/>
        <a:p>
          <a:endParaRPr lang="en-US"/>
        </a:p>
      </dgm:t>
    </dgm:pt>
    <dgm:pt modelId="{85C84ED4-0E50-4202-A962-136C2F0A72A8}">
      <dgm:prSet phldrT="[Text]"/>
      <dgm:spPr/>
      <dgm:t>
        <a:bodyPr/>
        <a:lstStyle/>
        <a:p>
          <a:r>
            <a:rPr lang="en-US" dirty="0" err="1"/>
            <a:t>Узелковый</a:t>
          </a:r>
          <a:r>
            <a:rPr lang="en-US" dirty="0"/>
            <a:t> </a:t>
          </a:r>
          <a:r>
            <a:rPr lang="en-US" dirty="0" err="1"/>
            <a:t>полиартериит</a:t>
          </a:r>
          <a:endParaRPr lang="en-US" dirty="0"/>
        </a:p>
      </dgm:t>
    </dgm:pt>
    <dgm:pt modelId="{CFFFE4C0-8A03-4D1E-89B3-3598FBF1A225}" type="parTrans" cxnId="{2CC7B0AD-2CE7-4C30-812E-303BAACBE27F}">
      <dgm:prSet/>
      <dgm:spPr/>
      <dgm:t>
        <a:bodyPr/>
        <a:lstStyle/>
        <a:p>
          <a:endParaRPr lang="en-US"/>
        </a:p>
      </dgm:t>
    </dgm:pt>
    <dgm:pt modelId="{87A49E15-C2C5-4B30-958F-E5189A47F063}" type="sibTrans" cxnId="{2CC7B0AD-2CE7-4C30-812E-303BAACBE27F}">
      <dgm:prSet/>
      <dgm:spPr/>
      <dgm:t>
        <a:bodyPr/>
        <a:lstStyle/>
        <a:p>
          <a:endParaRPr lang="en-US"/>
        </a:p>
      </dgm:t>
    </dgm:pt>
    <dgm:pt modelId="{FFFCFF47-93B3-4D0F-84A1-47A4DAAED273}">
      <dgm:prSet phldrT="[Text]"/>
      <dgm:spPr/>
      <dgm:t>
        <a:bodyPr/>
        <a:lstStyle/>
        <a:p>
          <a:r>
            <a:rPr lang="az-Latn-AZ" dirty="0"/>
            <a:t>С</a:t>
          </a:r>
          <a:r>
            <a:rPr lang="en-US" dirty="0" err="1"/>
            <a:t>аркома</a:t>
          </a:r>
          <a:r>
            <a:rPr lang="en-US" dirty="0"/>
            <a:t> Капоши</a:t>
          </a:r>
        </a:p>
      </dgm:t>
    </dgm:pt>
    <dgm:pt modelId="{DC06D9E8-1D0E-4B7B-8AA5-58315209AD62}" type="parTrans" cxnId="{FABCBD65-6841-4513-8D84-CE67869A9F5B}">
      <dgm:prSet/>
      <dgm:spPr/>
      <dgm:t>
        <a:bodyPr/>
        <a:lstStyle/>
        <a:p>
          <a:endParaRPr lang="en-US"/>
        </a:p>
      </dgm:t>
    </dgm:pt>
    <dgm:pt modelId="{0EEEFF92-55AE-42CE-ACA1-0E7700507A67}" type="sibTrans" cxnId="{FABCBD65-6841-4513-8D84-CE67869A9F5B}">
      <dgm:prSet/>
      <dgm:spPr/>
      <dgm:t>
        <a:bodyPr/>
        <a:lstStyle/>
        <a:p>
          <a:endParaRPr lang="en-US"/>
        </a:p>
      </dgm:t>
    </dgm:pt>
    <dgm:pt modelId="{65AD9528-DB77-4FBA-AE44-26D4C05E3CEA}">
      <dgm:prSet/>
      <dgm:spPr/>
      <dgm:t>
        <a:bodyPr/>
        <a:lstStyle/>
        <a:p>
          <a:r>
            <a:rPr lang="az-Latn-AZ"/>
            <a:t>Eritema nodosum</a:t>
          </a:r>
          <a:endParaRPr lang="en-US"/>
        </a:p>
      </dgm:t>
    </dgm:pt>
    <dgm:pt modelId="{82E3FA51-572E-4B5F-98DA-70E44DD2EFD2}" type="parTrans" cxnId="{9CA51CB3-6797-42E0-867D-D06F7E6B4A75}">
      <dgm:prSet/>
      <dgm:spPr/>
      <dgm:t>
        <a:bodyPr/>
        <a:lstStyle/>
        <a:p>
          <a:endParaRPr lang="en-US"/>
        </a:p>
      </dgm:t>
    </dgm:pt>
    <dgm:pt modelId="{865775EC-1FA2-4EF4-9CF6-5C82B201F84B}" type="sibTrans" cxnId="{9CA51CB3-6797-42E0-867D-D06F7E6B4A75}">
      <dgm:prSet/>
      <dgm:spPr/>
      <dgm:t>
        <a:bodyPr/>
        <a:lstStyle/>
        <a:p>
          <a:endParaRPr lang="en-US"/>
        </a:p>
      </dgm:t>
    </dgm:pt>
    <dgm:pt modelId="{8116EFD3-A41F-4BB6-8C5B-0BCD9DB19C12}" type="pres">
      <dgm:prSet presAssocID="{CAF30D99-27F3-49BF-BBFC-F1651C444C3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356C1A6-7DC6-4410-9D94-D85CBC915879}" type="pres">
      <dgm:prSet presAssocID="{CF41EE0A-1063-44CC-AEC4-9DE38FCCA127}" presName="centerShape" presStyleLbl="node0" presStyleIdx="0" presStyleCnt="1"/>
      <dgm:spPr/>
    </dgm:pt>
    <dgm:pt modelId="{2967E604-9C14-4099-A1C2-3E79AE0D0BD2}" type="pres">
      <dgm:prSet presAssocID="{198B1446-F5DA-4A51-ACCC-A1C8816A561C}" presName="node" presStyleLbl="node1" presStyleIdx="0" presStyleCnt="4">
        <dgm:presLayoutVars>
          <dgm:bulletEnabled val="1"/>
        </dgm:presLayoutVars>
      </dgm:prSet>
      <dgm:spPr/>
    </dgm:pt>
    <dgm:pt modelId="{DAF2C974-DF7E-46DF-93E3-F70A78C78401}" type="pres">
      <dgm:prSet presAssocID="{198B1446-F5DA-4A51-ACCC-A1C8816A561C}" presName="dummy" presStyleCnt="0"/>
      <dgm:spPr/>
    </dgm:pt>
    <dgm:pt modelId="{97D082BB-F108-4F44-A961-9F8C7D6B9319}" type="pres">
      <dgm:prSet presAssocID="{D0A3878E-A268-4FF9-AB39-E5E603473ADA}" presName="sibTrans" presStyleLbl="sibTrans2D1" presStyleIdx="0" presStyleCnt="4"/>
      <dgm:spPr/>
    </dgm:pt>
    <dgm:pt modelId="{06E9FBD5-0400-400E-BA01-E66C34AC2C66}" type="pres">
      <dgm:prSet presAssocID="{85C84ED4-0E50-4202-A962-136C2F0A72A8}" presName="node" presStyleLbl="node1" presStyleIdx="1" presStyleCnt="4">
        <dgm:presLayoutVars>
          <dgm:bulletEnabled val="1"/>
        </dgm:presLayoutVars>
      </dgm:prSet>
      <dgm:spPr/>
    </dgm:pt>
    <dgm:pt modelId="{73F6EF04-61A4-45B7-BDFC-49C18381AD2E}" type="pres">
      <dgm:prSet presAssocID="{85C84ED4-0E50-4202-A962-136C2F0A72A8}" presName="dummy" presStyleCnt="0"/>
      <dgm:spPr/>
    </dgm:pt>
    <dgm:pt modelId="{3E4A8972-5CAC-47A1-8EC1-5A162AE350FE}" type="pres">
      <dgm:prSet presAssocID="{87A49E15-C2C5-4B30-958F-E5189A47F063}" presName="sibTrans" presStyleLbl="sibTrans2D1" presStyleIdx="1" presStyleCnt="4"/>
      <dgm:spPr/>
    </dgm:pt>
    <dgm:pt modelId="{FAB7BD3E-2611-4108-82E4-737F81063CA2}" type="pres">
      <dgm:prSet presAssocID="{65AD9528-DB77-4FBA-AE44-26D4C05E3CEA}" presName="node" presStyleLbl="node1" presStyleIdx="2" presStyleCnt="4">
        <dgm:presLayoutVars>
          <dgm:bulletEnabled val="1"/>
        </dgm:presLayoutVars>
      </dgm:prSet>
      <dgm:spPr/>
    </dgm:pt>
    <dgm:pt modelId="{32AD2989-EAE6-428C-A624-80966A6677C1}" type="pres">
      <dgm:prSet presAssocID="{65AD9528-DB77-4FBA-AE44-26D4C05E3CEA}" presName="dummy" presStyleCnt="0"/>
      <dgm:spPr/>
    </dgm:pt>
    <dgm:pt modelId="{E84A8364-F79B-4AB0-B67C-576A63B24474}" type="pres">
      <dgm:prSet presAssocID="{865775EC-1FA2-4EF4-9CF6-5C82B201F84B}" presName="sibTrans" presStyleLbl="sibTrans2D1" presStyleIdx="2" presStyleCnt="4"/>
      <dgm:spPr/>
    </dgm:pt>
    <dgm:pt modelId="{2ABD310E-D7FA-406E-A618-012D16BDB822}" type="pres">
      <dgm:prSet presAssocID="{FFFCFF47-93B3-4D0F-84A1-47A4DAAED273}" presName="node" presStyleLbl="node1" presStyleIdx="3" presStyleCnt="4">
        <dgm:presLayoutVars>
          <dgm:bulletEnabled val="1"/>
        </dgm:presLayoutVars>
      </dgm:prSet>
      <dgm:spPr/>
    </dgm:pt>
    <dgm:pt modelId="{D9F842CD-FA02-49ED-8C34-124107934674}" type="pres">
      <dgm:prSet presAssocID="{FFFCFF47-93B3-4D0F-84A1-47A4DAAED273}" presName="dummy" presStyleCnt="0"/>
      <dgm:spPr/>
    </dgm:pt>
    <dgm:pt modelId="{1C12EB70-AE53-4622-ACA9-E530EEB62EF8}" type="pres">
      <dgm:prSet presAssocID="{0EEEFF92-55AE-42CE-ACA1-0E7700507A67}" presName="sibTrans" presStyleLbl="sibTrans2D1" presStyleIdx="3" presStyleCnt="4"/>
      <dgm:spPr/>
    </dgm:pt>
  </dgm:ptLst>
  <dgm:cxnLst>
    <dgm:cxn modelId="{8BAAF304-82E8-461C-AC0E-1EAC97888965}" type="presOf" srcId="{CF41EE0A-1063-44CC-AEC4-9DE38FCCA127}" destId="{2356C1A6-7DC6-4410-9D94-D85CBC915879}" srcOrd="0" destOrd="0" presId="urn:microsoft.com/office/officeart/2005/8/layout/radial6"/>
    <dgm:cxn modelId="{8CD9151B-EA26-47BC-A334-5208ED9227ED}" srcId="{CF41EE0A-1063-44CC-AEC4-9DE38FCCA127}" destId="{198B1446-F5DA-4A51-ACCC-A1C8816A561C}" srcOrd="0" destOrd="0" parTransId="{2BFE48AD-BD52-4724-85EF-781C63DB2E4A}" sibTransId="{D0A3878E-A268-4FF9-AB39-E5E603473ADA}"/>
    <dgm:cxn modelId="{E93B9E1C-81DF-4785-8D1C-A00CE3836E3B}" type="presOf" srcId="{865775EC-1FA2-4EF4-9CF6-5C82B201F84B}" destId="{E84A8364-F79B-4AB0-B67C-576A63B24474}" srcOrd="0" destOrd="0" presId="urn:microsoft.com/office/officeart/2005/8/layout/radial6"/>
    <dgm:cxn modelId="{FABCBD65-6841-4513-8D84-CE67869A9F5B}" srcId="{CF41EE0A-1063-44CC-AEC4-9DE38FCCA127}" destId="{FFFCFF47-93B3-4D0F-84A1-47A4DAAED273}" srcOrd="3" destOrd="0" parTransId="{DC06D9E8-1D0E-4B7B-8AA5-58315209AD62}" sibTransId="{0EEEFF92-55AE-42CE-ACA1-0E7700507A67}"/>
    <dgm:cxn modelId="{9F3BBC51-368F-4F71-9A1B-670EC98D0975}" type="presOf" srcId="{65AD9528-DB77-4FBA-AE44-26D4C05E3CEA}" destId="{FAB7BD3E-2611-4108-82E4-737F81063CA2}" srcOrd="0" destOrd="0" presId="urn:microsoft.com/office/officeart/2005/8/layout/radial6"/>
    <dgm:cxn modelId="{389A0F89-F65C-49B3-A7AF-33D6856ED37F}" type="presOf" srcId="{CAF30D99-27F3-49BF-BBFC-F1651C444C3D}" destId="{8116EFD3-A41F-4BB6-8C5B-0BCD9DB19C12}" srcOrd="0" destOrd="0" presId="urn:microsoft.com/office/officeart/2005/8/layout/radial6"/>
    <dgm:cxn modelId="{03F27389-AF5C-48FD-B8E1-D4C1B172CA97}" type="presOf" srcId="{87A49E15-C2C5-4B30-958F-E5189A47F063}" destId="{3E4A8972-5CAC-47A1-8EC1-5A162AE350FE}" srcOrd="0" destOrd="0" presId="urn:microsoft.com/office/officeart/2005/8/layout/radial6"/>
    <dgm:cxn modelId="{A8449598-CB2D-4364-ACC1-DBCF9FF519FD}" type="presOf" srcId="{D0A3878E-A268-4FF9-AB39-E5E603473ADA}" destId="{97D082BB-F108-4F44-A961-9F8C7D6B9319}" srcOrd="0" destOrd="0" presId="urn:microsoft.com/office/officeart/2005/8/layout/radial6"/>
    <dgm:cxn modelId="{7DF1F4A2-01B8-4488-940E-F92F72121081}" type="presOf" srcId="{198B1446-F5DA-4A51-ACCC-A1C8816A561C}" destId="{2967E604-9C14-4099-A1C2-3E79AE0D0BD2}" srcOrd="0" destOrd="0" presId="urn:microsoft.com/office/officeart/2005/8/layout/radial6"/>
    <dgm:cxn modelId="{2CC7B0AD-2CE7-4C30-812E-303BAACBE27F}" srcId="{CF41EE0A-1063-44CC-AEC4-9DE38FCCA127}" destId="{85C84ED4-0E50-4202-A962-136C2F0A72A8}" srcOrd="1" destOrd="0" parTransId="{CFFFE4C0-8A03-4D1E-89B3-3598FBF1A225}" sibTransId="{87A49E15-C2C5-4B30-958F-E5189A47F063}"/>
    <dgm:cxn modelId="{9CA51CB3-6797-42E0-867D-D06F7E6B4A75}" srcId="{CF41EE0A-1063-44CC-AEC4-9DE38FCCA127}" destId="{65AD9528-DB77-4FBA-AE44-26D4C05E3CEA}" srcOrd="2" destOrd="0" parTransId="{82E3FA51-572E-4B5F-98DA-70E44DD2EFD2}" sibTransId="{865775EC-1FA2-4EF4-9CF6-5C82B201F84B}"/>
    <dgm:cxn modelId="{44421FC2-230E-46F8-98F8-1D43A74BF215}" type="presOf" srcId="{0EEEFF92-55AE-42CE-ACA1-0E7700507A67}" destId="{1C12EB70-AE53-4622-ACA9-E530EEB62EF8}" srcOrd="0" destOrd="0" presId="urn:microsoft.com/office/officeart/2005/8/layout/radial6"/>
    <dgm:cxn modelId="{964440DE-0332-41BE-9D30-7A0AC4B50BC8}" type="presOf" srcId="{85C84ED4-0E50-4202-A962-136C2F0A72A8}" destId="{06E9FBD5-0400-400E-BA01-E66C34AC2C66}" srcOrd="0" destOrd="0" presId="urn:microsoft.com/office/officeart/2005/8/layout/radial6"/>
    <dgm:cxn modelId="{9F4279E4-CC29-4036-AD19-484761294F1A}" srcId="{CAF30D99-27F3-49BF-BBFC-F1651C444C3D}" destId="{CF41EE0A-1063-44CC-AEC4-9DE38FCCA127}" srcOrd="0" destOrd="0" parTransId="{57DA6F7A-A7F8-4B67-A40A-E0B9348A0259}" sibTransId="{FBB82719-6353-4A9D-8B6F-11B043271A48}"/>
    <dgm:cxn modelId="{B8B541ED-D7D1-458E-9A34-A98A651C1F9F}" type="presOf" srcId="{FFFCFF47-93B3-4D0F-84A1-47A4DAAED273}" destId="{2ABD310E-D7FA-406E-A618-012D16BDB822}" srcOrd="0" destOrd="0" presId="urn:microsoft.com/office/officeart/2005/8/layout/radial6"/>
    <dgm:cxn modelId="{BF6E8E56-6D5B-4122-9C4E-083BA4D16B34}" type="presParOf" srcId="{8116EFD3-A41F-4BB6-8C5B-0BCD9DB19C12}" destId="{2356C1A6-7DC6-4410-9D94-D85CBC915879}" srcOrd="0" destOrd="0" presId="urn:microsoft.com/office/officeart/2005/8/layout/radial6"/>
    <dgm:cxn modelId="{26809C9E-05DE-4BF4-B73F-27FF180753D5}" type="presParOf" srcId="{8116EFD3-A41F-4BB6-8C5B-0BCD9DB19C12}" destId="{2967E604-9C14-4099-A1C2-3E79AE0D0BD2}" srcOrd="1" destOrd="0" presId="urn:microsoft.com/office/officeart/2005/8/layout/radial6"/>
    <dgm:cxn modelId="{544A6E4B-75CA-4C8B-B15B-9E4771C14C98}" type="presParOf" srcId="{8116EFD3-A41F-4BB6-8C5B-0BCD9DB19C12}" destId="{DAF2C974-DF7E-46DF-93E3-F70A78C78401}" srcOrd="2" destOrd="0" presId="urn:microsoft.com/office/officeart/2005/8/layout/radial6"/>
    <dgm:cxn modelId="{F562E311-584E-4277-8234-43D929A17727}" type="presParOf" srcId="{8116EFD3-A41F-4BB6-8C5B-0BCD9DB19C12}" destId="{97D082BB-F108-4F44-A961-9F8C7D6B9319}" srcOrd="3" destOrd="0" presId="urn:microsoft.com/office/officeart/2005/8/layout/radial6"/>
    <dgm:cxn modelId="{77B7272E-B96D-4018-9123-BF7EB14F97FF}" type="presParOf" srcId="{8116EFD3-A41F-4BB6-8C5B-0BCD9DB19C12}" destId="{06E9FBD5-0400-400E-BA01-E66C34AC2C66}" srcOrd="4" destOrd="0" presId="urn:microsoft.com/office/officeart/2005/8/layout/radial6"/>
    <dgm:cxn modelId="{70C375A2-AF92-4461-828D-C4041E558FDD}" type="presParOf" srcId="{8116EFD3-A41F-4BB6-8C5B-0BCD9DB19C12}" destId="{73F6EF04-61A4-45B7-BDFC-49C18381AD2E}" srcOrd="5" destOrd="0" presId="urn:microsoft.com/office/officeart/2005/8/layout/radial6"/>
    <dgm:cxn modelId="{87875346-3A0B-4D06-9E91-4633B5CE44AC}" type="presParOf" srcId="{8116EFD3-A41F-4BB6-8C5B-0BCD9DB19C12}" destId="{3E4A8972-5CAC-47A1-8EC1-5A162AE350FE}" srcOrd="6" destOrd="0" presId="urn:microsoft.com/office/officeart/2005/8/layout/radial6"/>
    <dgm:cxn modelId="{E8B9AFF2-DDFA-4742-89E5-BC45EE6E6E82}" type="presParOf" srcId="{8116EFD3-A41F-4BB6-8C5B-0BCD9DB19C12}" destId="{FAB7BD3E-2611-4108-82E4-737F81063CA2}" srcOrd="7" destOrd="0" presId="urn:microsoft.com/office/officeart/2005/8/layout/radial6"/>
    <dgm:cxn modelId="{3BA86196-647B-4436-AFBA-AA74771C8AB4}" type="presParOf" srcId="{8116EFD3-A41F-4BB6-8C5B-0BCD9DB19C12}" destId="{32AD2989-EAE6-428C-A624-80966A6677C1}" srcOrd="8" destOrd="0" presId="urn:microsoft.com/office/officeart/2005/8/layout/radial6"/>
    <dgm:cxn modelId="{89F425BF-E03D-4CB4-9A9E-26C59AC20CB9}" type="presParOf" srcId="{8116EFD3-A41F-4BB6-8C5B-0BCD9DB19C12}" destId="{E84A8364-F79B-4AB0-B67C-576A63B24474}" srcOrd="9" destOrd="0" presId="urn:microsoft.com/office/officeart/2005/8/layout/radial6"/>
    <dgm:cxn modelId="{D70E82D4-A08E-44DA-9B39-E19FCBE7F110}" type="presParOf" srcId="{8116EFD3-A41F-4BB6-8C5B-0BCD9DB19C12}" destId="{2ABD310E-D7FA-406E-A618-012D16BDB822}" srcOrd="10" destOrd="0" presId="urn:microsoft.com/office/officeart/2005/8/layout/radial6"/>
    <dgm:cxn modelId="{F2614DBC-3B19-4051-9004-B6338766DDF6}" type="presParOf" srcId="{8116EFD3-A41F-4BB6-8C5B-0BCD9DB19C12}" destId="{D9F842CD-FA02-49ED-8C34-124107934674}" srcOrd="11" destOrd="0" presId="urn:microsoft.com/office/officeart/2005/8/layout/radial6"/>
    <dgm:cxn modelId="{023B55F0-E1AA-4873-8D2C-358CD57F8932}" type="presParOf" srcId="{8116EFD3-A41F-4BB6-8C5B-0BCD9DB19C12}" destId="{1C12EB70-AE53-4622-ACA9-E530EEB62EF8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CF8DE7B-FFFB-4243-807F-D7C35B9E5143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DBCE442C-F665-4A04-9F5E-38A76727CA5E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Отсутствие венозного тромба при визуализации</a:t>
          </a:r>
          <a:endParaRPr lang="en-US" dirty="0">
            <a:solidFill>
              <a:schemeClr val="bg1"/>
            </a:solidFill>
          </a:endParaRPr>
        </a:p>
      </dgm:t>
    </dgm:pt>
    <dgm:pt modelId="{39988253-AE91-4BE2-9462-AE905382501B}" type="parTrans" cxnId="{C1EF3C22-976E-4904-B93A-085FA417CC15}">
      <dgm:prSet/>
      <dgm:spPr/>
      <dgm:t>
        <a:bodyPr/>
        <a:lstStyle/>
        <a:p>
          <a:endParaRPr lang="en-US"/>
        </a:p>
      </dgm:t>
    </dgm:pt>
    <dgm:pt modelId="{303D6C6E-7561-47E0-B331-BAEE69C1EE40}" type="sibTrans" cxnId="{C1EF3C22-976E-4904-B93A-085FA417CC15}">
      <dgm:prSet/>
      <dgm:spPr/>
      <dgm:t>
        <a:bodyPr/>
        <a:lstStyle/>
        <a:p>
          <a:endParaRPr lang="en-US"/>
        </a:p>
      </dgm:t>
    </dgm:pt>
    <dgm:pt modelId="{5B0DDE41-26BA-4D0F-A49C-A19573BACF29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О</a:t>
          </a:r>
          <a:r>
            <a:rPr lang="az-Latn-AZ" dirty="0"/>
            <a:t>трицательный результат анализа крови на D-димер</a:t>
          </a:r>
          <a:endParaRPr lang="en-US" dirty="0">
            <a:solidFill>
              <a:schemeClr val="bg1"/>
            </a:solidFill>
          </a:endParaRPr>
        </a:p>
      </dgm:t>
    </dgm:pt>
    <dgm:pt modelId="{67C69CC1-2E4F-4F1A-A387-9DF1367148D8}" type="parTrans" cxnId="{75A108BD-F873-482C-ABBA-6E41BE44939E}">
      <dgm:prSet/>
      <dgm:spPr/>
      <dgm:t>
        <a:bodyPr/>
        <a:lstStyle/>
        <a:p>
          <a:endParaRPr lang="en-US"/>
        </a:p>
      </dgm:t>
    </dgm:pt>
    <dgm:pt modelId="{450FC7C0-27FA-40BB-9062-DC9D42F6533C}" type="sibTrans" cxnId="{75A108BD-F873-482C-ABBA-6E41BE44939E}">
      <dgm:prSet/>
      <dgm:spPr/>
      <dgm:t>
        <a:bodyPr/>
        <a:lstStyle/>
        <a:p>
          <a:endParaRPr lang="en-US"/>
        </a:p>
      </dgm:t>
    </dgm:pt>
    <dgm:pt modelId="{7FCB69CD-43C5-4488-9E95-82614A26CC97}" type="pres">
      <dgm:prSet presAssocID="{2CF8DE7B-FFFB-4243-807F-D7C35B9E5143}" presName="Name0" presStyleCnt="0">
        <dgm:presLayoutVars>
          <dgm:chMax val="7"/>
          <dgm:dir/>
          <dgm:resizeHandles val="exact"/>
        </dgm:presLayoutVars>
      </dgm:prSet>
      <dgm:spPr/>
    </dgm:pt>
    <dgm:pt modelId="{A5D0F3EB-310E-417A-B4DE-F2238FDCE1D1}" type="pres">
      <dgm:prSet presAssocID="{2CF8DE7B-FFFB-4243-807F-D7C35B9E5143}" presName="ellipse1" presStyleLbl="vennNode1" presStyleIdx="0" presStyleCnt="2">
        <dgm:presLayoutVars>
          <dgm:bulletEnabled val="1"/>
        </dgm:presLayoutVars>
      </dgm:prSet>
      <dgm:spPr/>
    </dgm:pt>
    <dgm:pt modelId="{1120C367-FC10-4E45-9F1E-1C2ABCFE24C5}" type="pres">
      <dgm:prSet presAssocID="{2CF8DE7B-FFFB-4243-807F-D7C35B9E5143}" presName="ellipse2" presStyleLbl="vennNode1" presStyleIdx="1" presStyleCnt="2" custLinFactNeighborX="3554" custLinFactNeighborY="7233">
        <dgm:presLayoutVars>
          <dgm:bulletEnabled val="1"/>
        </dgm:presLayoutVars>
      </dgm:prSet>
      <dgm:spPr/>
    </dgm:pt>
  </dgm:ptLst>
  <dgm:cxnLst>
    <dgm:cxn modelId="{A4629805-4DDC-40E1-8001-D78EEB5947A0}" type="presOf" srcId="{2CF8DE7B-FFFB-4243-807F-D7C35B9E5143}" destId="{7FCB69CD-43C5-4488-9E95-82614A26CC97}" srcOrd="0" destOrd="0" presId="urn:microsoft.com/office/officeart/2005/8/layout/rings+Icon"/>
    <dgm:cxn modelId="{C1EF3C22-976E-4904-B93A-085FA417CC15}" srcId="{2CF8DE7B-FFFB-4243-807F-D7C35B9E5143}" destId="{DBCE442C-F665-4A04-9F5E-38A76727CA5E}" srcOrd="0" destOrd="0" parTransId="{39988253-AE91-4BE2-9462-AE905382501B}" sibTransId="{303D6C6E-7561-47E0-B331-BAEE69C1EE40}"/>
    <dgm:cxn modelId="{9924F153-F049-45AB-BF21-02D9AF19CEAF}" type="presOf" srcId="{5B0DDE41-26BA-4D0F-A49C-A19573BACF29}" destId="{1120C367-FC10-4E45-9F1E-1C2ABCFE24C5}" srcOrd="0" destOrd="0" presId="urn:microsoft.com/office/officeart/2005/8/layout/rings+Icon"/>
    <dgm:cxn modelId="{AEA36294-3DC7-4368-9E2C-0AC3ECF17ED8}" type="presOf" srcId="{DBCE442C-F665-4A04-9F5E-38A76727CA5E}" destId="{A5D0F3EB-310E-417A-B4DE-F2238FDCE1D1}" srcOrd="0" destOrd="0" presId="urn:microsoft.com/office/officeart/2005/8/layout/rings+Icon"/>
    <dgm:cxn modelId="{75A108BD-F873-482C-ABBA-6E41BE44939E}" srcId="{2CF8DE7B-FFFB-4243-807F-D7C35B9E5143}" destId="{5B0DDE41-26BA-4D0F-A49C-A19573BACF29}" srcOrd="1" destOrd="0" parTransId="{67C69CC1-2E4F-4F1A-A387-9DF1367148D8}" sibTransId="{450FC7C0-27FA-40BB-9062-DC9D42F6533C}"/>
    <dgm:cxn modelId="{B7E6DC15-CFC7-42BE-A4D3-1DE725606035}" type="presParOf" srcId="{7FCB69CD-43C5-4488-9E95-82614A26CC97}" destId="{A5D0F3EB-310E-417A-B4DE-F2238FDCE1D1}" srcOrd="0" destOrd="0" presId="urn:microsoft.com/office/officeart/2005/8/layout/rings+Icon"/>
    <dgm:cxn modelId="{A53C1714-311B-4C97-92A5-4AC816A07375}" type="presParOf" srcId="{7FCB69CD-43C5-4488-9E95-82614A26CC97}" destId="{1120C367-FC10-4E45-9F1E-1C2ABCFE24C5}" srcOrd="1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D54B54C-CB3A-4FDC-8AED-2974249DB94B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641F6EF-0CEA-4D65-8605-ECFC2774D61C}">
      <dgm:prSet phldrT="[Text]"/>
      <dgm:spPr/>
      <dgm:t>
        <a:bodyPr/>
        <a:lstStyle/>
        <a:p>
          <a:r>
            <a:rPr lang="az-Latn-AZ" dirty="0"/>
            <a:t>Клинические формы определяются клинически и</a:t>
          </a:r>
          <a:r>
            <a:rPr lang="ru-RU" dirty="0"/>
            <a:t> с помощью Д</a:t>
          </a:r>
          <a:r>
            <a:rPr lang="az-Latn-AZ" dirty="0"/>
            <a:t>УС. </a:t>
          </a:r>
          <a:endParaRPr lang="en-US" dirty="0"/>
        </a:p>
      </dgm:t>
    </dgm:pt>
    <dgm:pt modelId="{99C12E2B-436A-44F2-B01A-1A625365A3F1}" type="parTrans" cxnId="{3097CE9A-F01D-4BC2-BE24-EA8583D7F35E}">
      <dgm:prSet/>
      <dgm:spPr/>
      <dgm:t>
        <a:bodyPr/>
        <a:lstStyle/>
        <a:p>
          <a:endParaRPr lang="en-US"/>
        </a:p>
      </dgm:t>
    </dgm:pt>
    <dgm:pt modelId="{BAFB1119-B515-4149-8274-D42D590E03BB}" type="sibTrans" cxnId="{3097CE9A-F01D-4BC2-BE24-EA8583D7F35E}">
      <dgm:prSet/>
      <dgm:spPr/>
      <dgm:t>
        <a:bodyPr/>
        <a:lstStyle/>
        <a:p>
          <a:endParaRPr lang="en-US"/>
        </a:p>
      </dgm:t>
    </dgm:pt>
    <dgm:pt modelId="{264DBFE4-C148-4B58-8210-C8E434FFB7E5}">
      <dgm:prSet phldrT="[Text]"/>
      <dgm:spPr/>
      <dgm:t>
        <a:bodyPr/>
        <a:lstStyle/>
        <a:p>
          <a:r>
            <a:rPr lang="ru-RU" dirty="0"/>
            <a:t>Д</a:t>
          </a:r>
          <a:r>
            <a:rPr lang="az-Latn-AZ" dirty="0"/>
            <a:t>ля выявления осложнений </a:t>
          </a:r>
          <a:r>
            <a:rPr lang="ru-RU" dirty="0"/>
            <a:t>п</a:t>
          </a:r>
          <a:r>
            <a:rPr lang="az-Latn-AZ" dirty="0"/>
            <a:t>омимо клинических </a:t>
          </a:r>
          <a:r>
            <a:rPr lang="ru-RU" dirty="0"/>
            <a:t>обследований </a:t>
          </a:r>
          <a:r>
            <a:rPr lang="az-Latn-AZ" dirty="0"/>
            <a:t>и </a:t>
          </a:r>
          <a:r>
            <a:rPr lang="ru-RU" dirty="0"/>
            <a:t>Д</a:t>
          </a:r>
          <a:r>
            <a:rPr lang="az-Latn-AZ" dirty="0"/>
            <a:t>У</a:t>
          </a:r>
          <a:r>
            <a:rPr lang="ru-RU" dirty="0"/>
            <a:t>С</a:t>
          </a:r>
          <a:r>
            <a:rPr lang="az-Latn-AZ" dirty="0"/>
            <a:t> проводят КТ и другие исследования. </a:t>
          </a:r>
          <a:endParaRPr lang="en-US" dirty="0"/>
        </a:p>
      </dgm:t>
    </dgm:pt>
    <dgm:pt modelId="{A8ED9239-B800-4E04-9800-25B9362DE5A6}" type="parTrans" cxnId="{35199A8F-2128-4C48-9A82-D2ED6640A950}">
      <dgm:prSet/>
      <dgm:spPr/>
      <dgm:t>
        <a:bodyPr/>
        <a:lstStyle/>
        <a:p>
          <a:endParaRPr lang="en-US"/>
        </a:p>
      </dgm:t>
    </dgm:pt>
    <dgm:pt modelId="{777A7ECA-6F67-4C0E-9775-E125ECE622DA}" type="sibTrans" cxnId="{35199A8F-2128-4C48-9A82-D2ED6640A950}">
      <dgm:prSet/>
      <dgm:spPr/>
      <dgm:t>
        <a:bodyPr/>
        <a:lstStyle/>
        <a:p>
          <a:endParaRPr lang="en-US"/>
        </a:p>
      </dgm:t>
    </dgm:pt>
    <dgm:pt modelId="{074F0CF6-9935-44BA-AD98-0936BB0379C8}" type="pres">
      <dgm:prSet presAssocID="{1D54B54C-CB3A-4FDC-8AED-2974249DB94B}" presName="compositeShape" presStyleCnt="0">
        <dgm:presLayoutVars>
          <dgm:chMax val="2"/>
          <dgm:dir/>
          <dgm:resizeHandles val="exact"/>
        </dgm:presLayoutVars>
      </dgm:prSet>
      <dgm:spPr/>
    </dgm:pt>
    <dgm:pt modelId="{A2B56E1F-5BCF-4F72-A973-6BB24B2F5B4D}" type="pres">
      <dgm:prSet presAssocID="{1D54B54C-CB3A-4FDC-8AED-2974249DB94B}" presName="ribbon" presStyleLbl="node1" presStyleIdx="0" presStyleCnt="1" custLinFactNeighborY="14286"/>
      <dgm:spPr/>
    </dgm:pt>
    <dgm:pt modelId="{8BA8374A-FE7A-4A15-9091-98103AE3A4BC}" type="pres">
      <dgm:prSet presAssocID="{1D54B54C-CB3A-4FDC-8AED-2974249DB94B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516DE991-AC03-4848-B7EE-5C628EE0CD5C}" type="pres">
      <dgm:prSet presAssocID="{1D54B54C-CB3A-4FDC-8AED-2974249DB94B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73B1511-C2EB-431C-832E-94EA5452EA4C}" type="presOf" srcId="{264DBFE4-C148-4B58-8210-C8E434FFB7E5}" destId="{516DE991-AC03-4848-B7EE-5C628EE0CD5C}" srcOrd="0" destOrd="0" presId="urn:microsoft.com/office/officeart/2005/8/layout/arrow6"/>
    <dgm:cxn modelId="{4A437227-3FD7-4069-8ACD-7D6043589D8D}" type="presOf" srcId="{1D54B54C-CB3A-4FDC-8AED-2974249DB94B}" destId="{074F0CF6-9935-44BA-AD98-0936BB0379C8}" srcOrd="0" destOrd="0" presId="urn:microsoft.com/office/officeart/2005/8/layout/arrow6"/>
    <dgm:cxn modelId="{35199A8F-2128-4C48-9A82-D2ED6640A950}" srcId="{1D54B54C-CB3A-4FDC-8AED-2974249DB94B}" destId="{264DBFE4-C148-4B58-8210-C8E434FFB7E5}" srcOrd="1" destOrd="0" parTransId="{A8ED9239-B800-4E04-9800-25B9362DE5A6}" sibTransId="{777A7ECA-6F67-4C0E-9775-E125ECE622DA}"/>
    <dgm:cxn modelId="{0E14A396-3AEF-4357-B6A9-805EFC350510}" type="presOf" srcId="{E641F6EF-0CEA-4D65-8605-ECFC2774D61C}" destId="{8BA8374A-FE7A-4A15-9091-98103AE3A4BC}" srcOrd="0" destOrd="0" presId="urn:microsoft.com/office/officeart/2005/8/layout/arrow6"/>
    <dgm:cxn modelId="{3097CE9A-F01D-4BC2-BE24-EA8583D7F35E}" srcId="{1D54B54C-CB3A-4FDC-8AED-2974249DB94B}" destId="{E641F6EF-0CEA-4D65-8605-ECFC2774D61C}" srcOrd="0" destOrd="0" parTransId="{99C12E2B-436A-44F2-B01A-1A625365A3F1}" sibTransId="{BAFB1119-B515-4149-8274-D42D590E03BB}"/>
    <dgm:cxn modelId="{29BFC17E-737D-452B-891D-1F74903F3240}" type="presParOf" srcId="{074F0CF6-9935-44BA-AD98-0936BB0379C8}" destId="{A2B56E1F-5BCF-4F72-A973-6BB24B2F5B4D}" srcOrd="0" destOrd="0" presId="urn:microsoft.com/office/officeart/2005/8/layout/arrow6"/>
    <dgm:cxn modelId="{18530F31-90EE-4C36-A326-D750C19DBCBF}" type="presParOf" srcId="{074F0CF6-9935-44BA-AD98-0936BB0379C8}" destId="{8BA8374A-FE7A-4A15-9091-98103AE3A4BC}" srcOrd="1" destOrd="0" presId="urn:microsoft.com/office/officeart/2005/8/layout/arrow6"/>
    <dgm:cxn modelId="{4DA5CC52-8830-40FD-8C0B-CAE9091775B0}" type="presParOf" srcId="{074F0CF6-9935-44BA-AD98-0936BB0379C8}" destId="{516DE991-AC03-4848-B7EE-5C628EE0CD5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29989AF-B65A-4AAC-84E3-BE7A99C0A64B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3AC229-28C6-440A-97D4-E2E04EAE5C41}">
      <dgm:prSet phldrT="[Text]" custT="1"/>
      <dgm:spPr/>
      <dgm:t>
        <a:bodyPr/>
        <a:lstStyle/>
        <a:p>
          <a:r>
            <a:rPr lang="ru-RU" sz="1600" dirty="0"/>
            <a:t>Хирургическое лечение проводится </a:t>
          </a:r>
          <a:r>
            <a:rPr lang="az-Latn-AZ" sz="1600" dirty="0"/>
            <a:t>в редких случаях, обычно для профилактики и лечения осложнений при наличии следующих показаний</a:t>
          </a:r>
          <a:endParaRPr lang="en-US" sz="1600" b="0" dirty="0"/>
        </a:p>
      </dgm:t>
    </dgm:pt>
    <dgm:pt modelId="{B7B6FA09-ACD6-4E81-A548-BDB4B3F7E4FD}" type="parTrans" cxnId="{D3F7CC20-FA1E-4597-A6D0-296FACD90F73}">
      <dgm:prSet/>
      <dgm:spPr/>
      <dgm:t>
        <a:bodyPr/>
        <a:lstStyle/>
        <a:p>
          <a:endParaRPr lang="en-US"/>
        </a:p>
      </dgm:t>
    </dgm:pt>
    <dgm:pt modelId="{C122C14B-6FC8-4BBB-BDEE-5E7C539F6409}" type="sibTrans" cxnId="{D3F7CC20-FA1E-4597-A6D0-296FACD90F73}">
      <dgm:prSet/>
      <dgm:spPr/>
      <dgm:t>
        <a:bodyPr/>
        <a:lstStyle/>
        <a:p>
          <a:endParaRPr lang="en-US"/>
        </a:p>
      </dgm:t>
    </dgm:pt>
    <dgm:pt modelId="{2FDA6D2F-89AA-4999-A846-407B5AD67E09}" type="asst">
      <dgm:prSet phldrT="[Text]" custT="1"/>
      <dgm:spPr/>
      <dgm:t>
        <a:bodyPr/>
        <a:lstStyle/>
        <a:p>
          <a:r>
            <a:rPr lang="az-Latn-AZ" sz="1600" dirty="0"/>
            <a:t>Гнойный тромбофлебит – дренирование гноя</a:t>
          </a:r>
          <a:endParaRPr lang="en-US" sz="1600" dirty="0"/>
        </a:p>
      </dgm:t>
    </dgm:pt>
    <dgm:pt modelId="{51209FDB-3720-4DDF-AFD1-0313453F4C4F}" type="parTrans" cxnId="{840D7EAF-F25C-482F-A76A-7DC9C5DF0F28}">
      <dgm:prSet/>
      <dgm:spPr/>
      <dgm:t>
        <a:bodyPr/>
        <a:lstStyle/>
        <a:p>
          <a:endParaRPr lang="en-US"/>
        </a:p>
      </dgm:t>
    </dgm:pt>
    <dgm:pt modelId="{5E158CA9-9C23-456D-90DB-08274CCF3869}" type="sibTrans" cxnId="{840D7EAF-F25C-482F-A76A-7DC9C5DF0F28}">
      <dgm:prSet/>
      <dgm:spPr/>
      <dgm:t>
        <a:bodyPr/>
        <a:lstStyle/>
        <a:p>
          <a:endParaRPr lang="en-US"/>
        </a:p>
      </dgm:t>
    </dgm:pt>
    <dgm:pt modelId="{2CCC5246-8D6C-454C-86DE-60EE7A221F01}">
      <dgm:prSet phldrT="[Text]" custT="1"/>
      <dgm:spPr/>
      <dgm:t>
        <a:bodyPr/>
        <a:lstStyle/>
        <a:p>
          <a:r>
            <a:rPr lang="az-Latn-AZ" sz="1400" dirty="0"/>
            <a:t>При наличии противопоказаний к антикоагулянтной терапии при поверхностном тромбозе – проксимальное лигирование магистральной вены, лигирование перфорантных вен, венэктомия</a:t>
          </a:r>
          <a:endParaRPr lang="en-US" sz="1200" dirty="0"/>
        </a:p>
      </dgm:t>
    </dgm:pt>
    <dgm:pt modelId="{3BB1116C-8A2C-405B-BB4A-DBA8E3E70789}" type="parTrans" cxnId="{CD8BD686-D424-4094-B8A4-A2D373AB6B55}">
      <dgm:prSet/>
      <dgm:spPr/>
      <dgm:t>
        <a:bodyPr/>
        <a:lstStyle/>
        <a:p>
          <a:endParaRPr lang="en-US"/>
        </a:p>
      </dgm:t>
    </dgm:pt>
    <dgm:pt modelId="{998DBCBA-32EE-479F-9D0A-169470847730}" type="sibTrans" cxnId="{CD8BD686-D424-4094-B8A4-A2D373AB6B55}">
      <dgm:prSet/>
      <dgm:spPr/>
      <dgm:t>
        <a:bodyPr/>
        <a:lstStyle/>
        <a:p>
          <a:endParaRPr lang="en-US"/>
        </a:p>
      </dgm:t>
    </dgm:pt>
    <dgm:pt modelId="{067A0491-E416-44C5-B4BB-0FBCD4C78BA7}">
      <dgm:prSet phldrT="[Text]" custT="1"/>
      <dgm:spPr/>
      <dgm:t>
        <a:bodyPr/>
        <a:lstStyle/>
        <a:p>
          <a:r>
            <a:rPr lang="az-Latn-AZ" sz="1600" dirty="0"/>
            <a:t>В случаях, когда не поддаётся консервативному лечению, проводятся хирургическая тромбэктомия, венэктомия</a:t>
          </a:r>
          <a:endParaRPr lang="en-US" sz="1300" dirty="0"/>
        </a:p>
      </dgm:t>
    </dgm:pt>
    <dgm:pt modelId="{8766F937-CB4E-4E24-A334-2D8E9C86F20B}" type="parTrans" cxnId="{1A2F7604-BEEC-4F12-9FEE-41402D9CAB1F}">
      <dgm:prSet/>
      <dgm:spPr/>
      <dgm:t>
        <a:bodyPr/>
        <a:lstStyle/>
        <a:p>
          <a:endParaRPr lang="en-US"/>
        </a:p>
      </dgm:t>
    </dgm:pt>
    <dgm:pt modelId="{157754D7-5222-435A-86C8-81BD1DFEF2EA}" type="sibTrans" cxnId="{1A2F7604-BEEC-4F12-9FEE-41402D9CAB1F}">
      <dgm:prSet/>
      <dgm:spPr/>
      <dgm:t>
        <a:bodyPr/>
        <a:lstStyle/>
        <a:p>
          <a:endParaRPr lang="en-US"/>
        </a:p>
      </dgm:t>
    </dgm:pt>
    <dgm:pt modelId="{F6B40C79-E009-4D59-9B6D-39FBBD82B413}">
      <dgm:prSet phldrT="[Text]" custT="1"/>
      <dgm:spPr/>
      <dgm:t>
        <a:bodyPr/>
        <a:lstStyle/>
        <a:p>
          <a:r>
            <a:rPr lang="az-Latn-AZ" sz="1600" dirty="0"/>
            <a:t>Вмешательства в варикозно расширенные вены после стихания острой фазы</a:t>
          </a:r>
          <a:endParaRPr lang="en-US" sz="1600" dirty="0"/>
        </a:p>
      </dgm:t>
    </dgm:pt>
    <dgm:pt modelId="{29DE7830-D62F-488D-A8A7-A8B885D2B9D2}" type="parTrans" cxnId="{CA985BBB-22CA-40E9-813A-869B255FB98A}">
      <dgm:prSet/>
      <dgm:spPr/>
      <dgm:t>
        <a:bodyPr/>
        <a:lstStyle/>
        <a:p>
          <a:endParaRPr lang="en-US"/>
        </a:p>
      </dgm:t>
    </dgm:pt>
    <dgm:pt modelId="{6ED6C23E-5893-4B12-8BAC-2ACF41FF0FFB}" type="sibTrans" cxnId="{CA985BBB-22CA-40E9-813A-869B255FB98A}">
      <dgm:prSet/>
      <dgm:spPr/>
      <dgm:t>
        <a:bodyPr/>
        <a:lstStyle/>
        <a:p>
          <a:endParaRPr lang="en-US"/>
        </a:p>
      </dgm:t>
    </dgm:pt>
    <dgm:pt modelId="{799C7A83-1EE6-4181-B2C2-68FC14510ECA}" type="pres">
      <dgm:prSet presAssocID="{729989AF-B65A-4AAC-84E3-BE7A99C0A64B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8A0DA9B-DEC6-49A9-98B3-6EA687D7D0A2}" type="pres">
      <dgm:prSet presAssocID="{D43AC229-28C6-440A-97D4-E2E04EAE5C41}" presName="hierRoot1" presStyleCnt="0">
        <dgm:presLayoutVars>
          <dgm:hierBranch val="init"/>
        </dgm:presLayoutVars>
      </dgm:prSet>
      <dgm:spPr/>
    </dgm:pt>
    <dgm:pt modelId="{6C17C46D-BEE7-45FB-85CE-C917953B0E1A}" type="pres">
      <dgm:prSet presAssocID="{D43AC229-28C6-440A-97D4-E2E04EAE5C41}" presName="rootComposite1" presStyleCnt="0"/>
      <dgm:spPr/>
    </dgm:pt>
    <dgm:pt modelId="{EE49A9F5-78CE-4316-B372-5CDAEFC44785}" type="pres">
      <dgm:prSet presAssocID="{D43AC229-28C6-440A-97D4-E2E04EAE5C41}" presName="rootText1" presStyleLbl="alignAcc1" presStyleIdx="0" presStyleCnt="0" custScaleX="302185" custScaleY="281743">
        <dgm:presLayoutVars>
          <dgm:chPref val="3"/>
        </dgm:presLayoutVars>
      </dgm:prSet>
      <dgm:spPr/>
    </dgm:pt>
    <dgm:pt modelId="{BF5E9645-8C21-41FA-A587-006286DAD23F}" type="pres">
      <dgm:prSet presAssocID="{D43AC229-28C6-440A-97D4-E2E04EAE5C41}" presName="topArc1" presStyleLbl="parChTrans1D1" presStyleIdx="0" presStyleCnt="10"/>
      <dgm:spPr/>
    </dgm:pt>
    <dgm:pt modelId="{FBFBD68B-4B06-478C-BB70-C641941BB5CD}" type="pres">
      <dgm:prSet presAssocID="{D43AC229-28C6-440A-97D4-E2E04EAE5C41}" presName="bottomArc1" presStyleLbl="parChTrans1D1" presStyleIdx="1" presStyleCnt="10"/>
      <dgm:spPr/>
    </dgm:pt>
    <dgm:pt modelId="{A9845B25-CEBC-4089-82D0-130D6375D9E6}" type="pres">
      <dgm:prSet presAssocID="{D43AC229-28C6-440A-97D4-E2E04EAE5C41}" presName="topConnNode1" presStyleLbl="node1" presStyleIdx="0" presStyleCnt="0"/>
      <dgm:spPr/>
    </dgm:pt>
    <dgm:pt modelId="{F90454A5-B148-430C-860D-76FDC88F310F}" type="pres">
      <dgm:prSet presAssocID="{D43AC229-28C6-440A-97D4-E2E04EAE5C41}" presName="hierChild2" presStyleCnt="0"/>
      <dgm:spPr/>
    </dgm:pt>
    <dgm:pt modelId="{D9329FF5-3E56-482C-8729-9E1FD7C67259}" type="pres">
      <dgm:prSet presAssocID="{3BB1116C-8A2C-405B-BB4A-DBA8E3E70789}" presName="Name28" presStyleLbl="parChTrans1D2" presStyleIdx="0" presStyleCnt="4"/>
      <dgm:spPr/>
    </dgm:pt>
    <dgm:pt modelId="{D191E5F5-6365-4CD7-A264-AB692E9E5374}" type="pres">
      <dgm:prSet presAssocID="{2CCC5246-8D6C-454C-86DE-60EE7A221F01}" presName="hierRoot2" presStyleCnt="0">
        <dgm:presLayoutVars>
          <dgm:hierBranch val="init"/>
        </dgm:presLayoutVars>
      </dgm:prSet>
      <dgm:spPr/>
    </dgm:pt>
    <dgm:pt modelId="{C34C2B62-C230-4417-99F8-E31E61398D22}" type="pres">
      <dgm:prSet presAssocID="{2CCC5246-8D6C-454C-86DE-60EE7A221F01}" presName="rootComposite2" presStyleCnt="0"/>
      <dgm:spPr/>
    </dgm:pt>
    <dgm:pt modelId="{45E75026-CD7C-414E-A8EA-093CB162FCB2}" type="pres">
      <dgm:prSet presAssocID="{2CCC5246-8D6C-454C-86DE-60EE7A221F01}" presName="rootText2" presStyleLbl="alignAcc1" presStyleIdx="0" presStyleCnt="0" custScaleX="187901" custScaleY="257686" custLinFactNeighborX="-34631" custLinFactNeighborY="3732">
        <dgm:presLayoutVars>
          <dgm:chPref val="3"/>
        </dgm:presLayoutVars>
      </dgm:prSet>
      <dgm:spPr/>
    </dgm:pt>
    <dgm:pt modelId="{5DEE9654-1C39-4B20-B3EA-D44D0CAE43AB}" type="pres">
      <dgm:prSet presAssocID="{2CCC5246-8D6C-454C-86DE-60EE7A221F01}" presName="topArc2" presStyleLbl="parChTrans1D1" presStyleIdx="2" presStyleCnt="10"/>
      <dgm:spPr/>
    </dgm:pt>
    <dgm:pt modelId="{DAFC79F4-A482-411F-8B23-A82673F077B6}" type="pres">
      <dgm:prSet presAssocID="{2CCC5246-8D6C-454C-86DE-60EE7A221F01}" presName="bottomArc2" presStyleLbl="parChTrans1D1" presStyleIdx="3" presStyleCnt="10"/>
      <dgm:spPr/>
    </dgm:pt>
    <dgm:pt modelId="{68C6D36A-B8ED-4D15-A08A-F305753A2FB8}" type="pres">
      <dgm:prSet presAssocID="{2CCC5246-8D6C-454C-86DE-60EE7A221F01}" presName="topConnNode2" presStyleLbl="node2" presStyleIdx="0" presStyleCnt="0"/>
      <dgm:spPr/>
    </dgm:pt>
    <dgm:pt modelId="{56499EF8-4E24-4D07-8A8F-1F23A44FA94E}" type="pres">
      <dgm:prSet presAssocID="{2CCC5246-8D6C-454C-86DE-60EE7A221F01}" presName="hierChild4" presStyleCnt="0"/>
      <dgm:spPr/>
    </dgm:pt>
    <dgm:pt modelId="{101F9412-8403-4819-AF74-5AB9D0ACAE78}" type="pres">
      <dgm:prSet presAssocID="{2CCC5246-8D6C-454C-86DE-60EE7A221F01}" presName="hierChild5" presStyleCnt="0"/>
      <dgm:spPr/>
    </dgm:pt>
    <dgm:pt modelId="{BC8DA001-2601-4D08-8B8A-4528886EBDE0}" type="pres">
      <dgm:prSet presAssocID="{8766F937-CB4E-4E24-A334-2D8E9C86F20B}" presName="Name28" presStyleLbl="parChTrans1D2" presStyleIdx="1" presStyleCnt="4"/>
      <dgm:spPr/>
    </dgm:pt>
    <dgm:pt modelId="{F812461C-A68E-42F5-A134-41C229BE70E6}" type="pres">
      <dgm:prSet presAssocID="{067A0491-E416-44C5-B4BB-0FBCD4C78BA7}" presName="hierRoot2" presStyleCnt="0">
        <dgm:presLayoutVars>
          <dgm:hierBranch val="init"/>
        </dgm:presLayoutVars>
      </dgm:prSet>
      <dgm:spPr/>
    </dgm:pt>
    <dgm:pt modelId="{D08F1D6A-CE4F-412D-9965-D5ABAEB1B224}" type="pres">
      <dgm:prSet presAssocID="{067A0491-E416-44C5-B4BB-0FBCD4C78BA7}" presName="rootComposite2" presStyleCnt="0"/>
      <dgm:spPr/>
    </dgm:pt>
    <dgm:pt modelId="{C211CF8F-AC85-4A4D-BB01-CA07AD00F3FB}" type="pres">
      <dgm:prSet presAssocID="{067A0491-E416-44C5-B4BB-0FBCD4C78BA7}" presName="rootText2" presStyleLbl="alignAcc1" presStyleIdx="0" presStyleCnt="0" custScaleX="166716" custScaleY="276557" custLinFactNeighborX="-20301" custLinFactNeighborY="9929">
        <dgm:presLayoutVars>
          <dgm:chPref val="3"/>
        </dgm:presLayoutVars>
      </dgm:prSet>
      <dgm:spPr/>
    </dgm:pt>
    <dgm:pt modelId="{013C4277-EC12-4193-BF8A-DA4CAB3762EE}" type="pres">
      <dgm:prSet presAssocID="{067A0491-E416-44C5-B4BB-0FBCD4C78BA7}" presName="topArc2" presStyleLbl="parChTrans1D1" presStyleIdx="4" presStyleCnt="10"/>
      <dgm:spPr/>
    </dgm:pt>
    <dgm:pt modelId="{0AFCBFF5-2D17-4A23-B333-8E5AF99C0F88}" type="pres">
      <dgm:prSet presAssocID="{067A0491-E416-44C5-B4BB-0FBCD4C78BA7}" presName="bottomArc2" presStyleLbl="parChTrans1D1" presStyleIdx="5" presStyleCnt="10"/>
      <dgm:spPr/>
    </dgm:pt>
    <dgm:pt modelId="{FA3F6222-E7C9-4808-B769-8AE002EB8F96}" type="pres">
      <dgm:prSet presAssocID="{067A0491-E416-44C5-B4BB-0FBCD4C78BA7}" presName="topConnNode2" presStyleLbl="node2" presStyleIdx="0" presStyleCnt="0"/>
      <dgm:spPr/>
    </dgm:pt>
    <dgm:pt modelId="{9FBD8397-529A-4E24-8EB2-C0E9238F8FB3}" type="pres">
      <dgm:prSet presAssocID="{067A0491-E416-44C5-B4BB-0FBCD4C78BA7}" presName="hierChild4" presStyleCnt="0"/>
      <dgm:spPr/>
    </dgm:pt>
    <dgm:pt modelId="{473EF08E-3BE6-482F-94B3-397C7770A0EC}" type="pres">
      <dgm:prSet presAssocID="{067A0491-E416-44C5-B4BB-0FBCD4C78BA7}" presName="hierChild5" presStyleCnt="0"/>
      <dgm:spPr/>
    </dgm:pt>
    <dgm:pt modelId="{5D3AE9CC-A973-4817-8A44-3A6DB91189D0}" type="pres">
      <dgm:prSet presAssocID="{29DE7830-D62F-488D-A8A7-A8B885D2B9D2}" presName="Name28" presStyleLbl="parChTrans1D2" presStyleIdx="2" presStyleCnt="4"/>
      <dgm:spPr/>
    </dgm:pt>
    <dgm:pt modelId="{A4394467-B30B-4943-ADC0-BD9408788E8D}" type="pres">
      <dgm:prSet presAssocID="{F6B40C79-E009-4D59-9B6D-39FBBD82B413}" presName="hierRoot2" presStyleCnt="0">
        <dgm:presLayoutVars>
          <dgm:hierBranch val="init"/>
        </dgm:presLayoutVars>
      </dgm:prSet>
      <dgm:spPr/>
    </dgm:pt>
    <dgm:pt modelId="{B5BD993D-590C-4C08-B4BB-839174C52427}" type="pres">
      <dgm:prSet presAssocID="{F6B40C79-E009-4D59-9B6D-39FBBD82B413}" presName="rootComposite2" presStyleCnt="0"/>
      <dgm:spPr/>
    </dgm:pt>
    <dgm:pt modelId="{BB91D23E-8C01-48A2-B5D0-4C9BE70B4E1B}" type="pres">
      <dgm:prSet presAssocID="{F6B40C79-E009-4D59-9B6D-39FBBD82B413}" presName="rootText2" presStyleLbl="alignAcc1" presStyleIdx="0" presStyleCnt="0" custScaleX="158977" custScaleY="256515">
        <dgm:presLayoutVars>
          <dgm:chPref val="3"/>
        </dgm:presLayoutVars>
      </dgm:prSet>
      <dgm:spPr/>
    </dgm:pt>
    <dgm:pt modelId="{19042A99-3F9E-4F8D-9526-D4BA6A30FE24}" type="pres">
      <dgm:prSet presAssocID="{F6B40C79-E009-4D59-9B6D-39FBBD82B413}" presName="topArc2" presStyleLbl="parChTrans1D1" presStyleIdx="6" presStyleCnt="10"/>
      <dgm:spPr/>
    </dgm:pt>
    <dgm:pt modelId="{D77C84C2-0961-429A-A8D5-9AB41A7F3AD9}" type="pres">
      <dgm:prSet presAssocID="{F6B40C79-E009-4D59-9B6D-39FBBD82B413}" presName="bottomArc2" presStyleLbl="parChTrans1D1" presStyleIdx="7" presStyleCnt="10"/>
      <dgm:spPr/>
    </dgm:pt>
    <dgm:pt modelId="{4F047C16-767A-47AD-B97A-9F68230E4F94}" type="pres">
      <dgm:prSet presAssocID="{F6B40C79-E009-4D59-9B6D-39FBBD82B413}" presName="topConnNode2" presStyleLbl="node2" presStyleIdx="0" presStyleCnt="0"/>
      <dgm:spPr/>
    </dgm:pt>
    <dgm:pt modelId="{362357B5-B3DB-4B5A-B046-DD2A878E633A}" type="pres">
      <dgm:prSet presAssocID="{F6B40C79-E009-4D59-9B6D-39FBBD82B413}" presName="hierChild4" presStyleCnt="0"/>
      <dgm:spPr/>
    </dgm:pt>
    <dgm:pt modelId="{9A56712B-8F85-40BD-A0E0-9B71C385F5D9}" type="pres">
      <dgm:prSet presAssocID="{F6B40C79-E009-4D59-9B6D-39FBBD82B413}" presName="hierChild5" presStyleCnt="0"/>
      <dgm:spPr/>
    </dgm:pt>
    <dgm:pt modelId="{5D23281E-4EBF-43D6-B5C7-F0C994C37BC9}" type="pres">
      <dgm:prSet presAssocID="{D43AC229-28C6-440A-97D4-E2E04EAE5C41}" presName="hierChild3" presStyleCnt="0"/>
      <dgm:spPr/>
    </dgm:pt>
    <dgm:pt modelId="{47737F2B-730D-4CE3-AB83-FB92EC69E684}" type="pres">
      <dgm:prSet presAssocID="{51209FDB-3720-4DDF-AFD1-0313453F4C4F}" presName="Name101" presStyleLbl="parChTrans1D2" presStyleIdx="3" presStyleCnt="4"/>
      <dgm:spPr/>
    </dgm:pt>
    <dgm:pt modelId="{626954A3-72E1-4E34-BB18-96567E13D90E}" type="pres">
      <dgm:prSet presAssocID="{2FDA6D2F-89AA-4999-A846-407B5AD67E09}" presName="hierRoot3" presStyleCnt="0">
        <dgm:presLayoutVars>
          <dgm:hierBranch val="init"/>
        </dgm:presLayoutVars>
      </dgm:prSet>
      <dgm:spPr/>
    </dgm:pt>
    <dgm:pt modelId="{6B3E2A83-6088-4B23-A413-DFF2C7139EA8}" type="pres">
      <dgm:prSet presAssocID="{2FDA6D2F-89AA-4999-A846-407B5AD67E09}" presName="rootComposite3" presStyleCnt="0"/>
      <dgm:spPr/>
    </dgm:pt>
    <dgm:pt modelId="{953CB6AF-6CA2-4287-86B8-633D1DB66679}" type="pres">
      <dgm:prSet presAssocID="{2FDA6D2F-89AA-4999-A846-407B5AD67E09}" presName="rootText3" presStyleLbl="alignAcc1" presStyleIdx="0" presStyleCnt="0" custScaleX="213477">
        <dgm:presLayoutVars>
          <dgm:chPref val="3"/>
        </dgm:presLayoutVars>
      </dgm:prSet>
      <dgm:spPr/>
    </dgm:pt>
    <dgm:pt modelId="{85034841-7DCB-4EB5-A53B-7EB04B7081AD}" type="pres">
      <dgm:prSet presAssocID="{2FDA6D2F-89AA-4999-A846-407B5AD67E09}" presName="topArc3" presStyleLbl="parChTrans1D1" presStyleIdx="8" presStyleCnt="10"/>
      <dgm:spPr/>
    </dgm:pt>
    <dgm:pt modelId="{46A63801-B8EE-4C86-94D3-8B1BDF5A1CE6}" type="pres">
      <dgm:prSet presAssocID="{2FDA6D2F-89AA-4999-A846-407B5AD67E09}" presName="bottomArc3" presStyleLbl="parChTrans1D1" presStyleIdx="9" presStyleCnt="10"/>
      <dgm:spPr/>
    </dgm:pt>
    <dgm:pt modelId="{44066924-E375-4770-9F91-A24D363658BB}" type="pres">
      <dgm:prSet presAssocID="{2FDA6D2F-89AA-4999-A846-407B5AD67E09}" presName="topConnNode3" presStyleLbl="asst1" presStyleIdx="0" presStyleCnt="0"/>
      <dgm:spPr/>
    </dgm:pt>
    <dgm:pt modelId="{23A67249-DDF1-490D-8941-84E13670A1F9}" type="pres">
      <dgm:prSet presAssocID="{2FDA6D2F-89AA-4999-A846-407B5AD67E09}" presName="hierChild6" presStyleCnt="0"/>
      <dgm:spPr/>
    </dgm:pt>
    <dgm:pt modelId="{16411123-EAEF-41F1-BD6F-8DEE851BC91F}" type="pres">
      <dgm:prSet presAssocID="{2FDA6D2F-89AA-4999-A846-407B5AD67E09}" presName="hierChild7" presStyleCnt="0"/>
      <dgm:spPr/>
    </dgm:pt>
  </dgm:ptLst>
  <dgm:cxnLst>
    <dgm:cxn modelId="{1A2F7604-BEEC-4F12-9FEE-41402D9CAB1F}" srcId="{D43AC229-28C6-440A-97D4-E2E04EAE5C41}" destId="{067A0491-E416-44C5-B4BB-0FBCD4C78BA7}" srcOrd="2" destOrd="0" parTransId="{8766F937-CB4E-4E24-A334-2D8E9C86F20B}" sibTransId="{157754D7-5222-435A-86C8-81BD1DFEF2EA}"/>
    <dgm:cxn modelId="{A9BD8205-29A0-4852-94E3-B60B1E5B0923}" type="presOf" srcId="{729989AF-B65A-4AAC-84E3-BE7A99C0A64B}" destId="{799C7A83-1EE6-4181-B2C2-68FC14510ECA}" srcOrd="0" destOrd="0" presId="urn:microsoft.com/office/officeart/2008/layout/HalfCircleOrganizationChart"/>
    <dgm:cxn modelId="{830B3212-2F07-4829-98A0-04D1A25654CF}" type="presOf" srcId="{067A0491-E416-44C5-B4BB-0FBCD4C78BA7}" destId="{C211CF8F-AC85-4A4D-BB01-CA07AD00F3FB}" srcOrd="0" destOrd="0" presId="urn:microsoft.com/office/officeart/2008/layout/HalfCircleOrganizationChart"/>
    <dgm:cxn modelId="{D3F7CC20-FA1E-4597-A6D0-296FACD90F73}" srcId="{729989AF-B65A-4AAC-84E3-BE7A99C0A64B}" destId="{D43AC229-28C6-440A-97D4-E2E04EAE5C41}" srcOrd="0" destOrd="0" parTransId="{B7B6FA09-ACD6-4E81-A548-BDB4B3F7E4FD}" sibTransId="{C122C14B-6FC8-4BBB-BDEE-5E7C539F6409}"/>
    <dgm:cxn modelId="{4BA25930-2E14-4474-9B4D-75FF43239968}" type="presOf" srcId="{D43AC229-28C6-440A-97D4-E2E04EAE5C41}" destId="{EE49A9F5-78CE-4316-B372-5CDAEFC44785}" srcOrd="0" destOrd="0" presId="urn:microsoft.com/office/officeart/2008/layout/HalfCircleOrganizationChart"/>
    <dgm:cxn modelId="{2B036961-BD1D-4D40-B995-833C929BF672}" type="presOf" srcId="{2FDA6D2F-89AA-4999-A846-407B5AD67E09}" destId="{953CB6AF-6CA2-4287-86B8-633D1DB66679}" srcOrd="0" destOrd="0" presId="urn:microsoft.com/office/officeart/2008/layout/HalfCircleOrganizationChart"/>
    <dgm:cxn modelId="{08AE8249-0A48-4A4E-B5DD-7C9824951C2D}" type="presOf" srcId="{29DE7830-D62F-488D-A8A7-A8B885D2B9D2}" destId="{5D3AE9CC-A973-4817-8A44-3A6DB91189D0}" srcOrd="0" destOrd="0" presId="urn:microsoft.com/office/officeart/2008/layout/HalfCircleOrganizationChart"/>
    <dgm:cxn modelId="{0DEECD49-BE74-4757-B012-859E909932B1}" type="presOf" srcId="{2CCC5246-8D6C-454C-86DE-60EE7A221F01}" destId="{45E75026-CD7C-414E-A8EA-093CB162FCB2}" srcOrd="0" destOrd="0" presId="urn:microsoft.com/office/officeart/2008/layout/HalfCircleOrganizationChart"/>
    <dgm:cxn modelId="{A734CD4C-79B8-485E-8EE3-AC6C656B9EEC}" type="presOf" srcId="{D43AC229-28C6-440A-97D4-E2E04EAE5C41}" destId="{A9845B25-CEBC-4089-82D0-130D6375D9E6}" srcOrd="1" destOrd="0" presId="urn:microsoft.com/office/officeart/2008/layout/HalfCircleOrganizationChart"/>
    <dgm:cxn modelId="{12469B6E-8FC3-45E3-B6BD-E7FBCE2A30AF}" type="presOf" srcId="{067A0491-E416-44C5-B4BB-0FBCD4C78BA7}" destId="{FA3F6222-E7C9-4808-B769-8AE002EB8F96}" srcOrd="1" destOrd="0" presId="urn:microsoft.com/office/officeart/2008/layout/HalfCircleOrganizationChart"/>
    <dgm:cxn modelId="{E07B2657-A42B-4940-969F-76422AB08776}" type="presOf" srcId="{F6B40C79-E009-4D59-9B6D-39FBBD82B413}" destId="{BB91D23E-8C01-48A2-B5D0-4C9BE70B4E1B}" srcOrd="0" destOrd="0" presId="urn:microsoft.com/office/officeart/2008/layout/HalfCircleOrganizationChart"/>
    <dgm:cxn modelId="{CD8BD686-D424-4094-B8A4-A2D373AB6B55}" srcId="{D43AC229-28C6-440A-97D4-E2E04EAE5C41}" destId="{2CCC5246-8D6C-454C-86DE-60EE7A221F01}" srcOrd="1" destOrd="0" parTransId="{3BB1116C-8A2C-405B-BB4A-DBA8E3E70789}" sibTransId="{998DBCBA-32EE-479F-9D0A-169470847730}"/>
    <dgm:cxn modelId="{61C92A90-A592-4830-9C48-B0E46E485FB1}" type="presOf" srcId="{2CCC5246-8D6C-454C-86DE-60EE7A221F01}" destId="{68C6D36A-B8ED-4D15-A08A-F305753A2FB8}" srcOrd="1" destOrd="0" presId="urn:microsoft.com/office/officeart/2008/layout/HalfCircleOrganizationChart"/>
    <dgm:cxn modelId="{D7F7EBA2-7ABB-445C-94DF-598E0FE8BD98}" type="presOf" srcId="{51209FDB-3720-4DDF-AFD1-0313453F4C4F}" destId="{47737F2B-730D-4CE3-AB83-FB92EC69E684}" srcOrd="0" destOrd="0" presId="urn:microsoft.com/office/officeart/2008/layout/HalfCircleOrganizationChart"/>
    <dgm:cxn modelId="{840D7EAF-F25C-482F-A76A-7DC9C5DF0F28}" srcId="{D43AC229-28C6-440A-97D4-E2E04EAE5C41}" destId="{2FDA6D2F-89AA-4999-A846-407B5AD67E09}" srcOrd="0" destOrd="0" parTransId="{51209FDB-3720-4DDF-AFD1-0313453F4C4F}" sibTransId="{5E158CA9-9C23-456D-90DB-08274CCF3869}"/>
    <dgm:cxn modelId="{CA985BBB-22CA-40E9-813A-869B255FB98A}" srcId="{D43AC229-28C6-440A-97D4-E2E04EAE5C41}" destId="{F6B40C79-E009-4D59-9B6D-39FBBD82B413}" srcOrd="3" destOrd="0" parTransId="{29DE7830-D62F-488D-A8A7-A8B885D2B9D2}" sibTransId="{6ED6C23E-5893-4B12-8BAC-2ACF41FF0FFB}"/>
    <dgm:cxn modelId="{399E5FDF-61E3-409D-9AD3-ED1CCC8CA78C}" type="presOf" srcId="{2FDA6D2F-89AA-4999-A846-407B5AD67E09}" destId="{44066924-E375-4770-9F91-A24D363658BB}" srcOrd="1" destOrd="0" presId="urn:microsoft.com/office/officeart/2008/layout/HalfCircleOrganizationChart"/>
    <dgm:cxn modelId="{977D31EA-AD75-4864-8D1D-52E34DBE4196}" type="presOf" srcId="{3BB1116C-8A2C-405B-BB4A-DBA8E3E70789}" destId="{D9329FF5-3E56-482C-8729-9E1FD7C67259}" srcOrd="0" destOrd="0" presId="urn:microsoft.com/office/officeart/2008/layout/HalfCircleOrganizationChart"/>
    <dgm:cxn modelId="{FDC6CBF4-E4D3-46E3-B847-B747F70C25C3}" type="presOf" srcId="{F6B40C79-E009-4D59-9B6D-39FBBD82B413}" destId="{4F047C16-767A-47AD-B97A-9F68230E4F94}" srcOrd="1" destOrd="0" presId="urn:microsoft.com/office/officeart/2008/layout/HalfCircleOrganizationChart"/>
    <dgm:cxn modelId="{84B2A6F8-D07F-4017-B16C-B97FCBEE7FBA}" type="presOf" srcId="{8766F937-CB4E-4E24-A334-2D8E9C86F20B}" destId="{BC8DA001-2601-4D08-8B8A-4528886EBDE0}" srcOrd="0" destOrd="0" presId="urn:microsoft.com/office/officeart/2008/layout/HalfCircleOrganizationChart"/>
    <dgm:cxn modelId="{0E6935D1-1046-42A2-B984-C437F2B340F7}" type="presParOf" srcId="{799C7A83-1EE6-4181-B2C2-68FC14510ECA}" destId="{58A0DA9B-DEC6-49A9-98B3-6EA687D7D0A2}" srcOrd="0" destOrd="0" presId="urn:microsoft.com/office/officeart/2008/layout/HalfCircleOrganizationChart"/>
    <dgm:cxn modelId="{047EF819-7AFB-4E66-BB16-C15F89D6653F}" type="presParOf" srcId="{58A0DA9B-DEC6-49A9-98B3-6EA687D7D0A2}" destId="{6C17C46D-BEE7-45FB-85CE-C917953B0E1A}" srcOrd="0" destOrd="0" presId="urn:microsoft.com/office/officeart/2008/layout/HalfCircleOrganizationChart"/>
    <dgm:cxn modelId="{055B80A0-A237-4FCF-812F-A78E808FFE2F}" type="presParOf" srcId="{6C17C46D-BEE7-45FB-85CE-C917953B0E1A}" destId="{EE49A9F5-78CE-4316-B372-5CDAEFC44785}" srcOrd="0" destOrd="0" presId="urn:microsoft.com/office/officeart/2008/layout/HalfCircleOrganizationChart"/>
    <dgm:cxn modelId="{A89C8131-683C-464A-8EBB-184F42F07E8E}" type="presParOf" srcId="{6C17C46D-BEE7-45FB-85CE-C917953B0E1A}" destId="{BF5E9645-8C21-41FA-A587-006286DAD23F}" srcOrd="1" destOrd="0" presId="urn:microsoft.com/office/officeart/2008/layout/HalfCircleOrganizationChart"/>
    <dgm:cxn modelId="{492A0F13-E0D3-4977-8C7B-5342CFBA1FD8}" type="presParOf" srcId="{6C17C46D-BEE7-45FB-85CE-C917953B0E1A}" destId="{FBFBD68B-4B06-478C-BB70-C641941BB5CD}" srcOrd="2" destOrd="0" presId="urn:microsoft.com/office/officeart/2008/layout/HalfCircleOrganizationChart"/>
    <dgm:cxn modelId="{53DF7CFD-4BB8-430D-A383-0A1CC09F6273}" type="presParOf" srcId="{6C17C46D-BEE7-45FB-85CE-C917953B0E1A}" destId="{A9845B25-CEBC-4089-82D0-130D6375D9E6}" srcOrd="3" destOrd="0" presId="urn:microsoft.com/office/officeart/2008/layout/HalfCircleOrganizationChart"/>
    <dgm:cxn modelId="{9AFE7E38-5A02-4329-8CAA-C62818C5A0CA}" type="presParOf" srcId="{58A0DA9B-DEC6-49A9-98B3-6EA687D7D0A2}" destId="{F90454A5-B148-430C-860D-76FDC88F310F}" srcOrd="1" destOrd="0" presId="urn:microsoft.com/office/officeart/2008/layout/HalfCircleOrganizationChart"/>
    <dgm:cxn modelId="{0584ABD8-0073-4B10-AA9A-AB8049D6E71F}" type="presParOf" srcId="{F90454A5-B148-430C-860D-76FDC88F310F}" destId="{D9329FF5-3E56-482C-8729-9E1FD7C67259}" srcOrd="0" destOrd="0" presId="urn:microsoft.com/office/officeart/2008/layout/HalfCircleOrganizationChart"/>
    <dgm:cxn modelId="{48167F1A-F5E5-4700-9DDA-5521F0FB7C88}" type="presParOf" srcId="{F90454A5-B148-430C-860D-76FDC88F310F}" destId="{D191E5F5-6365-4CD7-A264-AB692E9E5374}" srcOrd="1" destOrd="0" presId="urn:microsoft.com/office/officeart/2008/layout/HalfCircleOrganizationChart"/>
    <dgm:cxn modelId="{190009FB-5702-47E0-9968-118D0DF93A10}" type="presParOf" srcId="{D191E5F5-6365-4CD7-A264-AB692E9E5374}" destId="{C34C2B62-C230-4417-99F8-E31E61398D22}" srcOrd="0" destOrd="0" presId="urn:microsoft.com/office/officeart/2008/layout/HalfCircleOrganizationChart"/>
    <dgm:cxn modelId="{0B8D31EA-0A17-47BA-8D09-85DF464630D1}" type="presParOf" srcId="{C34C2B62-C230-4417-99F8-E31E61398D22}" destId="{45E75026-CD7C-414E-A8EA-093CB162FCB2}" srcOrd="0" destOrd="0" presId="urn:microsoft.com/office/officeart/2008/layout/HalfCircleOrganizationChart"/>
    <dgm:cxn modelId="{2D47BA7B-9F14-485B-A2CD-B53CFB287176}" type="presParOf" srcId="{C34C2B62-C230-4417-99F8-E31E61398D22}" destId="{5DEE9654-1C39-4B20-B3EA-D44D0CAE43AB}" srcOrd="1" destOrd="0" presId="urn:microsoft.com/office/officeart/2008/layout/HalfCircleOrganizationChart"/>
    <dgm:cxn modelId="{5844A82B-1207-4CB1-8CBF-FD1279B453DB}" type="presParOf" srcId="{C34C2B62-C230-4417-99F8-E31E61398D22}" destId="{DAFC79F4-A482-411F-8B23-A82673F077B6}" srcOrd="2" destOrd="0" presId="urn:microsoft.com/office/officeart/2008/layout/HalfCircleOrganizationChart"/>
    <dgm:cxn modelId="{076104C6-452A-423C-BC42-0A2761780F67}" type="presParOf" srcId="{C34C2B62-C230-4417-99F8-E31E61398D22}" destId="{68C6D36A-B8ED-4D15-A08A-F305753A2FB8}" srcOrd="3" destOrd="0" presId="urn:microsoft.com/office/officeart/2008/layout/HalfCircleOrganizationChart"/>
    <dgm:cxn modelId="{F8FADAE5-41E8-4765-B6EF-5A3132D429EA}" type="presParOf" srcId="{D191E5F5-6365-4CD7-A264-AB692E9E5374}" destId="{56499EF8-4E24-4D07-8A8F-1F23A44FA94E}" srcOrd="1" destOrd="0" presId="urn:microsoft.com/office/officeart/2008/layout/HalfCircleOrganizationChart"/>
    <dgm:cxn modelId="{E82EEC45-3345-480D-8CC2-AF8962A34AD0}" type="presParOf" srcId="{D191E5F5-6365-4CD7-A264-AB692E9E5374}" destId="{101F9412-8403-4819-AF74-5AB9D0ACAE78}" srcOrd="2" destOrd="0" presId="urn:microsoft.com/office/officeart/2008/layout/HalfCircleOrganizationChart"/>
    <dgm:cxn modelId="{E439F9A6-B055-4536-A871-07B1C76F4296}" type="presParOf" srcId="{F90454A5-B148-430C-860D-76FDC88F310F}" destId="{BC8DA001-2601-4D08-8B8A-4528886EBDE0}" srcOrd="2" destOrd="0" presId="urn:microsoft.com/office/officeart/2008/layout/HalfCircleOrganizationChart"/>
    <dgm:cxn modelId="{8A413BCF-8721-40D3-A8D7-23A005724518}" type="presParOf" srcId="{F90454A5-B148-430C-860D-76FDC88F310F}" destId="{F812461C-A68E-42F5-A134-41C229BE70E6}" srcOrd="3" destOrd="0" presId="urn:microsoft.com/office/officeart/2008/layout/HalfCircleOrganizationChart"/>
    <dgm:cxn modelId="{C3212BD1-E42B-4378-8F15-C32C9DC20153}" type="presParOf" srcId="{F812461C-A68E-42F5-A134-41C229BE70E6}" destId="{D08F1D6A-CE4F-412D-9965-D5ABAEB1B224}" srcOrd="0" destOrd="0" presId="urn:microsoft.com/office/officeart/2008/layout/HalfCircleOrganizationChart"/>
    <dgm:cxn modelId="{201B5828-BC18-4225-A4E7-E4CA9D87DFE1}" type="presParOf" srcId="{D08F1D6A-CE4F-412D-9965-D5ABAEB1B224}" destId="{C211CF8F-AC85-4A4D-BB01-CA07AD00F3FB}" srcOrd="0" destOrd="0" presId="urn:microsoft.com/office/officeart/2008/layout/HalfCircleOrganizationChart"/>
    <dgm:cxn modelId="{285B696C-CA8F-4B48-AA6A-58574B3D2D88}" type="presParOf" srcId="{D08F1D6A-CE4F-412D-9965-D5ABAEB1B224}" destId="{013C4277-EC12-4193-BF8A-DA4CAB3762EE}" srcOrd="1" destOrd="0" presId="urn:microsoft.com/office/officeart/2008/layout/HalfCircleOrganizationChart"/>
    <dgm:cxn modelId="{9D9CCFC1-696C-4E7D-A7BE-6531762B95E9}" type="presParOf" srcId="{D08F1D6A-CE4F-412D-9965-D5ABAEB1B224}" destId="{0AFCBFF5-2D17-4A23-B333-8E5AF99C0F88}" srcOrd="2" destOrd="0" presId="urn:microsoft.com/office/officeart/2008/layout/HalfCircleOrganizationChart"/>
    <dgm:cxn modelId="{A7BCC5AC-BAF4-4ABC-B009-DDF3485FA57E}" type="presParOf" srcId="{D08F1D6A-CE4F-412D-9965-D5ABAEB1B224}" destId="{FA3F6222-E7C9-4808-B769-8AE002EB8F96}" srcOrd="3" destOrd="0" presId="urn:microsoft.com/office/officeart/2008/layout/HalfCircleOrganizationChart"/>
    <dgm:cxn modelId="{63C0AD03-899D-4C57-8091-930435194094}" type="presParOf" srcId="{F812461C-A68E-42F5-A134-41C229BE70E6}" destId="{9FBD8397-529A-4E24-8EB2-C0E9238F8FB3}" srcOrd="1" destOrd="0" presId="urn:microsoft.com/office/officeart/2008/layout/HalfCircleOrganizationChart"/>
    <dgm:cxn modelId="{18B48C6B-3FF0-49D7-ADF5-0CFE77E1387E}" type="presParOf" srcId="{F812461C-A68E-42F5-A134-41C229BE70E6}" destId="{473EF08E-3BE6-482F-94B3-397C7770A0EC}" srcOrd="2" destOrd="0" presId="urn:microsoft.com/office/officeart/2008/layout/HalfCircleOrganizationChart"/>
    <dgm:cxn modelId="{5BE68198-27EF-41D3-8F09-C051EFEAE89B}" type="presParOf" srcId="{F90454A5-B148-430C-860D-76FDC88F310F}" destId="{5D3AE9CC-A973-4817-8A44-3A6DB91189D0}" srcOrd="4" destOrd="0" presId="urn:microsoft.com/office/officeart/2008/layout/HalfCircleOrganizationChart"/>
    <dgm:cxn modelId="{E6DEB13B-B288-4B7E-9728-10287AFB40A8}" type="presParOf" srcId="{F90454A5-B148-430C-860D-76FDC88F310F}" destId="{A4394467-B30B-4943-ADC0-BD9408788E8D}" srcOrd="5" destOrd="0" presId="urn:microsoft.com/office/officeart/2008/layout/HalfCircleOrganizationChart"/>
    <dgm:cxn modelId="{82611AA6-29A5-41BD-BB45-1432ACBB78DD}" type="presParOf" srcId="{A4394467-B30B-4943-ADC0-BD9408788E8D}" destId="{B5BD993D-590C-4C08-B4BB-839174C52427}" srcOrd="0" destOrd="0" presId="urn:microsoft.com/office/officeart/2008/layout/HalfCircleOrganizationChart"/>
    <dgm:cxn modelId="{12518790-521B-4BBE-8D2D-A73364AE3CB3}" type="presParOf" srcId="{B5BD993D-590C-4C08-B4BB-839174C52427}" destId="{BB91D23E-8C01-48A2-B5D0-4C9BE70B4E1B}" srcOrd="0" destOrd="0" presId="urn:microsoft.com/office/officeart/2008/layout/HalfCircleOrganizationChart"/>
    <dgm:cxn modelId="{B4FFBDCF-0B3E-4598-9ED0-7B2C6C03DB7D}" type="presParOf" srcId="{B5BD993D-590C-4C08-B4BB-839174C52427}" destId="{19042A99-3F9E-4F8D-9526-D4BA6A30FE24}" srcOrd="1" destOrd="0" presId="urn:microsoft.com/office/officeart/2008/layout/HalfCircleOrganizationChart"/>
    <dgm:cxn modelId="{DA40DB27-811C-4FB2-9D19-1BC4E07938AF}" type="presParOf" srcId="{B5BD993D-590C-4C08-B4BB-839174C52427}" destId="{D77C84C2-0961-429A-A8D5-9AB41A7F3AD9}" srcOrd="2" destOrd="0" presId="urn:microsoft.com/office/officeart/2008/layout/HalfCircleOrganizationChart"/>
    <dgm:cxn modelId="{67A231C2-5B4A-4035-B548-03A268444065}" type="presParOf" srcId="{B5BD993D-590C-4C08-B4BB-839174C52427}" destId="{4F047C16-767A-47AD-B97A-9F68230E4F94}" srcOrd="3" destOrd="0" presId="urn:microsoft.com/office/officeart/2008/layout/HalfCircleOrganizationChart"/>
    <dgm:cxn modelId="{EA14F36F-5DC3-4F3C-88EF-BD4938D7780B}" type="presParOf" srcId="{A4394467-B30B-4943-ADC0-BD9408788E8D}" destId="{362357B5-B3DB-4B5A-B046-DD2A878E633A}" srcOrd="1" destOrd="0" presId="urn:microsoft.com/office/officeart/2008/layout/HalfCircleOrganizationChart"/>
    <dgm:cxn modelId="{C78C2B98-7310-4AE5-865C-A977F0CE2498}" type="presParOf" srcId="{A4394467-B30B-4943-ADC0-BD9408788E8D}" destId="{9A56712B-8F85-40BD-A0E0-9B71C385F5D9}" srcOrd="2" destOrd="0" presId="urn:microsoft.com/office/officeart/2008/layout/HalfCircleOrganizationChart"/>
    <dgm:cxn modelId="{CABF6280-6E00-4B25-B0F6-26AA3583E174}" type="presParOf" srcId="{58A0DA9B-DEC6-49A9-98B3-6EA687D7D0A2}" destId="{5D23281E-4EBF-43D6-B5C7-F0C994C37BC9}" srcOrd="2" destOrd="0" presId="urn:microsoft.com/office/officeart/2008/layout/HalfCircleOrganizationChart"/>
    <dgm:cxn modelId="{E9AABB92-0F27-4437-ABCD-1BB24BF4753A}" type="presParOf" srcId="{5D23281E-4EBF-43D6-B5C7-F0C994C37BC9}" destId="{47737F2B-730D-4CE3-AB83-FB92EC69E684}" srcOrd="0" destOrd="0" presId="urn:microsoft.com/office/officeart/2008/layout/HalfCircleOrganizationChart"/>
    <dgm:cxn modelId="{DD22B56C-7857-4988-98CF-2F4DEB2A7422}" type="presParOf" srcId="{5D23281E-4EBF-43D6-B5C7-F0C994C37BC9}" destId="{626954A3-72E1-4E34-BB18-96567E13D90E}" srcOrd="1" destOrd="0" presId="urn:microsoft.com/office/officeart/2008/layout/HalfCircleOrganizationChart"/>
    <dgm:cxn modelId="{DC17A8B6-4225-4DB8-8D97-3AAD1A7FD31D}" type="presParOf" srcId="{626954A3-72E1-4E34-BB18-96567E13D90E}" destId="{6B3E2A83-6088-4B23-A413-DFF2C7139EA8}" srcOrd="0" destOrd="0" presId="urn:microsoft.com/office/officeart/2008/layout/HalfCircleOrganizationChart"/>
    <dgm:cxn modelId="{C7A96CC3-5C2B-417E-A850-D60655FF2476}" type="presParOf" srcId="{6B3E2A83-6088-4B23-A413-DFF2C7139EA8}" destId="{953CB6AF-6CA2-4287-86B8-633D1DB66679}" srcOrd="0" destOrd="0" presId="urn:microsoft.com/office/officeart/2008/layout/HalfCircleOrganizationChart"/>
    <dgm:cxn modelId="{9BAFF9CE-42F1-44F6-8929-55F0C25A8448}" type="presParOf" srcId="{6B3E2A83-6088-4B23-A413-DFF2C7139EA8}" destId="{85034841-7DCB-4EB5-A53B-7EB04B7081AD}" srcOrd="1" destOrd="0" presId="urn:microsoft.com/office/officeart/2008/layout/HalfCircleOrganizationChart"/>
    <dgm:cxn modelId="{43740F8C-9B60-4CC5-AE63-03C4C1D9E932}" type="presParOf" srcId="{6B3E2A83-6088-4B23-A413-DFF2C7139EA8}" destId="{46A63801-B8EE-4C86-94D3-8B1BDF5A1CE6}" srcOrd="2" destOrd="0" presId="urn:microsoft.com/office/officeart/2008/layout/HalfCircleOrganizationChart"/>
    <dgm:cxn modelId="{0FB70353-3743-40C9-9F7F-FA0776D13D6A}" type="presParOf" srcId="{6B3E2A83-6088-4B23-A413-DFF2C7139EA8}" destId="{44066924-E375-4770-9F91-A24D363658BB}" srcOrd="3" destOrd="0" presId="urn:microsoft.com/office/officeart/2008/layout/HalfCircleOrganizationChart"/>
    <dgm:cxn modelId="{0B7BEB97-0005-4416-B295-318250241250}" type="presParOf" srcId="{626954A3-72E1-4E34-BB18-96567E13D90E}" destId="{23A67249-DDF1-490D-8941-84E13670A1F9}" srcOrd="1" destOrd="0" presId="urn:microsoft.com/office/officeart/2008/layout/HalfCircleOrganizationChart"/>
    <dgm:cxn modelId="{B1B847EE-1E10-4877-B380-FCD57C2540D3}" type="presParOf" srcId="{626954A3-72E1-4E34-BB18-96567E13D90E}" destId="{16411123-EAEF-41F1-BD6F-8DEE851BC91F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563DF3D-2CFB-4968-89B5-4C88507E059F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274251-AC3C-4DC8-92DC-3DCFEC79D413}">
      <dgm:prSet phldrT="[Text]"/>
      <dgm:spPr/>
      <dgm:t>
        <a:bodyPr/>
        <a:lstStyle/>
        <a:p>
          <a:endParaRPr lang="en-US" dirty="0"/>
        </a:p>
      </dgm:t>
    </dgm:pt>
    <dgm:pt modelId="{6D1C9F54-D633-4CA9-B4D5-F4A94F849940}" type="parTrans" cxnId="{F0994E46-C2DC-402A-956F-C57F93048D8C}">
      <dgm:prSet/>
      <dgm:spPr/>
      <dgm:t>
        <a:bodyPr/>
        <a:lstStyle/>
        <a:p>
          <a:endParaRPr lang="en-US"/>
        </a:p>
      </dgm:t>
    </dgm:pt>
    <dgm:pt modelId="{3041B500-AEC1-4CFC-8740-362C72350EFF}" type="sibTrans" cxnId="{F0994E46-C2DC-402A-956F-C57F93048D8C}">
      <dgm:prSet/>
      <dgm:spPr/>
      <dgm:t>
        <a:bodyPr/>
        <a:lstStyle/>
        <a:p>
          <a:endParaRPr lang="en-US"/>
        </a:p>
      </dgm:t>
    </dgm:pt>
    <dgm:pt modelId="{5A698608-167C-4145-A45C-4670CF6947DF}">
      <dgm:prSet phldrT="[Text]"/>
      <dgm:spPr/>
      <dgm:t>
        <a:bodyPr/>
        <a:lstStyle/>
        <a:p>
          <a:r>
            <a:rPr lang="ru-RU" dirty="0"/>
            <a:t>Ф</a:t>
          </a:r>
          <a:r>
            <a:rPr lang="az-Latn-AZ" dirty="0"/>
            <a:t>лебит</a:t>
          </a:r>
          <a:r>
            <a:rPr lang="ru-RU" dirty="0"/>
            <a:t>ы</a:t>
          </a:r>
          <a:r>
            <a:rPr lang="az-Latn-AZ" dirty="0"/>
            <a:t> и ​​тромбофлебит</a:t>
          </a:r>
          <a:r>
            <a:rPr lang="ru-RU" dirty="0"/>
            <a:t>ы</a:t>
          </a:r>
          <a:r>
            <a:rPr lang="az-Latn-AZ" dirty="0"/>
            <a:t>, имеющи</a:t>
          </a:r>
          <a:r>
            <a:rPr lang="ru-RU" dirty="0"/>
            <a:t>е</a:t>
          </a:r>
          <a:r>
            <a:rPr lang="az-Latn-AZ" dirty="0"/>
            <a:t> неосложн</a:t>
          </a:r>
          <a:r>
            <a:rPr lang="ru-RU" dirty="0"/>
            <a:t>ё</a:t>
          </a:r>
          <a:r>
            <a:rPr lang="az-Latn-AZ" dirty="0"/>
            <a:t>нное течение</a:t>
          </a:r>
          <a:endParaRPr lang="en-US" dirty="0"/>
        </a:p>
      </dgm:t>
    </dgm:pt>
    <dgm:pt modelId="{DA641463-DE19-4F17-A29D-4E16E1518C53}" type="parTrans" cxnId="{42626ADE-3448-45BB-A7EA-20B198CB9891}">
      <dgm:prSet/>
      <dgm:spPr/>
      <dgm:t>
        <a:bodyPr/>
        <a:lstStyle/>
        <a:p>
          <a:endParaRPr lang="en-US"/>
        </a:p>
      </dgm:t>
    </dgm:pt>
    <dgm:pt modelId="{0865EBE0-8B57-4E73-B351-AE54E7BCF9EC}" type="sibTrans" cxnId="{42626ADE-3448-45BB-A7EA-20B198CB9891}">
      <dgm:prSet/>
      <dgm:spPr/>
      <dgm:t>
        <a:bodyPr/>
        <a:lstStyle/>
        <a:p>
          <a:endParaRPr lang="en-US"/>
        </a:p>
      </dgm:t>
    </dgm:pt>
    <dgm:pt modelId="{D0AA7680-62DA-468A-9102-7870ABB54282}">
      <dgm:prSet phldrT="[Text]"/>
      <dgm:spPr/>
      <dgm:t>
        <a:bodyPr/>
        <a:lstStyle/>
        <a:p>
          <a:r>
            <a:rPr lang="ru-RU" dirty="0"/>
            <a:t>Ф</a:t>
          </a:r>
          <a:r>
            <a:rPr lang="az-Latn-AZ" dirty="0"/>
            <a:t>лебит</a:t>
          </a:r>
          <a:r>
            <a:rPr lang="ru-RU" dirty="0"/>
            <a:t>ы</a:t>
          </a:r>
          <a:r>
            <a:rPr lang="az-Latn-AZ" dirty="0"/>
            <a:t> и ​​тромбофлебит</a:t>
          </a:r>
          <a:r>
            <a:rPr lang="ru-RU" dirty="0"/>
            <a:t>ы</a:t>
          </a:r>
          <a:r>
            <a:rPr lang="az-Latn-AZ" dirty="0"/>
            <a:t>, поддающи</a:t>
          </a:r>
          <a:r>
            <a:rPr lang="ru-RU" dirty="0"/>
            <a:t>е</a:t>
          </a:r>
          <a:r>
            <a:rPr lang="az-Latn-AZ" dirty="0"/>
            <a:t>ся консервативному лечению</a:t>
          </a:r>
          <a:endParaRPr lang="en-US" dirty="0"/>
        </a:p>
      </dgm:t>
    </dgm:pt>
    <dgm:pt modelId="{442ABC11-5636-46EC-B96C-830D044D1C10}" type="sibTrans" cxnId="{1C7AAD66-15DA-4694-BD92-1249A6546186}">
      <dgm:prSet/>
      <dgm:spPr/>
      <dgm:t>
        <a:bodyPr/>
        <a:lstStyle/>
        <a:p>
          <a:endParaRPr lang="en-US"/>
        </a:p>
      </dgm:t>
    </dgm:pt>
    <dgm:pt modelId="{F47740B3-261F-4B1C-9577-4570FD18256C}" type="parTrans" cxnId="{1C7AAD66-15DA-4694-BD92-1249A6546186}">
      <dgm:prSet/>
      <dgm:spPr/>
      <dgm:t>
        <a:bodyPr/>
        <a:lstStyle/>
        <a:p>
          <a:endParaRPr lang="en-US"/>
        </a:p>
      </dgm:t>
    </dgm:pt>
    <dgm:pt modelId="{F393B35F-2791-4106-A04B-699089A2A2B5}">
      <dgm:prSet phldrT="[Text]"/>
      <dgm:spPr/>
      <dgm:t>
        <a:bodyPr/>
        <a:lstStyle/>
        <a:p>
          <a:endParaRPr lang="en-US" dirty="0"/>
        </a:p>
      </dgm:t>
    </dgm:pt>
    <dgm:pt modelId="{0ED24112-9FA6-46F7-93E3-B1C7EBF7EAE7}" type="sibTrans" cxnId="{C02A4F7C-6D2F-4916-A5B8-73A27FF81656}">
      <dgm:prSet/>
      <dgm:spPr/>
      <dgm:t>
        <a:bodyPr/>
        <a:lstStyle/>
        <a:p>
          <a:endParaRPr lang="en-US"/>
        </a:p>
      </dgm:t>
    </dgm:pt>
    <dgm:pt modelId="{345A9742-A7C6-443B-8D73-F7017D7E7EAE}" type="parTrans" cxnId="{C02A4F7C-6D2F-4916-A5B8-73A27FF81656}">
      <dgm:prSet/>
      <dgm:spPr/>
      <dgm:t>
        <a:bodyPr/>
        <a:lstStyle/>
        <a:p>
          <a:endParaRPr lang="en-US"/>
        </a:p>
      </dgm:t>
    </dgm:pt>
    <dgm:pt modelId="{EE107D7A-BEF9-4DB9-A960-953B0196F95F}" type="pres">
      <dgm:prSet presAssocID="{0563DF3D-2CFB-4968-89B5-4C88507E059F}" presName="Name0" presStyleCnt="0">
        <dgm:presLayoutVars>
          <dgm:dir/>
          <dgm:animLvl val="lvl"/>
          <dgm:resizeHandles val="exact"/>
        </dgm:presLayoutVars>
      </dgm:prSet>
      <dgm:spPr/>
    </dgm:pt>
    <dgm:pt modelId="{858290DD-76FF-4F0B-9A84-C97BF23DF5A3}" type="pres">
      <dgm:prSet presAssocID="{F393B35F-2791-4106-A04B-699089A2A2B5}" presName="linNode" presStyleCnt="0"/>
      <dgm:spPr/>
    </dgm:pt>
    <dgm:pt modelId="{85FA324D-A02A-4D6A-B6CE-A6FD0AC9271E}" type="pres">
      <dgm:prSet presAssocID="{F393B35F-2791-4106-A04B-699089A2A2B5}" presName="parTx" presStyleLbl="revTx" presStyleIdx="0" presStyleCnt="2">
        <dgm:presLayoutVars>
          <dgm:chMax val="1"/>
          <dgm:bulletEnabled val="1"/>
        </dgm:presLayoutVars>
      </dgm:prSet>
      <dgm:spPr/>
    </dgm:pt>
    <dgm:pt modelId="{3698C37E-FC52-4BBB-8EEB-E745533BCE9A}" type="pres">
      <dgm:prSet presAssocID="{F393B35F-2791-4106-A04B-699089A2A2B5}" presName="bracket" presStyleLbl="parChTrans1D1" presStyleIdx="0" presStyleCnt="2" custLinFactX="-237795" custLinFactNeighborX="-300000" custLinFactNeighborY="-1324"/>
      <dgm:spPr/>
    </dgm:pt>
    <dgm:pt modelId="{2EC714D4-7C43-47CE-AA19-B906E03B307D}" type="pres">
      <dgm:prSet presAssocID="{F393B35F-2791-4106-A04B-699089A2A2B5}" presName="spH" presStyleCnt="0"/>
      <dgm:spPr/>
    </dgm:pt>
    <dgm:pt modelId="{7C0D5A32-29F7-47CA-8083-47C07063D75A}" type="pres">
      <dgm:prSet presAssocID="{F393B35F-2791-4106-A04B-699089A2A2B5}" presName="desTx" presStyleLbl="node1" presStyleIdx="0" presStyleCnt="2" custScaleX="336134" custScaleY="68985" custLinFactX="-15646" custLinFactNeighborX="-100000" custLinFactNeighborY="584">
        <dgm:presLayoutVars>
          <dgm:bulletEnabled val="1"/>
        </dgm:presLayoutVars>
      </dgm:prSet>
      <dgm:spPr/>
    </dgm:pt>
    <dgm:pt modelId="{28E2A2F9-5E6E-4AC5-924D-1777136E03D9}" type="pres">
      <dgm:prSet presAssocID="{0ED24112-9FA6-46F7-93E3-B1C7EBF7EAE7}" presName="spV" presStyleCnt="0"/>
      <dgm:spPr/>
    </dgm:pt>
    <dgm:pt modelId="{A2A91E98-8B57-4243-96A8-DDE79AFD39F7}" type="pres">
      <dgm:prSet presAssocID="{38274251-AC3C-4DC8-92DC-3DCFEC79D413}" presName="linNode" presStyleCnt="0"/>
      <dgm:spPr/>
    </dgm:pt>
    <dgm:pt modelId="{210776CC-A9A9-4FC5-BE4A-A3598689D7D7}" type="pres">
      <dgm:prSet presAssocID="{38274251-AC3C-4DC8-92DC-3DCFEC79D413}" presName="parTx" presStyleLbl="revTx" presStyleIdx="1" presStyleCnt="2">
        <dgm:presLayoutVars>
          <dgm:chMax val="1"/>
          <dgm:bulletEnabled val="1"/>
        </dgm:presLayoutVars>
      </dgm:prSet>
      <dgm:spPr/>
    </dgm:pt>
    <dgm:pt modelId="{F52D5384-94AD-421F-A99A-6FD72A3CA56F}" type="pres">
      <dgm:prSet presAssocID="{38274251-AC3C-4DC8-92DC-3DCFEC79D413}" presName="bracket" presStyleLbl="parChTrans1D1" presStyleIdx="1" presStyleCnt="2" custScaleX="64199" custScaleY="87468" custLinFactX="-236988" custLinFactNeighborX="-300000" custLinFactNeighborY="7677"/>
      <dgm:spPr/>
    </dgm:pt>
    <dgm:pt modelId="{AEA3BDEF-39F1-4318-96E1-AC7D78C489B0}" type="pres">
      <dgm:prSet presAssocID="{38274251-AC3C-4DC8-92DC-3DCFEC79D413}" presName="spH" presStyleCnt="0"/>
      <dgm:spPr/>
    </dgm:pt>
    <dgm:pt modelId="{44850F43-4E15-4E34-9F7B-2D326564A703}" type="pres">
      <dgm:prSet presAssocID="{38274251-AC3C-4DC8-92DC-3DCFEC79D413}" presName="desTx" presStyleLbl="node1" presStyleIdx="1" presStyleCnt="2" custScaleX="316793" custScaleY="71218" custLinFactX="-13826" custLinFactNeighborX="-100000" custLinFactNeighborY="11">
        <dgm:presLayoutVars>
          <dgm:bulletEnabled val="1"/>
        </dgm:presLayoutVars>
      </dgm:prSet>
      <dgm:spPr/>
    </dgm:pt>
  </dgm:ptLst>
  <dgm:cxnLst>
    <dgm:cxn modelId="{8B52CE5E-8E7A-46AF-A3FF-BFD79EDA542C}" type="presOf" srcId="{38274251-AC3C-4DC8-92DC-3DCFEC79D413}" destId="{210776CC-A9A9-4FC5-BE4A-A3598689D7D7}" srcOrd="0" destOrd="0" presId="urn:diagrams.loki3.com/BracketList"/>
    <dgm:cxn modelId="{F0994E46-C2DC-402A-956F-C57F93048D8C}" srcId="{0563DF3D-2CFB-4968-89B5-4C88507E059F}" destId="{38274251-AC3C-4DC8-92DC-3DCFEC79D413}" srcOrd="1" destOrd="0" parTransId="{6D1C9F54-D633-4CA9-B4D5-F4A94F849940}" sibTransId="{3041B500-AEC1-4CFC-8740-362C72350EFF}"/>
    <dgm:cxn modelId="{1C7AAD66-15DA-4694-BD92-1249A6546186}" srcId="{F393B35F-2791-4106-A04B-699089A2A2B5}" destId="{D0AA7680-62DA-468A-9102-7870ABB54282}" srcOrd="0" destOrd="0" parTransId="{F47740B3-261F-4B1C-9577-4570FD18256C}" sibTransId="{442ABC11-5636-46EC-B96C-830D044D1C10}"/>
    <dgm:cxn modelId="{1C648775-38BA-41D5-B98B-4C7A6EAFE1E2}" type="presOf" srcId="{0563DF3D-2CFB-4968-89B5-4C88507E059F}" destId="{EE107D7A-BEF9-4DB9-A960-953B0196F95F}" srcOrd="0" destOrd="0" presId="urn:diagrams.loki3.com/BracketList"/>
    <dgm:cxn modelId="{C02A4F7C-6D2F-4916-A5B8-73A27FF81656}" srcId="{0563DF3D-2CFB-4968-89B5-4C88507E059F}" destId="{F393B35F-2791-4106-A04B-699089A2A2B5}" srcOrd="0" destOrd="0" parTransId="{345A9742-A7C6-443B-8D73-F7017D7E7EAE}" sibTransId="{0ED24112-9FA6-46F7-93E3-B1C7EBF7EAE7}"/>
    <dgm:cxn modelId="{9D25F7A5-FC73-4897-987B-1EF3828D1670}" type="presOf" srcId="{F393B35F-2791-4106-A04B-699089A2A2B5}" destId="{85FA324D-A02A-4D6A-B6CE-A6FD0AC9271E}" srcOrd="0" destOrd="0" presId="urn:diagrams.loki3.com/BracketList"/>
    <dgm:cxn modelId="{C73F3EC0-1204-4DAC-9086-F3601A44E7E2}" type="presOf" srcId="{D0AA7680-62DA-468A-9102-7870ABB54282}" destId="{7C0D5A32-29F7-47CA-8083-47C07063D75A}" srcOrd="0" destOrd="0" presId="urn:diagrams.loki3.com/BracketList"/>
    <dgm:cxn modelId="{42626ADE-3448-45BB-A7EA-20B198CB9891}" srcId="{38274251-AC3C-4DC8-92DC-3DCFEC79D413}" destId="{5A698608-167C-4145-A45C-4670CF6947DF}" srcOrd="0" destOrd="0" parTransId="{DA641463-DE19-4F17-A29D-4E16E1518C53}" sibTransId="{0865EBE0-8B57-4E73-B351-AE54E7BCF9EC}"/>
    <dgm:cxn modelId="{5918D9EF-0713-44B3-A4F4-79F4F25405A1}" type="presOf" srcId="{5A698608-167C-4145-A45C-4670CF6947DF}" destId="{44850F43-4E15-4E34-9F7B-2D326564A703}" srcOrd="0" destOrd="0" presId="urn:diagrams.loki3.com/BracketList"/>
    <dgm:cxn modelId="{DA9C86BA-76E6-49C3-B601-98941524851B}" type="presParOf" srcId="{EE107D7A-BEF9-4DB9-A960-953B0196F95F}" destId="{858290DD-76FF-4F0B-9A84-C97BF23DF5A3}" srcOrd="0" destOrd="0" presId="urn:diagrams.loki3.com/BracketList"/>
    <dgm:cxn modelId="{27311293-56A2-4BAB-A11A-393990149441}" type="presParOf" srcId="{858290DD-76FF-4F0B-9A84-C97BF23DF5A3}" destId="{85FA324D-A02A-4D6A-B6CE-A6FD0AC9271E}" srcOrd="0" destOrd="0" presId="urn:diagrams.loki3.com/BracketList"/>
    <dgm:cxn modelId="{15E395E4-4DBB-4779-87AE-7D7BC7A998FC}" type="presParOf" srcId="{858290DD-76FF-4F0B-9A84-C97BF23DF5A3}" destId="{3698C37E-FC52-4BBB-8EEB-E745533BCE9A}" srcOrd="1" destOrd="0" presId="urn:diagrams.loki3.com/BracketList"/>
    <dgm:cxn modelId="{719F4CEF-43C2-43A5-B12A-93EEDF598FCA}" type="presParOf" srcId="{858290DD-76FF-4F0B-9A84-C97BF23DF5A3}" destId="{2EC714D4-7C43-47CE-AA19-B906E03B307D}" srcOrd="2" destOrd="0" presId="urn:diagrams.loki3.com/BracketList"/>
    <dgm:cxn modelId="{C920B585-0408-4998-81ED-F829EAB51FFA}" type="presParOf" srcId="{858290DD-76FF-4F0B-9A84-C97BF23DF5A3}" destId="{7C0D5A32-29F7-47CA-8083-47C07063D75A}" srcOrd="3" destOrd="0" presId="urn:diagrams.loki3.com/BracketList"/>
    <dgm:cxn modelId="{ED320D10-9F92-4E2F-8805-AF534FC92BDF}" type="presParOf" srcId="{EE107D7A-BEF9-4DB9-A960-953B0196F95F}" destId="{28E2A2F9-5E6E-4AC5-924D-1777136E03D9}" srcOrd="1" destOrd="0" presId="urn:diagrams.loki3.com/BracketList"/>
    <dgm:cxn modelId="{0C6200B2-0887-4D2C-8EE7-7A2332FA18A4}" type="presParOf" srcId="{EE107D7A-BEF9-4DB9-A960-953B0196F95F}" destId="{A2A91E98-8B57-4243-96A8-DDE79AFD39F7}" srcOrd="2" destOrd="0" presId="urn:diagrams.loki3.com/BracketList"/>
    <dgm:cxn modelId="{9C63D2A4-A877-4292-B294-29BC8A161398}" type="presParOf" srcId="{A2A91E98-8B57-4243-96A8-DDE79AFD39F7}" destId="{210776CC-A9A9-4FC5-BE4A-A3598689D7D7}" srcOrd="0" destOrd="0" presId="urn:diagrams.loki3.com/BracketList"/>
    <dgm:cxn modelId="{22D71AAF-82FE-4550-AAC9-72A28970AB72}" type="presParOf" srcId="{A2A91E98-8B57-4243-96A8-DDE79AFD39F7}" destId="{F52D5384-94AD-421F-A99A-6FD72A3CA56F}" srcOrd="1" destOrd="0" presId="urn:diagrams.loki3.com/BracketList"/>
    <dgm:cxn modelId="{699BF87C-6C39-42BB-BA17-CFF1785939D8}" type="presParOf" srcId="{A2A91E98-8B57-4243-96A8-DDE79AFD39F7}" destId="{AEA3BDEF-39F1-4318-96E1-AC7D78C489B0}" srcOrd="2" destOrd="0" presId="urn:diagrams.loki3.com/BracketList"/>
    <dgm:cxn modelId="{ED8F368C-18FF-4758-8DF9-3A6E2B2B8DD6}" type="presParOf" srcId="{A2A91E98-8B57-4243-96A8-DDE79AFD39F7}" destId="{44850F43-4E15-4E34-9F7B-2D326564A703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85B1F0-58E9-0445-829C-20313CBD9B4A}" type="doc">
      <dgm:prSet loTypeId="urn:microsoft.com/office/officeart/2005/8/layout/orgChart1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D37B98-8CCF-CC4B-BC25-08904DE6B2BD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Всем пациентам первоначальн</a:t>
          </a:r>
          <a:r>
            <a:rPr lang="ru-RU" dirty="0"/>
            <a:t>о назначают</a:t>
          </a:r>
          <a:r>
            <a:rPr lang="az-Latn-AZ" dirty="0"/>
            <a:t> иммобилизацию, горяч</a:t>
          </a:r>
          <a:r>
            <a:rPr lang="ru-RU" dirty="0"/>
            <a:t>ие</a:t>
          </a:r>
          <a:r>
            <a:rPr lang="az-Latn-AZ" dirty="0"/>
            <a:t> или холодн</a:t>
          </a:r>
          <a:r>
            <a:rPr lang="ru-RU" dirty="0"/>
            <a:t>ые</a:t>
          </a:r>
          <a:r>
            <a:rPr lang="az-Latn-AZ" dirty="0"/>
            <a:t> апикаци</a:t>
          </a:r>
          <a:r>
            <a:rPr lang="ru-RU" dirty="0"/>
            <a:t>и</a:t>
          </a:r>
          <a:r>
            <a:rPr lang="az-Latn-AZ" dirty="0"/>
            <a:t>, нестероидные противовоспалительные препараты, л</a:t>
          </a:r>
          <a:r>
            <a:rPr lang="ru-RU" dirty="0"/>
            <a:t>ё</a:t>
          </a:r>
          <a:r>
            <a:rPr lang="az-Latn-AZ" dirty="0"/>
            <a:t>гкую компрессию и раннюю мобилизацию</a:t>
          </a:r>
          <a:endParaRPr lang="en-US" dirty="0">
            <a:solidFill>
              <a:schemeClr val="tx1"/>
            </a:solidFill>
          </a:endParaRPr>
        </a:p>
      </dgm:t>
    </dgm:pt>
    <dgm:pt modelId="{11A9EF59-50E6-4742-8F75-04330661005F}" type="par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CDDCF18-1C34-D646-9B24-6F6D8DC54F2E}" type="sibTrans" cxnId="{71823C25-63DD-3446-B2DC-CF2412FAF1C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1F41AD7-CF80-3849-BBF6-3527F7C5AFB1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Антикоагулянты добавляются к первоначальному консервативному лечению при поверхностном тромбозе и продолжаются в течение 45 дней. </a:t>
          </a:r>
          <a:endParaRPr lang="en-US" dirty="0">
            <a:solidFill>
              <a:schemeClr val="tx1"/>
            </a:solidFill>
          </a:endParaRPr>
        </a:p>
      </dgm:t>
    </dgm:pt>
    <dgm:pt modelId="{1DB02D6A-94C5-1849-8325-FCF2CDBD4883}" type="par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D59E89-8215-B445-97AB-F0A485E6FF7B}" type="sibTrans" cxnId="{C27EE1EB-A0F5-AB4F-BE25-56DE483126F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ECC032A-82BF-D64B-8257-D052CB7B4D00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При фл</a:t>
          </a:r>
          <a:r>
            <a:rPr lang="ru-RU" dirty="0"/>
            <a:t>е</a:t>
          </a:r>
          <a:r>
            <a:rPr lang="az-Latn-AZ" dirty="0"/>
            <a:t>битах и ​​тромбофлебитах эт</a:t>
          </a:r>
          <a:r>
            <a:rPr lang="ru-RU" dirty="0"/>
            <a:t>и процедуры</a:t>
          </a:r>
          <a:r>
            <a:rPr lang="az-Latn-AZ" dirty="0"/>
            <a:t> продолжают в течение 7-10 дней.</a:t>
          </a:r>
          <a:endParaRPr lang="en-US" dirty="0">
            <a:solidFill>
              <a:schemeClr val="tx1"/>
            </a:solidFill>
          </a:endParaRPr>
        </a:p>
      </dgm:t>
    </dgm:pt>
    <dgm:pt modelId="{CBF8D999-7359-FE4F-9892-4F567A461D90}" type="par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E3A5EE4-1DD2-6741-ACE2-A6E1AF2718E4}" type="sibTrans" cxnId="{5AEC61C5-8291-4F47-AC85-640D935779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6951DD-9B41-3745-8542-D8B7513FC86D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При поверхностных флебитах, тромбофлебитах и ​​тромбозах, обусловленных варикозным расширением вен</a:t>
          </a:r>
          <a:endParaRPr lang="en-US" dirty="0">
            <a:solidFill>
              <a:schemeClr val="tx1"/>
            </a:solidFill>
          </a:endParaRPr>
        </a:p>
      </dgm:t>
    </dgm:pt>
    <dgm:pt modelId="{89FC2DBF-4C92-1747-B117-16FF06909D0C}" type="par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874E09-C791-B84C-8DD3-2F36B2A523B9}" type="sibTrans" cxnId="{12E0008E-B83F-3F4F-B185-C835134A8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301FDE-8265-ED46-9B01-4C0BA19CDAA0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При наличии положительно</a:t>
          </a:r>
          <a:r>
            <a:rPr lang="ru-RU" dirty="0"/>
            <a:t>го ответа</a:t>
          </a:r>
          <a:r>
            <a:rPr lang="az-Latn-AZ" dirty="0"/>
            <a:t> за пациентами наблюдают в течение 1,5-2 месяцев. При отсутствии положительного ответа можно применить хирургическое иссечение, т</a:t>
          </a:r>
          <a:r>
            <a:rPr lang="ru-RU" dirty="0"/>
            <a:t>р</a:t>
          </a:r>
          <a:r>
            <a:rPr lang="az-Latn-AZ" dirty="0"/>
            <a:t>омбэктомию.</a:t>
          </a:r>
          <a:endParaRPr lang="en-US" dirty="0">
            <a:solidFill>
              <a:schemeClr val="tx1"/>
            </a:solidFill>
          </a:endParaRPr>
        </a:p>
      </dgm:t>
    </dgm:pt>
    <dgm:pt modelId="{AE99E110-9BC6-2D4E-AADF-CA5BFC4C1A29}" type="par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B2DBAC1-943B-374A-964F-883AB90FD95D}" type="sibTrans" cxnId="{AA5A4F15-F6BA-4540-9DA9-CE087E5582D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B49BC8-FBB1-2D4D-A288-F5014AF07AB0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При наличии противопоказаний к назначению антикоагулянтов могут быть выполнены экстренные хирургически</a:t>
          </a:r>
          <a:r>
            <a:rPr lang="ru-RU" dirty="0"/>
            <a:t>е </a:t>
          </a:r>
          <a:r>
            <a:rPr lang="ru-RU" dirty="0" err="1"/>
            <a:t>лигирования</a:t>
          </a:r>
          <a:r>
            <a:rPr lang="az-Latn-AZ" dirty="0"/>
            <a:t> (поверхностных или перфорантных вен) или венэктомия, если тромбоз прогрессирует в проксимальные или глубокие вены, несмотря на антикоагулянтную терапию.</a:t>
          </a:r>
          <a:endParaRPr lang="en-US" dirty="0">
            <a:solidFill>
              <a:schemeClr val="tx1"/>
            </a:solidFill>
          </a:endParaRPr>
        </a:p>
      </dgm:t>
    </dgm:pt>
    <dgm:pt modelId="{E2C5B6BB-65A4-AA4A-AA14-34B5545FB682}" type="par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E63B8A-C615-2548-BD21-621BA8D98FF4}" type="sibTrans" cxnId="{6CB59F6C-D337-344B-945D-F1C437BF0A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2AC9D3-CA41-C74B-BDF4-B089CDF66A08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az-Latn-AZ" dirty="0"/>
            <a:t>после </a:t>
          </a:r>
          <a:r>
            <a:rPr lang="ru-RU" dirty="0"/>
            <a:t>стихания</a:t>
          </a:r>
          <a:r>
            <a:rPr lang="az-Latn-AZ" dirty="0"/>
            <a:t> острой фазы (обычно через 2-3 мес</a:t>
          </a:r>
          <a:r>
            <a:rPr lang="ru-RU" dirty="0" err="1"/>
            <a:t>яца</a:t>
          </a:r>
          <a:r>
            <a:rPr lang="az-Latn-AZ" dirty="0"/>
            <a:t>) при варикозном расширении вен можно применять хирургическую флебэктомию и внутривенную абляциюr. </a:t>
          </a:r>
          <a:endParaRPr lang="en-US" dirty="0">
            <a:solidFill>
              <a:schemeClr val="tx1"/>
            </a:solidFill>
          </a:endParaRPr>
        </a:p>
      </dgm:t>
    </dgm:pt>
    <dgm:pt modelId="{E60C1DD4-EF0E-6146-B276-763AD7CAF522}" type="sib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19C8527-98AA-2F4E-86EB-8C2E6D705251}" type="parTrans" cxnId="{21C51805-DC34-9947-AF0E-015F64B015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5236C80-472C-1E42-A574-C25C006DF24B}" type="pres">
      <dgm:prSet presAssocID="{1B85B1F0-58E9-0445-829C-20313CBD9B4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49F4BD-EEE7-634D-A2D0-54AF53745C58}" type="pres">
      <dgm:prSet presAssocID="{C6D37B98-8CCF-CC4B-BC25-08904DE6B2BD}" presName="hierRoot1" presStyleCnt="0">
        <dgm:presLayoutVars>
          <dgm:hierBranch val="init"/>
        </dgm:presLayoutVars>
      </dgm:prSet>
      <dgm:spPr/>
    </dgm:pt>
    <dgm:pt modelId="{13DBE48B-D8E9-3146-BA0C-ADE27FC0B6C4}" type="pres">
      <dgm:prSet presAssocID="{C6D37B98-8CCF-CC4B-BC25-08904DE6B2BD}" presName="rootComposite1" presStyleCnt="0"/>
      <dgm:spPr/>
    </dgm:pt>
    <dgm:pt modelId="{38B403DD-ABB6-F748-B9E9-6C5C80F7ADDA}" type="pres">
      <dgm:prSet presAssocID="{C6D37B98-8CCF-CC4B-BC25-08904DE6B2BD}" presName="rootText1" presStyleLbl="node0" presStyleIdx="0" presStyleCnt="1" custScaleY="99434">
        <dgm:presLayoutVars>
          <dgm:chPref val="3"/>
        </dgm:presLayoutVars>
      </dgm:prSet>
      <dgm:spPr/>
    </dgm:pt>
    <dgm:pt modelId="{4F1E5B67-8273-1A46-98D8-63BF45547F69}" type="pres">
      <dgm:prSet presAssocID="{C6D37B98-8CCF-CC4B-BC25-08904DE6B2BD}" presName="rootConnector1" presStyleLbl="node1" presStyleIdx="0" presStyleCnt="0"/>
      <dgm:spPr/>
    </dgm:pt>
    <dgm:pt modelId="{9335D804-FE88-C44B-88BF-43D725CE76EC}" type="pres">
      <dgm:prSet presAssocID="{C6D37B98-8CCF-CC4B-BC25-08904DE6B2BD}" presName="hierChild2" presStyleCnt="0"/>
      <dgm:spPr/>
    </dgm:pt>
    <dgm:pt modelId="{31C97CFF-50B8-DA4A-AF7E-C9D2A45BD63F}" type="pres">
      <dgm:prSet presAssocID="{CBF8D999-7359-FE4F-9892-4F567A461D90}" presName="Name37" presStyleLbl="parChTrans1D2" presStyleIdx="0" presStyleCnt="3"/>
      <dgm:spPr/>
    </dgm:pt>
    <dgm:pt modelId="{29E5B99E-4C27-3945-8AF8-98E64AEC9BB9}" type="pres">
      <dgm:prSet presAssocID="{5ECC032A-82BF-D64B-8257-D052CB7B4D00}" presName="hierRoot2" presStyleCnt="0">
        <dgm:presLayoutVars>
          <dgm:hierBranch val="init"/>
        </dgm:presLayoutVars>
      </dgm:prSet>
      <dgm:spPr/>
    </dgm:pt>
    <dgm:pt modelId="{5F1F3932-2B1E-F34D-BD7F-D5256D7B2D7B}" type="pres">
      <dgm:prSet presAssocID="{5ECC032A-82BF-D64B-8257-D052CB7B4D00}" presName="rootComposite" presStyleCnt="0"/>
      <dgm:spPr/>
    </dgm:pt>
    <dgm:pt modelId="{2C158F18-8AAF-094B-8D27-38D84E00A2A4}" type="pres">
      <dgm:prSet presAssocID="{5ECC032A-82BF-D64B-8257-D052CB7B4D00}" presName="rootText" presStyleLbl="node2" presStyleIdx="0" presStyleCnt="3" custScaleY="58362">
        <dgm:presLayoutVars>
          <dgm:chPref val="3"/>
        </dgm:presLayoutVars>
      </dgm:prSet>
      <dgm:spPr/>
    </dgm:pt>
    <dgm:pt modelId="{7E99C180-7DC7-5248-B66B-CE188F10BB0A}" type="pres">
      <dgm:prSet presAssocID="{5ECC032A-82BF-D64B-8257-D052CB7B4D00}" presName="rootConnector" presStyleLbl="node2" presStyleIdx="0" presStyleCnt="3"/>
      <dgm:spPr/>
    </dgm:pt>
    <dgm:pt modelId="{2D550F92-F8A5-3544-B5EF-54E414DBFD92}" type="pres">
      <dgm:prSet presAssocID="{5ECC032A-82BF-D64B-8257-D052CB7B4D00}" presName="hierChild4" presStyleCnt="0"/>
      <dgm:spPr/>
    </dgm:pt>
    <dgm:pt modelId="{8DA4E00D-C680-1649-8251-0E26004C51D6}" type="pres">
      <dgm:prSet presAssocID="{AE99E110-9BC6-2D4E-AADF-CA5BFC4C1A29}" presName="Name37" presStyleLbl="parChTrans1D3" presStyleIdx="0" presStyleCnt="3"/>
      <dgm:spPr/>
    </dgm:pt>
    <dgm:pt modelId="{A2153BAA-DFE7-494D-B2A4-C7BDFF3E60FE}" type="pres">
      <dgm:prSet presAssocID="{51301FDE-8265-ED46-9B01-4C0BA19CDAA0}" presName="hierRoot2" presStyleCnt="0">
        <dgm:presLayoutVars>
          <dgm:hierBranch val="init"/>
        </dgm:presLayoutVars>
      </dgm:prSet>
      <dgm:spPr/>
    </dgm:pt>
    <dgm:pt modelId="{6E9E71D5-DE47-8544-8557-FEDC155F4A37}" type="pres">
      <dgm:prSet presAssocID="{51301FDE-8265-ED46-9B01-4C0BA19CDAA0}" presName="rootComposite" presStyleCnt="0"/>
      <dgm:spPr/>
    </dgm:pt>
    <dgm:pt modelId="{AB0DA07D-92A7-EC47-97AB-E654F49E3431}" type="pres">
      <dgm:prSet presAssocID="{51301FDE-8265-ED46-9B01-4C0BA19CDAA0}" presName="rootText" presStyleLbl="node3" presStyleIdx="0" presStyleCnt="3" custScaleY="142770">
        <dgm:presLayoutVars>
          <dgm:chPref val="3"/>
        </dgm:presLayoutVars>
      </dgm:prSet>
      <dgm:spPr/>
    </dgm:pt>
    <dgm:pt modelId="{4026A168-0AE3-7049-97A9-41E803CEAD9F}" type="pres">
      <dgm:prSet presAssocID="{51301FDE-8265-ED46-9B01-4C0BA19CDAA0}" presName="rootConnector" presStyleLbl="node3" presStyleIdx="0" presStyleCnt="3"/>
      <dgm:spPr/>
    </dgm:pt>
    <dgm:pt modelId="{2EBAA686-B7EE-0746-A743-3FDF53A4C4A9}" type="pres">
      <dgm:prSet presAssocID="{51301FDE-8265-ED46-9B01-4C0BA19CDAA0}" presName="hierChild4" presStyleCnt="0"/>
      <dgm:spPr/>
    </dgm:pt>
    <dgm:pt modelId="{3567BFE1-EE47-DE40-BC6A-16744F431A14}" type="pres">
      <dgm:prSet presAssocID="{51301FDE-8265-ED46-9B01-4C0BA19CDAA0}" presName="hierChild5" presStyleCnt="0"/>
      <dgm:spPr/>
    </dgm:pt>
    <dgm:pt modelId="{34C20826-1283-9140-842E-854A9B914B03}" type="pres">
      <dgm:prSet presAssocID="{5ECC032A-82BF-D64B-8257-D052CB7B4D00}" presName="hierChild5" presStyleCnt="0"/>
      <dgm:spPr/>
    </dgm:pt>
    <dgm:pt modelId="{F99822CB-B781-3A41-AD5C-36E5490EC43C}" type="pres">
      <dgm:prSet presAssocID="{1DB02D6A-94C5-1849-8325-FCF2CDBD4883}" presName="Name37" presStyleLbl="parChTrans1D2" presStyleIdx="1" presStyleCnt="3"/>
      <dgm:spPr/>
    </dgm:pt>
    <dgm:pt modelId="{96E4566F-10BE-7146-BF31-370BB811DE0D}" type="pres">
      <dgm:prSet presAssocID="{31F41AD7-CF80-3849-BBF6-3527F7C5AFB1}" presName="hierRoot2" presStyleCnt="0">
        <dgm:presLayoutVars>
          <dgm:hierBranch val="init"/>
        </dgm:presLayoutVars>
      </dgm:prSet>
      <dgm:spPr/>
    </dgm:pt>
    <dgm:pt modelId="{41A9EACE-4FB7-8D46-801F-ACEE1B5E7648}" type="pres">
      <dgm:prSet presAssocID="{31F41AD7-CF80-3849-BBF6-3527F7C5AFB1}" presName="rootComposite" presStyleCnt="0"/>
      <dgm:spPr/>
    </dgm:pt>
    <dgm:pt modelId="{9205370A-7D34-ED40-A449-987ECFC68309}" type="pres">
      <dgm:prSet presAssocID="{31F41AD7-CF80-3849-BBF6-3527F7C5AFB1}" presName="rootText" presStyleLbl="node2" presStyleIdx="1" presStyleCnt="3" custScaleY="58362">
        <dgm:presLayoutVars>
          <dgm:chPref val="3"/>
        </dgm:presLayoutVars>
      </dgm:prSet>
      <dgm:spPr/>
    </dgm:pt>
    <dgm:pt modelId="{87B27A69-9076-AA4B-B509-001048930F82}" type="pres">
      <dgm:prSet presAssocID="{31F41AD7-CF80-3849-BBF6-3527F7C5AFB1}" presName="rootConnector" presStyleLbl="node2" presStyleIdx="1" presStyleCnt="3"/>
      <dgm:spPr/>
    </dgm:pt>
    <dgm:pt modelId="{4DFFC0EC-7D1E-CF40-A0A6-E85018EE6E61}" type="pres">
      <dgm:prSet presAssocID="{31F41AD7-CF80-3849-BBF6-3527F7C5AFB1}" presName="hierChild4" presStyleCnt="0"/>
      <dgm:spPr/>
    </dgm:pt>
    <dgm:pt modelId="{CF22E2A4-41FA-B747-B429-FAD8008DB5B7}" type="pres">
      <dgm:prSet presAssocID="{E2C5B6BB-65A4-AA4A-AA14-34B5545FB682}" presName="Name37" presStyleLbl="parChTrans1D3" presStyleIdx="1" presStyleCnt="3"/>
      <dgm:spPr/>
    </dgm:pt>
    <dgm:pt modelId="{B06FF1E2-6A34-AB4D-96A6-75221CAFC82F}" type="pres">
      <dgm:prSet presAssocID="{86B49BC8-FBB1-2D4D-A288-F5014AF07AB0}" presName="hierRoot2" presStyleCnt="0">
        <dgm:presLayoutVars>
          <dgm:hierBranch val="init"/>
        </dgm:presLayoutVars>
      </dgm:prSet>
      <dgm:spPr/>
    </dgm:pt>
    <dgm:pt modelId="{55F34582-000A-384D-82BA-1E85CB5954BD}" type="pres">
      <dgm:prSet presAssocID="{86B49BC8-FBB1-2D4D-A288-F5014AF07AB0}" presName="rootComposite" presStyleCnt="0"/>
      <dgm:spPr/>
    </dgm:pt>
    <dgm:pt modelId="{B0444FAE-305C-1345-BB09-8E9589D90C9D}" type="pres">
      <dgm:prSet presAssocID="{86B49BC8-FBB1-2D4D-A288-F5014AF07AB0}" presName="rootText" presStyleLbl="node3" presStyleIdx="1" presStyleCnt="3" custScaleY="142770">
        <dgm:presLayoutVars>
          <dgm:chPref val="3"/>
        </dgm:presLayoutVars>
      </dgm:prSet>
      <dgm:spPr/>
    </dgm:pt>
    <dgm:pt modelId="{AA8B42EE-6387-8549-B1B8-381BF6B75F4B}" type="pres">
      <dgm:prSet presAssocID="{86B49BC8-FBB1-2D4D-A288-F5014AF07AB0}" presName="rootConnector" presStyleLbl="node3" presStyleIdx="1" presStyleCnt="3"/>
      <dgm:spPr/>
    </dgm:pt>
    <dgm:pt modelId="{11473C98-DC02-184C-B07C-F18B682B5929}" type="pres">
      <dgm:prSet presAssocID="{86B49BC8-FBB1-2D4D-A288-F5014AF07AB0}" presName="hierChild4" presStyleCnt="0"/>
      <dgm:spPr/>
    </dgm:pt>
    <dgm:pt modelId="{E378B99E-6DC8-534B-9AD3-BACC057E3AC3}" type="pres">
      <dgm:prSet presAssocID="{86B49BC8-FBB1-2D4D-A288-F5014AF07AB0}" presName="hierChild5" presStyleCnt="0"/>
      <dgm:spPr/>
    </dgm:pt>
    <dgm:pt modelId="{706E13CD-9782-6F4E-89C6-2E084ABD74ED}" type="pres">
      <dgm:prSet presAssocID="{31F41AD7-CF80-3849-BBF6-3527F7C5AFB1}" presName="hierChild5" presStyleCnt="0"/>
      <dgm:spPr/>
    </dgm:pt>
    <dgm:pt modelId="{686DB79F-B2A6-D046-BC8E-4EE87E99E602}" type="pres">
      <dgm:prSet presAssocID="{89FC2DBF-4C92-1747-B117-16FF06909D0C}" presName="Name37" presStyleLbl="parChTrans1D2" presStyleIdx="2" presStyleCnt="3"/>
      <dgm:spPr/>
    </dgm:pt>
    <dgm:pt modelId="{F1F0224B-DEAA-7E4D-995B-5FA4972F9842}" type="pres">
      <dgm:prSet presAssocID="{376951DD-9B41-3745-8542-D8B7513FC86D}" presName="hierRoot2" presStyleCnt="0">
        <dgm:presLayoutVars>
          <dgm:hierBranch val="init"/>
        </dgm:presLayoutVars>
      </dgm:prSet>
      <dgm:spPr/>
    </dgm:pt>
    <dgm:pt modelId="{3940B0C0-80CE-AA4E-AA4F-D74E11D4E3BC}" type="pres">
      <dgm:prSet presAssocID="{376951DD-9B41-3745-8542-D8B7513FC86D}" presName="rootComposite" presStyleCnt="0"/>
      <dgm:spPr/>
    </dgm:pt>
    <dgm:pt modelId="{424A8869-B788-7645-BFA1-99813118A26F}" type="pres">
      <dgm:prSet presAssocID="{376951DD-9B41-3745-8542-D8B7513FC86D}" presName="rootText" presStyleLbl="node2" presStyleIdx="2" presStyleCnt="3" custScaleY="58362">
        <dgm:presLayoutVars>
          <dgm:chPref val="3"/>
        </dgm:presLayoutVars>
      </dgm:prSet>
      <dgm:spPr/>
    </dgm:pt>
    <dgm:pt modelId="{4200869E-6232-FB43-8611-DD14DFAA2DD2}" type="pres">
      <dgm:prSet presAssocID="{376951DD-9B41-3745-8542-D8B7513FC86D}" presName="rootConnector" presStyleLbl="node2" presStyleIdx="2" presStyleCnt="3"/>
      <dgm:spPr/>
    </dgm:pt>
    <dgm:pt modelId="{3FDF8D16-7083-6845-BAA6-D6671AB2D27D}" type="pres">
      <dgm:prSet presAssocID="{376951DD-9B41-3745-8542-D8B7513FC86D}" presName="hierChild4" presStyleCnt="0"/>
      <dgm:spPr/>
    </dgm:pt>
    <dgm:pt modelId="{FED317A5-4DB4-8041-95FA-B1365D344F1B}" type="pres">
      <dgm:prSet presAssocID="{F19C8527-98AA-2F4E-86EB-8C2E6D705251}" presName="Name37" presStyleLbl="parChTrans1D3" presStyleIdx="2" presStyleCnt="3"/>
      <dgm:spPr/>
    </dgm:pt>
    <dgm:pt modelId="{98E877EA-7175-364F-8EC9-6943E6954EC8}" type="pres">
      <dgm:prSet presAssocID="{812AC9D3-CA41-C74B-BDF4-B089CDF66A08}" presName="hierRoot2" presStyleCnt="0">
        <dgm:presLayoutVars>
          <dgm:hierBranch val="init"/>
        </dgm:presLayoutVars>
      </dgm:prSet>
      <dgm:spPr/>
    </dgm:pt>
    <dgm:pt modelId="{9234B0D7-DCE9-C349-A21A-4CA0F0573AD8}" type="pres">
      <dgm:prSet presAssocID="{812AC9D3-CA41-C74B-BDF4-B089CDF66A08}" presName="rootComposite" presStyleCnt="0"/>
      <dgm:spPr/>
    </dgm:pt>
    <dgm:pt modelId="{6C5E8B37-057D-5443-B608-53BD06285CAA}" type="pres">
      <dgm:prSet presAssocID="{812AC9D3-CA41-C74B-BDF4-B089CDF66A08}" presName="rootText" presStyleLbl="node3" presStyleIdx="2" presStyleCnt="3" custScaleY="142770">
        <dgm:presLayoutVars>
          <dgm:chPref val="3"/>
        </dgm:presLayoutVars>
      </dgm:prSet>
      <dgm:spPr/>
    </dgm:pt>
    <dgm:pt modelId="{446E7404-E523-C84B-8944-F5B757503261}" type="pres">
      <dgm:prSet presAssocID="{812AC9D3-CA41-C74B-BDF4-B089CDF66A08}" presName="rootConnector" presStyleLbl="node3" presStyleIdx="2" presStyleCnt="3"/>
      <dgm:spPr/>
    </dgm:pt>
    <dgm:pt modelId="{16630EF6-CFBE-B74F-BB83-E871302E128B}" type="pres">
      <dgm:prSet presAssocID="{812AC9D3-CA41-C74B-BDF4-B089CDF66A08}" presName="hierChild4" presStyleCnt="0"/>
      <dgm:spPr/>
    </dgm:pt>
    <dgm:pt modelId="{02DCB0F8-B373-F84A-AA50-A25FC8DAB164}" type="pres">
      <dgm:prSet presAssocID="{812AC9D3-CA41-C74B-BDF4-B089CDF66A08}" presName="hierChild5" presStyleCnt="0"/>
      <dgm:spPr/>
    </dgm:pt>
    <dgm:pt modelId="{E1763D50-6A0C-824B-8D88-B3025D70685B}" type="pres">
      <dgm:prSet presAssocID="{376951DD-9B41-3745-8542-D8B7513FC86D}" presName="hierChild5" presStyleCnt="0"/>
      <dgm:spPr/>
    </dgm:pt>
    <dgm:pt modelId="{FE134547-4700-2844-9094-BAD6D8DE2115}" type="pres">
      <dgm:prSet presAssocID="{C6D37B98-8CCF-CC4B-BC25-08904DE6B2BD}" presName="hierChild3" presStyleCnt="0"/>
      <dgm:spPr/>
    </dgm:pt>
  </dgm:ptLst>
  <dgm:cxnLst>
    <dgm:cxn modelId="{21C51805-DC34-9947-AF0E-015F64B01571}" srcId="{376951DD-9B41-3745-8542-D8B7513FC86D}" destId="{812AC9D3-CA41-C74B-BDF4-B089CDF66A08}" srcOrd="0" destOrd="0" parTransId="{F19C8527-98AA-2F4E-86EB-8C2E6D705251}" sibTransId="{E60C1DD4-EF0E-6146-B276-763AD7CAF522}"/>
    <dgm:cxn modelId="{AA5A4F15-F6BA-4540-9DA9-CE087E5582D0}" srcId="{5ECC032A-82BF-D64B-8257-D052CB7B4D00}" destId="{51301FDE-8265-ED46-9B01-4C0BA19CDAA0}" srcOrd="0" destOrd="0" parTransId="{AE99E110-9BC6-2D4E-AADF-CA5BFC4C1A29}" sibTransId="{1B2DBAC1-943B-374A-964F-883AB90FD95D}"/>
    <dgm:cxn modelId="{71823C25-63DD-3446-B2DC-CF2412FAF1C0}" srcId="{1B85B1F0-58E9-0445-829C-20313CBD9B4A}" destId="{C6D37B98-8CCF-CC4B-BC25-08904DE6B2BD}" srcOrd="0" destOrd="0" parTransId="{11A9EF59-50E6-4742-8F75-04330661005F}" sibTransId="{2CDDCF18-1C34-D646-9B24-6F6D8DC54F2E}"/>
    <dgm:cxn modelId="{B5A0BE26-B2D4-A346-B80A-ABDD11D65AAA}" type="presOf" srcId="{E2C5B6BB-65A4-AA4A-AA14-34B5545FB682}" destId="{CF22E2A4-41FA-B747-B429-FAD8008DB5B7}" srcOrd="0" destOrd="0" presId="urn:microsoft.com/office/officeart/2005/8/layout/orgChart1"/>
    <dgm:cxn modelId="{83F7223A-E7DC-F845-9CF1-47CC89A69E37}" type="presOf" srcId="{31F41AD7-CF80-3849-BBF6-3527F7C5AFB1}" destId="{9205370A-7D34-ED40-A449-987ECFC68309}" srcOrd="0" destOrd="0" presId="urn:microsoft.com/office/officeart/2005/8/layout/orgChart1"/>
    <dgm:cxn modelId="{9375EF48-D1E7-BF48-A106-A92F33AADDD2}" type="presOf" srcId="{86B49BC8-FBB1-2D4D-A288-F5014AF07AB0}" destId="{AA8B42EE-6387-8549-B1B8-381BF6B75F4B}" srcOrd="1" destOrd="0" presId="urn:microsoft.com/office/officeart/2005/8/layout/orgChart1"/>
    <dgm:cxn modelId="{5FD7D56B-DB02-D943-AC95-AAD018B0FE2F}" type="presOf" srcId="{C6D37B98-8CCF-CC4B-BC25-08904DE6B2BD}" destId="{38B403DD-ABB6-F748-B9E9-6C5C80F7ADDA}" srcOrd="0" destOrd="0" presId="urn:microsoft.com/office/officeart/2005/8/layout/orgChart1"/>
    <dgm:cxn modelId="{6CB59F6C-D337-344B-945D-F1C437BF0A5E}" srcId="{31F41AD7-CF80-3849-BBF6-3527F7C5AFB1}" destId="{86B49BC8-FBB1-2D4D-A288-F5014AF07AB0}" srcOrd="0" destOrd="0" parTransId="{E2C5B6BB-65A4-AA4A-AA14-34B5545FB682}" sibTransId="{F7E63B8A-C615-2548-BD21-621BA8D98FF4}"/>
    <dgm:cxn modelId="{C8C81556-4BD6-054C-A9E7-7C6EF5B6E64A}" type="presOf" srcId="{31F41AD7-CF80-3849-BBF6-3527F7C5AFB1}" destId="{87B27A69-9076-AA4B-B509-001048930F82}" srcOrd="1" destOrd="0" presId="urn:microsoft.com/office/officeart/2005/8/layout/orgChart1"/>
    <dgm:cxn modelId="{CE3B9579-C029-C948-9E85-2E3A5C05B180}" type="presOf" srcId="{51301FDE-8265-ED46-9B01-4C0BA19CDAA0}" destId="{AB0DA07D-92A7-EC47-97AB-E654F49E3431}" srcOrd="0" destOrd="0" presId="urn:microsoft.com/office/officeart/2005/8/layout/orgChart1"/>
    <dgm:cxn modelId="{33B8AD88-5D99-C14D-94DB-22BB2F1C147A}" type="presOf" srcId="{F19C8527-98AA-2F4E-86EB-8C2E6D705251}" destId="{FED317A5-4DB4-8041-95FA-B1365D344F1B}" srcOrd="0" destOrd="0" presId="urn:microsoft.com/office/officeart/2005/8/layout/orgChart1"/>
    <dgm:cxn modelId="{D00BA089-032A-7841-9642-4D8EF666E254}" type="presOf" srcId="{5ECC032A-82BF-D64B-8257-D052CB7B4D00}" destId="{2C158F18-8AAF-094B-8D27-38D84E00A2A4}" srcOrd="0" destOrd="0" presId="urn:microsoft.com/office/officeart/2005/8/layout/orgChart1"/>
    <dgm:cxn modelId="{12E0008E-B83F-3F4F-B185-C835134A8BA2}" srcId="{C6D37B98-8CCF-CC4B-BC25-08904DE6B2BD}" destId="{376951DD-9B41-3745-8542-D8B7513FC86D}" srcOrd="2" destOrd="0" parTransId="{89FC2DBF-4C92-1747-B117-16FF06909D0C}" sibTransId="{F3874E09-C791-B84C-8DD3-2F36B2A523B9}"/>
    <dgm:cxn modelId="{FDB9CF93-BE86-8E4A-9167-197BE0EBAC5D}" type="presOf" srcId="{C6D37B98-8CCF-CC4B-BC25-08904DE6B2BD}" destId="{4F1E5B67-8273-1A46-98D8-63BF45547F69}" srcOrd="1" destOrd="0" presId="urn:microsoft.com/office/officeart/2005/8/layout/orgChart1"/>
    <dgm:cxn modelId="{6E484C9A-4FD7-764E-B923-8886EF515CD8}" type="presOf" srcId="{1B85B1F0-58E9-0445-829C-20313CBD9B4A}" destId="{05236C80-472C-1E42-A574-C25C006DF24B}" srcOrd="0" destOrd="0" presId="urn:microsoft.com/office/officeart/2005/8/layout/orgChart1"/>
    <dgm:cxn modelId="{D35B119D-B977-7A4E-8793-FCA62708C3E6}" type="presOf" srcId="{51301FDE-8265-ED46-9B01-4C0BA19CDAA0}" destId="{4026A168-0AE3-7049-97A9-41E803CEAD9F}" srcOrd="1" destOrd="0" presId="urn:microsoft.com/office/officeart/2005/8/layout/orgChart1"/>
    <dgm:cxn modelId="{BDEA3FBF-471C-E040-B12B-E2E2840A181E}" type="presOf" srcId="{AE99E110-9BC6-2D4E-AADF-CA5BFC4C1A29}" destId="{8DA4E00D-C680-1649-8251-0E26004C51D6}" srcOrd="0" destOrd="0" presId="urn:microsoft.com/office/officeart/2005/8/layout/orgChart1"/>
    <dgm:cxn modelId="{5AEC61C5-8291-4F47-AC85-640D93577973}" srcId="{C6D37B98-8CCF-CC4B-BC25-08904DE6B2BD}" destId="{5ECC032A-82BF-D64B-8257-D052CB7B4D00}" srcOrd="0" destOrd="0" parTransId="{CBF8D999-7359-FE4F-9892-4F567A461D90}" sibTransId="{2E3A5EE4-1DD2-6741-ACE2-A6E1AF2718E4}"/>
    <dgm:cxn modelId="{C8434CC5-9F23-A841-A676-D4505FDC79FB}" type="presOf" srcId="{89FC2DBF-4C92-1747-B117-16FF06909D0C}" destId="{686DB79F-B2A6-D046-BC8E-4EE87E99E602}" srcOrd="0" destOrd="0" presId="urn:microsoft.com/office/officeart/2005/8/layout/orgChart1"/>
    <dgm:cxn modelId="{7D5FB4CB-C0CF-8442-838E-AE354EAEB747}" type="presOf" srcId="{376951DD-9B41-3745-8542-D8B7513FC86D}" destId="{4200869E-6232-FB43-8611-DD14DFAA2DD2}" srcOrd="1" destOrd="0" presId="urn:microsoft.com/office/officeart/2005/8/layout/orgChart1"/>
    <dgm:cxn modelId="{C559C0CD-AE1F-DD4C-962C-671C5EEF6C81}" type="presOf" srcId="{CBF8D999-7359-FE4F-9892-4F567A461D90}" destId="{31C97CFF-50B8-DA4A-AF7E-C9D2A45BD63F}" srcOrd="0" destOrd="0" presId="urn:microsoft.com/office/officeart/2005/8/layout/orgChart1"/>
    <dgm:cxn modelId="{FD6C7BD9-81A1-5444-AE7C-19DBFB8635EB}" type="presOf" srcId="{376951DD-9B41-3745-8542-D8B7513FC86D}" destId="{424A8869-B788-7645-BFA1-99813118A26F}" srcOrd="0" destOrd="0" presId="urn:microsoft.com/office/officeart/2005/8/layout/orgChart1"/>
    <dgm:cxn modelId="{CE879BE3-67EA-0E4B-B393-8A67084BCBF5}" type="presOf" srcId="{812AC9D3-CA41-C74B-BDF4-B089CDF66A08}" destId="{446E7404-E523-C84B-8944-F5B757503261}" srcOrd="1" destOrd="0" presId="urn:microsoft.com/office/officeart/2005/8/layout/orgChart1"/>
    <dgm:cxn modelId="{D4A95CE7-914A-F64D-853C-DC8A96D3D9A9}" type="presOf" srcId="{812AC9D3-CA41-C74B-BDF4-B089CDF66A08}" destId="{6C5E8B37-057D-5443-B608-53BD06285CAA}" srcOrd="0" destOrd="0" presId="urn:microsoft.com/office/officeart/2005/8/layout/orgChart1"/>
    <dgm:cxn modelId="{7D5DB3E8-6BD2-4443-A8DF-EF463BE3EE6E}" type="presOf" srcId="{1DB02D6A-94C5-1849-8325-FCF2CDBD4883}" destId="{F99822CB-B781-3A41-AD5C-36E5490EC43C}" srcOrd="0" destOrd="0" presId="urn:microsoft.com/office/officeart/2005/8/layout/orgChart1"/>
    <dgm:cxn modelId="{C27EE1EB-A0F5-AB4F-BE25-56DE483126F7}" srcId="{C6D37B98-8CCF-CC4B-BC25-08904DE6B2BD}" destId="{31F41AD7-CF80-3849-BBF6-3527F7C5AFB1}" srcOrd="1" destOrd="0" parTransId="{1DB02D6A-94C5-1849-8325-FCF2CDBD4883}" sibTransId="{02D59E89-8215-B445-97AB-F0A485E6FF7B}"/>
    <dgm:cxn modelId="{0F1A93F1-E3FF-4146-A939-969F0BCD9663}" type="presOf" srcId="{86B49BC8-FBB1-2D4D-A288-F5014AF07AB0}" destId="{B0444FAE-305C-1345-BB09-8E9589D90C9D}" srcOrd="0" destOrd="0" presId="urn:microsoft.com/office/officeart/2005/8/layout/orgChart1"/>
    <dgm:cxn modelId="{987E90FB-6C0E-FF47-B67A-941C7AD7E15C}" type="presOf" srcId="{5ECC032A-82BF-D64B-8257-D052CB7B4D00}" destId="{7E99C180-7DC7-5248-B66B-CE188F10BB0A}" srcOrd="1" destOrd="0" presId="urn:microsoft.com/office/officeart/2005/8/layout/orgChart1"/>
    <dgm:cxn modelId="{35C786BE-E341-0748-9ED5-0364B602EFEE}" type="presParOf" srcId="{05236C80-472C-1E42-A574-C25C006DF24B}" destId="{BD49F4BD-EEE7-634D-A2D0-54AF53745C58}" srcOrd="0" destOrd="0" presId="urn:microsoft.com/office/officeart/2005/8/layout/orgChart1"/>
    <dgm:cxn modelId="{DD376A4B-D1F5-174D-A9B4-FB6B835C3FF1}" type="presParOf" srcId="{BD49F4BD-EEE7-634D-A2D0-54AF53745C58}" destId="{13DBE48B-D8E9-3146-BA0C-ADE27FC0B6C4}" srcOrd="0" destOrd="0" presId="urn:microsoft.com/office/officeart/2005/8/layout/orgChart1"/>
    <dgm:cxn modelId="{322FB1A8-26A4-B74B-88B2-5E8C1ED404AC}" type="presParOf" srcId="{13DBE48B-D8E9-3146-BA0C-ADE27FC0B6C4}" destId="{38B403DD-ABB6-F748-B9E9-6C5C80F7ADDA}" srcOrd="0" destOrd="0" presId="urn:microsoft.com/office/officeart/2005/8/layout/orgChart1"/>
    <dgm:cxn modelId="{A26C2FC7-D728-2848-8971-477223F625D4}" type="presParOf" srcId="{13DBE48B-D8E9-3146-BA0C-ADE27FC0B6C4}" destId="{4F1E5B67-8273-1A46-98D8-63BF45547F69}" srcOrd="1" destOrd="0" presId="urn:microsoft.com/office/officeart/2005/8/layout/orgChart1"/>
    <dgm:cxn modelId="{E464F121-41F7-9F40-A86B-91DC8FD78CD0}" type="presParOf" srcId="{BD49F4BD-EEE7-634D-A2D0-54AF53745C58}" destId="{9335D804-FE88-C44B-88BF-43D725CE76EC}" srcOrd="1" destOrd="0" presId="urn:microsoft.com/office/officeart/2005/8/layout/orgChart1"/>
    <dgm:cxn modelId="{1A413656-D0E1-0E42-BF31-B118B6F6676D}" type="presParOf" srcId="{9335D804-FE88-C44B-88BF-43D725CE76EC}" destId="{31C97CFF-50B8-DA4A-AF7E-C9D2A45BD63F}" srcOrd="0" destOrd="0" presId="urn:microsoft.com/office/officeart/2005/8/layout/orgChart1"/>
    <dgm:cxn modelId="{0C243773-1368-C946-AD4E-905D952B5702}" type="presParOf" srcId="{9335D804-FE88-C44B-88BF-43D725CE76EC}" destId="{29E5B99E-4C27-3945-8AF8-98E64AEC9BB9}" srcOrd="1" destOrd="0" presId="urn:microsoft.com/office/officeart/2005/8/layout/orgChart1"/>
    <dgm:cxn modelId="{6D28498E-CFC3-7C4E-A9F4-91EA2B90C869}" type="presParOf" srcId="{29E5B99E-4C27-3945-8AF8-98E64AEC9BB9}" destId="{5F1F3932-2B1E-F34D-BD7F-D5256D7B2D7B}" srcOrd="0" destOrd="0" presId="urn:microsoft.com/office/officeart/2005/8/layout/orgChart1"/>
    <dgm:cxn modelId="{D7FEAA1D-31D3-D04F-A167-D209F865B5F7}" type="presParOf" srcId="{5F1F3932-2B1E-F34D-BD7F-D5256D7B2D7B}" destId="{2C158F18-8AAF-094B-8D27-38D84E00A2A4}" srcOrd="0" destOrd="0" presId="urn:microsoft.com/office/officeart/2005/8/layout/orgChart1"/>
    <dgm:cxn modelId="{40E1C5B5-9B22-1246-B119-5A6F1DA50C21}" type="presParOf" srcId="{5F1F3932-2B1E-F34D-BD7F-D5256D7B2D7B}" destId="{7E99C180-7DC7-5248-B66B-CE188F10BB0A}" srcOrd="1" destOrd="0" presId="urn:microsoft.com/office/officeart/2005/8/layout/orgChart1"/>
    <dgm:cxn modelId="{0FD5BFDC-D6FF-2E48-9680-16E9CE3C7658}" type="presParOf" srcId="{29E5B99E-4C27-3945-8AF8-98E64AEC9BB9}" destId="{2D550F92-F8A5-3544-B5EF-54E414DBFD92}" srcOrd="1" destOrd="0" presId="urn:microsoft.com/office/officeart/2005/8/layout/orgChart1"/>
    <dgm:cxn modelId="{F8131B13-F48B-2244-9E33-CBBDA2E8BDB0}" type="presParOf" srcId="{2D550F92-F8A5-3544-B5EF-54E414DBFD92}" destId="{8DA4E00D-C680-1649-8251-0E26004C51D6}" srcOrd="0" destOrd="0" presId="urn:microsoft.com/office/officeart/2005/8/layout/orgChart1"/>
    <dgm:cxn modelId="{6DE7EC5E-A4B2-DB43-97C7-7E3170C4B60D}" type="presParOf" srcId="{2D550F92-F8A5-3544-B5EF-54E414DBFD92}" destId="{A2153BAA-DFE7-494D-B2A4-C7BDFF3E60FE}" srcOrd="1" destOrd="0" presId="urn:microsoft.com/office/officeart/2005/8/layout/orgChart1"/>
    <dgm:cxn modelId="{3C915197-9013-AB42-88C2-B8F9400C23DE}" type="presParOf" srcId="{A2153BAA-DFE7-494D-B2A4-C7BDFF3E60FE}" destId="{6E9E71D5-DE47-8544-8557-FEDC155F4A37}" srcOrd="0" destOrd="0" presId="urn:microsoft.com/office/officeart/2005/8/layout/orgChart1"/>
    <dgm:cxn modelId="{3FEB6BB6-5ED2-B740-8E14-F600E2232C37}" type="presParOf" srcId="{6E9E71D5-DE47-8544-8557-FEDC155F4A37}" destId="{AB0DA07D-92A7-EC47-97AB-E654F49E3431}" srcOrd="0" destOrd="0" presId="urn:microsoft.com/office/officeart/2005/8/layout/orgChart1"/>
    <dgm:cxn modelId="{E668D7A2-FC0A-9D49-9119-7B4BE4D3E026}" type="presParOf" srcId="{6E9E71D5-DE47-8544-8557-FEDC155F4A37}" destId="{4026A168-0AE3-7049-97A9-41E803CEAD9F}" srcOrd="1" destOrd="0" presId="urn:microsoft.com/office/officeart/2005/8/layout/orgChart1"/>
    <dgm:cxn modelId="{8503672F-AC7B-F247-8717-98B33BD27F41}" type="presParOf" srcId="{A2153BAA-DFE7-494D-B2A4-C7BDFF3E60FE}" destId="{2EBAA686-B7EE-0746-A743-3FDF53A4C4A9}" srcOrd="1" destOrd="0" presId="urn:microsoft.com/office/officeart/2005/8/layout/orgChart1"/>
    <dgm:cxn modelId="{915FA9E4-5146-5946-BAA7-1B15479866C3}" type="presParOf" srcId="{A2153BAA-DFE7-494D-B2A4-C7BDFF3E60FE}" destId="{3567BFE1-EE47-DE40-BC6A-16744F431A14}" srcOrd="2" destOrd="0" presId="urn:microsoft.com/office/officeart/2005/8/layout/orgChart1"/>
    <dgm:cxn modelId="{C44AB216-F825-5D4D-8FDB-A168DC2E3673}" type="presParOf" srcId="{29E5B99E-4C27-3945-8AF8-98E64AEC9BB9}" destId="{34C20826-1283-9140-842E-854A9B914B03}" srcOrd="2" destOrd="0" presId="urn:microsoft.com/office/officeart/2005/8/layout/orgChart1"/>
    <dgm:cxn modelId="{6E43F650-4B85-7F4E-8A70-100BF1CAC1D5}" type="presParOf" srcId="{9335D804-FE88-C44B-88BF-43D725CE76EC}" destId="{F99822CB-B781-3A41-AD5C-36E5490EC43C}" srcOrd="2" destOrd="0" presId="urn:microsoft.com/office/officeart/2005/8/layout/orgChart1"/>
    <dgm:cxn modelId="{DB35CEED-410C-A645-9B3E-83F914FBE50B}" type="presParOf" srcId="{9335D804-FE88-C44B-88BF-43D725CE76EC}" destId="{96E4566F-10BE-7146-BF31-370BB811DE0D}" srcOrd="3" destOrd="0" presId="urn:microsoft.com/office/officeart/2005/8/layout/orgChart1"/>
    <dgm:cxn modelId="{9DF59E6C-9D3A-6942-A001-05735E19EBC1}" type="presParOf" srcId="{96E4566F-10BE-7146-BF31-370BB811DE0D}" destId="{41A9EACE-4FB7-8D46-801F-ACEE1B5E7648}" srcOrd="0" destOrd="0" presId="urn:microsoft.com/office/officeart/2005/8/layout/orgChart1"/>
    <dgm:cxn modelId="{9129B48F-BC67-E04F-9468-BA164ACCE8C9}" type="presParOf" srcId="{41A9EACE-4FB7-8D46-801F-ACEE1B5E7648}" destId="{9205370A-7D34-ED40-A449-987ECFC68309}" srcOrd="0" destOrd="0" presId="urn:microsoft.com/office/officeart/2005/8/layout/orgChart1"/>
    <dgm:cxn modelId="{902C337E-18E1-634F-A605-34C6C4901853}" type="presParOf" srcId="{41A9EACE-4FB7-8D46-801F-ACEE1B5E7648}" destId="{87B27A69-9076-AA4B-B509-001048930F82}" srcOrd="1" destOrd="0" presId="urn:microsoft.com/office/officeart/2005/8/layout/orgChart1"/>
    <dgm:cxn modelId="{56A00875-32F4-BB4F-B621-F41C252B76DA}" type="presParOf" srcId="{96E4566F-10BE-7146-BF31-370BB811DE0D}" destId="{4DFFC0EC-7D1E-CF40-A0A6-E85018EE6E61}" srcOrd="1" destOrd="0" presId="urn:microsoft.com/office/officeart/2005/8/layout/orgChart1"/>
    <dgm:cxn modelId="{0DAFC104-9A6C-2E4B-AC90-7349945A6667}" type="presParOf" srcId="{4DFFC0EC-7D1E-CF40-A0A6-E85018EE6E61}" destId="{CF22E2A4-41FA-B747-B429-FAD8008DB5B7}" srcOrd="0" destOrd="0" presId="urn:microsoft.com/office/officeart/2005/8/layout/orgChart1"/>
    <dgm:cxn modelId="{32DEA565-1498-DC4D-9EAE-201B8456D24D}" type="presParOf" srcId="{4DFFC0EC-7D1E-CF40-A0A6-E85018EE6E61}" destId="{B06FF1E2-6A34-AB4D-96A6-75221CAFC82F}" srcOrd="1" destOrd="0" presId="urn:microsoft.com/office/officeart/2005/8/layout/orgChart1"/>
    <dgm:cxn modelId="{5B4CC780-C753-9246-8020-E155E14F9524}" type="presParOf" srcId="{B06FF1E2-6A34-AB4D-96A6-75221CAFC82F}" destId="{55F34582-000A-384D-82BA-1E85CB5954BD}" srcOrd="0" destOrd="0" presId="urn:microsoft.com/office/officeart/2005/8/layout/orgChart1"/>
    <dgm:cxn modelId="{1FCB77DA-6A4A-5346-992A-6BB3A2323783}" type="presParOf" srcId="{55F34582-000A-384D-82BA-1E85CB5954BD}" destId="{B0444FAE-305C-1345-BB09-8E9589D90C9D}" srcOrd="0" destOrd="0" presId="urn:microsoft.com/office/officeart/2005/8/layout/orgChart1"/>
    <dgm:cxn modelId="{7EF85C17-35EC-AC43-A495-9914FFF04DB5}" type="presParOf" srcId="{55F34582-000A-384D-82BA-1E85CB5954BD}" destId="{AA8B42EE-6387-8549-B1B8-381BF6B75F4B}" srcOrd="1" destOrd="0" presId="urn:microsoft.com/office/officeart/2005/8/layout/orgChart1"/>
    <dgm:cxn modelId="{BD9C82F2-001C-4946-A40F-63D1018CC34F}" type="presParOf" srcId="{B06FF1E2-6A34-AB4D-96A6-75221CAFC82F}" destId="{11473C98-DC02-184C-B07C-F18B682B5929}" srcOrd="1" destOrd="0" presId="urn:microsoft.com/office/officeart/2005/8/layout/orgChart1"/>
    <dgm:cxn modelId="{F719776A-8ABA-A14E-950D-F8F816364711}" type="presParOf" srcId="{B06FF1E2-6A34-AB4D-96A6-75221CAFC82F}" destId="{E378B99E-6DC8-534B-9AD3-BACC057E3AC3}" srcOrd="2" destOrd="0" presId="urn:microsoft.com/office/officeart/2005/8/layout/orgChart1"/>
    <dgm:cxn modelId="{8EF16B3F-9202-DD43-B1D8-5B6C02378231}" type="presParOf" srcId="{96E4566F-10BE-7146-BF31-370BB811DE0D}" destId="{706E13CD-9782-6F4E-89C6-2E084ABD74ED}" srcOrd="2" destOrd="0" presId="urn:microsoft.com/office/officeart/2005/8/layout/orgChart1"/>
    <dgm:cxn modelId="{59B8771C-BACC-E04A-AB14-825C3DE3F59E}" type="presParOf" srcId="{9335D804-FE88-C44B-88BF-43D725CE76EC}" destId="{686DB79F-B2A6-D046-BC8E-4EE87E99E602}" srcOrd="4" destOrd="0" presId="urn:microsoft.com/office/officeart/2005/8/layout/orgChart1"/>
    <dgm:cxn modelId="{C9009E22-45D4-2641-9A6F-20ABE18C1E42}" type="presParOf" srcId="{9335D804-FE88-C44B-88BF-43D725CE76EC}" destId="{F1F0224B-DEAA-7E4D-995B-5FA4972F9842}" srcOrd="5" destOrd="0" presId="urn:microsoft.com/office/officeart/2005/8/layout/orgChart1"/>
    <dgm:cxn modelId="{2ED6FBAB-85C9-9043-9785-213E03514B04}" type="presParOf" srcId="{F1F0224B-DEAA-7E4D-995B-5FA4972F9842}" destId="{3940B0C0-80CE-AA4E-AA4F-D74E11D4E3BC}" srcOrd="0" destOrd="0" presId="urn:microsoft.com/office/officeart/2005/8/layout/orgChart1"/>
    <dgm:cxn modelId="{A50BD07A-5134-CB40-889D-3A320F14DB01}" type="presParOf" srcId="{3940B0C0-80CE-AA4E-AA4F-D74E11D4E3BC}" destId="{424A8869-B788-7645-BFA1-99813118A26F}" srcOrd="0" destOrd="0" presId="urn:microsoft.com/office/officeart/2005/8/layout/orgChart1"/>
    <dgm:cxn modelId="{6F48AEB7-BDB4-5D44-AE26-CFBE6EF7F9AA}" type="presParOf" srcId="{3940B0C0-80CE-AA4E-AA4F-D74E11D4E3BC}" destId="{4200869E-6232-FB43-8611-DD14DFAA2DD2}" srcOrd="1" destOrd="0" presId="urn:microsoft.com/office/officeart/2005/8/layout/orgChart1"/>
    <dgm:cxn modelId="{FE4C8897-1C02-0B45-8A42-CCD2D11105FC}" type="presParOf" srcId="{F1F0224B-DEAA-7E4D-995B-5FA4972F9842}" destId="{3FDF8D16-7083-6845-BAA6-D6671AB2D27D}" srcOrd="1" destOrd="0" presId="urn:microsoft.com/office/officeart/2005/8/layout/orgChart1"/>
    <dgm:cxn modelId="{30C4FD08-F88C-504B-A277-7918A4E91520}" type="presParOf" srcId="{3FDF8D16-7083-6845-BAA6-D6671AB2D27D}" destId="{FED317A5-4DB4-8041-95FA-B1365D344F1B}" srcOrd="0" destOrd="0" presId="urn:microsoft.com/office/officeart/2005/8/layout/orgChart1"/>
    <dgm:cxn modelId="{133CD3C5-B071-254D-8A3A-DA8C3417562E}" type="presParOf" srcId="{3FDF8D16-7083-6845-BAA6-D6671AB2D27D}" destId="{98E877EA-7175-364F-8EC9-6943E6954EC8}" srcOrd="1" destOrd="0" presId="urn:microsoft.com/office/officeart/2005/8/layout/orgChart1"/>
    <dgm:cxn modelId="{99418542-23DB-2141-83A0-426185E31F9B}" type="presParOf" srcId="{98E877EA-7175-364F-8EC9-6943E6954EC8}" destId="{9234B0D7-DCE9-C349-A21A-4CA0F0573AD8}" srcOrd="0" destOrd="0" presId="urn:microsoft.com/office/officeart/2005/8/layout/orgChart1"/>
    <dgm:cxn modelId="{B4090279-D44E-384B-8484-16C8338BA280}" type="presParOf" srcId="{9234B0D7-DCE9-C349-A21A-4CA0F0573AD8}" destId="{6C5E8B37-057D-5443-B608-53BD06285CAA}" srcOrd="0" destOrd="0" presId="urn:microsoft.com/office/officeart/2005/8/layout/orgChart1"/>
    <dgm:cxn modelId="{CAECDC86-B288-0D46-BD88-2A4677444F7B}" type="presParOf" srcId="{9234B0D7-DCE9-C349-A21A-4CA0F0573AD8}" destId="{446E7404-E523-C84B-8944-F5B757503261}" srcOrd="1" destOrd="0" presId="urn:microsoft.com/office/officeart/2005/8/layout/orgChart1"/>
    <dgm:cxn modelId="{F3B13147-1F38-3346-9333-CE735C34AD41}" type="presParOf" srcId="{98E877EA-7175-364F-8EC9-6943E6954EC8}" destId="{16630EF6-CFBE-B74F-BB83-E871302E128B}" srcOrd="1" destOrd="0" presId="urn:microsoft.com/office/officeart/2005/8/layout/orgChart1"/>
    <dgm:cxn modelId="{1B076228-DBAF-BF44-8342-7137D41ABF6B}" type="presParOf" srcId="{98E877EA-7175-364F-8EC9-6943E6954EC8}" destId="{02DCB0F8-B373-F84A-AA50-A25FC8DAB164}" srcOrd="2" destOrd="0" presId="urn:microsoft.com/office/officeart/2005/8/layout/orgChart1"/>
    <dgm:cxn modelId="{7C296116-E152-294A-A110-7F1A547E4147}" type="presParOf" srcId="{F1F0224B-DEAA-7E4D-995B-5FA4972F9842}" destId="{E1763D50-6A0C-824B-8D88-B3025D70685B}" srcOrd="2" destOrd="0" presId="urn:microsoft.com/office/officeart/2005/8/layout/orgChart1"/>
    <dgm:cxn modelId="{568BEB53-3EBF-FB40-B137-7ED00577B67D}" type="presParOf" srcId="{BD49F4BD-EEE7-634D-A2D0-54AF53745C58}" destId="{FE134547-4700-2844-9094-BAD6D8DE2115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6C22608-2F03-480E-A3D6-0409107EB0C5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40D67D-D426-4F2D-9890-7A9E51C256ED}">
      <dgm:prSet phldrT="[Text]"/>
      <dgm:spPr/>
      <dgm:t>
        <a:bodyPr/>
        <a:lstStyle/>
        <a:p>
          <a:r>
            <a:rPr lang="az-Latn-AZ" dirty="0"/>
            <a:t>Регулярное использование компрессионных чулок </a:t>
          </a:r>
          <a:endParaRPr lang="en-US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3443DED2-70BB-450C-8B60-B36003CD2C7C}" type="parTrans" cxnId="{8D2F91F4-0FF9-40B4-82C9-256B9C642E2C}">
      <dgm:prSet/>
      <dgm:spPr/>
      <dgm:t>
        <a:bodyPr/>
        <a:lstStyle/>
        <a:p>
          <a:endParaRPr lang="en-US"/>
        </a:p>
      </dgm:t>
    </dgm:pt>
    <dgm:pt modelId="{4D34B17E-0577-4A5C-ACB5-0C6338F9EC93}" type="sibTrans" cxnId="{8D2F91F4-0FF9-40B4-82C9-256B9C642E2C}">
      <dgm:prSet/>
      <dgm:spPr/>
      <dgm:t>
        <a:bodyPr/>
        <a:lstStyle/>
        <a:p>
          <a:endParaRPr lang="en-US"/>
        </a:p>
      </dgm:t>
    </dgm:pt>
    <dgm:pt modelId="{B7E9EBF8-61C4-40EB-B392-40BB6D837AD2}">
      <dgm:prSet phldrT="[Text]"/>
      <dgm:spPr/>
      <dgm:t>
        <a:bodyPr/>
        <a:lstStyle/>
        <a:p>
          <a:r>
            <a:rPr lang="ru-RU" dirty="0"/>
            <a:t>П</a:t>
          </a:r>
          <a:r>
            <a:rPr lang="az-Latn-AZ" dirty="0"/>
            <a:t>олезно для профилактики, особенно при длительном сидении, стоянии и неподвижности</a:t>
          </a:r>
          <a:endParaRPr lang="en-US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F893ED0D-5888-45A2-A544-CA604A494F47}" type="parTrans" cxnId="{07A22C2C-198E-44AA-8087-8D39B7735860}">
      <dgm:prSet/>
      <dgm:spPr/>
      <dgm:t>
        <a:bodyPr/>
        <a:lstStyle/>
        <a:p>
          <a:endParaRPr lang="en-US"/>
        </a:p>
      </dgm:t>
    </dgm:pt>
    <dgm:pt modelId="{3D3E9529-5898-4B45-B02A-962BA5D663A2}" type="sibTrans" cxnId="{07A22C2C-198E-44AA-8087-8D39B7735860}">
      <dgm:prSet/>
      <dgm:spPr/>
      <dgm:t>
        <a:bodyPr/>
        <a:lstStyle/>
        <a:p>
          <a:endParaRPr lang="en-US"/>
        </a:p>
      </dgm:t>
    </dgm:pt>
    <dgm:pt modelId="{E48E5A4C-D24C-468B-9A95-6FE9518872F3}" type="pres">
      <dgm:prSet presAssocID="{A6C22608-2F03-480E-A3D6-0409107EB0C5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</dgm:pt>
    <dgm:pt modelId="{E3CAFE3A-00A0-472B-A0DC-A1B688AB42B1}" type="pres">
      <dgm:prSet presAssocID="{A6C22608-2F03-480E-A3D6-0409107EB0C5}" presName="Background" presStyleLbl="bgImgPlace1" presStyleIdx="0" presStyleCn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</dgm:pt>
    <dgm:pt modelId="{772D17C3-3715-4A97-BE84-CC6BDCBBC6CB}" type="pres">
      <dgm:prSet presAssocID="{A6C22608-2F03-480E-A3D6-0409107EB0C5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9E7D0F2C-4FA8-4EAC-97BC-B62A202D3367}" type="pres">
      <dgm:prSet presAssocID="{A6C22608-2F03-480E-A3D6-0409107EB0C5}" presName="ParentText2" presStyleLbl="revTx" presStyleIdx="1" presStyleCnt="2" custLinFactNeighborX="3182" custLinFactNeighborY="-2786">
        <dgm:presLayoutVars>
          <dgm:chMax val="0"/>
          <dgm:chPref val="0"/>
          <dgm:bulletEnabled val="1"/>
        </dgm:presLayoutVars>
      </dgm:prSet>
      <dgm:spPr/>
    </dgm:pt>
    <dgm:pt modelId="{E6DD4542-4472-4857-BBDC-B357F37EB0D9}" type="pres">
      <dgm:prSet presAssocID="{A6C22608-2F03-480E-A3D6-0409107EB0C5}" presName="Plus" presStyleLbl="alignNode1" presStyleIdx="0" presStyleCnt="2"/>
      <dgm:spPr/>
    </dgm:pt>
    <dgm:pt modelId="{52C1C4D9-F2DF-422C-98D1-70EAAE1F31FF}" type="pres">
      <dgm:prSet presAssocID="{A6C22608-2F03-480E-A3D6-0409107EB0C5}" presName="Minus" presStyleLbl="alignNode1" presStyleIdx="1" presStyleCnt="2"/>
      <dgm:spPr/>
    </dgm:pt>
    <dgm:pt modelId="{B67F9B58-3D01-4075-AF68-3DAF9641D191}" type="pres">
      <dgm:prSet presAssocID="{A6C22608-2F03-480E-A3D6-0409107EB0C5}" presName="Divider" presStyleLbl="parChTrans1D1" presStyleIdx="0" presStyleCnt="1"/>
      <dgm:spPr/>
    </dgm:pt>
  </dgm:ptLst>
  <dgm:cxnLst>
    <dgm:cxn modelId="{07A22C2C-198E-44AA-8087-8D39B7735860}" srcId="{A6C22608-2F03-480E-A3D6-0409107EB0C5}" destId="{B7E9EBF8-61C4-40EB-B392-40BB6D837AD2}" srcOrd="1" destOrd="0" parTransId="{F893ED0D-5888-45A2-A544-CA604A494F47}" sibTransId="{3D3E9529-5898-4B45-B02A-962BA5D663A2}"/>
    <dgm:cxn modelId="{5E8A245F-6DE7-4694-AA34-190EE1CF5933}" type="presOf" srcId="{A6C22608-2F03-480E-A3D6-0409107EB0C5}" destId="{E48E5A4C-D24C-468B-9A95-6FE9518872F3}" srcOrd="0" destOrd="0" presId="urn:microsoft.com/office/officeart/2009/3/layout/PlusandMinus"/>
    <dgm:cxn modelId="{B412EFC0-021A-4B0C-AAFE-2FEA644EA0A9}" type="presOf" srcId="{5840D67D-D426-4F2D-9890-7A9E51C256ED}" destId="{772D17C3-3715-4A97-BE84-CC6BDCBBC6CB}" srcOrd="0" destOrd="0" presId="urn:microsoft.com/office/officeart/2009/3/layout/PlusandMinus"/>
    <dgm:cxn modelId="{8D2F91F4-0FF9-40B4-82C9-256B9C642E2C}" srcId="{A6C22608-2F03-480E-A3D6-0409107EB0C5}" destId="{5840D67D-D426-4F2D-9890-7A9E51C256ED}" srcOrd="0" destOrd="0" parTransId="{3443DED2-70BB-450C-8B60-B36003CD2C7C}" sibTransId="{4D34B17E-0577-4A5C-ACB5-0C6338F9EC93}"/>
    <dgm:cxn modelId="{CD9E61FC-2992-4C3D-9AD4-A6A605A077EC}" type="presOf" srcId="{B7E9EBF8-61C4-40EB-B392-40BB6D837AD2}" destId="{9E7D0F2C-4FA8-4EAC-97BC-B62A202D3367}" srcOrd="0" destOrd="0" presId="urn:microsoft.com/office/officeart/2009/3/layout/PlusandMinus"/>
    <dgm:cxn modelId="{FE91907D-A477-4B70-AD48-8ADD1F554B18}" type="presParOf" srcId="{E48E5A4C-D24C-468B-9A95-6FE9518872F3}" destId="{E3CAFE3A-00A0-472B-A0DC-A1B688AB42B1}" srcOrd="0" destOrd="0" presId="urn:microsoft.com/office/officeart/2009/3/layout/PlusandMinus"/>
    <dgm:cxn modelId="{9F0270FA-84BE-4E38-BC7D-936FC277605F}" type="presParOf" srcId="{E48E5A4C-D24C-468B-9A95-6FE9518872F3}" destId="{772D17C3-3715-4A97-BE84-CC6BDCBBC6CB}" srcOrd="1" destOrd="0" presId="urn:microsoft.com/office/officeart/2009/3/layout/PlusandMinus"/>
    <dgm:cxn modelId="{F7839479-4C65-4755-8C07-D540B61F7171}" type="presParOf" srcId="{E48E5A4C-D24C-468B-9A95-6FE9518872F3}" destId="{9E7D0F2C-4FA8-4EAC-97BC-B62A202D3367}" srcOrd="2" destOrd="0" presId="urn:microsoft.com/office/officeart/2009/3/layout/PlusandMinus"/>
    <dgm:cxn modelId="{680EB9ED-BC62-4928-8CFF-9443EF2BA8C1}" type="presParOf" srcId="{E48E5A4C-D24C-468B-9A95-6FE9518872F3}" destId="{E6DD4542-4472-4857-BBDC-B357F37EB0D9}" srcOrd="3" destOrd="0" presId="urn:microsoft.com/office/officeart/2009/3/layout/PlusandMinus"/>
    <dgm:cxn modelId="{395CC62B-6CC5-49C7-B833-E92FF5A75440}" type="presParOf" srcId="{E48E5A4C-D24C-468B-9A95-6FE9518872F3}" destId="{52C1C4D9-F2DF-422C-98D1-70EAAE1F31FF}" srcOrd="4" destOrd="0" presId="urn:microsoft.com/office/officeart/2009/3/layout/PlusandMinus"/>
    <dgm:cxn modelId="{DBB7D68A-CC00-4153-9365-7F8DEE901FD8}" type="presParOf" srcId="{E48E5A4C-D24C-468B-9A95-6FE9518872F3}" destId="{B67F9B58-3D01-4075-AF68-3DAF9641D19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85F38C9-ABB0-4A1C-9893-73203B5484D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B3540F2E-C19E-4C08-9569-268C98785B53}">
      <dgm:prSet phldrT="[Text]"/>
      <dgm:spPr/>
      <dgm:t>
        <a:bodyPr/>
        <a:lstStyle/>
        <a:p>
          <a:r>
            <a:rPr lang="az-Latn-AZ" dirty="0"/>
            <a:t> D-</a:t>
          </a:r>
          <a:r>
            <a:rPr lang="ru-RU" dirty="0"/>
            <a:t>димер</a:t>
          </a:r>
          <a:r>
            <a:rPr lang="az-Latn-AZ" dirty="0"/>
            <a:t>, C</a:t>
          </a:r>
          <a:r>
            <a:rPr lang="ru-RU" dirty="0"/>
            <a:t>РБ</a:t>
          </a:r>
          <a:endParaRPr lang="en-US" dirty="0"/>
        </a:p>
      </dgm:t>
    </dgm:pt>
    <dgm:pt modelId="{8675DF7A-B95C-46EA-A6B3-512B42E15F57}" type="parTrans" cxnId="{A58EA3A3-ADD9-419D-884F-32F978069AE2}">
      <dgm:prSet/>
      <dgm:spPr/>
      <dgm:t>
        <a:bodyPr/>
        <a:lstStyle/>
        <a:p>
          <a:endParaRPr lang="en-US"/>
        </a:p>
      </dgm:t>
    </dgm:pt>
    <dgm:pt modelId="{0B6DDB76-1841-4157-8C90-D311969E8DA6}" type="sibTrans" cxnId="{A58EA3A3-ADD9-419D-884F-32F978069AE2}">
      <dgm:prSet/>
      <dgm:spPr/>
      <dgm:t>
        <a:bodyPr/>
        <a:lstStyle/>
        <a:p>
          <a:endParaRPr lang="en-US"/>
        </a:p>
      </dgm:t>
    </dgm:pt>
    <dgm:pt modelId="{48BAFF3F-97BD-4A13-AB7C-2EF8844599F8}">
      <dgm:prSet phldrT="[Text]"/>
      <dgm:spPr/>
      <dgm:t>
        <a:bodyPr/>
        <a:lstStyle/>
        <a:p>
          <a:r>
            <a:rPr lang="ru-RU" dirty="0"/>
            <a:t>ДУС</a:t>
          </a:r>
          <a:endParaRPr lang="en-US" dirty="0"/>
        </a:p>
      </dgm:t>
    </dgm:pt>
    <dgm:pt modelId="{113A498D-8686-4B23-B8BB-4CC344AEE9E6}" type="parTrans" cxnId="{674D6724-918D-4280-956D-F57DFE85EFF3}">
      <dgm:prSet/>
      <dgm:spPr/>
      <dgm:t>
        <a:bodyPr/>
        <a:lstStyle/>
        <a:p>
          <a:endParaRPr lang="en-US"/>
        </a:p>
      </dgm:t>
    </dgm:pt>
    <dgm:pt modelId="{BF02A22E-0DCE-4C54-9D43-E173F58A02BA}" type="sibTrans" cxnId="{674D6724-918D-4280-956D-F57DFE85EFF3}">
      <dgm:prSet/>
      <dgm:spPr/>
      <dgm:t>
        <a:bodyPr/>
        <a:lstStyle/>
        <a:p>
          <a:endParaRPr lang="en-US"/>
        </a:p>
      </dgm:t>
    </dgm:pt>
    <dgm:pt modelId="{4C8EE2FA-AD94-459E-B88E-D7969769D411}">
      <dgm:prSet/>
      <dgm:spPr/>
      <dgm:t>
        <a:bodyPr/>
        <a:lstStyle/>
        <a:p>
          <a:r>
            <a:rPr lang="ru-RU" dirty="0"/>
            <a:t>Клиническое обследование</a:t>
          </a:r>
          <a:endParaRPr lang="en-US" dirty="0"/>
        </a:p>
      </dgm:t>
    </dgm:pt>
    <dgm:pt modelId="{9BAEF08F-1E9B-4096-917A-8D3BCCF81E2B}" type="parTrans" cxnId="{C126AA9E-4002-4213-AA4D-7E3B9CAD7FE2}">
      <dgm:prSet/>
      <dgm:spPr/>
      <dgm:t>
        <a:bodyPr/>
        <a:lstStyle/>
        <a:p>
          <a:endParaRPr lang="en-US"/>
        </a:p>
      </dgm:t>
    </dgm:pt>
    <dgm:pt modelId="{A9CF965E-7DBD-4AF7-A2E4-2B8DA8C3CE03}" type="sibTrans" cxnId="{C126AA9E-4002-4213-AA4D-7E3B9CAD7FE2}">
      <dgm:prSet/>
      <dgm:spPr/>
      <dgm:t>
        <a:bodyPr/>
        <a:lstStyle/>
        <a:p>
          <a:endParaRPr lang="en-US"/>
        </a:p>
      </dgm:t>
    </dgm:pt>
    <dgm:pt modelId="{FD374BF9-0201-43DD-91CB-FBA371A85E8B}" type="pres">
      <dgm:prSet presAssocID="{185F38C9-ABB0-4A1C-9893-73203B5484D8}" presName="Name0" presStyleCnt="0">
        <dgm:presLayoutVars>
          <dgm:dir/>
          <dgm:animLvl val="lvl"/>
          <dgm:resizeHandles val="exact"/>
        </dgm:presLayoutVars>
      </dgm:prSet>
      <dgm:spPr/>
    </dgm:pt>
    <dgm:pt modelId="{031CB3B1-CF11-43C1-9442-C8A1C92757EF}" type="pres">
      <dgm:prSet presAssocID="{4C8EE2FA-AD94-459E-B88E-D7969769D411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24BDB404-68B6-4B8C-9AB1-72805C0F84F3}" type="pres">
      <dgm:prSet presAssocID="{A9CF965E-7DBD-4AF7-A2E4-2B8DA8C3CE03}" presName="parTxOnlySpace" presStyleCnt="0"/>
      <dgm:spPr/>
    </dgm:pt>
    <dgm:pt modelId="{3B962C88-274E-4A60-BB3C-1A489D4C3350}" type="pres">
      <dgm:prSet presAssocID="{B3540F2E-C19E-4C08-9569-268C98785B53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3F1280E3-B079-47D9-AC82-444CADB6D62B}" type="pres">
      <dgm:prSet presAssocID="{0B6DDB76-1841-4157-8C90-D311969E8DA6}" presName="parTxOnlySpace" presStyleCnt="0"/>
      <dgm:spPr/>
    </dgm:pt>
    <dgm:pt modelId="{36D7C25F-3FD4-4B62-84BE-B5B8A9A44871}" type="pres">
      <dgm:prSet presAssocID="{48BAFF3F-97BD-4A13-AB7C-2EF8844599F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75AE3908-9EBF-40A4-AB65-A1007119FE8D}" type="presOf" srcId="{185F38C9-ABB0-4A1C-9893-73203B5484D8}" destId="{FD374BF9-0201-43DD-91CB-FBA371A85E8B}" srcOrd="0" destOrd="0" presId="urn:microsoft.com/office/officeart/2005/8/layout/chevron1"/>
    <dgm:cxn modelId="{674D6724-918D-4280-956D-F57DFE85EFF3}" srcId="{185F38C9-ABB0-4A1C-9893-73203B5484D8}" destId="{48BAFF3F-97BD-4A13-AB7C-2EF8844599F8}" srcOrd="2" destOrd="0" parTransId="{113A498D-8686-4B23-B8BB-4CC344AEE9E6}" sibTransId="{BF02A22E-0DCE-4C54-9D43-E173F58A02BA}"/>
    <dgm:cxn modelId="{E04D8B6B-DADC-4941-9329-516CBF3FAF78}" type="presOf" srcId="{B3540F2E-C19E-4C08-9569-268C98785B53}" destId="{3B962C88-274E-4A60-BB3C-1A489D4C3350}" srcOrd="0" destOrd="0" presId="urn:microsoft.com/office/officeart/2005/8/layout/chevron1"/>
    <dgm:cxn modelId="{C126AA9E-4002-4213-AA4D-7E3B9CAD7FE2}" srcId="{185F38C9-ABB0-4A1C-9893-73203B5484D8}" destId="{4C8EE2FA-AD94-459E-B88E-D7969769D411}" srcOrd="0" destOrd="0" parTransId="{9BAEF08F-1E9B-4096-917A-8D3BCCF81E2B}" sibTransId="{A9CF965E-7DBD-4AF7-A2E4-2B8DA8C3CE03}"/>
    <dgm:cxn modelId="{453C27A1-46C9-4945-977C-2CFBEBD162C3}" type="presOf" srcId="{4C8EE2FA-AD94-459E-B88E-D7969769D411}" destId="{031CB3B1-CF11-43C1-9442-C8A1C92757EF}" srcOrd="0" destOrd="0" presId="urn:microsoft.com/office/officeart/2005/8/layout/chevron1"/>
    <dgm:cxn modelId="{A58EA3A3-ADD9-419D-884F-32F978069AE2}" srcId="{185F38C9-ABB0-4A1C-9893-73203B5484D8}" destId="{B3540F2E-C19E-4C08-9569-268C98785B53}" srcOrd="1" destOrd="0" parTransId="{8675DF7A-B95C-46EA-A6B3-512B42E15F57}" sibTransId="{0B6DDB76-1841-4157-8C90-D311969E8DA6}"/>
    <dgm:cxn modelId="{24C6E1D9-6AE4-43AC-954D-505FC57B99A0}" type="presOf" srcId="{48BAFF3F-97BD-4A13-AB7C-2EF8844599F8}" destId="{36D7C25F-3FD4-4B62-84BE-B5B8A9A44871}" srcOrd="0" destOrd="0" presId="urn:microsoft.com/office/officeart/2005/8/layout/chevron1"/>
    <dgm:cxn modelId="{9B601494-7DCF-46B7-AFA5-434DBF2B66AF}" type="presParOf" srcId="{FD374BF9-0201-43DD-91CB-FBA371A85E8B}" destId="{031CB3B1-CF11-43C1-9442-C8A1C92757EF}" srcOrd="0" destOrd="0" presId="urn:microsoft.com/office/officeart/2005/8/layout/chevron1"/>
    <dgm:cxn modelId="{6D2171D5-6B3A-4A9D-AE04-F92A71E54725}" type="presParOf" srcId="{FD374BF9-0201-43DD-91CB-FBA371A85E8B}" destId="{24BDB404-68B6-4B8C-9AB1-72805C0F84F3}" srcOrd="1" destOrd="0" presId="urn:microsoft.com/office/officeart/2005/8/layout/chevron1"/>
    <dgm:cxn modelId="{31F15B63-B639-488F-B253-B599C4229DEE}" type="presParOf" srcId="{FD374BF9-0201-43DD-91CB-FBA371A85E8B}" destId="{3B962C88-274E-4A60-BB3C-1A489D4C3350}" srcOrd="2" destOrd="0" presId="urn:microsoft.com/office/officeart/2005/8/layout/chevron1"/>
    <dgm:cxn modelId="{826BBC19-BC97-45E3-92ED-418CED600835}" type="presParOf" srcId="{FD374BF9-0201-43DD-91CB-FBA371A85E8B}" destId="{3F1280E3-B079-47D9-AC82-444CADB6D62B}" srcOrd="3" destOrd="0" presId="urn:microsoft.com/office/officeart/2005/8/layout/chevron1"/>
    <dgm:cxn modelId="{29C194E2-4BE2-4718-ADFA-45A42A09D5CC}" type="presParOf" srcId="{FD374BF9-0201-43DD-91CB-FBA371A85E8B}" destId="{36D7C25F-3FD4-4B62-84BE-B5B8A9A4487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9B54F-1380-49A5-A1C2-BE24A4DF3106}">
      <dsp:nvSpPr>
        <dsp:cNvPr id="0" name=""/>
        <dsp:cNvSpPr/>
      </dsp:nvSpPr>
      <dsp:spPr>
        <a:xfrm>
          <a:off x="3177767" y="1842983"/>
          <a:ext cx="1538804" cy="1538804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rgbClr val="FFC000"/>
              </a:solidFill>
            </a:rPr>
            <a:t>Т</a:t>
          </a:r>
          <a:r>
            <a:rPr lang="az-Latn-AZ" sz="2800" kern="1200" dirty="0">
              <a:solidFill>
                <a:srgbClr val="FFC000"/>
              </a:solidFill>
            </a:rPr>
            <a:t>риада Вирхова</a:t>
          </a:r>
          <a:endParaRPr lang="en-US" sz="2800" kern="1200" dirty="0">
            <a:solidFill>
              <a:srgbClr val="FFC000"/>
            </a:solidFill>
          </a:endParaRPr>
        </a:p>
      </dsp:txBody>
      <dsp:txXfrm>
        <a:off x="3252885" y="1918101"/>
        <a:ext cx="1388568" cy="1388568"/>
      </dsp:txXfrm>
    </dsp:sp>
    <dsp:sp modelId="{C4014D79-A042-4652-B3CA-6EC0205C9B6C}">
      <dsp:nvSpPr>
        <dsp:cNvPr id="0" name=""/>
        <dsp:cNvSpPr/>
      </dsp:nvSpPr>
      <dsp:spPr>
        <a:xfrm rot="16177635">
          <a:off x="3672392" y="1574961"/>
          <a:ext cx="5360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605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66D47-44D2-4287-BA19-EED9FB19CDEE}">
      <dsp:nvSpPr>
        <dsp:cNvPr id="0" name=""/>
        <dsp:cNvSpPr/>
      </dsp:nvSpPr>
      <dsp:spPr>
        <a:xfrm>
          <a:off x="2157262" y="275940"/>
          <a:ext cx="3556122" cy="1030999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П</a:t>
          </a:r>
          <a:r>
            <a:rPr lang="az-Latn-AZ" sz="2800" kern="1200" dirty="0"/>
            <a:t>овреждение сосудистой стенки</a:t>
          </a:r>
          <a:endParaRPr lang="en-US" sz="2800" kern="1200" dirty="0"/>
        </a:p>
      </dsp:txBody>
      <dsp:txXfrm>
        <a:off x="2207591" y="326269"/>
        <a:ext cx="3455464" cy="930341"/>
      </dsp:txXfrm>
    </dsp:sp>
    <dsp:sp modelId="{B7FD594A-BFED-49BA-98CC-14C785CBAD47}">
      <dsp:nvSpPr>
        <dsp:cNvPr id="0" name=""/>
        <dsp:cNvSpPr/>
      </dsp:nvSpPr>
      <dsp:spPr>
        <a:xfrm rot="1936673">
          <a:off x="4624414" y="3416841"/>
          <a:ext cx="11927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9273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5B0A01-958D-4A0E-A7BE-556639DDBEFB}">
      <dsp:nvSpPr>
        <dsp:cNvPr id="0" name=""/>
        <dsp:cNvSpPr/>
      </dsp:nvSpPr>
      <dsp:spPr>
        <a:xfrm>
          <a:off x="4624132" y="3735316"/>
          <a:ext cx="3833986" cy="1030999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Венозный стаз</a:t>
          </a:r>
          <a:endParaRPr lang="en-US" sz="2800" kern="1200" dirty="0"/>
        </a:p>
      </dsp:txBody>
      <dsp:txXfrm>
        <a:off x="4674461" y="3785645"/>
        <a:ext cx="3733328" cy="930341"/>
      </dsp:txXfrm>
    </dsp:sp>
    <dsp:sp modelId="{838640A3-AF17-48B3-9AE2-1452760ADA37}">
      <dsp:nvSpPr>
        <dsp:cNvPr id="0" name=""/>
        <dsp:cNvSpPr/>
      </dsp:nvSpPr>
      <dsp:spPr>
        <a:xfrm rot="8499522">
          <a:off x="2401127" y="3490933"/>
          <a:ext cx="87051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7051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971529-3D87-4FA1-A2A1-B711BD95D04D}">
      <dsp:nvSpPr>
        <dsp:cNvPr id="0" name=""/>
        <dsp:cNvSpPr/>
      </dsp:nvSpPr>
      <dsp:spPr>
        <a:xfrm>
          <a:off x="0" y="3760942"/>
          <a:ext cx="3686461" cy="1030999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Г</a:t>
          </a:r>
          <a:r>
            <a:rPr lang="az-Latn-AZ" sz="2800" kern="1200" dirty="0"/>
            <a:t>иперкоагуляция</a:t>
          </a:r>
          <a:endParaRPr lang="en-US" sz="2800" kern="1200" dirty="0"/>
        </a:p>
      </dsp:txBody>
      <dsp:txXfrm>
        <a:off x="50329" y="3811271"/>
        <a:ext cx="3585803" cy="9303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E72AFF-73D4-45DB-B21A-3B6A26E0F3ED}">
      <dsp:nvSpPr>
        <dsp:cNvPr id="0" name=""/>
        <dsp:cNvSpPr/>
      </dsp:nvSpPr>
      <dsp:spPr>
        <a:xfrm>
          <a:off x="392" y="191"/>
          <a:ext cx="11726927" cy="1063442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Течение тромботически-воспалительных заболеваний поверхностных вен варьирует в зависимости от локализации, характера и причины процесса. </a:t>
          </a:r>
          <a:endParaRPr lang="en-US" sz="2400" kern="1200" dirty="0"/>
        </a:p>
      </dsp:txBody>
      <dsp:txXfrm>
        <a:off x="31539" y="31338"/>
        <a:ext cx="11664633" cy="1001148"/>
      </dsp:txXfrm>
    </dsp:sp>
    <dsp:sp modelId="{40086305-C6AD-4227-9E0A-4B309077AB7D}">
      <dsp:nvSpPr>
        <dsp:cNvPr id="0" name=""/>
        <dsp:cNvSpPr/>
      </dsp:nvSpPr>
      <dsp:spPr>
        <a:xfrm>
          <a:off x="958122" y="1245850"/>
          <a:ext cx="4779210" cy="1942041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/>
            <a:t>Флебит и тромбофлебит в большинстве случаев </a:t>
          </a:r>
          <a:r>
            <a:rPr lang="ru-RU" sz="1800" kern="1200" dirty="0"/>
            <a:t>протекают</a:t>
          </a:r>
          <a:r>
            <a:rPr lang="az-Latn-AZ" sz="1800" kern="1200" dirty="0"/>
            <a:t> доброкачественн</a:t>
          </a:r>
          <a:r>
            <a:rPr lang="ru-RU" sz="1800" kern="1200" dirty="0"/>
            <a:t>о</a:t>
          </a:r>
          <a:r>
            <a:rPr lang="az-Latn-AZ" sz="1800" kern="1200" dirty="0"/>
            <a:t>, проходят самостоятельно или лечатся консервативно, в то время как тромбоз имеет тенденцию </a:t>
          </a:r>
          <a:r>
            <a:rPr lang="ru-RU" sz="1800" kern="1200" dirty="0"/>
            <a:t>осложняться</a:t>
          </a:r>
          <a:r>
            <a:rPr lang="az-Latn-AZ" sz="1800" kern="1200" dirty="0"/>
            <a:t>. </a:t>
          </a:r>
          <a:endParaRPr lang="en-US" sz="1800" kern="1200" dirty="0"/>
        </a:p>
      </dsp:txBody>
      <dsp:txXfrm>
        <a:off x="1015002" y="1302730"/>
        <a:ext cx="4665450" cy="1828281"/>
      </dsp:txXfrm>
    </dsp:sp>
    <dsp:sp modelId="{B83DB3E1-C8F2-4B8D-A6FA-838217631D75}">
      <dsp:nvSpPr>
        <dsp:cNvPr id="0" name=""/>
        <dsp:cNvSpPr/>
      </dsp:nvSpPr>
      <dsp:spPr>
        <a:xfrm>
          <a:off x="958130" y="3423279"/>
          <a:ext cx="4779210" cy="1942041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Поверхностный тромбоз начинается с острой боли, покраснения, инфильтрата и умеренного повышения температуры в проекции магистральных сосудов. В неосложн</a:t>
          </a:r>
          <a:r>
            <a:rPr lang="ru-RU" sz="1600" kern="1200" dirty="0"/>
            <a:t>ё</a:t>
          </a:r>
          <a:r>
            <a:rPr lang="az-Latn-AZ" sz="1600" kern="1200" dirty="0"/>
            <a:t>нных случаях боль и покраснение сохраняются в течение 2 нед</a:t>
          </a:r>
          <a:r>
            <a:rPr lang="ru-RU" sz="1600" kern="1200" dirty="0"/>
            <a:t>ель</a:t>
          </a:r>
          <a:r>
            <a:rPr lang="az-Latn-AZ" sz="1600" kern="1200" dirty="0"/>
            <a:t>, рассасывание инфильтрата – до 3 мес</a:t>
          </a:r>
          <a:r>
            <a:rPr lang="ru-RU" sz="1600" kern="1200" dirty="0" err="1"/>
            <a:t>яцев</a:t>
          </a:r>
          <a:r>
            <a:rPr lang="az-Latn-AZ" sz="1600" kern="1200" dirty="0"/>
            <a:t>. Прогрессирование, осложнения и рецидивы могут возник</a:t>
          </a:r>
          <a:r>
            <a:rPr lang="ru-RU" sz="1600" kern="1200" dirty="0" err="1"/>
            <a:t>нуть</a:t>
          </a:r>
          <a:r>
            <a:rPr lang="az-Latn-AZ" sz="1600" kern="1200" dirty="0"/>
            <a:t> примерно у половины пациентов. </a:t>
          </a:r>
          <a:endParaRPr lang="en-US" sz="1600" kern="1200" dirty="0"/>
        </a:p>
      </dsp:txBody>
      <dsp:txXfrm>
        <a:off x="1015010" y="3480159"/>
        <a:ext cx="4665450" cy="1828281"/>
      </dsp:txXfrm>
    </dsp:sp>
    <dsp:sp modelId="{522CFB10-4792-4567-9EF4-1023D484766C}">
      <dsp:nvSpPr>
        <dsp:cNvPr id="0" name=""/>
        <dsp:cNvSpPr/>
      </dsp:nvSpPr>
      <dsp:spPr>
        <a:xfrm>
          <a:off x="6882063" y="3342351"/>
          <a:ext cx="2886367" cy="1942041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Варикозное расширение вен, поражение магистральных вен выше колена, венозные вмешательства и инфекция в организме – важные факторы, создающие условия для осложн</a:t>
          </a:r>
          <a:r>
            <a:rPr lang="ru-RU" sz="1600" kern="1200" dirty="0"/>
            <a:t>ё</a:t>
          </a:r>
          <a:r>
            <a:rPr lang="az-Latn-AZ" sz="1600" kern="1200" dirty="0"/>
            <a:t>нного течения. </a:t>
          </a:r>
          <a:endParaRPr lang="en-US" sz="1600" kern="1200" dirty="0"/>
        </a:p>
      </dsp:txBody>
      <dsp:txXfrm>
        <a:off x="6938943" y="3399231"/>
        <a:ext cx="2772607" cy="1828281"/>
      </dsp:txXfrm>
    </dsp:sp>
    <dsp:sp modelId="{B8AE7761-CCD6-47ED-9A41-416DAE99738C}">
      <dsp:nvSpPr>
        <dsp:cNvPr id="0" name=""/>
        <dsp:cNvSpPr/>
      </dsp:nvSpPr>
      <dsp:spPr>
        <a:xfrm>
          <a:off x="6797540" y="1256482"/>
          <a:ext cx="3780652" cy="1942041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kern="1200" dirty="0"/>
            <a:t>Флебит и тромбофлебит обычно начинаются с резкой боли, покраснения, инфильтрата и умеренного повышения температуры в проекции вен, </a:t>
          </a:r>
          <a:r>
            <a:rPr lang="ru-RU" sz="1400" kern="1200" dirty="0"/>
            <a:t>в </a:t>
          </a:r>
          <a:r>
            <a:rPr lang="az-Latn-AZ" sz="1400" kern="1200" dirty="0"/>
            <a:t>особенно</a:t>
          </a:r>
          <a:r>
            <a:rPr lang="ru-RU" sz="1400" kern="1200" dirty="0" err="1"/>
            <a:t>сти</a:t>
          </a:r>
          <a:r>
            <a:rPr lang="az-Latn-AZ" sz="1400" kern="1200" dirty="0"/>
            <a:t> варикозно расширенных</a:t>
          </a:r>
          <a:r>
            <a:rPr lang="ru-RU" sz="1400" kern="1200" dirty="0"/>
            <a:t> вен</a:t>
          </a:r>
          <a:r>
            <a:rPr lang="az-Latn-AZ" sz="1400" kern="1200" dirty="0"/>
            <a:t>. Боль и покраснение обычно сохраняются в течение 1 недели, а рассасывание инфильтрата занимает 6-8 недель. В очень редких случаях процесс прогрессирует и возникают осложнения. </a:t>
          </a:r>
          <a:endParaRPr lang="en-US" sz="1400" kern="1200" dirty="0"/>
        </a:p>
      </dsp:txBody>
      <dsp:txXfrm>
        <a:off x="6854420" y="1313362"/>
        <a:ext cx="3666892" cy="18282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A6B00-69C5-284E-8EE2-A9A79277072C}">
      <dsp:nvSpPr>
        <dsp:cNvPr id="0" name=""/>
        <dsp:cNvSpPr/>
      </dsp:nvSpPr>
      <dsp:spPr>
        <a:xfrm>
          <a:off x="5745218" y="1988634"/>
          <a:ext cx="4760634" cy="413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56"/>
              </a:lnTo>
              <a:lnTo>
                <a:pt x="4760634" y="206556"/>
              </a:lnTo>
              <a:lnTo>
                <a:pt x="4760634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80117-9121-374E-8F4A-2CDE3D97167C}">
      <dsp:nvSpPr>
        <dsp:cNvPr id="0" name=""/>
        <dsp:cNvSpPr/>
      </dsp:nvSpPr>
      <dsp:spPr>
        <a:xfrm>
          <a:off x="5745218" y="1988634"/>
          <a:ext cx="2380317" cy="413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56"/>
              </a:lnTo>
              <a:lnTo>
                <a:pt x="2380317" y="206556"/>
              </a:lnTo>
              <a:lnTo>
                <a:pt x="2380317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11C0F1-AFEA-3F4A-99B5-21DBEDE71D5B}">
      <dsp:nvSpPr>
        <dsp:cNvPr id="0" name=""/>
        <dsp:cNvSpPr/>
      </dsp:nvSpPr>
      <dsp:spPr>
        <a:xfrm>
          <a:off x="5699498" y="1988634"/>
          <a:ext cx="91440" cy="4131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9C21F-6A18-F946-81FA-2B85484FBDE2}">
      <dsp:nvSpPr>
        <dsp:cNvPr id="0" name=""/>
        <dsp:cNvSpPr/>
      </dsp:nvSpPr>
      <dsp:spPr>
        <a:xfrm>
          <a:off x="3344107" y="1988634"/>
          <a:ext cx="2401110" cy="414460"/>
        </a:xfrm>
        <a:custGeom>
          <a:avLst/>
          <a:gdLst/>
          <a:ahLst/>
          <a:cxnLst/>
          <a:rect l="0" t="0" r="0" b="0"/>
          <a:pathLst>
            <a:path>
              <a:moveTo>
                <a:pt x="2401110" y="0"/>
              </a:moveTo>
              <a:lnTo>
                <a:pt x="2401110" y="207903"/>
              </a:lnTo>
              <a:lnTo>
                <a:pt x="0" y="207903"/>
              </a:lnTo>
              <a:lnTo>
                <a:pt x="0" y="41446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5D4CE-C461-8041-9BFE-DE0C4B92B04C}">
      <dsp:nvSpPr>
        <dsp:cNvPr id="0" name=""/>
        <dsp:cNvSpPr/>
      </dsp:nvSpPr>
      <dsp:spPr>
        <a:xfrm>
          <a:off x="984583" y="1988634"/>
          <a:ext cx="4760634" cy="413112"/>
        </a:xfrm>
        <a:custGeom>
          <a:avLst/>
          <a:gdLst/>
          <a:ahLst/>
          <a:cxnLst/>
          <a:rect l="0" t="0" r="0" b="0"/>
          <a:pathLst>
            <a:path>
              <a:moveTo>
                <a:pt x="4760634" y="0"/>
              </a:moveTo>
              <a:lnTo>
                <a:pt x="4760634" y="206556"/>
              </a:lnTo>
              <a:lnTo>
                <a:pt x="0" y="206556"/>
              </a:lnTo>
              <a:lnTo>
                <a:pt x="0" y="4131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AE465-64C4-5544-9AAC-E9C423E95342}">
      <dsp:nvSpPr>
        <dsp:cNvPr id="0" name=""/>
        <dsp:cNvSpPr/>
      </dsp:nvSpPr>
      <dsp:spPr>
        <a:xfrm>
          <a:off x="4026786" y="293071"/>
          <a:ext cx="3436863" cy="169556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/>
            <a:t>Поверхностный флебит, тромбоз и тромбофлебит обычно проявляются признаками острого венозного воспаления и тромбоза</a:t>
          </a:r>
          <a:endParaRPr lang="en-US" sz="2000" kern="1200" dirty="0"/>
        </a:p>
      </dsp:txBody>
      <dsp:txXfrm>
        <a:off x="4026786" y="293071"/>
        <a:ext cx="3436863" cy="1695562"/>
      </dsp:txXfrm>
    </dsp:sp>
    <dsp:sp modelId="{769F0247-BEB3-B741-AD45-1C02C10474A8}">
      <dsp:nvSpPr>
        <dsp:cNvPr id="0" name=""/>
        <dsp:cNvSpPr/>
      </dsp:nvSpPr>
      <dsp:spPr>
        <a:xfrm>
          <a:off x="981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</a:t>
          </a:r>
          <a:r>
            <a:rPr lang="az-Latn-AZ" sz="2000" kern="1200" dirty="0"/>
            <a:t>тёк</a:t>
          </a:r>
          <a:endParaRPr lang="en-US" sz="2000" kern="1200" dirty="0"/>
        </a:p>
      </dsp:txBody>
      <dsp:txXfrm>
        <a:off x="981" y="2401747"/>
        <a:ext cx="1967204" cy="983602"/>
      </dsp:txXfrm>
    </dsp:sp>
    <dsp:sp modelId="{64330AD8-93D9-8A4C-8957-5686B431E3F4}">
      <dsp:nvSpPr>
        <dsp:cNvPr id="0" name=""/>
        <dsp:cNvSpPr/>
      </dsp:nvSpPr>
      <dsp:spPr>
        <a:xfrm>
          <a:off x="2360505" y="2403094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Б</a:t>
          </a:r>
          <a:r>
            <a:rPr lang="az-Latn-AZ" sz="2000" kern="1200" dirty="0"/>
            <a:t>оль</a:t>
          </a:r>
          <a:endParaRPr lang="en-US" sz="2000" kern="1200" dirty="0"/>
        </a:p>
      </dsp:txBody>
      <dsp:txXfrm>
        <a:off x="2360505" y="2403094"/>
        <a:ext cx="1967204" cy="983602"/>
      </dsp:txXfrm>
    </dsp:sp>
    <dsp:sp modelId="{0DB46B26-5F18-DE47-AC63-5C92147427AF}">
      <dsp:nvSpPr>
        <dsp:cNvPr id="0" name=""/>
        <dsp:cNvSpPr/>
      </dsp:nvSpPr>
      <dsp:spPr>
        <a:xfrm>
          <a:off x="4761615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</a:t>
          </a:r>
          <a:r>
            <a:rPr lang="az-Latn-AZ" sz="2000" kern="1200" dirty="0"/>
            <a:t>окраснение</a:t>
          </a:r>
          <a:endParaRPr lang="en-US" sz="2000" kern="1200" dirty="0"/>
        </a:p>
      </dsp:txBody>
      <dsp:txXfrm>
        <a:off x="4761615" y="2401747"/>
        <a:ext cx="1967204" cy="983602"/>
      </dsp:txXfrm>
    </dsp:sp>
    <dsp:sp modelId="{E8D58767-E0E0-194B-860A-4A7856BD6706}">
      <dsp:nvSpPr>
        <dsp:cNvPr id="0" name=""/>
        <dsp:cNvSpPr/>
      </dsp:nvSpPr>
      <dsp:spPr>
        <a:xfrm>
          <a:off x="7141932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Б</a:t>
          </a:r>
          <a:r>
            <a:rPr lang="az-Latn-AZ" sz="2000" kern="1200" dirty="0"/>
            <a:t>олезненный инфильтрат</a:t>
          </a:r>
          <a:endParaRPr lang="en-US" sz="2000" kern="1200" dirty="0"/>
        </a:p>
      </dsp:txBody>
      <dsp:txXfrm>
        <a:off x="7141932" y="2401747"/>
        <a:ext cx="1967204" cy="983602"/>
      </dsp:txXfrm>
    </dsp:sp>
    <dsp:sp modelId="{09C72773-ECA4-7D4E-82FC-4346D25915BA}">
      <dsp:nvSpPr>
        <dsp:cNvPr id="0" name=""/>
        <dsp:cNvSpPr/>
      </dsp:nvSpPr>
      <dsp:spPr>
        <a:xfrm>
          <a:off x="9522249" y="2401747"/>
          <a:ext cx="1967204" cy="983602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</a:t>
          </a:r>
          <a:r>
            <a:rPr lang="az-Latn-AZ" sz="2000" kern="1200" dirty="0"/>
            <a:t>убфебрилитет</a:t>
          </a:r>
          <a:r>
            <a:rPr lang="en-US" sz="2000" kern="1200" dirty="0"/>
            <a:t>, </a:t>
          </a:r>
          <a:r>
            <a:rPr lang="ru-RU" sz="2000" kern="1200" dirty="0"/>
            <a:t>тахикардия</a:t>
          </a:r>
          <a:endParaRPr lang="en-US" sz="2000" kern="1200" dirty="0"/>
        </a:p>
      </dsp:txBody>
      <dsp:txXfrm>
        <a:off x="9522249" y="2401747"/>
        <a:ext cx="1967204" cy="9836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FCFF09-60B8-4318-8EA5-307CD88FD961}">
      <dsp:nvSpPr>
        <dsp:cNvPr id="0" name=""/>
        <dsp:cNvSpPr/>
      </dsp:nvSpPr>
      <dsp:spPr>
        <a:xfrm>
          <a:off x="5925" y="0"/>
          <a:ext cx="4013801" cy="4816561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7734" rIns="204470" bIns="0" numCol="1" spcCol="1270" anchor="t" anchorCtr="0">
          <a:noAutofit/>
        </a:bodyPr>
        <a:lstStyle/>
        <a:p>
          <a:pPr marL="0" lvl="0" indent="0" algn="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600" kern="1200" dirty="0"/>
        </a:p>
      </dsp:txBody>
      <dsp:txXfrm rot="16200000">
        <a:off x="-1567484" y="1573410"/>
        <a:ext cx="3949580" cy="802760"/>
      </dsp:txXfrm>
    </dsp:sp>
    <dsp:sp modelId="{4102F0CF-142B-4EEE-B263-6291CFF3593B}">
      <dsp:nvSpPr>
        <dsp:cNvPr id="0" name=""/>
        <dsp:cNvSpPr/>
      </dsp:nvSpPr>
      <dsp:spPr>
        <a:xfrm>
          <a:off x="808686" y="0"/>
          <a:ext cx="2990281" cy="481656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rgbClr val="FF0000"/>
              </a:solidFill>
            </a:rPr>
            <a:t>П</a:t>
          </a:r>
          <a:r>
            <a:rPr lang="az-Latn-AZ" sz="3200" kern="1200" dirty="0">
              <a:solidFill>
                <a:srgbClr val="FF0000"/>
              </a:solidFill>
            </a:rPr>
            <a:t>ризнаки</a:t>
          </a:r>
          <a:r>
            <a:rPr lang="ru-RU" sz="3200" kern="1200" dirty="0">
              <a:solidFill>
                <a:srgbClr val="FF0000"/>
              </a:solidFill>
            </a:rPr>
            <a:t> </a:t>
          </a:r>
          <a:r>
            <a:rPr lang="az-Latn-AZ" sz="3200" kern="1200" dirty="0">
              <a:solidFill>
                <a:srgbClr val="FF0000"/>
              </a:solidFill>
            </a:rPr>
            <a:t>воспаления </a:t>
          </a: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32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ru-RU" sz="3200" kern="1200" dirty="0"/>
            <a:t>- Л</a:t>
          </a:r>
          <a:r>
            <a:rPr lang="az-Latn-AZ" sz="3200" kern="1200" dirty="0"/>
            <a:t>ейкоцитоз</a:t>
          </a:r>
          <a:endParaRPr lang="ru-RU" sz="32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ru-RU" sz="3200" kern="1200" dirty="0"/>
            <a:t>- П</a:t>
          </a:r>
          <a:r>
            <a:rPr lang="az-Latn-AZ" sz="3200" kern="1200" dirty="0"/>
            <a:t>овышение СРБ</a:t>
          </a:r>
          <a:endParaRPr lang="en-US" sz="3200" kern="1200" dirty="0"/>
        </a:p>
      </dsp:txBody>
      <dsp:txXfrm>
        <a:off x="808686" y="0"/>
        <a:ext cx="2990281" cy="4816561"/>
      </dsp:txXfrm>
    </dsp:sp>
    <dsp:sp modelId="{1D7C8B0A-A4E3-4C54-A452-4C97EE1DE511}">
      <dsp:nvSpPr>
        <dsp:cNvPr id="0" name=""/>
        <dsp:cNvSpPr/>
      </dsp:nvSpPr>
      <dsp:spPr>
        <a:xfrm>
          <a:off x="4029079" y="0"/>
          <a:ext cx="4013801" cy="4816561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7734" rIns="204470" bIns="0" numCol="1" spcCol="1270" anchor="t" anchorCtr="0">
          <a:noAutofit/>
        </a:bodyPr>
        <a:lstStyle/>
        <a:p>
          <a:pPr marL="0" lvl="0" indent="0" algn="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600" kern="1200" dirty="0"/>
        </a:p>
      </dsp:txBody>
      <dsp:txXfrm rot="16200000">
        <a:off x="2455669" y="1573410"/>
        <a:ext cx="3949580" cy="802760"/>
      </dsp:txXfrm>
    </dsp:sp>
    <dsp:sp modelId="{2ACCD566-4CFC-42DB-B5FC-2720204AF558}">
      <dsp:nvSpPr>
        <dsp:cNvPr id="0" name=""/>
        <dsp:cNvSpPr/>
      </dsp:nvSpPr>
      <dsp:spPr>
        <a:xfrm rot="5400000">
          <a:off x="3827108" y="4131115"/>
          <a:ext cx="708188" cy="6020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8D1E13-6FD0-4EFA-8CFE-D067DC6FA5B1}">
      <dsp:nvSpPr>
        <dsp:cNvPr id="0" name=""/>
        <dsp:cNvSpPr/>
      </dsp:nvSpPr>
      <dsp:spPr>
        <a:xfrm>
          <a:off x="4831839" y="0"/>
          <a:ext cx="2990281" cy="481656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rgbClr val="FF0000"/>
              </a:solidFill>
            </a:rPr>
            <a:t>П</a:t>
          </a:r>
          <a:r>
            <a:rPr lang="az-Latn-AZ" sz="3200" kern="1200" dirty="0">
              <a:solidFill>
                <a:srgbClr val="FF0000"/>
              </a:solidFill>
            </a:rPr>
            <a:t>ризнак</a:t>
          </a:r>
          <a:r>
            <a:rPr lang="ru-RU" sz="3200" kern="1200" dirty="0">
              <a:solidFill>
                <a:srgbClr val="FF0000"/>
              </a:solidFill>
            </a:rPr>
            <a:t>и тромбоза-фибринолиза</a:t>
          </a:r>
          <a:endParaRPr lang="ru-RU" sz="32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- Повышение</a:t>
          </a:r>
          <a:r>
            <a:rPr lang="az-Latn-AZ" sz="3600" kern="1200" dirty="0"/>
            <a:t> D-димера</a:t>
          </a:r>
          <a:endParaRPr lang="en-US" sz="3600" kern="1200" dirty="0"/>
        </a:p>
      </dsp:txBody>
      <dsp:txXfrm>
        <a:off x="4831839" y="0"/>
        <a:ext cx="2990281" cy="4816561"/>
      </dsp:txXfrm>
    </dsp:sp>
    <dsp:sp modelId="{2DDBEE35-6EF6-40EC-B642-D82A457ABE4B}">
      <dsp:nvSpPr>
        <dsp:cNvPr id="0" name=""/>
        <dsp:cNvSpPr/>
      </dsp:nvSpPr>
      <dsp:spPr>
        <a:xfrm>
          <a:off x="7970350" y="17"/>
          <a:ext cx="3660626" cy="4816561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4018" rIns="186690" bIns="0" numCol="1" spcCol="1270" anchor="t" anchorCtr="0">
          <a:noAutofit/>
        </a:bodyPr>
        <a:lstStyle/>
        <a:p>
          <a:pPr marL="0" lvl="0" indent="0" algn="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200" kern="1200" dirty="0"/>
        </a:p>
      </dsp:txBody>
      <dsp:txXfrm rot="16200000">
        <a:off x="6361623" y="1608745"/>
        <a:ext cx="3949580" cy="732125"/>
      </dsp:txXfrm>
    </dsp:sp>
    <dsp:sp modelId="{7F44E511-5070-48FA-A151-CD3657ABE940}">
      <dsp:nvSpPr>
        <dsp:cNvPr id="0" name=""/>
        <dsp:cNvSpPr/>
      </dsp:nvSpPr>
      <dsp:spPr>
        <a:xfrm rot="5400000">
          <a:off x="7981392" y="4131115"/>
          <a:ext cx="708188" cy="6020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9EF108-2896-4038-A0BE-53DE16631AEF}">
      <dsp:nvSpPr>
        <dsp:cNvPr id="0" name=""/>
        <dsp:cNvSpPr/>
      </dsp:nvSpPr>
      <dsp:spPr>
        <a:xfrm>
          <a:off x="8728081" y="17"/>
          <a:ext cx="2727166" cy="481656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rgbClr val="FF0000"/>
              </a:solidFill>
            </a:rPr>
            <a:t>П</a:t>
          </a:r>
          <a:r>
            <a:rPr lang="az-Latn-AZ" sz="3200" kern="1200" dirty="0">
              <a:solidFill>
                <a:srgbClr val="FF0000"/>
              </a:solidFill>
            </a:rPr>
            <a:t>анель тромбофилии </a:t>
          </a:r>
          <a:endParaRPr lang="ru-RU" sz="32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- Т</a:t>
          </a:r>
          <a:r>
            <a:rPr lang="az-Latn-AZ" sz="2400" kern="1200" dirty="0"/>
            <a:t>ромбоэластография</a:t>
          </a:r>
          <a:endParaRPr lang="ru-RU" sz="24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- Протеины</a:t>
          </a:r>
          <a:r>
            <a:rPr lang="az-Latn-AZ" sz="2400" kern="1200" dirty="0"/>
            <a:t> C и S</a:t>
          </a:r>
          <a:endParaRPr lang="ru-RU" sz="24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- А</a:t>
          </a:r>
          <a:r>
            <a:rPr lang="az-Latn-AZ" sz="2400" kern="1200" dirty="0"/>
            <a:t>нтитромбин</a:t>
          </a:r>
          <a:endParaRPr lang="ru-RU" sz="2400" kern="1200" dirty="0"/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- А</a:t>
          </a:r>
          <a:r>
            <a:rPr lang="az-Latn-AZ" sz="2400" kern="1200" dirty="0"/>
            <a:t>нтифосфолипид</a:t>
          </a:r>
          <a:r>
            <a:rPr lang="ru-RU" sz="2400" kern="1200" dirty="0"/>
            <a:t>ы</a:t>
          </a: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- Т</a:t>
          </a:r>
          <a:r>
            <a:rPr lang="az-Latn-AZ" sz="2400" kern="1200" dirty="0"/>
            <a:t>ест на фактор V </a:t>
          </a:r>
          <a:r>
            <a:rPr lang="ru-RU" sz="2400" kern="1200" dirty="0"/>
            <a:t>Лейдена</a:t>
          </a:r>
          <a:endParaRPr lang="en-US" sz="2400" kern="1200" dirty="0"/>
        </a:p>
      </dsp:txBody>
      <dsp:txXfrm>
        <a:off x="8728081" y="17"/>
        <a:ext cx="2727166" cy="48165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3583-E3E3-FD4D-B073-3381F35E2C5A}">
      <dsp:nvSpPr>
        <dsp:cNvPr id="0" name=""/>
        <dsp:cNvSpPr/>
      </dsp:nvSpPr>
      <dsp:spPr>
        <a:xfrm>
          <a:off x="0" y="1201577"/>
          <a:ext cx="2776326" cy="2047831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</a:t>
          </a:r>
          <a:r>
            <a:rPr lang="az-Latn-AZ" sz="2000" kern="1200" dirty="0"/>
            <a:t>стр</a:t>
          </a:r>
          <a:r>
            <a:rPr lang="ru-RU" sz="2000" kern="1200" dirty="0"/>
            <a:t>ая</a:t>
          </a:r>
          <a:r>
            <a:rPr lang="az-Latn-AZ" sz="2000" kern="1200" dirty="0"/>
            <a:t> бол</a:t>
          </a:r>
          <a:r>
            <a:rPr lang="ru-RU" sz="2000" kern="1200" dirty="0"/>
            <a:t>ь</a:t>
          </a:r>
          <a:r>
            <a:rPr lang="az-Latn-AZ" sz="2000" kern="1200" dirty="0"/>
            <a:t>, болезненн</a:t>
          </a:r>
          <a:r>
            <a:rPr lang="ru-RU" sz="2000" kern="1200" dirty="0"/>
            <a:t>ый</a:t>
          </a:r>
          <a:r>
            <a:rPr lang="az-Latn-AZ" sz="2000" kern="1200" dirty="0"/>
            <a:t> инфильтрат, покраснени</a:t>
          </a:r>
          <a:r>
            <a:rPr lang="ru-RU" sz="2000" kern="1200" dirty="0"/>
            <a:t>е</a:t>
          </a:r>
          <a:r>
            <a:rPr lang="az-Latn-AZ" sz="2000" kern="1200" dirty="0"/>
            <a:t> и от</a:t>
          </a:r>
          <a:r>
            <a:rPr lang="ru-RU" sz="2000" kern="1200" dirty="0"/>
            <a:t>ё</a:t>
          </a:r>
          <a:r>
            <a:rPr lang="az-Latn-AZ" sz="2000" kern="1200" dirty="0"/>
            <a:t>к по ходу проекции вен</a:t>
          </a:r>
          <a:endParaRPr lang="en-US" sz="2000" kern="1200" dirty="0"/>
        </a:p>
      </dsp:txBody>
      <dsp:txXfrm>
        <a:off x="406584" y="1501475"/>
        <a:ext cx="1963158" cy="1448035"/>
      </dsp:txXfrm>
    </dsp:sp>
    <dsp:sp modelId="{C9C63852-88DF-9C4A-B1C9-2BF60950BA62}">
      <dsp:nvSpPr>
        <dsp:cNvPr id="0" name=""/>
        <dsp:cNvSpPr/>
      </dsp:nvSpPr>
      <dsp:spPr>
        <a:xfrm>
          <a:off x="2945829" y="1581797"/>
          <a:ext cx="1187742" cy="1187742"/>
        </a:xfrm>
        <a:prstGeom prst="mathPlus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3103264" y="2035990"/>
        <a:ext cx="872872" cy="279356"/>
      </dsp:txXfrm>
    </dsp:sp>
    <dsp:sp modelId="{D82F7FC4-685C-D848-ADF3-B5070CFC61CD}">
      <dsp:nvSpPr>
        <dsp:cNvPr id="0" name=""/>
        <dsp:cNvSpPr/>
      </dsp:nvSpPr>
      <dsp:spPr>
        <a:xfrm>
          <a:off x="4299855" y="588251"/>
          <a:ext cx="2925859" cy="3174834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Варикозное расширение вен;</a:t>
          </a:r>
          <a:endParaRPr lang="en-AZ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itchFamily="2" charset="2"/>
            <a:buNone/>
          </a:pPr>
          <a:r>
            <a:rPr lang="ru-RU" sz="1300" kern="1200" dirty="0"/>
            <a:t>Венозные вмешательства в анамнезе;</a:t>
          </a:r>
          <a:endParaRPr lang="en-AZ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itchFamily="2" charset="2"/>
            <a:buNone/>
          </a:pPr>
          <a:r>
            <a:rPr lang="ru-RU" sz="1300" kern="1200" dirty="0"/>
            <a:t>Беременность;</a:t>
          </a:r>
          <a:endParaRPr lang="en-AZ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itchFamily="2" charset="2"/>
            <a:buNone/>
          </a:pPr>
          <a:r>
            <a:rPr lang="ru-RU" sz="1300" kern="1200" dirty="0"/>
            <a:t>Тромбофилия в анамнезе (рак, врождённая тромбофилия);</a:t>
          </a:r>
          <a:endParaRPr lang="en-AZ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itchFamily="2" charset="2"/>
            <a:buNone/>
          </a:pPr>
          <a:r>
            <a:rPr lang="ru-RU" sz="1300" kern="1200" dirty="0"/>
            <a:t>Заболевания вен нижних конечностей в анамнезе;</a:t>
          </a:r>
          <a:endParaRPr lang="en-AZ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Высокий уровень D-димера в крови</a:t>
          </a:r>
          <a:endParaRPr lang="en-US" sz="1600" kern="1200" dirty="0"/>
        </a:p>
      </dsp:txBody>
      <dsp:txXfrm>
        <a:off x="4728337" y="1053195"/>
        <a:ext cx="2068895" cy="2244946"/>
      </dsp:txXfrm>
    </dsp:sp>
    <dsp:sp modelId="{0868449D-0CB8-5D4C-A141-A7A60E36A79F}">
      <dsp:nvSpPr>
        <dsp:cNvPr id="0" name=""/>
        <dsp:cNvSpPr/>
      </dsp:nvSpPr>
      <dsp:spPr>
        <a:xfrm>
          <a:off x="7391998" y="1581797"/>
          <a:ext cx="1187742" cy="1187742"/>
        </a:xfrm>
        <a:prstGeom prst="mathEqual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0" kern="1200"/>
        </a:p>
      </dsp:txBody>
      <dsp:txXfrm>
        <a:off x="7549433" y="1826472"/>
        <a:ext cx="872872" cy="698392"/>
      </dsp:txXfrm>
    </dsp:sp>
    <dsp:sp modelId="{520DC91B-DE1F-4E9B-852B-54F19AFEAD84}">
      <dsp:nvSpPr>
        <dsp:cNvPr id="0" name=""/>
        <dsp:cNvSpPr/>
      </dsp:nvSpPr>
      <dsp:spPr>
        <a:xfrm>
          <a:off x="8746024" y="1151753"/>
          <a:ext cx="2725335" cy="2047831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Острый</a:t>
          </a:r>
          <a:r>
            <a:rPr lang="az-Latn-AZ" sz="2000" kern="1200" dirty="0"/>
            <a:t> </a:t>
          </a:r>
          <a:r>
            <a:rPr lang="ru-RU" sz="2000" kern="1200" dirty="0"/>
            <a:t>поверхностный</a:t>
          </a:r>
          <a:r>
            <a:rPr lang="az-Latn-AZ" sz="2000" kern="1200" dirty="0"/>
            <a:t> </a:t>
          </a:r>
          <a:r>
            <a:rPr lang="ru-RU" sz="2000" kern="1200" dirty="0"/>
            <a:t>флебит</a:t>
          </a:r>
          <a:r>
            <a:rPr lang="az-Latn-AZ" sz="2000" kern="1200" dirty="0"/>
            <a:t>, </a:t>
          </a:r>
          <a:r>
            <a:rPr lang="ru-RU" sz="2000" kern="1200" dirty="0"/>
            <a:t>тромбоз</a:t>
          </a:r>
          <a:r>
            <a:rPr lang="az-Latn-AZ" sz="2000" kern="1200" dirty="0"/>
            <a:t> </a:t>
          </a:r>
          <a:r>
            <a:rPr lang="ru-RU" sz="2000" kern="1200" dirty="0"/>
            <a:t>и</a:t>
          </a:r>
          <a:r>
            <a:rPr lang="az-Latn-AZ" sz="2000" kern="1200" dirty="0"/>
            <a:t> </a:t>
          </a:r>
          <a:r>
            <a:rPr lang="ru-RU" sz="2000" kern="1200" dirty="0"/>
            <a:t>тромбофлебит</a:t>
          </a:r>
          <a:r>
            <a:rPr lang="az-Latn-AZ" sz="2000" kern="1200" dirty="0"/>
            <a:t> </a:t>
          </a:r>
          <a:endParaRPr lang="en-US" sz="2000" kern="1200" dirty="0"/>
        </a:p>
      </dsp:txBody>
      <dsp:txXfrm>
        <a:off x="9145140" y="1451651"/>
        <a:ext cx="1927103" cy="14480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CD247-E1BE-4791-A2B0-2055D08F81D1}">
      <dsp:nvSpPr>
        <dsp:cNvPr id="0" name=""/>
        <dsp:cNvSpPr/>
      </dsp:nvSpPr>
      <dsp:spPr>
        <a:xfrm>
          <a:off x="-6125176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90D17F-1327-4434-9216-C0351B2277AD}">
      <dsp:nvSpPr>
        <dsp:cNvPr id="0" name=""/>
        <dsp:cNvSpPr/>
      </dsp:nvSpPr>
      <dsp:spPr>
        <a:xfrm>
          <a:off x="778394" y="541866"/>
          <a:ext cx="7301111" cy="10837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021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Если </a:t>
          </a:r>
          <a:r>
            <a:rPr lang="ru-RU" sz="1600" kern="1200" dirty="0"/>
            <a:t>на </a:t>
          </a:r>
          <a:r>
            <a:rPr lang="az-Latn-AZ" sz="1600" kern="1200" dirty="0"/>
            <a:t>ДУ</a:t>
          </a:r>
          <a:r>
            <a:rPr lang="ru-RU" sz="1600" kern="1200" dirty="0"/>
            <a:t>С </a:t>
          </a:r>
          <a:r>
            <a:rPr lang="az-Latn-AZ" sz="1600" kern="1200" dirty="0"/>
            <a:t>обнаруживается воспаление в стенке вены </a:t>
          </a:r>
          <a:r>
            <a:rPr lang="ru-RU" sz="1600" kern="1200" dirty="0"/>
            <a:t>без </a:t>
          </a:r>
          <a:r>
            <a:rPr lang="az-Latn-AZ" sz="1600" kern="1200" dirty="0"/>
            <a:t>тромбоз</a:t>
          </a:r>
          <a:r>
            <a:rPr lang="ru-RU" sz="1600" kern="1200" dirty="0"/>
            <a:t>а</a:t>
          </a:r>
          <a:r>
            <a:rPr lang="az-Latn-AZ" sz="1600" kern="1200" dirty="0"/>
            <a:t>, подтверждается диагноз флебита</a:t>
          </a:r>
          <a:endParaRPr lang="en-US" sz="1600" kern="1200" dirty="0"/>
        </a:p>
      </dsp:txBody>
      <dsp:txXfrm>
        <a:off x="778394" y="541866"/>
        <a:ext cx="7301111" cy="1083733"/>
      </dsp:txXfrm>
    </dsp:sp>
    <dsp:sp modelId="{F094847C-99B9-4492-B529-94EA7F738A83}">
      <dsp:nvSpPr>
        <dsp:cNvPr id="0" name=""/>
        <dsp:cNvSpPr/>
      </dsp:nvSpPr>
      <dsp:spPr>
        <a:xfrm>
          <a:off x="74777" y="406400"/>
          <a:ext cx="1354666" cy="1354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B8FF86-0079-4D97-A230-6DAD73C24496}">
      <dsp:nvSpPr>
        <dsp:cNvPr id="0" name=""/>
        <dsp:cNvSpPr/>
      </dsp:nvSpPr>
      <dsp:spPr>
        <a:xfrm>
          <a:off x="1146048" y="2167466"/>
          <a:ext cx="6907174" cy="10837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021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При </a:t>
          </a:r>
          <a:r>
            <a:rPr lang="ru-RU" sz="1600" kern="1200" dirty="0"/>
            <a:t>наличии</a:t>
          </a:r>
          <a:r>
            <a:rPr lang="az-Latn-AZ" sz="1600" kern="1200" dirty="0"/>
            <a:t> тромба в поверхностной вене на ДУ</a:t>
          </a:r>
          <a:r>
            <a:rPr lang="ru-RU" sz="1600" kern="1200" dirty="0"/>
            <a:t>С</a:t>
          </a:r>
          <a:r>
            <a:rPr lang="az-Latn-AZ" sz="1600" kern="1200" dirty="0"/>
            <a:t> диагностируют тромбоз или тромбофлебит в зависимости от локализации тромба: если тромб в магистральных венах, диагностируют тромбоз, если в ветвях магистральных вен – тромбофлебит. </a:t>
          </a:r>
          <a:endParaRPr lang="en-US" sz="1600" kern="1200" dirty="0"/>
        </a:p>
      </dsp:txBody>
      <dsp:txXfrm>
        <a:off x="1146048" y="2167466"/>
        <a:ext cx="6907174" cy="1083733"/>
      </dsp:txXfrm>
    </dsp:sp>
    <dsp:sp modelId="{572AE6FE-FA87-4CD6-AA40-9DF517A3DD37}">
      <dsp:nvSpPr>
        <dsp:cNvPr id="0" name=""/>
        <dsp:cNvSpPr/>
      </dsp:nvSpPr>
      <dsp:spPr>
        <a:xfrm>
          <a:off x="468714" y="2032000"/>
          <a:ext cx="1354666" cy="1354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268548-0E7D-4258-AF19-7B5E6F09DA37}">
      <dsp:nvSpPr>
        <dsp:cNvPr id="0" name=""/>
        <dsp:cNvSpPr/>
      </dsp:nvSpPr>
      <dsp:spPr>
        <a:xfrm>
          <a:off x="752110" y="3793066"/>
          <a:ext cx="7301111" cy="10837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021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Если </a:t>
          </a:r>
          <a:r>
            <a:rPr lang="ru-RU" sz="1600" kern="1200" dirty="0"/>
            <a:t>ДУС</a:t>
          </a:r>
          <a:r>
            <a:rPr lang="az-Latn-AZ" sz="1600" kern="1200" dirty="0"/>
            <a:t> показывает тромбы как в глубоких венах, так и в поверхностных венах, это называется поверхностным тромбозом, осложн</a:t>
          </a:r>
          <a:r>
            <a:rPr lang="ru-RU" sz="1600" kern="1200" dirty="0"/>
            <a:t>ё</a:t>
          </a:r>
          <a:r>
            <a:rPr lang="az-Latn-AZ" sz="1600" kern="1200" dirty="0"/>
            <a:t>нным ТГВ.</a:t>
          </a:r>
          <a:endParaRPr lang="en-US" sz="1600" kern="1200" dirty="0">
            <a:latin typeface="Calibri" panose="020F0502020204030204" pitchFamily="34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752110" y="3793066"/>
        <a:ext cx="7301111" cy="1083733"/>
      </dsp:txXfrm>
    </dsp:sp>
    <dsp:sp modelId="{2B00F832-55BC-46AD-B746-0CAE5A36EEF1}">
      <dsp:nvSpPr>
        <dsp:cNvPr id="0" name=""/>
        <dsp:cNvSpPr/>
      </dsp:nvSpPr>
      <dsp:spPr>
        <a:xfrm>
          <a:off x="101044" y="3657600"/>
          <a:ext cx="1354666" cy="13546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2EB70-AE53-4622-ACA9-E530EEB62EF8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9D5CB-DCBA-438D-AB75-F8C7CB434C22}">
      <dsp:nvSpPr>
        <dsp:cNvPr id="0" name=""/>
        <dsp:cNvSpPr/>
      </dsp:nvSpPr>
      <dsp:spPr>
        <a:xfrm>
          <a:off x="1980380" y="625795"/>
          <a:ext cx="4167238" cy="4167238"/>
        </a:xfrm>
        <a:prstGeom prst="blockArc">
          <a:avLst>
            <a:gd name="adj1" fmla="val 5369723"/>
            <a:gd name="adj2" fmla="val 10800138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4A8972-5CAC-47A1-8EC1-5A162AE350FE}">
      <dsp:nvSpPr>
        <dsp:cNvPr id="0" name=""/>
        <dsp:cNvSpPr/>
      </dsp:nvSpPr>
      <dsp:spPr>
        <a:xfrm>
          <a:off x="1980380" y="625795"/>
          <a:ext cx="4167238" cy="4167238"/>
        </a:xfrm>
        <a:prstGeom prst="blockArc">
          <a:avLst>
            <a:gd name="adj1" fmla="val 21599862"/>
            <a:gd name="adj2" fmla="val 5369723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082BB-F108-4F44-A961-9F8C7D6B9319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6C1A6-7DC6-4410-9D94-D85CBC915879}">
      <dsp:nvSpPr>
        <dsp:cNvPr id="0" name=""/>
        <dsp:cNvSpPr/>
      </dsp:nvSpPr>
      <dsp:spPr>
        <a:xfrm>
          <a:off x="3104554" y="1749888"/>
          <a:ext cx="1918890" cy="19188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Целлюлит</a:t>
          </a:r>
          <a:endParaRPr lang="en-US" sz="2300" kern="1200" dirty="0"/>
        </a:p>
      </dsp:txBody>
      <dsp:txXfrm>
        <a:off x="3385569" y="2030903"/>
        <a:ext cx="1356860" cy="1356860"/>
      </dsp:txXfrm>
    </dsp:sp>
    <dsp:sp modelId="{2967E604-9C14-4099-A1C2-3E79AE0D0BD2}">
      <dsp:nvSpPr>
        <dsp:cNvPr id="0" name=""/>
        <dsp:cNvSpPr/>
      </dsp:nvSpPr>
      <dsp:spPr>
        <a:xfrm>
          <a:off x="3392388" y="2458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Укус</a:t>
          </a:r>
          <a:r>
            <a:rPr lang="en-US" sz="1400" kern="1200" dirty="0"/>
            <a:t> </a:t>
          </a:r>
          <a:r>
            <a:rPr lang="en-US" sz="1400" kern="1200" dirty="0" err="1"/>
            <a:t>насекомого</a:t>
          </a:r>
          <a:endParaRPr lang="en-US" sz="1400" kern="1200" dirty="0"/>
        </a:p>
      </dsp:txBody>
      <dsp:txXfrm>
        <a:off x="3589098" y="199168"/>
        <a:ext cx="949803" cy="949803"/>
      </dsp:txXfrm>
    </dsp:sp>
    <dsp:sp modelId="{06E9FBD5-0400-400E-BA01-E66C34AC2C66}">
      <dsp:nvSpPr>
        <dsp:cNvPr id="0" name=""/>
        <dsp:cNvSpPr/>
      </dsp:nvSpPr>
      <dsp:spPr>
        <a:xfrm>
          <a:off x="5427651" y="2037721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Дерматит</a:t>
          </a:r>
        </a:p>
      </dsp:txBody>
      <dsp:txXfrm>
        <a:off x="5624361" y="2234431"/>
        <a:ext cx="949803" cy="949803"/>
      </dsp:txXfrm>
    </dsp:sp>
    <dsp:sp modelId="{EF230BD6-6DDA-45A5-AA99-D24F73A5A00D}">
      <dsp:nvSpPr>
        <dsp:cNvPr id="0" name=""/>
        <dsp:cNvSpPr/>
      </dsp:nvSpPr>
      <dsp:spPr>
        <a:xfrm>
          <a:off x="3410313" y="4072987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Тендинит</a:t>
          </a:r>
          <a:endParaRPr lang="en-US" sz="1400" kern="1200" dirty="0"/>
        </a:p>
      </dsp:txBody>
      <dsp:txXfrm>
        <a:off x="3607023" y="4269697"/>
        <a:ext cx="949803" cy="949803"/>
      </dsp:txXfrm>
    </dsp:sp>
    <dsp:sp modelId="{2ABD310E-D7FA-406E-A618-012D16BDB822}">
      <dsp:nvSpPr>
        <dsp:cNvPr id="0" name=""/>
        <dsp:cNvSpPr/>
      </dsp:nvSpPr>
      <dsp:spPr>
        <a:xfrm>
          <a:off x="1357124" y="2037721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kern="1200" dirty="0"/>
            <a:t>Л</a:t>
          </a:r>
          <a:r>
            <a:rPr lang="en-US" sz="1400" kern="1200" dirty="0" err="1"/>
            <a:t>имфангит</a:t>
          </a:r>
          <a:endParaRPr lang="en-US" sz="1400" kern="1200" dirty="0"/>
        </a:p>
      </dsp:txBody>
      <dsp:txXfrm>
        <a:off x="1553834" y="2234431"/>
        <a:ext cx="949803" cy="9498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2EB70-AE53-4622-ACA9-E530EEB62EF8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4A8364-F79B-4AB0-B67C-576A63B24474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4A8972-5CAC-47A1-8EC1-5A162AE350FE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082BB-F108-4F44-A961-9F8C7D6B9319}">
      <dsp:nvSpPr>
        <dsp:cNvPr id="0" name=""/>
        <dsp:cNvSpPr/>
      </dsp:nvSpPr>
      <dsp:spPr>
        <a:xfrm>
          <a:off x="1980380" y="625714"/>
          <a:ext cx="4167238" cy="4167238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6C1A6-7DC6-4410-9D94-D85CBC915879}">
      <dsp:nvSpPr>
        <dsp:cNvPr id="0" name=""/>
        <dsp:cNvSpPr/>
      </dsp:nvSpPr>
      <dsp:spPr>
        <a:xfrm>
          <a:off x="3104554" y="1749888"/>
          <a:ext cx="1918890" cy="19188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Саркоидная</a:t>
          </a:r>
          <a:r>
            <a:rPr lang="en-US" sz="2000" kern="1200" dirty="0"/>
            <a:t> </a:t>
          </a:r>
          <a:r>
            <a:rPr lang="en-US" sz="2000" kern="1200" dirty="0" err="1"/>
            <a:t>гранул</a:t>
          </a:r>
          <a:r>
            <a:rPr lang="az-Latn-AZ" sz="2000" kern="1200" dirty="0"/>
            <a:t>ё</a:t>
          </a:r>
          <a:r>
            <a:rPr lang="en-US" sz="2000" kern="1200" dirty="0" err="1"/>
            <a:t>ма</a:t>
          </a:r>
          <a:endParaRPr lang="en-US" sz="2000" kern="1200" dirty="0"/>
        </a:p>
      </dsp:txBody>
      <dsp:txXfrm>
        <a:off x="3385569" y="2030903"/>
        <a:ext cx="1356860" cy="1356860"/>
      </dsp:txXfrm>
    </dsp:sp>
    <dsp:sp modelId="{2967E604-9C14-4099-A1C2-3E79AE0D0BD2}">
      <dsp:nvSpPr>
        <dsp:cNvPr id="0" name=""/>
        <dsp:cNvSpPr/>
      </dsp:nvSpPr>
      <dsp:spPr>
        <a:xfrm>
          <a:off x="3392388" y="2458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Подколенная</a:t>
          </a:r>
          <a:r>
            <a:rPr lang="en-US" sz="1200" kern="1200" dirty="0"/>
            <a:t> киста (</a:t>
          </a:r>
          <a:r>
            <a:rPr lang="en-US" sz="1200" kern="1200" dirty="0" err="1"/>
            <a:t>Бейкера</a:t>
          </a:r>
          <a:r>
            <a:rPr lang="en-US" sz="1200" kern="1200" dirty="0"/>
            <a:t>)</a:t>
          </a:r>
        </a:p>
      </dsp:txBody>
      <dsp:txXfrm>
        <a:off x="3589098" y="199168"/>
        <a:ext cx="949803" cy="949803"/>
      </dsp:txXfrm>
    </dsp:sp>
    <dsp:sp modelId="{06E9FBD5-0400-400E-BA01-E66C34AC2C66}">
      <dsp:nvSpPr>
        <dsp:cNvPr id="0" name=""/>
        <dsp:cNvSpPr/>
      </dsp:nvSpPr>
      <dsp:spPr>
        <a:xfrm>
          <a:off x="5427651" y="2037721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Узелковый</a:t>
          </a:r>
          <a:r>
            <a:rPr lang="en-US" sz="1200" kern="1200" dirty="0"/>
            <a:t> </a:t>
          </a:r>
          <a:r>
            <a:rPr lang="en-US" sz="1200" kern="1200" dirty="0" err="1"/>
            <a:t>полиартериит</a:t>
          </a:r>
          <a:endParaRPr lang="en-US" sz="1200" kern="1200" dirty="0"/>
        </a:p>
      </dsp:txBody>
      <dsp:txXfrm>
        <a:off x="5624361" y="2234431"/>
        <a:ext cx="949803" cy="949803"/>
      </dsp:txXfrm>
    </dsp:sp>
    <dsp:sp modelId="{FAB7BD3E-2611-4108-82E4-737F81063CA2}">
      <dsp:nvSpPr>
        <dsp:cNvPr id="0" name=""/>
        <dsp:cNvSpPr/>
      </dsp:nvSpPr>
      <dsp:spPr>
        <a:xfrm>
          <a:off x="3392388" y="4072985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200" kern="1200"/>
            <a:t>Eritema nodosum</a:t>
          </a:r>
          <a:endParaRPr lang="en-US" sz="1200" kern="1200"/>
        </a:p>
      </dsp:txBody>
      <dsp:txXfrm>
        <a:off x="3589098" y="4269695"/>
        <a:ext cx="949803" cy="949803"/>
      </dsp:txXfrm>
    </dsp:sp>
    <dsp:sp modelId="{2ABD310E-D7FA-406E-A618-012D16BDB822}">
      <dsp:nvSpPr>
        <dsp:cNvPr id="0" name=""/>
        <dsp:cNvSpPr/>
      </dsp:nvSpPr>
      <dsp:spPr>
        <a:xfrm>
          <a:off x="1357124" y="2037721"/>
          <a:ext cx="1343223" cy="1343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200" kern="1200" dirty="0"/>
            <a:t>С</a:t>
          </a:r>
          <a:r>
            <a:rPr lang="en-US" sz="1200" kern="1200" dirty="0" err="1"/>
            <a:t>аркома</a:t>
          </a:r>
          <a:r>
            <a:rPr lang="en-US" sz="1200" kern="1200" dirty="0"/>
            <a:t> Капоши</a:t>
          </a:r>
        </a:p>
      </dsp:txBody>
      <dsp:txXfrm>
        <a:off x="1553834" y="2234431"/>
        <a:ext cx="949803" cy="94980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D0F3EB-310E-417A-B4DE-F2238FDCE1D1}">
      <dsp:nvSpPr>
        <dsp:cNvPr id="0" name=""/>
        <dsp:cNvSpPr/>
      </dsp:nvSpPr>
      <dsp:spPr>
        <a:xfrm>
          <a:off x="1602299" y="0"/>
          <a:ext cx="3250429" cy="3250658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/>
            <a:t>Отсутствие венозного тромба при визуализации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2078313" y="476048"/>
        <a:ext cx="2298401" cy="2298562"/>
      </dsp:txXfrm>
    </dsp:sp>
    <dsp:sp modelId="{1120C367-FC10-4E45-9F1E-1C2ABCFE24C5}">
      <dsp:nvSpPr>
        <dsp:cNvPr id="0" name=""/>
        <dsp:cNvSpPr/>
      </dsp:nvSpPr>
      <dsp:spPr>
        <a:xfrm>
          <a:off x="3390791" y="2168008"/>
          <a:ext cx="3250429" cy="3250658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О</a:t>
          </a:r>
          <a:r>
            <a:rPr lang="az-Latn-AZ" sz="2400" kern="1200" dirty="0"/>
            <a:t>трицательный результат анализа крови на D-димер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3866805" y="2644056"/>
        <a:ext cx="2298401" cy="229856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B56E1F-5BCF-4F72-A973-6BB24B2F5B4D}">
      <dsp:nvSpPr>
        <dsp:cNvPr id="0" name=""/>
        <dsp:cNvSpPr/>
      </dsp:nvSpPr>
      <dsp:spPr>
        <a:xfrm>
          <a:off x="0" y="145097"/>
          <a:ext cx="10515600" cy="4206240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A8374A-FE7A-4A15-9091-98103AE3A4BC}">
      <dsp:nvSpPr>
        <dsp:cNvPr id="0" name=""/>
        <dsp:cNvSpPr/>
      </dsp:nvSpPr>
      <dsp:spPr>
        <a:xfrm>
          <a:off x="1261872" y="80864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2456" rIns="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kern="1200" dirty="0"/>
            <a:t>Клинические формы определяются клинически и</a:t>
          </a:r>
          <a:r>
            <a:rPr lang="ru-RU" sz="2600" kern="1200" dirty="0"/>
            <a:t> с помощью Д</a:t>
          </a:r>
          <a:r>
            <a:rPr lang="az-Latn-AZ" sz="2600" kern="1200" dirty="0"/>
            <a:t>УС. </a:t>
          </a:r>
          <a:endParaRPr lang="en-US" sz="2600" kern="1200" dirty="0"/>
        </a:p>
      </dsp:txBody>
      <dsp:txXfrm>
        <a:off x="1261872" y="808640"/>
        <a:ext cx="3470148" cy="2061057"/>
      </dsp:txXfrm>
    </dsp:sp>
    <dsp:sp modelId="{516DE991-AC03-4848-B7EE-5C628EE0CD5C}">
      <dsp:nvSpPr>
        <dsp:cNvPr id="0" name=""/>
        <dsp:cNvSpPr/>
      </dsp:nvSpPr>
      <dsp:spPr>
        <a:xfrm>
          <a:off x="5257800" y="1481639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2456" rIns="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/>
            <a:t>Д</a:t>
          </a:r>
          <a:r>
            <a:rPr lang="az-Latn-AZ" sz="2600" kern="1200" dirty="0"/>
            <a:t>ля выявления осложнений </a:t>
          </a:r>
          <a:r>
            <a:rPr lang="ru-RU" sz="2600" kern="1200" dirty="0"/>
            <a:t>п</a:t>
          </a:r>
          <a:r>
            <a:rPr lang="az-Latn-AZ" sz="2600" kern="1200" dirty="0"/>
            <a:t>омимо клинических </a:t>
          </a:r>
          <a:r>
            <a:rPr lang="ru-RU" sz="2600" kern="1200" dirty="0"/>
            <a:t>обследований </a:t>
          </a:r>
          <a:r>
            <a:rPr lang="az-Latn-AZ" sz="2600" kern="1200" dirty="0"/>
            <a:t>и </a:t>
          </a:r>
          <a:r>
            <a:rPr lang="ru-RU" sz="2600" kern="1200" dirty="0"/>
            <a:t>Д</a:t>
          </a:r>
          <a:r>
            <a:rPr lang="az-Latn-AZ" sz="2600" kern="1200" dirty="0"/>
            <a:t>У</a:t>
          </a:r>
          <a:r>
            <a:rPr lang="ru-RU" sz="2600" kern="1200" dirty="0"/>
            <a:t>С</a:t>
          </a:r>
          <a:r>
            <a:rPr lang="az-Latn-AZ" sz="2600" kern="1200" dirty="0"/>
            <a:t> проводят КТ и другие исследования. </a:t>
          </a:r>
          <a:endParaRPr lang="en-US" sz="2600" kern="1200" dirty="0"/>
        </a:p>
      </dsp:txBody>
      <dsp:txXfrm>
        <a:off x="5257800" y="1481639"/>
        <a:ext cx="4101084" cy="206105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737F2B-730D-4CE3-AB83-FB92EC69E684}">
      <dsp:nvSpPr>
        <dsp:cNvPr id="0" name=""/>
        <dsp:cNvSpPr/>
      </dsp:nvSpPr>
      <dsp:spPr>
        <a:xfrm>
          <a:off x="3478016" y="2057151"/>
          <a:ext cx="1118657" cy="437671"/>
        </a:xfrm>
        <a:custGeom>
          <a:avLst/>
          <a:gdLst/>
          <a:ahLst/>
          <a:cxnLst/>
          <a:rect l="0" t="0" r="0" b="0"/>
          <a:pathLst>
            <a:path>
              <a:moveTo>
                <a:pt x="1118657" y="0"/>
              </a:moveTo>
              <a:lnTo>
                <a:pt x="1118657" y="437671"/>
              </a:lnTo>
              <a:lnTo>
                <a:pt x="0" y="4376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3AE9CC-A973-4817-8A44-3A6DB91189D0}">
      <dsp:nvSpPr>
        <dsp:cNvPr id="0" name=""/>
        <dsp:cNvSpPr/>
      </dsp:nvSpPr>
      <dsp:spPr>
        <a:xfrm>
          <a:off x="4596674" y="2057151"/>
          <a:ext cx="2893133" cy="13421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9007"/>
              </a:lnTo>
              <a:lnTo>
                <a:pt x="2893133" y="1189007"/>
              </a:lnTo>
              <a:lnTo>
                <a:pt x="2893133" y="13421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DA001-2601-4D08-8B8A-4528886EBDE0}">
      <dsp:nvSpPr>
        <dsp:cNvPr id="0" name=""/>
        <dsp:cNvSpPr/>
      </dsp:nvSpPr>
      <dsp:spPr>
        <a:xfrm>
          <a:off x="4465769" y="2057151"/>
          <a:ext cx="91440" cy="1388546"/>
        </a:xfrm>
        <a:custGeom>
          <a:avLst/>
          <a:gdLst/>
          <a:ahLst/>
          <a:cxnLst/>
          <a:rect l="0" t="0" r="0" b="0"/>
          <a:pathLst>
            <a:path>
              <a:moveTo>
                <a:pt x="130905" y="0"/>
              </a:moveTo>
              <a:lnTo>
                <a:pt x="130905" y="1235361"/>
              </a:lnTo>
              <a:lnTo>
                <a:pt x="45720" y="1235361"/>
              </a:lnTo>
              <a:lnTo>
                <a:pt x="45720" y="13885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329FF5-3E56-482C-8729-9E1FD7C67259}">
      <dsp:nvSpPr>
        <dsp:cNvPr id="0" name=""/>
        <dsp:cNvSpPr/>
      </dsp:nvSpPr>
      <dsp:spPr>
        <a:xfrm>
          <a:off x="1409294" y="2057151"/>
          <a:ext cx="3187380" cy="1359615"/>
        </a:xfrm>
        <a:custGeom>
          <a:avLst/>
          <a:gdLst/>
          <a:ahLst/>
          <a:cxnLst/>
          <a:rect l="0" t="0" r="0" b="0"/>
          <a:pathLst>
            <a:path>
              <a:moveTo>
                <a:pt x="3187380" y="0"/>
              </a:moveTo>
              <a:lnTo>
                <a:pt x="3187380" y="1206430"/>
              </a:lnTo>
              <a:lnTo>
                <a:pt x="0" y="1206430"/>
              </a:lnTo>
              <a:lnTo>
                <a:pt x="0" y="135961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5E9645-8C21-41FA-A587-006286DAD23F}">
      <dsp:nvSpPr>
        <dsp:cNvPr id="0" name=""/>
        <dsp:cNvSpPr/>
      </dsp:nvSpPr>
      <dsp:spPr>
        <a:xfrm>
          <a:off x="3494526" y="1969"/>
          <a:ext cx="2204296" cy="2055182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FBD68B-4B06-478C-BB70-C641941BB5CD}">
      <dsp:nvSpPr>
        <dsp:cNvPr id="0" name=""/>
        <dsp:cNvSpPr/>
      </dsp:nvSpPr>
      <dsp:spPr>
        <a:xfrm>
          <a:off x="3494526" y="1969"/>
          <a:ext cx="2204296" cy="2055182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49A9F5-78CE-4316-B372-5CDAEFC44785}">
      <dsp:nvSpPr>
        <dsp:cNvPr id="0" name=""/>
        <dsp:cNvSpPr/>
      </dsp:nvSpPr>
      <dsp:spPr>
        <a:xfrm>
          <a:off x="2392377" y="371902"/>
          <a:ext cx="4408593" cy="131531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Хирургическое лечение проводится </a:t>
          </a:r>
          <a:r>
            <a:rPr lang="az-Latn-AZ" sz="1600" kern="1200" dirty="0"/>
            <a:t>в редких случаях, обычно для профилактики и лечения осложнений при наличии следующих показаний</a:t>
          </a:r>
          <a:endParaRPr lang="en-US" sz="1600" b="0" kern="1200" dirty="0"/>
        </a:p>
      </dsp:txBody>
      <dsp:txXfrm>
        <a:off x="2392377" y="371902"/>
        <a:ext cx="4408593" cy="1315316"/>
      </dsp:txXfrm>
    </dsp:sp>
    <dsp:sp modelId="{5DEE9654-1C39-4B20-B3EA-D44D0CAE43AB}">
      <dsp:nvSpPr>
        <dsp:cNvPr id="0" name=""/>
        <dsp:cNvSpPr/>
      </dsp:nvSpPr>
      <dsp:spPr>
        <a:xfrm>
          <a:off x="723969" y="3416767"/>
          <a:ext cx="1370648" cy="1879697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FC79F4-A482-411F-8B23-A82673F077B6}">
      <dsp:nvSpPr>
        <dsp:cNvPr id="0" name=""/>
        <dsp:cNvSpPr/>
      </dsp:nvSpPr>
      <dsp:spPr>
        <a:xfrm>
          <a:off x="723969" y="3416767"/>
          <a:ext cx="1370648" cy="1879697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E75026-CD7C-414E-A8EA-093CB162FCB2}">
      <dsp:nvSpPr>
        <dsp:cNvPr id="0" name=""/>
        <dsp:cNvSpPr/>
      </dsp:nvSpPr>
      <dsp:spPr>
        <a:xfrm>
          <a:off x="38645" y="3755113"/>
          <a:ext cx="2741297" cy="120300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kern="1200" dirty="0"/>
            <a:t>При наличии противопоказаний к антикоагулянтной терапии при поверхностном тромбозе – проксимальное лигирование магистральной вены, лигирование перфорантных вен, венэктомия</a:t>
          </a:r>
          <a:endParaRPr lang="en-US" sz="1200" kern="1200" dirty="0"/>
        </a:p>
      </dsp:txBody>
      <dsp:txXfrm>
        <a:off x="38645" y="3755113"/>
        <a:ext cx="2741297" cy="1203006"/>
      </dsp:txXfrm>
    </dsp:sp>
    <dsp:sp modelId="{013C4277-EC12-4193-BF8A-DA4CAB3762EE}">
      <dsp:nvSpPr>
        <dsp:cNvPr id="0" name=""/>
        <dsp:cNvSpPr/>
      </dsp:nvSpPr>
      <dsp:spPr>
        <a:xfrm>
          <a:off x="3903431" y="3445698"/>
          <a:ext cx="1216114" cy="2017352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CBFF5-2D17-4A23-B333-8E5AF99C0F88}">
      <dsp:nvSpPr>
        <dsp:cNvPr id="0" name=""/>
        <dsp:cNvSpPr/>
      </dsp:nvSpPr>
      <dsp:spPr>
        <a:xfrm>
          <a:off x="3903431" y="3445698"/>
          <a:ext cx="1216114" cy="2017352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11CF8F-AC85-4A4D-BB01-CA07AD00F3FB}">
      <dsp:nvSpPr>
        <dsp:cNvPr id="0" name=""/>
        <dsp:cNvSpPr/>
      </dsp:nvSpPr>
      <dsp:spPr>
        <a:xfrm>
          <a:off x="3295374" y="3808821"/>
          <a:ext cx="2432228" cy="129110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В случаях, когда не поддаётся консервативному лечению, проводятся хирургическая тромбэктомия, венэктомия</a:t>
          </a:r>
          <a:endParaRPr lang="en-US" sz="1300" kern="1200" dirty="0"/>
        </a:p>
      </dsp:txBody>
      <dsp:txXfrm>
        <a:off x="3295374" y="3808821"/>
        <a:ext cx="2432228" cy="1291105"/>
      </dsp:txXfrm>
    </dsp:sp>
    <dsp:sp modelId="{19042A99-3F9E-4F8D-9526-D4BA6A30FE24}">
      <dsp:nvSpPr>
        <dsp:cNvPr id="0" name=""/>
        <dsp:cNvSpPr/>
      </dsp:nvSpPr>
      <dsp:spPr>
        <a:xfrm>
          <a:off x="6909977" y="3399344"/>
          <a:ext cx="1159662" cy="1871155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7C84C2-0961-429A-A8D5-9AB41A7F3AD9}">
      <dsp:nvSpPr>
        <dsp:cNvPr id="0" name=""/>
        <dsp:cNvSpPr/>
      </dsp:nvSpPr>
      <dsp:spPr>
        <a:xfrm>
          <a:off x="6909977" y="3399344"/>
          <a:ext cx="1159662" cy="1871155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91D23E-8C01-48A2-B5D0-4C9BE70B4E1B}">
      <dsp:nvSpPr>
        <dsp:cNvPr id="0" name=""/>
        <dsp:cNvSpPr/>
      </dsp:nvSpPr>
      <dsp:spPr>
        <a:xfrm>
          <a:off x="6330145" y="3736152"/>
          <a:ext cx="2319324" cy="119753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Вмешательства в варикозно расширенные вены после стихания острой фазы</a:t>
          </a:r>
          <a:endParaRPr lang="en-US" sz="1600" kern="1200" dirty="0"/>
        </a:p>
      </dsp:txBody>
      <dsp:txXfrm>
        <a:off x="6330145" y="3736152"/>
        <a:ext cx="2319324" cy="1197539"/>
      </dsp:txXfrm>
    </dsp:sp>
    <dsp:sp modelId="{85034841-7DCB-4EB5-A53B-7EB04B7081AD}">
      <dsp:nvSpPr>
        <dsp:cNvPr id="0" name=""/>
        <dsp:cNvSpPr/>
      </dsp:nvSpPr>
      <dsp:spPr>
        <a:xfrm>
          <a:off x="2107668" y="2363521"/>
          <a:ext cx="1557213" cy="729452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A63801-B8EE-4C86-94D3-8B1BDF5A1CE6}">
      <dsp:nvSpPr>
        <dsp:cNvPr id="0" name=""/>
        <dsp:cNvSpPr/>
      </dsp:nvSpPr>
      <dsp:spPr>
        <a:xfrm>
          <a:off x="2107668" y="2363521"/>
          <a:ext cx="1557213" cy="729452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3CB6AF-6CA2-4287-86B8-633D1DB66679}">
      <dsp:nvSpPr>
        <dsp:cNvPr id="0" name=""/>
        <dsp:cNvSpPr/>
      </dsp:nvSpPr>
      <dsp:spPr>
        <a:xfrm>
          <a:off x="1329061" y="2494823"/>
          <a:ext cx="3114427" cy="4668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/>
            <a:t>Гнойный тромбофлебит – дренирование гноя</a:t>
          </a:r>
          <a:endParaRPr lang="en-US" sz="1600" kern="1200" dirty="0"/>
        </a:p>
      </dsp:txBody>
      <dsp:txXfrm>
        <a:off x="1329061" y="2494823"/>
        <a:ext cx="3114427" cy="46684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FA324D-A02A-4D6A-B6CE-A6FD0AC9271E}">
      <dsp:nvSpPr>
        <dsp:cNvPr id="0" name=""/>
        <dsp:cNvSpPr/>
      </dsp:nvSpPr>
      <dsp:spPr>
        <a:xfrm>
          <a:off x="3787" y="996091"/>
          <a:ext cx="778867" cy="851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96520" rIns="270256" bIns="96520" numCol="1" spcCol="1270" anchor="ctr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800" kern="1200" dirty="0"/>
        </a:p>
      </dsp:txBody>
      <dsp:txXfrm>
        <a:off x="3787" y="996091"/>
        <a:ext cx="778867" cy="851400"/>
      </dsp:txXfrm>
    </dsp:sp>
    <dsp:sp modelId="{3698C37E-FC52-4BBB-8EEB-E745533BCE9A}">
      <dsp:nvSpPr>
        <dsp:cNvPr id="0" name=""/>
        <dsp:cNvSpPr/>
      </dsp:nvSpPr>
      <dsp:spPr>
        <a:xfrm>
          <a:off x="225305" y="1631"/>
          <a:ext cx="155773" cy="276705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0D5A32-29F7-47CA-8083-47C07063D75A}">
      <dsp:nvSpPr>
        <dsp:cNvPr id="0" name=""/>
        <dsp:cNvSpPr/>
      </dsp:nvSpPr>
      <dsp:spPr>
        <a:xfrm>
          <a:off x="606965" y="483526"/>
          <a:ext cx="7121061" cy="1908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800" kern="1200" dirty="0"/>
            <a:t>Ф</a:t>
          </a:r>
          <a:r>
            <a:rPr lang="az-Latn-AZ" sz="3800" kern="1200" dirty="0"/>
            <a:t>лебит</a:t>
          </a:r>
          <a:r>
            <a:rPr lang="ru-RU" sz="3800" kern="1200" dirty="0"/>
            <a:t>ы</a:t>
          </a:r>
          <a:r>
            <a:rPr lang="az-Latn-AZ" sz="3800" kern="1200" dirty="0"/>
            <a:t> и ​​тромбофлебит</a:t>
          </a:r>
          <a:r>
            <a:rPr lang="ru-RU" sz="3800" kern="1200" dirty="0"/>
            <a:t>ы</a:t>
          </a:r>
          <a:r>
            <a:rPr lang="az-Latn-AZ" sz="3800" kern="1200" dirty="0"/>
            <a:t>, поддающи</a:t>
          </a:r>
          <a:r>
            <a:rPr lang="ru-RU" sz="3800" kern="1200" dirty="0"/>
            <a:t>е</a:t>
          </a:r>
          <a:r>
            <a:rPr lang="az-Latn-AZ" sz="3800" kern="1200" dirty="0"/>
            <a:t>ся консервативному лечению</a:t>
          </a:r>
          <a:endParaRPr lang="en-US" sz="3800" kern="1200" dirty="0"/>
        </a:p>
      </dsp:txBody>
      <dsp:txXfrm>
        <a:off x="606965" y="483526"/>
        <a:ext cx="7121061" cy="1908849"/>
      </dsp:txXfrm>
    </dsp:sp>
    <dsp:sp modelId="{210776CC-A9A9-4FC5-BE4A-A3598689D7D7}">
      <dsp:nvSpPr>
        <dsp:cNvPr id="0" name=""/>
        <dsp:cNvSpPr/>
      </dsp:nvSpPr>
      <dsp:spPr>
        <a:xfrm>
          <a:off x="3787" y="3744558"/>
          <a:ext cx="826492" cy="851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96520" rIns="270256" bIns="96520" numCol="1" spcCol="1270" anchor="ctr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800" kern="1200" dirty="0"/>
        </a:p>
      </dsp:txBody>
      <dsp:txXfrm>
        <a:off x="3787" y="3744558"/>
        <a:ext cx="826492" cy="851400"/>
      </dsp:txXfrm>
    </dsp:sp>
    <dsp:sp modelId="{F52D5384-94AD-421F-A99A-6FD72A3CA56F}">
      <dsp:nvSpPr>
        <dsp:cNvPr id="0" name=""/>
        <dsp:cNvSpPr/>
      </dsp:nvSpPr>
      <dsp:spPr>
        <a:xfrm>
          <a:off x="240184" y="2998383"/>
          <a:ext cx="106119" cy="2420283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850F43-4E15-4E34-9F7B-2D326564A703}">
      <dsp:nvSpPr>
        <dsp:cNvPr id="0" name=""/>
        <dsp:cNvSpPr/>
      </dsp:nvSpPr>
      <dsp:spPr>
        <a:xfrm>
          <a:off x="625583" y="3185244"/>
          <a:ext cx="7121692" cy="1970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800" kern="1200" dirty="0"/>
            <a:t>Ф</a:t>
          </a:r>
          <a:r>
            <a:rPr lang="az-Latn-AZ" sz="3800" kern="1200" dirty="0"/>
            <a:t>лебит</a:t>
          </a:r>
          <a:r>
            <a:rPr lang="ru-RU" sz="3800" kern="1200" dirty="0"/>
            <a:t>ы</a:t>
          </a:r>
          <a:r>
            <a:rPr lang="az-Latn-AZ" sz="3800" kern="1200" dirty="0"/>
            <a:t> и ​​тромбофлебит</a:t>
          </a:r>
          <a:r>
            <a:rPr lang="ru-RU" sz="3800" kern="1200" dirty="0"/>
            <a:t>ы</a:t>
          </a:r>
          <a:r>
            <a:rPr lang="az-Latn-AZ" sz="3800" kern="1200" dirty="0"/>
            <a:t>, имеющи</a:t>
          </a:r>
          <a:r>
            <a:rPr lang="ru-RU" sz="3800" kern="1200" dirty="0"/>
            <a:t>е</a:t>
          </a:r>
          <a:r>
            <a:rPr lang="az-Latn-AZ" sz="3800" kern="1200" dirty="0"/>
            <a:t> неосложн</a:t>
          </a:r>
          <a:r>
            <a:rPr lang="ru-RU" sz="3800" kern="1200" dirty="0"/>
            <a:t>ё</a:t>
          </a:r>
          <a:r>
            <a:rPr lang="az-Latn-AZ" sz="3800" kern="1200" dirty="0"/>
            <a:t>нное течение</a:t>
          </a:r>
          <a:endParaRPr lang="en-US" sz="3800" kern="1200" dirty="0"/>
        </a:p>
      </dsp:txBody>
      <dsp:txXfrm>
        <a:off x="625583" y="3185244"/>
        <a:ext cx="7121692" cy="19706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D317A5-4DB4-8041-95FA-B1365D344F1B}">
      <dsp:nvSpPr>
        <dsp:cNvPr id="0" name=""/>
        <dsp:cNvSpPr/>
      </dsp:nvSpPr>
      <dsp:spPr>
        <a:xfrm>
          <a:off x="7470485" y="3109999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DB79F-B2A6-D046-BC8E-4EE87E99E602}">
      <dsp:nvSpPr>
        <dsp:cNvPr id="0" name=""/>
        <dsp:cNvSpPr/>
      </dsp:nvSpPr>
      <dsp:spPr>
        <a:xfrm>
          <a:off x="5070944" y="1623439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051"/>
              </a:lnTo>
              <a:lnTo>
                <a:pt x="3584499" y="311051"/>
              </a:lnTo>
              <a:lnTo>
                <a:pt x="3584499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22E2A4-41FA-B747-B429-FAD8008DB5B7}">
      <dsp:nvSpPr>
        <dsp:cNvPr id="0" name=""/>
        <dsp:cNvSpPr/>
      </dsp:nvSpPr>
      <dsp:spPr>
        <a:xfrm>
          <a:off x="3885986" y="3109999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822CB-B781-3A41-AD5C-36E5490EC43C}">
      <dsp:nvSpPr>
        <dsp:cNvPr id="0" name=""/>
        <dsp:cNvSpPr/>
      </dsp:nvSpPr>
      <dsp:spPr>
        <a:xfrm>
          <a:off x="5025224" y="1623439"/>
          <a:ext cx="91440" cy="6221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4E00D-C680-1649-8251-0E26004C51D6}">
      <dsp:nvSpPr>
        <dsp:cNvPr id="0" name=""/>
        <dsp:cNvSpPr/>
      </dsp:nvSpPr>
      <dsp:spPr>
        <a:xfrm>
          <a:off x="301486" y="3109999"/>
          <a:ext cx="444359" cy="1679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9456"/>
              </a:lnTo>
              <a:lnTo>
                <a:pt x="444359" y="167945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97CFF-50B8-DA4A-AF7E-C9D2A45BD63F}">
      <dsp:nvSpPr>
        <dsp:cNvPr id="0" name=""/>
        <dsp:cNvSpPr/>
      </dsp:nvSpPr>
      <dsp:spPr>
        <a:xfrm>
          <a:off x="1486445" y="1623439"/>
          <a:ext cx="3584499" cy="622103"/>
        </a:xfrm>
        <a:custGeom>
          <a:avLst/>
          <a:gdLst/>
          <a:ahLst/>
          <a:cxnLst/>
          <a:rect l="0" t="0" r="0" b="0"/>
          <a:pathLst>
            <a:path>
              <a:moveTo>
                <a:pt x="3584499" y="0"/>
              </a:moveTo>
              <a:lnTo>
                <a:pt x="3584499" y="311051"/>
              </a:lnTo>
              <a:lnTo>
                <a:pt x="0" y="311051"/>
              </a:lnTo>
              <a:lnTo>
                <a:pt x="0" y="62210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403DD-ABB6-F748-B9E9-6C5C80F7ADDA}">
      <dsp:nvSpPr>
        <dsp:cNvPr id="0" name=""/>
        <dsp:cNvSpPr/>
      </dsp:nvSpPr>
      <dsp:spPr>
        <a:xfrm>
          <a:off x="3589746" y="150624"/>
          <a:ext cx="2962396" cy="1472814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Всем пациентам первоначальн</a:t>
          </a:r>
          <a:r>
            <a:rPr lang="ru-RU" sz="1300" kern="1200" dirty="0"/>
            <a:t>о назначают</a:t>
          </a:r>
          <a:r>
            <a:rPr lang="az-Latn-AZ" sz="1300" kern="1200" dirty="0"/>
            <a:t> иммобилизацию, горяч</a:t>
          </a:r>
          <a:r>
            <a:rPr lang="ru-RU" sz="1300" kern="1200" dirty="0"/>
            <a:t>ие</a:t>
          </a:r>
          <a:r>
            <a:rPr lang="az-Latn-AZ" sz="1300" kern="1200" dirty="0"/>
            <a:t> или холодн</a:t>
          </a:r>
          <a:r>
            <a:rPr lang="ru-RU" sz="1300" kern="1200" dirty="0"/>
            <a:t>ые</a:t>
          </a:r>
          <a:r>
            <a:rPr lang="az-Latn-AZ" sz="1300" kern="1200" dirty="0"/>
            <a:t> апикаци</a:t>
          </a:r>
          <a:r>
            <a:rPr lang="ru-RU" sz="1300" kern="1200" dirty="0"/>
            <a:t>и</a:t>
          </a:r>
          <a:r>
            <a:rPr lang="az-Latn-AZ" sz="1300" kern="1200" dirty="0"/>
            <a:t>, нестероидные противовоспалительные препараты, л</a:t>
          </a:r>
          <a:r>
            <a:rPr lang="ru-RU" sz="1300" kern="1200" dirty="0"/>
            <a:t>ё</a:t>
          </a:r>
          <a:r>
            <a:rPr lang="az-Latn-AZ" sz="1300" kern="1200" dirty="0"/>
            <a:t>гкую компрессию и раннюю мобилизацию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589746" y="150624"/>
        <a:ext cx="2962396" cy="1472814"/>
      </dsp:txXfrm>
    </dsp:sp>
    <dsp:sp modelId="{2C158F18-8AAF-094B-8D27-38D84E00A2A4}">
      <dsp:nvSpPr>
        <dsp:cNvPr id="0" name=""/>
        <dsp:cNvSpPr/>
      </dsp:nvSpPr>
      <dsp:spPr>
        <a:xfrm>
          <a:off x="5247" y="2245542"/>
          <a:ext cx="2962396" cy="8644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При фл</a:t>
          </a:r>
          <a:r>
            <a:rPr lang="ru-RU" sz="1300" kern="1200" dirty="0"/>
            <a:t>е</a:t>
          </a:r>
          <a:r>
            <a:rPr lang="az-Latn-AZ" sz="1300" kern="1200" dirty="0"/>
            <a:t>битах и ​​тромбофлебитах эт</a:t>
          </a:r>
          <a:r>
            <a:rPr lang="ru-RU" sz="1300" kern="1200" dirty="0"/>
            <a:t>и процедуры</a:t>
          </a:r>
          <a:r>
            <a:rPr lang="az-Latn-AZ" sz="1300" kern="1200" dirty="0"/>
            <a:t> продолжают в течение 7-10 дней.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5247" y="2245542"/>
        <a:ext cx="2962396" cy="864456"/>
      </dsp:txXfrm>
    </dsp:sp>
    <dsp:sp modelId="{AB0DA07D-92A7-EC47-97AB-E654F49E3431}">
      <dsp:nvSpPr>
        <dsp:cNvPr id="0" name=""/>
        <dsp:cNvSpPr/>
      </dsp:nvSpPr>
      <dsp:spPr>
        <a:xfrm>
          <a:off x="745846" y="3732102"/>
          <a:ext cx="2962396" cy="211470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При наличии положительно</a:t>
          </a:r>
          <a:r>
            <a:rPr lang="ru-RU" sz="1300" kern="1200" dirty="0"/>
            <a:t>го ответа</a:t>
          </a:r>
          <a:r>
            <a:rPr lang="az-Latn-AZ" sz="1300" kern="1200" dirty="0"/>
            <a:t> за пациентами наблюдают в течение 1,5-2 месяцев. При отсутствии положительного ответа можно применить хирургическое иссечение, т</a:t>
          </a:r>
          <a:r>
            <a:rPr lang="ru-RU" sz="1300" kern="1200" dirty="0"/>
            <a:t>р</a:t>
          </a:r>
          <a:r>
            <a:rPr lang="az-Latn-AZ" sz="1300" kern="1200" dirty="0"/>
            <a:t>омбэктомию.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745846" y="3732102"/>
        <a:ext cx="2962396" cy="2114706"/>
      </dsp:txXfrm>
    </dsp:sp>
    <dsp:sp modelId="{9205370A-7D34-ED40-A449-987ECFC68309}">
      <dsp:nvSpPr>
        <dsp:cNvPr id="0" name=""/>
        <dsp:cNvSpPr/>
      </dsp:nvSpPr>
      <dsp:spPr>
        <a:xfrm>
          <a:off x="3589746" y="2245542"/>
          <a:ext cx="2962396" cy="8644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Антикоагулянты добавляются к первоначальному консервативному лечению при поверхностном тромбозе и продолжаются в течение 45 дней. 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3589746" y="2245542"/>
        <a:ext cx="2962396" cy="864456"/>
      </dsp:txXfrm>
    </dsp:sp>
    <dsp:sp modelId="{B0444FAE-305C-1345-BB09-8E9589D90C9D}">
      <dsp:nvSpPr>
        <dsp:cNvPr id="0" name=""/>
        <dsp:cNvSpPr/>
      </dsp:nvSpPr>
      <dsp:spPr>
        <a:xfrm>
          <a:off x="4330345" y="3732102"/>
          <a:ext cx="2962396" cy="211470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При наличии противопоказаний к назначению антикоагулянтов могут быть выполнены экстренные хирургически</a:t>
          </a:r>
          <a:r>
            <a:rPr lang="ru-RU" sz="1300" kern="1200" dirty="0"/>
            <a:t>е </a:t>
          </a:r>
          <a:r>
            <a:rPr lang="ru-RU" sz="1300" kern="1200" dirty="0" err="1"/>
            <a:t>лигирования</a:t>
          </a:r>
          <a:r>
            <a:rPr lang="az-Latn-AZ" sz="1300" kern="1200" dirty="0"/>
            <a:t> (поверхностных или перфорантных вен) или венэктомия, если тромбоз прогрессирует в проксимальные или глубокие вены, несмотря на антикоагулянтную терапию.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4330345" y="3732102"/>
        <a:ext cx="2962396" cy="2114706"/>
      </dsp:txXfrm>
    </dsp:sp>
    <dsp:sp modelId="{424A8869-B788-7645-BFA1-99813118A26F}">
      <dsp:nvSpPr>
        <dsp:cNvPr id="0" name=""/>
        <dsp:cNvSpPr/>
      </dsp:nvSpPr>
      <dsp:spPr>
        <a:xfrm>
          <a:off x="7174246" y="2245542"/>
          <a:ext cx="2962396" cy="8644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При поверхностных флебитах, тромбофлебитах и ​​тромбозах, обусловленных варикозным расширением вен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7174246" y="2245542"/>
        <a:ext cx="2962396" cy="864456"/>
      </dsp:txXfrm>
    </dsp:sp>
    <dsp:sp modelId="{6C5E8B37-057D-5443-B608-53BD06285CAA}">
      <dsp:nvSpPr>
        <dsp:cNvPr id="0" name=""/>
        <dsp:cNvSpPr/>
      </dsp:nvSpPr>
      <dsp:spPr>
        <a:xfrm>
          <a:off x="7914845" y="3732102"/>
          <a:ext cx="2962396" cy="211470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300" kern="1200" dirty="0"/>
            <a:t>после </a:t>
          </a:r>
          <a:r>
            <a:rPr lang="ru-RU" sz="1300" kern="1200" dirty="0"/>
            <a:t>стихания</a:t>
          </a:r>
          <a:r>
            <a:rPr lang="az-Latn-AZ" sz="1300" kern="1200" dirty="0"/>
            <a:t> острой фазы (обычно через 2-3 мес</a:t>
          </a:r>
          <a:r>
            <a:rPr lang="ru-RU" sz="1300" kern="1200" dirty="0" err="1"/>
            <a:t>яца</a:t>
          </a:r>
          <a:r>
            <a:rPr lang="az-Latn-AZ" sz="1300" kern="1200" dirty="0"/>
            <a:t>) при варикозном расширении вен можно применять хирургическую флебэктомию и внутривенную абляциюr. </a:t>
          </a:r>
          <a:endParaRPr lang="en-US" sz="1300" kern="1200" dirty="0">
            <a:solidFill>
              <a:schemeClr val="tx1"/>
            </a:solidFill>
          </a:endParaRPr>
        </a:p>
      </dsp:txBody>
      <dsp:txXfrm>
        <a:off x="7914845" y="3732102"/>
        <a:ext cx="2962396" cy="211470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CAFE3A-00A0-472B-A0DC-A1B688AB42B1}">
      <dsp:nvSpPr>
        <dsp:cNvPr id="0" name=""/>
        <dsp:cNvSpPr/>
      </dsp:nvSpPr>
      <dsp:spPr>
        <a:xfrm>
          <a:off x="731520" y="1247782"/>
          <a:ext cx="7071360" cy="3654435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</dsp:sp>
    <dsp:sp modelId="{772D17C3-3715-4A97-BE84-CC6BDCBBC6CB}">
      <dsp:nvSpPr>
        <dsp:cNvPr id="0" name=""/>
        <dsp:cNvSpPr/>
      </dsp:nvSpPr>
      <dsp:spPr>
        <a:xfrm>
          <a:off x="942848" y="1675172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62865" rIns="62865" bIns="62865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kern="1200" dirty="0"/>
            <a:t>Регулярное использование компрессионных чулок </a:t>
          </a:r>
          <a:endParaRPr lang="en-US" sz="3300" b="1" kern="1200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sp:txBody>
      <dsp:txXfrm>
        <a:off x="942848" y="1675172"/>
        <a:ext cx="3283712" cy="3126325"/>
      </dsp:txXfrm>
    </dsp:sp>
    <dsp:sp modelId="{9E7D0F2C-4FA8-4EAC-97BC-B62A202D3367}">
      <dsp:nvSpPr>
        <dsp:cNvPr id="0" name=""/>
        <dsp:cNvSpPr/>
      </dsp:nvSpPr>
      <dsp:spPr>
        <a:xfrm>
          <a:off x="4404199" y="1588073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62865" rIns="62865" bIns="62865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П</a:t>
          </a:r>
          <a:r>
            <a:rPr lang="az-Latn-AZ" sz="3300" kern="1200" dirty="0"/>
            <a:t>олезно для профилактики, особенно при длительном сидении, стоянии и неподвижности</a:t>
          </a:r>
          <a:endParaRPr lang="en-US" sz="3300" b="1" kern="1200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sp:txBody>
      <dsp:txXfrm>
        <a:off x="4404199" y="1588073"/>
        <a:ext cx="3283712" cy="3126325"/>
      </dsp:txXfrm>
    </dsp:sp>
    <dsp:sp modelId="{E6DD4542-4472-4857-BBDC-B357F37EB0D9}">
      <dsp:nvSpPr>
        <dsp:cNvPr id="0" name=""/>
        <dsp:cNvSpPr/>
      </dsp:nvSpPr>
      <dsp:spPr>
        <a:xfrm>
          <a:off x="0" y="516449"/>
          <a:ext cx="1381760" cy="1381760"/>
        </a:xfrm>
        <a:prstGeom prst="plus">
          <a:avLst>
            <a:gd name="adj" fmla="val 328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C1C4D9-F2DF-422C-98D1-70EAAE1F31FF}">
      <dsp:nvSpPr>
        <dsp:cNvPr id="0" name=""/>
        <dsp:cNvSpPr/>
      </dsp:nvSpPr>
      <dsp:spPr>
        <a:xfrm>
          <a:off x="6827520" y="1013363"/>
          <a:ext cx="1300480" cy="445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F9B58-3D01-4075-AF68-3DAF9641D191}">
      <dsp:nvSpPr>
        <dsp:cNvPr id="0" name=""/>
        <dsp:cNvSpPr/>
      </dsp:nvSpPr>
      <dsp:spPr>
        <a:xfrm>
          <a:off x="4267200" y="1681857"/>
          <a:ext cx="812" cy="2985941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1CB3B1-CF11-43C1-9442-C8A1C92757EF}">
      <dsp:nvSpPr>
        <dsp:cNvPr id="0" name=""/>
        <dsp:cNvSpPr/>
      </dsp:nvSpPr>
      <dsp:spPr>
        <a:xfrm>
          <a:off x="2381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Клиническое обследование</a:t>
          </a:r>
          <a:endParaRPr lang="en-US" sz="2100" kern="1200" dirty="0"/>
        </a:p>
      </dsp:txBody>
      <dsp:txXfrm>
        <a:off x="582612" y="2129102"/>
        <a:ext cx="1740694" cy="1160462"/>
      </dsp:txXfrm>
    </dsp:sp>
    <dsp:sp modelId="{3B962C88-274E-4A60-BB3C-1A489D4C3350}">
      <dsp:nvSpPr>
        <dsp:cNvPr id="0" name=""/>
        <dsp:cNvSpPr/>
      </dsp:nvSpPr>
      <dsp:spPr>
        <a:xfrm>
          <a:off x="2613421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kern="1200" dirty="0"/>
            <a:t> D-</a:t>
          </a:r>
          <a:r>
            <a:rPr lang="ru-RU" sz="2100" kern="1200" dirty="0"/>
            <a:t>димер</a:t>
          </a:r>
          <a:r>
            <a:rPr lang="az-Latn-AZ" sz="2100" kern="1200" dirty="0"/>
            <a:t>, C</a:t>
          </a:r>
          <a:r>
            <a:rPr lang="ru-RU" sz="2100" kern="1200" dirty="0"/>
            <a:t>РБ</a:t>
          </a:r>
          <a:endParaRPr lang="en-US" sz="2100" kern="1200" dirty="0"/>
        </a:p>
      </dsp:txBody>
      <dsp:txXfrm>
        <a:off x="3193652" y="2129102"/>
        <a:ext cx="1740694" cy="1160462"/>
      </dsp:txXfrm>
    </dsp:sp>
    <dsp:sp modelId="{36D7C25F-3FD4-4B62-84BE-B5B8A9A44871}">
      <dsp:nvSpPr>
        <dsp:cNvPr id="0" name=""/>
        <dsp:cNvSpPr/>
      </dsp:nvSpPr>
      <dsp:spPr>
        <a:xfrm>
          <a:off x="5224462" y="2129102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ДУС</a:t>
          </a:r>
          <a:endParaRPr lang="en-US" sz="2100" kern="1200" dirty="0"/>
        </a:p>
      </dsp:txBody>
      <dsp:txXfrm>
        <a:off x="5804693" y="2129102"/>
        <a:ext cx="1740694" cy="1160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474E2A-0388-4BE6-ADA4-A0994DCEA8BA}" type="datetimeFigureOut">
              <a:rPr lang="az-Latn-AZ" smtClean="0"/>
              <a:t>02.09.2023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B5EE-311D-4825-8C8C-3F89896140DD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49528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diagramLayout" Target="../diagrams/layout3.xml"/><Relationship Id="rId7" Type="http://schemas.openxmlformats.org/officeDocument/2006/relationships/image" Target="../media/image11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15.jpg"/><Relationship Id="rId5" Type="http://schemas.openxmlformats.org/officeDocument/2006/relationships/diagramColors" Target="../diagrams/colors3.xml"/><Relationship Id="rId10" Type="http://schemas.openxmlformats.org/officeDocument/2006/relationships/image" Target="../media/image14.jp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diagramLayout" Target="../diagrams/layout5.xml"/><Relationship Id="rId7" Type="http://schemas.openxmlformats.org/officeDocument/2006/relationships/image" Target="../media/image20.jp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5.jp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6.jp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tabLst>
                <a:tab pos="2012950" algn="l"/>
              </a:tabLst>
            </a:pPr>
            <a:r>
              <a:rPr lang="az-Latn-AZ" dirty="0"/>
              <a:t>Острый поверхностный флебит, тромбоз и тромбофлебит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3337" y="4290016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az-Latn-AZ" dirty="0"/>
              <a:t>Dr. </a:t>
            </a:r>
            <a:r>
              <a:rPr lang="ru-RU" dirty="0"/>
              <a:t>Эльвин Исазаде</a:t>
            </a:r>
            <a:endParaRPr lang="az-Latn-AZ" dirty="0"/>
          </a:p>
          <a:p>
            <a:r>
              <a:rPr kumimoji="0" lang="ru-RU" altLang="az-Latn-AZ" sz="24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Азербайджанский медицинский университет, 1-я кафедра хирургических болезней</a:t>
            </a:r>
            <a:r>
              <a:rPr kumimoji="0" lang="ru-RU" altLang="az-Latn-AZ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az-Latn-A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r>
              <a:rPr lang="en-AZ" dirty="0"/>
              <a:t> </a:t>
            </a:r>
            <a:endParaRPr lang="az-Latn-AZ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C0F616-FF1C-4C49-312F-8B0715301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</a:t>
            </a:r>
            <a:r>
              <a:rPr lang="ru-RU"/>
              <a:t>Эльвин Исазаде</a:t>
            </a:r>
            <a:endParaRPr lang="az-Latn-AZ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0BF56-FCEF-0DF7-2F35-49DB0EB670DA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6501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402" y="913287"/>
            <a:ext cx="8671560" cy="568245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7030A0"/>
                </a:solidFill>
                <a:ea typeface="Calibri" panose="020F0502020204030204" pitchFamily="34" charset="0"/>
              </a:rPr>
              <a:t>Фундаментальный взгляд</a:t>
            </a:r>
            <a:r>
              <a:rPr lang="az-Latn-AZ" sz="2000" b="1" dirty="0">
                <a:solidFill>
                  <a:srgbClr val="7030A0"/>
                </a:solidFill>
                <a:effectLst/>
                <a:ea typeface="Calibri" panose="020F0502020204030204" pitchFamily="34" charset="0"/>
              </a:rPr>
              <a:t>:</a:t>
            </a:r>
            <a:endParaRPr lang="az-Latn-AZ" sz="2000" dirty="0"/>
          </a:p>
          <a:p>
            <a:r>
              <a:rPr lang="ru-RU" sz="2100" b="1" dirty="0"/>
              <a:t>Ф</a:t>
            </a:r>
            <a:r>
              <a:rPr lang="az-Latn-AZ" sz="2100" b="1" dirty="0"/>
              <a:t>лебит </a:t>
            </a:r>
            <a:r>
              <a:rPr lang="az-Latn-AZ" sz="2100" dirty="0"/>
              <a:t>– воспаление вен</a:t>
            </a:r>
            <a:r>
              <a:rPr lang="ru-RU" sz="2100" dirty="0"/>
              <a:t> без</a:t>
            </a:r>
            <a:r>
              <a:rPr lang="az-Latn-AZ" sz="2100" dirty="0"/>
              <a:t> тромбоза</a:t>
            </a:r>
            <a:r>
              <a:rPr lang="az-Latn-AZ" sz="2000" dirty="0"/>
              <a:t>.</a:t>
            </a:r>
            <a:endParaRPr lang="ru-RU" sz="2000" dirty="0"/>
          </a:p>
          <a:p>
            <a:r>
              <a:rPr lang="ru-RU" sz="2100" b="1" dirty="0"/>
              <a:t>Т</a:t>
            </a:r>
            <a:r>
              <a:rPr lang="az-Latn-AZ" sz="2100" b="1" dirty="0"/>
              <a:t>ромбоз </a:t>
            </a:r>
            <a:r>
              <a:rPr lang="az-Latn-AZ" sz="2100" dirty="0"/>
              <a:t>– </a:t>
            </a:r>
            <a:r>
              <a:rPr lang="ru-RU" sz="2100" dirty="0"/>
              <a:t>наличие </a:t>
            </a:r>
            <a:r>
              <a:rPr lang="az-Latn-AZ" sz="2100" dirty="0"/>
              <a:t>тромб</a:t>
            </a:r>
            <a:r>
              <a:rPr lang="ru-RU" sz="2100" dirty="0"/>
              <a:t>а</a:t>
            </a:r>
            <a:r>
              <a:rPr lang="az-Latn-AZ" sz="2100" dirty="0"/>
              <a:t> в магистральных поверхностных венах </a:t>
            </a:r>
            <a:r>
              <a:rPr lang="ru-RU" sz="2100" dirty="0"/>
              <a:t>с воспалением стенки сосуда или без него.</a:t>
            </a:r>
            <a:endParaRPr lang="en-US" sz="2100" dirty="0"/>
          </a:p>
          <a:p>
            <a:r>
              <a:rPr lang="ru-RU" sz="2100" b="1" dirty="0"/>
              <a:t>Т</a:t>
            </a:r>
            <a:r>
              <a:rPr lang="az-Latn-AZ" sz="2100" b="1" dirty="0"/>
              <a:t>ромбофлебит </a:t>
            </a:r>
            <a:r>
              <a:rPr lang="ru-RU" sz="2100" dirty="0"/>
              <a:t>– наличие тромба в просвете и</a:t>
            </a:r>
            <a:r>
              <a:rPr lang="az-Latn-AZ" sz="2100" dirty="0"/>
              <a:t> воспалени</a:t>
            </a:r>
            <a:r>
              <a:rPr lang="ru-RU" sz="2100" dirty="0"/>
              <a:t>я</a:t>
            </a:r>
            <a:r>
              <a:rPr lang="az-Latn-AZ" sz="2100" dirty="0"/>
              <a:t> </a:t>
            </a:r>
            <a:r>
              <a:rPr lang="ru-RU" sz="2100" dirty="0"/>
              <a:t>в стенке сосуда</a:t>
            </a:r>
            <a:r>
              <a:rPr lang="az-Latn-AZ" sz="2000" dirty="0"/>
              <a:t>.</a:t>
            </a:r>
          </a:p>
          <a:p>
            <a:pPr marL="0" indent="0">
              <a:buNone/>
            </a:pPr>
            <a:r>
              <a:rPr lang="az-Latn-AZ" sz="2000" dirty="0"/>
              <a:t> </a:t>
            </a:r>
          </a:p>
          <a:p>
            <a:pPr marL="0" indent="0">
              <a:buNone/>
            </a:pPr>
            <a:endParaRPr lang="az-Latn-AZ" sz="2000" b="1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rgbClr val="7030A0"/>
                </a:solidFill>
                <a:ea typeface="Calibri" panose="020F0502020204030204" pitchFamily="34" charset="0"/>
              </a:rPr>
              <a:t>Практический взгляд</a:t>
            </a:r>
            <a:r>
              <a:rPr lang="az-Latn-AZ" sz="2000" b="1" dirty="0">
                <a:solidFill>
                  <a:srgbClr val="7030A0"/>
                </a:solidFill>
                <a:effectLst/>
                <a:ea typeface="Calibri" panose="020F0502020204030204" pitchFamily="34" charset="0"/>
              </a:rPr>
              <a:t>:</a:t>
            </a:r>
          </a:p>
          <a:p>
            <a:r>
              <a:rPr lang="az-Latn-AZ" sz="2000" b="1" dirty="0"/>
              <a:t>Поверхностный флебит </a:t>
            </a:r>
            <a:r>
              <a:rPr lang="az-Latn-AZ" sz="2000" dirty="0"/>
              <a:t>– воспаление вен (боль, уплотнение, эритема, лихорадка), тромбоза не возникает, встречается редко и обычно протекает доброкачественно.  </a:t>
            </a:r>
            <a:endParaRPr lang="en-US" sz="2000" dirty="0"/>
          </a:p>
          <a:p>
            <a:r>
              <a:rPr lang="az-Latn-AZ" sz="2000" b="1" dirty="0"/>
              <a:t>Поверхностны</a:t>
            </a:r>
            <a:r>
              <a:rPr lang="ru-RU" sz="2000" b="1" dirty="0"/>
              <a:t>й</a:t>
            </a:r>
            <a:r>
              <a:rPr lang="az-Latn-AZ" sz="2000" b="1" dirty="0"/>
              <a:t> тромбофлебит </a:t>
            </a:r>
            <a:r>
              <a:rPr lang="ru-RU" sz="2000" b="1" dirty="0"/>
              <a:t>– </a:t>
            </a:r>
            <a:r>
              <a:rPr lang="az-Latn-AZ" sz="2000" dirty="0"/>
              <a:t>воспаление и тромбоз, возникающий в ветвях магистральных поверхностных вен, обычно протекает доброкачественно, риск осложнений невелик.   </a:t>
            </a:r>
            <a:endParaRPr lang="en-US" sz="2000" dirty="0"/>
          </a:p>
          <a:p>
            <a:r>
              <a:rPr lang="az-Latn-AZ" sz="2100" b="1" dirty="0"/>
              <a:t>Поверхностный тромбоз </a:t>
            </a:r>
            <a:r>
              <a:rPr lang="az-Latn-AZ" sz="2100" dirty="0"/>
              <a:t>– тромбоз, возникающий в магистральных поверхностных венах (большая подкожная вена, малая подкожная вена и добавочная подкожная вена), высок риск тромбоэмболии</a:t>
            </a:r>
            <a:r>
              <a:rPr lang="az-Latn-AZ" sz="2000" dirty="0"/>
              <a:t>.</a:t>
            </a:r>
          </a:p>
          <a:p>
            <a:pPr marL="0" indent="0">
              <a:buNone/>
            </a:pPr>
            <a:endParaRPr lang="az-Latn-AZ" sz="2000" dirty="0"/>
          </a:p>
          <a:p>
            <a:r>
              <a:rPr lang="az-Latn-AZ" sz="2100" b="1" dirty="0"/>
              <a:t>В клинической практике воспалительно-тромботические заболевания вен </a:t>
            </a:r>
            <a:r>
              <a:rPr lang="ru-RU" sz="2100" b="1" dirty="0"/>
              <a:t>классифицируют </a:t>
            </a:r>
            <a:r>
              <a:rPr lang="az-Latn-AZ" sz="2100" b="1" dirty="0"/>
              <a:t>по риску тромбоэмболии</a:t>
            </a:r>
            <a:r>
              <a:rPr lang="ru-RU" sz="2100" b="1" dirty="0"/>
              <a:t>.</a:t>
            </a:r>
            <a:endParaRPr lang="az-Latn-AZ" sz="2100" b="1" dirty="0"/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33EAB33C-C02E-7687-3206-5678F71B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62" y="2337330"/>
            <a:ext cx="2937363" cy="28343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32AE14-23B2-AC9D-36E4-6A3F38E15B02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5989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Классификация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103" y="1253331"/>
            <a:ext cx="5862851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cs typeface="Arial" panose="020B0604020202020204" pitchFamily="34" charset="0"/>
              </a:rPr>
              <a:t>По локализации</a:t>
            </a:r>
            <a:r>
              <a:rPr lang="az-Latn-AZ" sz="20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1">
              <a:lnSpc>
                <a:spcPct val="107000"/>
              </a:lnSpc>
              <a:spcBef>
                <a:spcPts val="0"/>
              </a:spcBef>
            </a:pPr>
            <a:r>
              <a:rPr lang="ru-RU" sz="2000" dirty="0"/>
              <a:t>Поверхностный флебит, тромбофлебит, тромбоз вен верхних конечностей;</a:t>
            </a:r>
            <a:endParaRPr lang="en-AZ" sz="2000" dirty="0"/>
          </a:p>
          <a:p>
            <a:pPr marL="0">
              <a:lnSpc>
                <a:spcPct val="107000"/>
              </a:lnSpc>
              <a:spcBef>
                <a:spcPts val="0"/>
              </a:spcBef>
            </a:pPr>
            <a:r>
              <a:rPr lang="az-Latn-AZ" sz="2000" dirty="0"/>
              <a:t>Поверхностный флебит, тромбофлебит, тромбоз вен нижних конечностей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ru-RU" sz="2000" b="1" dirty="0">
              <a:solidFill>
                <a:srgbClr val="7030A0"/>
              </a:solidFill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cs typeface="Arial" panose="020B0604020202020204" pitchFamily="34" charset="0"/>
              </a:rPr>
              <a:t>По осложнениям</a:t>
            </a:r>
            <a:r>
              <a:rPr lang="az-Latn-AZ" sz="20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ru-RU" sz="2000" b="1" dirty="0">
              <a:solidFill>
                <a:srgbClr val="7030A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/>
              <a:t>Неосложнённая форма;</a:t>
            </a:r>
            <a:endParaRPr lang="en-AZ" sz="2000" dirty="0"/>
          </a:p>
          <a:p>
            <a:r>
              <a:rPr lang="az-Latn-AZ" sz="2000" dirty="0"/>
              <a:t>Осложнённая форма (ТГВ, тромбоэмболия, гнойный тромбофлебит и др.)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453" y="1381918"/>
            <a:ext cx="2390775" cy="1914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910" y="1253331"/>
            <a:ext cx="2114550" cy="2171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549" y="3929723"/>
            <a:ext cx="3514997" cy="2263003"/>
          </a:xfrm>
          <a:prstGeom prst="rect">
            <a:avLst/>
          </a:prstGeo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F039055D-0F86-A541-9EBB-E8025849E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252FAA-040A-4716-7F33-113CB79D2B9F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133484"/>
            <a:ext cx="5862638" cy="328612"/>
          </a:xfrm>
        </p:spPr>
        <p:txBody>
          <a:bodyPr>
            <a:noAutofit/>
          </a:bodyPr>
          <a:lstStyle/>
          <a:p>
            <a:r>
              <a:rPr lang="ru-RU" sz="2400" dirty="0"/>
              <a:t>Причины</a:t>
            </a:r>
            <a:endParaRPr lang="az-Latn-AZ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1006081" y="818056"/>
            <a:ext cx="4838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Вены </a:t>
            </a:r>
            <a:r>
              <a:rPr lang="az-Latn-AZ" sz="3200" dirty="0">
                <a:solidFill>
                  <a:srgbClr val="FF0000"/>
                </a:solidFill>
              </a:rPr>
              <a:t>нижних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az-Latn-AZ" sz="3200" dirty="0">
                <a:solidFill>
                  <a:srgbClr val="FF0000"/>
                </a:solidFill>
              </a:rPr>
              <a:t>конечностей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ADF613-CD8F-7F0B-CAF3-2DB67D4F5DB2}"/>
              </a:ext>
            </a:extLst>
          </p:cNvPr>
          <p:cNvSpPr txBox="1"/>
          <p:nvPr/>
        </p:nvSpPr>
        <p:spPr>
          <a:xfrm>
            <a:off x="123485" y="2501013"/>
            <a:ext cx="2202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</a:t>
            </a:r>
            <a:r>
              <a:rPr lang="az-Latn-AZ" sz="2400" dirty="0"/>
              <a:t>арикозное расширение вен (90%)</a:t>
            </a:r>
            <a:endParaRPr 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8739828" y="2740028"/>
            <a:ext cx="2825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</a:t>
            </a:r>
            <a:r>
              <a:rPr lang="az-Latn-AZ" sz="2400" dirty="0"/>
              <a:t>нутривенная катетеризация</a:t>
            </a:r>
            <a:endParaRPr lang="en-US" sz="2400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B551B75-B2FE-CEEF-0706-37AA194C8D92}"/>
              </a:ext>
            </a:extLst>
          </p:cNvPr>
          <p:cNvCxnSpPr>
            <a:cxnSpLocks/>
          </p:cNvCxnSpPr>
          <p:nvPr/>
        </p:nvCxnSpPr>
        <p:spPr>
          <a:xfrm>
            <a:off x="3425269" y="1522736"/>
            <a:ext cx="0" cy="9782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3154468-95B0-BF8B-01B1-2424B95E8BEB}"/>
              </a:ext>
            </a:extLst>
          </p:cNvPr>
          <p:cNvCxnSpPr>
            <a:cxnSpLocks/>
          </p:cNvCxnSpPr>
          <p:nvPr/>
        </p:nvCxnSpPr>
        <p:spPr>
          <a:xfrm>
            <a:off x="3604477" y="1460957"/>
            <a:ext cx="2430563" cy="9277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</p:cNvCxnSpPr>
          <p:nvPr/>
        </p:nvCxnSpPr>
        <p:spPr>
          <a:xfrm flipH="1">
            <a:off x="813339" y="1498472"/>
            <a:ext cx="2354817" cy="9407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</p:cNvCxnSpPr>
          <p:nvPr/>
        </p:nvCxnSpPr>
        <p:spPr>
          <a:xfrm flipH="1">
            <a:off x="9779725" y="1496379"/>
            <a:ext cx="10182" cy="11117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7ABC25DB-E8F6-A602-B293-7AC65F75C3EF}"/>
              </a:ext>
            </a:extLst>
          </p:cNvPr>
          <p:cNvSpPr txBox="1"/>
          <p:nvPr/>
        </p:nvSpPr>
        <p:spPr>
          <a:xfrm>
            <a:off x="2504804" y="2481247"/>
            <a:ext cx="2202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</a:t>
            </a:r>
            <a:r>
              <a:rPr lang="az-Latn-AZ" sz="2400" dirty="0"/>
              <a:t>енозные вмешательства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7107900" y="818056"/>
            <a:ext cx="49298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Вены </a:t>
            </a:r>
            <a:r>
              <a:rPr lang="az-Latn-AZ" sz="3200" dirty="0">
                <a:solidFill>
                  <a:srgbClr val="FF0000"/>
                </a:solidFill>
              </a:rPr>
              <a:t>верхних конечностей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5346358" y="2439207"/>
            <a:ext cx="26419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  <a:r>
              <a:rPr lang="az-Latn-AZ" sz="2400" dirty="0"/>
              <a:t>перации, беременность, злокачественные заболевания и гиперкоагуляция</a:t>
            </a:r>
          </a:p>
        </p:txBody>
      </p:sp>
      <p:pic>
        <p:nvPicPr>
          <p:cNvPr id="14" name="Picture 13" descr="A person sitting in a hospital chair&#10;&#10;Description automatically generated">
            <a:extLst>
              <a:ext uri="{FF2B5EF4-FFF2-40B4-BE49-F238E27FC236}">
                <a16:creationId xmlns:a16="http://schemas.microsoft.com/office/drawing/2014/main" id="{56EA22F9-EEA8-3D49-B087-C72948C1F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83" y="4435912"/>
            <a:ext cx="1854200" cy="1854200"/>
          </a:xfrm>
          <a:prstGeom prst="ellipse">
            <a:avLst/>
          </a:prstGeom>
        </p:spPr>
      </p:pic>
      <p:pic>
        <p:nvPicPr>
          <p:cNvPr id="15" name="Picture 14" descr="A pregnant person holding her belly&#10;&#10;Description automatically generated">
            <a:extLst>
              <a:ext uri="{FF2B5EF4-FFF2-40B4-BE49-F238E27FC236}">
                <a16:creationId xmlns:a16="http://schemas.microsoft.com/office/drawing/2014/main" id="{099674F4-44D3-6F4D-86B8-BA68A8974B6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63" y="4682540"/>
            <a:ext cx="1598238" cy="1598238"/>
          </a:xfrm>
          <a:prstGeom prst="ellipse">
            <a:avLst/>
          </a:prstGeom>
        </p:spPr>
      </p:pic>
      <p:pic>
        <p:nvPicPr>
          <p:cNvPr id="17" name="Picture 16" descr="A group of doctors and nurses in a hospital&#10;&#10;Description automatically generated">
            <a:extLst>
              <a:ext uri="{FF2B5EF4-FFF2-40B4-BE49-F238E27FC236}">
                <a16:creationId xmlns:a16="http://schemas.microsoft.com/office/drawing/2014/main" id="{A9925A19-A6DD-E34F-AF39-7B24EC8D22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734" y="4796579"/>
            <a:ext cx="2117047" cy="1493533"/>
          </a:xfrm>
          <a:prstGeom prst="ellipse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8" y="4946469"/>
            <a:ext cx="2202110" cy="1281956"/>
          </a:xfrm>
          <a:prstGeom prst="rect">
            <a:avLst/>
          </a:prstGeom>
        </p:spPr>
      </p:pic>
      <p:sp>
        <p:nvSpPr>
          <p:cNvPr id="18" name="Footer Placeholder 1">
            <a:extLst>
              <a:ext uri="{FF2B5EF4-FFF2-40B4-BE49-F238E27FC236}">
                <a16:creationId xmlns:a16="http://schemas.microsoft.com/office/drawing/2014/main" id="{94C4C2B6-77AD-614E-A70B-02F27A7F3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2A2732-9C4F-59E3-AF26-CE85390EB2AA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5331367" y="48673"/>
            <a:ext cx="1529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Патогенез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3920910057"/>
              </p:ext>
            </p:extLst>
          </p:nvPr>
        </p:nvGraphicFramePr>
        <p:xfrm>
          <a:off x="476796" y="670559"/>
          <a:ext cx="9059090" cy="5129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470" y="1044620"/>
            <a:ext cx="4695825" cy="2905125"/>
          </a:xfrm>
          <a:prstGeom prst="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609DCAEC-ACDE-F54A-878E-6E0E9F1F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972719-E1B4-8C23-5A5B-27FDAC71C43D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7614" y="144153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Течение болезни</a:t>
            </a:r>
            <a:endParaRPr lang="az-Latn-AZ" sz="2400" dirty="0"/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191635371"/>
              </p:ext>
            </p:extLst>
          </p:nvPr>
        </p:nvGraphicFramePr>
        <p:xfrm>
          <a:off x="265814" y="835329"/>
          <a:ext cx="117277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C8D3122-06B6-E24C-9C8C-0D819D608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31B0D4-1D94-FF46-DEDA-9E579323235E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8111" y="128368"/>
            <a:ext cx="6165700" cy="328161"/>
          </a:xfrm>
        </p:spPr>
        <p:txBody>
          <a:bodyPr>
            <a:noAutofit/>
          </a:bodyPr>
          <a:lstStyle/>
          <a:p>
            <a:r>
              <a:rPr lang="ru-RU" sz="2400" dirty="0"/>
              <a:t>Клинические признаки</a:t>
            </a:r>
            <a:endParaRPr lang="az-Latn-AZ" sz="24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A0CD1FC9-5DC3-6747-9F36-13A6F990CC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3836475"/>
              </p:ext>
            </p:extLst>
          </p:nvPr>
        </p:nvGraphicFramePr>
        <p:xfrm>
          <a:off x="375743" y="630820"/>
          <a:ext cx="11490436" cy="3678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close-up of a person's legs&#10;&#10;Description automatically generated">
            <a:extLst>
              <a:ext uri="{FF2B5EF4-FFF2-40B4-BE49-F238E27FC236}">
                <a16:creationId xmlns:a16="http://schemas.microsoft.com/office/drawing/2014/main" id="{EF8D581E-804E-BF47-820E-111BCB2DC5F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4"/>
          <a:stretch/>
        </p:blipFill>
        <p:spPr>
          <a:xfrm>
            <a:off x="325821" y="4225159"/>
            <a:ext cx="1719911" cy="1587062"/>
          </a:xfrm>
          <a:prstGeom prst="ellipse">
            <a:avLst/>
          </a:prstGeom>
        </p:spPr>
      </p:pic>
      <p:pic>
        <p:nvPicPr>
          <p:cNvPr id="12" name="Picture 11" descr="A leg with pain in the back&#10;&#10;Description automatically generated">
            <a:extLst>
              <a:ext uri="{FF2B5EF4-FFF2-40B4-BE49-F238E27FC236}">
                <a16:creationId xmlns:a16="http://schemas.microsoft.com/office/drawing/2014/main" id="{2874C562-53E5-DE4D-AB5A-B7C7F0DF1C2B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619" y="4267200"/>
            <a:ext cx="1587062" cy="1587062"/>
          </a:xfrm>
          <a:prstGeom prst="ellipse">
            <a:avLst/>
          </a:prstGeom>
        </p:spPr>
      </p:pic>
      <p:pic>
        <p:nvPicPr>
          <p:cNvPr id="14" name="Picture 13" descr="A close-up of a person's legs&#10;&#10;Description automatically generated">
            <a:extLst>
              <a:ext uri="{FF2B5EF4-FFF2-40B4-BE49-F238E27FC236}">
                <a16:creationId xmlns:a16="http://schemas.microsoft.com/office/drawing/2014/main" id="{1C66B4E4-B2C6-6946-8EE9-2909336E623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368" y="4329662"/>
            <a:ext cx="1723696" cy="1723696"/>
          </a:xfrm>
          <a:prstGeom prst="ellipse">
            <a:avLst/>
          </a:prstGeom>
        </p:spPr>
      </p:pic>
      <p:pic>
        <p:nvPicPr>
          <p:cNvPr id="16" name="Picture 15" descr="Close-up of a person's legs with varicose veins&#10;&#10;Description automatically generated">
            <a:extLst>
              <a:ext uri="{FF2B5EF4-FFF2-40B4-BE49-F238E27FC236}">
                <a16:creationId xmlns:a16="http://schemas.microsoft.com/office/drawing/2014/main" id="{C235E03E-8544-A44F-81FF-B56D680E9BE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/>
          <a:stretch/>
        </p:blipFill>
        <p:spPr>
          <a:xfrm>
            <a:off x="7606578" y="4328160"/>
            <a:ext cx="1723696" cy="1653444"/>
          </a:xfrm>
          <a:prstGeom prst="ellipse">
            <a:avLst/>
          </a:prstGeom>
        </p:spPr>
      </p:pic>
      <p:pic>
        <p:nvPicPr>
          <p:cNvPr id="18" name="Picture 17" descr="A heart with a measuring device&#10;&#10;Description automatically generated with medium confidence">
            <a:extLst>
              <a:ext uri="{FF2B5EF4-FFF2-40B4-BE49-F238E27FC236}">
                <a16:creationId xmlns:a16="http://schemas.microsoft.com/office/drawing/2014/main" id="{157C9488-A60C-AD43-A35C-47CF7CCD0D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788" y="4225159"/>
            <a:ext cx="1939729" cy="1653444"/>
          </a:xfrm>
          <a:prstGeom prst="ellipse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384E720D-96CA-BE42-A4B7-715F032AB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6C995A-6C77-81B3-1508-4B48B053C1FD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420149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178352" cy="328161"/>
          </a:xfrm>
        </p:spPr>
        <p:txBody>
          <a:bodyPr>
            <a:noAutofit/>
          </a:bodyPr>
          <a:lstStyle/>
          <a:p>
            <a:r>
              <a:rPr lang="ru-RU" sz="2400" dirty="0"/>
              <a:t>Лабораторные показатели</a:t>
            </a:r>
            <a:endParaRPr lang="az-Latn-AZ" sz="24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28493934"/>
              </p:ext>
            </p:extLst>
          </p:nvPr>
        </p:nvGraphicFramePr>
        <p:xfrm>
          <a:off x="202019" y="937041"/>
          <a:ext cx="1198289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C9FDA908-D5C6-DE4F-B71E-E25BE631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F6275E-F66F-8204-7139-8154A08083AA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389" y="-72439"/>
            <a:ext cx="6875222" cy="835878"/>
          </a:xfrm>
        </p:spPr>
        <p:txBody>
          <a:bodyPr>
            <a:noAutofit/>
          </a:bodyPr>
          <a:lstStyle/>
          <a:p>
            <a:r>
              <a:rPr lang="ru-RU" sz="2400" dirty="0"/>
              <a:t>Методы визуализации</a:t>
            </a:r>
            <a:endParaRPr lang="az-Latn-AZ" sz="2400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009EF98A-1B4A-5D40-97CB-C407E3003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109" y="860322"/>
            <a:ext cx="6422217" cy="435133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az-Latn-AZ" b="1" dirty="0">
                <a:solidFill>
                  <a:srgbClr val="FF0000"/>
                </a:solidFill>
              </a:rPr>
              <a:t>Дуплексная ультрасонография (ДУС) </a:t>
            </a:r>
          </a:p>
          <a:p>
            <a:r>
              <a:rPr lang="en-US" dirty="0"/>
              <a:t>KT </a:t>
            </a:r>
            <a:r>
              <a:rPr lang="ru-RU" dirty="0"/>
              <a:t>венография</a:t>
            </a:r>
            <a:endParaRPr lang="en-US" dirty="0"/>
          </a:p>
          <a:p>
            <a:r>
              <a:rPr lang="az-Latn-AZ" dirty="0"/>
              <a:t>вентиляционно-перфузионная сцинтиграфия л</a:t>
            </a:r>
            <a:r>
              <a:rPr lang="ru-RU" dirty="0"/>
              <a:t>ё</a:t>
            </a:r>
            <a:r>
              <a:rPr lang="az-Latn-AZ" dirty="0"/>
              <a:t>гких</a:t>
            </a:r>
            <a:r>
              <a:rPr lang="en-AZ" dirty="0"/>
              <a:t> </a:t>
            </a:r>
            <a:endParaRPr lang="ru-RU" dirty="0"/>
          </a:p>
          <a:p>
            <a:r>
              <a:rPr lang="ru-RU" dirty="0" err="1"/>
              <a:t>Лё</a:t>
            </a:r>
            <a:r>
              <a:rPr lang="az-Latn-AZ" dirty="0"/>
              <a:t>гочная венография</a:t>
            </a:r>
            <a:endParaRPr lang="en-AZ" dirty="0"/>
          </a:p>
        </p:txBody>
      </p:sp>
      <p:pic>
        <p:nvPicPr>
          <p:cNvPr id="20" name="Picture 19" descr="A doctor examining a patient's leg&#10;&#10;Description automatically generated">
            <a:extLst>
              <a:ext uri="{FF2B5EF4-FFF2-40B4-BE49-F238E27FC236}">
                <a16:creationId xmlns:a16="http://schemas.microsoft.com/office/drawing/2014/main" id="{2C7F549D-CC5E-3A4A-93ED-D48DCA88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826" y="593252"/>
            <a:ext cx="3510919" cy="2170386"/>
          </a:xfrm>
          <a:prstGeom prst="roundRect">
            <a:avLst/>
          </a:prstGeom>
        </p:spPr>
      </p:pic>
      <p:pic>
        <p:nvPicPr>
          <p:cNvPr id="24" name="Picture 23" descr="A close-up of x-ray images of a skeleton&#10;&#10;Description automatically generated">
            <a:extLst>
              <a:ext uri="{FF2B5EF4-FFF2-40B4-BE49-F238E27FC236}">
                <a16:creationId xmlns:a16="http://schemas.microsoft.com/office/drawing/2014/main" id="{83BFFB91-9621-CA4C-8173-D1594888BB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865" y="3035991"/>
            <a:ext cx="3470708" cy="3015047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46" y="3572767"/>
            <a:ext cx="3764154" cy="2487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286" y="3011390"/>
            <a:ext cx="3121206" cy="2933836"/>
          </a:xfrm>
          <a:prstGeom prst="rect">
            <a:avLst/>
          </a:prstGeom>
        </p:spPr>
      </p:pic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AB18FC42-FA71-4F46-AD29-D6F19DFBF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B190A4-445A-4217-11AA-DFAE2B09F071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181695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2951" y="141889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Подозрение на патологию</a:t>
            </a:r>
            <a:endParaRPr lang="az-Latn-AZ" sz="24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C6284BF-3416-764F-BD65-33B35C9F69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7484906"/>
              </p:ext>
            </p:extLst>
          </p:nvPr>
        </p:nvGraphicFramePr>
        <p:xfrm>
          <a:off x="518947" y="461448"/>
          <a:ext cx="1147457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58" y="4388069"/>
            <a:ext cx="3115628" cy="1995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475" y="4514188"/>
            <a:ext cx="3443326" cy="1743075"/>
          </a:xfrm>
          <a:prstGeom prst="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13664FC7-7EE3-A746-9EEA-1F2FDCE27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2F3D97-8F1A-E3B1-BFFD-ECEDB0B94820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27247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46797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Подтверждение диагноза</a:t>
            </a:r>
            <a:endParaRPr lang="az-Latn-AZ" sz="2400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386949242"/>
              </p:ext>
            </p:extLst>
          </p:nvPr>
        </p:nvGraphicFramePr>
        <p:xfrm>
          <a:off x="2032000" y="62087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F6BB06DB-B42B-C442-868F-72D5114D2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DEFF2-95AB-5BD2-5E2C-95FDF7301C86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39351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Дифференциальный диагноз</a:t>
            </a:r>
            <a:endParaRPr lang="az-Latn-AZ" sz="24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300537335"/>
              </p:ext>
            </p:extLst>
          </p:nvPr>
        </p:nvGraphicFramePr>
        <p:xfrm>
          <a:off x="-854636" y="108273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35302012"/>
              </p:ext>
            </p:extLst>
          </p:nvPr>
        </p:nvGraphicFramePr>
        <p:xfrm>
          <a:off x="5158377" y="105811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B9F809FD-D4D5-3046-8798-ABE218511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F2C410-5B90-787B-6286-6B1B1A575F2D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4846" y="-88108"/>
            <a:ext cx="6962308" cy="835878"/>
          </a:xfrm>
        </p:spPr>
        <p:txBody>
          <a:bodyPr>
            <a:noAutofit/>
          </a:bodyPr>
          <a:lstStyle/>
          <a:p>
            <a:r>
              <a:rPr lang="ru-RU" sz="2400" dirty="0"/>
              <a:t>Диагностические критерии</a:t>
            </a:r>
            <a:endParaRPr lang="az-Latn-AZ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4503" y="1694102"/>
            <a:ext cx="333538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Критерии</a:t>
            </a:r>
            <a:r>
              <a:rPr lang="ru-RU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поверхностного</a:t>
            </a: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флебита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r>
              <a:rPr lang="ru-RU" sz="2000" dirty="0">
                <a:cs typeface="Calibri" panose="020F0502020204030204" pitchFamily="34" charset="0"/>
              </a:rPr>
              <a:t>К</a:t>
            </a:r>
            <a:r>
              <a:rPr lang="az-Latn-AZ" sz="2000" dirty="0">
                <a:cs typeface="Calibri" panose="020F0502020204030204" pitchFamily="34" charset="0"/>
              </a:rPr>
              <a:t>линические признаки (боль в проекции</a:t>
            </a:r>
            <a:r>
              <a:rPr lang="ru-RU" sz="2000" dirty="0">
                <a:cs typeface="Calibri" panose="020F0502020204030204" pitchFamily="34" charset="0"/>
              </a:rPr>
              <a:t> вены</a:t>
            </a:r>
            <a:r>
              <a:rPr lang="az-Latn-AZ" sz="2000" dirty="0">
                <a:cs typeface="Calibri" panose="020F0502020204030204" pitchFamily="34" charset="0"/>
              </a:rPr>
              <a:t>, болезненный и т</a:t>
            </a:r>
            <a:r>
              <a:rPr lang="ru-RU" sz="2000" dirty="0">
                <a:cs typeface="Calibri" panose="020F0502020204030204" pitchFamily="34" charset="0"/>
              </a:rPr>
              <a:t>ё</a:t>
            </a:r>
            <a:r>
              <a:rPr lang="az-Latn-AZ" sz="2000" dirty="0">
                <a:cs typeface="Calibri" panose="020F0502020204030204" pitchFamily="34" charset="0"/>
              </a:rPr>
              <a:t>плый инфильтрат, покраснение, от</a:t>
            </a:r>
            <a:r>
              <a:rPr lang="ru-RU" sz="2000" dirty="0">
                <a:cs typeface="Calibri" panose="020F0502020204030204" pitchFamily="34" charset="0"/>
              </a:rPr>
              <a:t>ё</a:t>
            </a:r>
            <a:r>
              <a:rPr lang="az-Latn-AZ" sz="2000" dirty="0">
                <a:cs typeface="Calibri" panose="020F0502020204030204" pitchFamily="34" charset="0"/>
              </a:rPr>
              <a:t>к)</a:t>
            </a:r>
            <a:endParaRPr lang="ru-RU" sz="2000" dirty="0">
              <a:cs typeface="Calibri" panose="020F0502020204030204" pitchFamily="34" charset="0"/>
            </a:endParaRPr>
          </a:p>
          <a:p>
            <a:r>
              <a:rPr lang="ru-RU" sz="2000" dirty="0">
                <a:cs typeface="Calibri" panose="020F0502020204030204" pitchFamily="34" charset="0"/>
              </a:rPr>
              <a:t>О</a:t>
            </a:r>
            <a:r>
              <a:rPr lang="az-Latn-AZ" sz="2000" dirty="0">
                <a:cs typeface="Calibri" panose="020F0502020204030204" pitchFamily="34" charset="0"/>
              </a:rPr>
              <a:t>тсутствие тромба на </a:t>
            </a:r>
            <a:r>
              <a:rPr lang="ru-RU" sz="2000" dirty="0">
                <a:cs typeface="Calibri" panose="020F0502020204030204" pitchFamily="34" charset="0"/>
              </a:rPr>
              <a:t>ДУС</a:t>
            </a:r>
            <a:endParaRPr lang="az-Latn-AZ" sz="2000" dirty="0">
              <a:cs typeface="Calibri" panose="020F0502020204030204" pitchFamily="34" charset="0"/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96200" y="1694102"/>
            <a:ext cx="456260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Критерии поверхностного тромбоз</a:t>
            </a:r>
            <a:r>
              <a:rPr lang="ru-RU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а:</a:t>
            </a:r>
          </a:p>
          <a:p>
            <a:r>
              <a:rPr lang="az-Latn-AZ" sz="2000" dirty="0">
                <a:cs typeface="Calibri" panose="020F0502020204030204" pitchFamily="34" charset="0"/>
              </a:rPr>
              <a:t>клинические признаки</a:t>
            </a:r>
            <a:endParaRPr lang="ru-RU" sz="2000" dirty="0">
              <a:cs typeface="Calibri" panose="020F0502020204030204" pitchFamily="34" charset="0"/>
            </a:endParaRPr>
          </a:p>
          <a:p>
            <a:r>
              <a:rPr lang="az-Latn-AZ" sz="2000" dirty="0">
                <a:cs typeface="Calibri" panose="020F0502020204030204" pitchFamily="34" charset="0"/>
              </a:rPr>
              <a:t>тромб в магистральных поверхностных венах на ДУС</a:t>
            </a:r>
            <a:endParaRPr lang="en-US" altLang="az-Latn-AZ" sz="2000" dirty="0"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511165" y="1694102"/>
            <a:ext cx="411375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Критерии поверхностного тромбофлебита</a:t>
            </a:r>
            <a:r>
              <a:rPr lang="az-Latn-AZ" sz="2000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r>
              <a:rPr lang="ru-RU" sz="2000" dirty="0">
                <a:cs typeface="Calibri" panose="020F0502020204030204" pitchFamily="34" charset="0"/>
              </a:rPr>
              <a:t>К</a:t>
            </a:r>
            <a:r>
              <a:rPr lang="az-Latn-AZ" sz="2000" dirty="0">
                <a:cs typeface="Calibri" panose="020F0502020204030204" pitchFamily="34" charset="0"/>
              </a:rPr>
              <a:t>линические признаки</a:t>
            </a:r>
            <a:endParaRPr lang="ru-RU" sz="2000" dirty="0">
              <a:cs typeface="Calibri" panose="020F0502020204030204" pitchFamily="34" charset="0"/>
            </a:endParaRPr>
          </a:p>
          <a:p>
            <a:r>
              <a:rPr lang="ru-RU" sz="2000" dirty="0">
                <a:cs typeface="Calibri" panose="020F0502020204030204" pitchFamily="34" charset="0"/>
              </a:rPr>
              <a:t>Т</a:t>
            </a:r>
            <a:r>
              <a:rPr lang="az-Latn-AZ" sz="2000" dirty="0">
                <a:cs typeface="Calibri" panose="020F0502020204030204" pitchFamily="34" charset="0"/>
              </a:rPr>
              <a:t>ромб в ветвях </a:t>
            </a:r>
            <a:r>
              <a:rPr lang="ru-RU" sz="2000" dirty="0">
                <a:cs typeface="Calibri" panose="020F0502020204030204" pitchFamily="34" charset="0"/>
              </a:rPr>
              <a:t>магистральных</a:t>
            </a:r>
            <a:r>
              <a:rPr lang="az-Latn-AZ" sz="2000" dirty="0">
                <a:cs typeface="Calibri" panose="020F0502020204030204" pitchFamily="34" charset="0"/>
              </a:rPr>
              <a:t> поверхностных вен на ДУ</a:t>
            </a:r>
            <a:r>
              <a:rPr lang="ru-RU" sz="2000" dirty="0">
                <a:cs typeface="Calibri" panose="020F0502020204030204" pitchFamily="34" charset="0"/>
              </a:rPr>
              <a:t>С</a:t>
            </a:r>
            <a:endParaRPr lang="az-Latn-AZ" altLang="az-Latn-AZ" sz="2000" dirty="0"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1246982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106765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896654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51" y="4287763"/>
            <a:ext cx="2258957" cy="2187464"/>
          </a:xfrm>
          <a:prstGeom prst="rect">
            <a:avLst/>
          </a:prstGeom>
        </p:spPr>
      </p:pic>
      <p:pic>
        <p:nvPicPr>
          <p:cNvPr id="17" name="Picture 16" descr="A collage of ultrasound images&#10;&#10;Description automatically generated">
            <a:extLst>
              <a:ext uri="{FF2B5EF4-FFF2-40B4-BE49-F238E27FC236}">
                <a16:creationId xmlns:a16="http://schemas.microsoft.com/office/drawing/2014/main" id="{26606EFA-2E34-0E41-AE30-4465E4EA2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240" y="3429000"/>
            <a:ext cx="3541709" cy="2779200"/>
          </a:xfrm>
          <a:prstGeom prst="roundRect">
            <a:avLst/>
          </a:prstGeom>
        </p:spPr>
      </p:pic>
      <p:sp>
        <p:nvSpPr>
          <p:cNvPr id="18" name="Footer Placeholder 1">
            <a:extLst>
              <a:ext uri="{FF2B5EF4-FFF2-40B4-BE49-F238E27FC236}">
                <a16:creationId xmlns:a16="http://schemas.microsoft.com/office/drawing/2014/main" id="{AFCE6448-0FD7-B640-80C6-062619BFE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8C03CA-C504-388F-EFA6-D0098002AA2A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6458" y="98173"/>
            <a:ext cx="6499084" cy="328161"/>
          </a:xfrm>
        </p:spPr>
        <p:txBody>
          <a:bodyPr>
            <a:noAutofit/>
          </a:bodyPr>
          <a:lstStyle/>
          <a:p>
            <a:r>
              <a:rPr lang="ru-RU" sz="2400" dirty="0"/>
              <a:t>Отрицание диагноза</a:t>
            </a:r>
            <a:endParaRPr lang="az-Latn-AZ" sz="24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8223375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89A94B1-E355-8947-968A-F5C5D81A4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996F50-A403-5E45-9C38-9B2AC45F3848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22775"/>
            <a:ext cx="7198626" cy="328161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 причины</a:t>
            </a:r>
            <a:endParaRPr lang="az-Latn-AZ" sz="2400" dirty="0"/>
          </a:p>
        </p:txBody>
      </p:sp>
      <p:sp>
        <p:nvSpPr>
          <p:cNvPr id="6" name="Terminator 5">
            <a:extLst>
              <a:ext uri="{FF2B5EF4-FFF2-40B4-BE49-F238E27FC236}">
                <a16:creationId xmlns:a16="http://schemas.microsoft.com/office/drawing/2014/main" id="{5F4F5708-2F71-3043-8CF3-61AEA7C19F4E}"/>
              </a:ext>
            </a:extLst>
          </p:cNvPr>
          <p:cNvSpPr/>
          <p:nvPr/>
        </p:nvSpPr>
        <p:spPr>
          <a:xfrm>
            <a:off x="1408287" y="1964267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  <a:r>
              <a:rPr lang="az-Latn-AZ" dirty="0"/>
              <a:t> большинстве случаев достаточно клиническо</a:t>
            </a:r>
            <a:r>
              <a:rPr lang="ru-RU" dirty="0"/>
              <a:t>е</a:t>
            </a:r>
            <a:r>
              <a:rPr lang="az-Latn-AZ" dirty="0"/>
              <a:t> обследовани</a:t>
            </a:r>
            <a:r>
              <a:rPr lang="ru-RU" dirty="0"/>
              <a:t>е</a:t>
            </a:r>
            <a:endParaRPr lang="en-AZ" sz="3600" b="1" dirty="0">
              <a:solidFill>
                <a:schemeClr val="bg1"/>
              </a:solidFill>
            </a:endParaRPr>
          </a:p>
        </p:txBody>
      </p:sp>
      <p:sp>
        <p:nvSpPr>
          <p:cNvPr id="8" name="Terminator 7">
            <a:extLst>
              <a:ext uri="{FF2B5EF4-FFF2-40B4-BE49-F238E27FC236}">
                <a16:creationId xmlns:a16="http://schemas.microsoft.com/office/drawing/2014/main" id="{3A31BFD9-E31E-1043-A1C3-7149627E0D1C}"/>
              </a:ext>
            </a:extLst>
          </p:cNvPr>
          <p:cNvSpPr/>
          <p:nvPr/>
        </p:nvSpPr>
        <p:spPr>
          <a:xfrm>
            <a:off x="1408287" y="3624826"/>
            <a:ext cx="6135513" cy="1117600"/>
          </a:xfrm>
          <a:prstGeom prst="flowChartTerminator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</a:t>
            </a:r>
            <a:r>
              <a:rPr lang="az-Latn-AZ" dirty="0"/>
              <a:t>ри </a:t>
            </a:r>
            <a:r>
              <a:rPr lang="ru-RU" dirty="0"/>
              <a:t>наличии идиопатических</a:t>
            </a:r>
            <a:r>
              <a:rPr lang="az-Latn-AZ" dirty="0"/>
              <a:t> и рецидивирующих тромбоз</a:t>
            </a:r>
            <a:r>
              <a:rPr lang="ru-RU" dirty="0"/>
              <a:t>ов</a:t>
            </a:r>
            <a:r>
              <a:rPr lang="az-Latn-AZ" dirty="0"/>
              <a:t> в анамнезе, необходимо исследование тромбофилических состояний</a:t>
            </a:r>
            <a:endParaRPr lang="en-AZ" sz="3200" dirty="0">
              <a:solidFill>
                <a:schemeClr val="tx1"/>
              </a:solidFill>
            </a:endParaRPr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57A4F97D-586E-AF43-A254-46509B8E26A3}"/>
              </a:ext>
            </a:extLst>
          </p:cNvPr>
          <p:cNvSpPr/>
          <p:nvPr/>
        </p:nvSpPr>
        <p:spPr>
          <a:xfrm>
            <a:off x="688622" y="2308578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sp>
        <p:nvSpPr>
          <p:cNvPr id="10" name="4-Point Star 9">
            <a:extLst>
              <a:ext uri="{FF2B5EF4-FFF2-40B4-BE49-F238E27FC236}">
                <a16:creationId xmlns:a16="http://schemas.microsoft.com/office/drawing/2014/main" id="{4114A71F-1CF6-F04B-BC57-E6A4DE12E76B}"/>
              </a:ext>
            </a:extLst>
          </p:cNvPr>
          <p:cNvSpPr/>
          <p:nvPr/>
        </p:nvSpPr>
        <p:spPr>
          <a:xfrm>
            <a:off x="688622" y="3969137"/>
            <a:ext cx="451556" cy="42897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Z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703" y="1619794"/>
            <a:ext cx="2526165" cy="3683725"/>
          </a:xfrm>
          <a:prstGeom prst="rect">
            <a:avLst/>
          </a:prstGeom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54BDF4D2-E2DC-E24A-9949-FA0C983F7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FD46CC-E224-1B4E-B958-43C0C1FB9154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1190725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5384" y="88016"/>
            <a:ext cx="7605072" cy="328161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 степени тяжести</a:t>
            </a:r>
            <a:endParaRPr lang="az-Latn-AZ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0372710"/>
              </p:ext>
            </p:extLst>
          </p:nvPr>
        </p:nvGraphicFramePr>
        <p:xfrm>
          <a:off x="960120" y="73360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1" y="4528458"/>
            <a:ext cx="3465196" cy="1843632"/>
          </a:xfrm>
          <a:prstGeom prst="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7A30A5DB-3C84-464F-9A46-E6797D702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CCC975-F822-1333-F68B-A44895D99215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7452" y="154674"/>
            <a:ext cx="6917095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Принцип лечения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az-Latn-AZ" dirty="0"/>
              <a:t>Хотя поверхностный флебит и тромбофлеби</a:t>
            </a:r>
            <a:r>
              <a:rPr lang="ru-RU" dirty="0"/>
              <a:t>т протекают </a:t>
            </a:r>
            <a:r>
              <a:rPr lang="az-Latn-AZ" dirty="0"/>
              <a:t>доброкачественн</a:t>
            </a:r>
            <a:r>
              <a:rPr lang="ru-RU" dirty="0"/>
              <a:t>о</a:t>
            </a:r>
            <a:r>
              <a:rPr lang="az-Latn-AZ" dirty="0"/>
              <a:t>, они вызывают беспокойство у </a:t>
            </a:r>
            <a:r>
              <a:rPr lang="ru-RU" dirty="0"/>
              <a:t>пациентов</a:t>
            </a:r>
            <a:r>
              <a:rPr lang="az-Latn-AZ" dirty="0"/>
              <a:t>, даже в редких случаях существует риск осложнений, </a:t>
            </a:r>
            <a:r>
              <a:rPr lang="ru-RU" dirty="0"/>
              <a:t>тогда как </a:t>
            </a:r>
            <a:r>
              <a:rPr lang="az-Latn-AZ" dirty="0"/>
              <a:t>тромб</a:t>
            </a:r>
            <a:r>
              <a:rPr lang="ru-RU" dirty="0" err="1"/>
              <a:t>оз</a:t>
            </a:r>
            <a:r>
              <a:rPr lang="az-Latn-AZ" dirty="0"/>
              <a:t> имеет высокий риск осложнений. Поэтому эти заболевания необходимо лечить.</a:t>
            </a:r>
            <a:endParaRPr lang="en-AZ" dirty="0"/>
          </a:p>
          <a:p>
            <a:r>
              <a:rPr lang="az-Latn-AZ" dirty="0"/>
              <a:t>Основными принципами лечения являются противовоспалительные мероприятия и профилактика тромбоэмболических осложнений.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CAE80FD5-34A6-CE45-972D-A5434ABEE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3D99B-DFF4-B359-CE93-44A76514AF2E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3884" y="51557"/>
            <a:ext cx="6926400" cy="547970"/>
          </a:xfrm>
        </p:spPr>
        <p:txBody>
          <a:bodyPr>
            <a:noAutofit/>
          </a:bodyPr>
          <a:lstStyle/>
          <a:p>
            <a:r>
              <a:rPr lang="ru-RU" sz="2400" dirty="0"/>
              <a:t>Методы лечения</a:t>
            </a:r>
            <a:endParaRPr lang="az-Latn-AZ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6506" y="1950885"/>
            <a:ext cx="3493113" cy="4351338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az-Latn-AZ" sz="3300" b="1" dirty="0">
                <a:solidFill>
                  <a:srgbClr val="7030A0"/>
                </a:solidFill>
              </a:rPr>
              <a:t>Консервативное лечение</a:t>
            </a:r>
            <a:r>
              <a:rPr lang="en-AZ" sz="3300" b="1" dirty="0">
                <a:solidFill>
                  <a:srgbClr val="7030A0"/>
                </a:solidFill>
              </a:rPr>
              <a:t> </a:t>
            </a:r>
            <a:endParaRPr lang="ru-RU" sz="3300" b="1" dirty="0">
              <a:solidFill>
                <a:srgbClr val="7030A0"/>
              </a:solidFill>
            </a:endParaRPr>
          </a:p>
          <a:p>
            <a:r>
              <a:rPr lang="ru-RU" dirty="0"/>
              <a:t>Противовоспалительные препараты (местные или системные);</a:t>
            </a:r>
            <a:endParaRPr lang="ru-RU" sz="2400" dirty="0"/>
          </a:p>
          <a:p>
            <a:r>
              <a:rPr lang="ru-RU" dirty="0"/>
              <a:t>Холодные или горячие аппликации;</a:t>
            </a:r>
          </a:p>
          <a:p>
            <a:r>
              <a:rPr lang="ru-RU" dirty="0"/>
              <a:t>Поднятие ноги;</a:t>
            </a:r>
            <a:endParaRPr lang="ru-RU" sz="2000" dirty="0"/>
          </a:p>
          <a:p>
            <a:r>
              <a:rPr lang="ru-RU" dirty="0"/>
              <a:t>Эластичные чулки;</a:t>
            </a:r>
            <a:endParaRPr lang="ru-RU" sz="2000" dirty="0"/>
          </a:p>
          <a:p>
            <a:r>
              <a:rPr lang="ru-RU" dirty="0"/>
              <a:t>Антибиотики по показаниям;</a:t>
            </a:r>
            <a:endParaRPr lang="en-AZ" sz="2000" dirty="0"/>
          </a:p>
          <a:p>
            <a:r>
              <a:rPr lang="az-Latn-AZ" dirty="0"/>
              <a:t>Антикоагулянты по показаниям</a:t>
            </a:r>
            <a:r>
              <a:rPr lang="ru-RU" dirty="0"/>
              <a:t>.</a:t>
            </a:r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32382" y="1966834"/>
            <a:ext cx="3352799" cy="4351338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az-Latn-AZ" sz="2400" b="1" dirty="0">
                <a:solidFill>
                  <a:srgbClr val="7030A0"/>
                </a:solidFill>
              </a:rPr>
              <a:t>Эндовенозные вмешательства</a:t>
            </a:r>
            <a:endParaRPr lang="ru-RU" sz="2400" b="1" dirty="0">
              <a:solidFill>
                <a:srgbClr val="7030A0"/>
              </a:solidFill>
            </a:endParaRPr>
          </a:p>
          <a:p>
            <a:r>
              <a:rPr lang="az-Latn-AZ" dirty="0"/>
              <a:t>Фильтр в нижней полой вене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4254789" y="1942364"/>
            <a:ext cx="451772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az-Latn-AZ" sz="2600" b="1" dirty="0">
                <a:solidFill>
                  <a:srgbClr val="7030A0"/>
                </a:solidFill>
              </a:rPr>
              <a:t>Хирургическое лечение</a:t>
            </a:r>
            <a:endParaRPr lang="ru-RU" sz="2600" b="1" dirty="0">
              <a:solidFill>
                <a:srgbClr val="7030A0"/>
              </a:solidFill>
            </a:endParaRPr>
          </a:p>
          <a:p>
            <a:r>
              <a:rPr lang="ru-RU" dirty="0"/>
              <a:t>Тромбэктомия;</a:t>
            </a:r>
            <a:endParaRPr lang="ru-RU" sz="2000" dirty="0"/>
          </a:p>
          <a:p>
            <a:r>
              <a:rPr lang="ru-RU" dirty="0" err="1"/>
              <a:t>Венэктомия</a:t>
            </a:r>
            <a:r>
              <a:rPr lang="ru-RU" dirty="0"/>
              <a:t>;</a:t>
            </a:r>
            <a:endParaRPr lang="ru-RU" sz="2000" dirty="0"/>
          </a:p>
          <a:p>
            <a:r>
              <a:rPr lang="ru-RU" dirty="0"/>
              <a:t>Лигирование сосуда;</a:t>
            </a:r>
            <a:endParaRPr lang="ru-RU" sz="2000" dirty="0"/>
          </a:p>
          <a:p>
            <a:r>
              <a:rPr lang="ru-RU" dirty="0"/>
              <a:t>Лигирование перфорантных сосудов;</a:t>
            </a:r>
            <a:endParaRPr lang="ru-RU" sz="2000" dirty="0"/>
          </a:p>
          <a:p>
            <a:r>
              <a:rPr lang="az-Latn-AZ" dirty="0"/>
              <a:t>Дренирование гноя</a:t>
            </a:r>
            <a:r>
              <a:rPr lang="ru-RU" dirty="0"/>
              <a:t>.</a:t>
            </a:r>
            <a:endParaRPr lang="en-US" sz="6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118221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603309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1024211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96119C65-B337-8647-A742-B1D08BCD0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CF4AD1-1586-CAF7-A2BF-B756E7DE7D66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195" y="162799"/>
            <a:ext cx="6571609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Показания к операции</a:t>
            </a:r>
            <a:endParaRPr lang="az-Latn-AZ" sz="24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21261173"/>
              </p:ext>
            </p:extLst>
          </p:nvPr>
        </p:nvGraphicFramePr>
        <p:xfrm>
          <a:off x="2040708" y="719666"/>
          <a:ext cx="919334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70A1D503-ABE6-C24F-8BA2-F6271FA55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281199-5077-B49E-090B-5EB46DED96A4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504" y="65918"/>
            <a:ext cx="6359747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Противопоказания к операции</a:t>
            </a:r>
            <a:endParaRPr lang="az-Latn-AZ" sz="24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20840989"/>
              </p:ext>
            </p:extLst>
          </p:nvPr>
        </p:nvGraphicFramePr>
        <p:xfrm>
          <a:off x="2110378" y="90109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640F9207-ED44-974A-8B58-F7DCA3EFA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D77329-3B13-CD7C-E599-535F8C84B143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8605" y="134064"/>
            <a:ext cx="6954786" cy="328161"/>
          </a:xfrm>
        </p:spPr>
        <p:txBody>
          <a:bodyPr>
            <a:noAutofit/>
          </a:bodyPr>
          <a:lstStyle/>
          <a:p>
            <a:r>
              <a:rPr lang="ru-RU" sz="2400" dirty="0"/>
              <a:t>Подход к лечению</a:t>
            </a:r>
            <a:endParaRPr lang="az-Latn-AZ" sz="2400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6CCBA91-3ED8-B748-9E35-9732ADA2F6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7743430"/>
              </p:ext>
            </p:extLst>
          </p:nvPr>
        </p:nvGraphicFramePr>
        <p:xfrm>
          <a:off x="654754" y="530268"/>
          <a:ext cx="10882489" cy="5997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1081" y="632188"/>
            <a:ext cx="2762250" cy="1657350"/>
          </a:xfrm>
          <a:prstGeom prst="rect">
            <a:avLst/>
          </a:prstGeom>
        </p:spPr>
      </p:pic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996BDF6D-FB9E-7443-8393-61A689659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18ADB5-7C86-E6B1-9890-FF374369BB6A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923340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0846" y="144041"/>
            <a:ext cx="7030307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Прогноз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dirty="0"/>
              <a:t>Т</a:t>
            </a:r>
            <a:r>
              <a:rPr lang="ru-RU" dirty="0"/>
              <a:t>ромбоз поверхностных и глубоких вен</a:t>
            </a:r>
            <a:r>
              <a:rPr lang="az-Latn-AZ" dirty="0"/>
              <a:t> имеют хороший прогноз при своевременном лечении. Правильное лечение следует начать как можно скорее</a:t>
            </a:r>
            <a:r>
              <a:rPr lang="az-Latn-AZ" sz="2400" dirty="0"/>
              <a:t>.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Отрицательные прогностические факторы:</a:t>
            </a:r>
            <a:endParaRPr lang="az-Latn-AZ" sz="24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</a:rPr>
              <a:t>Позднее лечение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</a:rPr>
              <a:t>Неустранение причины 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79D39748-126F-D94E-9DCB-A418F6A46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C0A9EF-342A-1D42-9A8D-941D92CEDFB2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921" y="78684"/>
            <a:ext cx="7184158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Профилактика</a:t>
            </a:r>
            <a:endParaRPr lang="az-Latn-AZ" sz="2400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566774104"/>
              </p:ext>
            </p:extLst>
          </p:nvPr>
        </p:nvGraphicFramePr>
        <p:xfrm>
          <a:off x="1866537" y="55420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492BC96A-00F9-4E46-9A31-FC51AB890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D28EF8-5520-FA83-DC27-4757FF6F8D68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978055" cy="328161"/>
          </a:xfrm>
        </p:spPr>
        <p:txBody>
          <a:bodyPr>
            <a:noAutofit/>
          </a:bodyPr>
          <a:lstStyle/>
          <a:p>
            <a:r>
              <a:rPr lang="ru-RU" sz="2400" dirty="0"/>
              <a:t>Скрининг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019" y="1461897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/>
              <a:t>Для скрининга используется </a:t>
            </a:r>
            <a:r>
              <a:rPr lang="ru-RU" dirty="0"/>
              <a:t>ДУС.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824" y="1412266"/>
            <a:ext cx="4353004" cy="3901440"/>
          </a:xfrm>
          <a:prstGeom prst="rect">
            <a:avLst/>
          </a:prstGeom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5A41EC49-5C12-A746-85C9-DDF008118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2A8E33-D8EA-396F-CD50-681777241D16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882261" cy="328161"/>
          </a:xfrm>
        </p:spPr>
        <p:txBody>
          <a:bodyPr>
            <a:noAutofit/>
          </a:bodyPr>
          <a:lstStyle/>
          <a:p>
            <a:r>
              <a:rPr lang="ru-RU" sz="2400" dirty="0"/>
              <a:t>Отслеживание течения</a:t>
            </a:r>
            <a:endParaRPr lang="az-Latn-AZ" sz="24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50124432"/>
              </p:ext>
            </p:extLst>
          </p:nvPr>
        </p:nvGraphicFramePr>
        <p:xfrm>
          <a:off x="2032000" y="45093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B5DD00D-3BC9-3B4A-856F-F431F97C2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6FD64D-2371-53A6-EABD-83DBEA940703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72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Спасибо за </a:t>
            </a: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72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внимание!</a:t>
            </a:r>
            <a:endParaRPr lang="en-US" sz="6600" b="1" i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1E20AA97-E4B7-D241-BAD9-2FD6FBD3B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az-Latn-AZ" altLang="en-US" sz="1100" b="1" i="1"/>
              <a:t>Dr. </a:t>
            </a:r>
            <a:r>
              <a:rPr lang="ru-RU" altLang="en-US" sz="1100" b="1" i="1"/>
              <a:t>Эльвин Исазаде</a:t>
            </a:r>
            <a:endParaRPr lang="tr-TR" altLang="en-US" sz="1100" b="1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A76746-501D-1AED-748A-AC415B8AD291}"/>
              </a:ext>
            </a:extLst>
          </p:cNvPr>
          <p:cNvSpPr txBox="1"/>
          <p:nvPr/>
        </p:nvSpPr>
        <p:spPr>
          <a:xfrm>
            <a:off x="10117265" y="39839"/>
            <a:ext cx="207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Поверхностный флебит, </a:t>
            </a:r>
          </a:p>
          <a:p>
            <a:r>
              <a:rPr lang="az-Latn-AZ" sz="1200" b="1" i="1" dirty="0"/>
              <a:t>тромбоз и тромбофлебит</a:t>
            </a: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922</TotalTime>
  <Words>1503</Words>
  <Application>Microsoft Office PowerPoint</Application>
  <PresentationFormat>Widescreen</PresentationFormat>
  <Paragraphs>248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inherit</vt:lpstr>
      <vt:lpstr>Symbol</vt:lpstr>
      <vt:lpstr>Wingdings</vt:lpstr>
      <vt:lpstr>Praktiki dərs şablonu 7</vt:lpstr>
      <vt:lpstr>Острый поверхностный флебит, тромбоз и тромбофлебит</vt:lpstr>
      <vt:lpstr>Определение</vt:lpstr>
      <vt:lpstr>Классификация</vt:lpstr>
      <vt:lpstr>Причины</vt:lpstr>
      <vt:lpstr>PowerPoint Presentation</vt:lpstr>
      <vt:lpstr>Течение болезни</vt:lpstr>
      <vt:lpstr>Клинические признаки</vt:lpstr>
      <vt:lpstr>Лабораторные показатели</vt:lpstr>
      <vt:lpstr>Методы визуализации</vt:lpstr>
      <vt:lpstr>Подозрение на патологию</vt:lpstr>
      <vt:lpstr>Подтверждение диагноза</vt:lpstr>
      <vt:lpstr>Дифференциальный диагноз</vt:lpstr>
      <vt:lpstr>Диагностические критерии</vt:lpstr>
      <vt:lpstr>Отрицание диагноза</vt:lpstr>
      <vt:lpstr>Определение причины</vt:lpstr>
      <vt:lpstr>Определение степени тяжести</vt:lpstr>
      <vt:lpstr>Принцип лечения</vt:lpstr>
      <vt:lpstr>Методы лечения</vt:lpstr>
      <vt:lpstr>Показания к операции</vt:lpstr>
      <vt:lpstr>Противопоказания к операции</vt:lpstr>
      <vt:lpstr>Подход к лечению</vt:lpstr>
      <vt:lpstr>Прогноз</vt:lpstr>
      <vt:lpstr>Профилактика</vt:lpstr>
      <vt:lpstr>Скрининг</vt:lpstr>
      <vt:lpstr>Отслеживание течения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156</cp:revision>
  <dcterms:created xsi:type="dcterms:W3CDTF">2023-05-31T15:19:45Z</dcterms:created>
  <dcterms:modified xsi:type="dcterms:W3CDTF">2023-09-02T18:33:46Z</dcterms:modified>
</cp:coreProperties>
</file>