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59" r:id="rId3"/>
    <p:sldId id="260" r:id="rId4"/>
    <p:sldId id="261" r:id="rId5"/>
    <p:sldId id="256" r:id="rId6"/>
    <p:sldId id="270" r:id="rId7"/>
    <p:sldId id="271" r:id="rId8"/>
    <p:sldId id="293" r:id="rId9"/>
    <p:sldId id="272" r:id="rId10"/>
    <p:sldId id="273" r:id="rId11"/>
    <p:sldId id="274" r:id="rId12"/>
    <p:sldId id="275" r:id="rId13"/>
    <p:sldId id="276" r:id="rId14"/>
    <p:sldId id="277" r:id="rId15"/>
    <p:sldId id="279" r:id="rId16"/>
    <p:sldId id="294" r:id="rId17"/>
    <p:sldId id="278" r:id="rId18"/>
    <p:sldId id="280" r:id="rId19"/>
    <p:sldId id="282" r:id="rId20"/>
    <p:sldId id="281" r:id="rId21"/>
    <p:sldId id="284" r:id="rId22"/>
    <p:sldId id="295" r:id="rId23"/>
    <p:sldId id="285" r:id="rId24"/>
    <p:sldId id="286" r:id="rId25"/>
    <p:sldId id="287" r:id="rId26"/>
    <p:sldId id="288" r:id="rId27"/>
    <p:sldId id="289" r:id="rId28"/>
    <p:sldId id="290" r:id="rId29"/>
    <p:sldId id="292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68" d="100"/>
          <a:sy n="68" d="100"/>
        </p:scale>
        <p:origin x="2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image" Target="../media/image13.jpg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diagrams/_rels/data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image" Target="../media/image52.jp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image" Target="../media/image13.jpg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diagrams/_rels/drawing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image" Target="../media/image52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B9E918-C4E3-B047-82F3-EF143488D81A}" type="doc">
      <dgm:prSet loTypeId="urn:microsoft.com/office/officeart/2005/8/layout/arrow2" loCatId="" qsTypeId="urn:microsoft.com/office/officeart/2005/8/quickstyle/simple1" qsCatId="simple" csTypeId="urn:microsoft.com/office/officeart/2005/8/colors/accent1_2" csCatId="accent1" phldr="1"/>
      <dgm:spPr/>
    </dgm:pt>
    <dgm:pt modelId="{C3FB86BD-1386-8F47-8281-CC98AD625964}">
      <dgm:prSet phldrT="[Text]" custT="1"/>
      <dgm:spPr/>
      <dgm:t>
        <a:bodyPr/>
        <a:lstStyle/>
        <a:p>
          <a:r>
            <a:rPr lang="en-US" sz="2000" dirty="0"/>
            <a:t>venoz </a:t>
          </a:r>
          <a:r>
            <a:rPr lang="en-US" sz="2000" dirty="0" err="1"/>
            <a:t>staz</a:t>
          </a:r>
          <a:endParaRPr lang="en-US" sz="2000" dirty="0"/>
        </a:p>
      </dgm:t>
    </dgm:pt>
    <dgm:pt modelId="{432526CE-50DF-EE4C-81F8-6D911FCD3B95}" type="parTrans" cxnId="{5EE20CE5-429D-1F41-BC41-353249E06068}">
      <dgm:prSet/>
      <dgm:spPr/>
      <dgm:t>
        <a:bodyPr/>
        <a:lstStyle/>
        <a:p>
          <a:endParaRPr lang="en-US"/>
        </a:p>
      </dgm:t>
    </dgm:pt>
    <dgm:pt modelId="{AC7C0F5E-72E5-6946-AB5D-683E8EF8FEEB}" type="sibTrans" cxnId="{5EE20CE5-429D-1F41-BC41-353249E06068}">
      <dgm:prSet/>
      <dgm:spPr/>
      <dgm:t>
        <a:bodyPr/>
        <a:lstStyle/>
        <a:p>
          <a:endParaRPr lang="en-US"/>
        </a:p>
      </dgm:t>
    </dgm:pt>
    <dgm:pt modelId="{729D0446-A256-4D47-B5D7-B3ECEB3AF164}">
      <dgm:prSet phldrT="[Text]" custT="1"/>
      <dgm:spPr/>
      <dgm:t>
        <a:bodyPr/>
        <a:lstStyle/>
        <a:p>
          <a:r>
            <a:rPr lang="en-US" sz="2000" dirty="0" err="1"/>
            <a:t>hiperkoaqulyasiya</a:t>
          </a:r>
          <a:endParaRPr lang="en-US" sz="2000" dirty="0"/>
        </a:p>
      </dgm:t>
    </dgm:pt>
    <dgm:pt modelId="{6280B682-2A3A-994E-A387-8DFECEECB6A2}" type="parTrans" cxnId="{0A1D41CA-4C4F-F54C-A6A2-1DC0100315AC}">
      <dgm:prSet/>
      <dgm:spPr/>
      <dgm:t>
        <a:bodyPr/>
        <a:lstStyle/>
        <a:p>
          <a:endParaRPr lang="en-US"/>
        </a:p>
      </dgm:t>
    </dgm:pt>
    <dgm:pt modelId="{8A0C4E3F-2D0C-DB49-8F55-E067D377F80D}" type="sibTrans" cxnId="{0A1D41CA-4C4F-F54C-A6A2-1DC0100315AC}">
      <dgm:prSet/>
      <dgm:spPr/>
      <dgm:t>
        <a:bodyPr/>
        <a:lstStyle/>
        <a:p>
          <a:endParaRPr lang="en-US"/>
        </a:p>
      </dgm:t>
    </dgm:pt>
    <dgm:pt modelId="{CD328066-0AA2-0E49-827A-FF5B184E89BC}">
      <dgm:prSet phldrT="[Text]" custT="1"/>
      <dgm:spPr/>
      <dgm:t>
        <a:bodyPr/>
        <a:lstStyle/>
        <a:p>
          <a:r>
            <a:rPr lang="en-US" sz="2000" dirty="0" err="1"/>
            <a:t>damarının</a:t>
          </a:r>
          <a:r>
            <a:rPr lang="en-US" sz="2000" dirty="0"/>
            <a:t> </a:t>
          </a:r>
          <a:r>
            <a:rPr lang="en-US" sz="2000" dirty="0" err="1"/>
            <a:t>endotelial</a:t>
          </a:r>
          <a:r>
            <a:rPr lang="en-US" sz="2000" dirty="0"/>
            <a:t> </a:t>
          </a:r>
          <a:r>
            <a:rPr lang="en-US" sz="2000" dirty="0" err="1"/>
            <a:t>qatında</a:t>
          </a:r>
          <a:r>
            <a:rPr lang="en-US" sz="2000" dirty="0"/>
            <a:t> </a:t>
          </a:r>
          <a:r>
            <a:rPr lang="en-US" sz="2000" dirty="0" err="1"/>
            <a:t>baş</a:t>
          </a:r>
          <a:r>
            <a:rPr lang="en-US" sz="2000" dirty="0"/>
            <a:t> </a:t>
          </a:r>
          <a:r>
            <a:rPr lang="en-US" sz="2000" dirty="0" err="1"/>
            <a:t>verən</a:t>
          </a:r>
          <a:r>
            <a:rPr lang="en-US" sz="2000" dirty="0"/>
            <a:t> </a:t>
          </a:r>
          <a:r>
            <a:rPr lang="en-US" sz="2000" dirty="0" err="1"/>
            <a:t>dəyişikliklər</a:t>
          </a:r>
          <a:endParaRPr lang="en-US" sz="2000" dirty="0"/>
        </a:p>
      </dgm:t>
    </dgm:pt>
    <dgm:pt modelId="{073B3135-424D-E343-8995-D58B0B05B50E}" type="parTrans" cxnId="{987587EC-42AC-E64A-99E7-F3C9ADDDD703}">
      <dgm:prSet/>
      <dgm:spPr/>
      <dgm:t>
        <a:bodyPr/>
        <a:lstStyle/>
        <a:p>
          <a:endParaRPr lang="en-US"/>
        </a:p>
      </dgm:t>
    </dgm:pt>
    <dgm:pt modelId="{F1713B44-3848-A845-AA5B-C47D1558BE1A}" type="sibTrans" cxnId="{987587EC-42AC-E64A-99E7-F3C9ADDDD703}">
      <dgm:prSet/>
      <dgm:spPr/>
      <dgm:t>
        <a:bodyPr/>
        <a:lstStyle/>
        <a:p>
          <a:endParaRPr lang="en-US"/>
        </a:p>
      </dgm:t>
    </dgm:pt>
    <dgm:pt modelId="{87B2CF5C-77D0-7446-8427-8AC6E6BA15B8}" type="pres">
      <dgm:prSet presAssocID="{2EB9E918-C4E3-B047-82F3-EF143488D81A}" presName="arrowDiagram" presStyleCnt="0">
        <dgm:presLayoutVars>
          <dgm:chMax val="5"/>
          <dgm:dir/>
          <dgm:resizeHandles val="exact"/>
        </dgm:presLayoutVars>
      </dgm:prSet>
      <dgm:spPr/>
    </dgm:pt>
    <dgm:pt modelId="{EB4993E8-6EE7-F848-B0BB-C8EB43D1C9C9}" type="pres">
      <dgm:prSet presAssocID="{2EB9E918-C4E3-B047-82F3-EF143488D81A}" presName="arrow" presStyleLbl="bgShp" presStyleIdx="0" presStyleCnt="1"/>
      <dgm:spPr/>
    </dgm:pt>
    <dgm:pt modelId="{F2D6D382-6B3B-C44F-AD85-FF9439AD07D2}" type="pres">
      <dgm:prSet presAssocID="{2EB9E918-C4E3-B047-82F3-EF143488D81A}" presName="arrowDiagram3" presStyleCnt="0"/>
      <dgm:spPr/>
    </dgm:pt>
    <dgm:pt modelId="{5423D21E-F9DF-B148-AAE6-FE622347663B}" type="pres">
      <dgm:prSet presAssocID="{C3FB86BD-1386-8F47-8281-CC98AD625964}" presName="bullet3a" presStyleLbl="node1" presStyleIdx="0" presStyleCnt="3"/>
      <dgm:spPr/>
    </dgm:pt>
    <dgm:pt modelId="{7599F7D0-81F3-2F4F-A449-6A94560E0A20}" type="pres">
      <dgm:prSet presAssocID="{C3FB86BD-1386-8F47-8281-CC98AD625964}" presName="textBox3a" presStyleLbl="revTx" presStyleIdx="0" presStyleCnt="3">
        <dgm:presLayoutVars>
          <dgm:bulletEnabled val="1"/>
        </dgm:presLayoutVars>
      </dgm:prSet>
      <dgm:spPr/>
    </dgm:pt>
    <dgm:pt modelId="{902621E8-3946-3146-9467-F2B4E8E81FF2}" type="pres">
      <dgm:prSet presAssocID="{729D0446-A256-4D47-B5D7-B3ECEB3AF164}" presName="bullet3b" presStyleLbl="node1" presStyleIdx="1" presStyleCnt="3"/>
      <dgm:spPr/>
    </dgm:pt>
    <dgm:pt modelId="{F5202692-FBC7-1A4B-826D-E36D0FF77A93}" type="pres">
      <dgm:prSet presAssocID="{729D0446-A256-4D47-B5D7-B3ECEB3AF164}" presName="textBox3b" presStyleLbl="revTx" presStyleIdx="1" presStyleCnt="3" custScaleX="138859" custScaleY="52708" custLinFactNeighborX="6060" custLinFactNeighborY="-13243">
        <dgm:presLayoutVars>
          <dgm:bulletEnabled val="1"/>
        </dgm:presLayoutVars>
      </dgm:prSet>
      <dgm:spPr/>
    </dgm:pt>
    <dgm:pt modelId="{E1CA5975-FFE3-B14E-BFA6-DD18CA46F02E}" type="pres">
      <dgm:prSet presAssocID="{CD328066-0AA2-0E49-827A-FF5B184E89BC}" presName="bullet3c" presStyleLbl="node1" presStyleIdx="2" presStyleCnt="3"/>
      <dgm:spPr/>
    </dgm:pt>
    <dgm:pt modelId="{29013BE4-14B3-4C41-9497-88E708207068}" type="pres">
      <dgm:prSet presAssocID="{CD328066-0AA2-0E49-827A-FF5B184E89BC}" presName="textBox3c" presStyleLbl="revTx" presStyleIdx="2" presStyleCnt="3">
        <dgm:presLayoutVars>
          <dgm:bulletEnabled val="1"/>
        </dgm:presLayoutVars>
      </dgm:prSet>
      <dgm:spPr/>
    </dgm:pt>
  </dgm:ptLst>
  <dgm:cxnLst>
    <dgm:cxn modelId="{03FA150F-07A3-1841-9F6A-17739FDB654C}" type="presOf" srcId="{2EB9E918-C4E3-B047-82F3-EF143488D81A}" destId="{87B2CF5C-77D0-7446-8427-8AC6E6BA15B8}" srcOrd="0" destOrd="0" presId="urn:microsoft.com/office/officeart/2005/8/layout/arrow2"/>
    <dgm:cxn modelId="{1239B95C-0E5E-5149-A0F9-4E6CA437CD83}" type="presOf" srcId="{729D0446-A256-4D47-B5D7-B3ECEB3AF164}" destId="{F5202692-FBC7-1A4B-826D-E36D0FF77A93}" srcOrd="0" destOrd="0" presId="urn:microsoft.com/office/officeart/2005/8/layout/arrow2"/>
    <dgm:cxn modelId="{0A1D41CA-4C4F-F54C-A6A2-1DC0100315AC}" srcId="{2EB9E918-C4E3-B047-82F3-EF143488D81A}" destId="{729D0446-A256-4D47-B5D7-B3ECEB3AF164}" srcOrd="1" destOrd="0" parTransId="{6280B682-2A3A-994E-A387-8DFECEECB6A2}" sibTransId="{8A0C4E3F-2D0C-DB49-8F55-E067D377F80D}"/>
    <dgm:cxn modelId="{5EE20CE5-429D-1F41-BC41-353249E06068}" srcId="{2EB9E918-C4E3-B047-82F3-EF143488D81A}" destId="{C3FB86BD-1386-8F47-8281-CC98AD625964}" srcOrd="0" destOrd="0" parTransId="{432526CE-50DF-EE4C-81F8-6D911FCD3B95}" sibTransId="{AC7C0F5E-72E5-6946-AB5D-683E8EF8FEEB}"/>
    <dgm:cxn modelId="{419335E7-F50B-1248-B62F-0EE2306D02C1}" type="presOf" srcId="{C3FB86BD-1386-8F47-8281-CC98AD625964}" destId="{7599F7D0-81F3-2F4F-A449-6A94560E0A20}" srcOrd="0" destOrd="0" presId="urn:microsoft.com/office/officeart/2005/8/layout/arrow2"/>
    <dgm:cxn modelId="{987587EC-42AC-E64A-99E7-F3C9ADDDD703}" srcId="{2EB9E918-C4E3-B047-82F3-EF143488D81A}" destId="{CD328066-0AA2-0E49-827A-FF5B184E89BC}" srcOrd="2" destOrd="0" parTransId="{073B3135-424D-E343-8995-D58B0B05B50E}" sibTransId="{F1713B44-3848-A845-AA5B-C47D1558BE1A}"/>
    <dgm:cxn modelId="{C9054AF1-3F14-7A4C-807B-4645EC754435}" type="presOf" srcId="{CD328066-0AA2-0E49-827A-FF5B184E89BC}" destId="{29013BE4-14B3-4C41-9497-88E708207068}" srcOrd="0" destOrd="0" presId="urn:microsoft.com/office/officeart/2005/8/layout/arrow2"/>
    <dgm:cxn modelId="{0EF2B56F-D961-3C41-B488-D2AA78FC0581}" type="presParOf" srcId="{87B2CF5C-77D0-7446-8427-8AC6E6BA15B8}" destId="{EB4993E8-6EE7-F848-B0BB-C8EB43D1C9C9}" srcOrd="0" destOrd="0" presId="urn:microsoft.com/office/officeart/2005/8/layout/arrow2"/>
    <dgm:cxn modelId="{5ED23CF3-7EC2-CA4E-93E6-FFBC8708FF02}" type="presParOf" srcId="{87B2CF5C-77D0-7446-8427-8AC6E6BA15B8}" destId="{F2D6D382-6B3B-C44F-AD85-FF9439AD07D2}" srcOrd="1" destOrd="0" presId="urn:microsoft.com/office/officeart/2005/8/layout/arrow2"/>
    <dgm:cxn modelId="{752F5164-BB53-A246-93B9-F035B31A321A}" type="presParOf" srcId="{F2D6D382-6B3B-C44F-AD85-FF9439AD07D2}" destId="{5423D21E-F9DF-B148-AAE6-FE622347663B}" srcOrd="0" destOrd="0" presId="urn:microsoft.com/office/officeart/2005/8/layout/arrow2"/>
    <dgm:cxn modelId="{0DB69051-84BF-E041-AE95-96F89843E4F5}" type="presParOf" srcId="{F2D6D382-6B3B-C44F-AD85-FF9439AD07D2}" destId="{7599F7D0-81F3-2F4F-A449-6A94560E0A20}" srcOrd="1" destOrd="0" presId="urn:microsoft.com/office/officeart/2005/8/layout/arrow2"/>
    <dgm:cxn modelId="{F9C81585-2441-5D4B-8581-93F293143DA9}" type="presParOf" srcId="{F2D6D382-6B3B-C44F-AD85-FF9439AD07D2}" destId="{902621E8-3946-3146-9467-F2B4E8E81FF2}" srcOrd="2" destOrd="0" presId="urn:microsoft.com/office/officeart/2005/8/layout/arrow2"/>
    <dgm:cxn modelId="{ECBBBBFE-DF8E-1B46-B151-2BFD1400D8EE}" type="presParOf" srcId="{F2D6D382-6B3B-C44F-AD85-FF9439AD07D2}" destId="{F5202692-FBC7-1A4B-826D-E36D0FF77A93}" srcOrd="3" destOrd="0" presId="urn:microsoft.com/office/officeart/2005/8/layout/arrow2"/>
    <dgm:cxn modelId="{8D2E9F2E-9C01-0946-B73C-A62BFA0755C2}" type="presParOf" srcId="{F2D6D382-6B3B-C44F-AD85-FF9439AD07D2}" destId="{E1CA5975-FFE3-B14E-BFA6-DD18CA46F02E}" srcOrd="4" destOrd="0" presId="urn:microsoft.com/office/officeart/2005/8/layout/arrow2"/>
    <dgm:cxn modelId="{E89E88B9-9E5A-DD44-A4B0-56038B4D099E}" type="presParOf" srcId="{F2D6D382-6B3B-C44F-AD85-FF9439AD07D2}" destId="{29013BE4-14B3-4C41-9497-88E708207068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CAA216-E244-3540-98EB-A98E43A727BB}" type="doc">
      <dgm:prSet loTypeId="urn:microsoft.com/office/officeart/2005/8/layout/cycle8" loCatId="" qsTypeId="urn:microsoft.com/office/officeart/2005/8/quickstyle/simple1" qsCatId="simple" csTypeId="urn:microsoft.com/office/officeart/2005/8/colors/accent1_2" csCatId="accent1" phldr="1"/>
      <dgm:spPr/>
    </dgm:pt>
    <dgm:pt modelId="{C94FAD7B-4782-F54E-AEBF-3C935E41441B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Şişkinlik</a:t>
          </a:r>
          <a:endParaRPr lang="en-US" dirty="0">
            <a:solidFill>
              <a:schemeClr val="tx1"/>
            </a:solidFill>
          </a:endParaRPr>
        </a:p>
      </dgm:t>
    </dgm:pt>
    <dgm:pt modelId="{503B7D15-74CE-414A-8CB0-1F4C4F8009DF}" type="parTrans" cxnId="{FDECCADB-CCF2-F34B-92B9-C174322C4B2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D2115A9-6671-1D41-A11C-75EF6DD0649A}" type="sibTrans" cxnId="{FDECCADB-CCF2-F34B-92B9-C174322C4B2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2B423FE-3259-E942-B4B2-964A7445AB01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Subfebril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hərarət</a:t>
          </a:r>
          <a:endParaRPr lang="en-US" dirty="0">
            <a:solidFill>
              <a:schemeClr val="tx1"/>
            </a:solidFill>
          </a:endParaRPr>
        </a:p>
      </dgm:t>
    </dgm:pt>
    <dgm:pt modelId="{84A18A90-C925-874A-A75B-2FA921D44310}" type="parTrans" cxnId="{8CA90BC8-1B8F-704D-B4B8-18D667A43B2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6539AAC-9EC3-C243-8AED-F6E769A46344}" type="sibTrans" cxnId="{8CA90BC8-1B8F-704D-B4B8-18D667A43B2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F682F39-DA91-1D4F-BEC1-D9113C94FB56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Ağrı</a:t>
          </a:r>
          <a:endParaRPr lang="en-US" dirty="0">
            <a:solidFill>
              <a:schemeClr val="tx1"/>
            </a:solidFill>
          </a:endParaRPr>
        </a:p>
      </dgm:t>
    </dgm:pt>
    <dgm:pt modelId="{934075C7-2DF4-E54D-9B49-2D64079C922C}" type="parTrans" cxnId="{0D7BCF18-5230-0246-B289-8F1DC013E56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11EF49A-DA93-564E-AFCF-59B86F17C1FA}" type="sibTrans" cxnId="{0D7BCF18-5230-0246-B289-8F1DC013E56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0382E47-353B-5847-AD2E-1A1B39333A5C}" type="pres">
      <dgm:prSet presAssocID="{4BCAA216-E244-3540-98EB-A98E43A727BB}" presName="compositeShape" presStyleCnt="0">
        <dgm:presLayoutVars>
          <dgm:chMax val="7"/>
          <dgm:dir/>
          <dgm:resizeHandles val="exact"/>
        </dgm:presLayoutVars>
      </dgm:prSet>
      <dgm:spPr/>
    </dgm:pt>
    <dgm:pt modelId="{43BDB4E4-9064-DE4D-B8C6-D3F983A14CEA}" type="pres">
      <dgm:prSet presAssocID="{4BCAA216-E244-3540-98EB-A98E43A727BB}" presName="wedge1" presStyleLbl="node1" presStyleIdx="0" presStyleCnt="3"/>
      <dgm:spPr/>
    </dgm:pt>
    <dgm:pt modelId="{A37D703A-2060-CC48-9DE6-CD0F1E448CE6}" type="pres">
      <dgm:prSet presAssocID="{4BCAA216-E244-3540-98EB-A98E43A727BB}" presName="dummy1a" presStyleCnt="0"/>
      <dgm:spPr/>
    </dgm:pt>
    <dgm:pt modelId="{25D4B8DC-649F-3646-8460-CD6A6A38E72F}" type="pres">
      <dgm:prSet presAssocID="{4BCAA216-E244-3540-98EB-A98E43A727BB}" presName="dummy1b" presStyleCnt="0"/>
      <dgm:spPr/>
    </dgm:pt>
    <dgm:pt modelId="{C08A2128-B244-1B45-9B46-71984546853D}" type="pres">
      <dgm:prSet presAssocID="{4BCAA216-E244-3540-98EB-A98E43A727BB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163A1A20-9B66-FD46-A697-0E7261E228A3}" type="pres">
      <dgm:prSet presAssocID="{4BCAA216-E244-3540-98EB-A98E43A727BB}" presName="wedge2" presStyleLbl="node1" presStyleIdx="1" presStyleCnt="3"/>
      <dgm:spPr/>
    </dgm:pt>
    <dgm:pt modelId="{E10D760F-3F94-CD40-972C-4472D2248F6D}" type="pres">
      <dgm:prSet presAssocID="{4BCAA216-E244-3540-98EB-A98E43A727BB}" presName="dummy2a" presStyleCnt="0"/>
      <dgm:spPr/>
    </dgm:pt>
    <dgm:pt modelId="{7E664100-449C-5A4C-BF55-E8DE839A4226}" type="pres">
      <dgm:prSet presAssocID="{4BCAA216-E244-3540-98EB-A98E43A727BB}" presName="dummy2b" presStyleCnt="0"/>
      <dgm:spPr/>
    </dgm:pt>
    <dgm:pt modelId="{0F79F271-56FE-6A4B-88AD-5D7E13AAB9B1}" type="pres">
      <dgm:prSet presAssocID="{4BCAA216-E244-3540-98EB-A98E43A727BB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97C53A6D-37A1-8245-9C9F-27DC2EF4437F}" type="pres">
      <dgm:prSet presAssocID="{4BCAA216-E244-3540-98EB-A98E43A727BB}" presName="wedge3" presStyleLbl="node1" presStyleIdx="2" presStyleCnt="3"/>
      <dgm:spPr/>
    </dgm:pt>
    <dgm:pt modelId="{C753072C-863E-1844-B3AF-5F9421B301A0}" type="pres">
      <dgm:prSet presAssocID="{4BCAA216-E244-3540-98EB-A98E43A727BB}" presName="dummy3a" presStyleCnt="0"/>
      <dgm:spPr/>
    </dgm:pt>
    <dgm:pt modelId="{AEF77BD9-B451-AB47-B4DD-1638EADD8DA7}" type="pres">
      <dgm:prSet presAssocID="{4BCAA216-E244-3540-98EB-A98E43A727BB}" presName="dummy3b" presStyleCnt="0"/>
      <dgm:spPr/>
    </dgm:pt>
    <dgm:pt modelId="{20D8AF6B-EAAF-DA49-80A5-C9536002F2F5}" type="pres">
      <dgm:prSet presAssocID="{4BCAA216-E244-3540-98EB-A98E43A727BB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5C26FB20-FDA4-014F-AEF5-AF2D0D352E80}" type="pres">
      <dgm:prSet presAssocID="{FD2115A9-6671-1D41-A11C-75EF6DD0649A}" presName="arrowWedge1" presStyleLbl="fgSibTrans2D1" presStyleIdx="0" presStyleCnt="3"/>
      <dgm:spPr/>
    </dgm:pt>
    <dgm:pt modelId="{C02D8886-AFC0-4741-A7AA-9E3F244C7533}" type="pres">
      <dgm:prSet presAssocID="{86539AAC-9EC3-C243-8AED-F6E769A46344}" presName="arrowWedge2" presStyleLbl="fgSibTrans2D1" presStyleIdx="1" presStyleCnt="3"/>
      <dgm:spPr/>
    </dgm:pt>
    <dgm:pt modelId="{709D1DC2-1BF9-794F-B1B9-BE5343C765CC}" type="pres">
      <dgm:prSet presAssocID="{011EF49A-DA93-564E-AFCF-59B86F17C1FA}" presName="arrowWedge3" presStyleLbl="fgSibTrans2D1" presStyleIdx="2" presStyleCnt="3"/>
      <dgm:spPr/>
    </dgm:pt>
  </dgm:ptLst>
  <dgm:cxnLst>
    <dgm:cxn modelId="{AEB8AE13-5219-2E43-B374-582B4F444549}" type="presOf" srcId="{4BCAA216-E244-3540-98EB-A98E43A727BB}" destId="{F0382E47-353B-5847-AD2E-1A1B39333A5C}" srcOrd="0" destOrd="0" presId="urn:microsoft.com/office/officeart/2005/8/layout/cycle8"/>
    <dgm:cxn modelId="{0D7BCF18-5230-0246-B289-8F1DC013E56D}" srcId="{4BCAA216-E244-3540-98EB-A98E43A727BB}" destId="{0F682F39-DA91-1D4F-BEC1-D9113C94FB56}" srcOrd="2" destOrd="0" parTransId="{934075C7-2DF4-E54D-9B49-2D64079C922C}" sibTransId="{011EF49A-DA93-564E-AFCF-59B86F17C1FA}"/>
    <dgm:cxn modelId="{7ECFCD23-07A3-E84F-A9B6-7F4A6D0063E5}" type="presOf" srcId="{C94FAD7B-4782-F54E-AEBF-3C935E41441B}" destId="{43BDB4E4-9064-DE4D-B8C6-D3F983A14CEA}" srcOrd="0" destOrd="0" presId="urn:microsoft.com/office/officeart/2005/8/layout/cycle8"/>
    <dgm:cxn modelId="{B30BC86D-3A0D-AB4F-B84E-913674A59941}" type="presOf" srcId="{62B423FE-3259-E942-B4B2-964A7445AB01}" destId="{163A1A20-9B66-FD46-A697-0E7261E228A3}" srcOrd="0" destOrd="0" presId="urn:microsoft.com/office/officeart/2005/8/layout/cycle8"/>
    <dgm:cxn modelId="{6BF6F593-F84D-7B47-A1C3-0B6678F0AE9C}" type="presOf" srcId="{0F682F39-DA91-1D4F-BEC1-D9113C94FB56}" destId="{97C53A6D-37A1-8245-9C9F-27DC2EF4437F}" srcOrd="0" destOrd="0" presId="urn:microsoft.com/office/officeart/2005/8/layout/cycle8"/>
    <dgm:cxn modelId="{ECA1B2B3-5A8C-DA40-A4DC-6194BF9E0E33}" type="presOf" srcId="{0F682F39-DA91-1D4F-BEC1-D9113C94FB56}" destId="{20D8AF6B-EAAF-DA49-80A5-C9536002F2F5}" srcOrd="1" destOrd="0" presId="urn:microsoft.com/office/officeart/2005/8/layout/cycle8"/>
    <dgm:cxn modelId="{8CA90BC8-1B8F-704D-B4B8-18D667A43B26}" srcId="{4BCAA216-E244-3540-98EB-A98E43A727BB}" destId="{62B423FE-3259-E942-B4B2-964A7445AB01}" srcOrd="1" destOrd="0" parTransId="{84A18A90-C925-874A-A75B-2FA921D44310}" sibTransId="{86539AAC-9EC3-C243-8AED-F6E769A46344}"/>
    <dgm:cxn modelId="{FDECCADB-CCF2-F34B-92B9-C174322C4B25}" srcId="{4BCAA216-E244-3540-98EB-A98E43A727BB}" destId="{C94FAD7B-4782-F54E-AEBF-3C935E41441B}" srcOrd="0" destOrd="0" parTransId="{503B7D15-74CE-414A-8CB0-1F4C4F8009DF}" sibTransId="{FD2115A9-6671-1D41-A11C-75EF6DD0649A}"/>
    <dgm:cxn modelId="{926AE2F1-8A9C-0140-907D-6C333124C62D}" type="presOf" srcId="{C94FAD7B-4782-F54E-AEBF-3C935E41441B}" destId="{C08A2128-B244-1B45-9B46-71984546853D}" srcOrd="1" destOrd="0" presId="urn:microsoft.com/office/officeart/2005/8/layout/cycle8"/>
    <dgm:cxn modelId="{D77E13FA-298A-B248-ABDB-0B8B548C7002}" type="presOf" srcId="{62B423FE-3259-E942-B4B2-964A7445AB01}" destId="{0F79F271-56FE-6A4B-88AD-5D7E13AAB9B1}" srcOrd="1" destOrd="0" presId="urn:microsoft.com/office/officeart/2005/8/layout/cycle8"/>
    <dgm:cxn modelId="{D8953665-7671-0C4C-A610-2997A97BAA03}" type="presParOf" srcId="{F0382E47-353B-5847-AD2E-1A1B39333A5C}" destId="{43BDB4E4-9064-DE4D-B8C6-D3F983A14CEA}" srcOrd="0" destOrd="0" presId="urn:microsoft.com/office/officeart/2005/8/layout/cycle8"/>
    <dgm:cxn modelId="{DA95E4B9-73FD-5748-873F-A03586B20E52}" type="presParOf" srcId="{F0382E47-353B-5847-AD2E-1A1B39333A5C}" destId="{A37D703A-2060-CC48-9DE6-CD0F1E448CE6}" srcOrd="1" destOrd="0" presId="urn:microsoft.com/office/officeart/2005/8/layout/cycle8"/>
    <dgm:cxn modelId="{CF8B8D03-7CF8-FB4E-AC44-AA43B928A208}" type="presParOf" srcId="{F0382E47-353B-5847-AD2E-1A1B39333A5C}" destId="{25D4B8DC-649F-3646-8460-CD6A6A38E72F}" srcOrd="2" destOrd="0" presId="urn:microsoft.com/office/officeart/2005/8/layout/cycle8"/>
    <dgm:cxn modelId="{EE2C5934-B569-7548-9C4C-97A2948A49C7}" type="presParOf" srcId="{F0382E47-353B-5847-AD2E-1A1B39333A5C}" destId="{C08A2128-B244-1B45-9B46-71984546853D}" srcOrd="3" destOrd="0" presId="urn:microsoft.com/office/officeart/2005/8/layout/cycle8"/>
    <dgm:cxn modelId="{116C0D0E-DA6E-9746-9EDD-3F4D0D846ABE}" type="presParOf" srcId="{F0382E47-353B-5847-AD2E-1A1B39333A5C}" destId="{163A1A20-9B66-FD46-A697-0E7261E228A3}" srcOrd="4" destOrd="0" presId="urn:microsoft.com/office/officeart/2005/8/layout/cycle8"/>
    <dgm:cxn modelId="{CEE44CB7-9227-9C4F-918B-813770700643}" type="presParOf" srcId="{F0382E47-353B-5847-AD2E-1A1B39333A5C}" destId="{E10D760F-3F94-CD40-972C-4472D2248F6D}" srcOrd="5" destOrd="0" presId="urn:microsoft.com/office/officeart/2005/8/layout/cycle8"/>
    <dgm:cxn modelId="{EFF036C4-80CC-4F4A-9EFB-35DD5A26FA2B}" type="presParOf" srcId="{F0382E47-353B-5847-AD2E-1A1B39333A5C}" destId="{7E664100-449C-5A4C-BF55-E8DE839A4226}" srcOrd="6" destOrd="0" presId="urn:microsoft.com/office/officeart/2005/8/layout/cycle8"/>
    <dgm:cxn modelId="{04A656F1-B5C5-2544-AAAC-202FD3BB3A0D}" type="presParOf" srcId="{F0382E47-353B-5847-AD2E-1A1B39333A5C}" destId="{0F79F271-56FE-6A4B-88AD-5D7E13AAB9B1}" srcOrd="7" destOrd="0" presId="urn:microsoft.com/office/officeart/2005/8/layout/cycle8"/>
    <dgm:cxn modelId="{B345E65A-5E1E-5347-AD7E-6B9EA9073C69}" type="presParOf" srcId="{F0382E47-353B-5847-AD2E-1A1B39333A5C}" destId="{97C53A6D-37A1-8245-9C9F-27DC2EF4437F}" srcOrd="8" destOrd="0" presId="urn:microsoft.com/office/officeart/2005/8/layout/cycle8"/>
    <dgm:cxn modelId="{3C8BA836-52D6-3148-9718-D94209E2D54F}" type="presParOf" srcId="{F0382E47-353B-5847-AD2E-1A1B39333A5C}" destId="{C753072C-863E-1844-B3AF-5F9421B301A0}" srcOrd="9" destOrd="0" presId="urn:microsoft.com/office/officeart/2005/8/layout/cycle8"/>
    <dgm:cxn modelId="{60EEE577-3CD4-CA43-AEAF-3AAF4338E663}" type="presParOf" srcId="{F0382E47-353B-5847-AD2E-1A1B39333A5C}" destId="{AEF77BD9-B451-AB47-B4DD-1638EADD8DA7}" srcOrd="10" destOrd="0" presId="urn:microsoft.com/office/officeart/2005/8/layout/cycle8"/>
    <dgm:cxn modelId="{EAC32C3E-DFDE-154D-8B6D-BEC11610F9F1}" type="presParOf" srcId="{F0382E47-353B-5847-AD2E-1A1B39333A5C}" destId="{20D8AF6B-EAAF-DA49-80A5-C9536002F2F5}" srcOrd="11" destOrd="0" presId="urn:microsoft.com/office/officeart/2005/8/layout/cycle8"/>
    <dgm:cxn modelId="{9D233593-57C7-F747-8C81-D094F841206F}" type="presParOf" srcId="{F0382E47-353B-5847-AD2E-1A1B39333A5C}" destId="{5C26FB20-FDA4-014F-AEF5-AF2D0D352E80}" srcOrd="12" destOrd="0" presId="urn:microsoft.com/office/officeart/2005/8/layout/cycle8"/>
    <dgm:cxn modelId="{12103608-65A1-BC4F-A39B-B4A91A791CDB}" type="presParOf" srcId="{F0382E47-353B-5847-AD2E-1A1B39333A5C}" destId="{C02D8886-AFC0-4741-A7AA-9E3F244C7533}" srcOrd="13" destOrd="0" presId="urn:microsoft.com/office/officeart/2005/8/layout/cycle8"/>
    <dgm:cxn modelId="{0AF16EA0-86FD-A342-8943-22CF587C8B22}" type="presParOf" srcId="{F0382E47-353B-5847-AD2E-1A1B39333A5C}" destId="{709D1DC2-1BF9-794F-B1B9-BE5343C765CC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9925252-16FC-F94C-810F-7CBA0F8FDA4A}" type="doc">
      <dgm:prSet loTypeId="urn:microsoft.com/office/officeart/2005/8/layout/process3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E0E8F7-9F4A-4243-B433-F73F784AF7A8}">
      <dgm:prSet phldrT="[Text]" custT="1"/>
      <dgm:spPr/>
      <dgm:t>
        <a:bodyPr/>
        <a:lstStyle/>
        <a:p>
          <a:r>
            <a:rPr lang="en-US" sz="1900" dirty="0" err="1"/>
            <a:t>Lokal</a:t>
          </a:r>
          <a:r>
            <a:rPr lang="en-US" sz="1900" dirty="0"/>
            <a:t> forma</a:t>
          </a:r>
        </a:p>
      </dgm:t>
    </dgm:pt>
    <dgm:pt modelId="{AABCC138-7AFB-A242-B8D8-2627693BECC2}" type="parTrans" cxnId="{EAF4A924-688C-894F-B1C4-0826016BB929}">
      <dgm:prSet/>
      <dgm:spPr/>
      <dgm:t>
        <a:bodyPr/>
        <a:lstStyle/>
        <a:p>
          <a:endParaRPr lang="en-US" sz="1900"/>
        </a:p>
      </dgm:t>
    </dgm:pt>
    <dgm:pt modelId="{A3C6448B-86BF-884E-832F-C85888AFBD01}" type="sibTrans" cxnId="{EAF4A924-688C-894F-B1C4-0826016BB929}">
      <dgm:prSet/>
      <dgm:spPr/>
      <dgm:t>
        <a:bodyPr/>
        <a:lstStyle/>
        <a:p>
          <a:endParaRPr lang="en-US" sz="1900"/>
        </a:p>
      </dgm:t>
    </dgm:pt>
    <dgm:pt modelId="{F62F5ABB-03EC-9549-9C62-BCED7BED88B7}">
      <dgm:prSet phldrT="[Text]" custT="1"/>
      <dgm:spPr/>
      <dgm:t>
        <a:bodyPr/>
        <a:lstStyle/>
        <a:p>
          <a:r>
            <a:rPr lang="en-US" sz="1900" dirty="0" err="1"/>
            <a:t>Trombun</a:t>
          </a:r>
          <a:r>
            <a:rPr lang="en-US" sz="1900" dirty="0"/>
            <a:t> </a:t>
          </a:r>
          <a:r>
            <a:rPr lang="en-US" sz="1900" dirty="0" err="1"/>
            <a:t>lizisi</a:t>
          </a:r>
          <a:endParaRPr lang="en-US" sz="1900" dirty="0"/>
        </a:p>
      </dgm:t>
    </dgm:pt>
    <dgm:pt modelId="{E47D85CC-9076-A84E-818F-E449F211C312}" type="parTrans" cxnId="{69245372-3DC9-A840-B895-A3636A4D0B16}">
      <dgm:prSet/>
      <dgm:spPr/>
      <dgm:t>
        <a:bodyPr/>
        <a:lstStyle/>
        <a:p>
          <a:endParaRPr lang="en-US" sz="1900"/>
        </a:p>
      </dgm:t>
    </dgm:pt>
    <dgm:pt modelId="{B79109F1-5C88-0044-B78C-85A67744FC3A}" type="sibTrans" cxnId="{69245372-3DC9-A840-B895-A3636A4D0B16}">
      <dgm:prSet/>
      <dgm:spPr/>
      <dgm:t>
        <a:bodyPr/>
        <a:lstStyle/>
        <a:p>
          <a:endParaRPr lang="en-US" sz="1900"/>
        </a:p>
      </dgm:t>
    </dgm:pt>
    <dgm:pt modelId="{6E02397C-55CD-0948-A594-6FC3D1334254}">
      <dgm:prSet phldrT="[Text]" custT="1"/>
      <dgm:spPr/>
      <dgm:t>
        <a:bodyPr/>
        <a:lstStyle/>
        <a:p>
          <a:r>
            <a:rPr lang="en-US" sz="1900" dirty="0"/>
            <a:t>Vena </a:t>
          </a:r>
          <a:r>
            <a:rPr lang="en-US" sz="1900" dirty="0" err="1"/>
            <a:t>mənfəzinin</a:t>
          </a:r>
          <a:r>
            <a:rPr lang="en-US" sz="1900" dirty="0"/>
            <a:t> </a:t>
          </a:r>
          <a:r>
            <a:rPr lang="en-US" sz="1900" dirty="0" err="1"/>
            <a:t>bərpası</a:t>
          </a:r>
          <a:endParaRPr lang="en-US" sz="1900" dirty="0"/>
        </a:p>
      </dgm:t>
    </dgm:pt>
    <dgm:pt modelId="{76623DAE-4D56-B742-A4C2-3A81E64C809D}" type="parTrans" cxnId="{F4684F18-78EC-0C48-8BFE-A51D46CDCFCB}">
      <dgm:prSet/>
      <dgm:spPr/>
      <dgm:t>
        <a:bodyPr/>
        <a:lstStyle/>
        <a:p>
          <a:endParaRPr lang="en-US" sz="1900"/>
        </a:p>
      </dgm:t>
    </dgm:pt>
    <dgm:pt modelId="{4D98CEC8-E481-9A48-A8C1-131F0366E941}" type="sibTrans" cxnId="{F4684F18-78EC-0C48-8BFE-A51D46CDCFCB}">
      <dgm:prSet/>
      <dgm:spPr/>
      <dgm:t>
        <a:bodyPr/>
        <a:lstStyle/>
        <a:p>
          <a:endParaRPr lang="en-US" sz="1900"/>
        </a:p>
      </dgm:t>
    </dgm:pt>
    <dgm:pt modelId="{744ECC42-E397-2640-A5D6-05566A76295D}" type="pres">
      <dgm:prSet presAssocID="{19925252-16FC-F94C-810F-7CBA0F8FDA4A}" presName="linearFlow" presStyleCnt="0">
        <dgm:presLayoutVars>
          <dgm:dir/>
          <dgm:animLvl val="lvl"/>
          <dgm:resizeHandles val="exact"/>
        </dgm:presLayoutVars>
      </dgm:prSet>
      <dgm:spPr/>
    </dgm:pt>
    <dgm:pt modelId="{401D5C49-649E-E644-93BF-DEFA3E62DE17}" type="pres">
      <dgm:prSet presAssocID="{F1E0E8F7-9F4A-4243-B433-F73F784AF7A8}" presName="composite" presStyleCnt="0"/>
      <dgm:spPr/>
    </dgm:pt>
    <dgm:pt modelId="{8B1EBC20-FBA8-1A46-A2C0-8D7AD9486F4D}" type="pres">
      <dgm:prSet presAssocID="{F1E0E8F7-9F4A-4243-B433-F73F784AF7A8}" presName="parTx" presStyleLbl="node1" presStyleIdx="0" presStyleCnt="1">
        <dgm:presLayoutVars>
          <dgm:chMax val="0"/>
          <dgm:chPref val="0"/>
          <dgm:bulletEnabled val="1"/>
        </dgm:presLayoutVars>
      </dgm:prSet>
      <dgm:spPr/>
    </dgm:pt>
    <dgm:pt modelId="{EB55FF32-D748-C645-9DFF-B7A14447EDD1}" type="pres">
      <dgm:prSet presAssocID="{F1E0E8F7-9F4A-4243-B433-F73F784AF7A8}" presName="parSh" presStyleLbl="node1" presStyleIdx="0" presStyleCnt="1"/>
      <dgm:spPr/>
    </dgm:pt>
    <dgm:pt modelId="{6DE2832A-E8B2-164E-BD08-4323F27891E3}" type="pres">
      <dgm:prSet presAssocID="{F1E0E8F7-9F4A-4243-B433-F73F784AF7A8}" presName="desTx" presStyleLbl="fgAcc1" presStyleIdx="0" presStyleCnt="1">
        <dgm:presLayoutVars>
          <dgm:bulletEnabled val="1"/>
        </dgm:presLayoutVars>
      </dgm:prSet>
      <dgm:spPr/>
    </dgm:pt>
  </dgm:ptLst>
  <dgm:cxnLst>
    <dgm:cxn modelId="{F4684F18-78EC-0C48-8BFE-A51D46CDCFCB}" srcId="{F1E0E8F7-9F4A-4243-B433-F73F784AF7A8}" destId="{6E02397C-55CD-0948-A594-6FC3D1334254}" srcOrd="1" destOrd="0" parTransId="{76623DAE-4D56-B742-A4C2-3A81E64C809D}" sibTransId="{4D98CEC8-E481-9A48-A8C1-131F0366E941}"/>
    <dgm:cxn modelId="{EAF4A924-688C-894F-B1C4-0826016BB929}" srcId="{19925252-16FC-F94C-810F-7CBA0F8FDA4A}" destId="{F1E0E8F7-9F4A-4243-B433-F73F784AF7A8}" srcOrd="0" destOrd="0" parTransId="{AABCC138-7AFB-A242-B8D8-2627693BECC2}" sibTransId="{A3C6448B-86BF-884E-832F-C85888AFBD01}"/>
    <dgm:cxn modelId="{7FDA412E-C15F-3246-808C-21ABA1BA5493}" type="presOf" srcId="{F62F5ABB-03EC-9549-9C62-BCED7BED88B7}" destId="{6DE2832A-E8B2-164E-BD08-4323F27891E3}" srcOrd="0" destOrd="0" presId="urn:microsoft.com/office/officeart/2005/8/layout/process3"/>
    <dgm:cxn modelId="{69245372-3DC9-A840-B895-A3636A4D0B16}" srcId="{F1E0E8F7-9F4A-4243-B433-F73F784AF7A8}" destId="{F62F5ABB-03EC-9549-9C62-BCED7BED88B7}" srcOrd="0" destOrd="0" parTransId="{E47D85CC-9076-A84E-818F-E449F211C312}" sibTransId="{B79109F1-5C88-0044-B78C-85A67744FC3A}"/>
    <dgm:cxn modelId="{C4B1417D-45FE-E743-AC59-8A9BBCE96780}" type="presOf" srcId="{F1E0E8F7-9F4A-4243-B433-F73F784AF7A8}" destId="{EB55FF32-D748-C645-9DFF-B7A14447EDD1}" srcOrd="1" destOrd="0" presId="urn:microsoft.com/office/officeart/2005/8/layout/process3"/>
    <dgm:cxn modelId="{A77FC181-4C9A-EB49-A1D4-D9B35F46F37D}" type="presOf" srcId="{19925252-16FC-F94C-810F-7CBA0F8FDA4A}" destId="{744ECC42-E397-2640-A5D6-05566A76295D}" srcOrd="0" destOrd="0" presId="urn:microsoft.com/office/officeart/2005/8/layout/process3"/>
    <dgm:cxn modelId="{9130B68F-6DF6-0143-96E2-E83B75D1C8DD}" type="presOf" srcId="{F1E0E8F7-9F4A-4243-B433-F73F784AF7A8}" destId="{8B1EBC20-FBA8-1A46-A2C0-8D7AD9486F4D}" srcOrd="0" destOrd="0" presId="urn:microsoft.com/office/officeart/2005/8/layout/process3"/>
    <dgm:cxn modelId="{D03558A7-7A17-D141-9749-33FDCDE547DF}" type="presOf" srcId="{6E02397C-55CD-0948-A594-6FC3D1334254}" destId="{6DE2832A-E8B2-164E-BD08-4323F27891E3}" srcOrd="0" destOrd="1" presId="urn:microsoft.com/office/officeart/2005/8/layout/process3"/>
    <dgm:cxn modelId="{53E976C1-67D2-0849-8A13-3EFBA2B12629}" type="presParOf" srcId="{744ECC42-E397-2640-A5D6-05566A76295D}" destId="{401D5C49-649E-E644-93BF-DEFA3E62DE17}" srcOrd="0" destOrd="0" presId="urn:microsoft.com/office/officeart/2005/8/layout/process3"/>
    <dgm:cxn modelId="{C0D5474C-1242-4444-86B1-8BF58363C4E2}" type="presParOf" srcId="{401D5C49-649E-E644-93BF-DEFA3E62DE17}" destId="{8B1EBC20-FBA8-1A46-A2C0-8D7AD9486F4D}" srcOrd="0" destOrd="0" presId="urn:microsoft.com/office/officeart/2005/8/layout/process3"/>
    <dgm:cxn modelId="{38397129-EBB5-2F4E-B003-E9D348BBD8A8}" type="presParOf" srcId="{401D5C49-649E-E644-93BF-DEFA3E62DE17}" destId="{EB55FF32-D748-C645-9DFF-B7A14447EDD1}" srcOrd="1" destOrd="0" presId="urn:microsoft.com/office/officeart/2005/8/layout/process3"/>
    <dgm:cxn modelId="{01356A44-D956-3144-B841-82428E72CE6D}" type="presParOf" srcId="{401D5C49-649E-E644-93BF-DEFA3E62DE17}" destId="{6DE2832A-E8B2-164E-BD08-4323F27891E3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9925252-16FC-F94C-810F-7CBA0F8FDA4A}" type="doc">
      <dgm:prSet loTypeId="urn:microsoft.com/office/officeart/2005/8/layout/process3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E0E8F7-9F4A-4243-B433-F73F784AF7A8}">
      <dgm:prSet phldrT="[Text]" custT="1"/>
      <dgm:spPr/>
      <dgm:t>
        <a:bodyPr/>
        <a:lstStyle/>
        <a:p>
          <a:r>
            <a:rPr lang="en-US" sz="1900" dirty="0" err="1"/>
            <a:t>Proksimala</a:t>
          </a:r>
          <a:r>
            <a:rPr lang="en-US" sz="1900" dirty="0"/>
            <a:t> </a:t>
          </a:r>
          <a:r>
            <a:rPr lang="en-US" sz="1900" dirty="0" err="1"/>
            <a:t>doğru</a:t>
          </a:r>
          <a:r>
            <a:rPr lang="en-US" sz="1900" dirty="0"/>
            <a:t> </a:t>
          </a:r>
          <a:r>
            <a:rPr lang="en-US" sz="1900" dirty="0" err="1"/>
            <a:t>inkişaf</a:t>
          </a:r>
          <a:endParaRPr lang="en-US" sz="1900" dirty="0"/>
        </a:p>
      </dgm:t>
    </dgm:pt>
    <dgm:pt modelId="{AABCC138-7AFB-A242-B8D8-2627693BECC2}" type="parTrans" cxnId="{EAF4A924-688C-894F-B1C4-0826016BB929}">
      <dgm:prSet/>
      <dgm:spPr/>
      <dgm:t>
        <a:bodyPr/>
        <a:lstStyle/>
        <a:p>
          <a:endParaRPr lang="en-US" sz="1900"/>
        </a:p>
      </dgm:t>
    </dgm:pt>
    <dgm:pt modelId="{A3C6448B-86BF-884E-832F-C85888AFBD01}" type="sibTrans" cxnId="{EAF4A924-688C-894F-B1C4-0826016BB929}">
      <dgm:prSet/>
      <dgm:spPr/>
      <dgm:t>
        <a:bodyPr/>
        <a:lstStyle/>
        <a:p>
          <a:endParaRPr lang="en-US" sz="1900"/>
        </a:p>
      </dgm:t>
    </dgm:pt>
    <dgm:pt modelId="{F62F5ABB-03EC-9549-9C62-BCED7BED88B7}">
      <dgm:prSet phldrT="[Text]" custT="1"/>
      <dgm:spPr/>
      <dgm:t>
        <a:bodyPr/>
        <a:lstStyle/>
        <a:p>
          <a:r>
            <a:rPr lang="en-US" sz="1900" dirty="0" err="1"/>
            <a:t>Trombemboliya</a:t>
          </a:r>
          <a:endParaRPr lang="en-US" sz="1900" dirty="0"/>
        </a:p>
      </dgm:t>
    </dgm:pt>
    <dgm:pt modelId="{E47D85CC-9076-A84E-818F-E449F211C312}" type="parTrans" cxnId="{69245372-3DC9-A840-B895-A3636A4D0B16}">
      <dgm:prSet/>
      <dgm:spPr/>
      <dgm:t>
        <a:bodyPr/>
        <a:lstStyle/>
        <a:p>
          <a:endParaRPr lang="en-US" sz="1900"/>
        </a:p>
      </dgm:t>
    </dgm:pt>
    <dgm:pt modelId="{B79109F1-5C88-0044-B78C-85A67744FC3A}" type="sibTrans" cxnId="{69245372-3DC9-A840-B895-A3636A4D0B16}">
      <dgm:prSet/>
      <dgm:spPr/>
      <dgm:t>
        <a:bodyPr/>
        <a:lstStyle/>
        <a:p>
          <a:endParaRPr lang="en-US" sz="1900"/>
        </a:p>
      </dgm:t>
    </dgm:pt>
    <dgm:pt modelId="{6E02397C-55CD-0948-A594-6FC3D1334254}">
      <dgm:prSet phldrT="[Text]" custT="1"/>
      <dgm:spPr/>
      <dgm:t>
        <a:bodyPr/>
        <a:lstStyle/>
        <a:p>
          <a:r>
            <a:rPr lang="en-US" sz="1900" dirty="0"/>
            <a:t>Venoz </a:t>
          </a:r>
          <a:r>
            <a:rPr lang="en-US" sz="1900" dirty="0" err="1"/>
            <a:t>qanqrena</a:t>
          </a:r>
          <a:endParaRPr lang="en-US" sz="1900" dirty="0"/>
        </a:p>
      </dgm:t>
    </dgm:pt>
    <dgm:pt modelId="{76623DAE-4D56-B742-A4C2-3A81E64C809D}" type="parTrans" cxnId="{F4684F18-78EC-0C48-8BFE-A51D46CDCFCB}">
      <dgm:prSet/>
      <dgm:spPr/>
      <dgm:t>
        <a:bodyPr/>
        <a:lstStyle/>
        <a:p>
          <a:endParaRPr lang="en-US" sz="1900"/>
        </a:p>
      </dgm:t>
    </dgm:pt>
    <dgm:pt modelId="{4D98CEC8-E481-9A48-A8C1-131F0366E941}" type="sibTrans" cxnId="{F4684F18-78EC-0C48-8BFE-A51D46CDCFCB}">
      <dgm:prSet/>
      <dgm:spPr/>
      <dgm:t>
        <a:bodyPr/>
        <a:lstStyle/>
        <a:p>
          <a:endParaRPr lang="en-US" sz="1900"/>
        </a:p>
      </dgm:t>
    </dgm:pt>
    <dgm:pt modelId="{744ECC42-E397-2640-A5D6-05566A76295D}" type="pres">
      <dgm:prSet presAssocID="{19925252-16FC-F94C-810F-7CBA0F8FDA4A}" presName="linearFlow" presStyleCnt="0">
        <dgm:presLayoutVars>
          <dgm:dir/>
          <dgm:animLvl val="lvl"/>
          <dgm:resizeHandles val="exact"/>
        </dgm:presLayoutVars>
      </dgm:prSet>
      <dgm:spPr/>
    </dgm:pt>
    <dgm:pt modelId="{401D5C49-649E-E644-93BF-DEFA3E62DE17}" type="pres">
      <dgm:prSet presAssocID="{F1E0E8F7-9F4A-4243-B433-F73F784AF7A8}" presName="composite" presStyleCnt="0"/>
      <dgm:spPr/>
    </dgm:pt>
    <dgm:pt modelId="{8B1EBC20-FBA8-1A46-A2C0-8D7AD9486F4D}" type="pres">
      <dgm:prSet presAssocID="{F1E0E8F7-9F4A-4243-B433-F73F784AF7A8}" presName="parTx" presStyleLbl="node1" presStyleIdx="0" presStyleCnt="1">
        <dgm:presLayoutVars>
          <dgm:chMax val="0"/>
          <dgm:chPref val="0"/>
          <dgm:bulletEnabled val="1"/>
        </dgm:presLayoutVars>
      </dgm:prSet>
      <dgm:spPr/>
    </dgm:pt>
    <dgm:pt modelId="{EB55FF32-D748-C645-9DFF-B7A14447EDD1}" type="pres">
      <dgm:prSet presAssocID="{F1E0E8F7-9F4A-4243-B433-F73F784AF7A8}" presName="parSh" presStyleLbl="node1" presStyleIdx="0" presStyleCnt="1"/>
      <dgm:spPr/>
    </dgm:pt>
    <dgm:pt modelId="{6DE2832A-E8B2-164E-BD08-4323F27891E3}" type="pres">
      <dgm:prSet presAssocID="{F1E0E8F7-9F4A-4243-B433-F73F784AF7A8}" presName="desTx" presStyleLbl="fgAcc1" presStyleIdx="0" presStyleCnt="1">
        <dgm:presLayoutVars>
          <dgm:bulletEnabled val="1"/>
        </dgm:presLayoutVars>
      </dgm:prSet>
      <dgm:spPr/>
    </dgm:pt>
  </dgm:ptLst>
  <dgm:cxnLst>
    <dgm:cxn modelId="{F4684F18-78EC-0C48-8BFE-A51D46CDCFCB}" srcId="{F1E0E8F7-9F4A-4243-B433-F73F784AF7A8}" destId="{6E02397C-55CD-0948-A594-6FC3D1334254}" srcOrd="1" destOrd="0" parTransId="{76623DAE-4D56-B742-A4C2-3A81E64C809D}" sibTransId="{4D98CEC8-E481-9A48-A8C1-131F0366E941}"/>
    <dgm:cxn modelId="{EAF4A924-688C-894F-B1C4-0826016BB929}" srcId="{19925252-16FC-F94C-810F-7CBA0F8FDA4A}" destId="{F1E0E8F7-9F4A-4243-B433-F73F784AF7A8}" srcOrd="0" destOrd="0" parTransId="{AABCC138-7AFB-A242-B8D8-2627693BECC2}" sibTransId="{A3C6448B-86BF-884E-832F-C85888AFBD01}"/>
    <dgm:cxn modelId="{7FDA412E-C15F-3246-808C-21ABA1BA5493}" type="presOf" srcId="{F62F5ABB-03EC-9549-9C62-BCED7BED88B7}" destId="{6DE2832A-E8B2-164E-BD08-4323F27891E3}" srcOrd="0" destOrd="0" presId="urn:microsoft.com/office/officeart/2005/8/layout/process3"/>
    <dgm:cxn modelId="{69245372-3DC9-A840-B895-A3636A4D0B16}" srcId="{F1E0E8F7-9F4A-4243-B433-F73F784AF7A8}" destId="{F62F5ABB-03EC-9549-9C62-BCED7BED88B7}" srcOrd="0" destOrd="0" parTransId="{E47D85CC-9076-A84E-818F-E449F211C312}" sibTransId="{B79109F1-5C88-0044-B78C-85A67744FC3A}"/>
    <dgm:cxn modelId="{C4B1417D-45FE-E743-AC59-8A9BBCE96780}" type="presOf" srcId="{F1E0E8F7-9F4A-4243-B433-F73F784AF7A8}" destId="{EB55FF32-D748-C645-9DFF-B7A14447EDD1}" srcOrd="1" destOrd="0" presId="urn:microsoft.com/office/officeart/2005/8/layout/process3"/>
    <dgm:cxn modelId="{A77FC181-4C9A-EB49-A1D4-D9B35F46F37D}" type="presOf" srcId="{19925252-16FC-F94C-810F-7CBA0F8FDA4A}" destId="{744ECC42-E397-2640-A5D6-05566A76295D}" srcOrd="0" destOrd="0" presId="urn:microsoft.com/office/officeart/2005/8/layout/process3"/>
    <dgm:cxn modelId="{9130B68F-6DF6-0143-96E2-E83B75D1C8DD}" type="presOf" srcId="{F1E0E8F7-9F4A-4243-B433-F73F784AF7A8}" destId="{8B1EBC20-FBA8-1A46-A2C0-8D7AD9486F4D}" srcOrd="0" destOrd="0" presId="urn:microsoft.com/office/officeart/2005/8/layout/process3"/>
    <dgm:cxn modelId="{D03558A7-7A17-D141-9749-33FDCDE547DF}" type="presOf" srcId="{6E02397C-55CD-0948-A594-6FC3D1334254}" destId="{6DE2832A-E8B2-164E-BD08-4323F27891E3}" srcOrd="0" destOrd="1" presId="urn:microsoft.com/office/officeart/2005/8/layout/process3"/>
    <dgm:cxn modelId="{53E976C1-67D2-0849-8A13-3EFBA2B12629}" type="presParOf" srcId="{744ECC42-E397-2640-A5D6-05566A76295D}" destId="{401D5C49-649E-E644-93BF-DEFA3E62DE17}" srcOrd="0" destOrd="0" presId="urn:microsoft.com/office/officeart/2005/8/layout/process3"/>
    <dgm:cxn modelId="{C0D5474C-1242-4444-86B1-8BF58363C4E2}" type="presParOf" srcId="{401D5C49-649E-E644-93BF-DEFA3E62DE17}" destId="{8B1EBC20-FBA8-1A46-A2C0-8D7AD9486F4D}" srcOrd="0" destOrd="0" presId="urn:microsoft.com/office/officeart/2005/8/layout/process3"/>
    <dgm:cxn modelId="{38397129-EBB5-2F4E-B003-E9D348BBD8A8}" type="presParOf" srcId="{401D5C49-649E-E644-93BF-DEFA3E62DE17}" destId="{EB55FF32-D748-C645-9DFF-B7A14447EDD1}" srcOrd="1" destOrd="0" presId="urn:microsoft.com/office/officeart/2005/8/layout/process3"/>
    <dgm:cxn modelId="{01356A44-D956-3144-B841-82428E72CE6D}" type="presParOf" srcId="{401D5C49-649E-E644-93BF-DEFA3E62DE17}" destId="{6DE2832A-E8B2-164E-BD08-4323F27891E3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9925252-16FC-F94C-810F-7CBA0F8FDA4A}" type="doc">
      <dgm:prSet loTypeId="urn:microsoft.com/office/officeart/2005/8/layout/process3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E0E8F7-9F4A-4243-B433-F73F784AF7A8}">
      <dgm:prSet phldrT="[Text]" custT="1"/>
      <dgm:spPr/>
      <dgm:t>
        <a:bodyPr/>
        <a:lstStyle/>
        <a:p>
          <a:r>
            <a:rPr lang="en-US" sz="1900" dirty="0" err="1"/>
            <a:t>Kavernoz</a:t>
          </a:r>
          <a:r>
            <a:rPr lang="en-US" sz="1900" dirty="0"/>
            <a:t> </a:t>
          </a:r>
          <a:r>
            <a:rPr lang="en-US" sz="1900" dirty="0" err="1"/>
            <a:t>transformasiya</a:t>
          </a:r>
          <a:endParaRPr lang="en-US" sz="1900" dirty="0"/>
        </a:p>
      </dgm:t>
    </dgm:pt>
    <dgm:pt modelId="{AABCC138-7AFB-A242-B8D8-2627693BECC2}" type="parTrans" cxnId="{EAF4A924-688C-894F-B1C4-0826016BB929}">
      <dgm:prSet/>
      <dgm:spPr/>
      <dgm:t>
        <a:bodyPr/>
        <a:lstStyle/>
        <a:p>
          <a:endParaRPr lang="en-US" sz="1900"/>
        </a:p>
      </dgm:t>
    </dgm:pt>
    <dgm:pt modelId="{A3C6448B-86BF-884E-832F-C85888AFBD01}" type="sibTrans" cxnId="{EAF4A924-688C-894F-B1C4-0826016BB929}">
      <dgm:prSet/>
      <dgm:spPr/>
      <dgm:t>
        <a:bodyPr/>
        <a:lstStyle/>
        <a:p>
          <a:endParaRPr lang="en-US" sz="1900"/>
        </a:p>
      </dgm:t>
    </dgm:pt>
    <dgm:pt modelId="{F62F5ABB-03EC-9549-9C62-BCED7BED88B7}">
      <dgm:prSet phldrT="[Text]" custT="1"/>
      <dgm:spPr/>
      <dgm:t>
        <a:bodyPr/>
        <a:lstStyle/>
        <a:p>
          <a:r>
            <a:rPr lang="en-US" sz="1900" dirty="0" err="1"/>
            <a:t>Qapaq</a:t>
          </a:r>
          <a:r>
            <a:rPr lang="en-US" sz="1900" dirty="0"/>
            <a:t> </a:t>
          </a:r>
          <a:r>
            <a:rPr lang="en-US" sz="1900" dirty="0" err="1"/>
            <a:t>aparatının</a:t>
          </a:r>
          <a:r>
            <a:rPr lang="en-US" sz="1900" dirty="0"/>
            <a:t> </a:t>
          </a:r>
          <a:r>
            <a:rPr lang="en-US" sz="1900" dirty="0" err="1"/>
            <a:t>zədələnməsi</a:t>
          </a:r>
          <a:endParaRPr lang="en-US" sz="1900" dirty="0"/>
        </a:p>
      </dgm:t>
    </dgm:pt>
    <dgm:pt modelId="{E47D85CC-9076-A84E-818F-E449F211C312}" type="parTrans" cxnId="{69245372-3DC9-A840-B895-A3636A4D0B16}">
      <dgm:prSet/>
      <dgm:spPr/>
      <dgm:t>
        <a:bodyPr/>
        <a:lstStyle/>
        <a:p>
          <a:endParaRPr lang="en-US" sz="1900"/>
        </a:p>
      </dgm:t>
    </dgm:pt>
    <dgm:pt modelId="{B79109F1-5C88-0044-B78C-85A67744FC3A}" type="sibTrans" cxnId="{69245372-3DC9-A840-B895-A3636A4D0B16}">
      <dgm:prSet/>
      <dgm:spPr/>
      <dgm:t>
        <a:bodyPr/>
        <a:lstStyle/>
        <a:p>
          <a:endParaRPr lang="en-US" sz="1900"/>
        </a:p>
      </dgm:t>
    </dgm:pt>
    <dgm:pt modelId="{6E02397C-55CD-0948-A594-6FC3D1334254}">
      <dgm:prSet phldrT="[Text]" custT="1"/>
      <dgm:spPr/>
      <dgm:t>
        <a:bodyPr/>
        <a:lstStyle/>
        <a:p>
          <a:r>
            <a:rPr lang="en-US" sz="1900" dirty="0" err="1"/>
            <a:t>Təkrari</a:t>
          </a:r>
          <a:r>
            <a:rPr lang="en-US" sz="1900" dirty="0"/>
            <a:t> </a:t>
          </a:r>
          <a:r>
            <a:rPr lang="en-US" sz="1900" dirty="0" err="1"/>
            <a:t>tromboz</a:t>
          </a:r>
          <a:endParaRPr lang="en-US" sz="1900" dirty="0"/>
        </a:p>
      </dgm:t>
    </dgm:pt>
    <dgm:pt modelId="{76623DAE-4D56-B742-A4C2-3A81E64C809D}" type="parTrans" cxnId="{F4684F18-78EC-0C48-8BFE-A51D46CDCFCB}">
      <dgm:prSet/>
      <dgm:spPr/>
      <dgm:t>
        <a:bodyPr/>
        <a:lstStyle/>
        <a:p>
          <a:endParaRPr lang="en-US" sz="1900"/>
        </a:p>
      </dgm:t>
    </dgm:pt>
    <dgm:pt modelId="{4D98CEC8-E481-9A48-A8C1-131F0366E941}" type="sibTrans" cxnId="{F4684F18-78EC-0C48-8BFE-A51D46CDCFCB}">
      <dgm:prSet/>
      <dgm:spPr/>
      <dgm:t>
        <a:bodyPr/>
        <a:lstStyle/>
        <a:p>
          <a:endParaRPr lang="en-US" sz="1900"/>
        </a:p>
      </dgm:t>
    </dgm:pt>
    <dgm:pt modelId="{B9D0B010-2015-DA46-86DE-AF2C81C9C20E}">
      <dgm:prSet phldrT="[Text]" custT="1"/>
      <dgm:spPr/>
      <dgm:t>
        <a:bodyPr/>
        <a:lstStyle/>
        <a:p>
          <a:r>
            <a:rPr lang="en-US" sz="1900" dirty="0"/>
            <a:t>Xroniki venoz </a:t>
          </a:r>
          <a:r>
            <a:rPr lang="en-US" sz="1900" dirty="0" err="1"/>
            <a:t>yetməzlik</a:t>
          </a:r>
          <a:endParaRPr lang="en-US" sz="1900" dirty="0"/>
        </a:p>
      </dgm:t>
    </dgm:pt>
    <dgm:pt modelId="{955A84D1-B887-A64A-85CE-D27CACB98C7D}" type="parTrans" cxnId="{FE534B7C-63FA-E94E-96B4-CCA506CD904A}">
      <dgm:prSet/>
      <dgm:spPr/>
      <dgm:t>
        <a:bodyPr/>
        <a:lstStyle/>
        <a:p>
          <a:endParaRPr lang="en-US"/>
        </a:p>
      </dgm:t>
    </dgm:pt>
    <dgm:pt modelId="{55E37768-620D-EB49-9976-32AF22173208}" type="sibTrans" cxnId="{FE534B7C-63FA-E94E-96B4-CCA506CD904A}">
      <dgm:prSet/>
      <dgm:spPr/>
      <dgm:t>
        <a:bodyPr/>
        <a:lstStyle/>
        <a:p>
          <a:endParaRPr lang="en-US"/>
        </a:p>
      </dgm:t>
    </dgm:pt>
    <dgm:pt modelId="{744ECC42-E397-2640-A5D6-05566A76295D}" type="pres">
      <dgm:prSet presAssocID="{19925252-16FC-F94C-810F-7CBA0F8FDA4A}" presName="linearFlow" presStyleCnt="0">
        <dgm:presLayoutVars>
          <dgm:dir/>
          <dgm:animLvl val="lvl"/>
          <dgm:resizeHandles val="exact"/>
        </dgm:presLayoutVars>
      </dgm:prSet>
      <dgm:spPr/>
    </dgm:pt>
    <dgm:pt modelId="{401D5C49-649E-E644-93BF-DEFA3E62DE17}" type="pres">
      <dgm:prSet presAssocID="{F1E0E8F7-9F4A-4243-B433-F73F784AF7A8}" presName="composite" presStyleCnt="0"/>
      <dgm:spPr/>
    </dgm:pt>
    <dgm:pt modelId="{8B1EBC20-FBA8-1A46-A2C0-8D7AD9486F4D}" type="pres">
      <dgm:prSet presAssocID="{F1E0E8F7-9F4A-4243-B433-F73F784AF7A8}" presName="parTx" presStyleLbl="node1" presStyleIdx="0" presStyleCnt="1">
        <dgm:presLayoutVars>
          <dgm:chMax val="0"/>
          <dgm:chPref val="0"/>
          <dgm:bulletEnabled val="1"/>
        </dgm:presLayoutVars>
      </dgm:prSet>
      <dgm:spPr/>
    </dgm:pt>
    <dgm:pt modelId="{EB55FF32-D748-C645-9DFF-B7A14447EDD1}" type="pres">
      <dgm:prSet presAssocID="{F1E0E8F7-9F4A-4243-B433-F73F784AF7A8}" presName="parSh" presStyleLbl="node1" presStyleIdx="0" presStyleCnt="1"/>
      <dgm:spPr/>
    </dgm:pt>
    <dgm:pt modelId="{6DE2832A-E8B2-164E-BD08-4323F27891E3}" type="pres">
      <dgm:prSet presAssocID="{F1E0E8F7-9F4A-4243-B433-F73F784AF7A8}" presName="desTx" presStyleLbl="fgAcc1" presStyleIdx="0" presStyleCnt="1">
        <dgm:presLayoutVars>
          <dgm:bulletEnabled val="1"/>
        </dgm:presLayoutVars>
      </dgm:prSet>
      <dgm:spPr/>
    </dgm:pt>
  </dgm:ptLst>
  <dgm:cxnLst>
    <dgm:cxn modelId="{F4684F18-78EC-0C48-8BFE-A51D46CDCFCB}" srcId="{F1E0E8F7-9F4A-4243-B433-F73F784AF7A8}" destId="{6E02397C-55CD-0948-A594-6FC3D1334254}" srcOrd="1" destOrd="0" parTransId="{76623DAE-4D56-B742-A4C2-3A81E64C809D}" sibTransId="{4D98CEC8-E481-9A48-A8C1-131F0366E941}"/>
    <dgm:cxn modelId="{EAF4A924-688C-894F-B1C4-0826016BB929}" srcId="{19925252-16FC-F94C-810F-7CBA0F8FDA4A}" destId="{F1E0E8F7-9F4A-4243-B433-F73F784AF7A8}" srcOrd="0" destOrd="0" parTransId="{AABCC138-7AFB-A242-B8D8-2627693BECC2}" sibTransId="{A3C6448B-86BF-884E-832F-C85888AFBD01}"/>
    <dgm:cxn modelId="{7FDA412E-C15F-3246-808C-21ABA1BA5493}" type="presOf" srcId="{F62F5ABB-03EC-9549-9C62-BCED7BED88B7}" destId="{6DE2832A-E8B2-164E-BD08-4323F27891E3}" srcOrd="0" destOrd="0" presId="urn:microsoft.com/office/officeart/2005/8/layout/process3"/>
    <dgm:cxn modelId="{69245372-3DC9-A840-B895-A3636A4D0B16}" srcId="{F1E0E8F7-9F4A-4243-B433-F73F784AF7A8}" destId="{F62F5ABB-03EC-9549-9C62-BCED7BED88B7}" srcOrd="0" destOrd="0" parTransId="{E47D85CC-9076-A84E-818F-E449F211C312}" sibTransId="{B79109F1-5C88-0044-B78C-85A67744FC3A}"/>
    <dgm:cxn modelId="{FE534B7C-63FA-E94E-96B4-CCA506CD904A}" srcId="{F1E0E8F7-9F4A-4243-B433-F73F784AF7A8}" destId="{B9D0B010-2015-DA46-86DE-AF2C81C9C20E}" srcOrd="2" destOrd="0" parTransId="{955A84D1-B887-A64A-85CE-D27CACB98C7D}" sibTransId="{55E37768-620D-EB49-9976-32AF22173208}"/>
    <dgm:cxn modelId="{C4B1417D-45FE-E743-AC59-8A9BBCE96780}" type="presOf" srcId="{F1E0E8F7-9F4A-4243-B433-F73F784AF7A8}" destId="{EB55FF32-D748-C645-9DFF-B7A14447EDD1}" srcOrd="1" destOrd="0" presId="urn:microsoft.com/office/officeart/2005/8/layout/process3"/>
    <dgm:cxn modelId="{A77FC181-4C9A-EB49-A1D4-D9B35F46F37D}" type="presOf" srcId="{19925252-16FC-F94C-810F-7CBA0F8FDA4A}" destId="{744ECC42-E397-2640-A5D6-05566A76295D}" srcOrd="0" destOrd="0" presId="urn:microsoft.com/office/officeart/2005/8/layout/process3"/>
    <dgm:cxn modelId="{9130B68F-6DF6-0143-96E2-E83B75D1C8DD}" type="presOf" srcId="{F1E0E8F7-9F4A-4243-B433-F73F784AF7A8}" destId="{8B1EBC20-FBA8-1A46-A2C0-8D7AD9486F4D}" srcOrd="0" destOrd="0" presId="urn:microsoft.com/office/officeart/2005/8/layout/process3"/>
    <dgm:cxn modelId="{D03558A7-7A17-D141-9749-33FDCDE547DF}" type="presOf" srcId="{6E02397C-55CD-0948-A594-6FC3D1334254}" destId="{6DE2832A-E8B2-164E-BD08-4323F27891E3}" srcOrd="0" destOrd="1" presId="urn:microsoft.com/office/officeart/2005/8/layout/process3"/>
    <dgm:cxn modelId="{B3D467F8-09EF-4742-9610-40EEB8E3E440}" type="presOf" srcId="{B9D0B010-2015-DA46-86DE-AF2C81C9C20E}" destId="{6DE2832A-E8B2-164E-BD08-4323F27891E3}" srcOrd="0" destOrd="2" presId="urn:microsoft.com/office/officeart/2005/8/layout/process3"/>
    <dgm:cxn modelId="{53E976C1-67D2-0849-8A13-3EFBA2B12629}" type="presParOf" srcId="{744ECC42-E397-2640-A5D6-05566A76295D}" destId="{401D5C49-649E-E644-93BF-DEFA3E62DE17}" srcOrd="0" destOrd="0" presId="urn:microsoft.com/office/officeart/2005/8/layout/process3"/>
    <dgm:cxn modelId="{C0D5474C-1242-4444-86B1-8BF58363C4E2}" type="presParOf" srcId="{401D5C49-649E-E644-93BF-DEFA3E62DE17}" destId="{8B1EBC20-FBA8-1A46-A2C0-8D7AD9486F4D}" srcOrd="0" destOrd="0" presId="urn:microsoft.com/office/officeart/2005/8/layout/process3"/>
    <dgm:cxn modelId="{38397129-EBB5-2F4E-B003-E9D348BBD8A8}" type="presParOf" srcId="{401D5C49-649E-E644-93BF-DEFA3E62DE17}" destId="{EB55FF32-D748-C645-9DFF-B7A14447EDD1}" srcOrd="1" destOrd="0" presId="urn:microsoft.com/office/officeart/2005/8/layout/process3"/>
    <dgm:cxn modelId="{01356A44-D956-3144-B841-82428E72CE6D}" type="presParOf" srcId="{401D5C49-649E-E644-93BF-DEFA3E62DE17}" destId="{6DE2832A-E8B2-164E-BD08-4323F27891E3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BAC9197-22BC-2E4E-9B31-C8823D9B30FA}" type="doc">
      <dgm:prSet loTypeId="urn:microsoft.com/office/officeart/2005/8/layout/vList3" loCatId="" qsTypeId="urn:microsoft.com/office/officeart/2005/8/quickstyle/simple1" qsCatId="simple" csTypeId="urn:microsoft.com/office/officeart/2005/8/colors/accent1_2" csCatId="accent1" phldr="1"/>
      <dgm:spPr/>
    </dgm:pt>
    <dgm:pt modelId="{169252A9-82FF-F244-B3F6-66905C5E9ECD}">
      <dgm:prSet phldrT="[Text]"/>
      <dgm:spPr/>
      <dgm:t>
        <a:bodyPr/>
        <a:lstStyle/>
        <a:p>
          <a:r>
            <a:rPr lang="en-US" dirty="0"/>
            <a:t>Ağciyər </a:t>
          </a:r>
          <a:r>
            <a:rPr lang="en-US" dirty="0" err="1"/>
            <a:t>trombemboliyası</a:t>
          </a:r>
          <a:endParaRPr lang="en-US" dirty="0"/>
        </a:p>
      </dgm:t>
    </dgm:pt>
    <dgm:pt modelId="{ADFC17DD-2912-BD4A-89A0-24EB2D4D61A9}" type="parTrans" cxnId="{BB5D8986-4DCD-1744-97DC-2579DEE68BB0}">
      <dgm:prSet/>
      <dgm:spPr/>
      <dgm:t>
        <a:bodyPr/>
        <a:lstStyle/>
        <a:p>
          <a:endParaRPr lang="en-US"/>
        </a:p>
      </dgm:t>
    </dgm:pt>
    <dgm:pt modelId="{4A8966A1-C418-9242-9D73-1381BA520DC1}" type="sibTrans" cxnId="{BB5D8986-4DCD-1744-97DC-2579DEE68BB0}">
      <dgm:prSet/>
      <dgm:spPr/>
      <dgm:t>
        <a:bodyPr/>
        <a:lstStyle/>
        <a:p>
          <a:endParaRPr lang="en-US"/>
        </a:p>
      </dgm:t>
    </dgm:pt>
    <dgm:pt modelId="{A32E0B04-A57B-224B-B10E-CFED75AE693C}">
      <dgm:prSet phldrT="[Text]"/>
      <dgm:spPr/>
      <dgm:t>
        <a:bodyPr/>
        <a:lstStyle/>
        <a:p>
          <a:r>
            <a:rPr lang="en-US" dirty="0" err="1"/>
            <a:t>Göy</a:t>
          </a:r>
          <a:r>
            <a:rPr lang="en-US" dirty="0"/>
            <a:t> və </a:t>
          </a:r>
          <a:r>
            <a:rPr lang="en-US" dirty="0" err="1"/>
            <a:t>ağ</a:t>
          </a:r>
          <a:r>
            <a:rPr lang="en-US" dirty="0"/>
            <a:t> </a:t>
          </a:r>
          <a:r>
            <a:rPr lang="en-US" dirty="0" err="1"/>
            <a:t>fleqmaziya</a:t>
          </a:r>
          <a:endParaRPr lang="en-US" dirty="0"/>
        </a:p>
      </dgm:t>
    </dgm:pt>
    <dgm:pt modelId="{4B53BEB7-78F6-0347-936A-096A61394BDA}" type="parTrans" cxnId="{03CB4487-B541-8B45-8F9A-AA380C29B1A3}">
      <dgm:prSet/>
      <dgm:spPr/>
      <dgm:t>
        <a:bodyPr/>
        <a:lstStyle/>
        <a:p>
          <a:endParaRPr lang="en-US"/>
        </a:p>
      </dgm:t>
    </dgm:pt>
    <dgm:pt modelId="{0845A828-C3A2-2F41-BBD3-7D17FDE7C10F}" type="sibTrans" cxnId="{03CB4487-B541-8B45-8F9A-AA380C29B1A3}">
      <dgm:prSet/>
      <dgm:spPr/>
      <dgm:t>
        <a:bodyPr/>
        <a:lstStyle/>
        <a:p>
          <a:endParaRPr lang="en-US"/>
        </a:p>
      </dgm:t>
    </dgm:pt>
    <dgm:pt modelId="{EA44389B-3A8A-684C-B6BA-6758CC107423}">
      <dgm:prSet phldrT="[Text]"/>
      <dgm:spPr/>
      <dgm:t>
        <a:bodyPr/>
        <a:lstStyle/>
        <a:p>
          <a:r>
            <a:rPr lang="en-US" dirty="0" err="1"/>
            <a:t>Yuxarı</a:t>
          </a:r>
          <a:r>
            <a:rPr lang="en-US" dirty="0"/>
            <a:t> </a:t>
          </a:r>
          <a:r>
            <a:rPr lang="en-US" dirty="0" err="1"/>
            <a:t>boş</a:t>
          </a:r>
          <a:r>
            <a:rPr lang="en-US" dirty="0"/>
            <a:t> vena sindromu</a:t>
          </a:r>
        </a:p>
      </dgm:t>
    </dgm:pt>
    <dgm:pt modelId="{EEBD2C78-BEF8-CE4B-A72C-1C1D3C3146F7}" type="parTrans" cxnId="{547A0DFC-588C-1245-BA56-882981C7EB9E}">
      <dgm:prSet/>
      <dgm:spPr/>
      <dgm:t>
        <a:bodyPr/>
        <a:lstStyle/>
        <a:p>
          <a:endParaRPr lang="en-US"/>
        </a:p>
      </dgm:t>
    </dgm:pt>
    <dgm:pt modelId="{680CB554-2F38-C845-BE4C-B49884A82549}" type="sibTrans" cxnId="{547A0DFC-588C-1245-BA56-882981C7EB9E}">
      <dgm:prSet/>
      <dgm:spPr/>
      <dgm:t>
        <a:bodyPr/>
        <a:lstStyle/>
        <a:p>
          <a:endParaRPr lang="en-US"/>
        </a:p>
      </dgm:t>
    </dgm:pt>
    <dgm:pt modelId="{CF2EB0B7-A937-084E-85EF-65DA3449B124}">
      <dgm:prSet phldrT="[Text]"/>
      <dgm:spPr/>
      <dgm:t>
        <a:bodyPr/>
        <a:lstStyle/>
        <a:p>
          <a:r>
            <a:rPr lang="en-US" dirty="0"/>
            <a:t>İnsult</a:t>
          </a:r>
        </a:p>
      </dgm:t>
    </dgm:pt>
    <dgm:pt modelId="{CA4F8ACD-1204-B44A-98AC-7AA154B43543}" type="parTrans" cxnId="{8E8593E3-C762-7B44-BC35-E07937F0AC6A}">
      <dgm:prSet/>
      <dgm:spPr/>
      <dgm:t>
        <a:bodyPr/>
        <a:lstStyle/>
        <a:p>
          <a:endParaRPr lang="en-US"/>
        </a:p>
      </dgm:t>
    </dgm:pt>
    <dgm:pt modelId="{BF30DE71-42E2-0B44-914A-CBF00E5FCFD0}" type="sibTrans" cxnId="{8E8593E3-C762-7B44-BC35-E07937F0AC6A}">
      <dgm:prSet/>
      <dgm:spPr/>
      <dgm:t>
        <a:bodyPr/>
        <a:lstStyle/>
        <a:p>
          <a:endParaRPr lang="en-US"/>
        </a:p>
      </dgm:t>
    </dgm:pt>
    <dgm:pt modelId="{F87522D4-221F-1749-821E-A7D20DEBAFF1}">
      <dgm:prSet phldrT="[Text]"/>
      <dgm:spPr/>
      <dgm:t>
        <a:bodyPr/>
        <a:lstStyle/>
        <a:p>
          <a:r>
            <a:rPr lang="en-US" dirty="0"/>
            <a:t>Xroniki venoz </a:t>
          </a:r>
          <a:r>
            <a:rPr lang="en-US" dirty="0" err="1"/>
            <a:t>catışmazlıq</a:t>
          </a:r>
          <a:endParaRPr lang="en-US" dirty="0"/>
        </a:p>
      </dgm:t>
    </dgm:pt>
    <dgm:pt modelId="{E73EC7BC-7488-C84C-BF0C-4C63A6B1AF8F}" type="parTrans" cxnId="{D713689E-2EBC-444B-81B6-A6B9089A8730}">
      <dgm:prSet/>
      <dgm:spPr/>
      <dgm:t>
        <a:bodyPr/>
        <a:lstStyle/>
        <a:p>
          <a:endParaRPr lang="en-US"/>
        </a:p>
      </dgm:t>
    </dgm:pt>
    <dgm:pt modelId="{BF2A6F9F-EDD5-784A-9F46-875D1F230D37}" type="sibTrans" cxnId="{D713689E-2EBC-444B-81B6-A6B9089A8730}">
      <dgm:prSet/>
      <dgm:spPr/>
      <dgm:t>
        <a:bodyPr/>
        <a:lstStyle/>
        <a:p>
          <a:endParaRPr lang="en-US"/>
        </a:p>
      </dgm:t>
    </dgm:pt>
    <dgm:pt modelId="{2DBDE849-6ACE-AC4B-A2F2-D000EDF1A86E}">
      <dgm:prSet phldrT="[Text]"/>
      <dgm:spPr/>
      <dgm:t>
        <a:bodyPr/>
        <a:lstStyle/>
        <a:p>
          <a:r>
            <a:rPr lang="en-US" dirty="0"/>
            <a:t>İkincili infeksiya</a:t>
          </a:r>
        </a:p>
      </dgm:t>
    </dgm:pt>
    <dgm:pt modelId="{257299D5-B22D-E747-8DD7-0AFEC0895FCD}" type="parTrans" cxnId="{7908B7DB-7053-5A47-8634-41283095A51A}">
      <dgm:prSet/>
      <dgm:spPr/>
      <dgm:t>
        <a:bodyPr/>
        <a:lstStyle/>
        <a:p>
          <a:endParaRPr lang="en-US"/>
        </a:p>
      </dgm:t>
    </dgm:pt>
    <dgm:pt modelId="{FF3E4620-0F1D-E04B-84CE-47D0C063E1F7}" type="sibTrans" cxnId="{7908B7DB-7053-5A47-8634-41283095A51A}">
      <dgm:prSet/>
      <dgm:spPr/>
      <dgm:t>
        <a:bodyPr/>
        <a:lstStyle/>
        <a:p>
          <a:endParaRPr lang="en-US"/>
        </a:p>
      </dgm:t>
    </dgm:pt>
    <dgm:pt modelId="{2C70CFED-2140-BF4C-9F4C-5F673365791C}" type="pres">
      <dgm:prSet presAssocID="{0BAC9197-22BC-2E4E-9B31-C8823D9B30FA}" presName="linearFlow" presStyleCnt="0">
        <dgm:presLayoutVars>
          <dgm:dir/>
          <dgm:resizeHandles val="exact"/>
        </dgm:presLayoutVars>
      </dgm:prSet>
      <dgm:spPr/>
    </dgm:pt>
    <dgm:pt modelId="{D2939CCE-59E6-9343-BEF1-A8040E15B1FF}" type="pres">
      <dgm:prSet presAssocID="{169252A9-82FF-F244-B3F6-66905C5E9ECD}" presName="composite" presStyleCnt="0"/>
      <dgm:spPr/>
    </dgm:pt>
    <dgm:pt modelId="{11B5B904-3834-A341-8456-C8382D483F27}" type="pres">
      <dgm:prSet presAssocID="{169252A9-82FF-F244-B3F6-66905C5E9ECD}" presName="imgShp" presStyleLbl="fgImgPlac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</dgm:pt>
    <dgm:pt modelId="{F97BAB96-E531-9E42-9EFF-53E9EB0212BA}" type="pres">
      <dgm:prSet presAssocID="{169252A9-82FF-F244-B3F6-66905C5E9ECD}" presName="txShp" presStyleLbl="node1" presStyleIdx="0" presStyleCnt="6">
        <dgm:presLayoutVars>
          <dgm:bulletEnabled val="1"/>
        </dgm:presLayoutVars>
      </dgm:prSet>
      <dgm:spPr/>
    </dgm:pt>
    <dgm:pt modelId="{408485E6-2C77-5D4C-A548-29650359D038}" type="pres">
      <dgm:prSet presAssocID="{4A8966A1-C418-9242-9D73-1381BA520DC1}" presName="spacing" presStyleCnt="0"/>
      <dgm:spPr/>
    </dgm:pt>
    <dgm:pt modelId="{9D44E33A-4074-FC4C-8912-C036AF11BAEE}" type="pres">
      <dgm:prSet presAssocID="{A32E0B04-A57B-224B-B10E-CFED75AE693C}" presName="composite" presStyleCnt="0"/>
      <dgm:spPr/>
    </dgm:pt>
    <dgm:pt modelId="{AAD3F281-66CA-4347-AA2B-06621EA75115}" type="pres">
      <dgm:prSet presAssocID="{A32E0B04-A57B-224B-B10E-CFED75AE693C}" presName="imgShp" presStyleLbl="fgImgPlace1" presStyleIdx="1" presStyleCnt="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</dgm:pt>
    <dgm:pt modelId="{3ABC3098-56C1-CD47-8104-C8F3BFE18894}" type="pres">
      <dgm:prSet presAssocID="{A32E0B04-A57B-224B-B10E-CFED75AE693C}" presName="txShp" presStyleLbl="node1" presStyleIdx="1" presStyleCnt="6">
        <dgm:presLayoutVars>
          <dgm:bulletEnabled val="1"/>
        </dgm:presLayoutVars>
      </dgm:prSet>
      <dgm:spPr/>
    </dgm:pt>
    <dgm:pt modelId="{240945BE-CED5-D549-8AFD-27C49C374F42}" type="pres">
      <dgm:prSet presAssocID="{0845A828-C3A2-2F41-BBD3-7D17FDE7C10F}" presName="spacing" presStyleCnt="0"/>
      <dgm:spPr/>
    </dgm:pt>
    <dgm:pt modelId="{BF4BB620-488E-B24E-ACAC-4D986FEBCB97}" type="pres">
      <dgm:prSet presAssocID="{EA44389B-3A8A-684C-B6BA-6758CC107423}" presName="composite" presStyleCnt="0"/>
      <dgm:spPr/>
    </dgm:pt>
    <dgm:pt modelId="{3F2A58E8-822D-BB43-8467-EA1C13B2449E}" type="pres">
      <dgm:prSet presAssocID="{EA44389B-3A8A-684C-B6BA-6758CC107423}" presName="imgShp" presStyleLbl="fgImgPlace1" presStyleIdx="2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B898F2C9-B848-0341-8A38-257B864E135A}" type="pres">
      <dgm:prSet presAssocID="{EA44389B-3A8A-684C-B6BA-6758CC107423}" presName="txShp" presStyleLbl="node1" presStyleIdx="2" presStyleCnt="6">
        <dgm:presLayoutVars>
          <dgm:bulletEnabled val="1"/>
        </dgm:presLayoutVars>
      </dgm:prSet>
      <dgm:spPr/>
    </dgm:pt>
    <dgm:pt modelId="{21446696-83B5-0D4D-B4E7-0BA2FE6EC708}" type="pres">
      <dgm:prSet presAssocID="{680CB554-2F38-C845-BE4C-B49884A82549}" presName="spacing" presStyleCnt="0"/>
      <dgm:spPr/>
    </dgm:pt>
    <dgm:pt modelId="{61078277-DB83-6748-9443-7C1A22FB2409}" type="pres">
      <dgm:prSet presAssocID="{CF2EB0B7-A937-084E-85EF-65DA3449B124}" presName="composite" presStyleCnt="0"/>
      <dgm:spPr/>
    </dgm:pt>
    <dgm:pt modelId="{77DBCA8A-3522-8045-8F3C-2E22B8118520}" type="pres">
      <dgm:prSet presAssocID="{CF2EB0B7-A937-084E-85EF-65DA3449B124}" presName="imgShp" presStyleLbl="fgImgPlace1" presStyleIdx="3" presStyleCnt="6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D8F403EB-1822-124A-A203-19DC35FB9A71}" type="pres">
      <dgm:prSet presAssocID="{CF2EB0B7-A937-084E-85EF-65DA3449B124}" presName="txShp" presStyleLbl="node1" presStyleIdx="3" presStyleCnt="6">
        <dgm:presLayoutVars>
          <dgm:bulletEnabled val="1"/>
        </dgm:presLayoutVars>
      </dgm:prSet>
      <dgm:spPr/>
    </dgm:pt>
    <dgm:pt modelId="{C0E36EC0-59CC-2D4A-A558-06CFEBFEC469}" type="pres">
      <dgm:prSet presAssocID="{BF30DE71-42E2-0B44-914A-CBF00E5FCFD0}" presName="spacing" presStyleCnt="0"/>
      <dgm:spPr/>
    </dgm:pt>
    <dgm:pt modelId="{DAA7AEDC-9BC0-F549-8DB3-06B9456C0503}" type="pres">
      <dgm:prSet presAssocID="{F87522D4-221F-1749-821E-A7D20DEBAFF1}" presName="composite" presStyleCnt="0"/>
      <dgm:spPr/>
    </dgm:pt>
    <dgm:pt modelId="{48E74249-230B-EC4D-8983-5DBD7A821148}" type="pres">
      <dgm:prSet presAssocID="{F87522D4-221F-1749-821E-A7D20DEBAFF1}" presName="imgShp" presStyleLbl="fgImgPlace1" presStyleIdx="4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0D19A178-3356-0E4A-B62A-3784BE19EFBC}" type="pres">
      <dgm:prSet presAssocID="{F87522D4-221F-1749-821E-A7D20DEBAFF1}" presName="txShp" presStyleLbl="node1" presStyleIdx="4" presStyleCnt="6">
        <dgm:presLayoutVars>
          <dgm:bulletEnabled val="1"/>
        </dgm:presLayoutVars>
      </dgm:prSet>
      <dgm:spPr/>
    </dgm:pt>
    <dgm:pt modelId="{0055FCEE-2272-3949-9E64-7AF6A609703F}" type="pres">
      <dgm:prSet presAssocID="{BF2A6F9F-EDD5-784A-9F46-875D1F230D37}" presName="spacing" presStyleCnt="0"/>
      <dgm:spPr/>
    </dgm:pt>
    <dgm:pt modelId="{A63C0969-318E-EC45-B967-FF0DCAF0F9EF}" type="pres">
      <dgm:prSet presAssocID="{2DBDE849-6ACE-AC4B-A2F2-D000EDF1A86E}" presName="composite" presStyleCnt="0"/>
      <dgm:spPr/>
    </dgm:pt>
    <dgm:pt modelId="{52B6FB92-F787-1340-9227-E299354E4896}" type="pres">
      <dgm:prSet presAssocID="{2DBDE849-6ACE-AC4B-A2F2-D000EDF1A86E}" presName="imgShp" presStyleLbl="fgImgPlace1" presStyleIdx="5" presStyleCnt="6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</dgm:spPr>
    </dgm:pt>
    <dgm:pt modelId="{9AC503C9-7A5D-744C-820A-A8FE75CBE189}" type="pres">
      <dgm:prSet presAssocID="{2DBDE849-6ACE-AC4B-A2F2-D000EDF1A86E}" presName="txShp" presStyleLbl="node1" presStyleIdx="5" presStyleCnt="6">
        <dgm:presLayoutVars>
          <dgm:bulletEnabled val="1"/>
        </dgm:presLayoutVars>
      </dgm:prSet>
      <dgm:spPr/>
    </dgm:pt>
  </dgm:ptLst>
  <dgm:cxnLst>
    <dgm:cxn modelId="{EDAA5704-610F-0E4D-B80A-45F760351955}" type="presOf" srcId="{A32E0B04-A57B-224B-B10E-CFED75AE693C}" destId="{3ABC3098-56C1-CD47-8104-C8F3BFE18894}" srcOrd="0" destOrd="0" presId="urn:microsoft.com/office/officeart/2005/8/layout/vList3"/>
    <dgm:cxn modelId="{5F346725-F6B2-2340-A674-4A521A9DC0EC}" type="presOf" srcId="{F87522D4-221F-1749-821E-A7D20DEBAFF1}" destId="{0D19A178-3356-0E4A-B62A-3784BE19EFBC}" srcOrd="0" destOrd="0" presId="urn:microsoft.com/office/officeart/2005/8/layout/vList3"/>
    <dgm:cxn modelId="{F668935F-9408-C04C-A1F3-40D24E65AEBB}" type="presOf" srcId="{2DBDE849-6ACE-AC4B-A2F2-D000EDF1A86E}" destId="{9AC503C9-7A5D-744C-820A-A8FE75CBE189}" srcOrd="0" destOrd="0" presId="urn:microsoft.com/office/officeart/2005/8/layout/vList3"/>
    <dgm:cxn modelId="{FE68477B-6B32-5949-BF5F-F293D05A975B}" type="presOf" srcId="{EA44389B-3A8A-684C-B6BA-6758CC107423}" destId="{B898F2C9-B848-0341-8A38-257B864E135A}" srcOrd="0" destOrd="0" presId="urn:microsoft.com/office/officeart/2005/8/layout/vList3"/>
    <dgm:cxn modelId="{BB5D8986-4DCD-1744-97DC-2579DEE68BB0}" srcId="{0BAC9197-22BC-2E4E-9B31-C8823D9B30FA}" destId="{169252A9-82FF-F244-B3F6-66905C5E9ECD}" srcOrd="0" destOrd="0" parTransId="{ADFC17DD-2912-BD4A-89A0-24EB2D4D61A9}" sibTransId="{4A8966A1-C418-9242-9D73-1381BA520DC1}"/>
    <dgm:cxn modelId="{03CB4487-B541-8B45-8F9A-AA380C29B1A3}" srcId="{0BAC9197-22BC-2E4E-9B31-C8823D9B30FA}" destId="{A32E0B04-A57B-224B-B10E-CFED75AE693C}" srcOrd="1" destOrd="0" parTransId="{4B53BEB7-78F6-0347-936A-096A61394BDA}" sibTransId="{0845A828-C3A2-2F41-BBD3-7D17FDE7C10F}"/>
    <dgm:cxn modelId="{D713689E-2EBC-444B-81B6-A6B9089A8730}" srcId="{0BAC9197-22BC-2E4E-9B31-C8823D9B30FA}" destId="{F87522D4-221F-1749-821E-A7D20DEBAFF1}" srcOrd="4" destOrd="0" parTransId="{E73EC7BC-7488-C84C-BF0C-4C63A6B1AF8F}" sibTransId="{BF2A6F9F-EDD5-784A-9F46-875D1F230D37}"/>
    <dgm:cxn modelId="{462941D1-9825-FB46-8A7E-AE38AF6CC889}" type="presOf" srcId="{169252A9-82FF-F244-B3F6-66905C5E9ECD}" destId="{F97BAB96-E531-9E42-9EFF-53E9EB0212BA}" srcOrd="0" destOrd="0" presId="urn:microsoft.com/office/officeart/2005/8/layout/vList3"/>
    <dgm:cxn modelId="{804189D8-059C-5F46-8C37-F4B12EBB1612}" type="presOf" srcId="{0BAC9197-22BC-2E4E-9B31-C8823D9B30FA}" destId="{2C70CFED-2140-BF4C-9F4C-5F673365791C}" srcOrd="0" destOrd="0" presId="urn:microsoft.com/office/officeart/2005/8/layout/vList3"/>
    <dgm:cxn modelId="{7908B7DB-7053-5A47-8634-41283095A51A}" srcId="{0BAC9197-22BC-2E4E-9B31-C8823D9B30FA}" destId="{2DBDE849-6ACE-AC4B-A2F2-D000EDF1A86E}" srcOrd="5" destOrd="0" parTransId="{257299D5-B22D-E747-8DD7-0AFEC0895FCD}" sibTransId="{FF3E4620-0F1D-E04B-84CE-47D0C063E1F7}"/>
    <dgm:cxn modelId="{8E8593E3-C762-7B44-BC35-E07937F0AC6A}" srcId="{0BAC9197-22BC-2E4E-9B31-C8823D9B30FA}" destId="{CF2EB0B7-A937-084E-85EF-65DA3449B124}" srcOrd="3" destOrd="0" parTransId="{CA4F8ACD-1204-B44A-98AC-7AA154B43543}" sibTransId="{BF30DE71-42E2-0B44-914A-CBF00E5FCFD0}"/>
    <dgm:cxn modelId="{745B57EF-4E4D-414C-BC13-DC9B118C0C61}" type="presOf" srcId="{CF2EB0B7-A937-084E-85EF-65DA3449B124}" destId="{D8F403EB-1822-124A-A203-19DC35FB9A71}" srcOrd="0" destOrd="0" presId="urn:microsoft.com/office/officeart/2005/8/layout/vList3"/>
    <dgm:cxn modelId="{547A0DFC-588C-1245-BA56-882981C7EB9E}" srcId="{0BAC9197-22BC-2E4E-9B31-C8823D9B30FA}" destId="{EA44389B-3A8A-684C-B6BA-6758CC107423}" srcOrd="2" destOrd="0" parTransId="{EEBD2C78-BEF8-CE4B-A72C-1C1D3C3146F7}" sibTransId="{680CB554-2F38-C845-BE4C-B49884A82549}"/>
    <dgm:cxn modelId="{7557FB63-8644-5D45-BA9F-B6C73F69691D}" type="presParOf" srcId="{2C70CFED-2140-BF4C-9F4C-5F673365791C}" destId="{D2939CCE-59E6-9343-BEF1-A8040E15B1FF}" srcOrd="0" destOrd="0" presId="urn:microsoft.com/office/officeart/2005/8/layout/vList3"/>
    <dgm:cxn modelId="{E45D0544-93A7-7143-AD82-5A83C97BD128}" type="presParOf" srcId="{D2939CCE-59E6-9343-BEF1-A8040E15B1FF}" destId="{11B5B904-3834-A341-8456-C8382D483F27}" srcOrd="0" destOrd="0" presId="urn:microsoft.com/office/officeart/2005/8/layout/vList3"/>
    <dgm:cxn modelId="{1F245638-F3C4-2947-9978-FC7B7E555A3B}" type="presParOf" srcId="{D2939CCE-59E6-9343-BEF1-A8040E15B1FF}" destId="{F97BAB96-E531-9E42-9EFF-53E9EB0212BA}" srcOrd="1" destOrd="0" presId="urn:microsoft.com/office/officeart/2005/8/layout/vList3"/>
    <dgm:cxn modelId="{32EA56E8-01FA-F84F-8423-1BC56C8A3B94}" type="presParOf" srcId="{2C70CFED-2140-BF4C-9F4C-5F673365791C}" destId="{408485E6-2C77-5D4C-A548-29650359D038}" srcOrd="1" destOrd="0" presId="urn:microsoft.com/office/officeart/2005/8/layout/vList3"/>
    <dgm:cxn modelId="{95A8CBE2-4DAE-AA46-8637-1FA91AE63A1D}" type="presParOf" srcId="{2C70CFED-2140-BF4C-9F4C-5F673365791C}" destId="{9D44E33A-4074-FC4C-8912-C036AF11BAEE}" srcOrd="2" destOrd="0" presId="urn:microsoft.com/office/officeart/2005/8/layout/vList3"/>
    <dgm:cxn modelId="{3AF9BF33-0107-EB42-BEC7-B41722E58452}" type="presParOf" srcId="{9D44E33A-4074-FC4C-8912-C036AF11BAEE}" destId="{AAD3F281-66CA-4347-AA2B-06621EA75115}" srcOrd="0" destOrd="0" presId="urn:microsoft.com/office/officeart/2005/8/layout/vList3"/>
    <dgm:cxn modelId="{CCE163F1-77F7-F345-9ECE-8541882FF10A}" type="presParOf" srcId="{9D44E33A-4074-FC4C-8912-C036AF11BAEE}" destId="{3ABC3098-56C1-CD47-8104-C8F3BFE18894}" srcOrd="1" destOrd="0" presId="urn:microsoft.com/office/officeart/2005/8/layout/vList3"/>
    <dgm:cxn modelId="{C843A691-5A3A-CA4B-B791-4C82AF4C31C8}" type="presParOf" srcId="{2C70CFED-2140-BF4C-9F4C-5F673365791C}" destId="{240945BE-CED5-D549-8AFD-27C49C374F42}" srcOrd="3" destOrd="0" presId="urn:microsoft.com/office/officeart/2005/8/layout/vList3"/>
    <dgm:cxn modelId="{3CB4CBE0-265E-1649-8463-4FDA7DBB1548}" type="presParOf" srcId="{2C70CFED-2140-BF4C-9F4C-5F673365791C}" destId="{BF4BB620-488E-B24E-ACAC-4D986FEBCB97}" srcOrd="4" destOrd="0" presId="urn:microsoft.com/office/officeart/2005/8/layout/vList3"/>
    <dgm:cxn modelId="{32A71B06-3E78-8D4C-923D-90C45118FC1D}" type="presParOf" srcId="{BF4BB620-488E-B24E-ACAC-4D986FEBCB97}" destId="{3F2A58E8-822D-BB43-8467-EA1C13B2449E}" srcOrd="0" destOrd="0" presId="urn:microsoft.com/office/officeart/2005/8/layout/vList3"/>
    <dgm:cxn modelId="{545C3A74-E23B-0544-9339-454AA58A70F0}" type="presParOf" srcId="{BF4BB620-488E-B24E-ACAC-4D986FEBCB97}" destId="{B898F2C9-B848-0341-8A38-257B864E135A}" srcOrd="1" destOrd="0" presId="urn:microsoft.com/office/officeart/2005/8/layout/vList3"/>
    <dgm:cxn modelId="{5EB096B9-7359-D349-B6BE-1BA5F9E2BDC8}" type="presParOf" srcId="{2C70CFED-2140-BF4C-9F4C-5F673365791C}" destId="{21446696-83B5-0D4D-B4E7-0BA2FE6EC708}" srcOrd="5" destOrd="0" presId="urn:microsoft.com/office/officeart/2005/8/layout/vList3"/>
    <dgm:cxn modelId="{14D513B3-6310-C045-89CC-0AC7D8C6E978}" type="presParOf" srcId="{2C70CFED-2140-BF4C-9F4C-5F673365791C}" destId="{61078277-DB83-6748-9443-7C1A22FB2409}" srcOrd="6" destOrd="0" presId="urn:microsoft.com/office/officeart/2005/8/layout/vList3"/>
    <dgm:cxn modelId="{15325E79-6833-FF49-85E3-21ECF228BE30}" type="presParOf" srcId="{61078277-DB83-6748-9443-7C1A22FB2409}" destId="{77DBCA8A-3522-8045-8F3C-2E22B8118520}" srcOrd="0" destOrd="0" presId="urn:microsoft.com/office/officeart/2005/8/layout/vList3"/>
    <dgm:cxn modelId="{33CF0703-F492-064A-926A-51515010F135}" type="presParOf" srcId="{61078277-DB83-6748-9443-7C1A22FB2409}" destId="{D8F403EB-1822-124A-A203-19DC35FB9A71}" srcOrd="1" destOrd="0" presId="urn:microsoft.com/office/officeart/2005/8/layout/vList3"/>
    <dgm:cxn modelId="{4DA85AA7-457C-1346-ABB2-924D81369EBC}" type="presParOf" srcId="{2C70CFED-2140-BF4C-9F4C-5F673365791C}" destId="{C0E36EC0-59CC-2D4A-A558-06CFEBFEC469}" srcOrd="7" destOrd="0" presId="urn:microsoft.com/office/officeart/2005/8/layout/vList3"/>
    <dgm:cxn modelId="{B46683D2-551C-DA4A-BA1F-7FC4F1C92CDD}" type="presParOf" srcId="{2C70CFED-2140-BF4C-9F4C-5F673365791C}" destId="{DAA7AEDC-9BC0-F549-8DB3-06B9456C0503}" srcOrd="8" destOrd="0" presId="urn:microsoft.com/office/officeart/2005/8/layout/vList3"/>
    <dgm:cxn modelId="{5D6530D6-A11A-6D47-A9E1-5EA84564EE55}" type="presParOf" srcId="{DAA7AEDC-9BC0-F549-8DB3-06B9456C0503}" destId="{48E74249-230B-EC4D-8983-5DBD7A821148}" srcOrd="0" destOrd="0" presId="urn:microsoft.com/office/officeart/2005/8/layout/vList3"/>
    <dgm:cxn modelId="{5E6688FE-6DF0-154C-BB38-FE4BB730DA7C}" type="presParOf" srcId="{DAA7AEDC-9BC0-F549-8DB3-06B9456C0503}" destId="{0D19A178-3356-0E4A-B62A-3784BE19EFBC}" srcOrd="1" destOrd="0" presId="urn:microsoft.com/office/officeart/2005/8/layout/vList3"/>
    <dgm:cxn modelId="{81F588A7-F9A4-8049-B863-846F504D6407}" type="presParOf" srcId="{2C70CFED-2140-BF4C-9F4C-5F673365791C}" destId="{0055FCEE-2272-3949-9E64-7AF6A609703F}" srcOrd="9" destOrd="0" presId="urn:microsoft.com/office/officeart/2005/8/layout/vList3"/>
    <dgm:cxn modelId="{26C8BF49-1E9B-A744-B8F0-D4BA82E02405}" type="presParOf" srcId="{2C70CFED-2140-BF4C-9F4C-5F673365791C}" destId="{A63C0969-318E-EC45-B967-FF0DCAF0F9EF}" srcOrd="10" destOrd="0" presId="urn:microsoft.com/office/officeart/2005/8/layout/vList3"/>
    <dgm:cxn modelId="{AC681CCA-CD04-C34D-A5F5-18D56B71FE08}" type="presParOf" srcId="{A63C0969-318E-EC45-B967-FF0DCAF0F9EF}" destId="{52B6FB92-F787-1340-9227-E299354E4896}" srcOrd="0" destOrd="0" presId="urn:microsoft.com/office/officeart/2005/8/layout/vList3"/>
    <dgm:cxn modelId="{9FC97C21-ED6C-CD48-B393-E86CECFB68F7}" type="presParOf" srcId="{A63C0969-318E-EC45-B967-FF0DCAF0F9EF}" destId="{9AC503C9-7A5D-744C-820A-A8FE75CBE18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E48BC59-FF81-454A-8F11-4EA5AD0D1C09}" type="doc">
      <dgm:prSet loTypeId="urn:microsoft.com/office/officeart/2005/8/layout/orgChart1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8E849E-7DD3-F343-9751-10FBA400043F}">
      <dgm:prSet phldrT="[Text]"/>
      <dgm:spPr/>
      <dgm:t>
        <a:bodyPr/>
        <a:lstStyle/>
        <a:p>
          <a:r>
            <a:rPr lang="en-US" dirty="0" err="1"/>
            <a:t>Lokal</a:t>
          </a:r>
          <a:r>
            <a:rPr lang="en-US" dirty="0"/>
            <a:t> venoz </a:t>
          </a:r>
          <a:r>
            <a:rPr lang="en-US" dirty="0" err="1"/>
            <a:t>durğunluq</a:t>
          </a:r>
          <a:endParaRPr lang="en-US" dirty="0"/>
        </a:p>
      </dgm:t>
    </dgm:pt>
    <dgm:pt modelId="{3E49B5E8-EA1E-2F46-878C-EBF656C3FC62}" type="parTrans" cxnId="{2075E527-D5E8-4446-B636-9D485AE1C342}">
      <dgm:prSet/>
      <dgm:spPr/>
      <dgm:t>
        <a:bodyPr/>
        <a:lstStyle/>
        <a:p>
          <a:endParaRPr lang="en-US"/>
        </a:p>
      </dgm:t>
    </dgm:pt>
    <dgm:pt modelId="{313E7EAB-45D6-5344-9DCF-6DDA29B633B7}" type="sibTrans" cxnId="{2075E527-D5E8-4446-B636-9D485AE1C342}">
      <dgm:prSet/>
      <dgm:spPr/>
      <dgm:t>
        <a:bodyPr/>
        <a:lstStyle/>
        <a:p>
          <a:endParaRPr lang="en-US"/>
        </a:p>
      </dgm:t>
    </dgm:pt>
    <dgm:pt modelId="{F42B62C2-4478-6044-A18E-C422D0ED36B8}">
      <dgm:prSet phldrT="[Text]"/>
      <dgm:spPr/>
      <dgm:t>
        <a:bodyPr/>
        <a:lstStyle/>
        <a:p>
          <a:r>
            <a:rPr lang="en-US" dirty="0" err="1"/>
            <a:t>Ödem</a:t>
          </a:r>
          <a:endParaRPr lang="en-US" dirty="0"/>
        </a:p>
      </dgm:t>
    </dgm:pt>
    <dgm:pt modelId="{8F2A13EC-92B1-D049-8FA6-FCBEBFCD8EB2}" type="parTrans" cxnId="{430484F7-326C-2546-83F9-A38AC8EC0139}">
      <dgm:prSet/>
      <dgm:spPr/>
      <dgm:t>
        <a:bodyPr/>
        <a:lstStyle/>
        <a:p>
          <a:endParaRPr lang="en-US"/>
        </a:p>
      </dgm:t>
    </dgm:pt>
    <dgm:pt modelId="{E6B2E30C-0385-4A4C-A85D-FAA18F970C49}" type="sibTrans" cxnId="{430484F7-326C-2546-83F9-A38AC8EC0139}">
      <dgm:prSet/>
      <dgm:spPr/>
      <dgm:t>
        <a:bodyPr/>
        <a:lstStyle/>
        <a:p>
          <a:endParaRPr lang="en-US"/>
        </a:p>
      </dgm:t>
    </dgm:pt>
    <dgm:pt modelId="{CFC4B214-C2E8-4A46-97A8-6B5466B18932}">
      <dgm:prSet phldrT="[Text]"/>
      <dgm:spPr/>
      <dgm:t>
        <a:bodyPr/>
        <a:lstStyle/>
        <a:p>
          <a:r>
            <a:rPr lang="en-US" dirty="0" err="1"/>
            <a:t>Ağrı</a:t>
          </a:r>
          <a:endParaRPr lang="en-US" dirty="0"/>
        </a:p>
      </dgm:t>
    </dgm:pt>
    <dgm:pt modelId="{3757D1A6-8B52-CD40-B415-CCF58C5F1895}" type="parTrans" cxnId="{FD365217-2C33-BE44-9CA9-7DDC3C184B18}">
      <dgm:prSet/>
      <dgm:spPr/>
      <dgm:t>
        <a:bodyPr/>
        <a:lstStyle/>
        <a:p>
          <a:endParaRPr lang="en-US"/>
        </a:p>
      </dgm:t>
    </dgm:pt>
    <dgm:pt modelId="{0165C0D3-C62B-054B-9742-8899E231009E}" type="sibTrans" cxnId="{FD365217-2C33-BE44-9CA9-7DDC3C184B18}">
      <dgm:prSet/>
      <dgm:spPr/>
      <dgm:t>
        <a:bodyPr/>
        <a:lstStyle/>
        <a:p>
          <a:endParaRPr lang="en-US"/>
        </a:p>
      </dgm:t>
    </dgm:pt>
    <dgm:pt modelId="{C2422C39-250A-9C44-BC9E-97FEF8FBB60E}">
      <dgm:prSet phldrT="[Text]"/>
      <dgm:spPr/>
      <dgm:t>
        <a:bodyPr/>
        <a:lstStyle/>
        <a:p>
          <a:r>
            <a:rPr lang="en-US" dirty="0" err="1"/>
            <a:t>Qızartı</a:t>
          </a:r>
          <a:r>
            <a:rPr lang="en-US" dirty="0"/>
            <a:t>, </a:t>
          </a:r>
          <a:r>
            <a:rPr lang="en-US" dirty="0" err="1"/>
            <a:t>istilik</a:t>
          </a:r>
          <a:endParaRPr lang="en-US" dirty="0"/>
        </a:p>
      </dgm:t>
    </dgm:pt>
    <dgm:pt modelId="{AEA00FDF-38FA-1649-A387-20C696B646A4}" type="parTrans" cxnId="{28B499D5-5844-B04D-B50F-58EF4BBDE71A}">
      <dgm:prSet/>
      <dgm:spPr/>
      <dgm:t>
        <a:bodyPr/>
        <a:lstStyle/>
        <a:p>
          <a:endParaRPr lang="en-US"/>
        </a:p>
      </dgm:t>
    </dgm:pt>
    <dgm:pt modelId="{BB00140E-1BC7-D844-B5F4-59A61A4D5546}" type="sibTrans" cxnId="{28B499D5-5844-B04D-B50F-58EF4BBDE71A}">
      <dgm:prSet/>
      <dgm:spPr/>
      <dgm:t>
        <a:bodyPr/>
        <a:lstStyle/>
        <a:p>
          <a:endParaRPr lang="en-US"/>
        </a:p>
      </dgm:t>
    </dgm:pt>
    <dgm:pt modelId="{260F9CD2-0824-0D48-9C1A-EAC8ED0EEC2D}">
      <dgm:prSet phldrT="[Text]"/>
      <dgm:spPr/>
      <dgm:t>
        <a:bodyPr/>
        <a:lstStyle/>
        <a:p>
          <a:r>
            <a:rPr lang="en-US" dirty="0" err="1"/>
            <a:t>Səthi</a:t>
          </a:r>
          <a:r>
            <a:rPr lang="en-US" dirty="0"/>
            <a:t> </a:t>
          </a:r>
          <a:r>
            <a:rPr lang="en-US" dirty="0" err="1"/>
            <a:t>venaların</a:t>
          </a:r>
          <a:r>
            <a:rPr lang="en-US" dirty="0"/>
            <a:t> </a:t>
          </a:r>
          <a:r>
            <a:rPr lang="en-US" dirty="0" err="1"/>
            <a:t>bariz</a:t>
          </a:r>
          <a:r>
            <a:rPr lang="en-US" dirty="0"/>
            <a:t> </a:t>
          </a:r>
          <a:r>
            <a:rPr lang="en-US" dirty="0" err="1"/>
            <a:t>görünməsi</a:t>
          </a:r>
          <a:endParaRPr lang="en-US" dirty="0"/>
        </a:p>
      </dgm:t>
    </dgm:pt>
    <dgm:pt modelId="{D60B44F0-305C-7C47-98EB-4BDBD041CBA1}" type="parTrans" cxnId="{AF72B256-7C4A-1B43-8F8B-A859480338D9}">
      <dgm:prSet/>
      <dgm:spPr/>
      <dgm:t>
        <a:bodyPr/>
        <a:lstStyle/>
        <a:p>
          <a:endParaRPr lang="en-US"/>
        </a:p>
      </dgm:t>
    </dgm:pt>
    <dgm:pt modelId="{79ED46B3-13CE-5543-B2B9-47C3C4D61513}" type="sibTrans" cxnId="{AF72B256-7C4A-1B43-8F8B-A859480338D9}">
      <dgm:prSet/>
      <dgm:spPr/>
      <dgm:t>
        <a:bodyPr/>
        <a:lstStyle/>
        <a:p>
          <a:endParaRPr lang="en-US"/>
        </a:p>
      </dgm:t>
    </dgm:pt>
    <dgm:pt modelId="{9646D7BF-700B-0C4D-BDDD-4D60F7FCCA05}">
      <dgm:prSet phldrT="[Text]"/>
      <dgm:spPr/>
      <dgm:t>
        <a:bodyPr/>
        <a:lstStyle/>
        <a:p>
          <a:r>
            <a:rPr lang="en-US" dirty="0" err="1"/>
            <a:t>Subfibrilitet</a:t>
          </a:r>
          <a:r>
            <a:rPr lang="en-US" dirty="0"/>
            <a:t>, </a:t>
          </a:r>
          <a:r>
            <a:rPr lang="en-US" dirty="0" err="1"/>
            <a:t>taxikardiya</a:t>
          </a:r>
          <a:endParaRPr lang="en-US" dirty="0"/>
        </a:p>
      </dgm:t>
    </dgm:pt>
    <dgm:pt modelId="{3ACA1E7A-EA11-BE44-84C6-1DD328CE6C6D}" type="parTrans" cxnId="{743FAE06-227A-6840-94BF-4B883A18FDBD}">
      <dgm:prSet/>
      <dgm:spPr/>
      <dgm:t>
        <a:bodyPr/>
        <a:lstStyle/>
        <a:p>
          <a:endParaRPr lang="en-US"/>
        </a:p>
      </dgm:t>
    </dgm:pt>
    <dgm:pt modelId="{280386FE-4AAC-B543-B914-C98806F717A9}" type="sibTrans" cxnId="{743FAE06-227A-6840-94BF-4B883A18FDBD}">
      <dgm:prSet/>
      <dgm:spPr/>
      <dgm:t>
        <a:bodyPr/>
        <a:lstStyle/>
        <a:p>
          <a:endParaRPr lang="en-US"/>
        </a:p>
      </dgm:t>
    </dgm:pt>
    <dgm:pt modelId="{6CEB84CE-B71F-F14C-BBAB-6A63215B4A37}">
      <dgm:prSet phldrT="[Text]"/>
      <dgm:spPr/>
      <dgm:t>
        <a:bodyPr/>
        <a:lstStyle/>
        <a:p>
          <a:r>
            <a:rPr lang="en-US" dirty="0"/>
            <a:t>Homans </a:t>
          </a:r>
          <a:r>
            <a:rPr lang="en-US" dirty="0" err="1"/>
            <a:t>əlaməti</a:t>
          </a:r>
          <a:endParaRPr lang="en-US" dirty="0"/>
        </a:p>
      </dgm:t>
    </dgm:pt>
    <dgm:pt modelId="{C2C00DC8-641C-2E44-842A-66E06D05939D}" type="parTrans" cxnId="{2CB01429-9B76-4240-BA83-BCDBA72F13D2}">
      <dgm:prSet/>
      <dgm:spPr/>
      <dgm:t>
        <a:bodyPr/>
        <a:lstStyle/>
        <a:p>
          <a:endParaRPr lang="en-US"/>
        </a:p>
      </dgm:t>
    </dgm:pt>
    <dgm:pt modelId="{3CE92CEB-F407-0841-92AF-CEB82F5B3247}" type="sibTrans" cxnId="{2CB01429-9B76-4240-BA83-BCDBA72F13D2}">
      <dgm:prSet/>
      <dgm:spPr/>
      <dgm:t>
        <a:bodyPr/>
        <a:lstStyle/>
        <a:p>
          <a:endParaRPr lang="en-US"/>
        </a:p>
      </dgm:t>
    </dgm:pt>
    <dgm:pt modelId="{8E8F8C76-317C-C947-A13C-27A5FE68552D}" type="pres">
      <dgm:prSet presAssocID="{4E48BC59-FF81-454A-8F11-4EA5AD0D1C0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64E1190-6281-114B-A802-517F953C60F2}" type="pres">
      <dgm:prSet presAssocID="{AD8E849E-7DD3-F343-9751-10FBA400043F}" presName="hierRoot1" presStyleCnt="0">
        <dgm:presLayoutVars>
          <dgm:hierBranch val="init"/>
        </dgm:presLayoutVars>
      </dgm:prSet>
      <dgm:spPr/>
    </dgm:pt>
    <dgm:pt modelId="{330BB168-2914-DD48-83BA-C82FD4B38C0F}" type="pres">
      <dgm:prSet presAssocID="{AD8E849E-7DD3-F343-9751-10FBA400043F}" presName="rootComposite1" presStyleCnt="0"/>
      <dgm:spPr/>
    </dgm:pt>
    <dgm:pt modelId="{3F8AE465-64C4-5544-9AAC-E9C423E95342}" type="pres">
      <dgm:prSet presAssocID="{AD8E849E-7DD3-F343-9751-10FBA400043F}" presName="rootText1" presStyleLbl="node0" presStyleIdx="0" presStyleCnt="1" custScaleX="174708">
        <dgm:presLayoutVars>
          <dgm:chPref val="3"/>
        </dgm:presLayoutVars>
      </dgm:prSet>
      <dgm:spPr/>
    </dgm:pt>
    <dgm:pt modelId="{D753C724-85F7-BC47-9C4F-D5210021F4FC}" type="pres">
      <dgm:prSet presAssocID="{AD8E849E-7DD3-F343-9751-10FBA400043F}" presName="rootConnector1" presStyleLbl="node1" presStyleIdx="0" presStyleCnt="0"/>
      <dgm:spPr/>
    </dgm:pt>
    <dgm:pt modelId="{26447C28-8CA1-5D44-98F1-0272993A5982}" type="pres">
      <dgm:prSet presAssocID="{AD8E849E-7DD3-F343-9751-10FBA400043F}" presName="hierChild2" presStyleCnt="0"/>
      <dgm:spPr/>
    </dgm:pt>
    <dgm:pt modelId="{0135D4CE-C461-8041-9BFE-DE0C4B92B04C}" type="pres">
      <dgm:prSet presAssocID="{8F2A13EC-92B1-D049-8FA6-FCBEBFCD8EB2}" presName="Name37" presStyleLbl="parChTrans1D2" presStyleIdx="0" presStyleCnt="6"/>
      <dgm:spPr/>
    </dgm:pt>
    <dgm:pt modelId="{472D5550-CCBC-8C44-830F-C3488D5FF80E}" type="pres">
      <dgm:prSet presAssocID="{F42B62C2-4478-6044-A18E-C422D0ED36B8}" presName="hierRoot2" presStyleCnt="0">
        <dgm:presLayoutVars>
          <dgm:hierBranch val="init"/>
        </dgm:presLayoutVars>
      </dgm:prSet>
      <dgm:spPr/>
    </dgm:pt>
    <dgm:pt modelId="{2D2455B2-5640-C449-B7D9-236BE1B966B1}" type="pres">
      <dgm:prSet presAssocID="{F42B62C2-4478-6044-A18E-C422D0ED36B8}" presName="rootComposite" presStyleCnt="0"/>
      <dgm:spPr/>
    </dgm:pt>
    <dgm:pt modelId="{769F0247-BEB3-B741-AD45-1C02C10474A8}" type="pres">
      <dgm:prSet presAssocID="{F42B62C2-4478-6044-A18E-C422D0ED36B8}" presName="rootText" presStyleLbl="node2" presStyleIdx="0" presStyleCnt="6">
        <dgm:presLayoutVars>
          <dgm:chPref val="3"/>
        </dgm:presLayoutVars>
      </dgm:prSet>
      <dgm:spPr/>
    </dgm:pt>
    <dgm:pt modelId="{C35EA7F8-1D36-2C46-A4A9-E16096442F56}" type="pres">
      <dgm:prSet presAssocID="{F42B62C2-4478-6044-A18E-C422D0ED36B8}" presName="rootConnector" presStyleLbl="node2" presStyleIdx="0" presStyleCnt="6"/>
      <dgm:spPr/>
    </dgm:pt>
    <dgm:pt modelId="{3353A90A-963E-EA49-AFC1-4D8837A474D6}" type="pres">
      <dgm:prSet presAssocID="{F42B62C2-4478-6044-A18E-C422D0ED36B8}" presName="hierChild4" presStyleCnt="0"/>
      <dgm:spPr/>
    </dgm:pt>
    <dgm:pt modelId="{1B73368C-3D23-554A-A343-059C2773197C}" type="pres">
      <dgm:prSet presAssocID="{F42B62C2-4478-6044-A18E-C422D0ED36B8}" presName="hierChild5" presStyleCnt="0"/>
      <dgm:spPr/>
    </dgm:pt>
    <dgm:pt modelId="{2D39C21F-6A18-F946-81FA-2B85484FBDE2}" type="pres">
      <dgm:prSet presAssocID="{3757D1A6-8B52-CD40-B415-CCF58C5F1895}" presName="Name37" presStyleLbl="parChTrans1D2" presStyleIdx="1" presStyleCnt="6"/>
      <dgm:spPr/>
    </dgm:pt>
    <dgm:pt modelId="{19717A3D-2889-924C-BAD7-A94E07C052A1}" type="pres">
      <dgm:prSet presAssocID="{CFC4B214-C2E8-4A46-97A8-6B5466B18932}" presName="hierRoot2" presStyleCnt="0">
        <dgm:presLayoutVars>
          <dgm:hierBranch val="init"/>
        </dgm:presLayoutVars>
      </dgm:prSet>
      <dgm:spPr/>
    </dgm:pt>
    <dgm:pt modelId="{31A29B3D-811A-AB4C-BBD0-D04D56699A47}" type="pres">
      <dgm:prSet presAssocID="{CFC4B214-C2E8-4A46-97A8-6B5466B18932}" presName="rootComposite" presStyleCnt="0"/>
      <dgm:spPr/>
    </dgm:pt>
    <dgm:pt modelId="{64330AD8-93D9-8A4C-8957-5686B431E3F4}" type="pres">
      <dgm:prSet presAssocID="{CFC4B214-C2E8-4A46-97A8-6B5466B18932}" presName="rootText" presStyleLbl="node2" presStyleIdx="1" presStyleCnt="6">
        <dgm:presLayoutVars>
          <dgm:chPref val="3"/>
        </dgm:presLayoutVars>
      </dgm:prSet>
      <dgm:spPr/>
    </dgm:pt>
    <dgm:pt modelId="{8548F5BC-9FD2-2644-B548-0F54B49B9257}" type="pres">
      <dgm:prSet presAssocID="{CFC4B214-C2E8-4A46-97A8-6B5466B18932}" presName="rootConnector" presStyleLbl="node2" presStyleIdx="1" presStyleCnt="6"/>
      <dgm:spPr/>
    </dgm:pt>
    <dgm:pt modelId="{D8746E93-2961-3547-9771-434B9CF84811}" type="pres">
      <dgm:prSet presAssocID="{CFC4B214-C2E8-4A46-97A8-6B5466B18932}" presName="hierChild4" presStyleCnt="0"/>
      <dgm:spPr/>
    </dgm:pt>
    <dgm:pt modelId="{C968E415-DF70-0545-9992-D46A94574D3D}" type="pres">
      <dgm:prSet presAssocID="{CFC4B214-C2E8-4A46-97A8-6B5466B18932}" presName="hierChild5" presStyleCnt="0"/>
      <dgm:spPr/>
    </dgm:pt>
    <dgm:pt modelId="{3511C0F1-AFEA-3F4A-99B5-21DBEDE71D5B}" type="pres">
      <dgm:prSet presAssocID="{AEA00FDF-38FA-1649-A387-20C696B646A4}" presName="Name37" presStyleLbl="parChTrans1D2" presStyleIdx="2" presStyleCnt="6"/>
      <dgm:spPr/>
    </dgm:pt>
    <dgm:pt modelId="{EF7F4F18-1F31-7D46-BC28-D393695CC1BC}" type="pres">
      <dgm:prSet presAssocID="{C2422C39-250A-9C44-BC9E-97FEF8FBB60E}" presName="hierRoot2" presStyleCnt="0">
        <dgm:presLayoutVars>
          <dgm:hierBranch val="init"/>
        </dgm:presLayoutVars>
      </dgm:prSet>
      <dgm:spPr/>
    </dgm:pt>
    <dgm:pt modelId="{D6EE329E-598C-AC4A-9620-B16D7BB9D684}" type="pres">
      <dgm:prSet presAssocID="{C2422C39-250A-9C44-BC9E-97FEF8FBB60E}" presName="rootComposite" presStyleCnt="0"/>
      <dgm:spPr/>
    </dgm:pt>
    <dgm:pt modelId="{0DB46B26-5F18-DE47-AC63-5C92147427AF}" type="pres">
      <dgm:prSet presAssocID="{C2422C39-250A-9C44-BC9E-97FEF8FBB60E}" presName="rootText" presStyleLbl="node2" presStyleIdx="2" presStyleCnt="6">
        <dgm:presLayoutVars>
          <dgm:chPref val="3"/>
        </dgm:presLayoutVars>
      </dgm:prSet>
      <dgm:spPr/>
    </dgm:pt>
    <dgm:pt modelId="{A90BC251-4247-3A4F-8A15-B4B0CC684DE2}" type="pres">
      <dgm:prSet presAssocID="{C2422C39-250A-9C44-BC9E-97FEF8FBB60E}" presName="rootConnector" presStyleLbl="node2" presStyleIdx="2" presStyleCnt="6"/>
      <dgm:spPr/>
    </dgm:pt>
    <dgm:pt modelId="{82BC1E9C-0AD3-A244-B822-EE1115C83777}" type="pres">
      <dgm:prSet presAssocID="{C2422C39-250A-9C44-BC9E-97FEF8FBB60E}" presName="hierChild4" presStyleCnt="0"/>
      <dgm:spPr/>
    </dgm:pt>
    <dgm:pt modelId="{5CA88FA5-8950-ED4D-9D5A-FDC591CF2616}" type="pres">
      <dgm:prSet presAssocID="{C2422C39-250A-9C44-BC9E-97FEF8FBB60E}" presName="hierChild5" presStyleCnt="0"/>
      <dgm:spPr/>
    </dgm:pt>
    <dgm:pt modelId="{33880117-9121-374E-8F4A-2CDE3D97167C}" type="pres">
      <dgm:prSet presAssocID="{D60B44F0-305C-7C47-98EB-4BDBD041CBA1}" presName="Name37" presStyleLbl="parChTrans1D2" presStyleIdx="3" presStyleCnt="6"/>
      <dgm:spPr/>
    </dgm:pt>
    <dgm:pt modelId="{7EF6975C-10C4-D742-91C1-F0558A44A31F}" type="pres">
      <dgm:prSet presAssocID="{260F9CD2-0824-0D48-9C1A-EAC8ED0EEC2D}" presName="hierRoot2" presStyleCnt="0">
        <dgm:presLayoutVars>
          <dgm:hierBranch val="init"/>
        </dgm:presLayoutVars>
      </dgm:prSet>
      <dgm:spPr/>
    </dgm:pt>
    <dgm:pt modelId="{16ADD577-FE11-CB44-B372-A984378EBB51}" type="pres">
      <dgm:prSet presAssocID="{260F9CD2-0824-0D48-9C1A-EAC8ED0EEC2D}" presName="rootComposite" presStyleCnt="0"/>
      <dgm:spPr/>
    </dgm:pt>
    <dgm:pt modelId="{E8D58767-E0E0-194B-860A-4A7856BD6706}" type="pres">
      <dgm:prSet presAssocID="{260F9CD2-0824-0D48-9C1A-EAC8ED0EEC2D}" presName="rootText" presStyleLbl="node2" presStyleIdx="3" presStyleCnt="6">
        <dgm:presLayoutVars>
          <dgm:chPref val="3"/>
        </dgm:presLayoutVars>
      </dgm:prSet>
      <dgm:spPr/>
    </dgm:pt>
    <dgm:pt modelId="{E0844813-0666-6143-9486-E2186707D73E}" type="pres">
      <dgm:prSet presAssocID="{260F9CD2-0824-0D48-9C1A-EAC8ED0EEC2D}" presName="rootConnector" presStyleLbl="node2" presStyleIdx="3" presStyleCnt="6"/>
      <dgm:spPr/>
    </dgm:pt>
    <dgm:pt modelId="{1329EA4F-1591-274D-8F00-69AD9ACEE396}" type="pres">
      <dgm:prSet presAssocID="{260F9CD2-0824-0D48-9C1A-EAC8ED0EEC2D}" presName="hierChild4" presStyleCnt="0"/>
      <dgm:spPr/>
    </dgm:pt>
    <dgm:pt modelId="{1091A032-6AE7-514A-ADCE-A515981B21EC}" type="pres">
      <dgm:prSet presAssocID="{260F9CD2-0824-0D48-9C1A-EAC8ED0EEC2D}" presName="hierChild5" presStyleCnt="0"/>
      <dgm:spPr/>
    </dgm:pt>
    <dgm:pt modelId="{D49A6B00-69C5-284E-8EE2-A9A79277072C}" type="pres">
      <dgm:prSet presAssocID="{3ACA1E7A-EA11-BE44-84C6-1DD328CE6C6D}" presName="Name37" presStyleLbl="parChTrans1D2" presStyleIdx="4" presStyleCnt="6"/>
      <dgm:spPr/>
    </dgm:pt>
    <dgm:pt modelId="{CB84A45B-29C6-564D-998C-C0EE08D7E154}" type="pres">
      <dgm:prSet presAssocID="{9646D7BF-700B-0C4D-BDDD-4D60F7FCCA05}" presName="hierRoot2" presStyleCnt="0">
        <dgm:presLayoutVars>
          <dgm:hierBranch val="init"/>
        </dgm:presLayoutVars>
      </dgm:prSet>
      <dgm:spPr/>
    </dgm:pt>
    <dgm:pt modelId="{5736A6F8-60E1-DD42-A2C6-073A1D6032B8}" type="pres">
      <dgm:prSet presAssocID="{9646D7BF-700B-0C4D-BDDD-4D60F7FCCA05}" presName="rootComposite" presStyleCnt="0"/>
      <dgm:spPr/>
    </dgm:pt>
    <dgm:pt modelId="{09C72773-ECA4-7D4E-82FC-4346D25915BA}" type="pres">
      <dgm:prSet presAssocID="{9646D7BF-700B-0C4D-BDDD-4D60F7FCCA05}" presName="rootText" presStyleLbl="node2" presStyleIdx="4" presStyleCnt="6">
        <dgm:presLayoutVars>
          <dgm:chPref val="3"/>
        </dgm:presLayoutVars>
      </dgm:prSet>
      <dgm:spPr/>
    </dgm:pt>
    <dgm:pt modelId="{029939D0-45B4-A141-BC03-49326A8F80D2}" type="pres">
      <dgm:prSet presAssocID="{9646D7BF-700B-0C4D-BDDD-4D60F7FCCA05}" presName="rootConnector" presStyleLbl="node2" presStyleIdx="4" presStyleCnt="6"/>
      <dgm:spPr/>
    </dgm:pt>
    <dgm:pt modelId="{21A75311-A012-1748-90B9-280006C321A4}" type="pres">
      <dgm:prSet presAssocID="{9646D7BF-700B-0C4D-BDDD-4D60F7FCCA05}" presName="hierChild4" presStyleCnt="0"/>
      <dgm:spPr/>
    </dgm:pt>
    <dgm:pt modelId="{A614AAD6-1F32-6C42-AA9D-39ACEF53F981}" type="pres">
      <dgm:prSet presAssocID="{9646D7BF-700B-0C4D-BDDD-4D60F7FCCA05}" presName="hierChild5" presStyleCnt="0"/>
      <dgm:spPr/>
    </dgm:pt>
    <dgm:pt modelId="{319E5E40-9AEF-2E48-87C5-E91628FF1EE9}" type="pres">
      <dgm:prSet presAssocID="{C2C00DC8-641C-2E44-842A-66E06D05939D}" presName="Name37" presStyleLbl="parChTrans1D2" presStyleIdx="5" presStyleCnt="6"/>
      <dgm:spPr/>
    </dgm:pt>
    <dgm:pt modelId="{B6613989-4F31-894E-927D-9AE52FFE43F3}" type="pres">
      <dgm:prSet presAssocID="{6CEB84CE-B71F-F14C-BBAB-6A63215B4A37}" presName="hierRoot2" presStyleCnt="0">
        <dgm:presLayoutVars>
          <dgm:hierBranch val="init"/>
        </dgm:presLayoutVars>
      </dgm:prSet>
      <dgm:spPr/>
    </dgm:pt>
    <dgm:pt modelId="{E9BA76C3-B569-DF48-B187-19D2E02927B2}" type="pres">
      <dgm:prSet presAssocID="{6CEB84CE-B71F-F14C-BBAB-6A63215B4A37}" presName="rootComposite" presStyleCnt="0"/>
      <dgm:spPr/>
    </dgm:pt>
    <dgm:pt modelId="{B8BC4464-4EA5-C84D-A2FC-275D4C91A282}" type="pres">
      <dgm:prSet presAssocID="{6CEB84CE-B71F-F14C-BBAB-6A63215B4A37}" presName="rootText" presStyleLbl="node2" presStyleIdx="5" presStyleCnt="6">
        <dgm:presLayoutVars>
          <dgm:chPref val="3"/>
        </dgm:presLayoutVars>
      </dgm:prSet>
      <dgm:spPr/>
    </dgm:pt>
    <dgm:pt modelId="{EDBA11B2-F74B-EF40-9849-CE10325AC6B8}" type="pres">
      <dgm:prSet presAssocID="{6CEB84CE-B71F-F14C-BBAB-6A63215B4A37}" presName="rootConnector" presStyleLbl="node2" presStyleIdx="5" presStyleCnt="6"/>
      <dgm:spPr/>
    </dgm:pt>
    <dgm:pt modelId="{CB5B8B6A-C281-B947-A869-970B75F35422}" type="pres">
      <dgm:prSet presAssocID="{6CEB84CE-B71F-F14C-BBAB-6A63215B4A37}" presName="hierChild4" presStyleCnt="0"/>
      <dgm:spPr/>
    </dgm:pt>
    <dgm:pt modelId="{3194EF39-09F8-C04D-8EBC-A378FC75B8C1}" type="pres">
      <dgm:prSet presAssocID="{6CEB84CE-B71F-F14C-BBAB-6A63215B4A37}" presName="hierChild5" presStyleCnt="0"/>
      <dgm:spPr/>
    </dgm:pt>
    <dgm:pt modelId="{8397FD3D-56E2-2243-AB01-9FB6B2FCE485}" type="pres">
      <dgm:prSet presAssocID="{AD8E849E-7DD3-F343-9751-10FBA400043F}" presName="hierChild3" presStyleCnt="0"/>
      <dgm:spPr/>
    </dgm:pt>
  </dgm:ptLst>
  <dgm:cxnLst>
    <dgm:cxn modelId="{06F64002-4E82-FA4F-AC0D-81108F9043AF}" type="presOf" srcId="{260F9CD2-0824-0D48-9C1A-EAC8ED0EEC2D}" destId="{E8D58767-E0E0-194B-860A-4A7856BD6706}" srcOrd="0" destOrd="0" presId="urn:microsoft.com/office/officeart/2005/8/layout/orgChart1"/>
    <dgm:cxn modelId="{743FAE06-227A-6840-94BF-4B883A18FDBD}" srcId="{AD8E849E-7DD3-F343-9751-10FBA400043F}" destId="{9646D7BF-700B-0C4D-BDDD-4D60F7FCCA05}" srcOrd="4" destOrd="0" parTransId="{3ACA1E7A-EA11-BE44-84C6-1DD328CE6C6D}" sibTransId="{280386FE-4AAC-B543-B914-C98806F717A9}"/>
    <dgm:cxn modelId="{FD365217-2C33-BE44-9CA9-7DDC3C184B18}" srcId="{AD8E849E-7DD3-F343-9751-10FBA400043F}" destId="{CFC4B214-C2E8-4A46-97A8-6B5466B18932}" srcOrd="1" destOrd="0" parTransId="{3757D1A6-8B52-CD40-B415-CCF58C5F1895}" sibTransId="{0165C0D3-C62B-054B-9742-8899E231009E}"/>
    <dgm:cxn modelId="{2075E527-D5E8-4446-B636-9D485AE1C342}" srcId="{4E48BC59-FF81-454A-8F11-4EA5AD0D1C09}" destId="{AD8E849E-7DD3-F343-9751-10FBA400043F}" srcOrd="0" destOrd="0" parTransId="{3E49B5E8-EA1E-2F46-878C-EBF656C3FC62}" sibTransId="{313E7EAB-45D6-5344-9DCF-6DDA29B633B7}"/>
    <dgm:cxn modelId="{2CB01429-9B76-4240-BA83-BCDBA72F13D2}" srcId="{AD8E849E-7DD3-F343-9751-10FBA400043F}" destId="{6CEB84CE-B71F-F14C-BBAB-6A63215B4A37}" srcOrd="5" destOrd="0" parTransId="{C2C00DC8-641C-2E44-842A-66E06D05939D}" sibTransId="{3CE92CEB-F407-0841-92AF-CEB82F5B3247}"/>
    <dgm:cxn modelId="{4CCF0F3A-53BD-044C-BD71-36ACD0542BF9}" type="presOf" srcId="{260F9CD2-0824-0D48-9C1A-EAC8ED0EEC2D}" destId="{E0844813-0666-6143-9486-E2186707D73E}" srcOrd="1" destOrd="0" presId="urn:microsoft.com/office/officeart/2005/8/layout/orgChart1"/>
    <dgm:cxn modelId="{803FDC5E-B6AC-714D-9AFD-64AC729DADE8}" type="presOf" srcId="{3ACA1E7A-EA11-BE44-84C6-1DD328CE6C6D}" destId="{D49A6B00-69C5-284E-8EE2-A9A79277072C}" srcOrd="0" destOrd="0" presId="urn:microsoft.com/office/officeart/2005/8/layout/orgChart1"/>
    <dgm:cxn modelId="{DE70AC6A-E6A7-6D4D-B2C4-F124DC655719}" type="presOf" srcId="{4E48BC59-FF81-454A-8F11-4EA5AD0D1C09}" destId="{8E8F8C76-317C-C947-A13C-27A5FE68552D}" srcOrd="0" destOrd="0" presId="urn:microsoft.com/office/officeart/2005/8/layout/orgChart1"/>
    <dgm:cxn modelId="{54BD2A4E-9653-8D42-A492-467D443F1B87}" type="presOf" srcId="{9646D7BF-700B-0C4D-BDDD-4D60F7FCCA05}" destId="{029939D0-45B4-A141-BC03-49326A8F80D2}" srcOrd="1" destOrd="0" presId="urn:microsoft.com/office/officeart/2005/8/layout/orgChart1"/>
    <dgm:cxn modelId="{5CA1D674-082A-474F-8A10-C8F1D21D0641}" type="presOf" srcId="{F42B62C2-4478-6044-A18E-C422D0ED36B8}" destId="{769F0247-BEB3-B741-AD45-1C02C10474A8}" srcOrd="0" destOrd="0" presId="urn:microsoft.com/office/officeart/2005/8/layout/orgChart1"/>
    <dgm:cxn modelId="{AF72B256-7C4A-1B43-8F8B-A859480338D9}" srcId="{AD8E849E-7DD3-F343-9751-10FBA400043F}" destId="{260F9CD2-0824-0D48-9C1A-EAC8ED0EEC2D}" srcOrd="3" destOrd="0" parTransId="{D60B44F0-305C-7C47-98EB-4BDBD041CBA1}" sibTransId="{79ED46B3-13CE-5543-B2B9-47C3C4D61513}"/>
    <dgm:cxn modelId="{348A4758-909F-A947-9709-ECC8C215F00E}" type="presOf" srcId="{F42B62C2-4478-6044-A18E-C422D0ED36B8}" destId="{C35EA7F8-1D36-2C46-A4A9-E16096442F56}" srcOrd="1" destOrd="0" presId="urn:microsoft.com/office/officeart/2005/8/layout/orgChart1"/>
    <dgm:cxn modelId="{ACC6B382-3896-4342-9287-AF057E6CA1AE}" type="presOf" srcId="{AD8E849E-7DD3-F343-9751-10FBA400043F}" destId="{D753C724-85F7-BC47-9C4F-D5210021F4FC}" srcOrd="1" destOrd="0" presId="urn:microsoft.com/office/officeart/2005/8/layout/orgChart1"/>
    <dgm:cxn modelId="{3056EB82-7387-354D-923C-BCA8FE411DC7}" type="presOf" srcId="{AD8E849E-7DD3-F343-9751-10FBA400043F}" destId="{3F8AE465-64C4-5544-9AAC-E9C423E95342}" srcOrd="0" destOrd="0" presId="urn:microsoft.com/office/officeart/2005/8/layout/orgChart1"/>
    <dgm:cxn modelId="{BD8EF184-1385-6E45-8480-755BC3EBDE02}" type="presOf" srcId="{AEA00FDF-38FA-1649-A387-20C696B646A4}" destId="{3511C0F1-AFEA-3F4A-99B5-21DBEDE71D5B}" srcOrd="0" destOrd="0" presId="urn:microsoft.com/office/officeart/2005/8/layout/orgChart1"/>
    <dgm:cxn modelId="{9E390B93-E20E-4446-8810-967016B71B6C}" type="presOf" srcId="{D60B44F0-305C-7C47-98EB-4BDBD041CBA1}" destId="{33880117-9121-374E-8F4A-2CDE3D97167C}" srcOrd="0" destOrd="0" presId="urn:microsoft.com/office/officeart/2005/8/layout/orgChart1"/>
    <dgm:cxn modelId="{AAB3DA9B-5E13-5840-AC4F-1BA51787CF40}" type="presOf" srcId="{9646D7BF-700B-0C4D-BDDD-4D60F7FCCA05}" destId="{09C72773-ECA4-7D4E-82FC-4346D25915BA}" srcOrd="0" destOrd="0" presId="urn:microsoft.com/office/officeart/2005/8/layout/orgChart1"/>
    <dgm:cxn modelId="{545F84A9-255C-984F-8C9A-5DFEDBF2339B}" type="presOf" srcId="{8F2A13EC-92B1-D049-8FA6-FCBEBFCD8EB2}" destId="{0135D4CE-C461-8041-9BFE-DE0C4B92B04C}" srcOrd="0" destOrd="0" presId="urn:microsoft.com/office/officeart/2005/8/layout/orgChart1"/>
    <dgm:cxn modelId="{D9DCE6A9-EE28-E642-BBB9-E0778AF61974}" type="presOf" srcId="{CFC4B214-C2E8-4A46-97A8-6B5466B18932}" destId="{8548F5BC-9FD2-2644-B548-0F54B49B9257}" srcOrd="1" destOrd="0" presId="urn:microsoft.com/office/officeart/2005/8/layout/orgChart1"/>
    <dgm:cxn modelId="{B29772D1-DF1B-C644-8D98-037B8A075CAC}" type="presOf" srcId="{C2422C39-250A-9C44-BC9E-97FEF8FBB60E}" destId="{0DB46B26-5F18-DE47-AC63-5C92147427AF}" srcOrd="0" destOrd="0" presId="urn:microsoft.com/office/officeart/2005/8/layout/orgChart1"/>
    <dgm:cxn modelId="{28B499D5-5844-B04D-B50F-58EF4BBDE71A}" srcId="{AD8E849E-7DD3-F343-9751-10FBA400043F}" destId="{C2422C39-250A-9C44-BC9E-97FEF8FBB60E}" srcOrd="2" destOrd="0" parTransId="{AEA00FDF-38FA-1649-A387-20C696B646A4}" sibTransId="{BB00140E-1BC7-D844-B5F4-59A61A4D5546}"/>
    <dgm:cxn modelId="{AE3987D7-9AF2-074F-874B-46C9776F536E}" type="presOf" srcId="{C2422C39-250A-9C44-BC9E-97FEF8FBB60E}" destId="{A90BC251-4247-3A4F-8A15-B4B0CC684DE2}" srcOrd="1" destOrd="0" presId="urn:microsoft.com/office/officeart/2005/8/layout/orgChart1"/>
    <dgm:cxn modelId="{45C9D0E3-8443-2B48-8269-76C69EF0D057}" type="presOf" srcId="{3757D1A6-8B52-CD40-B415-CCF58C5F1895}" destId="{2D39C21F-6A18-F946-81FA-2B85484FBDE2}" srcOrd="0" destOrd="0" presId="urn:microsoft.com/office/officeart/2005/8/layout/orgChart1"/>
    <dgm:cxn modelId="{15737FE5-0FBA-DC42-9728-D7C937EB4D51}" type="presOf" srcId="{6CEB84CE-B71F-F14C-BBAB-6A63215B4A37}" destId="{EDBA11B2-F74B-EF40-9849-CE10325AC6B8}" srcOrd="1" destOrd="0" presId="urn:microsoft.com/office/officeart/2005/8/layout/orgChart1"/>
    <dgm:cxn modelId="{0667E5E9-65DF-C14F-A5D1-B5CB635F432F}" type="presOf" srcId="{C2C00DC8-641C-2E44-842A-66E06D05939D}" destId="{319E5E40-9AEF-2E48-87C5-E91628FF1EE9}" srcOrd="0" destOrd="0" presId="urn:microsoft.com/office/officeart/2005/8/layout/orgChart1"/>
    <dgm:cxn modelId="{AAF751F4-E8EE-AE4E-B68E-C03E13628238}" type="presOf" srcId="{6CEB84CE-B71F-F14C-BBAB-6A63215B4A37}" destId="{B8BC4464-4EA5-C84D-A2FC-275D4C91A282}" srcOrd="0" destOrd="0" presId="urn:microsoft.com/office/officeart/2005/8/layout/orgChart1"/>
    <dgm:cxn modelId="{430484F7-326C-2546-83F9-A38AC8EC0139}" srcId="{AD8E849E-7DD3-F343-9751-10FBA400043F}" destId="{F42B62C2-4478-6044-A18E-C422D0ED36B8}" srcOrd="0" destOrd="0" parTransId="{8F2A13EC-92B1-D049-8FA6-FCBEBFCD8EB2}" sibTransId="{E6B2E30C-0385-4A4C-A85D-FAA18F970C49}"/>
    <dgm:cxn modelId="{B0D290FD-F4CB-7D46-9512-54B4C7AFBD55}" type="presOf" srcId="{CFC4B214-C2E8-4A46-97A8-6B5466B18932}" destId="{64330AD8-93D9-8A4C-8957-5686B431E3F4}" srcOrd="0" destOrd="0" presId="urn:microsoft.com/office/officeart/2005/8/layout/orgChart1"/>
    <dgm:cxn modelId="{AB28E399-6B3F-AC4B-8D2A-DBC32575037C}" type="presParOf" srcId="{8E8F8C76-317C-C947-A13C-27A5FE68552D}" destId="{964E1190-6281-114B-A802-517F953C60F2}" srcOrd="0" destOrd="0" presId="urn:microsoft.com/office/officeart/2005/8/layout/orgChart1"/>
    <dgm:cxn modelId="{9340FB1C-7917-5740-BD1A-5CB44B925F02}" type="presParOf" srcId="{964E1190-6281-114B-A802-517F953C60F2}" destId="{330BB168-2914-DD48-83BA-C82FD4B38C0F}" srcOrd="0" destOrd="0" presId="urn:microsoft.com/office/officeart/2005/8/layout/orgChart1"/>
    <dgm:cxn modelId="{B11ECFBB-6D47-244C-860E-96E1241ED289}" type="presParOf" srcId="{330BB168-2914-DD48-83BA-C82FD4B38C0F}" destId="{3F8AE465-64C4-5544-9AAC-E9C423E95342}" srcOrd="0" destOrd="0" presId="urn:microsoft.com/office/officeart/2005/8/layout/orgChart1"/>
    <dgm:cxn modelId="{636754D4-1689-0B46-BEEF-8B7C6322C330}" type="presParOf" srcId="{330BB168-2914-DD48-83BA-C82FD4B38C0F}" destId="{D753C724-85F7-BC47-9C4F-D5210021F4FC}" srcOrd="1" destOrd="0" presId="urn:microsoft.com/office/officeart/2005/8/layout/orgChart1"/>
    <dgm:cxn modelId="{7AB58B44-E442-D743-88E4-228C07541D68}" type="presParOf" srcId="{964E1190-6281-114B-A802-517F953C60F2}" destId="{26447C28-8CA1-5D44-98F1-0272993A5982}" srcOrd="1" destOrd="0" presId="urn:microsoft.com/office/officeart/2005/8/layout/orgChart1"/>
    <dgm:cxn modelId="{A3FA711A-17B5-DE4D-8849-7D050FAAAA2C}" type="presParOf" srcId="{26447C28-8CA1-5D44-98F1-0272993A5982}" destId="{0135D4CE-C461-8041-9BFE-DE0C4B92B04C}" srcOrd="0" destOrd="0" presId="urn:microsoft.com/office/officeart/2005/8/layout/orgChart1"/>
    <dgm:cxn modelId="{6912E585-1731-344E-9C4E-AA760B081FE2}" type="presParOf" srcId="{26447C28-8CA1-5D44-98F1-0272993A5982}" destId="{472D5550-CCBC-8C44-830F-C3488D5FF80E}" srcOrd="1" destOrd="0" presId="urn:microsoft.com/office/officeart/2005/8/layout/orgChart1"/>
    <dgm:cxn modelId="{D804C25E-2805-3D49-B065-0B7DF8E08AAF}" type="presParOf" srcId="{472D5550-CCBC-8C44-830F-C3488D5FF80E}" destId="{2D2455B2-5640-C449-B7D9-236BE1B966B1}" srcOrd="0" destOrd="0" presId="urn:microsoft.com/office/officeart/2005/8/layout/orgChart1"/>
    <dgm:cxn modelId="{FC5336F8-7B90-DB40-9CBA-9EB60BAB872E}" type="presParOf" srcId="{2D2455B2-5640-C449-B7D9-236BE1B966B1}" destId="{769F0247-BEB3-B741-AD45-1C02C10474A8}" srcOrd="0" destOrd="0" presId="urn:microsoft.com/office/officeart/2005/8/layout/orgChart1"/>
    <dgm:cxn modelId="{5C5B3991-1D6A-7949-95A3-E67EC0B173F4}" type="presParOf" srcId="{2D2455B2-5640-C449-B7D9-236BE1B966B1}" destId="{C35EA7F8-1D36-2C46-A4A9-E16096442F56}" srcOrd="1" destOrd="0" presId="urn:microsoft.com/office/officeart/2005/8/layout/orgChart1"/>
    <dgm:cxn modelId="{A581F540-8E8E-B041-8F77-D608D32533F5}" type="presParOf" srcId="{472D5550-CCBC-8C44-830F-C3488D5FF80E}" destId="{3353A90A-963E-EA49-AFC1-4D8837A474D6}" srcOrd="1" destOrd="0" presId="urn:microsoft.com/office/officeart/2005/8/layout/orgChart1"/>
    <dgm:cxn modelId="{54EBD58F-44C4-CC4D-9B41-90FB59F846CF}" type="presParOf" srcId="{472D5550-CCBC-8C44-830F-C3488D5FF80E}" destId="{1B73368C-3D23-554A-A343-059C2773197C}" srcOrd="2" destOrd="0" presId="urn:microsoft.com/office/officeart/2005/8/layout/orgChart1"/>
    <dgm:cxn modelId="{B2B6BDE7-8B0E-FB42-AF7C-578F82BAF009}" type="presParOf" srcId="{26447C28-8CA1-5D44-98F1-0272993A5982}" destId="{2D39C21F-6A18-F946-81FA-2B85484FBDE2}" srcOrd="2" destOrd="0" presId="urn:microsoft.com/office/officeart/2005/8/layout/orgChart1"/>
    <dgm:cxn modelId="{6C0E32C4-16D6-2040-AF5E-787D04002FE5}" type="presParOf" srcId="{26447C28-8CA1-5D44-98F1-0272993A5982}" destId="{19717A3D-2889-924C-BAD7-A94E07C052A1}" srcOrd="3" destOrd="0" presId="urn:microsoft.com/office/officeart/2005/8/layout/orgChart1"/>
    <dgm:cxn modelId="{1ED2825B-0B07-CD40-84A8-9A93236EE2C9}" type="presParOf" srcId="{19717A3D-2889-924C-BAD7-A94E07C052A1}" destId="{31A29B3D-811A-AB4C-BBD0-D04D56699A47}" srcOrd="0" destOrd="0" presId="urn:microsoft.com/office/officeart/2005/8/layout/orgChart1"/>
    <dgm:cxn modelId="{A93FFFB0-07C6-D64B-A8B8-166520C0758D}" type="presParOf" srcId="{31A29B3D-811A-AB4C-BBD0-D04D56699A47}" destId="{64330AD8-93D9-8A4C-8957-5686B431E3F4}" srcOrd="0" destOrd="0" presId="urn:microsoft.com/office/officeart/2005/8/layout/orgChart1"/>
    <dgm:cxn modelId="{6B1A4278-076C-BA48-8199-AB51481AF937}" type="presParOf" srcId="{31A29B3D-811A-AB4C-BBD0-D04D56699A47}" destId="{8548F5BC-9FD2-2644-B548-0F54B49B9257}" srcOrd="1" destOrd="0" presId="urn:microsoft.com/office/officeart/2005/8/layout/orgChart1"/>
    <dgm:cxn modelId="{B9EDEA8E-3268-9C41-93E3-D469FFCAF36D}" type="presParOf" srcId="{19717A3D-2889-924C-BAD7-A94E07C052A1}" destId="{D8746E93-2961-3547-9771-434B9CF84811}" srcOrd="1" destOrd="0" presId="urn:microsoft.com/office/officeart/2005/8/layout/orgChart1"/>
    <dgm:cxn modelId="{5B4666E2-4E73-BD45-9F7C-E61328E96A45}" type="presParOf" srcId="{19717A3D-2889-924C-BAD7-A94E07C052A1}" destId="{C968E415-DF70-0545-9992-D46A94574D3D}" srcOrd="2" destOrd="0" presId="urn:microsoft.com/office/officeart/2005/8/layout/orgChart1"/>
    <dgm:cxn modelId="{04302CBB-C406-C745-82E0-BB6BA4C6C902}" type="presParOf" srcId="{26447C28-8CA1-5D44-98F1-0272993A5982}" destId="{3511C0F1-AFEA-3F4A-99B5-21DBEDE71D5B}" srcOrd="4" destOrd="0" presId="urn:microsoft.com/office/officeart/2005/8/layout/orgChart1"/>
    <dgm:cxn modelId="{DB121B75-FA77-D844-84DD-F667A24C9BED}" type="presParOf" srcId="{26447C28-8CA1-5D44-98F1-0272993A5982}" destId="{EF7F4F18-1F31-7D46-BC28-D393695CC1BC}" srcOrd="5" destOrd="0" presId="urn:microsoft.com/office/officeart/2005/8/layout/orgChart1"/>
    <dgm:cxn modelId="{A41ECDB2-D30B-164C-A81C-6588BB2285FE}" type="presParOf" srcId="{EF7F4F18-1F31-7D46-BC28-D393695CC1BC}" destId="{D6EE329E-598C-AC4A-9620-B16D7BB9D684}" srcOrd="0" destOrd="0" presId="urn:microsoft.com/office/officeart/2005/8/layout/orgChart1"/>
    <dgm:cxn modelId="{25D5F042-F2B4-3143-A1F0-4646BB9ABB9D}" type="presParOf" srcId="{D6EE329E-598C-AC4A-9620-B16D7BB9D684}" destId="{0DB46B26-5F18-DE47-AC63-5C92147427AF}" srcOrd="0" destOrd="0" presId="urn:microsoft.com/office/officeart/2005/8/layout/orgChart1"/>
    <dgm:cxn modelId="{4CE40E50-A979-AB42-85C9-B6CD0A7A40BC}" type="presParOf" srcId="{D6EE329E-598C-AC4A-9620-B16D7BB9D684}" destId="{A90BC251-4247-3A4F-8A15-B4B0CC684DE2}" srcOrd="1" destOrd="0" presId="urn:microsoft.com/office/officeart/2005/8/layout/orgChart1"/>
    <dgm:cxn modelId="{649543A9-FF56-7943-A5B1-D9A0ABB677A9}" type="presParOf" srcId="{EF7F4F18-1F31-7D46-BC28-D393695CC1BC}" destId="{82BC1E9C-0AD3-A244-B822-EE1115C83777}" srcOrd="1" destOrd="0" presId="urn:microsoft.com/office/officeart/2005/8/layout/orgChart1"/>
    <dgm:cxn modelId="{A62C20FF-FD33-BE49-9C6B-A83A22C2217F}" type="presParOf" srcId="{EF7F4F18-1F31-7D46-BC28-D393695CC1BC}" destId="{5CA88FA5-8950-ED4D-9D5A-FDC591CF2616}" srcOrd="2" destOrd="0" presId="urn:microsoft.com/office/officeart/2005/8/layout/orgChart1"/>
    <dgm:cxn modelId="{9226664C-E525-7242-B806-A1EF1061AF6A}" type="presParOf" srcId="{26447C28-8CA1-5D44-98F1-0272993A5982}" destId="{33880117-9121-374E-8F4A-2CDE3D97167C}" srcOrd="6" destOrd="0" presId="urn:microsoft.com/office/officeart/2005/8/layout/orgChart1"/>
    <dgm:cxn modelId="{7FFE77F8-BC11-3A45-AFE6-985711008147}" type="presParOf" srcId="{26447C28-8CA1-5D44-98F1-0272993A5982}" destId="{7EF6975C-10C4-D742-91C1-F0558A44A31F}" srcOrd="7" destOrd="0" presId="urn:microsoft.com/office/officeart/2005/8/layout/orgChart1"/>
    <dgm:cxn modelId="{DDD9FCB5-B0FB-8D44-8DD9-4C534CB38BFC}" type="presParOf" srcId="{7EF6975C-10C4-D742-91C1-F0558A44A31F}" destId="{16ADD577-FE11-CB44-B372-A984378EBB51}" srcOrd="0" destOrd="0" presId="urn:microsoft.com/office/officeart/2005/8/layout/orgChart1"/>
    <dgm:cxn modelId="{F508467C-E723-6B40-893F-08E939301BC9}" type="presParOf" srcId="{16ADD577-FE11-CB44-B372-A984378EBB51}" destId="{E8D58767-E0E0-194B-860A-4A7856BD6706}" srcOrd="0" destOrd="0" presId="urn:microsoft.com/office/officeart/2005/8/layout/orgChart1"/>
    <dgm:cxn modelId="{8212D9EC-CD43-4A41-B3ED-ECEE2E4F82B4}" type="presParOf" srcId="{16ADD577-FE11-CB44-B372-A984378EBB51}" destId="{E0844813-0666-6143-9486-E2186707D73E}" srcOrd="1" destOrd="0" presId="urn:microsoft.com/office/officeart/2005/8/layout/orgChart1"/>
    <dgm:cxn modelId="{D77A783E-0C1A-724A-8AE0-09AA8AA607DF}" type="presParOf" srcId="{7EF6975C-10C4-D742-91C1-F0558A44A31F}" destId="{1329EA4F-1591-274D-8F00-69AD9ACEE396}" srcOrd="1" destOrd="0" presId="urn:microsoft.com/office/officeart/2005/8/layout/orgChart1"/>
    <dgm:cxn modelId="{2615660B-CBD9-764B-9C0F-AEE848D9465A}" type="presParOf" srcId="{7EF6975C-10C4-D742-91C1-F0558A44A31F}" destId="{1091A032-6AE7-514A-ADCE-A515981B21EC}" srcOrd="2" destOrd="0" presId="urn:microsoft.com/office/officeart/2005/8/layout/orgChart1"/>
    <dgm:cxn modelId="{227D403F-7457-6E4B-822C-46FEC45967DD}" type="presParOf" srcId="{26447C28-8CA1-5D44-98F1-0272993A5982}" destId="{D49A6B00-69C5-284E-8EE2-A9A79277072C}" srcOrd="8" destOrd="0" presId="urn:microsoft.com/office/officeart/2005/8/layout/orgChart1"/>
    <dgm:cxn modelId="{1C5DE0F1-E93D-A846-9377-37BC3A2F1189}" type="presParOf" srcId="{26447C28-8CA1-5D44-98F1-0272993A5982}" destId="{CB84A45B-29C6-564D-998C-C0EE08D7E154}" srcOrd="9" destOrd="0" presId="urn:microsoft.com/office/officeart/2005/8/layout/orgChart1"/>
    <dgm:cxn modelId="{B62762CC-3604-AE46-B4FF-DBC29B2BABDD}" type="presParOf" srcId="{CB84A45B-29C6-564D-998C-C0EE08D7E154}" destId="{5736A6F8-60E1-DD42-A2C6-073A1D6032B8}" srcOrd="0" destOrd="0" presId="urn:microsoft.com/office/officeart/2005/8/layout/orgChart1"/>
    <dgm:cxn modelId="{0D151D6F-B8E1-3E41-9D17-A3C91B01F4AF}" type="presParOf" srcId="{5736A6F8-60E1-DD42-A2C6-073A1D6032B8}" destId="{09C72773-ECA4-7D4E-82FC-4346D25915BA}" srcOrd="0" destOrd="0" presId="urn:microsoft.com/office/officeart/2005/8/layout/orgChart1"/>
    <dgm:cxn modelId="{3F2A7D0E-A2EC-D746-80FA-AEFD683DB246}" type="presParOf" srcId="{5736A6F8-60E1-DD42-A2C6-073A1D6032B8}" destId="{029939D0-45B4-A141-BC03-49326A8F80D2}" srcOrd="1" destOrd="0" presId="urn:microsoft.com/office/officeart/2005/8/layout/orgChart1"/>
    <dgm:cxn modelId="{05551B85-4F0C-EA41-A6A1-0A458FBBA5F3}" type="presParOf" srcId="{CB84A45B-29C6-564D-998C-C0EE08D7E154}" destId="{21A75311-A012-1748-90B9-280006C321A4}" srcOrd="1" destOrd="0" presId="urn:microsoft.com/office/officeart/2005/8/layout/orgChart1"/>
    <dgm:cxn modelId="{A4F881A6-5A39-4A4D-B1EC-AC6F1BFE3CCD}" type="presParOf" srcId="{CB84A45B-29C6-564D-998C-C0EE08D7E154}" destId="{A614AAD6-1F32-6C42-AA9D-39ACEF53F981}" srcOrd="2" destOrd="0" presId="urn:microsoft.com/office/officeart/2005/8/layout/orgChart1"/>
    <dgm:cxn modelId="{EB116823-474A-4649-AB00-F8283879F4DC}" type="presParOf" srcId="{26447C28-8CA1-5D44-98F1-0272993A5982}" destId="{319E5E40-9AEF-2E48-87C5-E91628FF1EE9}" srcOrd="10" destOrd="0" presId="urn:microsoft.com/office/officeart/2005/8/layout/orgChart1"/>
    <dgm:cxn modelId="{82E58882-E401-6641-9680-555B50392F8C}" type="presParOf" srcId="{26447C28-8CA1-5D44-98F1-0272993A5982}" destId="{B6613989-4F31-894E-927D-9AE52FFE43F3}" srcOrd="11" destOrd="0" presId="urn:microsoft.com/office/officeart/2005/8/layout/orgChart1"/>
    <dgm:cxn modelId="{FD4011D3-64A4-F541-A932-1DB58E7431A5}" type="presParOf" srcId="{B6613989-4F31-894E-927D-9AE52FFE43F3}" destId="{E9BA76C3-B569-DF48-B187-19D2E02927B2}" srcOrd="0" destOrd="0" presId="urn:microsoft.com/office/officeart/2005/8/layout/orgChart1"/>
    <dgm:cxn modelId="{146EDA68-3812-4B43-8659-5ADBE90FB87D}" type="presParOf" srcId="{E9BA76C3-B569-DF48-B187-19D2E02927B2}" destId="{B8BC4464-4EA5-C84D-A2FC-275D4C91A282}" srcOrd="0" destOrd="0" presId="urn:microsoft.com/office/officeart/2005/8/layout/orgChart1"/>
    <dgm:cxn modelId="{60AC8730-3376-FA40-9B62-3E82A6EADD3A}" type="presParOf" srcId="{E9BA76C3-B569-DF48-B187-19D2E02927B2}" destId="{EDBA11B2-F74B-EF40-9849-CE10325AC6B8}" srcOrd="1" destOrd="0" presId="urn:microsoft.com/office/officeart/2005/8/layout/orgChart1"/>
    <dgm:cxn modelId="{CDFC730C-1432-FF43-9944-23CAA7060A21}" type="presParOf" srcId="{B6613989-4F31-894E-927D-9AE52FFE43F3}" destId="{CB5B8B6A-C281-B947-A869-970B75F35422}" srcOrd="1" destOrd="0" presId="urn:microsoft.com/office/officeart/2005/8/layout/orgChart1"/>
    <dgm:cxn modelId="{E1F7E00C-D0B0-0641-A464-AF4554804864}" type="presParOf" srcId="{B6613989-4F31-894E-927D-9AE52FFE43F3}" destId="{3194EF39-09F8-C04D-8EBC-A378FC75B8C1}" srcOrd="2" destOrd="0" presId="urn:microsoft.com/office/officeart/2005/8/layout/orgChart1"/>
    <dgm:cxn modelId="{7C71AF38-6044-744C-A884-FE54F83ED9A6}" type="presParOf" srcId="{964E1190-6281-114B-A802-517F953C60F2}" destId="{8397FD3D-56E2-2243-AB01-9FB6B2FCE48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F041413-A19A-4141-9141-86513FFA7934}" type="doc">
      <dgm:prSet loTypeId="urn:microsoft.com/office/officeart/2005/8/layout/equation1" loCatId="" qsTypeId="urn:microsoft.com/office/officeart/2005/8/quickstyle/simple3" qsCatId="simple" csTypeId="urn:microsoft.com/office/officeart/2005/8/colors/accent1_2" csCatId="accent1" phldr="1"/>
      <dgm:spPr/>
    </dgm:pt>
    <dgm:pt modelId="{C80606B3-43C8-3442-8A10-9A5F591C237C}">
      <dgm:prSet phldrT="[Text]" custT="1"/>
      <dgm:spPr/>
      <dgm:t>
        <a:bodyPr/>
        <a:lstStyle/>
        <a:p>
          <a:r>
            <a:rPr lang="en-US" sz="2400" dirty="0" err="1"/>
            <a:t>Baldırda</a:t>
          </a:r>
          <a:r>
            <a:rPr lang="en-US" sz="2400" dirty="0"/>
            <a:t> </a:t>
          </a:r>
          <a:r>
            <a:rPr lang="en-US" sz="2400" dirty="0" err="1"/>
            <a:t>ağrı</a:t>
          </a:r>
          <a:r>
            <a:rPr lang="en-US" sz="2400" dirty="0"/>
            <a:t> və </a:t>
          </a:r>
          <a:r>
            <a:rPr lang="en-US" sz="2400" dirty="0" err="1"/>
            <a:t>şişkinlik</a:t>
          </a:r>
          <a:r>
            <a:rPr lang="en-US" sz="2400" dirty="0"/>
            <a:t> (</a:t>
          </a:r>
          <a:r>
            <a:rPr lang="en-US" sz="2400" dirty="0" err="1"/>
            <a:t>iki</a:t>
          </a:r>
          <a:r>
            <a:rPr lang="en-US" sz="2400" dirty="0"/>
            <a:t> </a:t>
          </a:r>
          <a:r>
            <a:rPr lang="en-US" sz="2400" dirty="0" err="1"/>
            <a:t>baldır</a:t>
          </a:r>
          <a:r>
            <a:rPr lang="en-US" sz="2400" dirty="0"/>
            <a:t> </a:t>
          </a:r>
          <a:r>
            <a:rPr lang="en-US" sz="2400" dirty="0" err="1"/>
            <a:t>arasında</a:t>
          </a:r>
          <a:r>
            <a:rPr lang="en-US" sz="2400" dirty="0"/>
            <a:t> </a:t>
          </a:r>
          <a:r>
            <a:rPr lang="en-US" sz="2400" dirty="0" err="1"/>
            <a:t>çevrə</a:t>
          </a:r>
          <a:r>
            <a:rPr lang="en-US" sz="2400" dirty="0"/>
            <a:t> </a:t>
          </a:r>
          <a:r>
            <a:rPr lang="en-US" sz="2400" dirty="0" err="1"/>
            <a:t>fərqi</a:t>
          </a:r>
          <a:r>
            <a:rPr lang="en-US" sz="2400" dirty="0"/>
            <a:t> &gt;3 </a:t>
          </a:r>
          <a:r>
            <a:rPr lang="en-US" sz="2400" dirty="0" err="1"/>
            <a:t>sm</a:t>
          </a:r>
          <a:r>
            <a:rPr lang="en-US" sz="2400" dirty="0"/>
            <a:t>)</a:t>
          </a:r>
        </a:p>
      </dgm:t>
    </dgm:pt>
    <dgm:pt modelId="{9F0C94B3-A6FB-B541-928E-2DB2EA9C2149}" type="parTrans" cxnId="{EC1F67A7-4420-644E-854C-252CEF6E39C9}">
      <dgm:prSet/>
      <dgm:spPr/>
      <dgm:t>
        <a:bodyPr/>
        <a:lstStyle/>
        <a:p>
          <a:endParaRPr lang="en-US"/>
        </a:p>
      </dgm:t>
    </dgm:pt>
    <dgm:pt modelId="{E2A74480-B2EF-B640-AA10-C73BDFC270BA}" type="sibTrans" cxnId="{EC1F67A7-4420-644E-854C-252CEF6E39C9}">
      <dgm:prSet/>
      <dgm:spPr/>
      <dgm:t>
        <a:bodyPr/>
        <a:lstStyle/>
        <a:p>
          <a:endParaRPr lang="en-US"/>
        </a:p>
      </dgm:t>
    </dgm:pt>
    <dgm:pt modelId="{5262443B-0F0A-E546-BDC2-FF635C7E3620}">
      <dgm:prSet phldrT="[Text]"/>
      <dgm:spPr/>
      <dgm:t>
        <a:bodyPr/>
        <a:lstStyle/>
        <a:p>
          <a:r>
            <a:rPr lang="en-US" dirty="0"/>
            <a:t>- </a:t>
          </a:r>
          <a:r>
            <a:rPr lang="en-US" dirty="0" err="1"/>
            <a:t>Müvəqqəti</a:t>
          </a:r>
          <a:r>
            <a:rPr lang="en-US" dirty="0"/>
            <a:t> və </a:t>
          </a:r>
          <a:r>
            <a:rPr lang="en-US" dirty="0" err="1"/>
            <a:t>ya</a:t>
          </a:r>
          <a:r>
            <a:rPr lang="en-US" dirty="0"/>
            <a:t> </a:t>
          </a:r>
          <a:r>
            <a:rPr lang="en-US" dirty="0" err="1"/>
            <a:t>uzunmüddətli</a:t>
          </a:r>
          <a:r>
            <a:rPr lang="en-US" dirty="0"/>
            <a:t> </a:t>
          </a:r>
          <a:r>
            <a:rPr lang="en-US" dirty="0" err="1"/>
            <a:t>yataq</a:t>
          </a:r>
          <a:r>
            <a:rPr lang="en-US" dirty="0"/>
            <a:t> </a:t>
          </a:r>
          <a:r>
            <a:rPr lang="en-US" dirty="0" err="1"/>
            <a:t>rejimi</a:t>
          </a:r>
          <a:endParaRPr lang="en-US" dirty="0"/>
        </a:p>
        <a:p>
          <a:r>
            <a:rPr lang="en-US" dirty="0"/>
            <a:t>- </a:t>
          </a:r>
          <a:r>
            <a:rPr lang="en-US" dirty="0" err="1"/>
            <a:t>Anamnezdə</a:t>
          </a:r>
          <a:r>
            <a:rPr lang="en-US" dirty="0"/>
            <a:t> </a:t>
          </a:r>
          <a:r>
            <a:rPr lang="en-US" dirty="0" err="1"/>
            <a:t>trombofiliya</a:t>
          </a:r>
          <a:endParaRPr lang="en-US" dirty="0"/>
        </a:p>
        <a:p>
          <a:r>
            <a:rPr lang="en-US" dirty="0"/>
            <a:t>- </a:t>
          </a:r>
          <a:r>
            <a:rPr lang="en-US" dirty="0" err="1"/>
            <a:t>Anamnezdə</a:t>
          </a:r>
          <a:r>
            <a:rPr lang="en-US" dirty="0"/>
            <a:t> </a:t>
          </a:r>
          <a:r>
            <a:rPr lang="en-US" dirty="0" err="1"/>
            <a:t>aşağı</a:t>
          </a:r>
          <a:r>
            <a:rPr lang="en-US" dirty="0"/>
            <a:t> </a:t>
          </a:r>
          <a:r>
            <a:rPr lang="en-US" dirty="0" err="1"/>
            <a:t>ətraf</a:t>
          </a:r>
          <a:r>
            <a:rPr lang="en-US" dirty="0"/>
            <a:t> vena </a:t>
          </a:r>
          <a:r>
            <a:rPr lang="en-US" dirty="0" err="1"/>
            <a:t>xəstəlikləri</a:t>
          </a:r>
          <a:endParaRPr lang="en-US" dirty="0"/>
        </a:p>
        <a:p>
          <a:r>
            <a:rPr lang="en-US" dirty="0"/>
            <a:t>- </a:t>
          </a:r>
          <a:r>
            <a:rPr lang="en-US" dirty="0" err="1"/>
            <a:t>Qanda</a:t>
          </a:r>
          <a:r>
            <a:rPr lang="en-US" dirty="0"/>
            <a:t> D-dimer </a:t>
          </a:r>
          <a:r>
            <a:rPr lang="en-US" dirty="0" err="1"/>
            <a:t>səviyyəsinin</a:t>
          </a:r>
          <a:r>
            <a:rPr lang="en-US" dirty="0"/>
            <a:t> </a:t>
          </a:r>
          <a:r>
            <a:rPr lang="en-US" dirty="0" err="1"/>
            <a:t>yüksəlməsi</a:t>
          </a:r>
          <a:endParaRPr lang="en-US" dirty="0"/>
        </a:p>
      </dgm:t>
    </dgm:pt>
    <dgm:pt modelId="{E7D0CC92-CA0B-DC4E-91A2-4CB912EF0212}" type="parTrans" cxnId="{87B03C82-703E-D846-90FC-556B36732B68}">
      <dgm:prSet/>
      <dgm:spPr/>
      <dgm:t>
        <a:bodyPr/>
        <a:lstStyle/>
        <a:p>
          <a:endParaRPr lang="en-US"/>
        </a:p>
      </dgm:t>
    </dgm:pt>
    <dgm:pt modelId="{6226E005-7A9D-1F4F-B6BB-5D143AA5F2C1}" type="sibTrans" cxnId="{87B03C82-703E-D846-90FC-556B36732B68}">
      <dgm:prSet/>
      <dgm:spPr/>
      <dgm:t>
        <a:bodyPr/>
        <a:lstStyle/>
        <a:p>
          <a:endParaRPr lang="en-US"/>
        </a:p>
      </dgm:t>
    </dgm:pt>
    <dgm:pt modelId="{72C79B2D-A297-264C-9F02-90394589DEF1}">
      <dgm:prSet phldrT="[Text]" custT="1"/>
      <dgm:spPr/>
      <dgm:t>
        <a:bodyPr/>
        <a:lstStyle/>
        <a:p>
          <a:r>
            <a:rPr lang="en-US" sz="3200" dirty="0"/>
            <a:t>DVT</a:t>
          </a:r>
        </a:p>
      </dgm:t>
    </dgm:pt>
    <dgm:pt modelId="{AA59547F-DF44-714D-8EAA-4CF61D327348}" type="parTrans" cxnId="{575AF437-A664-154E-80CB-9EAE70A4C562}">
      <dgm:prSet/>
      <dgm:spPr/>
      <dgm:t>
        <a:bodyPr/>
        <a:lstStyle/>
        <a:p>
          <a:endParaRPr lang="en-US"/>
        </a:p>
      </dgm:t>
    </dgm:pt>
    <dgm:pt modelId="{31936315-6FCF-D64B-8DBB-3B177A5215BF}" type="sibTrans" cxnId="{575AF437-A664-154E-80CB-9EAE70A4C562}">
      <dgm:prSet/>
      <dgm:spPr/>
      <dgm:t>
        <a:bodyPr/>
        <a:lstStyle/>
        <a:p>
          <a:endParaRPr lang="en-US"/>
        </a:p>
      </dgm:t>
    </dgm:pt>
    <dgm:pt modelId="{D3B0201E-315F-5544-90C7-ED414242D893}" type="pres">
      <dgm:prSet presAssocID="{2F041413-A19A-4141-9141-86513FFA7934}" presName="linearFlow" presStyleCnt="0">
        <dgm:presLayoutVars>
          <dgm:dir/>
          <dgm:resizeHandles val="exact"/>
        </dgm:presLayoutVars>
      </dgm:prSet>
      <dgm:spPr/>
    </dgm:pt>
    <dgm:pt modelId="{0A3D3583-E3E3-FD4D-B073-3381F35E2C5A}" type="pres">
      <dgm:prSet presAssocID="{C80606B3-43C8-3442-8A10-9A5F591C237C}" presName="node" presStyleLbl="node1" presStyleIdx="0" presStyleCnt="3">
        <dgm:presLayoutVars>
          <dgm:bulletEnabled val="1"/>
        </dgm:presLayoutVars>
      </dgm:prSet>
      <dgm:spPr/>
    </dgm:pt>
    <dgm:pt modelId="{854CC460-8457-7C4C-8912-5ECC1F0E2BF9}" type="pres">
      <dgm:prSet presAssocID="{E2A74480-B2EF-B640-AA10-C73BDFC270BA}" presName="spacerL" presStyleCnt="0"/>
      <dgm:spPr/>
    </dgm:pt>
    <dgm:pt modelId="{C9C63852-88DF-9C4A-B1C9-2BF60950BA62}" type="pres">
      <dgm:prSet presAssocID="{E2A74480-B2EF-B640-AA10-C73BDFC270BA}" presName="sibTrans" presStyleLbl="sibTrans2D1" presStyleIdx="0" presStyleCnt="2"/>
      <dgm:spPr/>
    </dgm:pt>
    <dgm:pt modelId="{C54E3C3A-016B-0647-B3A9-A589DD20EAC8}" type="pres">
      <dgm:prSet presAssocID="{E2A74480-B2EF-B640-AA10-C73BDFC270BA}" presName="spacerR" presStyleCnt="0"/>
      <dgm:spPr/>
    </dgm:pt>
    <dgm:pt modelId="{D82F7FC4-685C-D848-ADF3-B5070CFC61CD}" type="pres">
      <dgm:prSet presAssocID="{5262443B-0F0A-E546-BDC2-FF635C7E3620}" presName="node" presStyleLbl="node1" presStyleIdx="1" presStyleCnt="3" custScaleX="142876" custScaleY="155034">
        <dgm:presLayoutVars>
          <dgm:bulletEnabled val="1"/>
        </dgm:presLayoutVars>
      </dgm:prSet>
      <dgm:spPr/>
    </dgm:pt>
    <dgm:pt modelId="{48321B77-240E-C043-B8BB-FA53ABC6AD72}" type="pres">
      <dgm:prSet presAssocID="{6226E005-7A9D-1F4F-B6BB-5D143AA5F2C1}" presName="spacerL" presStyleCnt="0"/>
      <dgm:spPr/>
    </dgm:pt>
    <dgm:pt modelId="{0868449D-0CB8-5D4C-A141-A7A60E36A79F}" type="pres">
      <dgm:prSet presAssocID="{6226E005-7A9D-1F4F-B6BB-5D143AA5F2C1}" presName="sibTrans" presStyleLbl="sibTrans2D1" presStyleIdx="1" presStyleCnt="2"/>
      <dgm:spPr/>
    </dgm:pt>
    <dgm:pt modelId="{2ED62E9F-AB54-2A4D-94ED-37FCABD3C811}" type="pres">
      <dgm:prSet presAssocID="{6226E005-7A9D-1F4F-B6BB-5D143AA5F2C1}" presName="spacerR" presStyleCnt="0"/>
      <dgm:spPr/>
    </dgm:pt>
    <dgm:pt modelId="{BB46EEF5-556B-3147-9D2F-7EE62D1F7F6F}" type="pres">
      <dgm:prSet presAssocID="{72C79B2D-A297-264C-9F02-90394589DEF1}" presName="node" presStyleLbl="node1" presStyleIdx="2" presStyleCnt="3" custScaleX="51685" custScaleY="57067">
        <dgm:presLayoutVars>
          <dgm:bulletEnabled val="1"/>
        </dgm:presLayoutVars>
      </dgm:prSet>
      <dgm:spPr/>
    </dgm:pt>
  </dgm:ptLst>
  <dgm:cxnLst>
    <dgm:cxn modelId="{D8830C25-109C-A146-B3DE-0643E577E138}" type="presOf" srcId="{72C79B2D-A297-264C-9F02-90394589DEF1}" destId="{BB46EEF5-556B-3147-9D2F-7EE62D1F7F6F}" srcOrd="0" destOrd="0" presId="urn:microsoft.com/office/officeart/2005/8/layout/equation1"/>
    <dgm:cxn modelId="{575AF437-A664-154E-80CB-9EAE70A4C562}" srcId="{2F041413-A19A-4141-9141-86513FFA7934}" destId="{72C79B2D-A297-264C-9F02-90394589DEF1}" srcOrd="2" destOrd="0" parTransId="{AA59547F-DF44-714D-8EAA-4CF61D327348}" sibTransId="{31936315-6FCF-D64B-8DBB-3B177A5215BF}"/>
    <dgm:cxn modelId="{A778B660-6C14-2C4E-8A28-1A86DFBAC5D1}" type="presOf" srcId="{E2A74480-B2EF-B640-AA10-C73BDFC270BA}" destId="{C9C63852-88DF-9C4A-B1C9-2BF60950BA62}" srcOrd="0" destOrd="0" presId="urn:microsoft.com/office/officeart/2005/8/layout/equation1"/>
    <dgm:cxn modelId="{87B03C82-703E-D846-90FC-556B36732B68}" srcId="{2F041413-A19A-4141-9141-86513FFA7934}" destId="{5262443B-0F0A-E546-BDC2-FF635C7E3620}" srcOrd="1" destOrd="0" parTransId="{E7D0CC92-CA0B-DC4E-91A2-4CB912EF0212}" sibTransId="{6226E005-7A9D-1F4F-B6BB-5D143AA5F2C1}"/>
    <dgm:cxn modelId="{6904D087-A56E-A140-A8A9-79559541F91C}" type="presOf" srcId="{5262443B-0F0A-E546-BDC2-FF635C7E3620}" destId="{D82F7FC4-685C-D848-ADF3-B5070CFC61CD}" srcOrd="0" destOrd="0" presId="urn:microsoft.com/office/officeart/2005/8/layout/equation1"/>
    <dgm:cxn modelId="{EC1F67A7-4420-644E-854C-252CEF6E39C9}" srcId="{2F041413-A19A-4141-9141-86513FFA7934}" destId="{C80606B3-43C8-3442-8A10-9A5F591C237C}" srcOrd="0" destOrd="0" parTransId="{9F0C94B3-A6FB-B541-928E-2DB2EA9C2149}" sibTransId="{E2A74480-B2EF-B640-AA10-C73BDFC270BA}"/>
    <dgm:cxn modelId="{C2350AAE-940A-8342-B62D-9F063955FE2F}" type="presOf" srcId="{6226E005-7A9D-1F4F-B6BB-5D143AA5F2C1}" destId="{0868449D-0CB8-5D4C-A141-A7A60E36A79F}" srcOrd="0" destOrd="0" presId="urn:microsoft.com/office/officeart/2005/8/layout/equation1"/>
    <dgm:cxn modelId="{D91947E4-CE58-1D4B-8516-A988929E0EC4}" type="presOf" srcId="{C80606B3-43C8-3442-8A10-9A5F591C237C}" destId="{0A3D3583-E3E3-FD4D-B073-3381F35E2C5A}" srcOrd="0" destOrd="0" presId="urn:microsoft.com/office/officeart/2005/8/layout/equation1"/>
    <dgm:cxn modelId="{B2C37FE6-B6AE-9345-BEF8-06B0BCE94CA8}" type="presOf" srcId="{2F041413-A19A-4141-9141-86513FFA7934}" destId="{D3B0201E-315F-5544-90C7-ED414242D893}" srcOrd="0" destOrd="0" presId="urn:microsoft.com/office/officeart/2005/8/layout/equation1"/>
    <dgm:cxn modelId="{B263C9FE-28A4-3A4E-BFBA-CA4FAC0B7E8D}" type="presParOf" srcId="{D3B0201E-315F-5544-90C7-ED414242D893}" destId="{0A3D3583-E3E3-FD4D-B073-3381F35E2C5A}" srcOrd="0" destOrd="0" presId="urn:microsoft.com/office/officeart/2005/8/layout/equation1"/>
    <dgm:cxn modelId="{6A207763-E637-5A47-B6FC-BCAD80D0AC07}" type="presParOf" srcId="{D3B0201E-315F-5544-90C7-ED414242D893}" destId="{854CC460-8457-7C4C-8912-5ECC1F0E2BF9}" srcOrd="1" destOrd="0" presId="urn:microsoft.com/office/officeart/2005/8/layout/equation1"/>
    <dgm:cxn modelId="{E36BBCF6-AD6B-1E4A-9D55-A060A6CBE688}" type="presParOf" srcId="{D3B0201E-315F-5544-90C7-ED414242D893}" destId="{C9C63852-88DF-9C4A-B1C9-2BF60950BA62}" srcOrd="2" destOrd="0" presId="urn:microsoft.com/office/officeart/2005/8/layout/equation1"/>
    <dgm:cxn modelId="{3C66BAA4-C72C-AE46-A796-6883E1AF7790}" type="presParOf" srcId="{D3B0201E-315F-5544-90C7-ED414242D893}" destId="{C54E3C3A-016B-0647-B3A9-A589DD20EAC8}" srcOrd="3" destOrd="0" presId="urn:microsoft.com/office/officeart/2005/8/layout/equation1"/>
    <dgm:cxn modelId="{8B516563-9A9A-5648-886E-FC1D46E87C04}" type="presParOf" srcId="{D3B0201E-315F-5544-90C7-ED414242D893}" destId="{D82F7FC4-685C-D848-ADF3-B5070CFC61CD}" srcOrd="4" destOrd="0" presId="urn:microsoft.com/office/officeart/2005/8/layout/equation1"/>
    <dgm:cxn modelId="{273B4CF3-A5BD-9148-85D3-52E815BA0BC9}" type="presParOf" srcId="{D3B0201E-315F-5544-90C7-ED414242D893}" destId="{48321B77-240E-C043-B8BB-FA53ABC6AD72}" srcOrd="5" destOrd="0" presId="urn:microsoft.com/office/officeart/2005/8/layout/equation1"/>
    <dgm:cxn modelId="{BCD31B24-81C4-3240-B8E0-6868BC70C371}" type="presParOf" srcId="{D3B0201E-315F-5544-90C7-ED414242D893}" destId="{0868449D-0CB8-5D4C-A141-A7A60E36A79F}" srcOrd="6" destOrd="0" presId="urn:microsoft.com/office/officeart/2005/8/layout/equation1"/>
    <dgm:cxn modelId="{CFA6CBF0-9BD9-4F45-B83A-986D8B063931}" type="presParOf" srcId="{D3B0201E-315F-5544-90C7-ED414242D893}" destId="{2ED62E9F-AB54-2A4D-94ED-37FCABD3C811}" srcOrd="7" destOrd="0" presId="urn:microsoft.com/office/officeart/2005/8/layout/equation1"/>
    <dgm:cxn modelId="{0DEC98FB-9D33-BE4E-AABA-057B90F9F65D}" type="presParOf" srcId="{D3B0201E-315F-5544-90C7-ED414242D893}" destId="{BB46EEF5-556B-3147-9D2F-7EE62D1F7F6F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5606068-7BC1-A64E-AD25-9F723C77C5C4}" type="doc">
      <dgm:prSet loTypeId="urn:microsoft.com/office/officeart/2005/8/layout/hierarchy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E0363D0-1143-604D-A9A6-A5D5580C3FEE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Doppler </a:t>
          </a:r>
          <a:r>
            <a:rPr lang="en-US" dirty="0" err="1">
              <a:solidFill>
                <a:schemeClr val="tx1"/>
              </a:solidFill>
            </a:rPr>
            <a:t>ultrasəs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müayinəsi</a:t>
          </a:r>
          <a:endParaRPr lang="en-US" dirty="0">
            <a:solidFill>
              <a:schemeClr val="tx1"/>
            </a:solidFill>
          </a:endParaRPr>
        </a:p>
      </dgm:t>
    </dgm:pt>
    <dgm:pt modelId="{D60A4BF1-22AF-C248-A548-5E7DA5B5D982}" type="parTrans" cxnId="{26503B71-6B2A-6B47-93F4-E19C8FF89887}">
      <dgm:prSet/>
      <dgm:spPr/>
      <dgm:t>
        <a:bodyPr/>
        <a:lstStyle/>
        <a:p>
          <a:endParaRPr lang="en-US"/>
        </a:p>
      </dgm:t>
    </dgm:pt>
    <dgm:pt modelId="{9704E0CC-328D-5E46-B1FB-8866588D957B}" type="sibTrans" cxnId="{26503B71-6B2A-6B47-93F4-E19C8FF89887}">
      <dgm:prSet/>
      <dgm:spPr/>
      <dgm:t>
        <a:bodyPr/>
        <a:lstStyle/>
        <a:p>
          <a:endParaRPr lang="en-US"/>
        </a:p>
      </dgm:t>
    </dgm:pt>
    <dgm:pt modelId="{97A1A4A7-AD91-B846-8BD0-4B6B6A1A40F2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/>
            <a:t>Venada</a:t>
          </a:r>
          <a:r>
            <a:rPr lang="en-US" dirty="0"/>
            <a:t> </a:t>
          </a:r>
          <a:r>
            <a:rPr lang="en-US" dirty="0" err="1"/>
            <a:t>trombun</a:t>
          </a:r>
          <a:r>
            <a:rPr lang="en-US" dirty="0"/>
            <a:t> </a:t>
          </a:r>
          <a:r>
            <a:rPr lang="en-US" dirty="0" err="1"/>
            <a:t>olması</a:t>
          </a:r>
          <a:endParaRPr lang="en-US" dirty="0"/>
        </a:p>
      </dgm:t>
    </dgm:pt>
    <dgm:pt modelId="{FA8B1B9E-1271-DB49-B924-6E6EFEC1D40D}" type="parTrans" cxnId="{998A223A-EF31-EB41-8239-2CF45BF19081}">
      <dgm:prSet/>
      <dgm:spPr/>
      <dgm:t>
        <a:bodyPr/>
        <a:lstStyle/>
        <a:p>
          <a:endParaRPr lang="en-US"/>
        </a:p>
      </dgm:t>
    </dgm:pt>
    <dgm:pt modelId="{56E3D409-B032-9246-9E9B-16A8E5F53079}" type="sibTrans" cxnId="{998A223A-EF31-EB41-8239-2CF45BF19081}">
      <dgm:prSet/>
      <dgm:spPr/>
      <dgm:t>
        <a:bodyPr/>
        <a:lstStyle/>
        <a:p>
          <a:endParaRPr lang="en-US"/>
        </a:p>
      </dgm:t>
    </dgm:pt>
    <dgm:pt modelId="{AA3B3B96-0B9A-0740-9647-829635C5E122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/>
            <a:t>Qan</a:t>
          </a:r>
          <a:r>
            <a:rPr lang="en-US" dirty="0"/>
            <a:t> </a:t>
          </a:r>
          <a:r>
            <a:rPr lang="en-US" dirty="0" err="1"/>
            <a:t>axının</a:t>
          </a:r>
          <a:r>
            <a:rPr lang="en-US" dirty="0"/>
            <a:t> </a:t>
          </a:r>
          <a:r>
            <a:rPr lang="en-US" dirty="0" err="1"/>
            <a:t>pozulması</a:t>
          </a:r>
          <a:endParaRPr lang="en-US" dirty="0"/>
        </a:p>
      </dgm:t>
    </dgm:pt>
    <dgm:pt modelId="{314E2CF9-EFAB-3541-9264-AC6433984691}" type="parTrans" cxnId="{BDE247CF-0B2F-AF41-B0E3-0FD68F8CDD5A}">
      <dgm:prSet/>
      <dgm:spPr/>
      <dgm:t>
        <a:bodyPr/>
        <a:lstStyle/>
        <a:p>
          <a:endParaRPr lang="en-US"/>
        </a:p>
      </dgm:t>
    </dgm:pt>
    <dgm:pt modelId="{D5C02C23-1270-AB48-B64F-671D39C48E85}" type="sibTrans" cxnId="{BDE247CF-0B2F-AF41-B0E3-0FD68F8CDD5A}">
      <dgm:prSet/>
      <dgm:spPr/>
      <dgm:t>
        <a:bodyPr/>
        <a:lstStyle/>
        <a:p>
          <a:endParaRPr lang="en-US"/>
        </a:p>
      </dgm:t>
    </dgm:pt>
    <dgm:pt modelId="{C1EEE8BE-46FB-8A49-B07A-A57CF556AA1C}">
      <dgm:prSet phldrT="[Text]"/>
      <dgm:spPr/>
      <dgm:t>
        <a:bodyPr/>
        <a:lstStyle/>
        <a:p>
          <a:r>
            <a:rPr lang="az-Latn-AZ" dirty="0">
              <a:solidFill>
                <a:schemeClr val="tx1"/>
              </a:solidFill>
            </a:rPr>
            <a:t>DUS şübhəli olduqda</a:t>
          </a:r>
          <a:endParaRPr lang="en-US" dirty="0">
            <a:solidFill>
              <a:schemeClr val="tx1"/>
            </a:solidFill>
          </a:endParaRPr>
        </a:p>
      </dgm:t>
    </dgm:pt>
    <dgm:pt modelId="{9B64ADD3-4785-6F4A-8D12-256C8EA3035A}" type="parTrans" cxnId="{461B8834-A6F0-8745-94A7-994C4DE5D92E}">
      <dgm:prSet/>
      <dgm:spPr/>
      <dgm:t>
        <a:bodyPr/>
        <a:lstStyle/>
        <a:p>
          <a:endParaRPr lang="en-US"/>
        </a:p>
      </dgm:t>
    </dgm:pt>
    <dgm:pt modelId="{8D6C933F-1F1B-C145-A6B0-FB41F162643D}" type="sibTrans" cxnId="{461B8834-A6F0-8745-94A7-994C4DE5D92E}">
      <dgm:prSet/>
      <dgm:spPr/>
      <dgm:t>
        <a:bodyPr/>
        <a:lstStyle/>
        <a:p>
          <a:endParaRPr lang="en-US"/>
        </a:p>
      </dgm:t>
    </dgm:pt>
    <dgm:pt modelId="{E89AEB63-9410-6E4E-AF59-B86C198B21DE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KT </a:t>
          </a:r>
          <a:r>
            <a:rPr lang="en-US" dirty="0" err="1"/>
            <a:t>venoqrafiyası</a:t>
          </a:r>
          <a:endParaRPr lang="en-US" dirty="0"/>
        </a:p>
      </dgm:t>
    </dgm:pt>
    <dgm:pt modelId="{32B31191-6E2F-5B47-8F0F-E0A3906D6688}" type="parTrans" cxnId="{3BCC3F46-143D-4D4F-8B8A-AD1054AD35E2}">
      <dgm:prSet/>
      <dgm:spPr/>
      <dgm:t>
        <a:bodyPr/>
        <a:lstStyle/>
        <a:p>
          <a:endParaRPr lang="en-US"/>
        </a:p>
      </dgm:t>
    </dgm:pt>
    <dgm:pt modelId="{3A2AC567-8146-924E-9DA1-8EA209C235FE}" type="sibTrans" cxnId="{3BCC3F46-143D-4D4F-8B8A-AD1054AD35E2}">
      <dgm:prSet/>
      <dgm:spPr/>
      <dgm:t>
        <a:bodyPr/>
        <a:lstStyle/>
        <a:p>
          <a:endParaRPr lang="en-US"/>
        </a:p>
      </dgm:t>
    </dgm:pt>
    <dgm:pt modelId="{3CFB1662-BCA4-1842-8B89-50FA092C2BE9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MR </a:t>
          </a:r>
          <a:r>
            <a:rPr lang="en-US" dirty="0" err="1"/>
            <a:t>venoqrafiyası</a:t>
          </a:r>
          <a:endParaRPr lang="en-US" dirty="0"/>
        </a:p>
      </dgm:t>
    </dgm:pt>
    <dgm:pt modelId="{68FC5FBC-A014-9F4B-A851-D5702D29A003}" type="parTrans" cxnId="{ED7C6678-2A2C-7140-B1E0-2A8C333129E3}">
      <dgm:prSet/>
      <dgm:spPr/>
      <dgm:t>
        <a:bodyPr/>
        <a:lstStyle/>
        <a:p>
          <a:endParaRPr lang="en-US"/>
        </a:p>
      </dgm:t>
    </dgm:pt>
    <dgm:pt modelId="{F80D9C71-87DC-6B47-B001-F80E7E943BB8}" type="sibTrans" cxnId="{ED7C6678-2A2C-7140-B1E0-2A8C333129E3}">
      <dgm:prSet/>
      <dgm:spPr/>
      <dgm:t>
        <a:bodyPr/>
        <a:lstStyle/>
        <a:p>
          <a:endParaRPr lang="en-US"/>
        </a:p>
      </dgm:t>
    </dgm:pt>
    <dgm:pt modelId="{7C8567A2-BF92-0440-ADCF-BADE554E9151}" type="pres">
      <dgm:prSet presAssocID="{D5606068-7BC1-A64E-AD25-9F723C77C5C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798BCED-65FF-344F-81AF-0E8D7345D60E}" type="pres">
      <dgm:prSet presAssocID="{FE0363D0-1143-604D-A9A6-A5D5580C3FEE}" presName="root1" presStyleCnt="0"/>
      <dgm:spPr/>
    </dgm:pt>
    <dgm:pt modelId="{1324C3C1-E76C-4B49-8053-99ABAB1D59E2}" type="pres">
      <dgm:prSet presAssocID="{FE0363D0-1143-604D-A9A6-A5D5580C3FEE}" presName="LevelOneTextNode" presStyleLbl="node0" presStyleIdx="0" presStyleCnt="2" custScaleX="177413">
        <dgm:presLayoutVars>
          <dgm:chPref val="3"/>
        </dgm:presLayoutVars>
      </dgm:prSet>
      <dgm:spPr/>
    </dgm:pt>
    <dgm:pt modelId="{E43CE3AA-8F07-124B-A2C7-B641DB066E4E}" type="pres">
      <dgm:prSet presAssocID="{FE0363D0-1143-604D-A9A6-A5D5580C3FEE}" presName="level2hierChild" presStyleCnt="0"/>
      <dgm:spPr/>
    </dgm:pt>
    <dgm:pt modelId="{8C07BB63-765C-C348-B4B6-4EF8D8D41E3E}" type="pres">
      <dgm:prSet presAssocID="{FA8B1B9E-1271-DB49-B924-6E6EFEC1D40D}" presName="conn2-1" presStyleLbl="parChTrans1D2" presStyleIdx="0" presStyleCnt="4"/>
      <dgm:spPr/>
    </dgm:pt>
    <dgm:pt modelId="{CCA9507B-808A-CD49-B5BB-71913799D7DF}" type="pres">
      <dgm:prSet presAssocID="{FA8B1B9E-1271-DB49-B924-6E6EFEC1D40D}" presName="connTx" presStyleLbl="parChTrans1D2" presStyleIdx="0" presStyleCnt="4"/>
      <dgm:spPr/>
    </dgm:pt>
    <dgm:pt modelId="{AF6F7DEA-E5C4-1C49-8EEA-ED2811921A0F}" type="pres">
      <dgm:prSet presAssocID="{97A1A4A7-AD91-B846-8BD0-4B6B6A1A40F2}" presName="root2" presStyleCnt="0"/>
      <dgm:spPr/>
    </dgm:pt>
    <dgm:pt modelId="{388F5983-6D23-3B4E-8552-E1B8E91FA20A}" type="pres">
      <dgm:prSet presAssocID="{97A1A4A7-AD91-B846-8BD0-4B6B6A1A40F2}" presName="LevelTwoTextNode" presStyleLbl="node2" presStyleIdx="0" presStyleCnt="4" custScaleX="181913">
        <dgm:presLayoutVars>
          <dgm:chPref val="3"/>
        </dgm:presLayoutVars>
      </dgm:prSet>
      <dgm:spPr/>
    </dgm:pt>
    <dgm:pt modelId="{12476212-AA53-C545-B37A-EDD749072838}" type="pres">
      <dgm:prSet presAssocID="{97A1A4A7-AD91-B846-8BD0-4B6B6A1A40F2}" presName="level3hierChild" presStyleCnt="0"/>
      <dgm:spPr/>
    </dgm:pt>
    <dgm:pt modelId="{78A9BEE0-BCDC-E242-A17A-65E977FB5C52}" type="pres">
      <dgm:prSet presAssocID="{314E2CF9-EFAB-3541-9264-AC6433984691}" presName="conn2-1" presStyleLbl="parChTrans1D2" presStyleIdx="1" presStyleCnt="4"/>
      <dgm:spPr/>
    </dgm:pt>
    <dgm:pt modelId="{96166F19-0F17-E641-AE2E-C572DF475A5A}" type="pres">
      <dgm:prSet presAssocID="{314E2CF9-EFAB-3541-9264-AC6433984691}" presName="connTx" presStyleLbl="parChTrans1D2" presStyleIdx="1" presStyleCnt="4"/>
      <dgm:spPr/>
    </dgm:pt>
    <dgm:pt modelId="{656DA6F4-D9D6-A941-A39E-E42E4C5D3ECF}" type="pres">
      <dgm:prSet presAssocID="{AA3B3B96-0B9A-0740-9647-829635C5E122}" presName="root2" presStyleCnt="0"/>
      <dgm:spPr/>
    </dgm:pt>
    <dgm:pt modelId="{458D98E6-A07B-4D4E-B528-2BAF6FDE892B}" type="pres">
      <dgm:prSet presAssocID="{AA3B3B96-0B9A-0740-9647-829635C5E122}" presName="LevelTwoTextNode" presStyleLbl="node2" presStyleIdx="1" presStyleCnt="4" custScaleX="181913">
        <dgm:presLayoutVars>
          <dgm:chPref val="3"/>
        </dgm:presLayoutVars>
      </dgm:prSet>
      <dgm:spPr/>
    </dgm:pt>
    <dgm:pt modelId="{CC5336B5-592E-6346-B50C-6F5570E302F3}" type="pres">
      <dgm:prSet presAssocID="{AA3B3B96-0B9A-0740-9647-829635C5E122}" presName="level3hierChild" presStyleCnt="0"/>
      <dgm:spPr/>
    </dgm:pt>
    <dgm:pt modelId="{9CDA9F57-CA4F-634F-9067-E3B92C7DF330}" type="pres">
      <dgm:prSet presAssocID="{C1EEE8BE-46FB-8A49-B07A-A57CF556AA1C}" presName="root1" presStyleCnt="0"/>
      <dgm:spPr/>
    </dgm:pt>
    <dgm:pt modelId="{83545645-64E9-964F-BD58-833E8D925FF2}" type="pres">
      <dgm:prSet presAssocID="{C1EEE8BE-46FB-8A49-B07A-A57CF556AA1C}" presName="LevelOneTextNode" presStyleLbl="node0" presStyleIdx="1" presStyleCnt="2" custScaleX="177413">
        <dgm:presLayoutVars>
          <dgm:chPref val="3"/>
        </dgm:presLayoutVars>
      </dgm:prSet>
      <dgm:spPr/>
    </dgm:pt>
    <dgm:pt modelId="{10B4642C-63AD-AA48-AB4E-060255D95D04}" type="pres">
      <dgm:prSet presAssocID="{C1EEE8BE-46FB-8A49-B07A-A57CF556AA1C}" presName="level2hierChild" presStyleCnt="0"/>
      <dgm:spPr/>
    </dgm:pt>
    <dgm:pt modelId="{46C55997-2771-A246-A139-5CD7D200BD15}" type="pres">
      <dgm:prSet presAssocID="{32B31191-6E2F-5B47-8F0F-E0A3906D6688}" presName="conn2-1" presStyleLbl="parChTrans1D2" presStyleIdx="2" presStyleCnt="4"/>
      <dgm:spPr/>
    </dgm:pt>
    <dgm:pt modelId="{49D4FDA1-3DFF-F34E-9A26-36B41D172EC3}" type="pres">
      <dgm:prSet presAssocID="{32B31191-6E2F-5B47-8F0F-E0A3906D6688}" presName="connTx" presStyleLbl="parChTrans1D2" presStyleIdx="2" presStyleCnt="4"/>
      <dgm:spPr/>
    </dgm:pt>
    <dgm:pt modelId="{8339F5EA-4E0D-9A4B-9F48-00A02AFA88AA}" type="pres">
      <dgm:prSet presAssocID="{E89AEB63-9410-6E4E-AF59-B86C198B21DE}" presName="root2" presStyleCnt="0"/>
      <dgm:spPr/>
    </dgm:pt>
    <dgm:pt modelId="{5D95F05C-2EE0-3948-A6FF-74200CC93DAD}" type="pres">
      <dgm:prSet presAssocID="{E89AEB63-9410-6E4E-AF59-B86C198B21DE}" presName="LevelTwoTextNode" presStyleLbl="node2" presStyleIdx="2" presStyleCnt="4" custScaleX="181913">
        <dgm:presLayoutVars>
          <dgm:chPref val="3"/>
        </dgm:presLayoutVars>
      </dgm:prSet>
      <dgm:spPr/>
    </dgm:pt>
    <dgm:pt modelId="{B1F8F2FD-3520-A441-BD60-90FD870DC088}" type="pres">
      <dgm:prSet presAssocID="{E89AEB63-9410-6E4E-AF59-B86C198B21DE}" presName="level3hierChild" presStyleCnt="0"/>
      <dgm:spPr/>
    </dgm:pt>
    <dgm:pt modelId="{5CF3A86F-14B0-744C-AF90-16C932616D8D}" type="pres">
      <dgm:prSet presAssocID="{68FC5FBC-A014-9F4B-A851-D5702D29A003}" presName="conn2-1" presStyleLbl="parChTrans1D2" presStyleIdx="3" presStyleCnt="4"/>
      <dgm:spPr/>
    </dgm:pt>
    <dgm:pt modelId="{26002FC9-160D-E14C-B86C-57830BF54B7E}" type="pres">
      <dgm:prSet presAssocID="{68FC5FBC-A014-9F4B-A851-D5702D29A003}" presName="connTx" presStyleLbl="parChTrans1D2" presStyleIdx="3" presStyleCnt="4"/>
      <dgm:spPr/>
    </dgm:pt>
    <dgm:pt modelId="{D480D330-40AB-6B4D-970F-CA5E1422A353}" type="pres">
      <dgm:prSet presAssocID="{3CFB1662-BCA4-1842-8B89-50FA092C2BE9}" presName="root2" presStyleCnt="0"/>
      <dgm:spPr/>
    </dgm:pt>
    <dgm:pt modelId="{532E4757-B4C9-724F-BB34-57277D8FCDB0}" type="pres">
      <dgm:prSet presAssocID="{3CFB1662-BCA4-1842-8B89-50FA092C2BE9}" presName="LevelTwoTextNode" presStyleLbl="node2" presStyleIdx="3" presStyleCnt="4" custScaleX="181913">
        <dgm:presLayoutVars>
          <dgm:chPref val="3"/>
        </dgm:presLayoutVars>
      </dgm:prSet>
      <dgm:spPr/>
    </dgm:pt>
    <dgm:pt modelId="{8F2E0551-33A3-D94F-ACBC-4DA99D020925}" type="pres">
      <dgm:prSet presAssocID="{3CFB1662-BCA4-1842-8B89-50FA092C2BE9}" presName="level3hierChild" presStyleCnt="0"/>
      <dgm:spPr/>
    </dgm:pt>
  </dgm:ptLst>
  <dgm:cxnLst>
    <dgm:cxn modelId="{461B8834-A6F0-8745-94A7-994C4DE5D92E}" srcId="{D5606068-7BC1-A64E-AD25-9F723C77C5C4}" destId="{C1EEE8BE-46FB-8A49-B07A-A57CF556AA1C}" srcOrd="1" destOrd="0" parTransId="{9B64ADD3-4785-6F4A-8D12-256C8EA3035A}" sibTransId="{8D6C933F-1F1B-C145-A6B0-FB41F162643D}"/>
    <dgm:cxn modelId="{998A223A-EF31-EB41-8239-2CF45BF19081}" srcId="{FE0363D0-1143-604D-A9A6-A5D5580C3FEE}" destId="{97A1A4A7-AD91-B846-8BD0-4B6B6A1A40F2}" srcOrd="0" destOrd="0" parTransId="{FA8B1B9E-1271-DB49-B924-6E6EFEC1D40D}" sibTransId="{56E3D409-B032-9246-9E9B-16A8E5F53079}"/>
    <dgm:cxn modelId="{312E5F3D-9CFC-0C4B-B75D-6FEA0FF68D96}" type="presOf" srcId="{68FC5FBC-A014-9F4B-A851-D5702D29A003}" destId="{26002FC9-160D-E14C-B86C-57830BF54B7E}" srcOrd="1" destOrd="0" presId="urn:microsoft.com/office/officeart/2005/8/layout/hierarchy2"/>
    <dgm:cxn modelId="{40D9355E-54B9-9E47-A4D1-53039C05895D}" type="presOf" srcId="{314E2CF9-EFAB-3541-9264-AC6433984691}" destId="{96166F19-0F17-E641-AE2E-C572DF475A5A}" srcOrd="1" destOrd="0" presId="urn:microsoft.com/office/officeart/2005/8/layout/hierarchy2"/>
    <dgm:cxn modelId="{3BCC3F46-143D-4D4F-8B8A-AD1054AD35E2}" srcId="{C1EEE8BE-46FB-8A49-B07A-A57CF556AA1C}" destId="{E89AEB63-9410-6E4E-AF59-B86C198B21DE}" srcOrd="0" destOrd="0" parTransId="{32B31191-6E2F-5B47-8F0F-E0A3906D6688}" sibTransId="{3A2AC567-8146-924E-9DA1-8EA209C235FE}"/>
    <dgm:cxn modelId="{26503B71-6B2A-6B47-93F4-E19C8FF89887}" srcId="{D5606068-7BC1-A64E-AD25-9F723C77C5C4}" destId="{FE0363D0-1143-604D-A9A6-A5D5580C3FEE}" srcOrd="0" destOrd="0" parTransId="{D60A4BF1-22AF-C248-A548-5E7DA5B5D982}" sibTransId="{9704E0CC-328D-5E46-B1FB-8866588D957B}"/>
    <dgm:cxn modelId="{3877A552-BB3F-3F44-9B12-26B26DBFC448}" type="presOf" srcId="{AA3B3B96-0B9A-0740-9647-829635C5E122}" destId="{458D98E6-A07B-4D4E-B528-2BAF6FDE892B}" srcOrd="0" destOrd="0" presId="urn:microsoft.com/office/officeart/2005/8/layout/hierarchy2"/>
    <dgm:cxn modelId="{ED7C6678-2A2C-7140-B1E0-2A8C333129E3}" srcId="{C1EEE8BE-46FB-8A49-B07A-A57CF556AA1C}" destId="{3CFB1662-BCA4-1842-8B89-50FA092C2BE9}" srcOrd="1" destOrd="0" parTransId="{68FC5FBC-A014-9F4B-A851-D5702D29A003}" sibTransId="{F80D9C71-87DC-6B47-B001-F80E7E943BB8}"/>
    <dgm:cxn modelId="{2B497383-4418-1E49-A6C0-39D6B12F3837}" type="presOf" srcId="{C1EEE8BE-46FB-8A49-B07A-A57CF556AA1C}" destId="{83545645-64E9-964F-BD58-833E8D925FF2}" srcOrd="0" destOrd="0" presId="urn:microsoft.com/office/officeart/2005/8/layout/hierarchy2"/>
    <dgm:cxn modelId="{FFA09C91-39F2-CE47-98DC-994C9D94C917}" type="presOf" srcId="{32B31191-6E2F-5B47-8F0F-E0A3906D6688}" destId="{46C55997-2771-A246-A139-5CD7D200BD15}" srcOrd="0" destOrd="0" presId="urn:microsoft.com/office/officeart/2005/8/layout/hierarchy2"/>
    <dgm:cxn modelId="{E1F8DB91-A576-E44C-A17E-CE2B43434214}" type="presOf" srcId="{E89AEB63-9410-6E4E-AF59-B86C198B21DE}" destId="{5D95F05C-2EE0-3948-A6FF-74200CC93DAD}" srcOrd="0" destOrd="0" presId="urn:microsoft.com/office/officeart/2005/8/layout/hierarchy2"/>
    <dgm:cxn modelId="{A771F894-7379-D24F-9B59-0CC91A99281E}" type="presOf" srcId="{D5606068-7BC1-A64E-AD25-9F723C77C5C4}" destId="{7C8567A2-BF92-0440-ADCF-BADE554E9151}" srcOrd="0" destOrd="0" presId="urn:microsoft.com/office/officeart/2005/8/layout/hierarchy2"/>
    <dgm:cxn modelId="{CE48E8A5-5164-5244-8B23-7016B6B83F16}" type="presOf" srcId="{32B31191-6E2F-5B47-8F0F-E0A3906D6688}" destId="{49D4FDA1-3DFF-F34E-9A26-36B41D172EC3}" srcOrd="1" destOrd="0" presId="urn:microsoft.com/office/officeart/2005/8/layout/hierarchy2"/>
    <dgm:cxn modelId="{72E1A1BD-1AC9-5B49-984E-5F57BDBE4960}" type="presOf" srcId="{68FC5FBC-A014-9F4B-A851-D5702D29A003}" destId="{5CF3A86F-14B0-744C-AF90-16C932616D8D}" srcOrd="0" destOrd="0" presId="urn:microsoft.com/office/officeart/2005/8/layout/hierarchy2"/>
    <dgm:cxn modelId="{E020ADCD-6282-9F45-ACA9-EABF00463877}" type="presOf" srcId="{3CFB1662-BCA4-1842-8B89-50FA092C2BE9}" destId="{532E4757-B4C9-724F-BB34-57277D8FCDB0}" srcOrd="0" destOrd="0" presId="urn:microsoft.com/office/officeart/2005/8/layout/hierarchy2"/>
    <dgm:cxn modelId="{BDE247CF-0B2F-AF41-B0E3-0FD68F8CDD5A}" srcId="{FE0363D0-1143-604D-A9A6-A5D5580C3FEE}" destId="{AA3B3B96-0B9A-0740-9647-829635C5E122}" srcOrd="1" destOrd="0" parTransId="{314E2CF9-EFAB-3541-9264-AC6433984691}" sibTransId="{D5C02C23-1270-AB48-B64F-671D39C48E85}"/>
    <dgm:cxn modelId="{745DECD9-418D-2A48-9700-6521106713F8}" type="presOf" srcId="{FE0363D0-1143-604D-A9A6-A5D5580C3FEE}" destId="{1324C3C1-E76C-4B49-8053-99ABAB1D59E2}" srcOrd="0" destOrd="0" presId="urn:microsoft.com/office/officeart/2005/8/layout/hierarchy2"/>
    <dgm:cxn modelId="{763453DB-49A7-5C42-822A-F68CB0E54AB7}" type="presOf" srcId="{FA8B1B9E-1271-DB49-B924-6E6EFEC1D40D}" destId="{8C07BB63-765C-C348-B4B6-4EF8D8D41E3E}" srcOrd="0" destOrd="0" presId="urn:microsoft.com/office/officeart/2005/8/layout/hierarchy2"/>
    <dgm:cxn modelId="{7BE2A4DC-40AB-8D48-BD09-5B02B5588005}" type="presOf" srcId="{97A1A4A7-AD91-B846-8BD0-4B6B6A1A40F2}" destId="{388F5983-6D23-3B4E-8552-E1B8E91FA20A}" srcOrd="0" destOrd="0" presId="urn:microsoft.com/office/officeart/2005/8/layout/hierarchy2"/>
    <dgm:cxn modelId="{A6F0A8DE-4FA7-F541-A584-44643A1CDEB4}" type="presOf" srcId="{314E2CF9-EFAB-3541-9264-AC6433984691}" destId="{78A9BEE0-BCDC-E242-A17A-65E977FB5C52}" srcOrd="0" destOrd="0" presId="urn:microsoft.com/office/officeart/2005/8/layout/hierarchy2"/>
    <dgm:cxn modelId="{964C2BF2-7180-B242-9984-FDBA71AA8CA9}" type="presOf" srcId="{FA8B1B9E-1271-DB49-B924-6E6EFEC1D40D}" destId="{CCA9507B-808A-CD49-B5BB-71913799D7DF}" srcOrd="1" destOrd="0" presId="urn:microsoft.com/office/officeart/2005/8/layout/hierarchy2"/>
    <dgm:cxn modelId="{1C5F13EA-A726-034C-B650-84D96E77A535}" type="presParOf" srcId="{7C8567A2-BF92-0440-ADCF-BADE554E9151}" destId="{1798BCED-65FF-344F-81AF-0E8D7345D60E}" srcOrd="0" destOrd="0" presId="urn:microsoft.com/office/officeart/2005/8/layout/hierarchy2"/>
    <dgm:cxn modelId="{17958A8D-FDA2-AD4E-8037-33DDAF59FF6F}" type="presParOf" srcId="{1798BCED-65FF-344F-81AF-0E8D7345D60E}" destId="{1324C3C1-E76C-4B49-8053-99ABAB1D59E2}" srcOrd="0" destOrd="0" presId="urn:microsoft.com/office/officeart/2005/8/layout/hierarchy2"/>
    <dgm:cxn modelId="{BD90257C-B5C2-8740-8257-322B49DAAF9B}" type="presParOf" srcId="{1798BCED-65FF-344F-81AF-0E8D7345D60E}" destId="{E43CE3AA-8F07-124B-A2C7-B641DB066E4E}" srcOrd="1" destOrd="0" presId="urn:microsoft.com/office/officeart/2005/8/layout/hierarchy2"/>
    <dgm:cxn modelId="{AA2941FD-0B57-CC48-A229-5D1469C19826}" type="presParOf" srcId="{E43CE3AA-8F07-124B-A2C7-B641DB066E4E}" destId="{8C07BB63-765C-C348-B4B6-4EF8D8D41E3E}" srcOrd="0" destOrd="0" presId="urn:microsoft.com/office/officeart/2005/8/layout/hierarchy2"/>
    <dgm:cxn modelId="{E482D1A5-3C87-6A44-8FF7-A13934D5369A}" type="presParOf" srcId="{8C07BB63-765C-C348-B4B6-4EF8D8D41E3E}" destId="{CCA9507B-808A-CD49-B5BB-71913799D7DF}" srcOrd="0" destOrd="0" presId="urn:microsoft.com/office/officeart/2005/8/layout/hierarchy2"/>
    <dgm:cxn modelId="{145A3688-F99D-C64C-BF29-DF6178C24CCA}" type="presParOf" srcId="{E43CE3AA-8F07-124B-A2C7-B641DB066E4E}" destId="{AF6F7DEA-E5C4-1C49-8EEA-ED2811921A0F}" srcOrd="1" destOrd="0" presId="urn:microsoft.com/office/officeart/2005/8/layout/hierarchy2"/>
    <dgm:cxn modelId="{B8C729DC-2090-D644-96E4-5926A35C8327}" type="presParOf" srcId="{AF6F7DEA-E5C4-1C49-8EEA-ED2811921A0F}" destId="{388F5983-6D23-3B4E-8552-E1B8E91FA20A}" srcOrd="0" destOrd="0" presId="urn:microsoft.com/office/officeart/2005/8/layout/hierarchy2"/>
    <dgm:cxn modelId="{42728C37-8C5B-8646-A1BE-AB044E0224CA}" type="presParOf" srcId="{AF6F7DEA-E5C4-1C49-8EEA-ED2811921A0F}" destId="{12476212-AA53-C545-B37A-EDD749072838}" srcOrd="1" destOrd="0" presId="urn:microsoft.com/office/officeart/2005/8/layout/hierarchy2"/>
    <dgm:cxn modelId="{586F11D5-1163-614D-B35B-BB42A91CF0A6}" type="presParOf" srcId="{E43CE3AA-8F07-124B-A2C7-B641DB066E4E}" destId="{78A9BEE0-BCDC-E242-A17A-65E977FB5C52}" srcOrd="2" destOrd="0" presId="urn:microsoft.com/office/officeart/2005/8/layout/hierarchy2"/>
    <dgm:cxn modelId="{CC4EA305-CD2A-844F-8F79-3768D0D93CFC}" type="presParOf" srcId="{78A9BEE0-BCDC-E242-A17A-65E977FB5C52}" destId="{96166F19-0F17-E641-AE2E-C572DF475A5A}" srcOrd="0" destOrd="0" presId="urn:microsoft.com/office/officeart/2005/8/layout/hierarchy2"/>
    <dgm:cxn modelId="{C277F74D-59FC-174F-B1DC-3123E55C3358}" type="presParOf" srcId="{E43CE3AA-8F07-124B-A2C7-B641DB066E4E}" destId="{656DA6F4-D9D6-A941-A39E-E42E4C5D3ECF}" srcOrd="3" destOrd="0" presId="urn:microsoft.com/office/officeart/2005/8/layout/hierarchy2"/>
    <dgm:cxn modelId="{04D71CF0-08D0-2A4A-97D4-7565529F7807}" type="presParOf" srcId="{656DA6F4-D9D6-A941-A39E-E42E4C5D3ECF}" destId="{458D98E6-A07B-4D4E-B528-2BAF6FDE892B}" srcOrd="0" destOrd="0" presId="urn:microsoft.com/office/officeart/2005/8/layout/hierarchy2"/>
    <dgm:cxn modelId="{EEDCE4D1-F1E4-8445-9EA8-CDD1DCFD8C28}" type="presParOf" srcId="{656DA6F4-D9D6-A941-A39E-E42E4C5D3ECF}" destId="{CC5336B5-592E-6346-B50C-6F5570E302F3}" srcOrd="1" destOrd="0" presId="urn:microsoft.com/office/officeart/2005/8/layout/hierarchy2"/>
    <dgm:cxn modelId="{3936BA2F-4E32-C445-B796-C2D774730650}" type="presParOf" srcId="{7C8567A2-BF92-0440-ADCF-BADE554E9151}" destId="{9CDA9F57-CA4F-634F-9067-E3B92C7DF330}" srcOrd="1" destOrd="0" presId="urn:microsoft.com/office/officeart/2005/8/layout/hierarchy2"/>
    <dgm:cxn modelId="{0400F74D-90FA-BF4A-84BA-721E87C762BF}" type="presParOf" srcId="{9CDA9F57-CA4F-634F-9067-E3B92C7DF330}" destId="{83545645-64E9-964F-BD58-833E8D925FF2}" srcOrd="0" destOrd="0" presId="urn:microsoft.com/office/officeart/2005/8/layout/hierarchy2"/>
    <dgm:cxn modelId="{8913C184-F484-5F42-B529-684C8CFC0852}" type="presParOf" srcId="{9CDA9F57-CA4F-634F-9067-E3B92C7DF330}" destId="{10B4642C-63AD-AA48-AB4E-060255D95D04}" srcOrd="1" destOrd="0" presId="urn:microsoft.com/office/officeart/2005/8/layout/hierarchy2"/>
    <dgm:cxn modelId="{F2333A2C-0C76-9442-B2F3-947833D697DD}" type="presParOf" srcId="{10B4642C-63AD-AA48-AB4E-060255D95D04}" destId="{46C55997-2771-A246-A139-5CD7D200BD15}" srcOrd="0" destOrd="0" presId="urn:microsoft.com/office/officeart/2005/8/layout/hierarchy2"/>
    <dgm:cxn modelId="{CFAA6C05-B92C-B747-AFA2-DF1BFBCD2024}" type="presParOf" srcId="{46C55997-2771-A246-A139-5CD7D200BD15}" destId="{49D4FDA1-3DFF-F34E-9A26-36B41D172EC3}" srcOrd="0" destOrd="0" presId="urn:microsoft.com/office/officeart/2005/8/layout/hierarchy2"/>
    <dgm:cxn modelId="{ABB47FE4-3A76-4949-BD47-82B24DD291AA}" type="presParOf" srcId="{10B4642C-63AD-AA48-AB4E-060255D95D04}" destId="{8339F5EA-4E0D-9A4B-9F48-00A02AFA88AA}" srcOrd="1" destOrd="0" presId="urn:microsoft.com/office/officeart/2005/8/layout/hierarchy2"/>
    <dgm:cxn modelId="{54678A6B-4AF0-734F-855A-2F5BEA5C97FF}" type="presParOf" srcId="{8339F5EA-4E0D-9A4B-9F48-00A02AFA88AA}" destId="{5D95F05C-2EE0-3948-A6FF-74200CC93DAD}" srcOrd="0" destOrd="0" presId="urn:microsoft.com/office/officeart/2005/8/layout/hierarchy2"/>
    <dgm:cxn modelId="{75C09BFB-976F-F443-B12F-5FA808AD9C0E}" type="presParOf" srcId="{8339F5EA-4E0D-9A4B-9F48-00A02AFA88AA}" destId="{B1F8F2FD-3520-A441-BD60-90FD870DC088}" srcOrd="1" destOrd="0" presId="urn:microsoft.com/office/officeart/2005/8/layout/hierarchy2"/>
    <dgm:cxn modelId="{B4815600-6539-DA4F-BE2F-3A74AECD6AC7}" type="presParOf" srcId="{10B4642C-63AD-AA48-AB4E-060255D95D04}" destId="{5CF3A86F-14B0-744C-AF90-16C932616D8D}" srcOrd="2" destOrd="0" presId="urn:microsoft.com/office/officeart/2005/8/layout/hierarchy2"/>
    <dgm:cxn modelId="{E1CD5F63-E239-1A4C-8AAD-2E37AAF196FC}" type="presParOf" srcId="{5CF3A86F-14B0-744C-AF90-16C932616D8D}" destId="{26002FC9-160D-E14C-B86C-57830BF54B7E}" srcOrd="0" destOrd="0" presId="urn:microsoft.com/office/officeart/2005/8/layout/hierarchy2"/>
    <dgm:cxn modelId="{62D03C64-FC3C-2448-A98F-5D14E9EEC84C}" type="presParOf" srcId="{10B4642C-63AD-AA48-AB4E-060255D95D04}" destId="{D480D330-40AB-6B4D-970F-CA5E1422A353}" srcOrd="3" destOrd="0" presId="urn:microsoft.com/office/officeart/2005/8/layout/hierarchy2"/>
    <dgm:cxn modelId="{A026B006-C5BB-6D4C-B565-219B4E47C6AC}" type="presParOf" srcId="{D480D330-40AB-6B4D-970F-CA5E1422A353}" destId="{532E4757-B4C9-724F-BB34-57277D8FCDB0}" srcOrd="0" destOrd="0" presId="urn:microsoft.com/office/officeart/2005/8/layout/hierarchy2"/>
    <dgm:cxn modelId="{EA9578E1-6D35-BA4A-81B4-342182D03A23}" type="presParOf" srcId="{D480D330-40AB-6B4D-970F-CA5E1422A353}" destId="{8F2E0551-33A3-D94F-ACBC-4DA99D02092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7960350-EA59-0146-AAC7-CD40CB16720E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514FBA1-3CD7-8C45-AAAC-6B874FD1BD8C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 dirty="0" err="1"/>
            <a:t>Selülit</a:t>
          </a:r>
          <a:endParaRPr lang="en-US" sz="2000" dirty="0"/>
        </a:p>
      </dgm:t>
    </dgm:pt>
    <dgm:pt modelId="{3F95A2A9-4D53-1D48-B75E-92DFAA1B60C4}" type="parTrans" cxnId="{FE49CF96-3204-7749-85BE-546EB0944217}">
      <dgm:prSet/>
      <dgm:spPr/>
      <dgm:t>
        <a:bodyPr/>
        <a:lstStyle/>
        <a:p>
          <a:endParaRPr lang="en-US"/>
        </a:p>
      </dgm:t>
    </dgm:pt>
    <dgm:pt modelId="{9E20F966-6BA2-A64D-BE6A-ABC6730976A6}" type="sibTrans" cxnId="{FE49CF96-3204-7749-85BE-546EB0944217}">
      <dgm:prSet/>
      <dgm:spPr/>
      <dgm:t>
        <a:bodyPr/>
        <a:lstStyle/>
        <a:p>
          <a:endParaRPr lang="en-US"/>
        </a:p>
      </dgm:t>
    </dgm:pt>
    <dgm:pt modelId="{479E3195-1974-C54E-A369-A6F753BFEFE7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 dirty="0"/>
            <a:t>Xroniki venoz çatışmazlıq</a:t>
          </a:r>
        </a:p>
      </dgm:t>
    </dgm:pt>
    <dgm:pt modelId="{14E63A68-7854-B345-987D-BB1948527479}" type="parTrans" cxnId="{41D3AC6D-F128-3444-87CF-EC91635EF243}">
      <dgm:prSet/>
      <dgm:spPr/>
      <dgm:t>
        <a:bodyPr/>
        <a:lstStyle/>
        <a:p>
          <a:endParaRPr lang="en-US"/>
        </a:p>
      </dgm:t>
    </dgm:pt>
    <dgm:pt modelId="{B27D6A38-1673-894E-BDAC-89E392150E45}" type="sibTrans" cxnId="{41D3AC6D-F128-3444-87CF-EC91635EF243}">
      <dgm:prSet/>
      <dgm:spPr/>
      <dgm:t>
        <a:bodyPr/>
        <a:lstStyle/>
        <a:p>
          <a:endParaRPr lang="en-US"/>
        </a:p>
      </dgm:t>
    </dgm:pt>
    <dgm:pt modelId="{CE70FF58-35BE-574D-86B2-4DD41CB54BF0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 dirty="0" err="1"/>
            <a:t>Şişlər</a:t>
          </a:r>
          <a:endParaRPr lang="en-US" sz="2000" dirty="0"/>
        </a:p>
      </dgm:t>
    </dgm:pt>
    <dgm:pt modelId="{410049A0-A855-F548-B657-59D8E991024B}" type="parTrans" cxnId="{F1F82016-1859-934C-B301-175E5442D54F}">
      <dgm:prSet/>
      <dgm:spPr/>
      <dgm:t>
        <a:bodyPr/>
        <a:lstStyle/>
        <a:p>
          <a:endParaRPr lang="en-US"/>
        </a:p>
      </dgm:t>
    </dgm:pt>
    <dgm:pt modelId="{CC949B69-B377-5E43-9F57-DC879459C17D}" type="sibTrans" cxnId="{F1F82016-1859-934C-B301-175E5442D54F}">
      <dgm:prSet/>
      <dgm:spPr/>
      <dgm:t>
        <a:bodyPr/>
        <a:lstStyle/>
        <a:p>
          <a:endParaRPr lang="en-US"/>
        </a:p>
      </dgm:t>
    </dgm:pt>
    <dgm:pt modelId="{079F0B74-CDDB-1546-9927-96B5E5D5EE22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 dirty="0" err="1"/>
            <a:t>Limfedema</a:t>
          </a:r>
          <a:endParaRPr lang="en-US" sz="2000" dirty="0"/>
        </a:p>
      </dgm:t>
    </dgm:pt>
    <dgm:pt modelId="{68F2DC31-1A3E-2A47-A9BF-EA169964112F}" type="parTrans" cxnId="{20408DB7-1154-B54B-8128-44DD33F64DD7}">
      <dgm:prSet/>
      <dgm:spPr/>
      <dgm:t>
        <a:bodyPr/>
        <a:lstStyle/>
        <a:p>
          <a:endParaRPr lang="en-US"/>
        </a:p>
      </dgm:t>
    </dgm:pt>
    <dgm:pt modelId="{50F365A1-B371-9046-8037-48E08AA45D39}" type="sibTrans" cxnId="{20408DB7-1154-B54B-8128-44DD33F64DD7}">
      <dgm:prSet/>
      <dgm:spPr/>
      <dgm:t>
        <a:bodyPr/>
        <a:lstStyle/>
        <a:p>
          <a:endParaRPr lang="en-US"/>
        </a:p>
      </dgm:t>
    </dgm:pt>
    <dgm:pt modelId="{B173AAD9-1A8C-DA4E-9BF7-DA3B9801C08A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 dirty="0"/>
            <a:t>Hematoma</a:t>
          </a:r>
        </a:p>
      </dgm:t>
    </dgm:pt>
    <dgm:pt modelId="{2FC61A5B-9EBF-404F-8E6A-EF9FC32DA636}" type="parTrans" cxnId="{D8A2C655-4292-5248-8F1B-1B1C5E50C718}">
      <dgm:prSet/>
      <dgm:spPr/>
      <dgm:t>
        <a:bodyPr/>
        <a:lstStyle/>
        <a:p>
          <a:endParaRPr lang="en-US"/>
        </a:p>
      </dgm:t>
    </dgm:pt>
    <dgm:pt modelId="{61FD9B7C-8644-8546-B46D-355F893B1FEA}" type="sibTrans" cxnId="{D8A2C655-4292-5248-8F1B-1B1C5E50C718}">
      <dgm:prSet/>
      <dgm:spPr/>
      <dgm:t>
        <a:bodyPr/>
        <a:lstStyle/>
        <a:p>
          <a:endParaRPr lang="en-US"/>
        </a:p>
      </dgm:t>
    </dgm:pt>
    <dgm:pt modelId="{5BFF916D-1F5E-EE4C-8C0C-B086B65C5852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 dirty="0"/>
            <a:t>Yırtılmış Baker Sisti</a:t>
          </a:r>
        </a:p>
      </dgm:t>
    </dgm:pt>
    <dgm:pt modelId="{3C7DB26F-E1E5-9647-BBFC-9888C9A98B54}" type="parTrans" cxnId="{B02C6EBD-D0D4-BD43-BC20-40BD232160D5}">
      <dgm:prSet/>
      <dgm:spPr/>
      <dgm:t>
        <a:bodyPr/>
        <a:lstStyle/>
        <a:p>
          <a:endParaRPr lang="en-US"/>
        </a:p>
      </dgm:t>
    </dgm:pt>
    <dgm:pt modelId="{6C775124-FA25-5C48-93A7-89CE1A0556FC}" type="sibTrans" cxnId="{B02C6EBD-D0D4-BD43-BC20-40BD232160D5}">
      <dgm:prSet/>
      <dgm:spPr/>
      <dgm:t>
        <a:bodyPr/>
        <a:lstStyle/>
        <a:p>
          <a:endParaRPr lang="en-US"/>
        </a:p>
      </dgm:t>
    </dgm:pt>
    <dgm:pt modelId="{8FB13DDA-B2F4-8D49-B341-2870CC95614E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/>
            <a:t>Venoz və ya arterial anevrizmalar</a:t>
          </a:r>
          <a:endParaRPr lang="en-US" sz="2000" dirty="0"/>
        </a:p>
      </dgm:t>
    </dgm:pt>
    <dgm:pt modelId="{4E9BA0D0-8386-DC41-B4AD-9343778CFBCB}" type="parTrans" cxnId="{EF73EB18-1B0D-EE43-94F6-EF9C3E5643EE}">
      <dgm:prSet/>
      <dgm:spPr/>
      <dgm:t>
        <a:bodyPr/>
        <a:lstStyle/>
        <a:p>
          <a:endParaRPr lang="en-US"/>
        </a:p>
      </dgm:t>
    </dgm:pt>
    <dgm:pt modelId="{7C639441-A8E8-1847-92B9-B73C04975058}" type="sibTrans" cxnId="{EF73EB18-1B0D-EE43-94F6-EF9C3E5643EE}">
      <dgm:prSet/>
      <dgm:spPr/>
      <dgm:t>
        <a:bodyPr/>
        <a:lstStyle/>
        <a:p>
          <a:endParaRPr lang="en-US"/>
        </a:p>
      </dgm:t>
    </dgm:pt>
    <dgm:pt modelId="{7B20755C-B69F-814C-A963-3A0AADB54741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/>
            <a:t>Birləşdirici toxuma xəstəlikləri</a:t>
          </a:r>
          <a:endParaRPr lang="en-US" sz="2000" dirty="0"/>
        </a:p>
      </dgm:t>
    </dgm:pt>
    <dgm:pt modelId="{E8A9BDEE-EA63-824E-956F-795A174AD3E4}" type="parTrans" cxnId="{312E6E02-58FC-D840-BCFE-E79CD29A7085}">
      <dgm:prSet/>
      <dgm:spPr/>
      <dgm:t>
        <a:bodyPr/>
        <a:lstStyle/>
        <a:p>
          <a:endParaRPr lang="en-US"/>
        </a:p>
      </dgm:t>
    </dgm:pt>
    <dgm:pt modelId="{6EDEDE6B-3659-F04C-83CF-6A8115310795}" type="sibTrans" cxnId="{312E6E02-58FC-D840-BCFE-E79CD29A7085}">
      <dgm:prSet/>
      <dgm:spPr/>
      <dgm:t>
        <a:bodyPr/>
        <a:lstStyle/>
        <a:p>
          <a:endParaRPr lang="en-US"/>
        </a:p>
      </dgm:t>
    </dgm:pt>
    <dgm:pt modelId="{FACCAD69-A520-C446-B7EE-560683A868C4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/>
            <a:t>Səthi venaların trombozu</a:t>
          </a:r>
          <a:endParaRPr lang="en-US" sz="2000" dirty="0"/>
        </a:p>
      </dgm:t>
    </dgm:pt>
    <dgm:pt modelId="{CED3F40D-8A2C-5A46-A2C0-458248DEB099}" type="parTrans" cxnId="{B956BB28-5E5B-BB4D-8C89-AAFE35A206D8}">
      <dgm:prSet/>
      <dgm:spPr/>
      <dgm:t>
        <a:bodyPr/>
        <a:lstStyle/>
        <a:p>
          <a:endParaRPr lang="en-US"/>
        </a:p>
      </dgm:t>
    </dgm:pt>
    <dgm:pt modelId="{52BB8C43-EBA6-2C43-A9B2-038206D32EE3}" type="sibTrans" cxnId="{B956BB28-5E5B-BB4D-8C89-AAFE35A206D8}">
      <dgm:prSet/>
      <dgm:spPr/>
      <dgm:t>
        <a:bodyPr/>
        <a:lstStyle/>
        <a:p>
          <a:endParaRPr lang="en-US"/>
        </a:p>
      </dgm:t>
    </dgm:pt>
    <dgm:pt modelId="{F145F133-2E87-A445-88D3-96D0E26F9486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 dirty="0" err="1"/>
            <a:t>Varikoz</a:t>
          </a:r>
          <a:r>
            <a:rPr lang="en-US" sz="2000" dirty="0"/>
            <a:t> </a:t>
          </a:r>
          <a:r>
            <a:rPr lang="en-US" sz="2000" dirty="0" err="1"/>
            <a:t>damarlar</a:t>
          </a:r>
          <a:endParaRPr lang="en-US" sz="2000" dirty="0"/>
        </a:p>
      </dgm:t>
    </dgm:pt>
    <dgm:pt modelId="{59A4A71E-0A58-E54D-9F30-1B4849ED8469}" type="parTrans" cxnId="{3702440E-CC10-4A45-B679-AAE7374586B5}">
      <dgm:prSet/>
      <dgm:spPr/>
      <dgm:t>
        <a:bodyPr/>
        <a:lstStyle/>
        <a:p>
          <a:endParaRPr lang="en-US"/>
        </a:p>
      </dgm:t>
    </dgm:pt>
    <dgm:pt modelId="{C0C15340-DD64-104F-828C-A673E5C89E86}" type="sibTrans" cxnId="{3702440E-CC10-4A45-B679-AAE7374586B5}">
      <dgm:prSet/>
      <dgm:spPr/>
      <dgm:t>
        <a:bodyPr/>
        <a:lstStyle/>
        <a:p>
          <a:endParaRPr lang="en-US"/>
        </a:p>
      </dgm:t>
    </dgm:pt>
    <dgm:pt modelId="{0576CCC0-B93A-894F-80A5-FFDE990FE700}" type="pres">
      <dgm:prSet presAssocID="{C7960350-EA59-0146-AAC7-CD40CB16720E}" presName="linear" presStyleCnt="0">
        <dgm:presLayoutVars>
          <dgm:dir/>
          <dgm:animLvl val="lvl"/>
          <dgm:resizeHandles val="exact"/>
        </dgm:presLayoutVars>
      </dgm:prSet>
      <dgm:spPr/>
    </dgm:pt>
    <dgm:pt modelId="{246E2522-7F35-BE46-8717-D2C66C20DE1F}" type="pres">
      <dgm:prSet presAssocID="{5514FBA1-3CD7-8C45-AAAC-6B874FD1BD8C}" presName="parentLin" presStyleCnt="0"/>
      <dgm:spPr/>
    </dgm:pt>
    <dgm:pt modelId="{73595A58-5F91-4543-A8BC-AF85C48654CD}" type="pres">
      <dgm:prSet presAssocID="{5514FBA1-3CD7-8C45-AAAC-6B874FD1BD8C}" presName="parentLeftMargin" presStyleLbl="node1" presStyleIdx="0" presStyleCnt="10"/>
      <dgm:spPr/>
    </dgm:pt>
    <dgm:pt modelId="{A89F90BF-2A34-4B4B-86A2-843E4F400014}" type="pres">
      <dgm:prSet presAssocID="{5514FBA1-3CD7-8C45-AAAC-6B874FD1BD8C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ECFCA2CD-79CA-8542-9AC3-1199E4D3547A}" type="pres">
      <dgm:prSet presAssocID="{5514FBA1-3CD7-8C45-AAAC-6B874FD1BD8C}" presName="negativeSpace" presStyleCnt="0"/>
      <dgm:spPr/>
    </dgm:pt>
    <dgm:pt modelId="{2787207A-6591-DF45-B61D-16551E21BE89}" type="pres">
      <dgm:prSet presAssocID="{5514FBA1-3CD7-8C45-AAAC-6B874FD1BD8C}" presName="childText" presStyleLbl="conFgAcc1" presStyleIdx="0" presStyleCnt="10">
        <dgm:presLayoutVars>
          <dgm:bulletEnabled val="1"/>
        </dgm:presLayoutVars>
      </dgm:prSet>
      <dgm:spPr/>
    </dgm:pt>
    <dgm:pt modelId="{77D1CCBA-479F-994A-842A-9C4B7E1399B2}" type="pres">
      <dgm:prSet presAssocID="{9E20F966-6BA2-A64D-BE6A-ABC6730976A6}" presName="spaceBetweenRectangles" presStyleCnt="0"/>
      <dgm:spPr/>
    </dgm:pt>
    <dgm:pt modelId="{5F7AC474-E319-EA48-A4B5-407C1E981B0C}" type="pres">
      <dgm:prSet presAssocID="{5BFF916D-1F5E-EE4C-8C0C-B086B65C5852}" presName="parentLin" presStyleCnt="0"/>
      <dgm:spPr/>
    </dgm:pt>
    <dgm:pt modelId="{C524DE8D-DB9A-3E44-A5DD-F0BE007B16E9}" type="pres">
      <dgm:prSet presAssocID="{5BFF916D-1F5E-EE4C-8C0C-B086B65C5852}" presName="parentLeftMargin" presStyleLbl="node1" presStyleIdx="0" presStyleCnt="10"/>
      <dgm:spPr/>
    </dgm:pt>
    <dgm:pt modelId="{1C5409F3-463D-0445-A141-5F0855085049}" type="pres">
      <dgm:prSet presAssocID="{5BFF916D-1F5E-EE4C-8C0C-B086B65C5852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360018FF-AF3B-2A4B-9F42-09BE74C369D3}" type="pres">
      <dgm:prSet presAssocID="{5BFF916D-1F5E-EE4C-8C0C-B086B65C5852}" presName="negativeSpace" presStyleCnt="0"/>
      <dgm:spPr/>
    </dgm:pt>
    <dgm:pt modelId="{0F7AC6A4-9C2D-B04A-B91F-915376FB64DC}" type="pres">
      <dgm:prSet presAssocID="{5BFF916D-1F5E-EE4C-8C0C-B086B65C5852}" presName="childText" presStyleLbl="conFgAcc1" presStyleIdx="1" presStyleCnt="10">
        <dgm:presLayoutVars>
          <dgm:bulletEnabled val="1"/>
        </dgm:presLayoutVars>
      </dgm:prSet>
      <dgm:spPr/>
    </dgm:pt>
    <dgm:pt modelId="{F6849C2E-FF48-5545-A4DD-121EBF03A8E4}" type="pres">
      <dgm:prSet presAssocID="{6C775124-FA25-5C48-93A7-89CE1A0556FC}" presName="spaceBetweenRectangles" presStyleCnt="0"/>
      <dgm:spPr/>
    </dgm:pt>
    <dgm:pt modelId="{549B9015-5090-B143-9FFE-1508313D3795}" type="pres">
      <dgm:prSet presAssocID="{B173AAD9-1A8C-DA4E-9BF7-DA3B9801C08A}" presName="parentLin" presStyleCnt="0"/>
      <dgm:spPr/>
    </dgm:pt>
    <dgm:pt modelId="{12FC785E-920E-E24C-AEDD-E14B49DAC127}" type="pres">
      <dgm:prSet presAssocID="{B173AAD9-1A8C-DA4E-9BF7-DA3B9801C08A}" presName="parentLeftMargin" presStyleLbl="node1" presStyleIdx="1" presStyleCnt="10"/>
      <dgm:spPr/>
    </dgm:pt>
    <dgm:pt modelId="{F3FB3769-FCB9-464F-83A6-108DD2669FA2}" type="pres">
      <dgm:prSet presAssocID="{B173AAD9-1A8C-DA4E-9BF7-DA3B9801C08A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9FC9C331-A48F-9541-AFAD-5E0C827FBEAA}" type="pres">
      <dgm:prSet presAssocID="{B173AAD9-1A8C-DA4E-9BF7-DA3B9801C08A}" presName="negativeSpace" presStyleCnt="0"/>
      <dgm:spPr/>
    </dgm:pt>
    <dgm:pt modelId="{A9EF54E8-DCC4-F342-825B-AA80099F1880}" type="pres">
      <dgm:prSet presAssocID="{B173AAD9-1A8C-DA4E-9BF7-DA3B9801C08A}" presName="childText" presStyleLbl="conFgAcc1" presStyleIdx="2" presStyleCnt="10">
        <dgm:presLayoutVars>
          <dgm:bulletEnabled val="1"/>
        </dgm:presLayoutVars>
      </dgm:prSet>
      <dgm:spPr/>
    </dgm:pt>
    <dgm:pt modelId="{38A2295C-7BED-A74D-9B6C-AEAFAF3C0767}" type="pres">
      <dgm:prSet presAssocID="{61FD9B7C-8644-8546-B46D-355F893B1FEA}" presName="spaceBetweenRectangles" presStyleCnt="0"/>
      <dgm:spPr/>
    </dgm:pt>
    <dgm:pt modelId="{13490AAB-E8B0-CF41-BB00-FFBCEADCA141}" type="pres">
      <dgm:prSet presAssocID="{079F0B74-CDDB-1546-9927-96B5E5D5EE22}" presName="parentLin" presStyleCnt="0"/>
      <dgm:spPr/>
    </dgm:pt>
    <dgm:pt modelId="{5620B238-5548-7141-BA97-4D1B36FD30E3}" type="pres">
      <dgm:prSet presAssocID="{079F0B74-CDDB-1546-9927-96B5E5D5EE22}" presName="parentLeftMargin" presStyleLbl="node1" presStyleIdx="2" presStyleCnt="10"/>
      <dgm:spPr/>
    </dgm:pt>
    <dgm:pt modelId="{5797AA0E-07F5-704F-9D48-762514DBDD3F}" type="pres">
      <dgm:prSet presAssocID="{079F0B74-CDDB-1546-9927-96B5E5D5EE22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4F8BACFB-5164-484A-A995-2D1324957138}" type="pres">
      <dgm:prSet presAssocID="{079F0B74-CDDB-1546-9927-96B5E5D5EE22}" presName="negativeSpace" presStyleCnt="0"/>
      <dgm:spPr/>
    </dgm:pt>
    <dgm:pt modelId="{BCB75DF5-87A0-E946-B8C6-9B5DB94B7FD5}" type="pres">
      <dgm:prSet presAssocID="{079F0B74-CDDB-1546-9927-96B5E5D5EE22}" presName="childText" presStyleLbl="conFgAcc1" presStyleIdx="3" presStyleCnt="10">
        <dgm:presLayoutVars>
          <dgm:bulletEnabled val="1"/>
        </dgm:presLayoutVars>
      </dgm:prSet>
      <dgm:spPr/>
    </dgm:pt>
    <dgm:pt modelId="{6A96B81A-830B-6E46-978F-ADF53E5A2D7F}" type="pres">
      <dgm:prSet presAssocID="{50F365A1-B371-9046-8037-48E08AA45D39}" presName="spaceBetweenRectangles" presStyleCnt="0"/>
      <dgm:spPr/>
    </dgm:pt>
    <dgm:pt modelId="{630B8248-94CC-B24F-8793-7920ECE7C99B}" type="pres">
      <dgm:prSet presAssocID="{479E3195-1974-C54E-A369-A6F753BFEFE7}" presName="parentLin" presStyleCnt="0"/>
      <dgm:spPr/>
    </dgm:pt>
    <dgm:pt modelId="{B1E33B22-D4C8-A64A-8435-6A086DECD118}" type="pres">
      <dgm:prSet presAssocID="{479E3195-1974-C54E-A369-A6F753BFEFE7}" presName="parentLeftMargin" presStyleLbl="node1" presStyleIdx="3" presStyleCnt="10"/>
      <dgm:spPr/>
    </dgm:pt>
    <dgm:pt modelId="{05AE03BA-9F71-A343-BC21-7E64A29CEA13}" type="pres">
      <dgm:prSet presAssocID="{479E3195-1974-C54E-A369-A6F753BFEFE7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FBFD1592-5ED1-224A-8861-CE3CF5B80E6A}" type="pres">
      <dgm:prSet presAssocID="{479E3195-1974-C54E-A369-A6F753BFEFE7}" presName="negativeSpace" presStyleCnt="0"/>
      <dgm:spPr/>
    </dgm:pt>
    <dgm:pt modelId="{A9825D15-1178-A142-9425-753E55852D26}" type="pres">
      <dgm:prSet presAssocID="{479E3195-1974-C54E-A369-A6F753BFEFE7}" presName="childText" presStyleLbl="conFgAcc1" presStyleIdx="4" presStyleCnt="10">
        <dgm:presLayoutVars>
          <dgm:bulletEnabled val="1"/>
        </dgm:presLayoutVars>
      </dgm:prSet>
      <dgm:spPr/>
    </dgm:pt>
    <dgm:pt modelId="{EC9AAFE7-59E0-B94C-9E1F-03A61E6FA69A}" type="pres">
      <dgm:prSet presAssocID="{B27D6A38-1673-894E-BDAC-89E392150E45}" presName="spaceBetweenRectangles" presStyleCnt="0"/>
      <dgm:spPr/>
    </dgm:pt>
    <dgm:pt modelId="{277A9FE9-82C7-F546-A06B-FFDBD483166A}" type="pres">
      <dgm:prSet presAssocID="{CE70FF58-35BE-574D-86B2-4DD41CB54BF0}" presName="parentLin" presStyleCnt="0"/>
      <dgm:spPr/>
    </dgm:pt>
    <dgm:pt modelId="{4765BB29-06BC-C640-A0E9-9508255D0746}" type="pres">
      <dgm:prSet presAssocID="{CE70FF58-35BE-574D-86B2-4DD41CB54BF0}" presName="parentLeftMargin" presStyleLbl="node1" presStyleIdx="4" presStyleCnt="10"/>
      <dgm:spPr/>
    </dgm:pt>
    <dgm:pt modelId="{77DC523F-7635-7D4A-8FA9-3E14EA96E3B7}" type="pres">
      <dgm:prSet presAssocID="{CE70FF58-35BE-574D-86B2-4DD41CB54BF0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41276E28-ADA6-0644-BD24-029AAB652CFB}" type="pres">
      <dgm:prSet presAssocID="{CE70FF58-35BE-574D-86B2-4DD41CB54BF0}" presName="negativeSpace" presStyleCnt="0"/>
      <dgm:spPr/>
    </dgm:pt>
    <dgm:pt modelId="{2A7A9930-B0F2-E240-A27A-B54E59C8A5EA}" type="pres">
      <dgm:prSet presAssocID="{CE70FF58-35BE-574D-86B2-4DD41CB54BF0}" presName="childText" presStyleLbl="conFgAcc1" presStyleIdx="5" presStyleCnt="10">
        <dgm:presLayoutVars>
          <dgm:bulletEnabled val="1"/>
        </dgm:presLayoutVars>
      </dgm:prSet>
      <dgm:spPr/>
    </dgm:pt>
    <dgm:pt modelId="{6B797D5F-BA9E-E14A-8ABD-4C3A543BA003}" type="pres">
      <dgm:prSet presAssocID="{CC949B69-B377-5E43-9F57-DC879459C17D}" presName="spaceBetweenRectangles" presStyleCnt="0"/>
      <dgm:spPr/>
    </dgm:pt>
    <dgm:pt modelId="{C1C407A7-A22D-4345-988E-AA124B33FE4F}" type="pres">
      <dgm:prSet presAssocID="{8FB13DDA-B2F4-8D49-B341-2870CC95614E}" presName="parentLin" presStyleCnt="0"/>
      <dgm:spPr/>
    </dgm:pt>
    <dgm:pt modelId="{612A4B7D-E42B-A347-94EC-79D52FD917E8}" type="pres">
      <dgm:prSet presAssocID="{8FB13DDA-B2F4-8D49-B341-2870CC95614E}" presName="parentLeftMargin" presStyleLbl="node1" presStyleIdx="5" presStyleCnt="10"/>
      <dgm:spPr/>
    </dgm:pt>
    <dgm:pt modelId="{8B3A08AC-E575-1447-8DE7-A3F6C3301060}" type="pres">
      <dgm:prSet presAssocID="{8FB13DDA-B2F4-8D49-B341-2870CC95614E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2EF1F0EC-BE69-C947-8314-FBA0229D6E83}" type="pres">
      <dgm:prSet presAssocID="{8FB13DDA-B2F4-8D49-B341-2870CC95614E}" presName="negativeSpace" presStyleCnt="0"/>
      <dgm:spPr/>
    </dgm:pt>
    <dgm:pt modelId="{0D02E13C-776D-654A-AE7B-173245795747}" type="pres">
      <dgm:prSet presAssocID="{8FB13DDA-B2F4-8D49-B341-2870CC95614E}" presName="childText" presStyleLbl="conFgAcc1" presStyleIdx="6" presStyleCnt="10">
        <dgm:presLayoutVars>
          <dgm:bulletEnabled val="1"/>
        </dgm:presLayoutVars>
      </dgm:prSet>
      <dgm:spPr/>
    </dgm:pt>
    <dgm:pt modelId="{85456044-9ED0-B04F-88ED-127E2E46DFE0}" type="pres">
      <dgm:prSet presAssocID="{7C639441-A8E8-1847-92B9-B73C04975058}" presName="spaceBetweenRectangles" presStyleCnt="0"/>
      <dgm:spPr/>
    </dgm:pt>
    <dgm:pt modelId="{83FBB4D7-578F-A743-BDDC-CDA8131BDA93}" type="pres">
      <dgm:prSet presAssocID="{7B20755C-B69F-814C-A963-3A0AADB54741}" presName="parentLin" presStyleCnt="0"/>
      <dgm:spPr/>
    </dgm:pt>
    <dgm:pt modelId="{3257F123-F38E-1A4E-86AF-D294D4409C48}" type="pres">
      <dgm:prSet presAssocID="{7B20755C-B69F-814C-A963-3A0AADB54741}" presName="parentLeftMargin" presStyleLbl="node1" presStyleIdx="6" presStyleCnt="10"/>
      <dgm:spPr/>
    </dgm:pt>
    <dgm:pt modelId="{FDFD942E-DF98-FB42-A12C-7E944FC9B987}" type="pres">
      <dgm:prSet presAssocID="{7B20755C-B69F-814C-A963-3A0AADB54741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7C3535B1-750D-C54F-9E4D-56DC48FD71C3}" type="pres">
      <dgm:prSet presAssocID="{7B20755C-B69F-814C-A963-3A0AADB54741}" presName="negativeSpace" presStyleCnt="0"/>
      <dgm:spPr/>
    </dgm:pt>
    <dgm:pt modelId="{B1852FA3-E7AB-AE4A-9DD4-0C4648261C1E}" type="pres">
      <dgm:prSet presAssocID="{7B20755C-B69F-814C-A963-3A0AADB54741}" presName="childText" presStyleLbl="conFgAcc1" presStyleIdx="7" presStyleCnt="10">
        <dgm:presLayoutVars>
          <dgm:bulletEnabled val="1"/>
        </dgm:presLayoutVars>
      </dgm:prSet>
      <dgm:spPr/>
    </dgm:pt>
    <dgm:pt modelId="{C5D544C3-1B13-D74B-BF94-53D6D71E50F9}" type="pres">
      <dgm:prSet presAssocID="{6EDEDE6B-3659-F04C-83CF-6A8115310795}" presName="spaceBetweenRectangles" presStyleCnt="0"/>
      <dgm:spPr/>
    </dgm:pt>
    <dgm:pt modelId="{32C6FB46-95C3-6646-BC3B-5E7CCB76D072}" type="pres">
      <dgm:prSet presAssocID="{FACCAD69-A520-C446-B7EE-560683A868C4}" presName="parentLin" presStyleCnt="0"/>
      <dgm:spPr/>
    </dgm:pt>
    <dgm:pt modelId="{6AD4868F-8C3B-9042-877E-CEA84EFAB7D2}" type="pres">
      <dgm:prSet presAssocID="{FACCAD69-A520-C446-B7EE-560683A868C4}" presName="parentLeftMargin" presStyleLbl="node1" presStyleIdx="7" presStyleCnt="10"/>
      <dgm:spPr/>
    </dgm:pt>
    <dgm:pt modelId="{2BC62D13-FF92-5048-891F-346373FE03EB}" type="pres">
      <dgm:prSet presAssocID="{FACCAD69-A520-C446-B7EE-560683A868C4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07D39E61-698C-9849-B2FB-4A8A8ABDEBF4}" type="pres">
      <dgm:prSet presAssocID="{FACCAD69-A520-C446-B7EE-560683A868C4}" presName="negativeSpace" presStyleCnt="0"/>
      <dgm:spPr/>
    </dgm:pt>
    <dgm:pt modelId="{8269CB2E-66AF-C54C-9A5E-41F665AC96B3}" type="pres">
      <dgm:prSet presAssocID="{FACCAD69-A520-C446-B7EE-560683A868C4}" presName="childText" presStyleLbl="conFgAcc1" presStyleIdx="8" presStyleCnt="10">
        <dgm:presLayoutVars>
          <dgm:bulletEnabled val="1"/>
        </dgm:presLayoutVars>
      </dgm:prSet>
      <dgm:spPr/>
    </dgm:pt>
    <dgm:pt modelId="{FA9080EF-A289-9B49-8318-EE1334AC8B56}" type="pres">
      <dgm:prSet presAssocID="{52BB8C43-EBA6-2C43-A9B2-038206D32EE3}" presName="spaceBetweenRectangles" presStyleCnt="0"/>
      <dgm:spPr/>
    </dgm:pt>
    <dgm:pt modelId="{69F2A174-2BDB-5F4E-8FDF-8BFE14513517}" type="pres">
      <dgm:prSet presAssocID="{F145F133-2E87-A445-88D3-96D0E26F9486}" presName="parentLin" presStyleCnt="0"/>
      <dgm:spPr/>
    </dgm:pt>
    <dgm:pt modelId="{DAE22565-262C-5A48-B128-DA0A6D1706EB}" type="pres">
      <dgm:prSet presAssocID="{F145F133-2E87-A445-88D3-96D0E26F9486}" presName="parentLeftMargin" presStyleLbl="node1" presStyleIdx="8" presStyleCnt="10"/>
      <dgm:spPr/>
    </dgm:pt>
    <dgm:pt modelId="{A7BB94F4-C492-ED42-906A-8CBFEC20FB2B}" type="pres">
      <dgm:prSet presAssocID="{F145F133-2E87-A445-88D3-96D0E26F9486}" presName="parentText" presStyleLbl="node1" presStyleIdx="9" presStyleCnt="10">
        <dgm:presLayoutVars>
          <dgm:chMax val="0"/>
          <dgm:bulletEnabled val="1"/>
        </dgm:presLayoutVars>
      </dgm:prSet>
      <dgm:spPr/>
    </dgm:pt>
    <dgm:pt modelId="{7BC549E7-05E7-5543-ABC1-FF2076A88E4B}" type="pres">
      <dgm:prSet presAssocID="{F145F133-2E87-A445-88D3-96D0E26F9486}" presName="negativeSpace" presStyleCnt="0"/>
      <dgm:spPr/>
    </dgm:pt>
    <dgm:pt modelId="{16AF145F-845F-A44D-ABCE-E3D6CA7C4EA2}" type="pres">
      <dgm:prSet presAssocID="{F145F133-2E87-A445-88D3-96D0E26F9486}" presName="childText" presStyleLbl="conFgAcc1" presStyleIdx="9" presStyleCnt="10">
        <dgm:presLayoutVars>
          <dgm:bulletEnabled val="1"/>
        </dgm:presLayoutVars>
      </dgm:prSet>
      <dgm:spPr/>
    </dgm:pt>
  </dgm:ptLst>
  <dgm:cxnLst>
    <dgm:cxn modelId="{312E6E02-58FC-D840-BCFE-E79CD29A7085}" srcId="{C7960350-EA59-0146-AAC7-CD40CB16720E}" destId="{7B20755C-B69F-814C-A963-3A0AADB54741}" srcOrd="7" destOrd="0" parTransId="{E8A9BDEE-EA63-824E-956F-795A174AD3E4}" sibTransId="{6EDEDE6B-3659-F04C-83CF-6A8115310795}"/>
    <dgm:cxn modelId="{668D460C-DD0A-6A4E-A5F7-9D12148E31B6}" type="presOf" srcId="{8FB13DDA-B2F4-8D49-B341-2870CC95614E}" destId="{8B3A08AC-E575-1447-8DE7-A3F6C3301060}" srcOrd="1" destOrd="0" presId="urn:microsoft.com/office/officeart/2005/8/layout/list1"/>
    <dgm:cxn modelId="{3702440E-CC10-4A45-B679-AAE7374586B5}" srcId="{C7960350-EA59-0146-AAC7-CD40CB16720E}" destId="{F145F133-2E87-A445-88D3-96D0E26F9486}" srcOrd="9" destOrd="0" parTransId="{59A4A71E-0A58-E54D-9F30-1B4849ED8469}" sibTransId="{C0C15340-DD64-104F-828C-A673E5C89E86}"/>
    <dgm:cxn modelId="{E1E2B410-94F0-DA4C-A7F8-F91823C28590}" type="presOf" srcId="{5BFF916D-1F5E-EE4C-8C0C-B086B65C5852}" destId="{1C5409F3-463D-0445-A141-5F0855085049}" srcOrd="1" destOrd="0" presId="urn:microsoft.com/office/officeart/2005/8/layout/list1"/>
    <dgm:cxn modelId="{04E96715-0B79-A942-94C5-C93BA0EFA38F}" type="presOf" srcId="{079F0B74-CDDB-1546-9927-96B5E5D5EE22}" destId="{5620B238-5548-7141-BA97-4D1B36FD30E3}" srcOrd="0" destOrd="0" presId="urn:microsoft.com/office/officeart/2005/8/layout/list1"/>
    <dgm:cxn modelId="{F1F82016-1859-934C-B301-175E5442D54F}" srcId="{C7960350-EA59-0146-AAC7-CD40CB16720E}" destId="{CE70FF58-35BE-574D-86B2-4DD41CB54BF0}" srcOrd="5" destOrd="0" parTransId="{410049A0-A855-F548-B657-59D8E991024B}" sibTransId="{CC949B69-B377-5E43-9F57-DC879459C17D}"/>
    <dgm:cxn modelId="{EF73EB18-1B0D-EE43-94F6-EF9C3E5643EE}" srcId="{C7960350-EA59-0146-AAC7-CD40CB16720E}" destId="{8FB13DDA-B2F4-8D49-B341-2870CC95614E}" srcOrd="6" destOrd="0" parTransId="{4E9BA0D0-8386-DC41-B4AD-9343778CFBCB}" sibTransId="{7C639441-A8E8-1847-92B9-B73C04975058}"/>
    <dgm:cxn modelId="{B956BB28-5E5B-BB4D-8C89-AAFE35A206D8}" srcId="{C7960350-EA59-0146-AAC7-CD40CB16720E}" destId="{FACCAD69-A520-C446-B7EE-560683A868C4}" srcOrd="8" destOrd="0" parTransId="{CED3F40D-8A2C-5A46-A2C0-458248DEB099}" sibTransId="{52BB8C43-EBA6-2C43-A9B2-038206D32EE3}"/>
    <dgm:cxn modelId="{D9004B2C-A2C6-B449-A4BD-04A828A0FAE7}" type="presOf" srcId="{C7960350-EA59-0146-AAC7-CD40CB16720E}" destId="{0576CCC0-B93A-894F-80A5-FFDE990FE700}" srcOrd="0" destOrd="0" presId="urn:microsoft.com/office/officeart/2005/8/layout/list1"/>
    <dgm:cxn modelId="{A797AE2C-ACD7-9C4F-A0BA-F5F708184E3B}" type="presOf" srcId="{5BFF916D-1F5E-EE4C-8C0C-B086B65C5852}" destId="{C524DE8D-DB9A-3E44-A5DD-F0BE007B16E9}" srcOrd="0" destOrd="0" presId="urn:microsoft.com/office/officeart/2005/8/layout/list1"/>
    <dgm:cxn modelId="{C8D7E52D-0427-5744-8DEE-156249765FBE}" type="presOf" srcId="{F145F133-2E87-A445-88D3-96D0E26F9486}" destId="{A7BB94F4-C492-ED42-906A-8CBFEC20FB2B}" srcOrd="1" destOrd="0" presId="urn:microsoft.com/office/officeart/2005/8/layout/list1"/>
    <dgm:cxn modelId="{0AC60E3C-B758-4641-A96D-F4740433DBF0}" type="presOf" srcId="{079F0B74-CDDB-1546-9927-96B5E5D5EE22}" destId="{5797AA0E-07F5-704F-9D48-762514DBDD3F}" srcOrd="1" destOrd="0" presId="urn:microsoft.com/office/officeart/2005/8/layout/list1"/>
    <dgm:cxn modelId="{27ABE643-7FBD-6543-A48D-400F3B8C8135}" type="presOf" srcId="{B173AAD9-1A8C-DA4E-9BF7-DA3B9801C08A}" destId="{12FC785E-920E-E24C-AEDD-E14B49DAC127}" srcOrd="0" destOrd="0" presId="urn:microsoft.com/office/officeart/2005/8/layout/list1"/>
    <dgm:cxn modelId="{26A59E6C-C461-4447-A85B-2B191C2CA61A}" type="presOf" srcId="{8FB13DDA-B2F4-8D49-B341-2870CC95614E}" destId="{612A4B7D-E42B-A347-94EC-79D52FD917E8}" srcOrd="0" destOrd="0" presId="urn:microsoft.com/office/officeart/2005/8/layout/list1"/>
    <dgm:cxn modelId="{41D3AC6D-F128-3444-87CF-EC91635EF243}" srcId="{C7960350-EA59-0146-AAC7-CD40CB16720E}" destId="{479E3195-1974-C54E-A369-A6F753BFEFE7}" srcOrd="4" destOrd="0" parTransId="{14E63A68-7854-B345-987D-BB1948527479}" sibTransId="{B27D6A38-1673-894E-BDAC-89E392150E45}"/>
    <dgm:cxn modelId="{D8A2C655-4292-5248-8F1B-1B1C5E50C718}" srcId="{C7960350-EA59-0146-AAC7-CD40CB16720E}" destId="{B173AAD9-1A8C-DA4E-9BF7-DA3B9801C08A}" srcOrd="2" destOrd="0" parTransId="{2FC61A5B-9EBF-404F-8E6A-EF9FC32DA636}" sibTransId="{61FD9B7C-8644-8546-B46D-355F893B1FEA}"/>
    <dgm:cxn modelId="{0319207D-8930-BA4F-B4BE-A16D916942EA}" type="presOf" srcId="{5514FBA1-3CD7-8C45-AAAC-6B874FD1BD8C}" destId="{A89F90BF-2A34-4B4B-86A2-843E4F400014}" srcOrd="1" destOrd="0" presId="urn:microsoft.com/office/officeart/2005/8/layout/list1"/>
    <dgm:cxn modelId="{FE49CF96-3204-7749-85BE-546EB0944217}" srcId="{C7960350-EA59-0146-AAC7-CD40CB16720E}" destId="{5514FBA1-3CD7-8C45-AAAC-6B874FD1BD8C}" srcOrd="0" destOrd="0" parTransId="{3F95A2A9-4D53-1D48-B75E-92DFAA1B60C4}" sibTransId="{9E20F966-6BA2-A64D-BE6A-ABC6730976A6}"/>
    <dgm:cxn modelId="{EBB97299-AD32-FE4A-B295-3C96AC8FE5CA}" type="presOf" srcId="{479E3195-1974-C54E-A369-A6F753BFEFE7}" destId="{B1E33B22-D4C8-A64A-8435-6A086DECD118}" srcOrd="0" destOrd="0" presId="urn:microsoft.com/office/officeart/2005/8/layout/list1"/>
    <dgm:cxn modelId="{531A0BA1-CAAF-2F48-BE16-58C2F0997934}" type="presOf" srcId="{F145F133-2E87-A445-88D3-96D0E26F9486}" destId="{DAE22565-262C-5A48-B128-DA0A6D1706EB}" srcOrd="0" destOrd="0" presId="urn:microsoft.com/office/officeart/2005/8/layout/list1"/>
    <dgm:cxn modelId="{DD7B43A2-DBE5-7B43-AB73-F0523250EABB}" type="presOf" srcId="{FACCAD69-A520-C446-B7EE-560683A868C4}" destId="{6AD4868F-8C3B-9042-877E-CEA84EFAB7D2}" srcOrd="0" destOrd="0" presId="urn:microsoft.com/office/officeart/2005/8/layout/list1"/>
    <dgm:cxn modelId="{9CF1AAB0-0C9D-5B47-910E-AE82157D1586}" type="presOf" srcId="{5514FBA1-3CD7-8C45-AAAC-6B874FD1BD8C}" destId="{73595A58-5F91-4543-A8BC-AF85C48654CD}" srcOrd="0" destOrd="0" presId="urn:microsoft.com/office/officeart/2005/8/layout/list1"/>
    <dgm:cxn modelId="{20408DB7-1154-B54B-8128-44DD33F64DD7}" srcId="{C7960350-EA59-0146-AAC7-CD40CB16720E}" destId="{079F0B74-CDDB-1546-9927-96B5E5D5EE22}" srcOrd="3" destOrd="0" parTransId="{68F2DC31-1A3E-2A47-A9BF-EA169964112F}" sibTransId="{50F365A1-B371-9046-8037-48E08AA45D39}"/>
    <dgm:cxn modelId="{B02C6EBD-D0D4-BD43-BC20-40BD232160D5}" srcId="{C7960350-EA59-0146-AAC7-CD40CB16720E}" destId="{5BFF916D-1F5E-EE4C-8C0C-B086B65C5852}" srcOrd="1" destOrd="0" parTransId="{3C7DB26F-E1E5-9647-BBFC-9888C9A98B54}" sibTransId="{6C775124-FA25-5C48-93A7-89CE1A0556FC}"/>
    <dgm:cxn modelId="{8942E1BF-E76F-4C46-848C-1D7CE4904EE6}" type="presOf" srcId="{7B20755C-B69F-814C-A963-3A0AADB54741}" destId="{FDFD942E-DF98-FB42-A12C-7E944FC9B987}" srcOrd="1" destOrd="0" presId="urn:microsoft.com/office/officeart/2005/8/layout/list1"/>
    <dgm:cxn modelId="{B73CAEDD-1502-674D-8F81-1D381FBD100C}" type="presOf" srcId="{479E3195-1974-C54E-A369-A6F753BFEFE7}" destId="{05AE03BA-9F71-A343-BC21-7E64A29CEA13}" srcOrd="1" destOrd="0" presId="urn:microsoft.com/office/officeart/2005/8/layout/list1"/>
    <dgm:cxn modelId="{6B0865DF-3F43-F24E-A5F4-D5F3D0CB4F00}" type="presOf" srcId="{CE70FF58-35BE-574D-86B2-4DD41CB54BF0}" destId="{4765BB29-06BC-C640-A0E9-9508255D0746}" srcOrd="0" destOrd="0" presId="urn:microsoft.com/office/officeart/2005/8/layout/list1"/>
    <dgm:cxn modelId="{8287D7EA-8A47-804C-AD91-BAE8680559B9}" type="presOf" srcId="{FACCAD69-A520-C446-B7EE-560683A868C4}" destId="{2BC62D13-FF92-5048-891F-346373FE03EB}" srcOrd="1" destOrd="0" presId="urn:microsoft.com/office/officeart/2005/8/layout/list1"/>
    <dgm:cxn modelId="{3BDADBF6-2115-A940-889A-507477645957}" type="presOf" srcId="{7B20755C-B69F-814C-A963-3A0AADB54741}" destId="{3257F123-F38E-1A4E-86AF-D294D4409C48}" srcOrd="0" destOrd="0" presId="urn:microsoft.com/office/officeart/2005/8/layout/list1"/>
    <dgm:cxn modelId="{3A3E26F9-B0ED-3F44-98D3-74C34DC69FAD}" type="presOf" srcId="{CE70FF58-35BE-574D-86B2-4DD41CB54BF0}" destId="{77DC523F-7635-7D4A-8FA9-3E14EA96E3B7}" srcOrd="1" destOrd="0" presId="urn:microsoft.com/office/officeart/2005/8/layout/list1"/>
    <dgm:cxn modelId="{BBD9A9FA-03C7-974D-BA85-03F36B86010E}" type="presOf" srcId="{B173AAD9-1A8C-DA4E-9BF7-DA3B9801C08A}" destId="{F3FB3769-FCB9-464F-83A6-108DD2669FA2}" srcOrd="1" destOrd="0" presId="urn:microsoft.com/office/officeart/2005/8/layout/list1"/>
    <dgm:cxn modelId="{A26ED9F9-44F5-4F4E-BEF8-3806444FC2F2}" type="presParOf" srcId="{0576CCC0-B93A-894F-80A5-FFDE990FE700}" destId="{246E2522-7F35-BE46-8717-D2C66C20DE1F}" srcOrd="0" destOrd="0" presId="urn:microsoft.com/office/officeart/2005/8/layout/list1"/>
    <dgm:cxn modelId="{40659789-C419-044A-A738-3EF3E02715B7}" type="presParOf" srcId="{246E2522-7F35-BE46-8717-D2C66C20DE1F}" destId="{73595A58-5F91-4543-A8BC-AF85C48654CD}" srcOrd="0" destOrd="0" presId="urn:microsoft.com/office/officeart/2005/8/layout/list1"/>
    <dgm:cxn modelId="{90936454-DD38-2E46-BD23-7C3929FA2516}" type="presParOf" srcId="{246E2522-7F35-BE46-8717-D2C66C20DE1F}" destId="{A89F90BF-2A34-4B4B-86A2-843E4F400014}" srcOrd="1" destOrd="0" presId="urn:microsoft.com/office/officeart/2005/8/layout/list1"/>
    <dgm:cxn modelId="{1046A1C4-93D7-DA41-95AE-5512A007ECFB}" type="presParOf" srcId="{0576CCC0-B93A-894F-80A5-FFDE990FE700}" destId="{ECFCA2CD-79CA-8542-9AC3-1199E4D3547A}" srcOrd="1" destOrd="0" presId="urn:microsoft.com/office/officeart/2005/8/layout/list1"/>
    <dgm:cxn modelId="{B489FB1A-F04E-7246-AE97-C8260D1D2FD7}" type="presParOf" srcId="{0576CCC0-B93A-894F-80A5-FFDE990FE700}" destId="{2787207A-6591-DF45-B61D-16551E21BE89}" srcOrd="2" destOrd="0" presId="urn:microsoft.com/office/officeart/2005/8/layout/list1"/>
    <dgm:cxn modelId="{F17B0E48-78A7-834C-B56B-A93126219BFD}" type="presParOf" srcId="{0576CCC0-B93A-894F-80A5-FFDE990FE700}" destId="{77D1CCBA-479F-994A-842A-9C4B7E1399B2}" srcOrd="3" destOrd="0" presId="urn:microsoft.com/office/officeart/2005/8/layout/list1"/>
    <dgm:cxn modelId="{174DCD9B-0CE5-6647-A064-E234D21B7AB1}" type="presParOf" srcId="{0576CCC0-B93A-894F-80A5-FFDE990FE700}" destId="{5F7AC474-E319-EA48-A4B5-407C1E981B0C}" srcOrd="4" destOrd="0" presId="urn:microsoft.com/office/officeart/2005/8/layout/list1"/>
    <dgm:cxn modelId="{166767E9-53DD-8B40-9701-1DEAF0598F52}" type="presParOf" srcId="{5F7AC474-E319-EA48-A4B5-407C1E981B0C}" destId="{C524DE8D-DB9A-3E44-A5DD-F0BE007B16E9}" srcOrd="0" destOrd="0" presId="urn:microsoft.com/office/officeart/2005/8/layout/list1"/>
    <dgm:cxn modelId="{6AD86245-092A-0945-A694-ED43A0EF4573}" type="presParOf" srcId="{5F7AC474-E319-EA48-A4B5-407C1E981B0C}" destId="{1C5409F3-463D-0445-A141-5F0855085049}" srcOrd="1" destOrd="0" presId="urn:microsoft.com/office/officeart/2005/8/layout/list1"/>
    <dgm:cxn modelId="{D7F63EAC-2EA1-8243-9E1B-053207E89074}" type="presParOf" srcId="{0576CCC0-B93A-894F-80A5-FFDE990FE700}" destId="{360018FF-AF3B-2A4B-9F42-09BE74C369D3}" srcOrd="5" destOrd="0" presId="urn:microsoft.com/office/officeart/2005/8/layout/list1"/>
    <dgm:cxn modelId="{1A59C75B-B001-364B-8DB0-9459D09562CA}" type="presParOf" srcId="{0576CCC0-B93A-894F-80A5-FFDE990FE700}" destId="{0F7AC6A4-9C2D-B04A-B91F-915376FB64DC}" srcOrd="6" destOrd="0" presId="urn:microsoft.com/office/officeart/2005/8/layout/list1"/>
    <dgm:cxn modelId="{0CA6FED2-FC47-3343-BCAC-B3B4EA13CAD9}" type="presParOf" srcId="{0576CCC0-B93A-894F-80A5-FFDE990FE700}" destId="{F6849C2E-FF48-5545-A4DD-121EBF03A8E4}" srcOrd="7" destOrd="0" presId="urn:microsoft.com/office/officeart/2005/8/layout/list1"/>
    <dgm:cxn modelId="{986673C3-D196-6E4A-ABAB-4A326A33206D}" type="presParOf" srcId="{0576CCC0-B93A-894F-80A5-FFDE990FE700}" destId="{549B9015-5090-B143-9FFE-1508313D3795}" srcOrd="8" destOrd="0" presId="urn:microsoft.com/office/officeart/2005/8/layout/list1"/>
    <dgm:cxn modelId="{99D21493-2AB7-C543-9867-2B328DDFDEAF}" type="presParOf" srcId="{549B9015-5090-B143-9FFE-1508313D3795}" destId="{12FC785E-920E-E24C-AEDD-E14B49DAC127}" srcOrd="0" destOrd="0" presId="urn:microsoft.com/office/officeart/2005/8/layout/list1"/>
    <dgm:cxn modelId="{3D271268-2583-434C-BBEB-56030A40FADA}" type="presParOf" srcId="{549B9015-5090-B143-9FFE-1508313D3795}" destId="{F3FB3769-FCB9-464F-83A6-108DD2669FA2}" srcOrd="1" destOrd="0" presId="urn:microsoft.com/office/officeart/2005/8/layout/list1"/>
    <dgm:cxn modelId="{3C9EEEAA-111E-4A4F-AAB1-F979A9195C3D}" type="presParOf" srcId="{0576CCC0-B93A-894F-80A5-FFDE990FE700}" destId="{9FC9C331-A48F-9541-AFAD-5E0C827FBEAA}" srcOrd="9" destOrd="0" presId="urn:microsoft.com/office/officeart/2005/8/layout/list1"/>
    <dgm:cxn modelId="{F0547C20-0D12-F142-AA8A-D65F809BF352}" type="presParOf" srcId="{0576CCC0-B93A-894F-80A5-FFDE990FE700}" destId="{A9EF54E8-DCC4-F342-825B-AA80099F1880}" srcOrd="10" destOrd="0" presId="urn:microsoft.com/office/officeart/2005/8/layout/list1"/>
    <dgm:cxn modelId="{BD4AF4B8-D274-C94F-91AE-022AD9EAFF0B}" type="presParOf" srcId="{0576CCC0-B93A-894F-80A5-FFDE990FE700}" destId="{38A2295C-7BED-A74D-9B6C-AEAFAF3C0767}" srcOrd="11" destOrd="0" presId="urn:microsoft.com/office/officeart/2005/8/layout/list1"/>
    <dgm:cxn modelId="{BC04EB41-D45C-E440-B65A-D082E841618F}" type="presParOf" srcId="{0576CCC0-B93A-894F-80A5-FFDE990FE700}" destId="{13490AAB-E8B0-CF41-BB00-FFBCEADCA141}" srcOrd="12" destOrd="0" presId="urn:microsoft.com/office/officeart/2005/8/layout/list1"/>
    <dgm:cxn modelId="{9FB6C2E7-4904-8748-B058-3AB22C49ACEA}" type="presParOf" srcId="{13490AAB-E8B0-CF41-BB00-FFBCEADCA141}" destId="{5620B238-5548-7141-BA97-4D1B36FD30E3}" srcOrd="0" destOrd="0" presId="urn:microsoft.com/office/officeart/2005/8/layout/list1"/>
    <dgm:cxn modelId="{010D77F1-9684-0047-A705-68D0ABC6685C}" type="presParOf" srcId="{13490AAB-E8B0-CF41-BB00-FFBCEADCA141}" destId="{5797AA0E-07F5-704F-9D48-762514DBDD3F}" srcOrd="1" destOrd="0" presId="urn:microsoft.com/office/officeart/2005/8/layout/list1"/>
    <dgm:cxn modelId="{28417792-DB67-7840-86FE-471F885296B3}" type="presParOf" srcId="{0576CCC0-B93A-894F-80A5-FFDE990FE700}" destId="{4F8BACFB-5164-484A-A995-2D1324957138}" srcOrd="13" destOrd="0" presId="urn:microsoft.com/office/officeart/2005/8/layout/list1"/>
    <dgm:cxn modelId="{33819C17-D2F8-C943-9FE9-6F6C0F798287}" type="presParOf" srcId="{0576CCC0-B93A-894F-80A5-FFDE990FE700}" destId="{BCB75DF5-87A0-E946-B8C6-9B5DB94B7FD5}" srcOrd="14" destOrd="0" presId="urn:microsoft.com/office/officeart/2005/8/layout/list1"/>
    <dgm:cxn modelId="{4345191E-56FF-324B-9DFC-698DB8A30687}" type="presParOf" srcId="{0576CCC0-B93A-894F-80A5-FFDE990FE700}" destId="{6A96B81A-830B-6E46-978F-ADF53E5A2D7F}" srcOrd="15" destOrd="0" presId="urn:microsoft.com/office/officeart/2005/8/layout/list1"/>
    <dgm:cxn modelId="{C0905010-A7EC-6A43-B5FA-3DD3D699A997}" type="presParOf" srcId="{0576CCC0-B93A-894F-80A5-FFDE990FE700}" destId="{630B8248-94CC-B24F-8793-7920ECE7C99B}" srcOrd="16" destOrd="0" presId="urn:microsoft.com/office/officeart/2005/8/layout/list1"/>
    <dgm:cxn modelId="{CDAA3DEA-37A5-3342-9685-144F521981A1}" type="presParOf" srcId="{630B8248-94CC-B24F-8793-7920ECE7C99B}" destId="{B1E33B22-D4C8-A64A-8435-6A086DECD118}" srcOrd="0" destOrd="0" presId="urn:microsoft.com/office/officeart/2005/8/layout/list1"/>
    <dgm:cxn modelId="{7D00D23F-E904-8C42-85E3-91EB0B2162FE}" type="presParOf" srcId="{630B8248-94CC-B24F-8793-7920ECE7C99B}" destId="{05AE03BA-9F71-A343-BC21-7E64A29CEA13}" srcOrd="1" destOrd="0" presId="urn:microsoft.com/office/officeart/2005/8/layout/list1"/>
    <dgm:cxn modelId="{94C89A51-631C-2140-98DC-114398FAFDAA}" type="presParOf" srcId="{0576CCC0-B93A-894F-80A5-FFDE990FE700}" destId="{FBFD1592-5ED1-224A-8861-CE3CF5B80E6A}" srcOrd="17" destOrd="0" presId="urn:microsoft.com/office/officeart/2005/8/layout/list1"/>
    <dgm:cxn modelId="{78D50894-7DA5-5B45-B245-048186ADD522}" type="presParOf" srcId="{0576CCC0-B93A-894F-80A5-FFDE990FE700}" destId="{A9825D15-1178-A142-9425-753E55852D26}" srcOrd="18" destOrd="0" presId="urn:microsoft.com/office/officeart/2005/8/layout/list1"/>
    <dgm:cxn modelId="{000B8782-B68B-E74E-B9EC-3F54AE154DBD}" type="presParOf" srcId="{0576CCC0-B93A-894F-80A5-FFDE990FE700}" destId="{EC9AAFE7-59E0-B94C-9E1F-03A61E6FA69A}" srcOrd="19" destOrd="0" presId="urn:microsoft.com/office/officeart/2005/8/layout/list1"/>
    <dgm:cxn modelId="{95E39386-4D11-7D40-84A0-DA10D42CE8BD}" type="presParOf" srcId="{0576CCC0-B93A-894F-80A5-FFDE990FE700}" destId="{277A9FE9-82C7-F546-A06B-FFDBD483166A}" srcOrd="20" destOrd="0" presId="urn:microsoft.com/office/officeart/2005/8/layout/list1"/>
    <dgm:cxn modelId="{52D0F4F2-6B32-FA44-BC2D-EA44CEC9942B}" type="presParOf" srcId="{277A9FE9-82C7-F546-A06B-FFDBD483166A}" destId="{4765BB29-06BC-C640-A0E9-9508255D0746}" srcOrd="0" destOrd="0" presId="urn:microsoft.com/office/officeart/2005/8/layout/list1"/>
    <dgm:cxn modelId="{AA8BF751-DA04-A843-9264-9DDC80B81E54}" type="presParOf" srcId="{277A9FE9-82C7-F546-A06B-FFDBD483166A}" destId="{77DC523F-7635-7D4A-8FA9-3E14EA96E3B7}" srcOrd="1" destOrd="0" presId="urn:microsoft.com/office/officeart/2005/8/layout/list1"/>
    <dgm:cxn modelId="{2A518AE9-42E4-5C41-B49A-3DC39D8C557F}" type="presParOf" srcId="{0576CCC0-B93A-894F-80A5-FFDE990FE700}" destId="{41276E28-ADA6-0644-BD24-029AAB652CFB}" srcOrd="21" destOrd="0" presId="urn:microsoft.com/office/officeart/2005/8/layout/list1"/>
    <dgm:cxn modelId="{193C7DCC-AD3F-9B4D-9AC4-188D08587847}" type="presParOf" srcId="{0576CCC0-B93A-894F-80A5-FFDE990FE700}" destId="{2A7A9930-B0F2-E240-A27A-B54E59C8A5EA}" srcOrd="22" destOrd="0" presId="urn:microsoft.com/office/officeart/2005/8/layout/list1"/>
    <dgm:cxn modelId="{D1172537-FCB5-B449-8CC8-B04AD87B2DC4}" type="presParOf" srcId="{0576CCC0-B93A-894F-80A5-FFDE990FE700}" destId="{6B797D5F-BA9E-E14A-8ABD-4C3A543BA003}" srcOrd="23" destOrd="0" presId="urn:microsoft.com/office/officeart/2005/8/layout/list1"/>
    <dgm:cxn modelId="{288838B5-E86D-2944-937F-DBE658C7823C}" type="presParOf" srcId="{0576CCC0-B93A-894F-80A5-FFDE990FE700}" destId="{C1C407A7-A22D-4345-988E-AA124B33FE4F}" srcOrd="24" destOrd="0" presId="urn:microsoft.com/office/officeart/2005/8/layout/list1"/>
    <dgm:cxn modelId="{A61CF9C5-21B6-844B-AF4B-2728A11924C4}" type="presParOf" srcId="{C1C407A7-A22D-4345-988E-AA124B33FE4F}" destId="{612A4B7D-E42B-A347-94EC-79D52FD917E8}" srcOrd="0" destOrd="0" presId="urn:microsoft.com/office/officeart/2005/8/layout/list1"/>
    <dgm:cxn modelId="{622C67C7-1324-5C46-A44B-CD50646F9AEB}" type="presParOf" srcId="{C1C407A7-A22D-4345-988E-AA124B33FE4F}" destId="{8B3A08AC-E575-1447-8DE7-A3F6C3301060}" srcOrd="1" destOrd="0" presId="urn:microsoft.com/office/officeart/2005/8/layout/list1"/>
    <dgm:cxn modelId="{1201CF68-16F8-C94F-BA47-A8315D13BC4D}" type="presParOf" srcId="{0576CCC0-B93A-894F-80A5-FFDE990FE700}" destId="{2EF1F0EC-BE69-C947-8314-FBA0229D6E83}" srcOrd="25" destOrd="0" presId="urn:microsoft.com/office/officeart/2005/8/layout/list1"/>
    <dgm:cxn modelId="{429EC801-06D8-F74E-A58D-5B2FCD7C719D}" type="presParOf" srcId="{0576CCC0-B93A-894F-80A5-FFDE990FE700}" destId="{0D02E13C-776D-654A-AE7B-173245795747}" srcOrd="26" destOrd="0" presId="urn:microsoft.com/office/officeart/2005/8/layout/list1"/>
    <dgm:cxn modelId="{902D41A8-356A-784F-97F9-1D8820310FE8}" type="presParOf" srcId="{0576CCC0-B93A-894F-80A5-FFDE990FE700}" destId="{85456044-9ED0-B04F-88ED-127E2E46DFE0}" srcOrd="27" destOrd="0" presId="urn:microsoft.com/office/officeart/2005/8/layout/list1"/>
    <dgm:cxn modelId="{9F853BA6-5964-4E4B-90B2-CA47DBC4479D}" type="presParOf" srcId="{0576CCC0-B93A-894F-80A5-FFDE990FE700}" destId="{83FBB4D7-578F-A743-BDDC-CDA8131BDA93}" srcOrd="28" destOrd="0" presId="urn:microsoft.com/office/officeart/2005/8/layout/list1"/>
    <dgm:cxn modelId="{8F37A0DB-4A36-084D-8EBC-03FB978A5D10}" type="presParOf" srcId="{83FBB4D7-578F-A743-BDDC-CDA8131BDA93}" destId="{3257F123-F38E-1A4E-86AF-D294D4409C48}" srcOrd="0" destOrd="0" presId="urn:microsoft.com/office/officeart/2005/8/layout/list1"/>
    <dgm:cxn modelId="{018D1800-871B-A040-87BE-46EEF7FCF4E2}" type="presParOf" srcId="{83FBB4D7-578F-A743-BDDC-CDA8131BDA93}" destId="{FDFD942E-DF98-FB42-A12C-7E944FC9B987}" srcOrd="1" destOrd="0" presId="urn:microsoft.com/office/officeart/2005/8/layout/list1"/>
    <dgm:cxn modelId="{CBC3A5BB-405A-6F45-ABE9-335BF42948DE}" type="presParOf" srcId="{0576CCC0-B93A-894F-80A5-FFDE990FE700}" destId="{7C3535B1-750D-C54F-9E4D-56DC48FD71C3}" srcOrd="29" destOrd="0" presId="urn:microsoft.com/office/officeart/2005/8/layout/list1"/>
    <dgm:cxn modelId="{5EB3BD58-61BC-BA4C-9314-536A21FBD7AD}" type="presParOf" srcId="{0576CCC0-B93A-894F-80A5-FFDE990FE700}" destId="{B1852FA3-E7AB-AE4A-9DD4-0C4648261C1E}" srcOrd="30" destOrd="0" presId="urn:microsoft.com/office/officeart/2005/8/layout/list1"/>
    <dgm:cxn modelId="{3C3956A4-EC7A-994E-BBD1-FEB133E06657}" type="presParOf" srcId="{0576CCC0-B93A-894F-80A5-FFDE990FE700}" destId="{C5D544C3-1B13-D74B-BF94-53D6D71E50F9}" srcOrd="31" destOrd="0" presId="urn:microsoft.com/office/officeart/2005/8/layout/list1"/>
    <dgm:cxn modelId="{51906813-BD76-364A-95ED-21E9EF6E1185}" type="presParOf" srcId="{0576CCC0-B93A-894F-80A5-FFDE990FE700}" destId="{32C6FB46-95C3-6646-BC3B-5E7CCB76D072}" srcOrd="32" destOrd="0" presId="urn:microsoft.com/office/officeart/2005/8/layout/list1"/>
    <dgm:cxn modelId="{BBCF2BA8-36EF-E643-B4D3-A17D2ED77BD3}" type="presParOf" srcId="{32C6FB46-95C3-6646-BC3B-5E7CCB76D072}" destId="{6AD4868F-8C3B-9042-877E-CEA84EFAB7D2}" srcOrd="0" destOrd="0" presId="urn:microsoft.com/office/officeart/2005/8/layout/list1"/>
    <dgm:cxn modelId="{279B08C3-836E-C040-9EBE-95380F592FCD}" type="presParOf" srcId="{32C6FB46-95C3-6646-BC3B-5E7CCB76D072}" destId="{2BC62D13-FF92-5048-891F-346373FE03EB}" srcOrd="1" destOrd="0" presId="urn:microsoft.com/office/officeart/2005/8/layout/list1"/>
    <dgm:cxn modelId="{58AA4A10-BA64-D54D-8B4B-BE89F55046CF}" type="presParOf" srcId="{0576CCC0-B93A-894F-80A5-FFDE990FE700}" destId="{07D39E61-698C-9849-B2FB-4A8A8ABDEBF4}" srcOrd="33" destOrd="0" presId="urn:microsoft.com/office/officeart/2005/8/layout/list1"/>
    <dgm:cxn modelId="{BE06452D-B6C4-334A-8772-9EC99BE5E237}" type="presParOf" srcId="{0576CCC0-B93A-894F-80A5-FFDE990FE700}" destId="{8269CB2E-66AF-C54C-9A5E-41F665AC96B3}" srcOrd="34" destOrd="0" presId="urn:microsoft.com/office/officeart/2005/8/layout/list1"/>
    <dgm:cxn modelId="{F4FC2659-88C5-4445-A033-CE3622FA8285}" type="presParOf" srcId="{0576CCC0-B93A-894F-80A5-FFDE990FE700}" destId="{FA9080EF-A289-9B49-8318-EE1334AC8B56}" srcOrd="35" destOrd="0" presId="urn:microsoft.com/office/officeart/2005/8/layout/list1"/>
    <dgm:cxn modelId="{CB99E8E8-BDC1-5642-9B41-179691FA667D}" type="presParOf" srcId="{0576CCC0-B93A-894F-80A5-FFDE990FE700}" destId="{69F2A174-2BDB-5F4E-8FDF-8BFE14513517}" srcOrd="36" destOrd="0" presId="urn:microsoft.com/office/officeart/2005/8/layout/list1"/>
    <dgm:cxn modelId="{75D0B2AD-038C-E74B-A4F8-7D4BA7608765}" type="presParOf" srcId="{69F2A174-2BDB-5F4E-8FDF-8BFE14513517}" destId="{DAE22565-262C-5A48-B128-DA0A6D1706EB}" srcOrd="0" destOrd="0" presId="urn:microsoft.com/office/officeart/2005/8/layout/list1"/>
    <dgm:cxn modelId="{5811A416-CBBE-864E-87D4-552E6496D1B8}" type="presParOf" srcId="{69F2A174-2BDB-5F4E-8FDF-8BFE14513517}" destId="{A7BB94F4-C492-ED42-906A-8CBFEC20FB2B}" srcOrd="1" destOrd="0" presId="urn:microsoft.com/office/officeart/2005/8/layout/list1"/>
    <dgm:cxn modelId="{48549DD8-6F28-0742-9E3D-40E8C20DE8C2}" type="presParOf" srcId="{0576CCC0-B93A-894F-80A5-FFDE990FE700}" destId="{7BC549E7-05E7-5543-ABC1-FF2076A88E4B}" srcOrd="37" destOrd="0" presId="urn:microsoft.com/office/officeart/2005/8/layout/list1"/>
    <dgm:cxn modelId="{EBBA5748-396E-8544-B11B-0D35A28B9482}" type="presParOf" srcId="{0576CCC0-B93A-894F-80A5-FFDE990FE700}" destId="{16AF145F-845F-A44D-ABCE-E3D6CA7C4EA2}" srcOrd="3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19DE40C-26F5-3F4D-9C04-1B7D408188C1}" type="doc">
      <dgm:prSet loTypeId="urn:microsoft.com/office/officeart/2009/layout/ReverseLis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57C80B-5737-ED47-AB9C-542A9A1C7D85}">
      <dgm:prSet phldrT="[Text]"/>
      <dgm:spPr/>
      <dgm:t>
        <a:bodyPr/>
        <a:lstStyle/>
        <a:p>
          <a:r>
            <a:rPr lang="en-US" dirty="0" err="1"/>
            <a:t>Xarakterik</a:t>
          </a:r>
          <a:r>
            <a:rPr lang="en-US" dirty="0"/>
            <a:t> </a:t>
          </a:r>
          <a:r>
            <a:rPr lang="en-US" dirty="0" err="1"/>
            <a:t>klinik</a:t>
          </a:r>
          <a:r>
            <a:rPr lang="en-US" dirty="0"/>
            <a:t> </a:t>
          </a:r>
          <a:r>
            <a:rPr lang="en-US" dirty="0" err="1"/>
            <a:t>əlamətlər</a:t>
          </a:r>
          <a:endParaRPr lang="en-US" dirty="0"/>
        </a:p>
      </dgm:t>
    </dgm:pt>
    <dgm:pt modelId="{60F09CF3-AE2F-8E49-B6D4-789B8E2726BC}" type="parTrans" cxnId="{43512FA8-C5FF-9147-8D58-A11B181D7D80}">
      <dgm:prSet/>
      <dgm:spPr/>
      <dgm:t>
        <a:bodyPr/>
        <a:lstStyle/>
        <a:p>
          <a:endParaRPr lang="en-US"/>
        </a:p>
      </dgm:t>
    </dgm:pt>
    <dgm:pt modelId="{E41D9CB1-1C79-8841-908F-45EED6728536}" type="sibTrans" cxnId="{43512FA8-C5FF-9147-8D58-A11B181D7D80}">
      <dgm:prSet/>
      <dgm:spPr/>
      <dgm:t>
        <a:bodyPr/>
        <a:lstStyle/>
        <a:p>
          <a:endParaRPr lang="en-US"/>
        </a:p>
      </dgm:t>
    </dgm:pt>
    <dgm:pt modelId="{472A5413-47AA-AE4D-925A-00D918DBCA0E}">
      <dgm:prSet phldrT="[Text]"/>
      <dgm:spPr/>
      <dgm:t>
        <a:bodyPr/>
        <a:lstStyle/>
        <a:p>
          <a:r>
            <a:rPr lang="en-US" dirty="0" err="1"/>
            <a:t>Damar</a:t>
          </a:r>
          <a:r>
            <a:rPr lang="en-US" dirty="0"/>
            <a:t> </a:t>
          </a:r>
          <a:r>
            <a:rPr lang="en-US" dirty="0" err="1"/>
            <a:t>mənfəzində</a:t>
          </a:r>
          <a:r>
            <a:rPr lang="en-US" dirty="0"/>
            <a:t> </a:t>
          </a:r>
          <a:r>
            <a:rPr lang="en-US" dirty="0" err="1"/>
            <a:t>trombun</a:t>
          </a:r>
          <a:r>
            <a:rPr lang="en-US" dirty="0"/>
            <a:t> </a:t>
          </a:r>
          <a:r>
            <a:rPr lang="en-US" dirty="0" err="1"/>
            <a:t>görünməsi</a:t>
          </a:r>
          <a:r>
            <a:rPr lang="en-US" dirty="0"/>
            <a:t> və/və </a:t>
          </a:r>
          <a:r>
            <a:rPr lang="en-US" dirty="0" err="1"/>
            <a:t>ya</a:t>
          </a:r>
          <a:r>
            <a:rPr lang="en-US" dirty="0"/>
            <a:t> </a:t>
          </a:r>
          <a:r>
            <a:rPr lang="en-US" dirty="0" err="1"/>
            <a:t>qan</a:t>
          </a:r>
          <a:r>
            <a:rPr lang="en-US" dirty="0"/>
            <a:t> </a:t>
          </a:r>
          <a:r>
            <a:rPr lang="en-US" dirty="0" err="1"/>
            <a:t>axının</a:t>
          </a:r>
          <a:r>
            <a:rPr lang="en-US" dirty="0"/>
            <a:t> </a:t>
          </a:r>
          <a:r>
            <a:rPr lang="en-US" dirty="0" err="1"/>
            <a:t>pozulması</a:t>
          </a:r>
          <a:endParaRPr lang="en-US" dirty="0"/>
        </a:p>
      </dgm:t>
    </dgm:pt>
    <dgm:pt modelId="{B41D2ACB-D2B2-7C49-82F7-8052E5FBDA63}" type="parTrans" cxnId="{F02EC6BE-90A4-DA4E-BB79-602E80EADC6B}">
      <dgm:prSet/>
      <dgm:spPr/>
      <dgm:t>
        <a:bodyPr/>
        <a:lstStyle/>
        <a:p>
          <a:endParaRPr lang="en-US"/>
        </a:p>
      </dgm:t>
    </dgm:pt>
    <dgm:pt modelId="{72AA1100-1061-924E-8062-D4226A952D21}" type="sibTrans" cxnId="{F02EC6BE-90A4-DA4E-BB79-602E80EADC6B}">
      <dgm:prSet/>
      <dgm:spPr/>
      <dgm:t>
        <a:bodyPr/>
        <a:lstStyle/>
        <a:p>
          <a:endParaRPr lang="en-US"/>
        </a:p>
      </dgm:t>
    </dgm:pt>
    <dgm:pt modelId="{9CDCD658-E8CB-2C48-A777-20D75D987FD9}" type="pres">
      <dgm:prSet presAssocID="{019DE40C-26F5-3F4D-9C04-1B7D408188C1}" presName="Name0" presStyleCnt="0">
        <dgm:presLayoutVars>
          <dgm:chMax val="2"/>
          <dgm:chPref val="2"/>
          <dgm:animLvl val="lvl"/>
        </dgm:presLayoutVars>
      </dgm:prSet>
      <dgm:spPr/>
    </dgm:pt>
    <dgm:pt modelId="{F251F92A-7F93-474F-8BD0-A64FEEB9B75B}" type="pres">
      <dgm:prSet presAssocID="{019DE40C-26F5-3F4D-9C04-1B7D408188C1}" presName="LeftText" presStyleLbl="revTx" presStyleIdx="0" presStyleCnt="0">
        <dgm:presLayoutVars>
          <dgm:bulletEnabled val="1"/>
        </dgm:presLayoutVars>
      </dgm:prSet>
      <dgm:spPr/>
    </dgm:pt>
    <dgm:pt modelId="{813E67CF-B5ED-AF45-AED7-63B1F6BDC6C6}" type="pres">
      <dgm:prSet presAssocID="{019DE40C-26F5-3F4D-9C04-1B7D408188C1}" presName="LeftNode" presStyleLbl="bgImgPlace1" presStyleIdx="0" presStyleCnt="2" custScaleX="129083" custScaleY="65583" custLinFactNeighborX="-12738" custLinFactNeighborY="-752">
        <dgm:presLayoutVars>
          <dgm:chMax val="2"/>
          <dgm:chPref val="2"/>
        </dgm:presLayoutVars>
      </dgm:prSet>
      <dgm:spPr/>
    </dgm:pt>
    <dgm:pt modelId="{F8BACADD-B3DF-E242-AAE3-F92972ED3F80}" type="pres">
      <dgm:prSet presAssocID="{019DE40C-26F5-3F4D-9C04-1B7D408188C1}" presName="RightText" presStyleLbl="revTx" presStyleIdx="0" presStyleCnt="0">
        <dgm:presLayoutVars>
          <dgm:bulletEnabled val="1"/>
        </dgm:presLayoutVars>
      </dgm:prSet>
      <dgm:spPr/>
    </dgm:pt>
    <dgm:pt modelId="{ED825441-5B5D-CE49-B94A-8AEAD7B08405}" type="pres">
      <dgm:prSet presAssocID="{019DE40C-26F5-3F4D-9C04-1B7D408188C1}" presName="RightNode" presStyleLbl="bgImgPlace1" presStyleIdx="1" presStyleCnt="2" custScaleX="129083" custScaleY="65583" custLinFactNeighborX="13517" custLinFactNeighborY="-1128">
        <dgm:presLayoutVars>
          <dgm:chMax val="0"/>
          <dgm:chPref val="0"/>
        </dgm:presLayoutVars>
      </dgm:prSet>
      <dgm:spPr/>
    </dgm:pt>
    <dgm:pt modelId="{674BE6D8-5ACD-9146-9462-4DB94E10B1CB}" type="pres">
      <dgm:prSet presAssocID="{019DE40C-26F5-3F4D-9C04-1B7D408188C1}" presName="TopArrow" presStyleLbl="node1" presStyleIdx="0" presStyleCnt="2" custLinFactNeighborY="5880"/>
      <dgm:spPr/>
    </dgm:pt>
    <dgm:pt modelId="{2D1321E3-E5D2-3541-8F6B-156BC72AED74}" type="pres">
      <dgm:prSet presAssocID="{019DE40C-26F5-3F4D-9C04-1B7D408188C1}" presName="BottomArrow" presStyleLbl="node1" presStyleIdx="1" presStyleCnt="2" custLinFactNeighborY="-8820"/>
      <dgm:spPr/>
    </dgm:pt>
  </dgm:ptLst>
  <dgm:cxnLst>
    <dgm:cxn modelId="{1C8D8807-3E15-8141-BB6F-F1A026183BCD}" type="presOf" srcId="{019DE40C-26F5-3F4D-9C04-1B7D408188C1}" destId="{9CDCD658-E8CB-2C48-A777-20D75D987FD9}" srcOrd="0" destOrd="0" presId="urn:microsoft.com/office/officeart/2009/layout/ReverseList"/>
    <dgm:cxn modelId="{064AF862-6767-A64A-9B55-F6D29B14C8F8}" type="presOf" srcId="{472A5413-47AA-AE4D-925A-00D918DBCA0E}" destId="{F8BACADD-B3DF-E242-AAE3-F92972ED3F80}" srcOrd="0" destOrd="0" presId="urn:microsoft.com/office/officeart/2009/layout/ReverseList"/>
    <dgm:cxn modelId="{91B3B072-06DE-9547-BDFB-73E8FC3B045F}" type="presOf" srcId="{472A5413-47AA-AE4D-925A-00D918DBCA0E}" destId="{ED825441-5B5D-CE49-B94A-8AEAD7B08405}" srcOrd="1" destOrd="0" presId="urn:microsoft.com/office/officeart/2009/layout/ReverseList"/>
    <dgm:cxn modelId="{53557D7C-C401-FD4E-B5A6-F85E28442429}" type="presOf" srcId="{E257C80B-5737-ED47-AB9C-542A9A1C7D85}" destId="{F251F92A-7F93-474F-8BD0-A64FEEB9B75B}" srcOrd="0" destOrd="0" presId="urn:microsoft.com/office/officeart/2009/layout/ReverseList"/>
    <dgm:cxn modelId="{422C069C-1F3E-884F-A90A-F0B49EB2451C}" type="presOf" srcId="{E257C80B-5737-ED47-AB9C-542A9A1C7D85}" destId="{813E67CF-B5ED-AF45-AED7-63B1F6BDC6C6}" srcOrd="1" destOrd="0" presId="urn:microsoft.com/office/officeart/2009/layout/ReverseList"/>
    <dgm:cxn modelId="{43512FA8-C5FF-9147-8D58-A11B181D7D80}" srcId="{019DE40C-26F5-3F4D-9C04-1B7D408188C1}" destId="{E257C80B-5737-ED47-AB9C-542A9A1C7D85}" srcOrd="0" destOrd="0" parTransId="{60F09CF3-AE2F-8E49-B6D4-789B8E2726BC}" sibTransId="{E41D9CB1-1C79-8841-908F-45EED6728536}"/>
    <dgm:cxn modelId="{F02EC6BE-90A4-DA4E-BB79-602E80EADC6B}" srcId="{019DE40C-26F5-3F4D-9C04-1B7D408188C1}" destId="{472A5413-47AA-AE4D-925A-00D918DBCA0E}" srcOrd="1" destOrd="0" parTransId="{B41D2ACB-D2B2-7C49-82F7-8052E5FBDA63}" sibTransId="{72AA1100-1061-924E-8062-D4226A952D21}"/>
    <dgm:cxn modelId="{214D7EA0-7CD3-6B4A-B3EC-657C234E189E}" type="presParOf" srcId="{9CDCD658-E8CB-2C48-A777-20D75D987FD9}" destId="{F251F92A-7F93-474F-8BD0-A64FEEB9B75B}" srcOrd="0" destOrd="0" presId="urn:microsoft.com/office/officeart/2009/layout/ReverseList"/>
    <dgm:cxn modelId="{F8053777-E69C-A64F-BF68-BEEFB090A59B}" type="presParOf" srcId="{9CDCD658-E8CB-2C48-A777-20D75D987FD9}" destId="{813E67CF-B5ED-AF45-AED7-63B1F6BDC6C6}" srcOrd="1" destOrd="0" presId="urn:microsoft.com/office/officeart/2009/layout/ReverseList"/>
    <dgm:cxn modelId="{E6F05523-2D2A-DD42-AEE9-B1A962D6115D}" type="presParOf" srcId="{9CDCD658-E8CB-2C48-A777-20D75D987FD9}" destId="{F8BACADD-B3DF-E242-AAE3-F92972ED3F80}" srcOrd="2" destOrd="0" presId="urn:microsoft.com/office/officeart/2009/layout/ReverseList"/>
    <dgm:cxn modelId="{EFEE3322-8B2E-6B4A-AF7B-7910BDA5497E}" type="presParOf" srcId="{9CDCD658-E8CB-2C48-A777-20D75D987FD9}" destId="{ED825441-5B5D-CE49-B94A-8AEAD7B08405}" srcOrd="3" destOrd="0" presId="urn:microsoft.com/office/officeart/2009/layout/ReverseList"/>
    <dgm:cxn modelId="{61249690-A74D-3F4E-93D6-DF7C5ABDD388}" type="presParOf" srcId="{9CDCD658-E8CB-2C48-A777-20D75D987FD9}" destId="{674BE6D8-5ACD-9146-9462-4DB94E10B1CB}" srcOrd="4" destOrd="0" presId="urn:microsoft.com/office/officeart/2009/layout/ReverseList"/>
    <dgm:cxn modelId="{A6130F16-6298-5E40-8785-29CF92B00B33}" type="presParOf" srcId="{9CDCD658-E8CB-2C48-A777-20D75D987FD9}" destId="{2D1321E3-E5D2-3541-8F6B-156BC72AED74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E9FEFED-DF3E-8B49-8C3A-10A46EA55106}" type="doc">
      <dgm:prSet loTypeId="urn:microsoft.com/office/officeart/2005/8/layout/chevron1" loCatId="" qsTypeId="urn:microsoft.com/office/officeart/2005/8/quickstyle/simple1" qsCatId="simple" csTypeId="urn:microsoft.com/office/officeart/2005/8/colors/accent1_2" csCatId="accent1" phldr="1"/>
      <dgm:spPr/>
    </dgm:pt>
    <dgm:pt modelId="{75513420-10BD-E349-9CB3-5A0F4F1AD2D6}">
      <dgm:prSet phldrT="[Text]"/>
      <dgm:spPr/>
      <dgm:t>
        <a:bodyPr/>
        <a:lstStyle/>
        <a:p>
          <a:r>
            <a:rPr lang="en-US" dirty="0" err="1"/>
            <a:t>Görüntüləmədə</a:t>
          </a:r>
          <a:r>
            <a:rPr lang="en-US" dirty="0"/>
            <a:t> venoz </a:t>
          </a:r>
          <a:r>
            <a:rPr lang="en-US" dirty="0" err="1"/>
            <a:t>damarlarda</a:t>
          </a:r>
          <a:r>
            <a:rPr lang="en-US" dirty="0"/>
            <a:t> </a:t>
          </a:r>
          <a:r>
            <a:rPr lang="en-US" dirty="0" err="1"/>
            <a:t>trombun</a:t>
          </a:r>
          <a:r>
            <a:rPr lang="en-US" dirty="0"/>
            <a:t> </a:t>
          </a:r>
          <a:r>
            <a:rPr lang="en-US" dirty="0" err="1"/>
            <a:t>görünməməsi</a:t>
          </a:r>
          <a:endParaRPr lang="en-US" dirty="0"/>
        </a:p>
      </dgm:t>
    </dgm:pt>
    <dgm:pt modelId="{726A433F-D104-5D41-B596-EA9FE6E9F029}" type="parTrans" cxnId="{8EDFC55E-B7A2-9F4B-B57D-BFF321E929F3}">
      <dgm:prSet/>
      <dgm:spPr/>
      <dgm:t>
        <a:bodyPr/>
        <a:lstStyle/>
        <a:p>
          <a:endParaRPr lang="en-US"/>
        </a:p>
      </dgm:t>
    </dgm:pt>
    <dgm:pt modelId="{C7EC2D0B-7FFD-BA4F-9FB2-DB7446969D08}" type="sibTrans" cxnId="{8EDFC55E-B7A2-9F4B-B57D-BFF321E929F3}">
      <dgm:prSet/>
      <dgm:spPr/>
      <dgm:t>
        <a:bodyPr/>
        <a:lstStyle/>
        <a:p>
          <a:endParaRPr lang="en-US"/>
        </a:p>
      </dgm:t>
    </dgm:pt>
    <dgm:pt modelId="{096EB293-906B-A74C-B90C-4A0160571F7B}">
      <dgm:prSet/>
      <dgm:spPr/>
      <dgm:t>
        <a:bodyPr/>
        <a:lstStyle/>
        <a:p>
          <a:r>
            <a:rPr lang="en-US" dirty="0" err="1"/>
            <a:t>Mənfi</a:t>
          </a:r>
          <a:r>
            <a:rPr lang="en-US" dirty="0"/>
            <a:t> D-dimer </a:t>
          </a:r>
          <a:r>
            <a:rPr lang="en-US" dirty="0" err="1"/>
            <a:t>qan</a:t>
          </a:r>
          <a:r>
            <a:rPr lang="en-US" dirty="0"/>
            <a:t> </a:t>
          </a:r>
          <a:r>
            <a:rPr lang="en-US" dirty="0" err="1"/>
            <a:t>testi</a:t>
          </a:r>
          <a:endParaRPr lang="en-US" dirty="0"/>
        </a:p>
      </dgm:t>
    </dgm:pt>
    <dgm:pt modelId="{FE2F581A-0D5A-3F4F-BE9E-8387E1D34C5D}" type="parTrans" cxnId="{F3C47621-0875-AF45-B5CC-CE0C9CC2CE49}">
      <dgm:prSet/>
      <dgm:spPr/>
      <dgm:t>
        <a:bodyPr/>
        <a:lstStyle/>
        <a:p>
          <a:endParaRPr lang="en-US"/>
        </a:p>
      </dgm:t>
    </dgm:pt>
    <dgm:pt modelId="{E4E3AB98-6F5C-4747-9A07-BAD2578538C0}" type="sibTrans" cxnId="{F3C47621-0875-AF45-B5CC-CE0C9CC2CE49}">
      <dgm:prSet/>
      <dgm:spPr/>
      <dgm:t>
        <a:bodyPr/>
        <a:lstStyle/>
        <a:p>
          <a:endParaRPr lang="en-US"/>
        </a:p>
      </dgm:t>
    </dgm:pt>
    <dgm:pt modelId="{E84329EA-0366-084C-8F6D-C6D573494352}">
      <dgm:prSet/>
      <dgm:spPr/>
      <dgm:t>
        <a:bodyPr/>
        <a:lstStyle/>
        <a:p>
          <a:r>
            <a:rPr lang="en-US" dirty="0" err="1"/>
            <a:t>Axının</a:t>
          </a:r>
          <a:r>
            <a:rPr lang="en-US" dirty="0"/>
            <a:t> </a:t>
          </a:r>
          <a:r>
            <a:rPr lang="en-US" dirty="0" err="1"/>
            <a:t>pozulmaması</a:t>
          </a:r>
          <a:endParaRPr lang="en-US" dirty="0"/>
        </a:p>
      </dgm:t>
    </dgm:pt>
    <dgm:pt modelId="{EB0ECDA9-6CE7-E14D-A0F6-D78F4EECE177}" type="parTrans" cxnId="{AE5506A2-2B39-1045-B751-E518837B4920}">
      <dgm:prSet/>
      <dgm:spPr/>
      <dgm:t>
        <a:bodyPr/>
        <a:lstStyle/>
        <a:p>
          <a:endParaRPr lang="en-US"/>
        </a:p>
      </dgm:t>
    </dgm:pt>
    <dgm:pt modelId="{92C138F1-0AF5-DD4C-88C7-452F44F3E768}" type="sibTrans" cxnId="{AE5506A2-2B39-1045-B751-E518837B4920}">
      <dgm:prSet/>
      <dgm:spPr/>
      <dgm:t>
        <a:bodyPr/>
        <a:lstStyle/>
        <a:p>
          <a:endParaRPr lang="en-US"/>
        </a:p>
      </dgm:t>
    </dgm:pt>
    <dgm:pt modelId="{7AA7DD42-9B51-2548-B86E-1870006FAA24}" type="pres">
      <dgm:prSet presAssocID="{4E9FEFED-DF3E-8B49-8C3A-10A46EA55106}" presName="Name0" presStyleCnt="0">
        <dgm:presLayoutVars>
          <dgm:dir/>
          <dgm:animLvl val="lvl"/>
          <dgm:resizeHandles val="exact"/>
        </dgm:presLayoutVars>
      </dgm:prSet>
      <dgm:spPr/>
    </dgm:pt>
    <dgm:pt modelId="{B91A8067-3C59-834F-8E49-101DDE5E3DD9}" type="pres">
      <dgm:prSet presAssocID="{75513420-10BD-E349-9CB3-5A0F4F1AD2D6}" presName="parTxOnly" presStyleLbl="node1" presStyleIdx="0" presStyleCnt="3" custLinFactX="1899" custLinFactY="-21059" custLinFactNeighborX="100000" custLinFactNeighborY="-100000">
        <dgm:presLayoutVars>
          <dgm:chMax val="0"/>
          <dgm:chPref val="0"/>
          <dgm:bulletEnabled val="1"/>
        </dgm:presLayoutVars>
      </dgm:prSet>
      <dgm:spPr/>
    </dgm:pt>
    <dgm:pt modelId="{41709EF7-8E42-A44E-9F61-0D58A81DBBF7}" type="pres">
      <dgm:prSet presAssocID="{C7EC2D0B-7FFD-BA4F-9FB2-DB7446969D08}" presName="parTxOnlySpace" presStyleCnt="0"/>
      <dgm:spPr/>
    </dgm:pt>
    <dgm:pt modelId="{78E9E1F1-0455-244A-9FF8-07E0071154A6}" type="pres">
      <dgm:prSet presAssocID="{E84329EA-0366-084C-8F6D-C6D573494352}" presName="parTxOnly" presStyleLbl="node1" presStyleIdx="1" presStyleCnt="3" custLinFactNeighborY="-3760">
        <dgm:presLayoutVars>
          <dgm:chMax val="0"/>
          <dgm:chPref val="0"/>
          <dgm:bulletEnabled val="1"/>
        </dgm:presLayoutVars>
      </dgm:prSet>
      <dgm:spPr/>
    </dgm:pt>
    <dgm:pt modelId="{1C99C0DC-4F5B-864D-AB99-E871A5E04037}" type="pres">
      <dgm:prSet presAssocID="{92C138F1-0AF5-DD4C-88C7-452F44F3E768}" presName="parTxOnlySpace" presStyleCnt="0"/>
      <dgm:spPr/>
    </dgm:pt>
    <dgm:pt modelId="{8685C0B5-B59D-3B42-BBEA-1BB913BED4EB}" type="pres">
      <dgm:prSet presAssocID="{096EB293-906B-A74C-B90C-4A0160571F7B}" presName="parTxOnly" presStyleLbl="node1" presStyleIdx="2" presStyleCnt="3" custLinFactX="-1899" custLinFactY="17299" custLinFactNeighborX="-100000" custLinFactNeighborY="100000">
        <dgm:presLayoutVars>
          <dgm:chMax val="0"/>
          <dgm:chPref val="0"/>
          <dgm:bulletEnabled val="1"/>
        </dgm:presLayoutVars>
      </dgm:prSet>
      <dgm:spPr/>
    </dgm:pt>
  </dgm:ptLst>
  <dgm:cxnLst>
    <dgm:cxn modelId="{F3C47621-0875-AF45-B5CC-CE0C9CC2CE49}" srcId="{4E9FEFED-DF3E-8B49-8C3A-10A46EA55106}" destId="{096EB293-906B-A74C-B90C-4A0160571F7B}" srcOrd="2" destOrd="0" parTransId="{FE2F581A-0D5A-3F4F-BE9E-8387E1D34C5D}" sibTransId="{E4E3AB98-6F5C-4747-9A07-BAD2578538C0}"/>
    <dgm:cxn modelId="{637BFD29-D978-314E-A370-6D1273150383}" type="presOf" srcId="{75513420-10BD-E349-9CB3-5A0F4F1AD2D6}" destId="{B91A8067-3C59-834F-8E49-101DDE5E3DD9}" srcOrd="0" destOrd="0" presId="urn:microsoft.com/office/officeart/2005/8/layout/chevron1"/>
    <dgm:cxn modelId="{8EDFC55E-B7A2-9F4B-B57D-BFF321E929F3}" srcId="{4E9FEFED-DF3E-8B49-8C3A-10A46EA55106}" destId="{75513420-10BD-E349-9CB3-5A0F4F1AD2D6}" srcOrd="0" destOrd="0" parTransId="{726A433F-D104-5D41-B596-EA9FE6E9F029}" sibTransId="{C7EC2D0B-7FFD-BA4F-9FB2-DB7446969D08}"/>
    <dgm:cxn modelId="{4EAD7F60-DA78-894A-8682-3C4F3B82FE69}" type="presOf" srcId="{096EB293-906B-A74C-B90C-4A0160571F7B}" destId="{8685C0B5-B59D-3B42-BBEA-1BB913BED4EB}" srcOrd="0" destOrd="0" presId="urn:microsoft.com/office/officeart/2005/8/layout/chevron1"/>
    <dgm:cxn modelId="{AE5506A2-2B39-1045-B751-E518837B4920}" srcId="{4E9FEFED-DF3E-8B49-8C3A-10A46EA55106}" destId="{E84329EA-0366-084C-8F6D-C6D573494352}" srcOrd="1" destOrd="0" parTransId="{EB0ECDA9-6CE7-E14D-A0F6-D78F4EECE177}" sibTransId="{92C138F1-0AF5-DD4C-88C7-452F44F3E768}"/>
    <dgm:cxn modelId="{6E4F09E6-6423-9141-B284-EF03EBB6105E}" type="presOf" srcId="{E84329EA-0366-084C-8F6D-C6D573494352}" destId="{78E9E1F1-0455-244A-9FF8-07E0071154A6}" srcOrd="0" destOrd="0" presId="urn:microsoft.com/office/officeart/2005/8/layout/chevron1"/>
    <dgm:cxn modelId="{721B50EC-BD7D-1948-8615-609742F2FCAF}" type="presOf" srcId="{4E9FEFED-DF3E-8B49-8C3A-10A46EA55106}" destId="{7AA7DD42-9B51-2548-B86E-1870006FAA24}" srcOrd="0" destOrd="0" presId="urn:microsoft.com/office/officeart/2005/8/layout/chevron1"/>
    <dgm:cxn modelId="{C7F324A2-2F53-3743-A4A0-4EE20CFB3789}" type="presParOf" srcId="{7AA7DD42-9B51-2548-B86E-1870006FAA24}" destId="{B91A8067-3C59-834F-8E49-101DDE5E3DD9}" srcOrd="0" destOrd="0" presId="urn:microsoft.com/office/officeart/2005/8/layout/chevron1"/>
    <dgm:cxn modelId="{F3EE3A87-F71D-6B4F-9C41-44D5F0640712}" type="presParOf" srcId="{7AA7DD42-9B51-2548-B86E-1870006FAA24}" destId="{41709EF7-8E42-A44E-9F61-0D58A81DBBF7}" srcOrd="1" destOrd="0" presId="urn:microsoft.com/office/officeart/2005/8/layout/chevron1"/>
    <dgm:cxn modelId="{101664D0-2A17-B34E-B102-01183807599A}" type="presParOf" srcId="{7AA7DD42-9B51-2548-B86E-1870006FAA24}" destId="{78E9E1F1-0455-244A-9FF8-07E0071154A6}" srcOrd="2" destOrd="0" presId="urn:microsoft.com/office/officeart/2005/8/layout/chevron1"/>
    <dgm:cxn modelId="{7A7D2527-930E-D84C-AF3D-8837F2F9788C}" type="presParOf" srcId="{7AA7DD42-9B51-2548-B86E-1870006FAA24}" destId="{1C99C0DC-4F5B-864D-AB99-E871A5E04037}" srcOrd="3" destOrd="0" presId="urn:microsoft.com/office/officeart/2005/8/layout/chevron1"/>
    <dgm:cxn modelId="{F84A511B-313E-BA4E-8329-659631DBCB85}" type="presParOf" srcId="{7AA7DD42-9B51-2548-B86E-1870006FAA24}" destId="{8685C0B5-B59D-3B42-BBEA-1BB913BED4E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B048434-FD85-D042-821E-78B07396664A}" type="doc">
      <dgm:prSet loTypeId="urn:microsoft.com/office/officeart/2005/8/layout/chevron1" loCatId="" qsTypeId="urn:microsoft.com/office/officeart/2005/8/quickstyle/simple1" qsCatId="simple" csTypeId="urn:microsoft.com/office/officeart/2005/8/colors/accent1_2" csCatId="accent1" phldr="1"/>
      <dgm:spPr/>
    </dgm:pt>
    <dgm:pt modelId="{4684200D-0E4B-4841-8E15-913276FF53C8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/>
            <a:t>Klinik</a:t>
          </a:r>
          <a:r>
            <a:rPr lang="en-US" dirty="0"/>
            <a:t> </a:t>
          </a:r>
          <a:r>
            <a:rPr lang="en-US" dirty="0" err="1"/>
            <a:t>əlamətlər</a:t>
          </a:r>
          <a:endParaRPr lang="en-US" dirty="0"/>
        </a:p>
      </dgm:t>
    </dgm:pt>
    <dgm:pt modelId="{48B00933-5A9C-D342-B065-D8320E0143D4}" type="parTrans" cxnId="{9BB619AF-F11C-B046-8D2A-F6C34E4FA246}">
      <dgm:prSet/>
      <dgm:spPr/>
      <dgm:t>
        <a:bodyPr/>
        <a:lstStyle/>
        <a:p>
          <a:endParaRPr lang="en-US"/>
        </a:p>
      </dgm:t>
    </dgm:pt>
    <dgm:pt modelId="{87C05D25-BC3F-3540-BDE5-355F0E576BDF}" type="sibTrans" cxnId="{9BB619AF-F11C-B046-8D2A-F6C34E4FA246}">
      <dgm:prSet/>
      <dgm:spPr/>
      <dgm:t>
        <a:bodyPr/>
        <a:lstStyle/>
        <a:p>
          <a:endParaRPr lang="en-US"/>
        </a:p>
      </dgm:t>
    </dgm:pt>
    <dgm:pt modelId="{16DAD1F7-AC4C-E149-8669-9C397EC528B3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/>
            <a:t>Gərəkərsə</a:t>
          </a:r>
          <a:r>
            <a:rPr lang="en-US" dirty="0"/>
            <a:t> </a:t>
          </a:r>
          <a:r>
            <a:rPr lang="en-US" dirty="0" err="1"/>
            <a:t>proksimal</a:t>
          </a:r>
          <a:r>
            <a:rPr lang="en-US" dirty="0"/>
            <a:t> </a:t>
          </a:r>
          <a:r>
            <a:rPr lang="en-US" dirty="0" err="1"/>
            <a:t>damarları</a:t>
          </a:r>
          <a:r>
            <a:rPr lang="en-US" dirty="0"/>
            <a:t> </a:t>
          </a:r>
          <a:r>
            <a:rPr lang="en-US" dirty="0" err="1"/>
            <a:t>yoxlamaq</a:t>
          </a:r>
          <a:endParaRPr lang="en-US" dirty="0"/>
        </a:p>
      </dgm:t>
    </dgm:pt>
    <dgm:pt modelId="{6898090A-EB4C-E641-89DB-FB7C8A6D5350}" type="parTrans" cxnId="{B5CA9E14-D10B-D948-B2B2-48CF49A771DD}">
      <dgm:prSet/>
      <dgm:spPr/>
      <dgm:t>
        <a:bodyPr/>
        <a:lstStyle/>
        <a:p>
          <a:endParaRPr lang="en-US"/>
        </a:p>
      </dgm:t>
    </dgm:pt>
    <dgm:pt modelId="{6B79968C-7311-EE47-80DD-A333CF34299D}" type="sibTrans" cxnId="{B5CA9E14-D10B-D948-B2B2-48CF49A771DD}">
      <dgm:prSet/>
      <dgm:spPr/>
      <dgm:t>
        <a:bodyPr/>
        <a:lstStyle/>
        <a:p>
          <a:endParaRPr lang="en-US"/>
        </a:p>
      </dgm:t>
    </dgm:pt>
    <dgm:pt modelId="{6629E0B2-A0E0-6C41-B35D-771220BA12AD}" type="pres">
      <dgm:prSet presAssocID="{7B048434-FD85-D042-821E-78B07396664A}" presName="Name0" presStyleCnt="0">
        <dgm:presLayoutVars>
          <dgm:dir/>
          <dgm:animLvl val="lvl"/>
          <dgm:resizeHandles val="exact"/>
        </dgm:presLayoutVars>
      </dgm:prSet>
      <dgm:spPr/>
    </dgm:pt>
    <dgm:pt modelId="{FE103FA8-0B31-6E42-9AB5-CA97F0062179}" type="pres">
      <dgm:prSet presAssocID="{4684200D-0E4B-4841-8E15-913276FF53C8}" presName="parTxOnly" presStyleLbl="node1" presStyleIdx="0" presStyleCnt="2" custLinFactNeighborX="21148" custLinFactNeighborY="-59480">
        <dgm:presLayoutVars>
          <dgm:chMax val="0"/>
          <dgm:chPref val="0"/>
          <dgm:bulletEnabled val="1"/>
        </dgm:presLayoutVars>
      </dgm:prSet>
      <dgm:spPr/>
    </dgm:pt>
    <dgm:pt modelId="{DC7E36E6-F3E1-EC48-A775-90BE300A12F3}" type="pres">
      <dgm:prSet presAssocID="{87C05D25-BC3F-3540-BDE5-355F0E576BDF}" presName="parTxOnlySpace" presStyleCnt="0"/>
      <dgm:spPr/>
    </dgm:pt>
    <dgm:pt modelId="{D34B30BE-EC8E-6B46-9B9D-09B24429D594}" type="pres">
      <dgm:prSet presAssocID="{16DAD1F7-AC4C-E149-8669-9C397EC528B3}" presName="parTxOnly" presStyleLbl="node1" presStyleIdx="1" presStyleCnt="2" custLinFactX="-78581" custLinFactNeighborX="-100000" custLinFactNeighborY="66749">
        <dgm:presLayoutVars>
          <dgm:chMax val="0"/>
          <dgm:chPref val="0"/>
          <dgm:bulletEnabled val="1"/>
        </dgm:presLayoutVars>
      </dgm:prSet>
      <dgm:spPr/>
    </dgm:pt>
  </dgm:ptLst>
  <dgm:cxnLst>
    <dgm:cxn modelId="{B5CA9E14-D10B-D948-B2B2-48CF49A771DD}" srcId="{7B048434-FD85-D042-821E-78B07396664A}" destId="{16DAD1F7-AC4C-E149-8669-9C397EC528B3}" srcOrd="1" destOrd="0" parTransId="{6898090A-EB4C-E641-89DB-FB7C8A6D5350}" sibTransId="{6B79968C-7311-EE47-80DD-A333CF34299D}"/>
    <dgm:cxn modelId="{EF273B50-0C7F-784D-AC2F-9B86DBCE114C}" type="presOf" srcId="{4684200D-0E4B-4841-8E15-913276FF53C8}" destId="{FE103FA8-0B31-6E42-9AB5-CA97F0062179}" srcOrd="0" destOrd="0" presId="urn:microsoft.com/office/officeart/2005/8/layout/chevron1"/>
    <dgm:cxn modelId="{9BB619AF-F11C-B046-8D2A-F6C34E4FA246}" srcId="{7B048434-FD85-D042-821E-78B07396664A}" destId="{4684200D-0E4B-4841-8E15-913276FF53C8}" srcOrd="0" destOrd="0" parTransId="{48B00933-5A9C-D342-B065-D8320E0143D4}" sibTransId="{87C05D25-BC3F-3540-BDE5-355F0E576BDF}"/>
    <dgm:cxn modelId="{DF87E3EA-31A8-BC47-9286-6506605DEC96}" type="presOf" srcId="{16DAD1F7-AC4C-E149-8669-9C397EC528B3}" destId="{D34B30BE-EC8E-6B46-9B9D-09B24429D594}" srcOrd="0" destOrd="0" presId="urn:microsoft.com/office/officeart/2005/8/layout/chevron1"/>
    <dgm:cxn modelId="{704534FD-A947-2A42-8FF3-2B9D455BA445}" type="presOf" srcId="{7B048434-FD85-D042-821E-78B07396664A}" destId="{6629E0B2-A0E0-6C41-B35D-771220BA12AD}" srcOrd="0" destOrd="0" presId="urn:microsoft.com/office/officeart/2005/8/layout/chevron1"/>
    <dgm:cxn modelId="{B0647C5D-557B-CC41-9D2A-39315699F568}" type="presParOf" srcId="{6629E0B2-A0E0-6C41-B35D-771220BA12AD}" destId="{FE103FA8-0B31-6E42-9AB5-CA97F0062179}" srcOrd="0" destOrd="0" presId="urn:microsoft.com/office/officeart/2005/8/layout/chevron1"/>
    <dgm:cxn modelId="{5ADFB50E-4D76-C641-9722-51EE51D52A15}" type="presParOf" srcId="{6629E0B2-A0E0-6C41-B35D-771220BA12AD}" destId="{DC7E36E6-F3E1-EC48-A775-90BE300A12F3}" srcOrd="1" destOrd="0" presId="urn:microsoft.com/office/officeart/2005/8/layout/chevron1"/>
    <dgm:cxn modelId="{C5232689-30BE-5149-9985-2BDA14A71C09}" type="presParOf" srcId="{6629E0B2-A0E0-6C41-B35D-771220BA12AD}" destId="{D34B30BE-EC8E-6B46-9B9D-09B24429D594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9E247AA-F861-9D44-8525-DCD8C84799D4}" type="doc">
      <dgm:prSet loTypeId="urn:microsoft.com/office/officeart/2005/8/layout/process2" loCatId="" qsTypeId="urn:microsoft.com/office/officeart/2005/8/quickstyle/simple1" qsCatId="simple" csTypeId="urn:microsoft.com/office/officeart/2005/8/colors/accent1_2" csCatId="accent1" phldr="1"/>
      <dgm:spPr/>
    </dgm:pt>
    <dgm:pt modelId="{D2A5EFE0-7C02-2649-BD2C-A173B5C7556D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Kəskin DVT</a:t>
          </a:r>
        </a:p>
      </dgm:t>
    </dgm:pt>
    <dgm:pt modelId="{EB46A841-AE3B-B64D-ACCA-072A6C228808}" type="parTrans" cxnId="{C61DC5EC-6399-B944-B5ED-BACF6AF27F84}">
      <dgm:prSet/>
      <dgm:spPr/>
      <dgm:t>
        <a:bodyPr/>
        <a:lstStyle/>
        <a:p>
          <a:endParaRPr lang="en-US"/>
        </a:p>
      </dgm:t>
    </dgm:pt>
    <dgm:pt modelId="{9ECE88B4-6259-1B45-9ADA-2E74F9643F56}" type="sibTrans" cxnId="{C61DC5EC-6399-B944-B5ED-BACF6AF27F84}">
      <dgm:prSet/>
      <dgm:spPr/>
      <dgm:t>
        <a:bodyPr/>
        <a:lstStyle/>
        <a:p>
          <a:endParaRPr lang="en-US"/>
        </a:p>
      </dgm:t>
    </dgm:pt>
    <dgm:pt modelId="{1D31127F-6270-F34B-82A8-0B8DC57A3811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/>
            <a:t>Təcili</a:t>
          </a:r>
          <a:r>
            <a:rPr lang="en-US" dirty="0"/>
            <a:t> </a:t>
          </a:r>
          <a:r>
            <a:rPr lang="en-US" dirty="0" err="1"/>
            <a:t>müalicə</a:t>
          </a:r>
          <a:endParaRPr lang="en-US" dirty="0"/>
        </a:p>
      </dgm:t>
    </dgm:pt>
    <dgm:pt modelId="{B77D7831-A111-3747-84E7-9F2D09649BDC}" type="parTrans" cxnId="{619853CB-322A-4847-8ABB-CC55F2CFAA86}">
      <dgm:prSet/>
      <dgm:spPr/>
      <dgm:t>
        <a:bodyPr/>
        <a:lstStyle/>
        <a:p>
          <a:endParaRPr lang="en-US"/>
        </a:p>
      </dgm:t>
    </dgm:pt>
    <dgm:pt modelId="{DC910C36-2AB5-4B4E-85A0-F8593E94B08F}" type="sibTrans" cxnId="{619853CB-322A-4847-8ABB-CC55F2CFAA86}">
      <dgm:prSet/>
      <dgm:spPr/>
      <dgm:t>
        <a:bodyPr/>
        <a:lstStyle/>
        <a:p>
          <a:endParaRPr lang="en-US"/>
        </a:p>
      </dgm:t>
    </dgm:pt>
    <dgm:pt modelId="{D7FB1681-3CF1-AA41-8C36-350941A86619}" type="pres">
      <dgm:prSet presAssocID="{09E247AA-F861-9D44-8525-DCD8C84799D4}" presName="linearFlow" presStyleCnt="0">
        <dgm:presLayoutVars>
          <dgm:resizeHandles val="exact"/>
        </dgm:presLayoutVars>
      </dgm:prSet>
      <dgm:spPr/>
    </dgm:pt>
    <dgm:pt modelId="{208905CD-CCF3-C140-AE7D-F1864C63B563}" type="pres">
      <dgm:prSet presAssocID="{D2A5EFE0-7C02-2649-BD2C-A173B5C7556D}" presName="node" presStyleLbl="node1" presStyleIdx="0" presStyleCnt="2">
        <dgm:presLayoutVars>
          <dgm:bulletEnabled val="1"/>
        </dgm:presLayoutVars>
      </dgm:prSet>
      <dgm:spPr/>
    </dgm:pt>
    <dgm:pt modelId="{34CE06C9-4B25-0D41-B63D-265321C148A6}" type="pres">
      <dgm:prSet presAssocID="{9ECE88B4-6259-1B45-9ADA-2E74F9643F56}" presName="sibTrans" presStyleLbl="sibTrans2D1" presStyleIdx="0" presStyleCnt="1"/>
      <dgm:spPr/>
    </dgm:pt>
    <dgm:pt modelId="{80B701E7-FB2A-F946-8F47-098A3AB2CB1C}" type="pres">
      <dgm:prSet presAssocID="{9ECE88B4-6259-1B45-9ADA-2E74F9643F56}" presName="connectorText" presStyleLbl="sibTrans2D1" presStyleIdx="0" presStyleCnt="1"/>
      <dgm:spPr/>
    </dgm:pt>
    <dgm:pt modelId="{159DDD89-A112-894E-A482-E93C878D6024}" type="pres">
      <dgm:prSet presAssocID="{1D31127F-6270-F34B-82A8-0B8DC57A3811}" presName="node" presStyleLbl="node1" presStyleIdx="1" presStyleCnt="2">
        <dgm:presLayoutVars>
          <dgm:bulletEnabled val="1"/>
        </dgm:presLayoutVars>
      </dgm:prSet>
      <dgm:spPr/>
    </dgm:pt>
  </dgm:ptLst>
  <dgm:cxnLst>
    <dgm:cxn modelId="{9DB32533-EA4E-7F40-989E-573D6558068C}" type="presOf" srcId="{9ECE88B4-6259-1B45-9ADA-2E74F9643F56}" destId="{34CE06C9-4B25-0D41-B63D-265321C148A6}" srcOrd="0" destOrd="0" presId="urn:microsoft.com/office/officeart/2005/8/layout/process2"/>
    <dgm:cxn modelId="{DD05CE6C-435B-AA4B-B9DA-821674FFB922}" type="presOf" srcId="{09E247AA-F861-9D44-8525-DCD8C84799D4}" destId="{D7FB1681-3CF1-AA41-8C36-350941A86619}" srcOrd="0" destOrd="0" presId="urn:microsoft.com/office/officeart/2005/8/layout/process2"/>
    <dgm:cxn modelId="{B2CB0C7A-C7C2-F34F-9DA1-D6628C1C8AB8}" type="presOf" srcId="{D2A5EFE0-7C02-2649-BD2C-A173B5C7556D}" destId="{208905CD-CCF3-C140-AE7D-F1864C63B563}" srcOrd="0" destOrd="0" presId="urn:microsoft.com/office/officeart/2005/8/layout/process2"/>
    <dgm:cxn modelId="{B9E85A87-3214-724C-BC98-3211C0AD2D9D}" type="presOf" srcId="{9ECE88B4-6259-1B45-9ADA-2E74F9643F56}" destId="{80B701E7-FB2A-F946-8F47-098A3AB2CB1C}" srcOrd="1" destOrd="0" presId="urn:microsoft.com/office/officeart/2005/8/layout/process2"/>
    <dgm:cxn modelId="{619853CB-322A-4847-8ABB-CC55F2CFAA86}" srcId="{09E247AA-F861-9D44-8525-DCD8C84799D4}" destId="{1D31127F-6270-F34B-82A8-0B8DC57A3811}" srcOrd="1" destOrd="0" parTransId="{B77D7831-A111-3747-84E7-9F2D09649BDC}" sibTransId="{DC910C36-2AB5-4B4E-85A0-F8593E94B08F}"/>
    <dgm:cxn modelId="{C61DC5EC-6399-B944-B5ED-BACF6AF27F84}" srcId="{09E247AA-F861-9D44-8525-DCD8C84799D4}" destId="{D2A5EFE0-7C02-2649-BD2C-A173B5C7556D}" srcOrd="0" destOrd="0" parTransId="{EB46A841-AE3B-B64D-ACCA-072A6C228808}" sibTransId="{9ECE88B4-6259-1B45-9ADA-2E74F9643F56}"/>
    <dgm:cxn modelId="{A2EE5FFF-8725-3E4D-8AA7-6FFDAA9361C8}" type="presOf" srcId="{1D31127F-6270-F34B-82A8-0B8DC57A3811}" destId="{159DDD89-A112-894E-A482-E93C878D6024}" srcOrd="0" destOrd="0" presId="urn:microsoft.com/office/officeart/2005/8/layout/process2"/>
    <dgm:cxn modelId="{7B71DAD2-AB47-8E43-B03E-260C3EA78D71}" type="presParOf" srcId="{D7FB1681-3CF1-AA41-8C36-350941A86619}" destId="{208905CD-CCF3-C140-AE7D-F1864C63B563}" srcOrd="0" destOrd="0" presId="urn:microsoft.com/office/officeart/2005/8/layout/process2"/>
    <dgm:cxn modelId="{BCD97BB4-8CD3-3540-84FB-EB9BD56C9A65}" type="presParOf" srcId="{D7FB1681-3CF1-AA41-8C36-350941A86619}" destId="{34CE06C9-4B25-0D41-B63D-265321C148A6}" srcOrd="1" destOrd="0" presId="urn:microsoft.com/office/officeart/2005/8/layout/process2"/>
    <dgm:cxn modelId="{E4D646A3-65A9-DB49-98BE-B1F215A4CD0F}" type="presParOf" srcId="{34CE06C9-4B25-0D41-B63D-265321C148A6}" destId="{80B701E7-FB2A-F946-8F47-098A3AB2CB1C}" srcOrd="0" destOrd="0" presId="urn:microsoft.com/office/officeart/2005/8/layout/process2"/>
    <dgm:cxn modelId="{E289A410-B528-EE45-8B7A-A357A49A1ED6}" type="presParOf" srcId="{D7FB1681-3CF1-AA41-8C36-350941A86619}" destId="{159DDD89-A112-894E-A482-E93C878D6024}" srcOrd="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3CA5C00-13B3-2B46-84FF-2A582B21546B}" type="doc">
      <dgm:prSet loTypeId="urn:microsoft.com/office/officeart/2005/8/layout/vProcess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559ADDD-BD42-7C45-8026-B21ABE7C0E60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/>
            <a:t>Proqressivləşmənin</a:t>
          </a:r>
          <a:r>
            <a:rPr lang="en-US" dirty="0"/>
            <a:t> </a:t>
          </a:r>
          <a:r>
            <a:rPr lang="en-US" dirty="0" err="1"/>
            <a:t>qarşısının</a:t>
          </a:r>
          <a:r>
            <a:rPr lang="en-US" dirty="0"/>
            <a:t> </a:t>
          </a:r>
          <a:r>
            <a:rPr lang="en-US" dirty="0" err="1"/>
            <a:t>alınması</a:t>
          </a:r>
          <a:endParaRPr lang="en-US" dirty="0"/>
        </a:p>
      </dgm:t>
    </dgm:pt>
    <dgm:pt modelId="{5FCCE2CC-0450-564D-8797-70F254D0FAAF}" type="parTrans" cxnId="{DAC8FEB2-FBB2-1448-B03C-E996A4F3E960}">
      <dgm:prSet/>
      <dgm:spPr/>
      <dgm:t>
        <a:bodyPr/>
        <a:lstStyle/>
        <a:p>
          <a:endParaRPr lang="en-US"/>
        </a:p>
      </dgm:t>
    </dgm:pt>
    <dgm:pt modelId="{29F520A8-11C7-8543-A4A8-AC4BD35FFF2F}" type="sibTrans" cxnId="{DAC8FEB2-FBB2-1448-B03C-E996A4F3E960}">
      <dgm:prSet/>
      <dgm:spPr/>
      <dgm:t>
        <a:bodyPr/>
        <a:lstStyle/>
        <a:p>
          <a:endParaRPr lang="en-US"/>
        </a:p>
      </dgm:t>
    </dgm:pt>
    <dgm:pt modelId="{A7E3E343-D78A-584C-A091-782AD5A42E3A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/>
            <a:t>Ağırlaşmaların</a:t>
          </a:r>
          <a:r>
            <a:rPr lang="en-US" dirty="0"/>
            <a:t> </a:t>
          </a:r>
          <a:r>
            <a:rPr lang="en-US" dirty="0" err="1"/>
            <a:t>profilaktikası</a:t>
          </a:r>
          <a:r>
            <a:rPr lang="en-US" dirty="0"/>
            <a:t> və </a:t>
          </a:r>
          <a:r>
            <a:rPr lang="en-US" dirty="0" err="1"/>
            <a:t>müalicəsi</a:t>
          </a:r>
          <a:endParaRPr lang="en-US" dirty="0"/>
        </a:p>
      </dgm:t>
    </dgm:pt>
    <dgm:pt modelId="{826CB9A0-F575-B349-AD97-772199E94F64}" type="parTrans" cxnId="{CF670577-E6B2-0749-9E8F-63ECBB697AD7}">
      <dgm:prSet/>
      <dgm:spPr/>
      <dgm:t>
        <a:bodyPr/>
        <a:lstStyle/>
        <a:p>
          <a:endParaRPr lang="en-US"/>
        </a:p>
      </dgm:t>
    </dgm:pt>
    <dgm:pt modelId="{B080B42B-B303-CB4C-9032-2604035596D4}" type="sibTrans" cxnId="{CF670577-E6B2-0749-9E8F-63ECBB697AD7}">
      <dgm:prSet/>
      <dgm:spPr/>
      <dgm:t>
        <a:bodyPr/>
        <a:lstStyle/>
        <a:p>
          <a:endParaRPr lang="en-US"/>
        </a:p>
      </dgm:t>
    </dgm:pt>
    <dgm:pt modelId="{DCA4C428-B70D-BA4E-ACC1-5BD4AFFEE486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/>
            <a:t>Residivin</a:t>
          </a:r>
          <a:r>
            <a:rPr lang="en-US" dirty="0"/>
            <a:t> </a:t>
          </a:r>
          <a:r>
            <a:rPr lang="en-US" dirty="0" err="1"/>
            <a:t>profilaktikası</a:t>
          </a:r>
          <a:endParaRPr lang="en-US" dirty="0"/>
        </a:p>
      </dgm:t>
    </dgm:pt>
    <dgm:pt modelId="{E6B95C14-DA8D-9E42-95F8-4FA806A6EABA}" type="parTrans" cxnId="{76A56A78-8C53-E640-9F4B-32EADC7BD5ED}">
      <dgm:prSet/>
      <dgm:spPr/>
      <dgm:t>
        <a:bodyPr/>
        <a:lstStyle/>
        <a:p>
          <a:endParaRPr lang="en-US"/>
        </a:p>
      </dgm:t>
    </dgm:pt>
    <dgm:pt modelId="{AC5DBE12-8F8B-864D-B5D6-F20FBD349483}" type="sibTrans" cxnId="{76A56A78-8C53-E640-9F4B-32EADC7BD5ED}">
      <dgm:prSet/>
      <dgm:spPr/>
      <dgm:t>
        <a:bodyPr/>
        <a:lstStyle/>
        <a:p>
          <a:endParaRPr lang="en-US"/>
        </a:p>
      </dgm:t>
    </dgm:pt>
    <dgm:pt modelId="{E3F1F6AE-D07A-9241-B1FE-C1CBEF389145}" type="pres">
      <dgm:prSet presAssocID="{E3CA5C00-13B3-2B46-84FF-2A582B21546B}" presName="outerComposite" presStyleCnt="0">
        <dgm:presLayoutVars>
          <dgm:chMax val="5"/>
          <dgm:dir/>
          <dgm:resizeHandles val="exact"/>
        </dgm:presLayoutVars>
      </dgm:prSet>
      <dgm:spPr/>
    </dgm:pt>
    <dgm:pt modelId="{C6C85F3D-A0E9-C041-98F1-C30510C87F7E}" type="pres">
      <dgm:prSet presAssocID="{E3CA5C00-13B3-2B46-84FF-2A582B21546B}" presName="dummyMaxCanvas" presStyleCnt="0">
        <dgm:presLayoutVars/>
      </dgm:prSet>
      <dgm:spPr/>
    </dgm:pt>
    <dgm:pt modelId="{0152B739-F042-A840-98A6-39DCEC03F4CD}" type="pres">
      <dgm:prSet presAssocID="{E3CA5C00-13B3-2B46-84FF-2A582B21546B}" presName="ThreeNodes_1" presStyleLbl="node1" presStyleIdx="0" presStyleCnt="3">
        <dgm:presLayoutVars>
          <dgm:bulletEnabled val="1"/>
        </dgm:presLayoutVars>
      </dgm:prSet>
      <dgm:spPr/>
    </dgm:pt>
    <dgm:pt modelId="{8597FA9D-FA97-E341-8BE6-9855EA5AAF1D}" type="pres">
      <dgm:prSet presAssocID="{E3CA5C00-13B3-2B46-84FF-2A582B21546B}" presName="ThreeNodes_2" presStyleLbl="node1" presStyleIdx="1" presStyleCnt="3">
        <dgm:presLayoutVars>
          <dgm:bulletEnabled val="1"/>
        </dgm:presLayoutVars>
      </dgm:prSet>
      <dgm:spPr/>
    </dgm:pt>
    <dgm:pt modelId="{4A1337B9-2D6A-3A44-B780-D9B0CC4AB774}" type="pres">
      <dgm:prSet presAssocID="{E3CA5C00-13B3-2B46-84FF-2A582B21546B}" presName="ThreeNodes_3" presStyleLbl="node1" presStyleIdx="2" presStyleCnt="3">
        <dgm:presLayoutVars>
          <dgm:bulletEnabled val="1"/>
        </dgm:presLayoutVars>
      </dgm:prSet>
      <dgm:spPr/>
    </dgm:pt>
    <dgm:pt modelId="{5FA87440-FD21-FE46-B9A9-FCD902338DA9}" type="pres">
      <dgm:prSet presAssocID="{E3CA5C00-13B3-2B46-84FF-2A582B21546B}" presName="ThreeConn_1-2" presStyleLbl="fgAccFollowNode1" presStyleIdx="0" presStyleCnt="2">
        <dgm:presLayoutVars>
          <dgm:bulletEnabled val="1"/>
        </dgm:presLayoutVars>
      </dgm:prSet>
      <dgm:spPr/>
    </dgm:pt>
    <dgm:pt modelId="{64C4B1CE-D427-EB4D-9AC9-BF333AD86AE4}" type="pres">
      <dgm:prSet presAssocID="{E3CA5C00-13B3-2B46-84FF-2A582B21546B}" presName="ThreeConn_2-3" presStyleLbl="fgAccFollowNode1" presStyleIdx="1" presStyleCnt="2">
        <dgm:presLayoutVars>
          <dgm:bulletEnabled val="1"/>
        </dgm:presLayoutVars>
      </dgm:prSet>
      <dgm:spPr/>
    </dgm:pt>
    <dgm:pt modelId="{A040D381-E559-934B-9980-BD1A7EACDB98}" type="pres">
      <dgm:prSet presAssocID="{E3CA5C00-13B3-2B46-84FF-2A582B21546B}" presName="ThreeNodes_1_text" presStyleLbl="node1" presStyleIdx="2" presStyleCnt="3">
        <dgm:presLayoutVars>
          <dgm:bulletEnabled val="1"/>
        </dgm:presLayoutVars>
      </dgm:prSet>
      <dgm:spPr/>
    </dgm:pt>
    <dgm:pt modelId="{49D4C69F-7315-284D-8007-DE852026AC48}" type="pres">
      <dgm:prSet presAssocID="{E3CA5C00-13B3-2B46-84FF-2A582B21546B}" presName="ThreeNodes_2_text" presStyleLbl="node1" presStyleIdx="2" presStyleCnt="3">
        <dgm:presLayoutVars>
          <dgm:bulletEnabled val="1"/>
        </dgm:presLayoutVars>
      </dgm:prSet>
      <dgm:spPr/>
    </dgm:pt>
    <dgm:pt modelId="{FD2BC26B-934A-4D43-BC38-C36A4E23132E}" type="pres">
      <dgm:prSet presAssocID="{E3CA5C00-13B3-2B46-84FF-2A582B21546B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D2384019-7649-9249-9D15-86F05CA9846C}" type="presOf" srcId="{29F520A8-11C7-8543-A4A8-AC4BD35FFF2F}" destId="{5FA87440-FD21-FE46-B9A9-FCD902338DA9}" srcOrd="0" destOrd="0" presId="urn:microsoft.com/office/officeart/2005/8/layout/vProcess5"/>
    <dgm:cxn modelId="{22101222-6B5A-7A48-BB38-26ED63763019}" type="presOf" srcId="{4559ADDD-BD42-7C45-8026-B21ABE7C0E60}" destId="{A040D381-E559-934B-9980-BD1A7EACDB98}" srcOrd="1" destOrd="0" presId="urn:microsoft.com/office/officeart/2005/8/layout/vProcess5"/>
    <dgm:cxn modelId="{35648437-0128-AA4E-ACED-81BCFAAFC37C}" type="presOf" srcId="{4559ADDD-BD42-7C45-8026-B21ABE7C0E60}" destId="{0152B739-F042-A840-98A6-39DCEC03F4CD}" srcOrd="0" destOrd="0" presId="urn:microsoft.com/office/officeart/2005/8/layout/vProcess5"/>
    <dgm:cxn modelId="{34FCF46E-8710-6944-BEC7-F1615DE816B1}" type="presOf" srcId="{A7E3E343-D78A-584C-A091-782AD5A42E3A}" destId="{49D4C69F-7315-284D-8007-DE852026AC48}" srcOrd="1" destOrd="0" presId="urn:microsoft.com/office/officeart/2005/8/layout/vProcess5"/>
    <dgm:cxn modelId="{CF670577-E6B2-0749-9E8F-63ECBB697AD7}" srcId="{E3CA5C00-13B3-2B46-84FF-2A582B21546B}" destId="{A7E3E343-D78A-584C-A091-782AD5A42E3A}" srcOrd="1" destOrd="0" parTransId="{826CB9A0-F575-B349-AD97-772199E94F64}" sibTransId="{B080B42B-B303-CB4C-9032-2604035596D4}"/>
    <dgm:cxn modelId="{76A56A78-8C53-E640-9F4B-32EADC7BD5ED}" srcId="{E3CA5C00-13B3-2B46-84FF-2A582B21546B}" destId="{DCA4C428-B70D-BA4E-ACC1-5BD4AFFEE486}" srcOrd="2" destOrd="0" parTransId="{E6B95C14-DA8D-9E42-95F8-4FA806A6EABA}" sibTransId="{AC5DBE12-8F8B-864D-B5D6-F20FBD349483}"/>
    <dgm:cxn modelId="{81C2E694-D81A-CA4A-BB1F-D1FE09DB7C08}" type="presOf" srcId="{DCA4C428-B70D-BA4E-ACC1-5BD4AFFEE486}" destId="{FD2BC26B-934A-4D43-BC38-C36A4E23132E}" srcOrd="1" destOrd="0" presId="urn:microsoft.com/office/officeart/2005/8/layout/vProcess5"/>
    <dgm:cxn modelId="{DAC8FEB2-FBB2-1448-B03C-E996A4F3E960}" srcId="{E3CA5C00-13B3-2B46-84FF-2A582B21546B}" destId="{4559ADDD-BD42-7C45-8026-B21ABE7C0E60}" srcOrd="0" destOrd="0" parTransId="{5FCCE2CC-0450-564D-8797-70F254D0FAAF}" sibTransId="{29F520A8-11C7-8543-A4A8-AC4BD35FFF2F}"/>
    <dgm:cxn modelId="{EC95E1D8-58B6-3748-AA16-380A4E00B92B}" type="presOf" srcId="{DCA4C428-B70D-BA4E-ACC1-5BD4AFFEE486}" destId="{4A1337B9-2D6A-3A44-B780-D9B0CC4AB774}" srcOrd="0" destOrd="0" presId="urn:microsoft.com/office/officeart/2005/8/layout/vProcess5"/>
    <dgm:cxn modelId="{7390A0DD-E1BE-CB41-8ECC-3276EB2A286D}" type="presOf" srcId="{A7E3E343-D78A-584C-A091-782AD5A42E3A}" destId="{8597FA9D-FA97-E341-8BE6-9855EA5AAF1D}" srcOrd="0" destOrd="0" presId="urn:microsoft.com/office/officeart/2005/8/layout/vProcess5"/>
    <dgm:cxn modelId="{8E2F26F4-F72B-CF45-838B-0914F4C85D7C}" type="presOf" srcId="{E3CA5C00-13B3-2B46-84FF-2A582B21546B}" destId="{E3F1F6AE-D07A-9241-B1FE-C1CBEF389145}" srcOrd="0" destOrd="0" presId="urn:microsoft.com/office/officeart/2005/8/layout/vProcess5"/>
    <dgm:cxn modelId="{8705C8FB-C7DF-A841-96F1-5675229E13E0}" type="presOf" srcId="{B080B42B-B303-CB4C-9032-2604035596D4}" destId="{64C4B1CE-D427-EB4D-9AC9-BF333AD86AE4}" srcOrd="0" destOrd="0" presId="urn:microsoft.com/office/officeart/2005/8/layout/vProcess5"/>
    <dgm:cxn modelId="{6BEF0B38-1004-8C49-BD56-23B80B537485}" type="presParOf" srcId="{E3F1F6AE-D07A-9241-B1FE-C1CBEF389145}" destId="{C6C85F3D-A0E9-C041-98F1-C30510C87F7E}" srcOrd="0" destOrd="0" presId="urn:microsoft.com/office/officeart/2005/8/layout/vProcess5"/>
    <dgm:cxn modelId="{CACF2899-AB7D-D542-9DDF-C85DD60751D0}" type="presParOf" srcId="{E3F1F6AE-D07A-9241-B1FE-C1CBEF389145}" destId="{0152B739-F042-A840-98A6-39DCEC03F4CD}" srcOrd="1" destOrd="0" presId="urn:microsoft.com/office/officeart/2005/8/layout/vProcess5"/>
    <dgm:cxn modelId="{3DE3981C-3280-B442-A00E-33025364F1F5}" type="presParOf" srcId="{E3F1F6AE-D07A-9241-B1FE-C1CBEF389145}" destId="{8597FA9D-FA97-E341-8BE6-9855EA5AAF1D}" srcOrd="2" destOrd="0" presId="urn:microsoft.com/office/officeart/2005/8/layout/vProcess5"/>
    <dgm:cxn modelId="{E7E13D59-96CF-7444-94B4-B43B28EF3529}" type="presParOf" srcId="{E3F1F6AE-D07A-9241-B1FE-C1CBEF389145}" destId="{4A1337B9-2D6A-3A44-B780-D9B0CC4AB774}" srcOrd="3" destOrd="0" presId="urn:microsoft.com/office/officeart/2005/8/layout/vProcess5"/>
    <dgm:cxn modelId="{11FA0C88-3103-6E40-B752-284C87ABF9D0}" type="presParOf" srcId="{E3F1F6AE-D07A-9241-B1FE-C1CBEF389145}" destId="{5FA87440-FD21-FE46-B9A9-FCD902338DA9}" srcOrd="4" destOrd="0" presId="urn:microsoft.com/office/officeart/2005/8/layout/vProcess5"/>
    <dgm:cxn modelId="{1380007A-B182-3144-9122-F33075DEF06A}" type="presParOf" srcId="{E3F1F6AE-D07A-9241-B1FE-C1CBEF389145}" destId="{64C4B1CE-D427-EB4D-9AC9-BF333AD86AE4}" srcOrd="5" destOrd="0" presId="urn:microsoft.com/office/officeart/2005/8/layout/vProcess5"/>
    <dgm:cxn modelId="{E804C57D-214D-1649-8533-A8B0DB3D4798}" type="presParOf" srcId="{E3F1F6AE-D07A-9241-B1FE-C1CBEF389145}" destId="{A040D381-E559-934B-9980-BD1A7EACDB98}" srcOrd="6" destOrd="0" presId="urn:microsoft.com/office/officeart/2005/8/layout/vProcess5"/>
    <dgm:cxn modelId="{6C1239F7-C6C7-5C43-83FD-910273CB7ABF}" type="presParOf" srcId="{E3F1F6AE-D07A-9241-B1FE-C1CBEF389145}" destId="{49D4C69F-7315-284D-8007-DE852026AC48}" srcOrd="7" destOrd="0" presId="urn:microsoft.com/office/officeart/2005/8/layout/vProcess5"/>
    <dgm:cxn modelId="{CE27BE69-A2E2-3E40-B0D3-E34046108E18}" type="presParOf" srcId="{E3F1F6AE-D07A-9241-B1FE-C1CBEF389145}" destId="{FD2BC26B-934A-4D43-BC38-C36A4E23132E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29F1F8D-C2AC-6148-95D1-5EA7CA1C6A95}" type="doc">
      <dgm:prSet loTypeId="urn:microsoft.com/office/officeart/2005/8/layout/hierarchy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E7BB94-06CC-0349-A7E2-55CAE3AADB4C}">
      <dgm:prSet phldrT="[Text]"/>
      <dgm:spPr/>
      <dgm:t>
        <a:bodyPr/>
        <a:lstStyle/>
        <a:p>
          <a:r>
            <a:rPr lang="en-US" dirty="0" err="1"/>
            <a:t>Trombozun</a:t>
          </a:r>
          <a:r>
            <a:rPr lang="en-US" dirty="0"/>
            <a:t> </a:t>
          </a:r>
          <a:r>
            <a:rPr lang="en-US" dirty="0" err="1"/>
            <a:t>ağırlaşmalarının</a:t>
          </a:r>
          <a:r>
            <a:rPr lang="en-US" dirty="0"/>
            <a:t> </a:t>
          </a:r>
          <a:r>
            <a:rPr lang="en-US" dirty="0" err="1"/>
            <a:t>profilaktikası</a:t>
          </a:r>
          <a:r>
            <a:rPr lang="en-US" dirty="0"/>
            <a:t> və </a:t>
          </a:r>
          <a:r>
            <a:rPr lang="en-US" dirty="0" err="1"/>
            <a:t>müalicəsi</a:t>
          </a:r>
          <a:endParaRPr lang="en-US" dirty="0"/>
        </a:p>
      </dgm:t>
    </dgm:pt>
    <dgm:pt modelId="{E5663B69-4FB2-EB45-ADE0-65F9A541F97B}" type="parTrans" cxnId="{6177D7D2-6287-DE41-AE88-0767674EA45E}">
      <dgm:prSet/>
      <dgm:spPr/>
      <dgm:t>
        <a:bodyPr/>
        <a:lstStyle/>
        <a:p>
          <a:endParaRPr lang="en-US"/>
        </a:p>
      </dgm:t>
    </dgm:pt>
    <dgm:pt modelId="{1E4F2D6F-CBDD-4144-82E0-81D83B651A4E}" type="sibTrans" cxnId="{6177D7D2-6287-DE41-AE88-0767674EA45E}">
      <dgm:prSet/>
      <dgm:spPr/>
      <dgm:t>
        <a:bodyPr/>
        <a:lstStyle/>
        <a:p>
          <a:endParaRPr lang="en-US"/>
        </a:p>
      </dgm:t>
    </dgm:pt>
    <dgm:pt modelId="{D8213ACD-BE0D-5F4B-98C4-E46092712E1D}">
      <dgm:prSet phldrT="[Text]"/>
      <dgm:spPr/>
      <dgm:t>
        <a:bodyPr/>
        <a:lstStyle/>
        <a:p>
          <a:r>
            <a:rPr lang="en-US" dirty="0" err="1"/>
            <a:t>Trombolizis</a:t>
          </a:r>
          <a:endParaRPr lang="en-US" dirty="0"/>
        </a:p>
      </dgm:t>
    </dgm:pt>
    <dgm:pt modelId="{C8B8ED7D-A250-CB40-8DD4-1605658A9EDE}" type="parTrans" cxnId="{E9B04057-CE74-CF43-B0B0-7A04FCD2988A}">
      <dgm:prSet/>
      <dgm:spPr/>
      <dgm:t>
        <a:bodyPr/>
        <a:lstStyle/>
        <a:p>
          <a:endParaRPr lang="en-US"/>
        </a:p>
      </dgm:t>
    </dgm:pt>
    <dgm:pt modelId="{6E65AB42-E945-234D-B99B-BA4EC85F720D}" type="sibTrans" cxnId="{E9B04057-CE74-CF43-B0B0-7A04FCD2988A}">
      <dgm:prSet/>
      <dgm:spPr/>
      <dgm:t>
        <a:bodyPr/>
        <a:lstStyle/>
        <a:p>
          <a:endParaRPr lang="en-US"/>
        </a:p>
      </dgm:t>
    </dgm:pt>
    <dgm:pt modelId="{F77354FE-01DC-7545-AF50-579ECCF38C66}">
      <dgm:prSet phldrT="[Text]"/>
      <dgm:spPr/>
      <dgm:t>
        <a:bodyPr/>
        <a:lstStyle/>
        <a:p>
          <a:r>
            <a:rPr lang="en-US" dirty="0" err="1"/>
            <a:t>Tromboektomiya</a:t>
          </a:r>
          <a:endParaRPr lang="en-US" dirty="0"/>
        </a:p>
      </dgm:t>
    </dgm:pt>
    <dgm:pt modelId="{6CE755B3-BDF0-9E4E-A9DF-796D99D2455D}" type="parTrans" cxnId="{FCBAD227-88F3-AE48-8B9E-FCB2C5B98339}">
      <dgm:prSet/>
      <dgm:spPr/>
      <dgm:t>
        <a:bodyPr/>
        <a:lstStyle/>
        <a:p>
          <a:endParaRPr lang="en-US"/>
        </a:p>
      </dgm:t>
    </dgm:pt>
    <dgm:pt modelId="{55BF41F2-A8EA-4144-BE8C-6E951BF75FA7}" type="sibTrans" cxnId="{FCBAD227-88F3-AE48-8B9E-FCB2C5B98339}">
      <dgm:prSet/>
      <dgm:spPr/>
      <dgm:t>
        <a:bodyPr/>
        <a:lstStyle/>
        <a:p>
          <a:endParaRPr lang="en-US"/>
        </a:p>
      </dgm:t>
    </dgm:pt>
    <dgm:pt modelId="{D2552D17-C79D-4F4A-8A0D-2FDCEBC10DA7}">
      <dgm:prSet phldrT="[Text]"/>
      <dgm:spPr/>
      <dgm:t>
        <a:bodyPr/>
        <a:lstStyle/>
        <a:p>
          <a:r>
            <a:rPr lang="en-US"/>
            <a:t>Elastik corab</a:t>
          </a:r>
          <a:endParaRPr lang="en-US" dirty="0"/>
        </a:p>
      </dgm:t>
    </dgm:pt>
    <dgm:pt modelId="{CD51D9DF-E2CF-CA40-B12B-4BEAD1B85DFD}" type="parTrans" cxnId="{C8F6F623-E832-084C-960D-097BE9CC5636}">
      <dgm:prSet/>
      <dgm:spPr/>
      <dgm:t>
        <a:bodyPr/>
        <a:lstStyle/>
        <a:p>
          <a:endParaRPr lang="en-US"/>
        </a:p>
      </dgm:t>
    </dgm:pt>
    <dgm:pt modelId="{E6DEC588-5EC7-ED46-8A1E-A313682DB310}" type="sibTrans" cxnId="{C8F6F623-E832-084C-960D-097BE9CC5636}">
      <dgm:prSet/>
      <dgm:spPr/>
      <dgm:t>
        <a:bodyPr/>
        <a:lstStyle/>
        <a:p>
          <a:endParaRPr lang="en-US"/>
        </a:p>
      </dgm:t>
    </dgm:pt>
    <dgm:pt modelId="{574EFC09-6680-954E-8FEB-A01E6A7D1365}">
      <dgm:prSet phldrT="[Text]"/>
      <dgm:spPr/>
      <dgm:t>
        <a:bodyPr/>
        <a:lstStyle/>
        <a:p>
          <a:r>
            <a:rPr lang="en-US"/>
            <a:t>Aşağı boş vena filtri</a:t>
          </a:r>
          <a:endParaRPr lang="en-US" dirty="0"/>
        </a:p>
      </dgm:t>
    </dgm:pt>
    <dgm:pt modelId="{3F31896A-20D4-2B4E-A076-29E7A1D80D7E}" type="parTrans" cxnId="{0AD8E1BA-F86C-D443-AEFA-AD667CB4C67A}">
      <dgm:prSet/>
      <dgm:spPr/>
      <dgm:t>
        <a:bodyPr/>
        <a:lstStyle/>
        <a:p>
          <a:endParaRPr lang="en-US"/>
        </a:p>
      </dgm:t>
    </dgm:pt>
    <dgm:pt modelId="{FB59C325-9125-9E4A-B5C5-51AD7CDD5543}" type="sibTrans" cxnId="{0AD8E1BA-F86C-D443-AEFA-AD667CB4C67A}">
      <dgm:prSet/>
      <dgm:spPr/>
      <dgm:t>
        <a:bodyPr/>
        <a:lstStyle/>
        <a:p>
          <a:endParaRPr lang="en-US"/>
        </a:p>
      </dgm:t>
    </dgm:pt>
    <dgm:pt modelId="{B58ACC7C-9CFF-584A-82CF-BF2DD88D3913}">
      <dgm:prSet phldrT="[Text]"/>
      <dgm:spPr/>
      <dgm:t>
        <a:bodyPr/>
        <a:lstStyle/>
        <a:p>
          <a:r>
            <a:rPr lang="en-US"/>
            <a:t>Residivin profilaktikası</a:t>
          </a:r>
          <a:endParaRPr lang="en-US" dirty="0"/>
        </a:p>
      </dgm:t>
    </dgm:pt>
    <dgm:pt modelId="{82788E12-DADD-7440-AE22-1F26925A87F2}" type="parTrans" cxnId="{1526944F-1181-BF49-98A8-F385E7CE2C8A}">
      <dgm:prSet/>
      <dgm:spPr/>
      <dgm:t>
        <a:bodyPr/>
        <a:lstStyle/>
        <a:p>
          <a:endParaRPr lang="en-US"/>
        </a:p>
      </dgm:t>
    </dgm:pt>
    <dgm:pt modelId="{CE3E1C10-2EB1-A446-A618-19B69E8AACDC}" type="sibTrans" cxnId="{1526944F-1181-BF49-98A8-F385E7CE2C8A}">
      <dgm:prSet/>
      <dgm:spPr/>
      <dgm:t>
        <a:bodyPr/>
        <a:lstStyle/>
        <a:p>
          <a:endParaRPr lang="en-US"/>
        </a:p>
      </dgm:t>
    </dgm:pt>
    <dgm:pt modelId="{AA1ED62B-EA58-7048-8BE7-B72A354F8CB8}">
      <dgm:prSet phldrT="[Text]"/>
      <dgm:spPr/>
      <dgm:t>
        <a:bodyPr/>
        <a:lstStyle/>
        <a:p>
          <a:r>
            <a:rPr lang="en-US"/>
            <a:t>Erkən aktivləşdimə</a:t>
          </a:r>
          <a:endParaRPr lang="en-US" dirty="0"/>
        </a:p>
      </dgm:t>
    </dgm:pt>
    <dgm:pt modelId="{28CBF673-D6C4-9743-A99C-A8DB1642A330}" type="parTrans" cxnId="{BA49DFD7-D03E-C04C-B941-9A611AF6F504}">
      <dgm:prSet/>
      <dgm:spPr/>
      <dgm:t>
        <a:bodyPr/>
        <a:lstStyle/>
        <a:p>
          <a:endParaRPr lang="en-US"/>
        </a:p>
      </dgm:t>
    </dgm:pt>
    <dgm:pt modelId="{5F67A338-A025-8B41-91B4-FFA40E5D20A4}" type="sibTrans" cxnId="{BA49DFD7-D03E-C04C-B941-9A611AF6F504}">
      <dgm:prSet/>
      <dgm:spPr/>
      <dgm:t>
        <a:bodyPr/>
        <a:lstStyle/>
        <a:p>
          <a:endParaRPr lang="en-US"/>
        </a:p>
      </dgm:t>
    </dgm:pt>
    <dgm:pt modelId="{A5D25708-CF83-AD40-A266-4A4226B502BA}" type="pres">
      <dgm:prSet presAssocID="{629F1F8D-C2AC-6148-95D1-5EA7CA1C6A9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506EC64-84C5-BE4E-9221-C8FDB602367D}" type="pres">
      <dgm:prSet presAssocID="{9EE7BB94-06CC-0349-A7E2-55CAE3AADB4C}" presName="root" presStyleCnt="0"/>
      <dgm:spPr/>
    </dgm:pt>
    <dgm:pt modelId="{04A75EAD-6DB1-884D-A0A7-3ED169C729F0}" type="pres">
      <dgm:prSet presAssocID="{9EE7BB94-06CC-0349-A7E2-55CAE3AADB4C}" presName="rootComposite" presStyleCnt="0"/>
      <dgm:spPr/>
    </dgm:pt>
    <dgm:pt modelId="{9017E55D-ABB3-514E-A39F-54FFEFF03234}" type="pres">
      <dgm:prSet presAssocID="{9EE7BB94-06CC-0349-A7E2-55CAE3AADB4C}" presName="rootText" presStyleLbl="node1" presStyleIdx="0" presStyleCnt="1" custScaleX="233829"/>
      <dgm:spPr/>
    </dgm:pt>
    <dgm:pt modelId="{FA6C2BAB-62F5-FC4F-8F38-B3A6125C854C}" type="pres">
      <dgm:prSet presAssocID="{9EE7BB94-06CC-0349-A7E2-55CAE3AADB4C}" presName="rootConnector" presStyleLbl="node1" presStyleIdx="0" presStyleCnt="1"/>
      <dgm:spPr/>
    </dgm:pt>
    <dgm:pt modelId="{8AFE63B6-3760-374E-BE9D-0B647BDC9F14}" type="pres">
      <dgm:prSet presAssocID="{9EE7BB94-06CC-0349-A7E2-55CAE3AADB4C}" presName="childShape" presStyleCnt="0"/>
      <dgm:spPr/>
    </dgm:pt>
    <dgm:pt modelId="{613C6950-61E7-3A4D-A4F6-690046706E5C}" type="pres">
      <dgm:prSet presAssocID="{C8B8ED7D-A250-CB40-8DD4-1605658A9EDE}" presName="Name13" presStyleLbl="parChTrans1D2" presStyleIdx="0" presStyleCnt="6"/>
      <dgm:spPr/>
    </dgm:pt>
    <dgm:pt modelId="{84A0BA8D-9B2C-D947-A48E-7BF5479AB36E}" type="pres">
      <dgm:prSet presAssocID="{D8213ACD-BE0D-5F4B-98C4-E46092712E1D}" presName="childText" presStyleLbl="bgAcc1" presStyleIdx="0" presStyleCnt="6" custScaleX="191609">
        <dgm:presLayoutVars>
          <dgm:bulletEnabled val="1"/>
        </dgm:presLayoutVars>
      </dgm:prSet>
      <dgm:spPr/>
    </dgm:pt>
    <dgm:pt modelId="{0DE5832A-3F68-D348-BAA7-9A67F7B9AC7F}" type="pres">
      <dgm:prSet presAssocID="{6CE755B3-BDF0-9E4E-A9DF-796D99D2455D}" presName="Name13" presStyleLbl="parChTrans1D2" presStyleIdx="1" presStyleCnt="6"/>
      <dgm:spPr/>
    </dgm:pt>
    <dgm:pt modelId="{E1B68FCF-0E2B-3047-AA75-EE745854573F}" type="pres">
      <dgm:prSet presAssocID="{F77354FE-01DC-7545-AF50-579ECCF38C66}" presName="childText" presStyleLbl="bgAcc1" presStyleIdx="1" presStyleCnt="6" custScaleX="191609">
        <dgm:presLayoutVars>
          <dgm:bulletEnabled val="1"/>
        </dgm:presLayoutVars>
      </dgm:prSet>
      <dgm:spPr/>
    </dgm:pt>
    <dgm:pt modelId="{B21D4ED4-E0A4-CD43-B3C2-AAB1FC9B217E}" type="pres">
      <dgm:prSet presAssocID="{3F31896A-20D4-2B4E-A076-29E7A1D80D7E}" presName="Name13" presStyleLbl="parChTrans1D2" presStyleIdx="2" presStyleCnt="6"/>
      <dgm:spPr/>
    </dgm:pt>
    <dgm:pt modelId="{A2FA2B7E-611B-ED4B-83B8-418751A56F49}" type="pres">
      <dgm:prSet presAssocID="{574EFC09-6680-954E-8FEB-A01E6A7D1365}" presName="childText" presStyleLbl="bgAcc1" presStyleIdx="2" presStyleCnt="6" custScaleX="191609">
        <dgm:presLayoutVars>
          <dgm:bulletEnabled val="1"/>
        </dgm:presLayoutVars>
      </dgm:prSet>
      <dgm:spPr/>
    </dgm:pt>
    <dgm:pt modelId="{1B4D49BD-E3E8-8641-83C7-6E7708879262}" type="pres">
      <dgm:prSet presAssocID="{82788E12-DADD-7440-AE22-1F26925A87F2}" presName="Name13" presStyleLbl="parChTrans1D2" presStyleIdx="3" presStyleCnt="6"/>
      <dgm:spPr/>
    </dgm:pt>
    <dgm:pt modelId="{72756207-6AF1-B54E-9E0A-54F320139D48}" type="pres">
      <dgm:prSet presAssocID="{B58ACC7C-9CFF-584A-82CF-BF2DD88D3913}" presName="childText" presStyleLbl="bgAcc1" presStyleIdx="3" presStyleCnt="6" custScaleX="191609">
        <dgm:presLayoutVars>
          <dgm:bulletEnabled val="1"/>
        </dgm:presLayoutVars>
      </dgm:prSet>
      <dgm:spPr/>
    </dgm:pt>
    <dgm:pt modelId="{16400337-91FA-484F-ADA4-42F920683A21}" type="pres">
      <dgm:prSet presAssocID="{28CBF673-D6C4-9743-A99C-A8DB1642A330}" presName="Name13" presStyleLbl="parChTrans1D2" presStyleIdx="4" presStyleCnt="6"/>
      <dgm:spPr/>
    </dgm:pt>
    <dgm:pt modelId="{C3D31A29-14FB-854D-9319-8BC75B62618E}" type="pres">
      <dgm:prSet presAssocID="{AA1ED62B-EA58-7048-8BE7-B72A354F8CB8}" presName="childText" presStyleLbl="bgAcc1" presStyleIdx="4" presStyleCnt="6" custScaleX="191609">
        <dgm:presLayoutVars>
          <dgm:bulletEnabled val="1"/>
        </dgm:presLayoutVars>
      </dgm:prSet>
      <dgm:spPr/>
    </dgm:pt>
    <dgm:pt modelId="{4EAC6382-3750-9F4D-AA86-4F4703A70769}" type="pres">
      <dgm:prSet presAssocID="{CD51D9DF-E2CF-CA40-B12B-4BEAD1B85DFD}" presName="Name13" presStyleLbl="parChTrans1D2" presStyleIdx="5" presStyleCnt="6"/>
      <dgm:spPr/>
    </dgm:pt>
    <dgm:pt modelId="{7DF1983B-CC83-2D4C-BF4D-FD0968278BE5}" type="pres">
      <dgm:prSet presAssocID="{D2552D17-C79D-4F4A-8A0D-2FDCEBC10DA7}" presName="childText" presStyleLbl="bgAcc1" presStyleIdx="5" presStyleCnt="6" custScaleX="191609">
        <dgm:presLayoutVars>
          <dgm:bulletEnabled val="1"/>
        </dgm:presLayoutVars>
      </dgm:prSet>
      <dgm:spPr/>
    </dgm:pt>
  </dgm:ptLst>
  <dgm:cxnLst>
    <dgm:cxn modelId="{D2A6E311-7B71-BF4C-99B7-B4EFA528BB26}" type="presOf" srcId="{CD51D9DF-E2CF-CA40-B12B-4BEAD1B85DFD}" destId="{4EAC6382-3750-9F4D-AA86-4F4703A70769}" srcOrd="0" destOrd="0" presId="urn:microsoft.com/office/officeart/2005/8/layout/hierarchy3"/>
    <dgm:cxn modelId="{56A4F122-BF7D-7240-871C-6E6658757EA1}" type="presOf" srcId="{3F31896A-20D4-2B4E-A076-29E7A1D80D7E}" destId="{B21D4ED4-E0A4-CD43-B3C2-AAB1FC9B217E}" srcOrd="0" destOrd="0" presId="urn:microsoft.com/office/officeart/2005/8/layout/hierarchy3"/>
    <dgm:cxn modelId="{C8F6F623-E832-084C-960D-097BE9CC5636}" srcId="{9EE7BB94-06CC-0349-A7E2-55CAE3AADB4C}" destId="{D2552D17-C79D-4F4A-8A0D-2FDCEBC10DA7}" srcOrd="5" destOrd="0" parTransId="{CD51D9DF-E2CF-CA40-B12B-4BEAD1B85DFD}" sibTransId="{E6DEC588-5EC7-ED46-8A1E-A313682DB310}"/>
    <dgm:cxn modelId="{FCBAD227-88F3-AE48-8B9E-FCB2C5B98339}" srcId="{9EE7BB94-06CC-0349-A7E2-55CAE3AADB4C}" destId="{F77354FE-01DC-7545-AF50-579ECCF38C66}" srcOrd="1" destOrd="0" parTransId="{6CE755B3-BDF0-9E4E-A9DF-796D99D2455D}" sibTransId="{55BF41F2-A8EA-4144-BE8C-6E951BF75FA7}"/>
    <dgm:cxn modelId="{58677339-739C-EE46-8C86-5763A248FF1E}" type="presOf" srcId="{AA1ED62B-EA58-7048-8BE7-B72A354F8CB8}" destId="{C3D31A29-14FB-854D-9319-8BC75B62618E}" srcOrd="0" destOrd="0" presId="urn:microsoft.com/office/officeart/2005/8/layout/hierarchy3"/>
    <dgm:cxn modelId="{4E9DD53A-E506-5E41-AB19-D13862AB6A66}" type="presOf" srcId="{82788E12-DADD-7440-AE22-1F26925A87F2}" destId="{1B4D49BD-E3E8-8641-83C7-6E7708879262}" srcOrd="0" destOrd="0" presId="urn:microsoft.com/office/officeart/2005/8/layout/hierarchy3"/>
    <dgm:cxn modelId="{1335AA64-3D0E-BE4B-BFA7-191966340F5B}" type="presOf" srcId="{F77354FE-01DC-7545-AF50-579ECCF38C66}" destId="{E1B68FCF-0E2B-3047-AA75-EE745854573F}" srcOrd="0" destOrd="0" presId="urn:microsoft.com/office/officeart/2005/8/layout/hierarchy3"/>
    <dgm:cxn modelId="{075D0F66-6AB5-E94A-913E-679B5B1A9E6F}" type="presOf" srcId="{C8B8ED7D-A250-CB40-8DD4-1605658A9EDE}" destId="{613C6950-61E7-3A4D-A4F6-690046706E5C}" srcOrd="0" destOrd="0" presId="urn:microsoft.com/office/officeart/2005/8/layout/hierarchy3"/>
    <dgm:cxn modelId="{42C6B646-E343-6C41-9904-D20BC6C3FEAD}" type="presOf" srcId="{574EFC09-6680-954E-8FEB-A01E6A7D1365}" destId="{A2FA2B7E-611B-ED4B-83B8-418751A56F49}" srcOrd="0" destOrd="0" presId="urn:microsoft.com/office/officeart/2005/8/layout/hierarchy3"/>
    <dgm:cxn modelId="{D64B6267-734D-354B-BD44-C3192FF4A0AA}" type="presOf" srcId="{28CBF673-D6C4-9743-A99C-A8DB1642A330}" destId="{16400337-91FA-484F-ADA4-42F920683A21}" srcOrd="0" destOrd="0" presId="urn:microsoft.com/office/officeart/2005/8/layout/hierarchy3"/>
    <dgm:cxn modelId="{9A0D7B4E-A195-F241-8EF8-F62206E754FA}" type="presOf" srcId="{D8213ACD-BE0D-5F4B-98C4-E46092712E1D}" destId="{84A0BA8D-9B2C-D947-A48E-7BF5479AB36E}" srcOrd="0" destOrd="0" presId="urn:microsoft.com/office/officeart/2005/8/layout/hierarchy3"/>
    <dgm:cxn modelId="{1526944F-1181-BF49-98A8-F385E7CE2C8A}" srcId="{9EE7BB94-06CC-0349-A7E2-55CAE3AADB4C}" destId="{B58ACC7C-9CFF-584A-82CF-BF2DD88D3913}" srcOrd="3" destOrd="0" parTransId="{82788E12-DADD-7440-AE22-1F26925A87F2}" sibTransId="{CE3E1C10-2EB1-A446-A618-19B69E8AACDC}"/>
    <dgm:cxn modelId="{E9B04057-CE74-CF43-B0B0-7A04FCD2988A}" srcId="{9EE7BB94-06CC-0349-A7E2-55CAE3AADB4C}" destId="{D8213ACD-BE0D-5F4B-98C4-E46092712E1D}" srcOrd="0" destOrd="0" parTransId="{C8B8ED7D-A250-CB40-8DD4-1605658A9EDE}" sibTransId="{6E65AB42-E945-234D-B99B-BA4EC85F720D}"/>
    <dgm:cxn modelId="{195E6687-D615-704F-A346-9C6DBC0CB112}" type="presOf" srcId="{6CE755B3-BDF0-9E4E-A9DF-796D99D2455D}" destId="{0DE5832A-3F68-D348-BAA7-9A67F7B9AC7F}" srcOrd="0" destOrd="0" presId="urn:microsoft.com/office/officeart/2005/8/layout/hierarchy3"/>
    <dgm:cxn modelId="{0AD8E1BA-F86C-D443-AEFA-AD667CB4C67A}" srcId="{9EE7BB94-06CC-0349-A7E2-55CAE3AADB4C}" destId="{574EFC09-6680-954E-8FEB-A01E6A7D1365}" srcOrd="2" destOrd="0" parTransId="{3F31896A-20D4-2B4E-A076-29E7A1D80D7E}" sibTransId="{FB59C325-9125-9E4A-B5C5-51AD7CDD5543}"/>
    <dgm:cxn modelId="{3EEC7DBB-D821-BB43-A30E-FA802B159F6C}" type="presOf" srcId="{9EE7BB94-06CC-0349-A7E2-55CAE3AADB4C}" destId="{FA6C2BAB-62F5-FC4F-8F38-B3A6125C854C}" srcOrd="1" destOrd="0" presId="urn:microsoft.com/office/officeart/2005/8/layout/hierarchy3"/>
    <dgm:cxn modelId="{B61B7AD2-B18A-7141-8C09-2E998CC8AE11}" type="presOf" srcId="{9EE7BB94-06CC-0349-A7E2-55CAE3AADB4C}" destId="{9017E55D-ABB3-514E-A39F-54FFEFF03234}" srcOrd="0" destOrd="0" presId="urn:microsoft.com/office/officeart/2005/8/layout/hierarchy3"/>
    <dgm:cxn modelId="{6177D7D2-6287-DE41-AE88-0767674EA45E}" srcId="{629F1F8D-C2AC-6148-95D1-5EA7CA1C6A95}" destId="{9EE7BB94-06CC-0349-A7E2-55CAE3AADB4C}" srcOrd="0" destOrd="0" parTransId="{E5663B69-4FB2-EB45-ADE0-65F9A541F97B}" sibTransId="{1E4F2D6F-CBDD-4144-82E0-81D83B651A4E}"/>
    <dgm:cxn modelId="{BA49DFD7-D03E-C04C-B941-9A611AF6F504}" srcId="{9EE7BB94-06CC-0349-A7E2-55CAE3AADB4C}" destId="{AA1ED62B-EA58-7048-8BE7-B72A354F8CB8}" srcOrd="4" destOrd="0" parTransId="{28CBF673-D6C4-9743-A99C-A8DB1642A330}" sibTransId="{5F67A338-A025-8B41-91B4-FFA40E5D20A4}"/>
    <dgm:cxn modelId="{2C8CD1DC-97A4-2449-A9BD-47808B31DBC5}" type="presOf" srcId="{D2552D17-C79D-4F4A-8A0D-2FDCEBC10DA7}" destId="{7DF1983B-CC83-2D4C-BF4D-FD0968278BE5}" srcOrd="0" destOrd="0" presId="urn:microsoft.com/office/officeart/2005/8/layout/hierarchy3"/>
    <dgm:cxn modelId="{74EAA1E5-D4EE-8E40-B4AD-14A79560B323}" type="presOf" srcId="{629F1F8D-C2AC-6148-95D1-5EA7CA1C6A95}" destId="{A5D25708-CF83-AD40-A266-4A4226B502BA}" srcOrd="0" destOrd="0" presId="urn:microsoft.com/office/officeart/2005/8/layout/hierarchy3"/>
    <dgm:cxn modelId="{77EF99FA-3197-6C41-B6E4-DA6F682DE0D5}" type="presOf" srcId="{B58ACC7C-9CFF-584A-82CF-BF2DD88D3913}" destId="{72756207-6AF1-B54E-9E0A-54F320139D48}" srcOrd="0" destOrd="0" presId="urn:microsoft.com/office/officeart/2005/8/layout/hierarchy3"/>
    <dgm:cxn modelId="{48A5D95B-56EE-DA45-B5BD-BEB2C2EE508E}" type="presParOf" srcId="{A5D25708-CF83-AD40-A266-4A4226B502BA}" destId="{F506EC64-84C5-BE4E-9221-C8FDB602367D}" srcOrd="0" destOrd="0" presId="urn:microsoft.com/office/officeart/2005/8/layout/hierarchy3"/>
    <dgm:cxn modelId="{A1A29F89-DE7A-B34B-BD56-F44DD1452491}" type="presParOf" srcId="{F506EC64-84C5-BE4E-9221-C8FDB602367D}" destId="{04A75EAD-6DB1-884D-A0A7-3ED169C729F0}" srcOrd="0" destOrd="0" presId="urn:microsoft.com/office/officeart/2005/8/layout/hierarchy3"/>
    <dgm:cxn modelId="{50E11464-61E6-D045-853C-968BD1FAD991}" type="presParOf" srcId="{04A75EAD-6DB1-884D-A0A7-3ED169C729F0}" destId="{9017E55D-ABB3-514E-A39F-54FFEFF03234}" srcOrd="0" destOrd="0" presId="urn:microsoft.com/office/officeart/2005/8/layout/hierarchy3"/>
    <dgm:cxn modelId="{65F3CD96-648E-E34E-BFDC-B2F85E01D3D1}" type="presParOf" srcId="{04A75EAD-6DB1-884D-A0A7-3ED169C729F0}" destId="{FA6C2BAB-62F5-FC4F-8F38-B3A6125C854C}" srcOrd="1" destOrd="0" presId="urn:microsoft.com/office/officeart/2005/8/layout/hierarchy3"/>
    <dgm:cxn modelId="{137C5655-DC3C-0443-9B8D-897E4725374F}" type="presParOf" srcId="{F506EC64-84C5-BE4E-9221-C8FDB602367D}" destId="{8AFE63B6-3760-374E-BE9D-0B647BDC9F14}" srcOrd="1" destOrd="0" presId="urn:microsoft.com/office/officeart/2005/8/layout/hierarchy3"/>
    <dgm:cxn modelId="{8E997DD3-0B83-1944-A22D-D70CFAF6C43D}" type="presParOf" srcId="{8AFE63B6-3760-374E-BE9D-0B647BDC9F14}" destId="{613C6950-61E7-3A4D-A4F6-690046706E5C}" srcOrd="0" destOrd="0" presId="urn:microsoft.com/office/officeart/2005/8/layout/hierarchy3"/>
    <dgm:cxn modelId="{78F7FC28-9B90-7042-9D94-01B1A86806AA}" type="presParOf" srcId="{8AFE63B6-3760-374E-BE9D-0B647BDC9F14}" destId="{84A0BA8D-9B2C-D947-A48E-7BF5479AB36E}" srcOrd="1" destOrd="0" presId="urn:microsoft.com/office/officeart/2005/8/layout/hierarchy3"/>
    <dgm:cxn modelId="{2E4C474F-83B3-B747-B2CC-1B8289BC2DDF}" type="presParOf" srcId="{8AFE63B6-3760-374E-BE9D-0B647BDC9F14}" destId="{0DE5832A-3F68-D348-BAA7-9A67F7B9AC7F}" srcOrd="2" destOrd="0" presId="urn:microsoft.com/office/officeart/2005/8/layout/hierarchy3"/>
    <dgm:cxn modelId="{1C798A71-265E-7046-AA1A-D9E5556D3986}" type="presParOf" srcId="{8AFE63B6-3760-374E-BE9D-0B647BDC9F14}" destId="{E1B68FCF-0E2B-3047-AA75-EE745854573F}" srcOrd="3" destOrd="0" presId="urn:microsoft.com/office/officeart/2005/8/layout/hierarchy3"/>
    <dgm:cxn modelId="{0C71BC89-529F-4A42-96F8-FA948F3625F4}" type="presParOf" srcId="{8AFE63B6-3760-374E-BE9D-0B647BDC9F14}" destId="{B21D4ED4-E0A4-CD43-B3C2-AAB1FC9B217E}" srcOrd="4" destOrd="0" presId="urn:microsoft.com/office/officeart/2005/8/layout/hierarchy3"/>
    <dgm:cxn modelId="{7174E949-2358-7D49-A22A-4E490D77D747}" type="presParOf" srcId="{8AFE63B6-3760-374E-BE9D-0B647BDC9F14}" destId="{A2FA2B7E-611B-ED4B-83B8-418751A56F49}" srcOrd="5" destOrd="0" presId="urn:microsoft.com/office/officeart/2005/8/layout/hierarchy3"/>
    <dgm:cxn modelId="{CBD30A11-AD4B-7C43-9B76-EFD2B100DC54}" type="presParOf" srcId="{8AFE63B6-3760-374E-BE9D-0B647BDC9F14}" destId="{1B4D49BD-E3E8-8641-83C7-6E7708879262}" srcOrd="6" destOrd="0" presId="urn:microsoft.com/office/officeart/2005/8/layout/hierarchy3"/>
    <dgm:cxn modelId="{38064735-C055-B441-9F48-748F0560828F}" type="presParOf" srcId="{8AFE63B6-3760-374E-BE9D-0B647BDC9F14}" destId="{72756207-6AF1-B54E-9E0A-54F320139D48}" srcOrd="7" destOrd="0" presId="urn:microsoft.com/office/officeart/2005/8/layout/hierarchy3"/>
    <dgm:cxn modelId="{3F868425-0C95-2242-8474-4CB7BD8946A9}" type="presParOf" srcId="{8AFE63B6-3760-374E-BE9D-0B647BDC9F14}" destId="{16400337-91FA-484F-ADA4-42F920683A21}" srcOrd="8" destOrd="0" presId="urn:microsoft.com/office/officeart/2005/8/layout/hierarchy3"/>
    <dgm:cxn modelId="{CF4F88BA-359C-1C4C-A580-EBAE8CF66C7A}" type="presParOf" srcId="{8AFE63B6-3760-374E-BE9D-0B647BDC9F14}" destId="{C3D31A29-14FB-854D-9319-8BC75B62618E}" srcOrd="9" destOrd="0" presId="urn:microsoft.com/office/officeart/2005/8/layout/hierarchy3"/>
    <dgm:cxn modelId="{F885D922-2B42-784A-A8DD-F43D00675CB7}" type="presParOf" srcId="{8AFE63B6-3760-374E-BE9D-0B647BDC9F14}" destId="{4EAC6382-3750-9F4D-AA86-4F4703A70769}" srcOrd="10" destOrd="0" presId="urn:microsoft.com/office/officeart/2005/8/layout/hierarchy3"/>
    <dgm:cxn modelId="{22453FF3-B2E9-E64B-85FE-14E68F67D167}" type="presParOf" srcId="{8AFE63B6-3760-374E-BE9D-0B647BDC9F14}" destId="{7DF1983B-CC83-2D4C-BF4D-FD0968278BE5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1BC45410-6803-4F45-86E0-1B4211DF6D74}" type="doc">
      <dgm:prSet loTypeId="urn:microsoft.com/office/officeart/2005/8/layout/hierarchy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04530C6-6F66-334A-BE3F-CB09FAA35720}">
      <dgm:prSet phldrT="[Text]"/>
      <dgm:spPr/>
      <dgm:t>
        <a:bodyPr/>
        <a:lstStyle/>
        <a:p>
          <a:r>
            <a:rPr lang="en-US" dirty="0" err="1"/>
            <a:t>Antikoaqulyant</a:t>
          </a:r>
          <a:r>
            <a:rPr lang="en-US" dirty="0"/>
            <a:t> </a:t>
          </a:r>
          <a:r>
            <a:rPr lang="en-US" dirty="0" err="1"/>
            <a:t>müalicə</a:t>
          </a:r>
          <a:endParaRPr lang="en-US" dirty="0"/>
        </a:p>
      </dgm:t>
    </dgm:pt>
    <dgm:pt modelId="{EE324E36-A16E-234C-8758-49025223EC8C}" type="parTrans" cxnId="{8C4E47B1-94BB-8741-AFCB-9211005172E7}">
      <dgm:prSet/>
      <dgm:spPr/>
      <dgm:t>
        <a:bodyPr/>
        <a:lstStyle/>
        <a:p>
          <a:endParaRPr lang="en-US"/>
        </a:p>
      </dgm:t>
    </dgm:pt>
    <dgm:pt modelId="{0C7AEE68-3A0E-B540-A5BE-4E554AC1F947}" type="sibTrans" cxnId="{8C4E47B1-94BB-8741-AFCB-9211005172E7}">
      <dgm:prSet/>
      <dgm:spPr/>
      <dgm:t>
        <a:bodyPr/>
        <a:lstStyle/>
        <a:p>
          <a:endParaRPr lang="en-US"/>
        </a:p>
      </dgm:t>
    </dgm:pt>
    <dgm:pt modelId="{D790760B-05E6-8247-91ED-BF7C701CC9C6}">
      <dgm:prSet phldrT="[Text]"/>
      <dgm:spPr/>
      <dgm:t>
        <a:bodyPr/>
        <a:lstStyle/>
        <a:p>
          <a:r>
            <a:rPr lang="en-US" dirty="0"/>
            <a:t>Vitamin K </a:t>
          </a:r>
          <a:r>
            <a:rPr lang="en-US" dirty="0" err="1"/>
            <a:t>antaqonisti</a:t>
          </a:r>
          <a:endParaRPr lang="en-US" dirty="0"/>
        </a:p>
      </dgm:t>
    </dgm:pt>
    <dgm:pt modelId="{534B9823-5F09-C641-8389-7537FAB9655D}" type="parTrans" cxnId="{477C7390-DDD7-1C43-94FC-CA733FF73A0A}">
      <dgm:prSet/>
      <dgm:spPr/>
      <dgm:t>
        <a:bodyPr/>
        <a:lstStyle/>
        <a:p>
          <a:endParaRPr lang="en-US"/>
        </a:p>
      </dgm:t>
    </dgm:pt>
    <dgm:pt modelId="{9C3C69BD-9C8A-FD4C-B2E8-97B8B4307C90}" type="sibTrans" cxnId="{477C7390-DDD7-1C43-94FC-CA733FF73A0A}">
      <dgm:prSet/>
      <dgm:spPr/>
      <dgm:t>
        <a:bodyPr/>
        <a:lstStyle/>
        <a:p>
          <a:endParaRPr lang="en-US"/>
        </a:p>
      </dgm:t>
    </dgm:pt>
    <dgm:pt modelId="{E9D2692B-A78B-C342-9AB4-57BD7D319B03}">
      <dgm:prSet phldrT="[Text]"/>
      <dgm:spPr/>
      <dgm:t>
        <a:bodyPr/>
        <a:lstStyle/>
        <a:p>
          <a:r>
            <a:rPr lang="en-US"/>
            <a:t>Faktor Xa inhibitorları</a:t>
          </a:r>
          <a:endParaRPr lang="en-US" dirty="0"/>
        </a:p>
      </dgm:t>
    </dgm:pt>
    <dgm:pt modelId="{A872E551-327D-F340-8091-98D702BA0DFD}" type="parTrans" cxnId="{F453EBF0-9E9D-9742-ADA6-A9F2AB20F6D2}">
      <dgm:prSet/>
      <dgm:spPr/>
      <dgm:t>
        <a:bodyPr/>
        <a:lstStyle/>
        <a:p>
          <a:endParaRPr lang="en-US"/>
        </a:p>
      </dgm:t>
    </dgm:pt>
    <dgm:pt modelId="{0648A52D-97A4-204B-B1FA-724AC399AA98}" type="sibTrans" cxnId="{F453EBF0-9E9D-9742-ADA6-A9F2AB20F6D2}">
      <dgm:prSet/>
      <dgm:spPr/>
      <dgm:t>
        <a:bodyPr/>
        <a:lstStyle/>
        <a:p>
          <a:endParaRPr lang="en-US"/>
        </a:p>
      </dgm:t>
    </dgm:pt>
    <dgm:pt modelId="{B4AD413C-83E6-2C49-BD95-BB04B48F75DD}">
      <dgm:prSet phldrT="[Text]"/>
      <dgm:spPr/>
      <dgm:t>
        <a:bodyPr/>
        <a:lstStyle/>
        <a:p>
          <a:r>
            <a:rPr lang="en-US"/>
            <a:t>Trombin inhibitoru</a:t>
          </a:r>
          <a:endParaRPr lang="en-US" dirty="0"/>
        </a:p>
      </dgm:t>
    </dgm:pt>
    <dgm:pt modelId="{9DA64172-9D4F-C34A-BBD1-18C5B7F0F4A6}" type="parTrans" cxnId="{A06D53EB-25AF-FB40-B840-F8FD05356D10}">
      <dgm:prSet/>
      <dgm:spPr/>
      <dgm:t>
        <a:bodyPr/>
        <a:lstStyle/>
        <a:p>
          <a:endParaRPr lang="en-US"/>
        </a:p>
      </dgm:t>
    </dgm:pt>
    <dgm:pt modelId="{45579634-4DEA-2C42-BED8-71A29180D9AD}" type="sibTrans" cxnId="{A06D53EB-25AF-FB40-B840-F8FD05356D10}">
      <dgm:prSet/>
      <dgm:spPr/>
      <dgm:t>
        <a:bodyPr/>
        <a:lstStyle/>
        <a:p>
          <a:endParaRPr lang="en-US"/>
        </a:p>
      </dgm:t>
    </dgm:pt>
    <dgm:pt modelId="{C150BE52-9D84-A848-90AD-845DEEDFCED2}">
      <dgm:prSet phldrT="[Text]"/>
      <dgm:spPr/>
      <dgm:t>
        <a:bodyPr/>
        <a:lstStyle/>
        <a:p>
          <a:r>
            <a:rPr lang="en-US" dirty="0"/>
            <a:t>Heparin</a:t>
          </a:r>
        </a:p>
      </dgm:t>
    </dgm:pt>
    <dgm:pt modelId="{10041948-6743-604C-9717-388538DEA0EB}" type="parTrans" cxnId="{58EA6818-1B3B-AB40-A9D7-A76C67693D04}">
      <dgm:prSet/>
      <dgm:spPr/>
      <dgm:t>
        <a:bodyPr/>
        <a:lstStyle/>
        <a:p>
          <a:endParaRPr lang="en-US"/>
        </a:p>
      </dgm:t>
    </dgm:pt>
    <dgm:pt modelId="{1B418B94-E3C5-2C46-9898-6FF8BB02074E}" type="sibTrans" cxnId="{58EA6818-1B3B-AB40-A9D7-A76C67693D04}">
      <dgm:prSet/>
      <dgm:spPr/>
      <dgm:t>
        <a:bodyPr/>
        <a:lstStyle/>
        <a:p>
          <a:endParaRPr lang="en-US"/>
        </a:p>
      </dgm:t>
    </dgm:pt>
    <dgm:pt modelId="{A74F4E36-CB47-AB49-BE42-70C74B2DF1ED}" type="pres">
      <dgm:prSet presAssocID="{1BC45410-6803-4F45-86E0-1B4211DF6D7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94E5F5B-4C41-D345-859D-D448EABEBC04}" type="pres">
      <dgm:prSet presAssocID="{804530C6-6F66-334A-BE3F-CB09FAA35720}" presName="root" presStyleCnt="0"/>
      <dgm:spPr/>
    </dgm:pt>
    <dgm:pt modelId="{20F6FC4A-6ACE-0244-816D-7D30E1A752AC}" type="pres">
      <dgm:prSet presAssocID="{804530C6-6F66-334A-BE3F-CB09FAA35720}" presName="rootComposite" presStyleCnt="0"/>
      <dgm:spPr/>
    </dgm:pt>
    <dgm:pt modelId="{DE37E51C-AACF-4D43-BE74-1D46FFB61358}" type="pres">
      <dgm:prSet presAssocID="{804530C6-6F66-334A-BE3F-CB09FAA35720}" presName="rootText" presStyleLbl="node1" presStyleIdx="0" presStyleCnt="1" custScaleX="175402"/>
      <dgm:spPr/>
    </dgm:pt>
    <dgm:pt modelId="{F13F84B8-48A3-7D4E-AD4E-9C61AFEFE491}" type="pres">
      <dgm:prSet presAssocID="{804530C6-6F66-334A-BE3F-CB09FAA35720}" presName="rootConnector" presStyleLbl="node1" presStyleIdx="0" presStyleCnt="1"/>
      <dgm:spPr/>
    </dgm:pt>
    <dgm:pt modelId="{C1DCF8A3-A194-E84E-91AB-10B67F3F00B5}" type="pres">
      <dgm:prSet presAssocID="{804530C6-6F66-334A-BE3F-CB09FAA35720}" presName="childShape" presStyleCnt="0"/>
      <dgm:spPr/>
    </dgm:pt>
    <dgm:pt modelId="{AA1ABCA2-3BEA-5747-90FF-C4FE2C7F12E5}" type="pres">
      <dgm:prSet presAssocID="{534B9823-5F09-C641-8389-7537FAB9655D}" presName="Name13" presStyleLbl="parChTrans1D2" presStyleIdx="0" presStyleCnt="4"/>
      <dgm:spPr/>
    </dgm:pt>
    <dgm:pt modelId="{44C8FFE8-462F-A740-990C-C17559AECE65}" type="pres">
      <dgm:prSet presAssocID="{D790760B-05E6-8247-91ED-BF7C701CC9C6}" presName="childText" presStyleLbl="bgAcc1" presStyleIdx="0" presStyleCnt="4" custScaleX="140889">
        <dgm:presLayoutVars>
          <dgm:bulletEnabled val="1"/>
        </dgm:presLayoutVars>
      </dgm:prSet>
      <dgm:spPr/>
    </dgm:pt>
    <dgm:pt modelId="{DB6BBE2F-C278-404F-BB2D-4ECAD3F38BCA}" type="pres">
      <dgm:prSet presAssocID="{A872E551-327D-F340-8091-98D702BA0DFD}" presName="Name13" presStyleLbl="parChTrans1D2" presStyleIdx="1" presStyleCnt="4"/>
      <dgm:spPr/>
    </dgm:pt>
    <dgm:pt modelId="{711A9720-CD4E-774A-ACD4-CC6D73A685E9}" type="pres">
      <dgm:prSet presAssocID="{E9D2692B-A78B-C342-9AB4-57BD7D319B03}" presName="childText" presStyleLbl="bgAcc1" presStyleIdx="1" presStyleCnt="4" custScaleX="140889">
        <dgm:presLayoutVars>
          <dgm:bulletEnabled val="1"/>
        </dgm:presLayoutVars>
      </dgm:prSet>
      <dgm:spPr/>
    </dgm:pt>
    <dgm:pt modelId="{AC6CA088-4DF5-894A-A42B-AC3BC077AE99}" type="pres">
      <dgm:prSet presAssocID="{9DA64172-9D4F-C34A-BBD1-18C5B7F0F4A6}" presName="Name13" presStyleLbl="parChTrans1D2" presStyleIdx="2" presStyleCnt="4"/>
      <dgm:spPr/>
    </dgm:pt>
    <dgm:pt modelId="{A820D9FE-CEA4-B444-B921-04493B4CDC97}" type="pres">
      <dgm:prSet presAssocID="{B4AD413C-83E6-2C49-BD95-BB04B48F75DD}" presName="childText" presStyleLbl="bgAcc1" presStyleIdx="2" presStyleCnt="4" custScaleX="140889">
        <dgm:presLayoutVars>
          <dgm:bulletEnabled val="1"/>
        </dgm:presLayoutVars>
      </dgm:prSet>
      <dgm:spPr/>
    </dgm:pt>
    <dgm:pt modelId="{797E2A18-3755-5744-980E-F859A1451CBF}" type="pres">
      <dgm:prSet presAssocID="{10041948-6743-604C-9717-388538DEA0EB}" presName="Name13" presStyleLbl="parChTrans1D2" presStyleIdx="3" presStyleCnt="4"/>
      <dgm:spPr/>
    </dgm:pt>
    <dgm:pt modelId="{0CF8CFB0-940C-5D44-AA68-E9136E14F5FF}" type="pres">
      <dgm:prSet presAssocID="{C150BE52-9D84-A848-90AD-845DEEDFCED2}" presName="childText" presStyleLbl="bgAcc1" presStyleIdx="3" presStyleCnt="4" custScaleX="140889">
        <dgm:presLayoutVars>
          <dgm:bulletEnabled val="1"/>
        </dgm:presLayoutVars>
      </dgm:prSet>
      <dgm:spPr/>
    </dgm:pt>
  </dgm:ptLst>
  <dgm:cxnLst>
    <dgm:cxn modelId="{75E13B09-F9B9-3345-8745-5EBA14A8E9B9}" type="presOf" srcId="{534B9823-5F09-C641-8389-7537FAB9655D}" destId="{AA1ABCA2-3BEA-5747-90FF-C4FE2C7F12E5}" srcOrd="0" destOrd="0" presId="urn:microsoft.com/office/officeart/2005/8/layout/hierarchy3"/>
    <dgm:cxn modelId="{58EA6818-1B3B-AB40-A9D7-A76C67693D04}" srcId="{804530C6-6F66-334A-BE3F-CB09FAA35720}" destId="{C150BE52-9D84-A848-90AD-845DEEDFCED2}" srcOrd="3" destOrd="0" parTransId="{10041948-6743-604C-9717-388538DEA0EB}" sibTransId="{1B418B94-E3C5-2C46-9898-6FF8BB02074E}"/>
    <dgm:cxn modelId="{2FD03F34-4D26-F74C-B00F-5EA1F8B8BE7C}" type="presOf" srcId="{B4AD413C-83E6-2C49-BD95-BB04B48F75DD}" destId="{A820D9FE-CEA4-B444-B921-04493B4CDC97}" srcOrd="0" destOrd="0" presId="urn:microsoft.com/office/officeart/2005/8/layout/hierarchy3"/>
    <dgm:cxn modelId="{3A5BF03B-C0EE-1C48-B36F-592C65A0912C}" type="presOf" srcId="{A872E551-327D-F340-8091-98D702BA0DFD}" destId="{DB6BBE2F-C278-404F-BB2D-4ECAD3F38BCA}" srcOrd="0" destOrd="0" presId="urn:microsoft.com/office/officeart/2005/8/layout/hierarchy3"/>
    <dgm:cxn modelId="{EFDE1759-9D6D-8C4E-AD2D-5EE683F3D614}" type="presOf" srcId="{C150BE52-9D84-A848-90AD-845DEEDFCED2}" destId="{0CF8CFB0-940C-5D44-AA68-E9136E14F5FF}" srcOrd="0" destOrd="0" presId="urn:microsoft.com/office/officeart/2005/8/layout/hierarchy3"/>
    <dgm:cxn modelId="{91A1515A-E520-0F4A-83B3-5205B94B7E52}" type="presOf" srcId="{804530C6-6F66-334A-BE3F-CB09FAA35720}" destId="{F13F84B8-48A3-7D4E-AD4E-9C61AFEFE491}" srcOrd="1" destOrd="0" presId="urn:microsoft.com/office/officeart/2005/8/layout/hierarchy3"/>
    <dgm:cxn modelId="{477C7390-DDD7-1C43-94FC-CA733FF73A0A}" srcId="{804530C6-6F66-334A-BE3F-CB09FAA35720}" destId="{D790760B-05E6-8247-91ED-BF7C701CC9C6}" srcOrd="0" destOrd="0" parTransId="{534B9823-5F09-C641-8389-7537FAB9655D}" sibTransId="{9C3C69BD-9C8A-FD4C-B2E8-97B8B4307C90}"/>
    <dgm:cxn modelId="{E8A2EB9F-B596-CD46-B926-F59EFC59790D}" type="presOf" srcId="{1BC45410-6803-4F45-86E0-1B4211DF6D74}" destId="{A74F4E36-CB47-AB49-BE42-70C74B2DF1ED}" srcOrd="0" destOrd="0" presId="urn:microsoft.com/office/officeart/2005/8/layout/hierarchy3"/>
    <dgm:cxn modelId="{18667EA3-7FFC-8644-B8B5-B4A36FCB3C78}" type="presOf" srcId="{9DA64172-9D4F-C34A-BBD1-18C5B7F0F4A6}" destId="{AC6CA088-4DF5-894A-A42B-AC3BC077AE99}" srcOrd="0" destOrd="0" presId="urn:microsoft.com/office/officeart/2005/8/layout/hierarchy3"/>
    <dgm:cxn modelId="{FDE579AC-5645-EE4D-AF9D-F941B6655375}" type="presOf" srcId="{10041948-6743-604C-9717-388538DEA0EB}" destId="{797E2A18-3755-5744-980E-F859A1451CBF}" srcOrd="0" destOrd="0" presId="urn:microsoft.com/office/officeart/2005/8/layout/hierarchy3"/>
    <dgm:cxn modelId="{8C4E47B1-94BB-8741-AFCB-9211005172E7}" srcId="{1BC45410-6803-4F45-86E0-1B4211DF6D74}" destId="{804530C6-6F66-334A-BE3F-CB09FAA35720}" srcOrd="0" destOrd="0" parTransId="{EE324E36-A16E-234C-8758-49025223EC8C}" sibTransId="{0C7AEE68-3A0E-B540-A5BE-4E554AC1F947}"/>
    <dgm:cxn modelId="{0827A0BD-2059-274F-9F14-89149145E731}" type="presOf" srcId="{D790760B-05E6-8247-91ED-BF7C701CC9C6}" destId="{44C8FFE8-462F-A740-990C-C17559AECE65}" srcOrd="0" destOrd="0" presId="urn:microsoft.com/office/officeart/2005/8/layout/hierarchy3"/>
    <dgm:cxn modelId="{6D5B8BE4-1E27-E14A-8253-3BF544D6AA23}" type="presOf" srcId="{E9D2692B-A78B-C342-9AB4-57BD7D319B03}" destId="{711A9720-CD4E-774A-ACD4-CC6D73A685E9}" srcOrd="0" destOrd="0" presId="urn:microsoft.com/office/officeart/2005/8/layout/hierarchy3"/>
    <dgm:cxn modelId="{A06D53EB-25AF-FB40-B840-F8FD05356D10}" srcId="{804530C6-6F66-334A-BE3F-CB09FAA35720}" destId="{B4AD413C-83E6-2C49-BD95-BB04B48F75DD}" srcOrd="2" destOrd="0" parTransId="{9DA64172-9D4F-C34A-BBD1-18C5B7F0F4A6}" sibTransId="{45579634-4DEA-2C42-BED8-71A29180D9AD}"/>
    <dgm:cxn modelId="{F453EBF0-9E9D-9742-ADA6-A9F2AB20F6D2}" srcId="{804530C6-6F66-334A-BE3F-CB09FAA35720}" destId="{E9D2692B-A78B-C342-9AB4-57BD7D319B03}" srcOrd="1" destOrd="0" parTransId="{A872E551-327D-F340-8091-98D702BA0DFD}" sibTransId="{0648A52D-97A4-204B-B1FA-724AC399AA98}"/>
    <dgm:cxn modelId="{4F67A1F5-56B1-E847-A92E-370F604A3D81}" type="presOf" srcId="{804530C6-6F66-334A-BE3F-CB09FAA35720}" destId="{DE37E51C-AACF-4D43-BE74-1D46FFB61358}" srcOrd="0" destOrd="0" presId="urn:microsoft.com/office/officeart/2005/8/layout/hierarchy3"/>
    <dgm:cxn modelId="{9327C488-D947-3A48-82B3-D5BE57C2D7D3}" type="presParOf" srcId="{A74F4E36-CB47-AB49-BE42-70C74B2DF1ED}" destId="{094E5F5B-4C41-D345-859D-D448EABEBC04}" srcOrd="0" destOrd="0" presId="urn:microsoft.com/office/officeart/2005/8/layout/hierarchy3"/>
    <dgm:cxn modelId="{DEB16F17-BB3E-1E43-BC12-6BE697FF0F4B}" type="presParOf" srcId="{094E5F5B-4C41-D345-859D-D448EABEBC04}" destId="{20F6FC4A-6ACE-0244-816D-7D30E1A752AC}" srcOrd="0" destOrd="0" presId="urn:microsoft.com/office/officeart/2005/8/layout/hierarchy3"/>
    <dgm:cxn modelId="{763B65B8-E6E7-B148-B801-6DD3CF1ADCBD}" type="presParOf" srcId="{20F6FC4A-6ACE-0244-816D-7D30E1A752AC}" destId="{DE37E51C-AACF-4D43-BE74-1D46FFB61358}" srcOrd="0" destOrd="0" presId="urn:microsoft.com/office/officeart/2005/8/layout/hierarchy3"/>
    <dgm:cxn modelId="{C53E082C-E003-514C-B440-602462F5F679}" type="presParOf" srcId="{20F6FC4A-6ACE-0244-816D-7D30E1A752AC}" destId="{F13F84B8-48A3-7D4E-AD4E-9C61AFEFE491}" srcOrd="1" destOrd="0" presId="urn:microsoft.com/office/officeart/2005/8/layout/hierarchy3"/>
    <dgm:cxn modelId="{0744778E-ED11-A540-BFDB-EC4B2BA2764C}" type="presParOf" srcId="{094E5F5B-4C41-D345-859D-D448EABEBC04}" destId="{C1DCF8A3-A194-E84E-91AB-10B67F3F00B5}" srcOrd="1" destOrd="0" presId="urn:microsoft.com/office/officeart/2005/8/layout/hierarchy3"/>
    <dgm:cxn modelId="{FD29A561-502D-F743-B672-DFB82BB577C9}" type="presParOf" srcId="{C1DCF8A3-A194-E84E-91AB-10B67F3F00B5}" destId="{AA1ABCA2-3BEA-5747-90FF-C4FE2C7F12E5}" srcOrd="0" destOrd="0" presId="urn:microsoft.com/office/officeart/2005/8/layout/hierarchy3"/>
    <dgm:cxn modelId="{31381417-0858-244C-94AD-5A9FB83A915A}" type="presParOf" srcId="{C1DCF8A3-A194-E84E-91AB-10B67F3F00B5}" destId="{44C8FFE8-462F-A740-990C-C17559AECE65}" srcOrd="1" destOrd="0" presId="urn:microsoft.com/office/officeart/2005/8/layout/hierarchy3"/>
    <dgm:cxn modelId="{B59FEF41-07A4-A34F-97C7-0C1783FBEFDB}" type="presParOf" srcId="{C1DCF8A3-A194-E84E-91AB-10B67F3F00B5}" destId="{DB6BBE2F-C278-404F-BB2D-4ECAD3F38BCA}" srcOrd="2" destOrd="0" presId="urn:microsoft.com/office/officeart/2005/8/layout/hierarchy3"/>
    <dgm:cxn modelId="{EA11CC74-4C9F-2242-8445-E4790DF24FA3}" type="presParOf" srcId="{C1DCF8A3-A194-E84E-91AB-10B67F3F00B5}" destId="{711A9720-CD4E-774A-ACD4-CC6D73A685E9}" srcOrd="3" destOrd="0" presId="urn:microsoft.com/office/officeart/2005/8/layout/hierarchy3"/>
    <dgm:cxn modelId="{39E33E28-E2A2-E942-88C1-3C987EED6620}" type="presParOf" srcId="{C1DCF8A3-A194-E84E-91AB-10B67F3F00B5}" destId="{AC6CA088-4DF5-894A-A42B-AC3BC077AE99}" srcOrd="4" destOrd="0" presId="urn:microsoft.com/office/officeart/2005/8/layout/hierarchy3"/>
    <dgm:cxn modelId="{5E1F5081-4371-774C-B12F-B79B00942611}" type="presParOf" srcId="{C1DCF8A3-A194-E84E-91AB-10B67F3F00B5}" destId="{A820D9FE-CEA4-B444-B921-04493B4CDC97}" srcOrd="5" destOrd="0" presId="urn:microsoft.com/office/officeart/2005/8/layout/hierarchy3"/>
    <dgm:cxn modelId="{50263121-6510-B441-AE8B-BE20CBC544B9}" type="presParOf" srcId="{C1DCF8A3-A194-E84E-91AB-10B67F3F00B5}" destId="{797E2A18-3755-5744-980E-F859A1451CBF}" srcOrd="6" destOrd="0" presId="urn:microsoft.com/office/officeart/2005/8/layout/hierarchy3"/>
    <dgm:cxn modelId="{9B97B3A4-DA33-B444-818F-F52405CA5E03}" type="presParOf" srcId="{C1DCF8A3-A194-E84E-91AB-10B67F3F00B5}" destId="{0CF8CFB0-940C-5D44-AA68-E9136E14F5FF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4C82687-AF8D-F846-877E-6FCC6C07B6E8}" type="doc">
      <dgm:prSet loTypeId="urn:microsoft.com/office/officeart/2005/8/layout/radial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914F7CE-D327-A344-836A-543F7B5C956F}">
      <dgm:prSet phldrT="[Text]"/>
      <dgm:spPr/>
      <dgm:t>
        <a:bodyPr/>
        <a:lstStyle/>
        <a:p>
          <a:r>
            <a:rPr lang="en-US" dirty="0" err="1"/>
            <a:t>Tromboektomiya</a:t>
          </a:r>
          <a:endParaRPr lang="en-US" dirty="0"/>
        </a:p>
      </dgm:t>
    </dgm:pt>
    <dgm:pt modelId="{503BD59A-B3F1-964A-8350-FFAF205C96D2}" type="parTrans" cxnId="{7063A068-700F-5440-A123-03108466D2DE}">
      <dgm:prSet/>
      <dgm:spPr/>
      <dgm:t>
        <a:bodyPr/>
        <a:lstStyle/>
        <a:p>
          <a:endParaRPr lang="en-US"/>
        </a:p>
      </dgm:t>
    </dgm:pt>
    <dgm:pt modelId="{95D3FC68-EBB1-374F-A6BE-2DB683CA5678}" type="sibTrans" cxnId="{7063A068-700F-5440-A123-03108466D2DE}">
      <dgm:prSet/>
      <dgm:spPr/>
      <dgm:t>
        <a:bodyPr/>
        <a:lstStyle/>
        <a:p>
          <a:endParaRPr lang="en-US"/>
        </a:p>
      </dgm:t>
    </dgm:pt>
    <dgm:pt modelId="{49C0A00F-1CCF-A14C-910B-51F39621A6DD}">
      <dgm:prSet phldrT="[Text]"/>
      <dgm:spPr/>
      <dgm:t>
        <a:bodyPr/>
        <a:lstStyle/>
        <a:p>
          <a:r>
            <a:rPr lang="en-US" dirty="0" err="1"/>
            <a:t>Göy</a:t>
          </a:r>
          <a:r>
            <a:rPr lang="en-US" dirty="0"/>
            <a:t> </a:t>
          </a:r>
          <a:r>
            <a:rPr lang="en-US" dirty="0" err="1"/>
            <a:t>flegmaziya</a:t>
          </a:r>
          <a:endParaRPr lang="en-US" dirty="0"/>
        </a:p>
      </dgm:t>
    </dgm:pt>
    <dgm:pt modelId="{B6A02399-2A17-B746-AB95-D1F7DE4A5E18}" type="parTrans" cxnId="{3E62786D-EF4E-554E-ADF7-02E6C293E9DD}">
      <dgm:prSet/>
      <dgm:spPr/>
      <dgm:t>
        <a:bodyPr/>
        <a:lstStyle/>
        <a:p>
          <a:endParaRPr lang="en-US"/>
        </a:p>
      </dgm:t>
    </dgm:pt>
    <dgm:pt modelId="{58A17CFB-9DDA-8047-8150-41F6A893293B}" type="sibTrans" cxnId="{3E62786D-EF4E-554E-ADF7-02E6C293E9DD}">
      <dgm:prSet/>
      <dgm:spPr/>
      <dgm:t>
        <a:bodyPr/>
        <a:lstStyle/>
        <a:p>
          <a:endParaRPr lang="en-US"/>
        </a:p>
      </dgm:t>
    </dgm:pt>
    <dgm:pt modelId="{B4CDBC64-AEAB-004B-A424-519C7896F526}">
      <dgm:prSet phldrT="[Text]"/>
      <dgm:spPr/>
      <dgm:t>
        <a:bodyPr/>
        <a:lstStyle/>
        <a:p>
          <a:r>
            <a:rPr lang="en-US" dirty="0"/>
            <a:t>İliofemoral </a:t>
          </a:r>
          <a:r>
            <a:rPr lang="en-US" dirty="0" err="1"/>
            <a:t>tromboz</a:t>
          </a:r>
          <a:endParaRPr lang="en-US" dirty="0"/>
        </a:p>
      </dgm:t>
    </dgm:pt>
    <dgm:pt modelId="{66470753-745E-6046-B8CD-643BF490E6C9}" type="parTrans" cxnId="{B3ECABE4-35D2-7C46-A8BD-0835AFECEE38}">
      <dgm:prSet/>
      <dgm:spPr/>
      <dgm:t>
        <a:bodyPr/>
        <a:lstStyle/>
        <a:p>
          <a:endParaRPr lang="en-US"/>
        </a:p>
      </dgm:t>
    </dgm:pt>
    <dgm:pt modelId="{252376E0-7D21-F245-A66C-23C903414831}" type="sibTrans" cxnId="{B3ECABE4-35D2-7C46-A8BD-0835AFECEE38}">
      <dgm:prSet/>
      <dgm:spPr/>
      <dgm:t>
        <a:bodyPr/>
        <a:lstStyle/>
        <a:p>
          <a:endParaRPr lang="en-US"/>
        </a:p>
      </dgm:t>
    </dgm:pt>
    <dgm:pt modelId="{DC9A4F16-567D-4243-BA7B-A4A8777D469E}">
      <dgm:prSet phldrT="[Text]"/>
      <dgm:spPr/>
      <dgm:t>
        <a:bodyPr/>
        <a:lstStyle/>
        <a:p>
          <a:r>
            <a:rPr lang="en-US" dirty="0" err="1"/>
            <a:t>Uğursuz</a:t>
          </a:r>
          <a:r>
            <a:rPr lang="en-US" dirty="0"/>
            <a:t> </a:t>
          </a:r>
          <a:r>
            <a:rPr lang="en-US" dirty="0" err="1"/>
            <a:t>terapevtik</a:t>
          </a:r>
          <a:r>
            <a:rPr lang="en-US" dirty="0"/>
            <a:t> </a:t>
          </a:r>
          <a:r>
            <a:rPr lang="en-US" dirty="0" err="1"/>
            <a:t>antikoaqulyasiya</a:t>
          </a:r>
          <a:endParaRPr lang="en-US" dirty="0"/>
        </a:p>
      </dgm:t>
    </dgm:pt>
    <dgm:pt modelId="{CCEDD296-AA4E-084F-A539-9FE5E5BF281C}" type="parTrans" cxnId="{B132E2E1-147F-F045-B186-C3E0D551AAB5}">
      <dgm:prSet/>
      <dgm:spPr/>
      <dgm:t>
        <a:bodyPr/>
        <a:lstStyle/>
        <a:p>
          <a:endParaRPr lang="en-US"/>
        </a:p>
      </dgm:t>
    </dgm:pt>
    <dgm:pt modelId="{8B9094AA-2CD5-CA4F-9456-713EA7D0E0AD}" type="sibTrans" cxnId="{B132E2E1-147F-F045-B186-C3E0D551AAB5}">
      <dgm:prSet/>
      <dgm:spPr/>
      <dgm:t>
        <a:bodyPr/>
        <a:lstStyle/>
        <a:p>
          <a:endParaRPr lang="en-US"/>
        </a:p>
      </dgm:t>
    </dgm:pt>
    <dgm:pt modelId="{B56E6F7F-8AAC-3B41-8F75-8F6F7E0EF822}">
      <dgm:prSet phldrT="[Text]"/>
      <dgm:spPr/>
      <dgm:t>
        <a:bodyPr/>
        <a:lstStyle/>
        <a:p>
          <a:r>
            <a:rPr lang="en-US" dirty="0"/>
            <a:t>Paget-</a:t>
          </a:r>
          <a:r>
            <a:rPr lang="en-US" dirty="0" err="1"/>
            <a:t>Schroetter</a:t>
          </a:r>
          <a:r>
            <a:rPr lang="en-US" dirty="0"/>
            <a:t> sindromu - </a:t>
          </a:r>
          <a:r>
            <a:rPr lang="en-US" dirty="0" err="1"/>
            <a:t>qabırğa</a:t>
          </a:r>
          <a:r>
            <a:rPr lang="en-US" dirty="0"/>
            <a:t> </a:t>
          </a:r>
          <a:r>
            <a:rPr lang="en-US" dirty="0" err="1"/>
            <a:t>rezeksiyası</a:t>
          </a:r>
          <a:endParaRPr lang="en-US" dirty="0"/>
        </a:p>
      </dgm:t>
    </dgm:pt>
    <dgm:pt modelId="{DFA5777B-DD57-4044-AEBB-21A11C3CFD7D}" type="parTrans" cxnId="{42384AE6-F4E5-D245-90AC-9DE8F8001BF9}">
      <dgm:prSet/>
      <dgm:spPr/>
      <dgm:t>
        <a:bodyPr/>
        <a:lstStyle/>
        <a:p>
          <a:endParaRPr lang="en-US"/>
        </a:p>
      </dgm:t>
    </dgm:pt>
    <dgm:pt modelId="{787FB00E-1D60-7D4F-AD3A-D8ABC751F601}" type="sibTrans" cxnId="{42384AE6-F4E5-D245-90AC-9DE8F8001BF9}">
      <dgm:prSet/>
      <dgm:spPr/>
      <dgm:t>
        <a:bodyPr/>
        <a:lstStyle/>
        <a:p>
          <a:endParaRPr lang="en-US"/>
        </a:p>
      </dgm:t>
    </dgm:pt>
    <dgm:pt modelId="{9C1E49B1-E586-6E4D-8F95-A8F37542F5C0}">
      <dgm:prSet phldrT="[Text]"/>
      <dgm:spPr/>
      <dgm:t>
        <a:bodyPr/>
        <a:lstStyle/>
        <a:p>
          <a:endParaRPr lang="en-US" dirty="0"/>
        </a:p>
      </dgm:t>
    </dgm:pt>
    <dgm:pt modelId="{282A5DCD-48AB-0C43-A5E7-93E9159E133D}" type="parTrans" cxnId="{8DDDB108-DA54-DB46-B84E-7E865B3378A2}">
      <dgm:prSet/>
      <dgm:spPr/>
      <dgm:t>
        <a:bodyPr/>
        <a:lstStyle/>
        <a:p>
          <a:endParaRPr lang="en-US"/>
        </a:p>
      </dgm:t>
    </dgm:pt>
    <dgm:pt modelId="{20A38DC7-93C5-8B4A-BFCA-1BD18A951335}" type="sibTrans" cxnId="{8DDDB108-DA54-DB46-B84E-7E865B3378A2}">
      <dgm:prSet/>
      <dgm:spPr/>
      <dgm:t>
        <a:bodyPr/>
        <a:lstStyle/>
        <a:p>
          <a:endParaRPr lang="en-US"/>
        </a:p>
      </dgm:t>
    </dgm:pt>
    <dgm:pt modelId="{37FA0417-F766-6640-A9CE-9E94A59A32BB}" type="pres">
      <dgm:prSet presAssocID="{44C82687-AF8D-F846-877E-6FCC6C07B6E8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A9CF65F-3A12-0445-9B91-7D05EA3FEAE7}" type="pres">
      <dgm:prSet presAssocID="{3914F7CE-D327-A344-836A-543F7B5C956F}" presName="centerShape" presStyleLbl="node0" presStyleIdx="0" presStyleCnt="1" custScaleX="128562" custScaleY="119796"/>
      <dgm:spPr/>
    </dgm:pt>
    <dgm:pt modelId="{12DAE26D-6F6D-4242-B54D-11EDC41E04CF}" type="pres">
      <dgm:prSet presAssocID="{B6A02399-2A17-B746-AB95-D1F7DE4A5E18}" presName="Name9" presStyleLbl="parChTrans1D2" presStyleIdx="0" presStyleCnt="4"/>
      <dgm:spPr/>
    </dgm:pt>
    <dgm:pt modelId="{BB6423D7-746A-A94F-8A59-212460D1876A}" type="pres">
      <dgm:prSet presAssocID="{B6A02399-2A17-B746-AB95-D1F7DE4A5E18}" presName="connTx" presStyleLbl="parChTrans1D2" presStyleIdx="0" presStyleCnt="4"/>
      <dgm:spPr/>
    </dgm:pt>
    <dgm:pt modelId="{DF41A54F-7220-9248-BE20-2EAD8FFADC36}" type="pres">
      <dgm:prSet presAssocID="{49C0A00F-1CCF-A14C-910B-51F39621A6DD}" presName="node" presStyleLbl="node1" presStyleIdx="0" presStyleCnt="4" custScaleX="159797" custScaleY="123291" custRadScaleRad="97195">
        <dgm:presLayoutVars>
          <dgm:bulletEnabled val="1"/>
        </dgm:presLayoutVars>
      </dgm:prSet>
      <dgm:spPr/>
    </dgm:pt>
    <dgm:pt modelId="{1FC62DE3-A7B0-4F41-8F09-8187E64E9FA5}" type="pres">
      <dgm:prSet presAssocID="{66470753-745E-6046-B8CD-643BF490E6C9}" presName="Name9" presStyleLbl="parChTrans1D2" presStyleIdx="1" presStyleCnt="4"/>
      <dgm:spPr/>
    </dgm:pt>
    <dgm:pt modelId="{04A4C40C-3CA6-A842-B922-0C7D49B9A17A}" type="pres">
      <dgm:prSet presAssocID="{66470753-745E-6046-B8CD-643BF490E6C9}" presName="connTx" presStyleLbl="parChTrans1D2" presStyleIdx="1" presStyleCnt="4"/>
      <dgm:spPr/>
    </dgm:pt>
    <dgm:pt modelId="{0768F84C-67CE-9643-8F2A-18E24EA4D2E4}" type="pres">
      <dgm:prSet presAssocID="{B4CDBC64-AEAB-004B-A424-519C7896F526}" presName="node" presStyleLbl="node1" presStyleIdx="1" presStyleCnt="4" custScaleX="159797" custScaleY="123291" custRadScaleRad="127489">
        <dgm:presLayoutVars>
          <dgm:bulletEnabled val="1"/>
        </dgm:presLayoutVars>
      </dgm:prSet>
      <dgm:spPr/>
    </dgm:pt>
    <dgm:pt modelId="{0C4FEFEB-80D8-FA49-9D45-8CE981C4C472}" type="pres">
      <dgm:prSet presAssocID="{CCEDD296-AA4E-084F-A539-9FE5E5BF281C}" presName="Name9" presStyleLbl="parChTrans1D2" presStyleIdx="2" presStyleCnt="4"/>
      <dgm:spPr/>
    </dgm:pt>
    <dgm:pt modelId="{A79603D1-9F08-BE46-BB19-ED2228E999A6}" type="pres">
      <dgm:prSet presAssocID="{CCEDD296-AA4E-084F-A539-9FE5E5BF281C}" presName="connTx" presStyleLbl="parChTrans1D2" presStyleIdx="2" presStyleCnt="4"/>
      <dgm:spPr/>
    </dgm:pt>
    <dgm:pt modelId="{26344F2E-112D-BB4B-97D7-1C75E2090041}" type="pres">
      <dgm:prSet presAssocID="{DC9A4F16-567D-4243-BA7B-A4A8777D469E}" presName="node" presStyleLbl="node1" presStyleIdx="2" presStyleCnt="4" custScaleX="159797" custScaleY="123291" custRadScaleRad="97195">
        <dgm:presLayoutVars>
          <dgm:bulletEnabled val="1"/>
        </dgm:presLayoutVars>
      </dgm:prSet>
      <dgm:spPr/>
    </dgm:pt>
    <dgm:pt modelId="{81BCE7B7-C115-9444-A269-7D9D717A0FE7}" type="pres">
      <dgm:prSet presAssocID="{DFA5777B-DD57-4044-AEBB-21A11C3CFD7D}" presName="Name9" presStyleLbl="parChTrans1D2" presStyleIdx="3" presStyleCnt="4"/>
      <dgm:spPr/>
    </dgm:pt>
    <dgm:pt modelId="{C127D865-179D-F04C-8BAC-6706D8061FBD}" type="pres">
      <dgm:prSet presAssocID="{DFA5777B-DD57-4044-AEBB-21A11C3CFD7D}" presName="connTx" presStyleLbl="parChTrans1D2" presStyleIdx="3" presStyleCnt="4"/>
      <dgm:spPr/>
    </dgm:pt>
    <dgm:pt modelId="{7A35C3FA-25E3-CC4B-951E-046B29734E0F}" type="pres">
      <dgm:prSet presAssocID="{B56E6F7F-8AAC-3B41-8F75-8F6F7E0EF822}" presName="node" presStyleLbl="node1" presStyleIdx="3" presStyleCnt="4" custScaleX="159797" custScaleY="123291" custRadScaleRad="126367">
        <dgm:presLayoutVars>
          <dgm:bulletEnabled val="1"/>
        </dgm:presLayoutVars>
      </dgm:prSet>
      <dgm:spPr/>
    </dgm:pt>
  </dgm:ptLst>
  <dgm:cxnLst>
    <dgm:cxn modelId="{8DDDB108-DA54-DB46-B84E-7E865B3378A2}" srcId="{44C82687-AF8D-F846-877E-6FCC6C07B6E8}" destId="{9C1E49B1-E586-6E4D-8F95-A8F37542F5C0}" srcOrd="1" destOrd="0" parTransId="{282A5DCD-48AB-0C43-A5E7-93E9159E133D}" sibTransId="{20A38DC7-93C5-8B4A-BFCA-1BD18A951335}"/>
    <dgm:cxn modelId="{6E4F7019-7DB9-EE4D-B370-ACC9CA1E1270}" type="presOf" srcId="{66470753-745E-6046-B8CD-643BF490E6C9}" destId="{1FC62DE3-A7B0-4F41-8F09-8187E64E9FA5}" srcOrd="0" destOrd="0" presId="urn:microsoft.com/office/officeart/2005/8/layout/radial1"/>
    <dgm:cxn modelId="{CF5F7C2E-8BD0-B44C-B9F2-C2227F990C2A}" type="presOf" srcId="{49C0A00F-1CCF-A14C-910B-51F39621A6DD}" destId="{DF41A54F-7220-9248-BE20-2EAD8FFADC36}" srcOrd="0" destOrd="0" presId="urn:microsoft.com/office/officeart/2005/8/layout/radial1"/>
    <dgm:cxn modelId="{7063A068-700F-5440-A123-03108466D2DE}" srcId="{44C82687-AF8D-F846-877E-6FCC6C07B6E8}" destId="{3914F7CE-D327-A344-836A-543F7B5C956F}" srcOrd="0" destOrd="0" parTransId="{503BD59A-B3F1-964A-8350-FFAF205C96D2}" sibTransId="{95D3FC68-EBB1-374F-A6BE-2DB683CA5678}"/>
    <dgm:cxn modelId="{2E4DD84C-E15E-6846-8528-4AFBA1B32A8E}" type="presOf" srcId="{B56E6F7F-8AAC-3B41-8F75-8F6F7E0EF822}" destId="{7A35C3FA-25E3-CC4B-951E-046B29734E0F}" srcOrd="0" destOrd="0" presId="urn:microsoft.com/office/officeart/2005/8/layout/radial1"/>
    <dgm:cxn modelId="{3E62786D-EF4E-554E-ADF7-02E6C293E9DD}" srcId="{3914F7CE-D327-A344-836A-543F7B5C956F}" destId="{49C0A00F-1CCF-A14C-910B-51F39621A6DD}" srcOrd="0" destOrd="0" parTransId="{B6A02399-2A17-B746-AB95-D1F7DE4A5E18}" sibTransId="{58A17CFB-9DDA-8047-8150-41F6A893293B}"/>
    <dgm:cxn modelId="{DDB9B36F-DF75-D742-9597-212B0EF1F1B0}" type="presOf" srcId="{CCEDD296-AA4E-084F-A539-9FE5E5BF281C}" destId="{0C4FEFEB-80D8-FA49-9D45-8CE981C4C472}" srcOrd="0" destOrd="0" presId="urn:microsoft.com/office/officeart/2005/8/layout/radial1"/>
    <dgm:cxn modelId="{78396C53-2DCF-CB48-BFFB-8B6AA3AE1BAB}" type="presOf" srcId="{B6A02399-2A17-B746-AB95-D1F7DE4A5E18}" destId="{BB6423D7-746A-A94F-8A59-212460D1876A}" srcOrd="1" destOrd="0" presId="urn:microsoft.com/office/officeart/2005/8/layout/radial1"/>
    <dgm:cxn modelId="{9FD89980-3123-F542-BA13-C04AA925B9CA}" type="presOf" srcId="{CCEDD296-AA4E-084F-A539-9FE5E5BF281C}" destId="{A79603D1-9F08-BE46-BB19-ED2228E999A6}" srcOrd="1" destOrd="0" presId="urn:microsoft.com/office/officeart/2005/8/layout/radial1"/>
    <dgm:cxn modelId="{70FB998D-CA02-9F42-9CA6-7A812B8AD977}" type="presOf" srcId="{DC9A4F16-567D-4243-BA7B-A4A8777D469E}" destId="{26344F2E-112D-BB4B-97D7-1C75E2090041}" srcOrd="0" destOrd="0" presId="urn:microsoft.com/office/officeart/2005/8/layout/radial1"/>
    <dgm:cxn modelId="{6E8B7FBC-E64B-0C49-AEE8-4D63A7DEA5D2}" type="presOf" srcId="{DFA5777B-DD57-4044-AEBB-21A11C3CFD7D}" destId="{81BCE7B7-C115-9444-A269-7D9D717A0FE7}" srcOrd="0" destOrd="0" presId="urn:microsoft.com/office/officeart/2005/8/layout/radial1"/>
    <dgm:cxn modelId="{E15CD1D2-83B8-A34E-AD41-6A213AD2D915}" type="presOf" srcId="{3914F7CE-D327-A344-836A-543F7B5C956F}" destId="{3A9CF65F-3A12-0445-9B91-7D05EA3FEAE7}" srcOrd="0" destOrd="0" presId="urn:microsoft.com/office/officeart/2005/8/layout/radial1"/>
    <dgm:cxn modelId="{5743A5D7-D521-314C-A76F-920081627ECA}" type="presOf" srcId="{B6A02399-2A17-B746-AB95-D1F7DE4A5E18}" destId="{12DAE26D-6F6D-4242-B54D-11EDC41E04CF}" srcOrd="0" destOrd="0" presId="urn:microsoft.com/office/officeart/2005/8/layout/radial1"/>
    <dgm:cxn modelId="{B132E2E1-147F-F045-B186-C3E0D551AAB5}" srcId="{3914F7CE-D327-A344-836A-543F7B5C956F}" destId="{DC9A4F16-567D-4243-BA7B-A4A8777D469E}" srcOrd="2" destOrd="0" parTransId="{CCEDD296-AA4E-084F-A539-9FE5E5BF281C}" sibTransId="{8B9094AA-2CD5-CA4F-9456-713EA7D0E0AD}"/>
    <dgm:cxn modelId="{E51087E2-76C6-DD41-9C38-56340D126D9B}" type="presOf" srcId="{B4CDBC64-AEAB-004B-A424-519C7896F526}" destId="{0768F84C-67CE-9643-8F2A-18E24EA4D2E4}" srcOrd="0" destOrd="0" presId="urn:microsoft.com/office/officeart/2005/8/layout/radial1"/>
    <dgm:cxn modelId="{B3ECABE4-35D2-7C46-A8BD-0835AFECEE38}" srcId="{3914F7CE-D327-A344-836A-543F7B5C956F}" destId="{B4CDBC64-AEAB-004B-A424-519C7896F526}" srcOrd="1" destOrd="0" parTransId="{66470753-745E-6046-B8CD-643BF490E6C9}" sibTransId="{252376E0-7D21-F245-A66C-23C903414831}"/>
    <dgm:cxn modelId="{42384AE6-F4E5-D245-90AC-9DE8F8001BF9}" srcId="{3914F7CE-D327-A344-836A-543F7B5C956F}" destId="{B56E6F7F-8AAC-3B41-8F75-8F6F7E0EF822}" srcOrd="3" destOrd="0" parTransId="{DFA5777B-DD57-4044-AEBB-21A11C3CFD7D}" sibTransId="{787FB00E-1D60-7D4F-AD3A-D8ABC751F601}"/>
    <dgm:cxn modelId="{DD0BA8E7-E175-F849-9E5B-C0DC8CE11AB9}" type="presOf" srcId="{DFA5777B-DD57-4044-AEBB-21A11C3CFD7D}" destId="{C127D865-179D-F04C-8BAC-6706D8061FBD}" srcOrd="1" destOrd="0" presId="urn:microsoft.com/office/officeart/2005/8/layout/radial1"/>
    <dgm:cxn modelId="{8314F5F3-6DFD-264F-981A-31F13FA41B46}" type="presOf" srcId="{44C82687-AF8D-F846-877E-6FCC6C07B6E8}" destId="{37FA0417-F766-6640-A9CE-9E94A59A32BB}" srcOrd="0" destOrd="0" presId="urn:microsoft.com/office/officeart/2005/8/layout/radial1"/>
    <dgm:cxn modelId="{649205F9-3B20-CC45-AFA3-D4E41ACFCE71}" type="presOf" srcId="{66470753-745E-6046-B8CD-643BF490E6C9}" destId="{04A4C40C-3CA6-A842-B922-0C7D49B9A17A}" srcOrd="1" destOrd="0" presId="urn:microsoft.com/office/officeart/2005/8/layout/radial1"/>
    <dgm:cxn modelId="{554E2E20-C55E-2E4B-8460-6BED52A25042}" type="presParOf" srcId="{37FA0417-F766-6640-A9CE-9E94A59A32BB}" destId="{3A9CF65F-3A12-0445-9B91-7D05EA3FEAE7}" srcOrd="0" destOrd="0" presId="urn:microsoft.com/office/officeart/2005/8/layout/radial1"/>
    <dgm:cxn modelId="{B84AA585-A0DC-4A46-B001-43CBD966A18B}" type="presParOf" srcId="{37FA0417-F766-6640-A9CE-9E94A59A32BB}" destId="{12DAE26D-6F6D-4242-B54D-11EDC41E04CF}" srcOrd="1" destOrd="0" presId="urn:microsoft.com/office/officeart/2005/8/layout/radial1"/>
    <dgm:cxn modelId="{6BE12C73-6292-8241-956E-7C88A689045B}" type="presParOf" srcId="{12DAE26D-6F6D-4242-B54D-11EDC41E04CF}" destId="{BB6423D7-746A-A94F-8A59-212460D1876A}" srcOrd="0" destOrd="0" presId="urn:microsoft.com/office/officeart/2005/8/layout/radial1"/>
    <dgm:cxn modelId="{BD791786-9C4D-2942-92D9-719575DB427D}" type="presParOf" srcId="{37FA0417-F766-6640-A9CE-9E94A59A32BB}" destId="{DF41A54F-7220-9248-BE20-2EAD8FFADC36}" srcOrd="2" destOrd="0" presId="urn:microsoft.com/office/officeart/2005/8/layout/radial1"/>
    <dgm:cxn modelId="{98144435-669E-1547-A774-7AD3AD2C0F08}" type="presParOf" srcId="{37FA0417-F766-6640-A9CE-9E94A59A32BB}" destId="{1FC62DE3-A7B0-4F41-8F09-8187E64E9FA5}" srcOrd="3" destOrd="0" presId="urn:microsoft.com/office/officeart/2005/8/layout/radial1"/>
    <dgm:cxn modelId="{6601F5A7-6529-2C45-AAF8-ACE0FBDFA4ED}" type="presParOf" srcId="{1FC62DE3-A7B0-4F41-8F09-8187E64E9FA5}" destId="{04A4C40C-3CA6-A842-B922-0C7D49B9A17A}" srcOrd="0" destOrd="0" presId="urn:microsoft.com/office/officeart/2005/8/layout/radial1"/>
    <dgm:cxn modelId="{B91FC497-FE27-6846-A151-92F01EF7285C}" type="presParOf" srcId="{37FA0417-F766-6640-A9CE-9E94A59A32BB}" destId="{0768F84C-67CE-9643-8F2A-18E24EA4D2E4}" srcOrd="4" destOrd="0" presId="urn:microsoft.com/office/officeart/2005/8/layout/radial1"/>
    <dgm:cxn modelId="{52DA5C28-4394-1F45-A17B-86AD1AE0EE2D}" type="presParOf" srcId="{37FA0417-F766-6640-A9CE-9E94A59A32BB}" destId="{0C4FEFEB-80D8-FA49-9D45-8CE981C4C472}" srcOrd="5" destOrd="0" presId="urn:microsoft.com/office/officeart/2005/8/layout/radial1"/>
    <dgm:cxn modelId="{F5B1CE71-FB77-DA46-8C17-D9792F9B4B12}" type="presParOf" srcId="{0C4FEFEB-80D8-FA49-9D45-8CE981C4C472}" destId="{A79603D1-9F08-BE46-BB19-ED2228E999A6}" srcOrd="0" destOrd="0" presId="urn:microsoft.com/office/officeart/2005/8/layout/radial1"/>
    <dgm:cxn modelId="{02F893CE-6110-1F45-B009-462C471B382E}" type="presParOf" srcId="{37FA0417-F766-6640-A9CE-9E94A59A32BB}" destId="{26344F2E-112D-BB4B-97D7-1C75E2090041}" srcOrd="6" destOrd="0" presId="urn:microsoft.com/office/officeart/2005/8/layout/radial1"/>
    <dgm:cxn modelId="{4A169701-B6C7-B447-9358-803180A59A73}" type="presParOf" srcId="{37FA0417-F766-6640-A9CE-9E94A59A32BB}" destId="{81BCE7B7-C115-9444-A269-7D9D717A0FE7}" srcOrd="7" destOrd="0" presId="urn:microsoft.com/office/officeart/2005/8/layout/radial1"/>
    <dgm:cxn modelId="{901C30F1-9E3E-544B-8473-30416B27C529}" type="presParOf" srcId="{81BCE7B7-C115-9444-A269-7D9D717A0FE7}" destId="{C127D865-179D-F04C-8BAC-6706D8061FBD}" srcOrd="0" destOrd="0" presId="urn:microsoft.com/office/officeart/2005/8/layout/radial1"/>
    <dgm:cxn modelId="{0F0FEB3D-8863-9543-97BF-F4EF6CEC2F26}" type="presParOf" srcId="{37FA0417-F766-6640-A9CE-9E94A59A32BB}" destId="{7A35C3FA-25E3-CC4B-951E-046B29734E0F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1B85B1F0-58E9-0445-829C-20313CBD9B4A}" type="doc">
      <dgm:prSet loTypeId="urn:microsoft.com/office/officeart/2005/8/layout/orgChart1" loCatId="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6D37B98-8CCF-CC4B-BC25-08904DE6B2BD}">
      <dgm:prSet phldrT="[Text]"/>
      <dgm:spPr/>
      <dgm:t>
        <a:bodyPr/>
        <a:lstStyle/>
        <a:p>
          <a:r>
            <a:rPr lang="en-US">
              <a:solidFill>
                <a:schemeClr val="tx1"/>
              </a:solidFill>
            </a:rPr>
            <a:t>Kəskin DVT</a:t>
          </a:r>
          <a:endParaRPr lang="en-US" dirty="0">
            <a:solidFill>
              <a:schemeClr val="tx1"/>
            </a:solidFill>
          </a:endParaRPr>
        </a:p>
      </dgm:t>
    </dgm:pt>
    <dgm:pt modelId="{11A9EF59-50E6-4742-8F75-04330661005F}" type="parTrans" cxnId="{71823C25-63DD-3446-B2DC-CF2412FAF1C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CDDCF18-1C34-D646-9B24-6F6D8DC54F2E}" type="sibTrans" cxnId="{71823C25-63DD-3446-B2DC-CF2412FAF1C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1F41AD7-CF80-3849-BBF6-3527F7C5AFB1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Qanaxma</a:t>
          </a:r>
          <a:r>
            <a:rPr lang="en-US" dirty="0">
              <a:solidFill>
                <a:schemeClr val="tx1"/>
              </a:solidFill>
            </a:rPr>
            <a:t> və </a:t>
          </a:r>
          <a:r>
            <a:rPr lang="en-US" dirty="0" err="1">
              <a:solidFill>
                <a:schemeClr val="tx1"/>
              </a:solidFill>
            </a:rPr>
            <a:t>tromboemboliya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risqi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yüksək</a:t>
          </a:r>
          <a:endParaRPr lang="en-US" dirty="0">
            <a:solidFill>
              <a:schemeClr val="tx1"/>
            </a:solidFill>
          </a:endParaRPr>
        </a:p>
      </dgm:t>
    </dgm:pt>
    <dgm:pt modelId="{1DB02D6A-94C5-1849-8325-FCF2CDBD4883}" type="parTrans" cxnId="{C27EE1EB-A0F5-AB4F-BE25-56DE483126F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D59E89-8215-B445-97AB-F0A485E6FF7B}" type="sibTrans" cxnId="{C27EE1EB-A0F5-AB4F-BE25-56DE483126F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ECC032A-82BF-D64B-8257-D052CB7B4D00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Qanaxma</a:t>
          </a:r>
          <a:r>
            <a:rPr lang="en-US" dirty="0">
              <a:solidFill>
                <a:schemeClr val="tx1"/>
              </a:solidFill>
            </a:rPr>
            <a:t> və </a:t>
          </a:r>
          <a:r>
            <a:rPr lang="en-US" dirty="0" err="1">
              <a:solidFill>
                <a:schemeClr val="tx1"/>
              </a:solidFill>
            </a:rPr>
            <a:t>tromboemboliya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risqi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aşağı</a:t>
          </a:r>
          <a:r>
            <a:rPr lang="en-US" dirty="0">
              <a:solidFill>
                <a:schemeClr val="tx1"/>
              </a:solidFill>
            </a:rPr>
            <a:t> </a:t>
          </a:r>
        </a:p>
      </dgm:t>
    </dgm:pt>
    <dgm:pt modelId="{CBF8D999-7359-FE4F-9892-4F567A461D90}" type="parTrans" cxnId="{5AEC61C5-8291-4F47-AC85-640D9357797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E3A5EE4-1DD2-6741-ACE2-A6E1AF2718E4}" type="sibTrans" cxnId="{5AEC61C5-8291-4F47-AC85-640D9357797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76951DD-9B41-3745-8542-D8B7513FC86D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Qanaxma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risqi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yüksək</a:t>
          </a:r>
          <a:r>
            <a:rPr lang="en-US" dirty="0">
              <a:solidFill>
                <a:schemeClr val="tx1"/>
              </a:solidFill>
            </a:rPr>
            <a:t>, </a:t>
          </a:r>
          <a:r>
            <a:rPr lang="en-US" dirty="0" err="1">
              <a:solidFill>
                <a:schemeClr val="tx1"/>
              </a:solidFill>
            </a:rPr>
            <a:t>tromboemboliya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risqi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aşağı</a:t>
          </a:r>
          <a:endParaRPr lang="en-US" dirty="0">
            <a:solidFill>
              <a:schemeClr val="tx1"/>
            </a:solidFill>
          </a:endParaRPr>
        </a:p>
      </dgm:t>
    </dgm:pt>
    <dgm:pt modelId="{89FC2DBF-4C92-1747-B117-16FF06909D0C}" type="parTrans" cxnId="{12E0008E-B83F-3F4F-B185-C835134A8B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3874E09-C791-B84C-8DD3-2F36B2A523B9}" type="sibTrans" cxnId="{12E0008E-B83F-3F4F-B185-C835134A8B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1301FDE-8265-ED46-9B01-4C0BA19CDAA0}">
      <dgm:prSet/>
      <dgm:spPr/>
      <dgm:t>
        <a:bodyPr/>
        <a:lstStyle/>
        <a:p>
          <a:r>
            <a:rPr lang="en-US">
              <a:solidFill>
                <a:schemeClr val="tx1"/>
              </a:solidFill>
            </a:rPr>
            <a:t>3-6 ay, bəzən də daha uzun müddət antikoaqulyasiya</a:t>
          </a:r>
          <a:endParaRPr lang="en-US" dirty="0">
            <a:solidFill>
              <a:schemeClr val="tx1"/>
            </a:solidFill>
          </a:endParaRPr>
        </a:p>
      </dgm:t>
    </dgm:pt>
    <dgm:pt modelId="{AE99E110-9BC6-2D4E-AADF-CA5BFC4C1A29}" type="parTrans" cxnId="{AA5A4F15-F6BA-4540-9DA9-CE087E5582D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B2DBAC1-943B-374A-964F-883AB90FD95D}" type="sibTrans" cxnId="{AA5A4F15-F6BA-4540-9DA9-CE087E5582D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6B49BC8-FBB1-2D4D-A288-F5014AF07AB0}">
      <dgm:prSet/>
      <dgm:spPr/>
      <dgm:t>
        <a:bodyPr/>
        <a:lstStyle/>
        <a:p>
          <a:r>
            <a:rPr lang="en-US">
              <a:solidFill>
                <a:schemeClr val="tx1"/>
              </a:solidFill>
            </a:rPr>
            <a:t>- antikoaquluyantlar verilmir və ya çox aşağı dozada verilir</a:t>
          </a:r>
        </a:p>
        <a:p>
          <a:r>
            <a:rPr lang="en-US">
              <a:solidFill>
                <a:schemeClr val="tx1"/>
              </a:solidFill>
            </a:rPr>
            <a:t>- emboliyanın profilaktikası üçün aşağı boş vena filtri</a:t>
          </a:r>
          <a:endParaRPr lang="en-US" dirty="0">
            <a:solidFill>
              <a:schemeClr val="tx1"/>
            </a:solidFill>
          </a:endParaRPr>
        </a:p>
      </dgm:t>
    </dgm:pt>
    <dgm:pt modelId="{E2C5B6BB-65A4-AA4A-AA14-34B5545FB682}" type="parTrans" cxnId="{6CB59F6C-D337-344B-945D-F1C437BF0A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E63B8A-C615-2548-BD21-621BA8D98FF4}" type="sibTrans" cxnId="{6CB59F6C-D337-344B-945D-F1C437BF0A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12AC9D3-CA41-C74B-BDF4-B089CDF66A08}">
      <dgm:prSet/>
      <dgm:spPr/>
      <dgm:t>
        <a:bodyPr/>
        <a:lstStyle/>
        <a:p>
          <a:r>
            <a:rPr lang="en-US">
              <a:solidFill>
                <a:schemeClr val="tx1"/>
              </a:solidFill>
            </a:rPr>
            <a:t>- izləmə</a:t>
          </a:r>
        </a:p>
        <a:p>
          <a:r>
            <a:rPr lang="en-US">
              <a:solidFill>
                <a:schemeClr val="tx1"/>
              </a:solidFill>
            </a:rPr>
            <a:t>- qeyri-antikoaqulyant müalicələr</a:t>
          </a:r>
          <a:endParaRPr lang="en-US" dirty="0">
            <a:solidFill>
              <a:schemeClr val="tx1"/>
            </a:solidFill>
          </a:endParaRPr>
        </a:p>
      </dgm:t>
    </dgm:pt>
    <dgm:pt modelId="{F19C8527-98AA-2F4E-86EB-8C2E6D705251}" type="parTrans" cxnId="{21C51805-DC34-9947-AF0E-015F64B0157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60C1DD4-EF0E-6146-B276-763AD7CAF522}" type="sibTrans" cxnId="{21C51805-DC34-9947-AF0E-015F64B0157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5236C80-472C-1E42-A574-C25C006DF24B}" type="pres">
      <dgm:prSet presAssocID="{1B85B1F0-58E9-0445-829C-20313CBD9B4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D49F4BD-EEE7-634D-A2D0-54AF53745C58}" type="pres">
      <dgm:prSet presAssocID="{C6D37B98-8CCF-CC4B-BC25-08904DE6B2BD}" presName="hierRoot1" presStyleCnt="0">
        <dgm:presLayoutVars>
          <dgm:hierBranch val="init"/>
        </dgm:presLayoutVars>
      </dgm:prSet>
      <dgm:spPr/>
    </dgm:pt>
    <dgm:pt modelId="{13DBE48B-D8E9-3146-BA0C-ADE27FC0B6C4}" type="pres">
      <dgm:prSet presAssocID="{C6D37B98-8CCF-CC4B-BC25-08904DE6B2BD}" presName="rootComposite1" presStyleCnt="0"/>
      <dgm:spPr/>
    </dgm:pt>
    <dgm:pt modelId="{38B403DD-ABB6-F748-B9E9-6C5C80F7ADDA}" type="pres">
      <dgm:prSet presAssocID="{C6D37B98-8CCF-CC4B-BC25-08904DE6B2BD}" presName="rootText1" presStyleLbl="node0" presStyleIdx="0" presStyleCnt="1" custScaleY="43148">
        <dgm:presLayoutVars>
          <dgm:chPref val="3"/>
        </dgm:presLayoutVars>
      </dgm:prSet>
      <dgm:spPr/>
    </dgm:pt>
    <dgm:pt modelId="{4F1E5B67-8273-1A46-98D8-63BF45547F69}" type="pres">
      <dgm:prSet presAssocID="{C6D37B98-8CCF-CC4B-BC25-08904DE6B2BD}" presName="rootConnector1" presStyleLbl="node1" presStyleIdx="0" presStyleCnt="0"/>
      <dgm:spPr/>
    </dgm:pt>
    <dgm:pt modelId="{9335D804-FE88-C44B-88BF-43D725CE76EC}" type="pres">
      <dgm:prSet presAssocID="{C6D37B98-8CCF-CC4B-BC25-08904DE6B2BD}" presName="hierChild2" presStyleCnt="0"/>
      <dgm:spPr/>
    </dgm:pt>
    <dgm:pt modelId="{31C97CFF-50B8-DA4A-AF7E-C9D2A45BD63F}" type="pres">
      <dgm:prSet presAssocID="{CBF8D999-7359-FE4F-9892-4F567A461D90}" presName="Name37" presStyleLbl="parChTrans1D2" presStyleIdx="0" presStyleCnt="3"/>
      <dgm:spPr/>
    </dgm:pt>
    <dgm:pt modelId="{29E5B99E-4C27-3945-8AF8-98E64AEC9BB9}" type="pres">
      <dgm:prSet presAssocID="{5ECC032A-82BF-D64B-8257-D052CB7B4D00}" presName="hierRoot2" presStyleCnt="0">
        <dgm:presLayoutVars>
          <dgm:hierBranch val="init"/>
        </dgm:presLayoutVars>
      </dgm:prSet>
      <dgm:spPr/>
    </dgm:pt>
    <dgm:pt modelId="{5F1F3932-2B1E-F34D-BD7F-D5256D7B2D7B}" type="pres">
      <dgm:prSet presAssocID="{5ECC032A-82BF-D64B-8257-D052CB7B4D00}" presName="rootComposite" presStyleCnt="0"/>
      <dgm:spPr/>
    </dgm:pt>
    <dgm:pt modelId="{2C158F18-8AAF-094B-8D27-38D84E00A2A4}" type="pres">
      <dgm:prSet presAssocID="{5ECC032A-82BF-D64B-8257-D052CB7B4D00}" presName="rootText" presStyleLbl="node2" presStyleIdx="0" presStyleCnt="3" custScaleY="58362">
        <dgm:presLayoutVars>
          <dgm:chPref val="3"/>
        </dgm:presLayoutVars>
      </dgm:prSet>
      <dgm:spPr/>
    </dgm:pt>
    <dgm:pt modelId="{7E99C180-7DC7-5248-B66B-CE188F10BB0A}" type="pres">
      <dgm:prSet presAssocID="{5ECC032A-82BF-D64B-8257-D052CB7B4D00}" presName="rootConnector" presStyleLbl="node2" presStyleIdx="0" presStyleCnt="3"/>
      <dgm:spPr/>
    </dgm:pt>
    <dgm:pt modelId="{2D550F92-F8A5-3544-B5EF-54E414DBFD92}" type="pres">
      <dgm:prSet presAssocID="{5ECC032A-82BF-D64B-8257-D052CB7B4D00}" presName="hierChild4" presStyleCnt="0"/>
      <dgm:spPr/>
    </dgm:pt>
    <dgm:pt modelId="{8DA4E00D-C680-1649-8251-0E26004C51D6}" type="pres">
      <dgm:prSet presAssocID="{AE99E110-9BC6-2D4E-AADF-CA5BFC4C1A29}" presName="Name37" presStyleLbl="parChTrans1D3" presStyleIdx="0" presStyleCnt="3"/>
      <dgm:spPr/>
    </dgm:pt>
    <dgm:pt modelId="{A2153BAA-DFE7-494D-B2A4-C7BDFF3E60FE}" type="pres">
      <dgm:prSet presAssocID="{51301FDE-8265-ED46-9B01-4C0BA19CDAA0}" presName="hierRoot2" presStyleCnt="0">
        <dgm:presLayoutVars>
          <dgm:hierBranch val="init"/>
        </dgm:presLayoutVars>
      </dgm:prSet>
      <dgm:spPr/>
    </dgm:pt>
    <dgm:pt modelId="{6E9E71D5-DE47-8544-8557-FEDC155F4A37}" type="pres">
      <dgm:prSet presAssocID="{51301FDE-8265-ED46-9B01-4C0BA19CDAA0}" presName="rootComposite" presStyleCnt="0"/>
      <dgm:spPr/>
    </dgm:pt>
    <dgm:pt modelId="{AB0DA07D-92A7-EC47-97AB-E654F49E3431}" type="pres">
      <dgm:prSet presAssocID="{51301FDE-8265-ED46-9B01-4C0BA19CDAA0}" presName="rootText" presStyleLbl="node3" presStyleIdx="0" presStyleCnt="3" custScaleY="142770" custLinFactNeighborX="-8450">
        <dgm:presLayoutVars>
          <dgm:chPref val="3"/>
        </dgm:presLayoutVars>
      </dgm:prSet>
      <dgm:spPr/>
    </dgm:pt>
    <dgm:pt modelId="{4026A168-0AE3-7049-97A9-41E803CEAD9F}" type="pres">
      <dgm:prSet presAssocID="{51301FDE-8265-ED46-9B01-4C0BA19CDAA0}" presName="rootConnector" presStyleLbl="node3" presStyleIdx="0" presStyleCnt="3"/>
      <dgm:spPr/>
    </dgm:pt>
    <dgm:pt modelId="{2EBAA686-B7EE-0746-A743-3FDF53A4C4A9}" type="pres">
      <dgm:prSet presAssocID="{51301FDE-8265-ED46-9B01-4C0BA19CDAA0}" presName="hierChild4" presStyleCnt="0"/>
      <dgm:spPr/>
    </dgm:pt>
    <dgm:pt modelId="{3567BFE1-EE47-DE40-BC6A-16744F431A14}" type="pres">
      <dgm:prSet presAssocID="{51301FDE-8265-ED46-9B01-4C0BA19CDAA0}" presName="hierChild5" presStyleCnt="0"/>
      <dgm:spPr/>
    </dgm:pt>
    <dgm:pt modelId="{34C20826-1283-9140-842E-854A9B914B03}" type="pres">
      <dgm:prSet presAssocID="{5ECC032A-82BF-D64B-8257-D052CB7B4D00}" presName="hierChild5" presStyleCnt="0"/>
      <dgm:spPr/>
    </dgm:pt>
    <dgm:pt modelId="{F99822CB-B781-3A41-AD5C-36E5490EC43C}" type="pres">
      <dgm:prSet presAssocID="{1DB02D6A-94C5-1849-8325-FCF2CDBD4883}" presName="Name37" presStyleLbl="parChTrans1D2" presStyleIdx="1" presStyleCnt="3"/>
      <dgm:spPr/>
    </dgm:pt>
    <dgm:pt modelId="{96E4566F-10BE-7146-BF31-370BB811DE0D}" type="pres">
      <dgm:prSet presAssocID="{31F41AD7-CF80-3849-BBF6-3527F7C5AFB1}" presName="hierRoot2" presStyleCnt="0">
        <dgm:presLayoutVars>
          <dgm:hierBranch val="init"/>
        </dgm:presLayoutVars>
      </dgm:prSet>
      <dgm:spPr/>
    </dgm:pt>
    <dgm:pt modelId="{41A9EACE-4FB7-8D46-801F-ACEE1B5E7648}" type="pres">
      <dgm:prSet presAssocID="{31F41AD7-CF80-3849-BBF6-3527F7C5AFB1}" presName="rootComposite" presStyleCnt="0"/>
      <dgm:spPr/>
    </dgm:pt>
    <dgm:pt modelId="{9205370A-7D34-ED40-A449-987ECFC68309}" type="pres">
      <dgm:prSet presAssocID="{31F41AD7-CF80-3849-BBF6-3527F7C5AFB1}" presName="rootText" presStyleLbl="node2" presStyleIdx="1" presStyleCnt="3" custScaleY="58362">
        <dgm:presLayoutVars>
          <dgm:chPref val="3"/>
        </dgm:presLayoutVars>
      </dgm:prSet>
      <dgm:spPr/>
    </dgm:pt>
    <dgm:pt modelId="{87B27A69-9076-AA4B-B509-001048930F82}" type="pres">
      <dgm:prSet presAssocID="{31F41AD7-CF80-3849-BBF6-3527F7C5AFB1}" presName="rootConnector" presStyleLbl="node2" presStyleIdx="1" presStyleCnt="3"/>
      <dgm:spPr/>
    </dgm:pt>
    <dgm:pt modelId="{4DFFC0EC-7D1E-CF40-A0A6-E85018EE6E61}" type="pres">
      <dgm:prSet presAssocID="{31F41AD7-CF80-3849-BBF6-3527F7C5AFB1}" presName="hierChild4" presStyleCnt="0"/>
      <dgm:spPr/>
    </dgm:pt>
    <dgm:pt modelId="{CF22E2A4-41FA-B747-B429-FAD8008DB5B7}" type="pres">
      <dgm:prSet presAssocID="{E2C5B6BB-65A4-AA4A-AA14-34B5545FB682}" presName="Name37" presStyleLbl="parChTrans1D3" presStyleIdx="1" presStyleCnt="3"/>
      <dgm:spPr/>
    </dgm:pt>
    <dgm:pt modelId="{B06FF1E2-6A34-AB4D-96A6-75221CAFC82F}" type="pres">
      <dgm:prSet presAssocID="{86B49BC8-FBB1-2D4D-A288-F5014AF07AB0}" presName="hierRoot2" presStyleCnt="0">
        <dgm:presLayoutVars>
          <dgm:hierBranch val="init"/>
        </dgm:presLayoutVars>
      </dgm:prSet>
      <dgm:spPr/>
    </dgm:pt>
    <dgm:pt modelId="{55F34582-000A-384D-82BA-1E85CB5954BD}" type="pres">
      <dgm:prSet presAssocID="{86B49BC8-FBB1-2D4D-A288-F5014AF07AB0}" presName="rootComposite" presStyleCnt="0"/>
      <dgm:spPr/>
    </dgm:pt>
    <dgm:pt modelId="{B0444FAE-305C-1345-BB09-8E9589D90C9D}" type="pres">
      <dgm:prSet presAssocID="{86B49BC8-FBB1-2D4D-A288-F5014AF07AB0}" presName="rootText" presStyleLbl="node3" presStyleIdx="1" presStyleCnt="3" custScaleY="142770">
        <dgm:presLayoutVars>
          <dgm:chPref val="3"/>
        </dgm:presLayoutVars>
      </dgm:prSet>
      <dgm:spPr/>
    </dgm:pt>
    <dgm:pt modelId="{AA8B42EE-6387-8549-B1B8-381BF6B75F4B}" type="pres">
      <dgm:prSet presAssocID="{86B49BC8-FBB1-2D4D-A288-F5014AF07AB0}" presName="rootConnector" presStyleLbl="node3" presStyleIdx="1" presStyleCnt="3"/>
      <dgm:spPr/>
    </dgm:pt>
    <dgm:pt modelId="{11473C98-DC02-184C-B07C-F18B682B5929}" type="pres">
      <dgm:prSet presAssocID="{86B49BC8-FBB1-2D4D-A288-F5014AF07AB0}" presName="hierChild4" presStyleCnt="0"/>
      <dgm:spPr/>
    </dgm:pt>
    <dgm:pt modelId="{E378B99E-6DC8-534B-9AD3-BACC057E3AC3}" type="pres">
      <dgm:prSet presAssocID="{86B49BC8-FBB1-2D4D-A288-F5014AF07AB0}" presName="hierChild5" presStyleCnt="0"/>
      <dgm:spPr/>
    </dgm:pt>
    <dgm:pt modelId="{706E13CD-9782-6F4E-89C6-2E084ABD74ED}" type="pres">
      <dgm:prSet presAssocID="{31F41AD7-CF80-3849-BBF6-3527F7C5AFB1}" presName="hierChild5" presStyleCnt="0"/>
      <dgm:spPr/>
    </dgm:pt>
    <dgm:pt modelId="{686DB79F-B2A6-D046-BC8E-4EE87E99E602}" type="pres">
      <dgm:prSet presAssocID="{89FC2DBF-4C92-1747-B117-16FF06909D0C}" presName="Name37" presStyleLbl="parChTrans1D2" presStyleIdx="2" presStyleCnt="3"/>
      <dgm:spPr/>
    </dgm:pt>
    <dgm:pt modelId="{F1F0224B-DEAA-7E4D-995B-5FA4972F9842}" type="pres">
      <dgm:prSet presAssocID="{376951DD-9B41-3745-8542-D8B7513FC86D}" presName="hierRoot2" presStyleCnt="0">
        <dgm:presLayoutVars>
          <dgm:hierBranch val="init"/>
        </dgm:presLayoutVars>
      </dgm:prSet>
      <dgm:spPr/>
    </dgm:pt>
    <dgm:pt modelId="{3940B0C0-80CE-AA4E-AA4F-D74E11D4E3BC}" type="pres">
      <dgm:prSet presAssocID="{376951DD-9B41-3745-8542-D8B7513FC86D}" presName="rootComposite" presStyleCnt="0"/>
      <dgm:spPr/>
    </dgm:pt>
    <dgm:pt modelId="{424A8869-B788-7645-BFA1-99813118A26F}" type="pres">
      <dgm:prSet presAssocID="{376951DD-9B41-3745-8542-D8B7513FC86D}" presName="rootText" presStyleLbl="node2" presStyleIdx="2" presStyleCnt="3" custScaleY="58362">
        <dgm:presLayoutVars>
          <dgm:chPref val="3"/>
        </dgm:presLayoutVars>
      </dgm:prSet>
      <dgm:spPr/>
    </dgm:pt>
    <dgm:pt modelId="{4200869E-6232-FB43-8611-DD14DFAA2DD2}" type="pres">
      <dgm:prSet presAssocID="{376951DD-9B41-3745-8542-D8B7513FC86D}" presName="rootConnector" presStyleLbl="node2" presStyleIdx="2" presStyleCnt="3"/>
      <dgm:spPr/>
    </dgm:pt>
    <dgm:pt modelId="{3FDF8D16-7083-6845-BAA6-D6671AB2D27D}" type="pres">
      <dgm:prSet presAssocID="{376951DD-9B41-3745-8542-D8B7513FC86D}" presName="hierChild4" presStyleCnt="0"/>
      <dgm:spPr/>
    </dgm:pt>
    <dgm:pt modelId="{FED317A5-4DB4-8041-95FA-B1365D344F1B}" type="pres">
      <dgm:prSet presAssocID="{F19C8527-98AA-2F4E-86EB-8C2E6D705251}" presName="Name37" presStyleLbl="parChTrans1D3" presStyleIdx="2" presStyleCnt="3"/>
      <dgm:spPr/>
    </dgm:pt>
    <dgm:pt modelId="{98E877EA-7175-364F-8EC9-6943E6954EC8}" type="pres">
      <dgm:prSet presAssocID="{812AC9D3-CA41-C74B-BDF4-B089CDF66A08}" presName="hierRoot2" presStyleCnt="0">
        <dgm:presLayoutVars>
          <dgm:hierBranch val="init"/>
        </dgm:presLayoutVars>
      </dgm:prSet>
      <dgm:spPr/>
    </dgm:pt>
    <dgm:pt modelId="{9234B0D7-DCE9-C349-A21A-4CA0F0573AD8}" type="pres">
      <dgm:prSet presAssocID="{812AC9D3-CA41-C74B-BDF4-B089CDF66A08}" presName="rootComposite" presStyleCnt="0"/>
      <dgm:spPr/>
    </dgm:pt>
    <dgm:pt modelId="{6C5E8B37-057D-5443-B608-53BD06285CAA}" type="pres">
      <dgm:prSet presAssocID="{812AC9D3-CA41-C74B-BDF4-B089CDF66A08}" presName="rootText" presStyleLbl="node3" presStyleIdx="2" presStyleCnt="3" custScaleY="142770">
        <dgm:presLayoutVars>
          <dgm:chPref val="3"/>
        </dgm:presLayoutVars>
      </dgm:prSet>
      <dgm:spPr/>
    </dgm:pt>
    <dgm:pt modelId="{446E7404-E523-C84B-8944-F5B757503261}" type="pres">
      <dgm:prSet presAssocID="{812AC9D3-CA41-C74B-BDF4-B089CDF66A08}" presName="rootConnector" presStyleLbl="node3" presStyleIdx="2" presStyleCnt="3"/>
      <dgm:spPr/>
    </dgm:pt>
    <dgm:pt modelId="{16630EF6-CFBE-B74F-BB83-E871302E128B}" type="pres">
      <dgm:prSet presAssocID="{812AC9D3-CA41-C74B-BDF4-B089CDF66A08}" presName="hierChild4" presStyleCnt="0"/>
      <dgm:spPr/>
    </dgm:pt>
    <dgm:pt modelId="{02DCB0F8-B373-F84A-AA50-A25FC8DAB164}" type="pres">
      <dgm:prSet presAssocID="{812AC9D3-CA41-C74B-BDF4-B089CDF66A08}" presName="hierChild5" presStyleCnt="0"/>
      <dgm:spPr/>
    </dgm:pt>
    <dgm:pt modelId="{E1763D50-6A0C-824B-8D88-B3025D70685B}" type="pres">
      <dgm:prSet presAssocID="{376951DD-9B41-3745-8542-D8B7513FC86D}" presName="hierChild5" presStyleCnt="0"/>
      <dgm:spPr/>
    </dgm:pt>
    <dgm:pt modelId="{FE134547-4700-2844-9094-BAD6D8DE2115}" type="pres">
      <dgm:prSet presAssocID="{C6D37B98-8CCF-CC4B-BC25-08904DE6B2BD}" presName="hierChild3" presStyleCnt="0"/>
      <dgm:spPr/>
    </dgm:pt>
  </dgm:ptLst>
  <dgm:cxnLst>
    <dgm:cxn modelId="{21C51805-DC34-9947-AF0E-015F64B01571}" srcId="{376951DD-9B41-3745-8542-D8B7513FC86D}" destId="{812AC9D3-CA41-C74B-BDF4-B089CDF66A08}" srcOrd="0" destOrd="0" parTransId="{F19C8527-98AA-2F4E-86EB-8C2E6D705251}" sibTransId="{E60C1DD4-EF0E-6146-B276-763AD7CAF522}"/>
    <dgm:cxn modelId="{AA5A4F15-F6BA-4540-9DA9-CE087E5582D0}" srcId="{5ECC032A-82BF-D64B-8257-D052CB7B4D00}" destId="{51301FDE-8265-ED46-9B01-4C0BA19CDAA0}" srcOrd="0" destOrd="0" parTransId="{AE99E110-9BC6-2D4E-AADF-CA5BFC4C1A29}" sibTransId="{1B2DBAC1-943B-374A-964F-883AB90FD95D}"/>
    <dgm:cxn modelId="{71823C25-63DD-3446-B2DC-CF2412FAF1C0}" srcId="{1B85B1F0-58E9-0445-829C-20313CBD9B4A}" destId="{C6D37B98-8CCF-CC4B-BC25-08904DE6B2BD}" srcOrd="0" destOrd="0" parTransId="{11A9EF59-50E6-4742-8F75-04330661005F}" sibTransId="{2CDDCF18-1C34-D646-9B24-6F6D8DC54F2E}"/>
    <dgm:cxn modelId="{B5A0BE26-B2D4-A346-B80A-ABDD11D65AAA}" type="presOf" srcId="{E2C5B6BB-65A4-AA4A-AA14-34B5545FB682}" destId="{CF22E2A4-41FA-B747-B429-FAD8008DB5B7}" srcOrd="0" destOrd="0" presId="urn:microsoft.com/office/officeart/2005/8/layout/orgChart1"/>
    <dgm:cxn modelId="{83F7223A-E7DC-F845-9CF1-47CC89A69E37}" type="presOf" srcId="{31F41AD7-CF80-3849-BBF6-3527F7C5AFB1}" destId="{9205370A-7D34-ED40-A449-987ECFC68309}" srcOrd="0" destOrd="0" presId="urn:microsoft.com/office/officeart/2005/8/layout/orgChart1"/>
    <dgm:cxn modelId="{9375EF48-D1E7-BF48-A106-A92F33AADDD2}" type="presOf" srcId="{86B49BC8-FBB1-2D4D-A288-F5014AF07AB0}" destId="{AA8B42EE-6387-8549-B1B8-381BF6B75F4B}" srcOrd="1" destOrd="0" presId="urn:microsoft.com/office/officeart/2005/8/layout/orgChart1"/>
    <dgm:cxn modelId="{5FD7D56B-DB02-D943-AC95-AAD018B0FE2F}" type="presOf" srcId="{C6D37B98-8CCF-CC4B-BC25-08904DE6B2BD}" destId="{38B403DD-ABB6-F748-B9E9-6C5C80F7ADDA}" srcOrd="0" destOrd="0" presId="urn:microsoft.com/office/officeart/2005/8/layout/orgChart1"/>
    <dgm:cxn modelId="{6CB59F6C-D337-344B-945D-F1C437BF0A5E}" srcId="{31F41AD7-CF80-3849-BBF6-3527F7C5AFB1}" destId="{86B49BC8-FBB1-2D4D-A288-F5014AF07AB0}" srcOrd="0" destOrd="0" parTransId="{E2C5B6BB-65A4-AA4A-AA14-34B5545FB682}" sibTransId="{F7E63B8A-C615-2548-BD21-621BA8D98FF4}"/>
    <dgm:cxn modelId="{C8C81556-4BD6-054C-A9E7-7C6EF5B6E64A}" type="presOf" srcId="{31F41AD7-CF80-3849-BBF6-3527F7C5AFB1}" destId="{87B27A69-9076-AA4B-B509-001048930F82}" srcOrd="1" destOrd="0" presId="urn:microsoft.com/office/officeart/2005/8/layout/orgChart1"/>
    <dgm:cxn modelId="{CE3B9579-C029-C948-9E85-2E3A5C05B180}" type="presOf" srcId="{51301FDE-8265-ED46-9B01-4C0BA19CDAA0}" destId="{AB0DA07D-92A7-EC47-97AB-E654F49E3431}" srcOrd="0" destOrd="0" presId="urn:microsoft.com/office/officeart/2005/8/layout/orgChart1"/>
    <dgm:cxn modelId="{33B8AD88-5D99-C14D-94DB-22BB2F1C147A}" type="presOf" srcId="{F19C8527-98AA-2F4E-86EB-8C2E6D705251}" destId="{FED317A5-4DB4-8041-95FA-B1365D344F1B}" srcOrd="0" destOrd="0" presId="urn:microsoft.com/office/officeart/2005/8/layout/orgChart1"/>
    <dgm:cxn modelId="{D00BA089-032A-7841-9642-4D8EF666E254}" type="presOf" srcId="{5ECC032A-82BF-D64B-8257-D052CB7B4D00}" destId="{2C158F18-8AAF-094B-8D27-38D84E00A2A4}" srcOrd="0" destOrd="0" presId="urn:microsoft.com/office/officeart/2005/8/layout/orgChart1"/>
    <dgm:cxn modelId="{12E0008E-B83F-3F4F-B185-C835134A8BA2}" srcId="{C6D37B98-8CCF-CC4B-BC25-08904DE6B2BD}" destId="{376951DD-9B41-3745-8542-D8B7513FC86D}" srcOrd="2" destOrd="0" parTransId="{89FC2DBF-4C92-1747-B117-16FF06909D0C}" sibTransId="{F3874E09-C791-B84C-8DD3-2F36B2A523B9}"/>
    <dgm:cxn modelId="{FDB9CF93-BE86-8E4A-9167-197BE0EBAC5D}" type="presOf" srcId="{C6D37B98-8CCF-CC4B-BC25-08904DE6B2BD}" destId="{4F1E5B67-8273-1A46-98D8-63BF45547F69}" srcOrd="1" destOrd="0" presId="urn:microsoft.com/office/officeart/2005/8/layout/orgChart1"/>
    <dgm:cxn modelId="{6E484C9A-4FD7-764E-B923-8886EF515CD8}" type="presOf" srcId="{1B85B1F0-58E9-0445-829C-20313CBD9B4A}" destId="{05236C80-472C-1E42-A574-C25C006DF24B}" srcOrd="0" destOrd="0" presId="urn:microsoft.com/office/officeart/2005/8/layout/orgChart1"/>
    <dgm:cxn modelId="{D35B119D-B977-7A4E-8793-FCA62708C3E6}" type="presOf" srcId="{51301FDE-8265-ED46-9B01-4C0BA19CDAA0}" destId="{4026A168-0AE3-7049-97A9-41E803CEAD9F}" srcOrd="1" destOrd="0" presId="urn:microsoft.com/office/officeart/2005/8/layout/orgChart1"/>
    <dgm:cxn modelId="{BDEA3FBF-471C-E040-B12B-E2E2840A181E}" type="presOf" srcId="{AE99E110-9BC6-2D4E-AADF-CA5BFC4C1A29}" destId="{8DA4E00D-C680-1649-8251-0E26004C51D6}" srcOrd="0" destOrd="0" presId="urn:microsoft.com/office/officeart/2005/8/layout/orgChart1"/>
    <dgm:cxn modelId="{5AEC61C5-8291-4F47-AC85-640D93577973}" srcId="{C6D37B98-8CCF-CC4B-BC25-08904DE6B2BD}" destId="{5ECC032A-82BF-D64B-8257-D052CB7B4D00}" srcOrd="0" destOrd="0" parTransId="{CBF8D999-7359-FE4F-9892-4F567A461D90}" sibTransId="{2E3A5EE4-1DD2-6741-ACE2-A6E1AF2718E4}"/>
    <dgm:cxn modelId="{C8434CC5-9F23-A841-A676-D4505FDC79FB}" type="presOf" srcId="{89FC2DBF-4C92-1747-B117-16FF06909D0C}" destId="{686DB79F-B2A6-D046-BC8E-4EE87E99E602}" srcOrd="0" destOrd="0" presId="urn:microsoft.com/office/officeart/2005/8/layout/orgChart1"/>
    <dgm:cxn modelId="{7D5FB4CB-C0CF-8442-838E-AE354EAEB747}" type="presOf" srcId="{376951DD-9B41-3745-8542-D8B7513FC86D}" destId="{4200869E-6232-FB43-8611-DD14DFAA2DD2}" srcOrd="1" destOrd="0" presId="urn:microsoft.com/office/officeart/2005/8/layout/orgChart1"/>
    <dgm:cxn modelId="{C559C0CD-AE1F-DD4C-962C-671C5EEF6C81}" type="presOf" srcId="{CBF8D999-7359-FE4F-9892-4F567A461D90}" destId="{31C97CFF-50B8-DA4A-AF7E-C9D2A45BD63F}" srcOrd="0" destOrd="0" presId="urn:microsoft.com/office/officeart/2005/8/layout/orgChart1"/>
    <dgm:cxn modelId="{FD6C7BD9-81A1-5444-AE7C-19DBFB8635EB}" type="presOf" srcId="{376951DD-9B41-3745-8542-D8B7513FC86D}" destId="{424A8869-B788-7645-BFA1-99813118A26F}" srcOrd="0" destOrd="0" presId="urn:microsoft.com/office/officeart/2005/8/layout/orgChart1"/>
    <dgm:cxn modelId="{CE879BE3-67EA-0E4B-B393-8A67084BCBF5}" type="presOf" srcId="{812AC9D3-CA41-C74B-BDF4-B089CDF66A08}" destId="{446E7404-E523-C84B-8944-F5B757503261}" srcOrd="1" destOrd="0" presId="urn:microsoft.com/office/officeart/2005/8/layout/orgChart1"/>
    <dgm:cxn modelId="{D4A95CE7-914A-F64D-853C-DC8A96D3D9A9}" type="presOf" srcId="{812AC9D3-CA41-C74B-BDF4-B089CDF66A08}" destId="{6C5E8B37-057D-5443-B608-53BD06285CAA}" srcOrd="0" destOrd="0" presId="urn:microsoft.com/office/officeart/2005/8/layout/orgChart1"/>
    <dgm:cxn modelId="{7D5DB3E8-6BD2-4443-A8DF-EF463BE3EE6E}" type="presOf" srcId="{1DB02D6A-94C5-1849-8325-FCF2CDBD4883}" destId="{F99822CB-B781-3A41-AD5C-36E5490EC43C}" srcOrd="0" destOrd="0" presId="urn:microsoft.com/office/officeart/2005/8/layout/orgChart1"/>
    <dgm:cxn modelId="{C27EE1EB-A0F5-AB4F-BE25-56DE483126F7}" srcId="{C6D37B98-8CCF-CC4B-BC25-08904DE6B2BD}" destId="{31F41AD7-CF80-3849-BBF6-3527F7C5AFB1}" srcOrd="1" destOrd="0" parTransId="{1DB02D6A-94C5-1849-8325-FCF2CDBD4883}" sibTransId="{02D59E89-8215-B445-97AB-F0A485E6FF7B}"/>
    <dgm:cxn modelId="{0F1A93F1-E3FF-4146-A939-969F0BCD9663}" type="presOf" srcId="{86B49BC8-FBB1-2D4D-A288-F5014AF07AB0}" destId="{B0444FAE-305C-1345-BB09-8E9589D90C9D}" srcOrd="0" destOrd="0" presId="urn:microsoft.com/office/officeart/2005/8/layout/orgChart1"/>
    <dgm:cxn modelId="{987E90FB-6C0E-FF47-B67A-941C7AD7E15C}" type="presOf" srcId="{5ECC032A-82BF-D64B-8257-D052CB7B4D00}" destId="{7E99C180-7DC7-5248-B66B-CE188F10BB0A}" srcOrd="1" destOrd="0" presId="urn:microsoft.com/office/officeart/2005/8/layout/orgChart1"/>
    <dgm:cxn modelId="{35C786BE-E341-0748-9ED5-0364B602EFEE}" type="presParOf" srcId="{05236C80-472C-1E42-A574-C25C006DF24B}" destId="{BD49F4BD-EEE7-634D-A2D0-54AF53745C58}" srcOrd="0" destOrd="0" presId="urn:microsoft.com/office/officeart/2005/8/layout/orgChart1"/>
    <dgm:cxn modelId="{DD376A4B-D1F5-174D-A9B4-FB6B835C3FF1}" type="presParOf" srcId="{BD49F4BD-EEE7-634D-A2D0-54AF53745C58}" destId="{13DBE48B-D8E9-3146-BA0C-ADE27FC0B6C4}" srcOrd="0" destOrd="0" presId="urn:microsoft.com/office/officeart/2005/8/layout/orgChart1"/>
    <dgm:cxn modelId="{322FB1A8-26A4-B74B-88B2-5E8C1ED404AC}" type="presParOf" srcId="{13DBE48B-D8E9-3146-BA0C-ADE27FC0B6C4}" destId="{38B403DD-ABB6-F748-B9E9-6C5C80F7ADDA}" srcOrd="0" destOrd="0" presId="urn:microsoft.com/office/officeart/2005/8/layout/orgChart1"/>
    <dgm:cxn modelId="{A26C2FC7-D728-2848-8971-477223F625D4}" type="presParOf" srcId="{13DBE48B-D8E9-3146-BA0C-ADE27FC0B6C4}" destId="{4F1E5B67-8273-1A46-98D8-63BF45547F69}" srcOrd="1" destOrd="0" presId="urn:microsoft.com/office/officeart/2005/8/layout/orgChart1"/>
    <dgm:cxn modelId="{E464F121-41F7-9F40-A86B-91DC8FD78CD0}" type="presParOf" srcId="{BD49F4BD-EEE7-634D-A2D0-54AF53745C58}" destId="{9335D804-FE88-C44B-88BF-43D725CE76EC}" srcOrd="1" destOrd="0" presId="urn:microsoft.com/office/officeart/2005/8/layout/orgChart1"/>
    <dgm:cxn modelId="{1A413656-D0E1-0E42-BF31-B118B6F6676D}" type="presParOf" srcId="{9335D804-FE88-C44B-88BF-43D725CE76EC}" destId="{31C97CFF-50B8-DA4A-AF7E-C9D2A45BD63F}" srcOrd="0" destOrd="0" presId="urn:microsoft.com/office/officeart/2005/8/layout/orgChart1"/>
    <dgm:cxn modelId="{0C243773-1368-C946-AD4E-905D952B5702}" type="presParOf" srcId="{9335D804-FE88-C44B-88BF-43D725CE76EC}" destId="{29E5B99E-4C27-3945-8AF8-98E64AEC9BB9}" srcOrd="1" destOrd="0" presId="urn:microsoft.com/office/officeart/2005/8/layout/orgChart1"/>
    <dgm:cxn modelId="{6D28498E-CFC3-7C4E-A9F4-91EA2B90C869}" type="presParOf" srcId="{29E5B99E-4C27-3945-8AF8-98E64AEC9BB9}" destId="{5F1F3932-2B1E-F34D-BD7F-D5256D7B2D7B}" srcOrd="0" destOrd="0" presId="urn:microsoft.com/office/officeart/2005/8/layout/orgChart1"/>
    <dgm:cxn modelId="{D7FEAA1D-31D3-D04F-A167-D209F865B5F7}" type="presParOf" srcId="{5F1F3932-2B1E-F34D-BD7F-D5256D7B2D7B}" destId="{2C158F18-8AAF-094B-8D27-38D84E00A2A4}" srcOrd="0" destOrd="0" presId="urn:microsoft.com/office/officeart/2005/8/layout/orgChart1"/>
    <dgm:cxn modelId="{40E1C5B5-9B22-1246-B119-5A6F1DA50C21}" type="presParOf" srcId="{5F1F3932-2B1E-F34D-BD7F-D5256D7B2D7B}" destId="{7E99C180-7DC7-5248-B66B-CE188F10BB0A}" srcOrd="1" destOrd="0" presId="urn:microsoft.com/office/officeart/2005/8/layout/orgChart1"/>
    <dgm:cxn modelId="{0FD5BFDC-D6FF-2E48-9680-16E9CE3C7658}" type="presParOf" srcId="{29E5B99E-4C27-3945-8AF8-98E64AEC9BB9}" destId="{2D550F92-F8A5-3544-B5EF-54E414DBFD92}" srcOrd="1" destOrd="0" presId="urn:microsoft.com/office/officeart/2005/8/layout/orgChart1"/>
    <dgm:cxn modelId="{F8131B13-F48B-2244-9E33-CBBDA2E8BDB0}" type="presParOf" srcId="{2D550F92-F8A5-3544-B5EF-54E414DBFD92}" destId="{8DA4E00D-C680-1649-8251-0E26004C51D6}" srcOrd="0" destOrd="0" presId="urn:microsoft.com/office/officeart/2005/8/layout/orgChart1"/>
    <dgm:cxn modelId="{6DE7EC5E-A4B2-DB43-97C7-7E3170C4B60D}" type="presParOf" srcId="{2D550F92-F8A5-3544-B5EF-54E414DBFD92}" destId="{A2153BAA-DFE7-494D-B2A4-C7BDFF3E60FE}" srcOrd="1" destOrd="0" presId="urn:microsoft.com/office/officeart/2005/8/layout/orgChart1"/>
    <dgm:cxn modelId="{3C915197-9013-AB42-88C2-B8F9400C23DE}" type="presParOf" srcId="{A2153BAA-DFE7-494D-B2A4-C7BDFF3E60FE}" destId="{6E9E71D5-DE47-8544-8557-FEDC155F4A37}" srcOrd="0" destOrd="0" presId="urn:microsoft.com/office/officeart/2005/8/layout/orgChart1"/>
    <dgm:cxn modelId="{3FEB6BB6-5ED2-B740-8E14-F600E2232C37}" type="presParOf" srcId="{6E9E71D5-DE47-8544-8557-FEDC155F4A37}" destId="{AB0DA07D-92A7-EC47-97AB-E654F49E3431}" srcOrd="0" destOrd="0" presId="urn:microsoft.com/office/officeart/2005/8/layout/orgChart1"/>
    <dgm:cxn modelId="{E668D7A2-FC0A-9D49-9119-7B4BE4D3E026}" type="presParOf" srcId="{6E9E71D5-DE47-8544-8557-FEDC155F4A37}" destId="{4026A168-0AE3-7049-97A9-41E803CEAD9F}" srcOrd="1" destOrd="0" presId="urn:microsoft.com/office/officeart/2005/8/layout/orgChart1"/>
    <dgm:cxn modelId="{8503672F-AC7B-F247-8717-98B33BD27F41}" type="presParOf" srcId="{A2153BAA-DFE7-494D-B2A4-C7BDFF3E60FE}" destId="{2EBAA686-B7EE-0746-A743-3FDF53A4C4A9}" srcOrd="1" destOrd="0" presId="urn:microsoft.com/office/officeart/2005/8/layout/orgChart1"/>
    <dgm:cxn modelId="{915FA9E4-5146-5946-BAA7-1B15479866C3}" type="presParOf" srcId="{A2153BAA-DFE7-494D-B2A4-C7BDFF3E60FE}" destId="{3567BFE1-EE47-DE40-BC6A-16744F431A14}" srcOrd="2" destOrd="0" presId="urn:microsoft.com/office/officeart/2005/8/layout/orgChart1"/>
    <dgm:cxn modelId="{C44AB216-F825-5D4D-8FDB-A168DC2E3673}" type="presParOf" srcId="{29E5B99E-4C27-3945-8AF8-98E64AEC9BB9}" destId="{34C20826-1283-9140-842E-854A9B914B03}" srcOrd="2" destOrd="0" presId="urn:microsoft.com/office/officeart/2005/8/layout/orgChart1"/>
    <dgm:cxn modelId="{6E43F650-4B85-7F4E-8A70-100BF1CAC1D5}" type="presParOf" srcId="{9335D804-FE88-C44B-88BF-43D725CE76EC}" destId="{F99822CB-B781-3A41-AD5C-36E5490EC43C}" srcOrd="2" destOrd="0" presId="urn:microsoft.com/office/officeart/2005/8/layout/orgChart1"/>
    <dgm:cxn modelId="{DB35CEED-410C-A645-9B3E-83F914FBE50B}" type="presParOf" srcId="{9335D804-FE88-C44B-88BF-43D725CE76EC}" destId="{96E4566F-10BE-7146-BF31-370BB811DE0D}" srcOrd="3" destOrd="0" presId="urn:microsoft.com/office/officeart/2005/8/layout/orgChart1"/>
    <dgm:cxn modelId="{9DF59E6C-9D3A-6942-A001-05735E19EBC1}" type="presParOf" srcId="{96E4566F-10BE-7146-BF31-370BB811DE0D}" destId="{41A9EACE-4FB7-8D46-801F-ACEE1B5E7648}" srcOrd="0" destOrd="0" presId="urn:microsoft.com/office/officeart/2005/8/layout/orgChart1"/>
    <dgm:cxn modelId="{9129B48F-BC67-E04F-9468-BA164ACCE8C9}" type="presParOf" srcId="{41A9EACE-4FB7-8D46-801F-ACEE1B5E7648}" destId="{9205370A-7D34-ED40-A449-987ECFC68309}" srcOrd="0" destOrd="0" presId="urn:microsoft.com/office/officeart/2005/8/layout/orgChart1"/>
    <dgm:cxn modelId="{902C337E-18E1-634F-A605-34C6C4901853}" type="presParOf" srcId="{41A9EACE-4FB7-8D46-801F-ACEE1B5E7648}" destId="{87B27A69-9076-AA4B-B509-001048930F82}" srcOrd="1" destOrd="0" presId="urn:microsoft.com/office/officeart/2005/8/layout/orgChart1"/>
    <dgm:cxn modelId="{56A00875-32F4-BB4F-B621-F41C252B76DA}" type="presParOf" srcId="{96E4566F-10BE-7146-BF31-370BB811DE0D}" destId="{4DFFC0EC-7D1E-CF40-A0A6-E85018EE6E61}" srcOrd="1" destOrd="0" presId="urn:microsoft.com/office/officeart/2005/8/layout/orgChart1"/>
    <dgm:cxn modelId="{0DAFC104-9A6C-2E4B-AC90-7349945A6667}" type="presParOf" srcId="{4DFFC0EC-7D1E-CF40-A0A6-E85018EE6E61}" destId="{CF22E2A4-41FA-B747-B429-FAD8008DB5B7}" srcOrd="0" destOrd="0" presId="urn:microsoft.com/office/officeart/2005/8/layout/orgChart1"/>
    <dgm:cxn modelId="{32DEA565-1498-DC4D-9EAE-201B8456D24D}" type="presParOf" srcId="{4DFFC0EC-7D1E-CF40-A0A6-E85018EE6E61}" destId="{B06FF1E2-6A34-AB4D-96A6-75221CAFC82F}" srcOrd="1" destOrd="0" presId="urn:microsoft.com/office/officeart/2005/8/layout/orgChart1"/>
    <dgm:cxn modelId="{5B4CC780-C753-9246-8020-E155E14F9524}" type="presParOf" srcId="{B06FF1E2-6A34-AB4D-96A6-75221CAFC82F}" destId="{55F34582-000A-384D-82BA-1E85CB5954BD}" srcOrd="0" destOrd="0" presId="urn:microsoft.com/office/officeart/2005/8/layout/orgChart1"/>
    <dgm:cxn modelId="{1FCB77DA-6A4A-5346-992A-6BB3A2323783}" type="presParOf" srcId="{55F34582-000A-384D-82BA-1E85CB5954BD}" destId="{B0444FAE-305C-1345-BB09-8E9589D90C9D}" srcOrd="0" destOrd="0" presId="urn:microsoft.com/office/officeart/2005/8/layout/orgChart1"/>
    <dgm:cxn modelId="{7EF85C17-35EC-AC43-A495-9914FFF04DB5}" type="presParOf" srcId="{55F34582-000A-384D-82BA-1E85CB5954BD}" destId="{AA8B42EE-6387-8549-B1B8-381BF6B75F4B}" srcOrd="1" destOrd="0" presId="urn:microsoft.com/office/officeart/2005/8/layout/orgChart1"/>
    <dgm:cxn modelId="{BD9C82F2-001C-4946-A40F-63D1018CC34F}" type="presParOf" srcId="{B06FF1E2-6A34-AB4D-96A6-75221CAFC82F}" destId="{11473C98-DC02-184C-B07C-F18B682B5929}" srcOrd="1" destOrd="0" presId="urn:microsoft.com/office/officeart/2005/8/layout/orgChart1"/>
    <dgm:cxn modelId="{F719776A-8ABA-A14E-950D-F8F816364711}" type="presParOf" srcId="{B06FF1E2-6A34-AB4D-96A6-75221CAFC82F}" destId="{E378B99E-6DC8-534B-9AD3-BACC057E3AC3}" srcOrd="2" destOrd="0" presId="urn:microsoft.com/office/officeart/2005/8/layout/orgChart1"/>
    <dgm:cxn modelId="{8EF16B3F-9202-DD43-B1D8-5B6C02378231}" type="presParOf" srcId="{96E4566F-10BE-7146-BF31-370BB811DE0D}" destId="{706E13CD-9782-6F4E-89C6-2E084ABD74ED}" srcOrd="2" destOrd="0" presId="urn:microsoft.com/office/officeart/2005/8/layout/orgChart1"/>
    <dgm:cxn modelId="{59B8771C-BACC-E04A-AB14-825C3DE3F59E}" type="presParOf" srcId="{9335D804-FE88-C44B-88BF-43D725CE76EC}" destId="{686DB79F-B2A6-D046-BC8E-4EE87E99E602}" srcOrd="4" destOrd="0" presId="urn:microsoft.com/office/officeart/2005/8/layout/orgChart1"/>
    <dgm:cxn modelId="{C9009E22-45D4-2641-9A6F-20ABE18C1E42}" type="presParOf" srcId="{9335D804-FE88-C44B-88BF-43D725CE76EC}" destId="{F1F0224B-DEAA-7E4D-995B-5FA4972F9842}" srcOrd="5" destOrd="0" presId="urn:microsoft.com/office/officeart/2005/8/layout/orgChart1"/>
    <dgm:cxn modelId="{2ED6FBAB-85C9-9043-9785-213E03514B04}" type="presParOf" srcId="{F1F0224B-DEAA-7E4D-995B-5FA4972F9842}" destId="{3940B0C0-80CE-AA4E-AA4F-D74E11D4E3BC}" srcOrd="0" destOrd="0" presId="urn:microsoft.com/office/officeart/2005/8/layout/orgChart1"/>
    <dgm:cxn modelId="{A50BD07A-5134-CB40-889D-3A320F14DB01}" type="presParOf" srcId="{3940B0C0-80CE-AA4E-AA4F-D74E11D4E3BC}" destId="{424A8869-B788-7645-BFA1-99813118A26F}" srcOrd="0" destOrd="0" presId="urn:microsoft.com/office/officeart/2005/8/layout/orgChart1"/>
    <dgm:cxn modelId="{6F48AEB7-BDB4-5D44-AE26-CFBE6EF7F9AA}" type="presParOf" srcId="{3940B0C0-80CE-AA4E-AA4F-D74E11D4E3BC}" destId="{4200869E-6232-FB43-8611-DD14DFAA2DD2}" srcOrd="1" destOrd="0" presId="urn:microsoft.com/office/officeart/2005/8/layout/orgChart1"/>
    <dgm:cxn modelId="{FE4C8897-1C02-0B45-8A42-CCD2D11105FC}" type="presParOf" srcId="{F1F0224B-DEAA-7E4D-995B-5FA4972F9842}" destId="{3FDF8D16-7083-6845-BAA6-D6671AB2D27D}" srcOrd="1" destOrd="0" presId="urn:microsoft.com/office/officeart/2005/8/layout/orgChart1"/>
    <dgm:cxn modelId="{30C4FD08-F88C-504B-A277-7918A4E91520}" type="presParOf" srcId="{3FDF8D16-7083-6845-BAA6-D6671AB2D27D}" destId="{FED317A5-4DB4-8041-95FA-B1365D344F1B}" srcOrd="0" destOrd="0" presId="urn:microsoft.com/office/officeart/2005/8/layout/orgChart1"/>
    <dgm:cxn modelId="{133CD3C5-B071-254D-8A3A-DA8C3417562E}" type="presParOf" srcId="{3FDF8D16-7083-6845-BAA6-D6671AB2D27D}" destId="{98E877EA-7175-364F-8EC9-6943E6954EC8}" srcOrd="1" destOrd="0" presId="urn:microsoft.com/office/officeart/2005/8/layout/orgChart1"/>
    <dgm:cxn modelId="{99418542-23DB-2141-83A0-426185E31F9B}" type="presParOf" srcId="{98E877EA-7175-364F-8EC9-6943E6954EC8}" destId="{9234B0D7-DCE9-C349-A21A-4CA0F0573AD8}" srcOrd="0" destOrd="0" presId="urn:microsoft.com/office/officeart/2005/8/layout/orgChart1"/>
    <dgm:cxn modelId="{B4090279-D44E-384B-8484-16C8338BA280}" type="presParOf" srcId="{9234B0D7-DCE9-C349-A21A-4CA0F0573AD8}" destId="{6C5E8B37-057D-5443-B608-53BD06285CAA}" srcOrd="0" destOrd="0" presId="urn:microsoft.com/office/officeart/2005/8/layout/orgChart1"/>
    <dgm:cxn modelId="{CAECDC86-B288-0D46-BD88-2A4677444F7B}" type="presParOf" srcId="{9234B0D7-DCE9-C349-A21A-4CA0F0573AD8}" destId="{446E7404-E523-C84B-8944-F5B757503261}" srcOrd="1" destOrd="0" presId="urn:microsoft.com/office/officeart/2005/8/layout/orgChart1"/>
    <dgm:cxn modelId="{F3B13147-1F38-3346-9333-CE735C34AD41}" type="presParOf" srcId="{98E877EA-7175-364F-8EC9-6943E6954EC8}" destId="{16630EF6-CFBE-B74F-BB83-E871302E128B}" srcOrd="1" destOrd="0" presId="urn:microsoft.com/office/officeart/2005/8/layout/orgChart1"/>
    <dgm:cxn modelId="{1B076228-DBAF-BF44-8342-7137D41ABF6B}" type="presParOf" srcId="{98E877EA-7175-364F-8EC9-6943E6954EC8}" destId="{02DCB0F8-B373-F84A-AA50-A25FC8DAB164}" srcOrd="2" destOrd="0" presId="urn:microsoft.com/office/officeart/2005/8/layout/orgChart1"/>
    <dgm:cxn modelId="{7C296116-E152-294A-A110-7F1A547E4147}" type="presParOf" srcId="{F1F0224B-DEAA-7E4D-995B-5FA4972F9842}" destId="{E1763D50-6A0C-824B-8D88-B3025D70685B}" srcOrd="2" destOrd="0" presId="urn:microsoft.com/office/officeart/2005/8/layout/orgChart1"/>
    <dgm:cxn modelId="{568BEB53-3EBF-FB40-B137-7ED00577B67D}" type="presParOf" srcId="{BD49F4BD-EEE7-634D-A2D0-54AF53745C58}" destId="{FE134547-4700-2844-9094-BAD6D8DE211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B025FBB-FC63-224F-8565-189B066A8A0D}" type="doc">
      <dgm:prSet loTypeId="urn:microsoft.com/office/officeart/2008/layout/HalfCircleOrganizationChar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A019F50-87E7-C740-AED2-D8DA17F781E7}">
      <dgm:prSet phldrT="[Text]"/>
      <dgm:spPr/>
      <dgm:t>
        <a:bodyPr/>
        <a:lstStyle/>
        <a:p>
          <a:r>
            <a:rPr lang="en-US" dirty="0"/>
            <a:t>Proksimal DVT</a:t>
          </a:r>
        </a:p>
      </dgm:t>
    </dgm:pt>
    <dgm:pt modelId="{8FE840F8-DEFC-3A4F-B4F9-2B20C4369EF5}" type="parTrans" cxnId="{38D3610B-07D1-0A41-88ED-C4C4CA33FB6F}">
      <dgm:prSet/>
      <dgm:spPr/>
      <dgm:t>
        <a:bodyPr/>
        <a:lstStyle/>
        <a:p>
          <a:endParaRPr lang="en-US"/>
        </a:p>
      </dgm:t>
    </dgm:pt>
    <dgm:pt modelId="{EBB61A34-C45D-E449-B610-98EAF9A4A9A1}" type="sibTrans" cxnId="{38D3610B-07D1-0A41-88ED-C4C4CA33FB6F}">
      <dgm:prSet/>
      <dgm:spPr/>
      <dgm:t>
        <a:bodyPr/>
        <a:lstStyle/>
        <a:p>
          <a:endParaRPr lang="en-US"/>
        </a:p>
      </dgm:t>
    </dgm:pt>
    <dgm:pt modelId="{3106447B-A304-6A44-9273-E5E88D1E12AE}">
      <dgm:prSet phldrT="[Text]"/>
      <dgm:spPr/>
      <dgm:t>
        <a:bodyPr/>
        <a:lstStyle/>
        <a:p>
          <a:r>
            <a:rPr lang="en-US" dirty="0" err="1"/>
            <a:t>Pulmonar</a:t>
          </a:r>
          <a:r>
            <a:rPr lang="en-US" dirty="0"/>
            <a:t> </a:t>
          </a:r>
          <a:r>
            <a:rPr lang="en-US" dirty="0" err="1"/>
            <a:t>emboliya</a:t>
          </a:r>
          <a:endParaRPr lang="en-US" dirty="0"/>
        </a:p>
      </dgm:t>
    </dgm:pt>
    <dgm:pt modelId="{913956E6-C6C0-5941-8CB7-4DD7AC6B3D84}" type="parTrans" cxnId="{FF55A7BC-5D34-C34A-A3E6-3E5C0AE3CE98}">
      <dgm:prSet/>
      <dgm:spPr/>
      <dgm:t>
        <a:bodyPr/>
        <a:lstStyle/>
        <a:p>
          <a:endParaRPr lang="en-US"/>
        </a:p>
      </dgm:t>
    </dgm:pt>
    <dgm:pt modelId="{062263B6-CA01-D342-AF31-21301A9E3228}" type="sibTrans" cxnId="{FF55A7BC-5D34-C34A-A3E6-3E5C0AE3CE98}">
      <dgm:prSet/>
      <dgm:spPr/>
      <dgm:t>
        <a:bodyPr/>
        <a:lstStyle/>
        <a:p>
          <a:endParaRPr lang="en-US"/>
        </a:p>
      </dgm:t>
    </dgm:pt>
    <dgm:pt modelId="{812F5AAA-4660-2B47-854D-FA3AB218D0A8}">
      <dgm:prSet phldrT="[Text]"/>
      <dgm:spPr/>
      <dgm:t>
        <a:bodyPr/>
        <a:lstStyle/>
        <a:p>
          <a:r>
            <a:rPr lang="en-US" dirty="0" err="1"/>
            <a:t>Posttrombotik</a:t>
          </a:r>
          <a:r>
            <a:rPr lang="en-US" dirty="0"/>
            <a:t> sindrom</a:t>
          </a:r>
        </a:p>
      </dgm:t>
    </dgm:pt>
    <dgm:pt modelId="{B65CD924-5BCD-8A42-8F6D-C348057FD918}" type="parTrans" cxnId="{8974B419-84A2-854E-B5CA-B500D151EF46}">
      <dgm:prSet/>
      <dgm:spPr/>
      <dgm:t>
        <a:bodyPr/>
        <a:lstStyle/>
        <a:p>
          <a:endParaRPr lang="en-US"/>
        </a:p>
      </dgm:t>
    </dgm:pt>
    <dgm:pt modelId="{B6867DDA-AF50-0349-8BAF-F147F763A087}" type="sibTrans" cxnId="{8974B419-84A2-854E-B5CA-B500D151EF46}">
      <dgm:prSet/>
      <dgm:spPr/>
      <dgm:t>
        <a:bodyPr/>
        <a:lstStyle/>
        <a:p>
          <a:endParaRPr lang="en-US"/>
        </a:p>
      </dgm:t>
    </dgm:pt>
    <dgm:pt modelId="{85CCF7F1-4CE2-2541-B673-F823289FD8DA}" type="pres">
      <dgm:prSet presAssocID="{2B025FBB-FC63-224F-8565-189B066A8A0D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973A452-F899-2A4E-B1A0-ABBF631F42E5}" type="pres">
      <dgm:prSet presAssocID="{AA019F50-87E7-C740-AED2-D8DA17F781E7}" presName="hierRoot1" presStyleCnt="0">
        <dgm:presLayoutVars>
          <dgm:hierBranch val="init"/>
        </dgm:presLayoutVars>
      </dgm:prSet>
      <dgm:spPr/>
    </dgm:pt>
    <dgm:pt modelId="{12DE6F36-7072-8A4F-91B6-A159F40BA659}" type="pres">
      <dgm:prSet presAssocID="{AA019F50-87E7-C740-AED2-D8DA17F781E7}" presName="rootComposite1" presStyleCnt="0"/>
      <dgm:spPr/>
    </dgm:pt>
    <dgm:pt modelId="{3AC25BBA-023E-EE4F-AD71-70511DB69263}" type="pres">
      <dgm:prSet presAssocID="{AA019F50-87E7-C740-AED2-D8DA17F781E7}" presName="rootText1" presStyleLbl="alignAcc1" presStyleIdx="0" presStyleCnt="0">
        <dgm:presLayoutVars>
          <dgm:chPref val="3"/>
        </dgm:presLayoutVars>
      </dgm:prSet>
      <dgm:spPr/>
    </dgm:pt>
    <dgm:pt modelId="{3DA185BE-B984-DB47-A97C-549BECA8821C}" type="pres">
      <dgm:prSet presAssocID="{AA019F50-87E7-C740-AED2-D8DA17F781E7}" presName="topArc1" presStyleLbl="parChTrans1D1" presStyleIdx="0" presStyleCnt="6"/>
      <dgm:spPr/>
    </dgm:pt>
    <dgm:pt modelId="{5CF9B551-C6C2-5644-B027-7E4D6732D549}" type="pres">
      <dgm:prSet presAssocID="{AA019F50-87E7-C740-AED2-D8DA17F781E7}" presName="bottomArc1" presStyleLbl="parChTrans1D1" presStyleIdx="1" presStyleCnt="6"/>
      <dgm:spPr/>
    </dgm:pt>
    <dgm:pt modelId="{27CA9F6C-EDB9-7A45-88FA-B75C82A3BEB8}" type="pres">
      <dgm:prSet presAssocID="{AA019F50-87E7-C740-AED2-D8DA17F781E7}" presName="topConnNode1" presStyleLbl="node1" presStyleIdx="0" presStyleCnt="0"/>
      <dgm:spPr/>
    </dgm:pt>
    <dgm:pt modelId="{66A3AF85-2B79-764D-88D0-6B392A1415AA}" type="pres">
      <dgm:prSet presAssocID="{AA019F50-87E7-C740-AED2-D8DA17F781E7}" presName="hierChild2" presStyleCnt="0"/>
      <dgm:spPr/>
    </dgm:pt>
    <dgm:pt modelId="{73349611-3B4F-4848-83DA-B5A793C92C1F}" type="pres">
      <dgm:prSet presAssocID="{913956E6-C6C0-5941-8CB7-4DD7AC6B3D84}" presName="Name28" presStyleLbl="parChTrans1D2" presStyleIdx="0" presStyleCnt="2"/>
      <dgm:spPr/>
    </dgm:pt>
    <dgm:pt modelId="{20F687B9-32F6-5248-BD34-AE6F1FD9F07F}" type="pres">
      <dgm:prSet presAssocID="{3106447B-A304-6A44-9273-E5E88D1E12AE}" presName="hierRoot2" presStyleCnt="0">
        <dgm:presLayoutVars>
          <dgm:hierBranch val="init"/>
        </dgm:presLayoutVars>
      </dgm:prSet>
      <dgm:spPr/>
    </dgm:pt>
    <dgm:pt modelId="{9E655310-3264-F24A-8C00-275C4F19A3C1}" type="pres">
      <dgm:prSet presAssocID="{3106447B-A304-6A44-9273-E5E88D1E12AE}" presName="rootComposite2" presStyleCnt="0"/>
      <dgm:spPr/>
    </dgm:pt>
    <dgm:pt modelId="{8D6CE69D-4E0F-8441-837F-328E4A8CBD56}" type="pres">
      <dgm:prSet presAssocID="{3106447B-A304-6A44-9273-E5E88D1E12AE}" presName="rootText2" presStyleLbl="alignAcc1" presStyleIdx="0" presStyleCnt="0">
        <dgm:presLayoutVars>
          <dgm:chPref val="3"/>
        </dgm:presLayoutVars>
      </dgm:prSet>
      <dgm:spPr/>
    </dgm:pt>
    <dgm:pt modelId="{A9CA633B-CB4E-9E45-85F6-4928EA7F1B44}" type="pres">
      <dgm:prSet presAssocID="{3106447B-A304-6A44-9273-E5E88D1E12AE}" presName="topArc2" presStyleLbl="parChTrans1D1" presStyleIdx="2" presStyleCnt="6"/>
      <dgm:spPr/>
    </dgm:pt>
    <dgm:pt modelId="{A1F1A95A-3284-7749-B35D-6EF8213A6434}" type="pres">
      <dgm:prSet presAssocID="{3106447B-A304-6A44-9273-E5E88D1E12AE}" presName="bottomArc2" presStyleLbl="parChTrans1D1" presStyleIdx="3" presStyleCnt="6"/>
      <dgm:spPr/>
    </dgm:pt>
    <dgm:pt modelId="{1144C441-31E9-654C-917A-6EDF4C88154B}" type="pres">
      <dgm:prSet presAssocID="{3106447B-A304-6A44-9273-E5E88D1E12AE}" presName="topConnNode2" presStyleLbl="node2" presStyleIdx="0" presStyleCnt="0"/>
      <dgm:spPr/>
    </dgm:pt>
    <dgm:pt modelId="{13E37BAC-CBDE-4C4C-B647-032C9625CB7C}" type="pres">
      <dgm:prSet presAssocID="{3106447B-A304-6A44-9273-E5E88D1E12AE}" presName="hierChild4" presStyleCnt="0"/>
      <dgm:spPr/>
    </dgm:pt>
    <dgm:pt modelId="{78D9E6FB-D883-7E40-93CC-C88B23E49083}" type="pres">
      <dgm:prSet presAssocID="{3106447B-A304-6A44-9273-E5E88D1E12AE}" presName="hierChild5" presStyleCnt="0"/>
      <dgm:spPr/>
    </dgm:pt>
    <dgm:pt modelId="{E8739730-308C-DE4D-9A3A-11E13A76FAD9}" type="pres">
      <dgm:prSet presAssocID="{B65CD924-5BCD-8A42-8F6D-C348057FD918}" presName="Name28" presStyleLbl="parChTrans1D2" presStyleIdx="1" presStyleCnt="2"/>
      <dgm:spPr/>
    </dgm:pt>
    <dgm:pt modelId="{F29B3C1E-DA6A-544B-A49B-21D1B2105CB8}" type="pres">
      <dgm:prSet presAssocID="{812F5AAA-4660-2B47-854D-FA3AB218D0A8}" presName="hierRoot2" presStyleCnt="0">
        <dgm:presLayoutVars>
          <dgm:hierBranch val="init"/>
        </dgm:presLayoutVars>
      </dgm:prSet>
      <dgm:spPr/>
    </dgm:pt>
    <dgm:pt modelId="{95D958F2-693A-EA40-8386-0EFE52ECD5C8}" type="pres">
      <dgm:prSet presAssocID="{812F5AAA-4660-2B47-854D-FA3AB218D0A8}" presName="rootComposite2" presStyleCnt="0"/>
      <dgm:spPr/>
    </dgm:pt>
    <dgm:pt modelId="{57024317-9396-2241-9F74-C642CA0CDDE8}" type="pres">
      <dgm:prSet presAssocID="{812F5AAA-4660-2B47-854D-FA3AB218D0A8}" presName="rootText2" presStyleLbl="alignAcc1" presStyleIdx="0" presStyleCnt="0">
        <dgm:presLayoutVars>
          <dgm:chPref val="3"/>
        </dgm:presLayoutVars>
      </dgm:prSet>
      <dgm:spPr/>
    </dgm:pt>
    <dgm:pt modelId="{F803D4F6-9DE4-114C-8F6E-B25F021EBD89}" type="pres">
      <dgm:prSet presAssocID="{812F5AAA-4660-2B47-854D-FA3AB218D0A8}" presName="topArc2" presStyleLbl="parChTrans1D1" presStyleIdx="4" presStyleCnt="6"/>
      <dgm:spPr/>
    </dgm:pt>
    <dgm:pt modelId="{8B1CD704-EAE1-1A44-B29E-F0181F7E6246}" type="pres">
      <dgm:prSet presAssocID="{812F5AAA-4660-2B47-854D-FA3AB218D0A8}" presName="bottomArc2" presStyleLbl="parChTrans1D1" presStyleIdx="5" presStyleCnt="6"/>
      <dgm:spPr/>
    </dgm:pt>
    <dgm:pt modelId="{004DA52B-3D56-A242-9632-0577908221AC}" type="pres">
      <dgm:prSet presAssocID="{812F5AAA-4660-2B47-854D-FA3AB218D0A8}" presName="topConnNode2" presStyleLbl="node2" presStyleIdx="0" presStyleCnt="0"/>
      <dgm:spPr/>
    </dgm:pt>
    <dgm:pt modelId="{62B2B475-BB92-3140-803E-693CB3EE3DE8}" type="pres">
      <dgm:prSet presAssocID="{812F5AAA-4660-2B47-854D-FA3AB218D0A8}" presName="hierChild4" presStyleCnt="0"/>
      <dgm:spPr/>
    </dgm:pt>
    <dgm:pt modelId="{6EF3F997-FAF7-CE4A-9A5D-92D7EBE7D35C}" type="pres">
      <dgm:prSet presAssocID="{812F5AAA-4660-2B47-854D-FA3AB218D0A8}" presName="hierChild5" presStyleCnt="0"/>
      <dgm:spPr/>
    </dgm:pt>
    <dgm:pt modelId="{ED14E036-6702-3545-B7DE-EA9EE8A5E12C}" type="pres">
      <dgm:prSet presAssocID="{AA019F50-87E7-C740-AED2-D8DA17F781E7}" presName="hierChild3" presStyleCnt="0"/>
      <dgm:spPr/>
    </dgm:pt>
  </dgm:ptLst>
  <dgm:cxnLst>
    <dgm:cxn modelId="{21D79005-016B-2841-95AC-C0A79DC15A39}" type="presOf" srcId="{913956E6-C6C0-5941-8CB7-4DD7AC6B3D84}" destId="{73349611-3B4F-4848-83DA-B5A793C92C1F}" srcOrd="0" destOrd="0" presId="urn:microsoft.com/office/officeart/2008/layout/HalfCircleOrganizationChart"/>
    <dgm:cxn modelId="{38D3610B-07D1-0A41-88ED-C4C4CA33FB6F}" srcId="{2B025FBB-FC63-224F-8565-189B066A8A0D}" destId="{AA019F50-87E7-C740-AED2-D8DA17F781E7}" srcOrd="0" destOrd="0" parTransId="{8FE840F8-DEFC-3A4F-B4F9-2B20C4369EF5}" sibTransId="{EBB61A34-C45D-E449-B610-98EAF9A4A9A1}"/>
    <dgm:cxn modelId="{84F3CC13-C7A9-B94A-89B1-401B7712E265}" type="presOf" srcId="{812F5AAA-4660-2B47-854D-FA3AB218D0A8}" destId="{004DA52B-3D56-A242-9632-0577908221AC}" srcOrd="1" destOrd="0" presId="urn:microsoft.com/office/officeart/2008/layout/HalfCircleOrganizationChart"/>
    <dgm:cxn modelId="{8974B419-84A2-854E-B5CA-B500D151EF46}" srcId="{AA019F50-87E7-C740-AED2-D8DA17F781E7}" destId="{812F5AAA-4660-2B47-854D-FA3AB218D0A8}" srcOrd="1" destOrd="0" parTransId="{B65CD924-5BCD-8A42-8F6D-C348057FD918}" sibTransId="{B6867DDA-AF50-0349-8BAF-F147F763A087}"/>
    <dgm:cxn modelId="{57FC9A1A-C6B4-C544-8EFB-50718ADBC84D}" type="presOf" srcId="{2B025FBB-FC63-224F-8565-189B066A8A0D}" destId="{85CCF7F1-4CE2-2541-B673-F823289FD8DA}" srcOrd="0" destOrd="0" presId="urn:microsoft.com/office/officeart/2008/layout/HalfCircleOrganizationChart"/>
    <dgm:cxn modelId="{6A7DE21D-AA38-054E-8A7D-FD1191626C3F}" type="presOf" srcId="{AA019F50-87E7-C740-AED2-D8DA17F781E7}" destId="{27CA9F6C-EDB9-7A45-88FA-B75C82A3BEB8}" srcOrd="1" destOrd="0" presId="urn:microsoft.com/office/officeart/2008/layout/HalfCircleOrganizationChart"/>
    <dgm:cxn modelId="{72E0FC5B-7C69-7846-B64B-428CD2EB03BC}" type="presOf" srcId="{AA019F50-87E7-C740-AED2-D8DA17F781E7}" destId="{3AC25BBA-023E-EE4F-AD71-70511DB69263}" srcOrd="0" destOrd="0" presId="urn:microsoft.com/office/officeart/2008/layout/HalfCircleOrganizationChart"/>
    <dgm:cxn modelId="{81982562-7417-DE46-9F6C-B0D03825B9B6}" type="presOf" srcId="{812F5AAA-4660-2B47-854D-FA3AB218D0A8}" destId="{57024317-9396-2241-9F74-C642CA0CDDE8}" srcOrd="0" destOrd="0" presId="urn:microsoft.com/office/officeart/2008/layout/HalfCircleOrganizationChart"/>
    <dgm:cxn modelId="{BE13D772-00A5-4247-8366-E7DDB24D0438}" type="presOf" srcId="{B65CD924-5BCD-8A42-8F6D-C348057FD918}" destId="{E8739730-308C-DE4D-9A3A-11E13A76FAD9}" srcOrd="0" destOrd="0" presId="urn:microsoft.com/office/officeart/2008/layout/HalfCircleOrganizationChart"/>
    <dgm:cxn modelId="{B32AC855-FA36-C54E-8D70-08A8A01D83F6}" type="presOf" srcId="{3106447B-A304-6A44-9273-E5E88D1E12AE}" destId="{8D6CE69D-4E0F-8441-837F-328E4A8CBD56}" srcOrd="0" destOrd="0" presId="urn:microsoft.com/office/officeart/2008/layout/HalfCircleOrganizationChart"/>
    <dgm:cxn modelId="{FF55A7BC-5D34-C34A-A3E6-3E5C0AE3CE98}" srcId="{AA019F50-87E7-C740-AED2-D8DA17F781E7}" destId="{3106447B-A304-6A44-9273-E5E88D1E12AE}" srcOrd="0" destOrd="0" parTransId="{913956E6-C6C0-5941-8CB7-4DD7AC6B3D84}" sibTransId="{062263B6-CA01-D342-AF31-21301A9E3228}"/>
    <dgm:cxn modelId="{59F148C5-2F13-EE4C-A139-DCE5D16548F7}" type="presOf" srcId="{3106447B-A304-6A44-9273-E5E88D1E12AE}" destId="{1144C441-31E9-654C-917A-6EDF4C88154B}" srcOrd="1" destOrd="0" presId="urn:microsoft.com/office/officeart/2008/layout/HalfCircleOrganizationChart"/>
    <dgm:cxn modelId="{7F7F5000-BBFE-1448-8C63-105E59EB62DE}" type="presParOf" srcId="{85CCF7F1-4CE2-2541-B673-F823289FD8DA}" destId="{7973A452-F899-2A4E-B1A0-ABBF631F42E5}" srcOrd="0" destOrd="0" presId="urn:microsoft.com/office/officeart/2008/layout/HalfCircleOrganizationChart"/>
    <dgm:cxn modelId="{9599D873-1AA2-2544-BD22-588847507B77}" type="presParOf" srcId="{7973A452-F899-2A4E-B1A0-ABBF631F42E5}" destId="{12DE6F36-7072-8A4F-91B6-A159F40BA659}" srcOrd="0" destOrd="0" presId="urn:microsoft.com/office/officeart/2008/layout/HalfCircleOrganizationChart"/>
    <dgm:cxn modelId="{48852693-BD23-B54D-B0B0-6466B1843218}" type="presParOf" srcId="{12DE6F36-7072-8A4F-91B6-A159F40BA659}" destId="{3AC25BBA-023E-EE4F-AD71-70511DB69263}" srcOrd="0" destOrd="0" presId="urn:microsoft.com/office/officeart/2008/layout/HalfCircleOrganizationChart"/>
    <dgm:cxn modelId="{B58CE6E7-3583-A84F-96F7-8F90018F3B2A}" type="presParOf" srcId="{12DE6F36-7072-8A4F-91B6-A159F40BA659}" destId="{3DA185BE-B984-DB47-A97C-549BECA8821C}" srcOrd="1" destOrd="0" presId="urn:microsoft.com/office/officeart/2008/layout/HalfCircleOrganizationChart"/>
    <dgm:cxn modelId="{86F5B4F7-6830-A34B-B908-62EBFE26806D}" type="presParOf" srcId="{12DE6F36-7072-8A4F-91B6-A159F40BA659}" destId="{5CF9B551-C6C2-5644-B027-7E4D6732D549}" srcOrd="2" destOrd="0" presId="urn:microsoft.com/office/officeart/2008/layout/HalfCircleOrganizationChart"/>
    <dgm:cxn modelId="{0BFE9A77-608C-EF4C-9475-38A71C31AD33}" type="presParOf" srcId="{12DE6F36-7072-8A4F-91B6-A159F40BA659}" destId="{27CA9F6C-EDB9-7A45-88FA-B75C82A3BEB8}" srcOrd="3" destOrd="0" presId="urn:microsoft.com/office/officeart/2008/layout/HalfCircleOrganizationChart"/>
    <dgm:cxn modelId="{49D8FCA0-F13A-DB4C-A733-8DB9CFAF8791}" type="presParOf" srcId="{7973A452-F899-2A4E-B1A0-ABBF631F42E5}" destId="{66A3AF85-2B79-764D-88D0-6B392A1415AA}" srcOrd="1" destOrd="0" presId="urn:microsoft.com/office/officeart/2008/layout/HalfCircleOrganizationChart"/>
    <dgm:cxn modelId="{49234315-803C-C343-B570-DE168F7802DF}" type="presParOf" srcId="{66A3AF85-2B79-764D-88D0-6B392A1415AA}" destId="{73349611-3B4F-4848-83DA-B5A793C92C1F}" srcOrd="0" destOrd="0" presId="urn:microsoft.com/office/officeart/2008/layout/HalfCircleOrganizationChart"/>
    <dgm:cxn modelId="{CB80DEF6-A896-914B-BF6C-5881EEBE023D}" type="presParOf" srcId="{66A3AF85-2B79-764D-88D0-6B392A1415AA}" destId="{20F687B9-32F6-5248-BD34-AE6F1FD9F07F}" srcOrd="1" destOrd="0" presId="urn:microsoft.com/office/officeart/2008/layout/HalfCircleOrganizationChart"/>
    <dgm:cxn modelId="{88BCE591-C06D-7D41-86DA-D8BA03E4C37C}" type="presParOf" srcId="{20F687B9-32F6-5248-BD34-AE6F1FD9F07F}" destId="{9E655310-3264-F24A-8C00-275C4F19A3C1}" srcOrd="0" destOrd="0" presId="urn:microsoft.com/office/officeart/2008/layout/HalfCircleOrganizationChart"/>
    <dgm:cxn modelId="{A545DC47-A232-4142-9F26-5906656F77F3}" type="presParOf" srcId="{9E655310-3264-F24A-8C00-275C4F19A3C1}" destId="{8D6CE69D-4E0F-8441-837F-328E4A8CBD56}" srcOrd="0" destOrd="0" presId="urn:microsoft.com/office/officeart/2008/layout/HalfCircleOrganizationChart"/>
    <dgm:cxn modelId="{FCF87555-2046-9B4A-80CD-599CE58CBAA8}" type="presParOf" srcId="{9E655310-3264-F24A-8C00-275C4F19A3C1}" destId="{A9CA633B-CB4E-9E45-85F6-4928EA7F1B44}" srcOrd="1" destOrd="0" presId="urn:microsoft.com/office/officeart/2008/layout/HalfCircleOrganizationChart"/>
    <dgm:cxn modelId="{F2ED27BC-3383-D64C-A7A6-697747423D53}" type="presParOf" srcId="{9E655310-3264-F24A-8C00-275C4F19A3C1}" destId="{A1F1A95A-3284-7749-B35D-6EF8213A6434}" srcOrd="2" destOrd="0" presId="urn:microsoft.com/office/officeart/2008/layout/HalfCircleOrganizationChart"/>
    <dgm:cxn modelId="{D5275FE6-0344-3541-AF30-AB81EB6A04EE}" type="presParOf" srcId="{9E655310-3264-F24A-8C00-275C4F19A3C1}" destId="{1144C441-31E9-654C-917A-6EDF4C88154B}" srcOrd="3" destOrd="0" presId="urn:microsoft.com/office/officeart/2008/layout/HalfCircleOrganizationChart"/>
    <dgm:cxn modelId="{98A854B6-F493-F94E-BF74-62130ABECA5E}" type="presParOf" srcId="{20F687B9-32F6-5248-BD34-AE6F1FD9F07F}" destId="{13E37BAC-CBDE-4C4C-B647-032C9625CB7C}" srcOrd="1" destOrd="0" presId="urn:microsoft.com/office/officeart/2008/layout/HalfCircleOrganizationChart"/>
    <dgm:cxn modelId="{AAB5B4F3-B83B-6641-8148-2E91B0F30E09}" type="presParOf" srcId="{20F687B9-32F6-5248-BD34-AE6F1FD9F07F}" destId="{78D9E6FB-D883-7E40-93CC-C88B23E49083}" srcOrd="2" destOrd="0" presId="urn:microsoft.com/office/officeart/2008/layout/HalfCircleOrganizationChart"/>
    <dgm:cxn modelId="{6BAB13C5-135D-7644-950F-F481DEE8AE0B}" type="presParOf" srcId="{66A3AF85-2B79-764D-88D0-6B392A1415AA}" destId="{E8739730-308C-DE4D-9A3A-11E13A76FAD9}" srcOrd="2" destOrd="0" presId="urn:microsoft.com/office/officeart/2008/layout/HalfCircleOrganizationChart"/>
    <dgm:cxn modelId="{609FC1D3-A6FE-7B4E-9D7D-F57085320BFE}" type="presParOf" srcId="{66A3AF85-2B79-764D-88D0-6B392A1415AA}" destId="{F29B3C1E-DA6A-544B-A49B-21D1B2105CB8}" srcOrd="3" destOrd="0" presId="urn:microsoft.com/office/officeart/2008/layout/HalfCircleOrganizationChart"/>
    <dgm:cxn modelId="{3BD2A19E-DD11-2B45-AB78-F2E430C22A22}" type="presParOf" srcId="{F29B3C1E-DA6A-544B-A49B-21D1B2105CB8}" destId="{95D958F2-693A-EA40-8386-0EFE52ECD5C8}" srcOrd="0" destOrd="0" presId="urn:microsoft.com/office/officeart/2008/layout/HalfCircleOrganizationChart"/>
    <dgm:cxn modelId="{9BE4666A-DE28-764C-BE23-B429D9ABC484}" type="presParOf" srcId="{95D958F2-693A-EA40-8386-0EFE52ECD5C8}" destId="{57024317-9396-2241-9F74-C642CA0CDDE8}" srcOrd="0" destOrd="0" presId="urn:microsoft.com/office/officeart/2008/layout/HalfCircleOrganizationChart"/>
    <dgm:cxn modelId="{8DF90638-D766-864A-AF17-1A8EAF460501}" type="presParOf" srcId="{95D958F2-693A-EA40-8386-0EFE52ECD5C8}" destId="{F803D4F6-9DE4-114C-8F6E-B25F021EBD89}" srcOrd="1" destOrd="0" presId="urn:microsoft.com/office/officeart/2008/layout/HalfCircleOrganizationChart"/>
    <dgm:cxn modelId="{7EFEFED4-8695-4645-9EAA-5D11B546C3B8}" type="presParOf" srcId="{95D958F2-693A-EA40-8386-0EFE52ECD5C8}" destId="{8B1CD704-EAE1-1A44-B29E-F0181F7E6246}" srcOrd="2" destOrd="0" presId="urn:microsoft.com/office/officeart/2008/layout/HalfCircleOrganizationChart"/>
    <dgm:cxn modelId="{FC57CFCA-F787-0244-9030-9EF050C3F82E}" type="presParOf" srcId="{95D958F2-693A-EA40-8386-0EFE52ECD5C8}" destId="{004DA52B-3D56-A242-9632-0577908221AC}" srcOrd="3" destOrd="0" presId="urn:microsoft.com/office/officeart/2008/layout/HalfCircleOrganizationChart"/>
    <dgm:cxn modelId="{70116DEE-5687-1F41-A7CE-DFE409E510B3}" type="presParOf" srcId="{F29B3C1E-DA6A-544B-A49B-21D1B2105CB8}" destId="{62B2B475-BB92-3140-803E-693CB3EE3DE8}" srcOrd="1" destOrd="0" presId="urn:microsoft.com/office/officeart/2008/layout/HalfCircleOrganizationChart"/>
    <dgm:cxn modelId="{D7A72A5F-03CC-F747-92BA-B8F5619DAA42}" type="presParOf" srcId="{F29B3C1E-DA6A-544B-A49B-21D1B2105CB8}" destId="{6EF3F997-FAF7-CE4A-9A5D-92D7EBE7D35C}" srcOrd="2" destOrd="0" presId="urn:microsoft.com/office/officeart/2008/layout/HalfCircleOrganizationChart"/>
    <dgm:cxn modelId="{32D8A57E-ED53-FB46-BE0A-47FD311BC4E7}" type="presParOf" srcId="{7973A452-F899-2A4E-B1A0-ABBF631F42E5}" destId="{ED14E036-6702-3545-B7DE-EA9EE8A5E12C}" srcOrd="2" destOrd="0" presId="urn:microsoft.com/office/officeart/2008/layout/HalfCircleOrganizationChar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5AC99D8-131F-9D47-A8AA-C4BF1E4A03D9}" type="doc">
      <dgm:prSet loTypeId="urn:microsoft.com/office/officeart/2005/8/layout/process1" loCatId="" qsTypeId="urn:microsoft.com/office/officeart/2005/8/quickstyle/simple3" qsCatId="simple" csTypeId="urn:microsoft.com/office/officeart/2005/8/colors/accent1_2" csCatId="accent1" phldr="1"/>
      <dgm:spPr/>
    </dgm:pt>
    <dgm:pt modelId="{A58F5374-60CA-2043-81D8-7FF1A860A2DC}">
      <dgm:prSet phldrT="[Text]"/>
      <dgm:spPr/>
      <dgm:t>
        <a:bodyPr/>
        <a:lstStyle/>
        <a:p>
          <a:r>
            <a:rPr lang="en-US" dirty="0"/>
            <a:t>- </a:t>
          </a:r>
          <a:r>
            <a:rPr lang="en-US" dirty="0" err="1"/>
            <a:t>Xərçəng</a:t>
          </a:r>
          <a:endParaRPr lang="en-US" dirty="0"/>
        </a:p>
        <a:p>
          <a:r>
            <a:rPr lang="en-US" dirty="0"/>
            <a:t>- </a:t>
          </a:r>
          <a:r>
            <a:rPr lang="en-US" dirty="0" err="1"/>
            <a:t>Səbəbsiz</a:t>
          </a:r>
          <a:r>
            <a:rPr lang="en-US" dirty="0"/>
            <a:t> DVT</a:t>
          </a:r>
        </a:p>
        <a:p>
          <a:r>
            <a:rPr lang="en-US" dirty="0"/>
            <a:t>- </a:t>
          </a:r>
          <a:r>
            <a:rPr lang="en-US" dirty="0" err="1"/>
            <a:t>Yuxarı</a:t>
          </a:r>
          <a:r>
            <a:rPr lang="en-US" dirty="0"/>
            <a:t> </a:t>
          </a:r>
          <a:r>
            <a:rPr lang="en-US" dirty="0" err="1"/>
            <a:t>ətrafda</a:t>
          </a:r>
          <a:r>
            <a:rPr lang="en-US" dirty="0"/>
            <a:t> </a:t>
          </a:r>
          <a:r>
            <a:rPr lang="en-US" dirty="0" err="1"/>
            <a:t>yerləşmə</a:t>
          </a:r>
          <a:endParaRPr lang="en-US" dirty="0"/>
        </a:p>
      </dgm:t>
    </dgm:pt>
    <dgm:pt modelId="{12106F52-7957-8541-B02B-C191AAF98900}" type="parTrans" cxnId="{19607E1F-1022-1349-B3D1-FDF5C2784A81}">
      <dgm:prSet/>
      <dgm:spPr/>
      <dgm:t>
        <a:bodyPr/>
        <a:lstStyle/>
        <a:p>
          <a:endParaRPr lang="en-US"/>
        </a:p>
      </dgm:t>
    </dgm:pt>
    <dgm:pt modelId="{C1881FAC-B171-394E-9E2E-2C70BDFB3EB0}" type="sibTrans" cxnId="{19607E1F-1022-1349-B3D1-FDF5C2784A81}">
      <dgm:prSet/>
      <dgm:spPr/>
      <dgm:t>
        <a:bodyPr/>
        <a:lstStyle/>
        <a:p>
          <a:endParaRPr lang="en-US"/>
        </a:p>
      </dgm:t>
    </dgm:pt>
    <dgm:pt modelId="{222D8004-EC74-FB4C-8619-A92F6A2B6B42}">
      <dgm:prSet phldrT="[Text]"/>
      <dgm:spPr/>
      <dgm:t>
        <a:bodyPr/>
        <a:lstStyle/>
        <a:p>
          <a:r>
            <a:rPr lang="en-US" dirty="0"/>
            <a:t>RESİDİV</a:t>
          </a:r>
        </a:p>
      </dgm:t>
    </dgm:pt>
    <dgm:pt modelId="{C83397A3-561D-F141-8449-590722D60F7C}" type="parTrans" cxnId="{AF768649-0E18-1441-A589-89334051BD0F}">
      <dgm:prSet/>
      <dgm:spPr/>
      <dgm:t>
        <a:bodyPr/>
        <a:lstStyle/>
        <a:p>
          <a:endParaRPr lang="en-US"/>
        </a:p>
      </dgm:t>
    </dgm:pt>
    <dgm:pt modelId="{BDD03689-794C-D84D-8298-32567F782C84}" type="sibTrans" cxnId="{AF768649-0E18-1441-A589-89334051BD0F}">
      <dgm:prSet/>
      <dgm:spPr/>
      <dgm:t>
        <a:bodyPr/>
        <a:lstStyle/>
        <a:p>
          <a:endParaRPr lang="en-US"/>
        </a:p>
      </dgm:t>
    </dgm:pt>
    <dgm:pt modelId="{A87CB967-6A7F-0C4F-8358-A889D0FDE9F2}" type="pres">
      <dgm:prSet presAssocID="{05AC99D8-131F-9D47-A8AA-C4BF1E4A03D9}" presName="Name0" presStyleCnt="0">
        <dgm:presLayoutVars>
          <dgm:dir/>
          <dgm:resizeHandles val="exact"/>
        </dgm:presLayoutVars>
      </dgm:prSet>
      <dgm:spPr/>
    </dgm:pt>
    <dgm:pt modelId="{82C2DEBA-9DF8-524E-80BE-596676A93E78}" type="pres">
      <dgm:prSet presAssocID="{A58F5374-60CA-2043-81D8-7FF1A860A2DC}" presName="node" presStyleLbl="node1" presStyleIdx="0" presStyleCnt="2">
        <dgm:presLayoutVars>
          <dgm:bulletEnabled val="1"/>
        </dgm:presLayoutVars>
      </dgm:prSet>
      <dgm:spPr/>
    </dgm:pt>
    <dgm:pt modelId="{59E51796-7525-2244-B7F0-852F2BE8AD91}" type="pres">
      <dgm:prSet presAssocID="{C1881FAC-B171-394E-9E2E-2C70BDFB3EB0}" presName="sibTrans" presStyleLbl="sibTrans2D1" presStyleIdx="0" presStyleCnt="1"/>
      <dgm:spPr/>
    </dgm:pt>
    <dgm:pt modelId="{43749988-2156-484B-88FE-895EB6948823}" type="pres">
      <dgm:prSet presAssocID="{C1881FAC-B171-394E-9E2E-2C70BDFB3EB0}" presName="connectorText" presStyleLbl="sibTrans2D1" presStyleIdx="0" presStyleCnt="1"/>
      <dgm:spPr/>
    </dgm:pt>
    <dgm:pt modelId="{7C9609A4-012C-F24D-9FCB-56F70E40501A}" type="pres">
      <dgm:prSet presAssocID="{222D8004-EC74-FB4C-8619-A92F6A2B6B42}" presName="node" presStyleLbl="node1" presStyleIdx="1" presStyleCnt="2">
        <dgm:presLayoutVars>
          <dgm:bulletEnabled val="1"/>
        </dgm:presLayoutVars>
      </dgm:prSet>
      <dgm:spPr/>
    </dgm:pt>
  </dgm:ptLst>
  <dgm:cxnLst>
    <dgm:cxn modelId="{19607E1F-1022-1349-B3D1-FDF5C2784A81}" srcId="{05AC99D8-131F-9D47-A8AA-C4BF1E4A03D9}" destId="{A58F5374-60CA-2043-81D8-7FF1A860A2DC}" srcOrd="0" destOrd="0" parTransId="{12106F52-7957-8541-B02B-C191AAF98900}" sibTransId="{C1881FAC-B171-394E-9E2E-2C70BDFB3EB0}"/>
    <dgm:cxn modelId="{AF768649-0E18-1441-A589-89334051BD0F}" srcId="{05AC99D8-131F-9D47-A8AA-C4BF1E4A03D9}" destId="{222D8004-EC74-FB4C-8619-A92F6A2B6B42}" srcOrd="1" destOrd="0" parTransId="{C83397A3-561D-F141-8449-590722D60F7C}" sibTransId="{BDD03689-794C-D84D-8298-32567F782C84}"/>
    <dgm:cxn modelId="{94A37651-6126-A243-8E67-DC66F4AEF875}" type="presOf" srcId="{A58F5374-60CA-2043-81D8-7FF1A860A2DC}" destId="{82C2DEBA-9DF8-524E-80BE-596676A93E78}" srcOrd="0" destOrd="0" presId="urn:microsoft.com/office/officeart/2005/8/layout/process1"/>
    <dgm:cxn modelId="{93EDEB54-6C5F-8A48-81C9-FEDCE83440F3}" type="presOf" srcId="{05AC99D8-131F-9D47-A8AA-C4BF1E4A03D9}" destId="{A87CB967-6A7F-0C4F-8358-A889D0FDE9F2}" srcOrd="0" destOrd="0" presId="urn:microsoft.com/office/officeart/2005/8/layout/process1"/>
    <dgm:cxn modelId="{875A8C8A-C933-6742-BF01-577D77E8A5D2}" type="presOf" srcId="{222D8004-EC74-FB4C-8619-A92F6A2B6B42}" destId="{7C9609A4-012C-F24D-9FCB-56F70E40501A}" srcOrd="0" destOrd="0" presId="urn:microsoft.com/office/officeart/2005/8/layout/process1"/>
    <dgm:cxn modelId="{8C75CDD7-1AE9-8F4A-95BC-6CD9640CAB71}" type="presOf" srcId="{C1881FAC-B171-394E-9E2E-2C70BDFB3EB0}" destId="{59E51796-7525-2244-B7F0-852F2BE8AD91}" srcOrd="0" destOrd="0" presId="urn:microsoft.com/office/officeart/2005/8/layout/process1"/>
    <dgm:cxn modelId="{6A641EEE-D0BE-9043-88F9-00A503189CEB}" type="presOf" srcId="{C1881FAC-B171-394E-9E2E-2C70BDFB3EB0}" destId="{43749988-2156-484B-88FE-895EB6948823}" srcOrd="1" destOrd="0" presId="urn:microsoft.com/office/officeart/2005/8/layout/process1"/>
    <dgm:cxn modelId="{57C11DB7-C172-3F46-B712-857CB8286617}" type="presParOf" srcId="{A87CB967-6A7F-0C4F-8358-A889D0FDE9F2}" destId="{82C2DEBA-9DF8-524E-80BE-596676A93E78}" srcOrd="0" destOrd="0" presId="urn:microsoft.com/office/officeart/2005/8/layout/process1"/>
    <dgm:cxn modelId="{09DCF01B-F807-A34F-84E0-46C4F8EF065A}" type="presParOf" srcId="{A87CB967-6A7F-0C4F-8358-A889D0FDE9F2}" destId="{59E51796-7525-2244-B7F0-852F2BE8AD91}" srcOrd="1" destOrd="0" presId="urn:microsoft.com/office/officeart/2005/8/layout/process1"/>
    <dgm:cxn modelId="{8199D4FB-F4EB-774B-9E70-4826B9DAA774}" type="presParOf" srcId="{59E51796-7525-2244-B7F0-852F2BE8AD91}" destId="{43749988-2156-484B-88FE-895EB6948823}" srcOrd="0" destOrd="0" presId="urn:microsoft.com/office/officeart/2005/8/layout/process1"/>
    <dgm:cxn modelId="{ACE8A2B5-7AE9-8E4A-B230-045929CC55AC}" type="presParOf" srcId="{A87CB967-6A7F-0C4F-8358-A889D0FDE9F2}" destId="{7C9609A4-012C-F24D-9FCB-56F70E40501A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577210B1-7DD2-9446-9339-9C7C462C015A}" type="doc">
      <dgm:prSet loTypeId="urn:microsoft.com/office/officeart/2005/8/layout/cycle8" loCatId="" qsTypeId="urn:microsoft.com/office/officeart/2005/8/quickstyle/simple1" qsCatId="simple" csTypeId="urn:microsoft.com/office/officeart/2005/8/colors/accent1_2" csCatId="accent1" phldr="1"/>
      <dgm:spPr/>
    </dgm:pt>
    <dgm:pt modelId="{11DAE123-F0FF-7E4C-A7BB-3CD262949F58}">
      <dgm:prSet phldrT="[Text]" custT="1"/>
      <dgm:spPr/>
      <dgm:t>
        <a:bodyPr/>
        <a:lstStyle/>
        <a:p>
          <a:r>
            <a:rPr lang="en-US" sz="3600" dirty="0"/>
            <a:t>D-dimer</a:t>
          </a:r>
        </a:p>
      </dgm:t>
    </dgm:pt>
    <dgm:pt modelId="{1B767B6A-3743-0345-976E-990301E9229D}" type="parTrans" cxnId="{65F9C4A3-7813-7743-912F-8483186975F2}">
      <dgm:prSet/>
      <dgm:spPr/>
      <dgm:t>
        <a:bodyPr/>
        <a:lstStyle/>
        <a:p>
          <a:endParaRPr lang="en-US" sz="1400"/>
        </a:p>
      </dgm:t>
    </dgm:pt>
    <dgm:pt modelId="{1D5823D6-C2A0-D248-B865-97AE0387C09A}" type="sibTrans" cxnId="{65F9C4A3-7813-7743-912F-8483186975F2}">
      <dgm:prSet/>
      <dgm:spPr/>
      <dgm:t>
        <a:bodyPr/>
        <a:lstStyle/>
        <a:p>
          <a:endParaRPr lang="en-US" sz="1400"/>
        </a:p>
      </dgm:t>
    </dgm:pt>
    <dgm:pt modelId="{1F8B7354-6780-2C42-8063-262942D9F551}">
      <dgm:prSet phldrT="[Text]" custT="1"/>
      <dgm:spPr/>
      <dgm:t>
        <a:bodyPr/>
        <a:lstStyle/>
        <a:p>
          <a:r>
            <a:rPr lang="en-US" sz="3600" dirty="0"/>
            <a:t>DUS</a:t>
          </a:r>
        </a:p>
      </dgm:t>
    </dgm:pt>
    <dgm:pt modelId="{560B0DED-8DCA-8348-8689-469194AAC4F4}" type="parTrans" cxnId="{B1E72437-239D-FC45-A753-EC85D2A5CF01}">
      <dgm:prSet/>
      <dgm:spPr/>
      <dgm:t>
        <a:bodyPr/>
        <a:lstStyle/>
        <a:p>
          <a:endParaRPr lang="en-US" sz="1400"/>
        </a:p>
      </dgm:t>
    </dgm:pt>
    <dgm:pt modelId="{03151A20-A165-584B-8DE8-8D316C53E417}" type="sibTrans" cxnId="{B1E72437-239D-FC45-A753-EC85D2A5CF01}">
      <dgm:prSet/>
      <dgm:spPr/>
      <dgm:t>
        <a:bodyPr/>
        <a:lstStyle/>
        <a:p>
          <a:endParaRPr lang="en-US" sz="1400"/>
        </a:p>
      </dgm:t>
    </dgm:pt>
    <dgm:pt modelId="{6696FD4C-B4A9-C244-A95F-182FE3255937}">
      <dgm:prSet phldrT="[Text]" custT="1"/>
      <dgm:spPr/>
      <dgm:t>
        <a:bodyPr/>
        <a:lstStyle/>
        <a:p>
          <a:r>
            <a:rPr lang="en-US" sz="3600" dirty="0" err="1"/>
            <a:t>Klinika</a:t>
          </a:r>
          <a:endParaRPr lang="en-US" sz="3600" dirty="0"/>
        </a:p>
      </dgm:t>
    </dgm:pt>
    <dgm:pt modelId="{E52DAF9D-C0AF-0047-90D8-7F4EC85D737E}" type="parTrans" cxnId="{B0349FAF-24AA-1A44-BA9A-F77B07727938}">
      <dgm:prSet/>
      <dgm:spPr/>
      <dgm:t>
        <a:bodyPr/>
        <a:lstStyle/>
        <a:p>
          <a:endParaRPr lang="en-US" sz="1400"/>
        </a:p>
      </dgm:t>
    </dgm:pt>
    <dgm:pt modelId="{19822C88-E5B0-AC43-BDED-2BD82DA91B34}" type="sibTrans" cxnId="{B0349FAF-24AA-1A44-BA9A-F77B07727938}">
      <dgm:prSet/>
      <dgm:spPr/>
      <dgm:t>
        <a:bodyPr/>
        <a:lstStyle/>
        <a:p>
          <a:endParaRPr lang="en-US" sz="1400"/>
        </a:p>
      </dgm:t>
    </dgm:pt>
    <dgm:pt modelId="{1D2B6714-D6E6-E84A-9A9C-65B3E51C5F84}" type="pres">
      <dgm:prSet presAssocID="{577210B1-7DD2-9446-9339-9C7C462C015A}" presName="compositeShape" presStyleCnt="0">
        <dgm:presLayoutVars>
          <dgm:chMax val="7"/>
          <dgm:dir/>
          <dgm:resizeHandles val="exact"/>
        </dgm:presLayoutVars>
      </dgm:prSet>
      <dgm:spPr/>
    </dgm:pt>
    <dgm:pt modelId="{A9776CD9-A19C-9A40-9E45-B4C4B4A717E1}" type="pres">
      <dgm:prSet presAssocID="{577210B1-7DD2-9446-9339-9C7C462C015A}" presName="wedge1" presStyleLbl="node1" presStyleIdx="0" presStyleCnt="3"/>
      <dgm:spPr/>
    </dgm:pt>
    <dgm:pt modelId="{2DAC657D-F175-194D-B97C-A850894AF7F2}" type="pres">
      <dgm:prSet presAssocID="{577210B1-7DD2-9446-9339-9C7C462C015A}" presName="dummy1a" presStyleCnt="0"/>
      <dgm:spPr/>
    </dgm:pt>
    <dgm:pt modelId="{2978AA20-99C6-194E-A91A-240689361B8E}" type="pres">
      <dgm:prSet presAssocID="{577210B1-7DD2-9446-9339-9C7C462C015A}" presName="dummy1b" presStyleCnt="0"/>
      <dgm:spPr/>
    </dgm:pt>
    <dgm:pt modelId="{6EA030D1-E076-A344-A6D8-6940B89FF42E}" type="pres">
      <dgm:prSet presAssocID="{577210B1-7DD2-9446-9339-9C7C462C015A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45C3EA40-1A49-C443-966C-285B08D57205}" type="pres">
      <dgm:prSet presAssocID="{577210B1-7DD2-9446-9339-9C7C462C015A}" presName="wedge2" presStyleLbl="node1" presStyleIdx="1" presStyleCnt="3"/>
      <dgm:spPr/>
    </dgm:pt>
    <dgm:pt modelId="{158D4FB2-ED02-2041-B20D-5D3F07CC0C45}" type="pres">
      <dgm:prSet presAssocID="{577210B1-7DD2-9446-9339-9C7C462C015A}" presName="dummy2a" presStyleCnt="0"/>
      <dgm:spPr/>
    </dgm:pt>
    <dgm:pt modelId="{ADAE8134-B5C1-6844-8A88-89E560B042A9}" type="pres">
      <dgm:prSet presAssocID="{577210B1-7DD2-9446-9339-9C7C462C015A}" presName="dummy2b" presStyleCnt="0"/>
      <dgm:spPr/>
    </dgm:pt>
    <dgm:pt modelId="{2008A2BD-7262-AA4A-8872-164DD9E7D98B}" type="pres">
      <dgm:prSet presAssocID="{577210B1-7DD2-9446-9339-9C7C462C015A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4A5003DA-6DB8-9749-BCB3-5CBE5A18DFDC}" type="pres">
      <dgm:prSet presAssocID="{577210B1-7DD2-9446-9339-9C7C462C015A}" presName="wedge3" presStyleLbl="node1" presStyleIdx="2" presStyleCnt="3"/>
      <dgm:spPr/>
    </dgm:pt>
    <dgm:pt modelId="{82F421CE-8963-6C45-85DF-57E11B27C9D7}" type="pres">
      <dgm:prSet presAssocID="{577210B1-7DD2-9446-9339-9C7C462C015A}" presName="dummy3a" presStyleCnt="0"/>
      <dgm:spPr/>
    </dgm:pt>
    <dgm:pt modelId="{8746DC7B-A0FF-F74B-8CE4-8240F85916C3}" type="pres">
      <dgm:prSet presAssocID="{577210B1-7DD2-9446-9339-9C7C462C015A}" presName="dummy3b" presStyleCnt="0"/>
      <dgm:spPr/>
    </dgm:pt>
    <dgm:pt modelId="{C965B66A-FCA3-9D43-814F-4083F13966E2}" type="pres">
      <dgm:prSet presAssocID="{577210B1-7DD2-9446-9339-9C7C462C015A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1A6E7BE2-E851-6543-85F5-D454D489CFBF}" type="pres">
      <dgm:prSet presAssocID="{1D5823D6-C2A0-D248-B865-97AE0387C09A}" presName="arrowWedge1" presStyleLbl="fgSibTrans2D1" presStyleIdx="0" presStyleCnt="3"/>
      <dgm:spPr/>
    </dgm:pt>
    <dgm:pt modelId="{2F9A487A-F91E-5E45-977B-D6573585641E}" type="pres">
      <dgm:prSet presAssocID="{03151A20-A165-584B-8DE8-8D316C53E417}" presName="arrowWedge2" presStyleLbl="fgSibTrans2D1" presStyleIdx="1" presStyleCnt="3"/>
      <dgm:spPr/>
    </dgm:pt>
    <dgm:pt modelId="{FC3B5A98-A233-E84D-8E9B-D7BF83EC0472}" type="pres">
      <dgm:prSet presAssocID="{19822C88-E5B0-AC43-BDED-2BD82DA91B34}" presName="arrowWedge3" presStyleLbl="fgSibTrans2D1" presStyleIdx="2" presStyleCnt="3"/>
      <dgm:spPr/>
    </dgm:pt>
  </dgm:ptLst>
  <dgm:cxnLst>
    <dgm:cxn modelId="{562A7315-2B55-2F40-91B8-74D6A07318CD}" type="presOf" srcId="{6696FD4C-B4A9-C244-A95F-182FE3255937}" destId="{C965B66A-FCA3-9D43-814F-4083F13966E2}" srcOrd="1" destOrd="0" presId="urn:microsoft.com/office/officeart/2005/8/layout/cycle8"/>
    <dgm:cxn modelId="{17A18F28-0049-F647-80CB-EE0190E02A6B}" type="presOf" srcId="{577210B1-7DD2-9446-9339-9C7C462C015A}" destId="{1D2B6714-D6E6-E84A-9A9C-65B3E51C5F84}" srcOrd="0" destOrd="0" presId="urn:microsoft.com/office/officeart/2005/8/layout/cycle8"/>
    <dgm:cxn modelId="{B1E72437-239D-FC45-A753-EC85D2A5CF01}" srcId="{577210B1-7DD2-9446-9339-9C7C462C015A}" destId="{1F8B7354-6780-2C42-8063-262942D9F551}" srcOrd="1" destOrd="0" parTransId="{560B0DED-8DCA-8348-8689-469194AAC4F4}" sibTransId="{03151A20-A165-584B-8DE8-8D316C53E417}"/>
    <dgm:cxn modelId="{97915F3E-EE07-9749-B2E9-E756AB8E391A}" type="presOf" srcId="{11DAE123-F0FF-7E4C-A7BB-3CD262949F58}" destId="{A9776CD9-A19C-9A40-9E45-B4C4B4A717E1}" srcOrd="0" destOrd="0" presId="urn:microsoft.com/office/officeart/2005/8/layout/cycle8"/>
    <dgm:cxn modelId="{9884708B-EE3B-3848-AB04-271538339FDC}" type="presOf" srcId="{1F8B7354-6780-2C42-8063-262942D9F551}" destId="{2008A2BD-7262-AA4A-8872-164DD9E7D98B}" srcOrd="1" destOrd="0" presId="urn:microsoft.com/office/officeart/2005/8/layout/cycle8"/>
    <dgm:cxn modelId="{E40CAC9B-B70E-7243-9F27-ADA537B481A9}" type="presOf" srcId="{1F8B7354-6780-2C42-8063-262942D9F551}" destId="{45C3EA40-1A49-C443-966C-285B08D57205}" srcOrd="0" destOrd="0" presId="urn:microsoft.com/office/officeart/2005/8/layout/cycle8"/>
    <dgm:cxn modelId="{65F9C4A3-7813-7743-912F-8483186975F2}" srcId="{577210B1-7DD2-9446-9339-9C7C462C015A}" destId="{11DAE123-F0FF-7E4C-A7BB-3CD262949F58}" srcOrd="0" destOrd="0" parTransId="{1B767B6A-3743-0345-976E-990301E9229D}" sibTransId="{1D5823D6-C2A0-D248-B865-97AE0387C09A}"/>
    <dgm:cxn modelId="{B0349FAF-24AA-1A44-BA9A-F77B07727938}" srcId="{577210B1-7DD2-9446-9339-9C7C462C015A}" destId="{6696FD4C-B4A9-C244-A95F-182FE3255937}" srcOrd="2" destOrd="0" parTransId="{E52DAF9D-C0AF-0047-90D8-7F4EC85D737E}" sibTransId="{19822C88-E5B0-AC43-BDED-2BD82DA91B34}"/>
    <dgm:cxn modelId="{ADF88BCE-CD87-A44F-A5F0-78032DE01D75}" type="presOf" srcId="{11DAE123-F0FF-7E4C-A7BB-3CD262949F58}" destId="{6EA030D1-E076-A344-A6D8-6940B89FF42E}" srcOrd="1" destOrd="0" presId="urn:microsoft.com/office/officeart/2005/8/layout/cycle8"/>
    <dgm:cxn modelId="{3EEF03FF-CC66-8F4B-AD0A-DDEF27EDFF1E}" type="presOf" srcId="{6696FD4C-B4A9-C244-A95F-182FE3255937}" destId="{4A5003DA-6DB8-9749-BCB3-5CBE5A18DFDC}" srcOrd="0" destOrd="0" presId="urn:microsoft.com/office/officeart/2005/8/layout/cycle8"/>
    <dgm:cxn modelId="{D431D01F-522F-C34E-BD27-E74EA2E156F0}" type="presParOf" srcId="{1D2B6714-D6E6-E84A-9A9C-65B3E51C5F84}" destId="{A9776CD9-A19C-9A40-9E45-B4C4B4A717E1}" srcOrd="0" destOrd="0" presId="urn:microsoft.com/office/officeart/2005/8/layout/cycle8"/>
    <dgm:cxn modelId="{CE014738-2110-8041-B3F7-1433836AE951}" type="presParOf" srcId="{1D2B6714-D6E6-E84A-9A9C-65B3E51C5F84}" destId="{2DAC657D-F175-194D-B97C-A850894AF7F2}" srcOrd="1" destOrd="0" presId="urn:microsoft.com/office/officeart/2005/8/layout/cycle8"/>
    <dgm:cxn modelId="{7EDC22F1-0971-C347-B0E8-0FF1F2B7BBE8}" type="presParOf" srcId="{1D2B6714-D6E6-E84A-9A9C-65B3E51C5F84}" destId="{2978AA20-99C6-194E-A91A-240689361B8E}" srcOrd="2" destOrd="0" presId="urn:microsoft.com/office/officeart/2005/8/layout/cycle8"/>
    <dgm:cxn modelId="{AC53E30F-E41C-A74F-BECC-9DB3325D71A9}" type="presParOf" srcId="{1D2B6714-D6E6-E84A-9A9C-65B3E51C5F84}" destId="{6EA030D1-E076-A344-A6D8-6940B89FF42E}" srcOrd="3" destOrd="0" presId="urn:microsoft.com/office/officeart/2005/8/layout/cycle8"/>
    <dgm:cxn modelId="{E45433CE-45C8-EF4C-B682-A81A708D537E}" type="presParOf" srcId="{1D2B6714-D6E6-E84A-9A9C-65B3E51C5F84}" destId="{45C3EA40-1A49-C443-966C-285B08D57205}" srcOrd="4" destOrd="0" presId="urn:microsoft.com/office/officeart/2005/8/layout/cycle8"/>
    <dgm:cxn modelId="{24B63779-E416-6849-83AA-4ED087AA3A0B}" type="presParOf" srcId="{1D2B6714-D6E6-E84A-9A9C-65B3E51C5F84}" destId="{158D4FB2-ED02-2041-B20D-5D3F07CC0C45}" srcOrd="5" destOrd="0" presId="urn:microsoft.com/office/officeart/2005/8/layout/cycle8"/>
    <dgm:cxn modelId="{524A9797-3958-FA43-944E-FE0F18D89D77}" type="presParOf" srcId="{1D2B6714-D6E6-E84A-9A9C-65B3E51C5F84}" destId="{ADAE8134-B5C1-6844-8A88-89E560B042A9}" srcOrd="6" destOrd="0" presId="urn:microsoft.com/office/officeart/2005/8/layout/cycle8"/>
    <dgm:cxn modelId="{BAFAB78B-BBC5-5F4B-A67A-F64C5672FB93}" type="presParOf" srcId="{1D2B6714-D6E6-E84A-9A9C-65B3E51C5F84}" destId="{2008A2BD-7262-AA4A-8872-164DD9E7D98B}" srcOrd="7" destOrd="0" presId="urn:microsoft.com/office/officeart/2005/8/layout/cycle8"/>
    <dgm:cxn modelId="{42D974D2-4248-5A4A-BB35-57A616254C8E}" type="presParOf" srcId="{1D2B6714-D6E6-E84A-9A9C-65B3E51C5F84}" destId="{4A5003DA-6DB8-9749-BCB3-5CBE5A18DFDC}" srcOrd="8" destOrd="0" presId="urn:microsoft.com/office/officeart/2005/8/layout/cycle8"/>
    <dgm:cxn modelId="{8D1D8128-C0AF-3541-9DFD-3741DC516851}" type="presParOf" srcId="{1D2B6714-D6E6-E84A-9A9C-65B3E51C5F84}" destId="{82F421CE-8963-6C45-85DF-57E11B27C9D7}" srcOrd="9" destOrd="0" presId="urn:microsoft.com/office/officeart/2005/8/layout/cycle8"/>
    <dgm:cxn modelId="{3DA2E0D4-1846-F64F-A665-4953A6DE0E42}" type="presParOf" srcId="{1D2B6714-D6E6-E84A-9A9C-65B3E51C5F84}" destId="{8746DC7B-A0FF-F74B-8CE4-8240F85916C3}" srcOrd="10" destOrd="0" presId="urn:microsoft.com/office/officeart/2005/8/layout/cycle8"/>
    <dgm:cxn modelId="{842E1923-A08A-EB41-8F97-BD377D3CB48D}" type="presParOf" srcId="{1D2B6714-D6E6-E84A-9A9C-65B3E51C5F84}" destId="{C965B66A-FCA3-9D43-814F-4083F13966E2}" srcOrd="11" destOrd="0" presId="urn:microsoft.com/office/officeart/2005/8/layout/cycle8"/>
    <dgm:cxn modelId="{49260E48-B579-AB47-84F6-3AEC52313057}" type="presParOf" srcId="{1D2B6714-D6E6-E84A-9A9C-65B3E51C5F84}" destId="{1A6E7BE2-E851-6543-85F5-D454D489CFBF}" srcOrd="12" destOrd="0" presId="urn:microsoft.com/office/officeart/2005/8/layout/cycle8"/>
    <dgm:cxn modelId="{662EF754-29CA-EE4C-914B-2F8D6B4C9AA3}" type="presParOf" srcId="{1D2B6714-D6E6-E84A-9A9C-65B3E51C5F84}" destId="{2F9A487A-F91E-5E45-977B-D6573585641E}" srcOrd="13" destOrd="0" presId="urn:microsoft.com/office/officeart/2005/8/layout/cycle8"/>
    <dgm:cxn modelId="{96FBEDDF-EE5F-4B41-A575-E795E3822767}" type="presParOf" srcId="{1D2B6714-D6E6-E84A-9A9C-65B3E51C5F84}" destId="{FC3B5A98-A233-E84D-8E9B-D7BF83EC0472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19AA163C-AAE2-2948-8797-855457E86992}" type="doc">
      <dgm:prSet loTypeId="urn:microsoft.com/office/officeart/2008/layout/PictureLineup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EFEB6E7-9582-7549-AC95-9FA196A76C78}">
      <dgm:prSet phldrT="[Text]"/>
      <dgm:spPr/>
      <dgm:t>
        <a:bodyPr/>
        <a:lstStyle/>
        <a:p>
          <a:r>
            <a:rPr lang="en-US" dirty="0" err="1"/>
            <a:t>Müntəzəm</a:t>
          </a:r>
          <a:r>
            <a:rPr lang="en-US" dirty="0"/>
            <a:t> </a:t>
          </a:r>
          <a:r>
            <a:rPr lang="en-US" dirty="0" err="1"/>
            <a:t>gəzintilər</a:t>
          </a:r>
          <a:endParaRPr lang="en-US" dirty="0"/>
        </a:p>
      </dgm:t>
    </dgm:pt>
    <dgm:pt modelId="{8252395C-FA0E-8045-94FA-81430E5B8333}" type="parTrans" cxnId="{618B4A8E-1CF7-4744-86AB-76A61F8CE466}">
      <dgm:prSet/>
      <dgm:spPr/>
      <dgm:t>
        <a:bodyPr/>
        <a:lstStyle/>
        <a:p>
          <a:endParaRPr lang="en-US"/>
        </a:p>
      </dgm:t>
    </dgm:pt>
    <dgm:pt modelId="{3266716D-8AA3-2E42-A172-16EE833BDC7D}" type="sibTrans" cxnId="{618B4A8E-1CF7-4744-86AB-76A61F8CE466}">
      <dgm:prSet/>
      <dgm:spPr/>
      <dgm:t>
        <a:bodyPr/>
        <a:lstStyle/>
        <a:p>
          <a:endParaRPr lang="en-US"/>
        </a:p>
      </dgm:t>
    </dgm:pt>
    <dgm:pt modelId="{889951F7-4365-4441-BD73-91A0D4CC0963}">
      <dgm:prSet phldrT="[Text]"/>
      <dgm:spPr/>
      <dgm:t>
        <a:bodyPr/>
        <a:lstStyle/>
        <a:p>
          <a:r>
            <a:rPr lang="en-US" dirty="0" err="1"/>
            <a:t>Oturarkən</a:t>
          </a:r>
          <a:r>
            <a:rPr lang="en-US" dirty="0"/>
            <a:t> </a:t>
          </a:r>
          <a:r>
            <a:rPr lang="en-US" dirty="0" err="1"/>
            <a:t>zədələnmiş</a:t>
          </a:r>
          <a:r>
            <a:rPr lang="en-US" dirty="0"/>
            <a:t> </a:t>
          </a:r>
          <a:r>
            <a:rPr lang="en-US" dirty="0" err="1"/>
            <a:t>ayağın</a:t>
          </a:r>
          <a:r>
            <a:rPr lang="en-US" dirty="0"/>
            <a:t> </a:t>
          </a:r>
          <a:r>
            <a:rPr lang="en-US" dirty="0" err="1"/>
            <a:t>yuxarı</a:t>
          </a:r>
          <a:r>
            <a:rPr lang="en-US" dirty="0"/>
            <a:t> </a:t>
          </a:r>
          <a:r>
            <a:rPr lang="en-US" dirty="0" err="1"/>
            <a:t>qaldırılması</a:t>
          </a:r>
          <a:endParaRPr lang="en-US" dirty="0"/>
        </a:p>
      </dgm:t>
    </dgm:pt>
    <dgm:pt modelId="{E15AFFFB-549E-7A43-8E06-BDC825A2C967}" type="parTrans" cxnId="{AF70ADDD-C682-2540-B7BB-8A7FBF72B308}">
      <dgm:prSet/>
      <dgm:spPr/>
      <dgm:t>
        <a:bodyPr/>
        <a:lstStyle/>
        <a:p>
          <a:endParaRPr lang="en-US"/>
        </a:p>
      </dgm:t>
    </dgm:pt>
    <dgm:pt modelId="{011150B3-FC49-6F4F-85DD-57599EC95A0B}" type="sibTrans" cxnId="{AF70ADDD-C682-2540-B7BB-8A7FBF72B308}">
      <dgm:prSet/>
      <dgm:spPr/>
      <dgm:t>
        <a:bodyPr/>
        <a:lstStyle/>
        <a:p>
          <a:endParaRPr lang="en-US"/>
        </a:p>
      </dgm:t>
    </dgm:pt>
    <dgm:pt modelId="{105184B6-377C-F943-8DE5-6DA38E4AFB57}">
      <dgm:prSet phldrT="[Text]"/>
      <dgm:spPr/>
      <dgm:t>
        <a:bodyPr/>
        <a:lstStyle/>
        <a:p>
          <a:r>
            <a:rPr lang="en-US" dirty="0" err="1"/>
            <a:t>Qan</a:t>
          </a:r>
          <a:r>
            <a:rPr lang="en-US" dirty="0"/>
            <a:t> </a:t>
          </a:r>
          <a:r>
            <a:rPr lang="en-US" dirty="0" err="1"/>
            <a:t>durulaşdırıcı</a:t>
          </a:r>
          <a:r>
            <a:rPr lang="en-US" dirty="0"/>
            <a:t> </a:t>
          </a:r>
          <a:r>
            <a:rPr lang="en-US" dirty="0" err="1"/>
            <a:t>dərman</a:t>
          </a:r>
          <a:r>
            <a:rPr lang="en-US" dirty="0"/>
            <a:t> </a:t>
          </a:r>
          <a:r>
            <a:rPr lang="en-US" dirty="0" err="1"/>
            <a:t>qəbul</a:t>
          </a:r>
          <a:r>
            <a:rPr lang="en-US" dirty="0"/>
            <a:t> </a:t>
          </a:r>
          <a:r>
            <a:rPr lang="en-US" dirty="0" err="1"/>
            <a:t>etməyə</a:t>
          </a:r>
          <a:r>
            <a:rPr lang="en-US" dirty="0"/>
            <a:t> </a:t>
          </a:r>
          <a:r>
            <a:rPr lang="en-US" dirty="0" err="1"/>
            <a:t>başladıqdan</a:t>
          </a:r>
          <a:r>
            <a:rPr lang="en-US" dirty="0"/>
            <a:t> </a:t>
          </a:r>
          <a:r>
            <a:rPr lang="en-US" dirty="0" err="1"/>
            <a:t>sonra</a:t>
          </a:r>
          <a:r>
            <a:rPr lang="en-US" dirty="0"/>
            <a:t> </a:t>
          </a:r>
          <a:r>
            <a:rPr lang="en-US" dirty="0" err="1"/>
            <a:t>ən</a:t>
          </a:r>
          <a:r>
            <a:rPr lang="en-US" dirty="0"/>
            <a:t> </a:t>
          </a:r>
          <a:r>
            <a:rPr lang="en-US" dirty="0" err="1"/>
            <a:t>azı</a:t>
          </a:r>
          <a:r>
            <a:rPr lang="en-US" dirty="0"/>
            <a:t> 2 </a:t>
          </a:r>
          <a:r>
            <a:rPr lang="en-US" dirty="0" err="1"/>
            <a:t>həftəyə</a:t>
          </a:r>
          <a:r>
            <a:rPr lang="en-US" dirty="0"/>
            <a:t> </a:t>
          </a:r>
          <a:r>
            <a:rPr lang="en-US" dirty="0" err="1"/>
            <a:t>qədər</a:t>
          </a:r>
          <a:r>
            <a:rPr lang="en-US" dirty="0"/>
            <a:t> </a:t>
          </a:r>
          <a:r>
            <a:rPr lang="en-US" dirty="0" err="1"/>
            <a:t>hər</a:t>
          </a:r>
          <a:r>
            <a:rPr lang="en-US" dirty="0"/>
            <a:t> </a:t>
          </a:r>
          <a:r>
            <a:rPr lang="en-US" dirty="0" err="1"/>
            <a:t>hansı</a:t>
          </a:r>
          <a:r>
            <a:rPr lang="en-US" dirty="0"/>
            <a:t> </a:t>
          </a:r>
          <a:r>
            <a:rPr lang="en-US" dirty="0" err="1"/>
            <a:t>uçuşun</a:t>
          </a:r>
          <a:r>
            <a:rPr lang="en-US" dirty="0"/>
            <a:t> və </a:t>
          </a:r>
          <a:r>
            <a:rPr lang="en-US" dirty="0" err="1"/>
            <a:t>ya</a:t>
          </a:r>
          <a:r>
            <a:rPr lang="en-US" dirty="0"/>
            <a:t> </a:t>
          </a:r>
          <a:r>
            <a:rPr lang="en-US" dirty="0" err="1"/>
            <a:t>uzun</a:t>
          </a:r>
          <a:r>
            <a:rPr lang="en-US" dirty="0"/>
            <a:t> </a:t>
          </a:r>
          <a:r>
            <a:rPr lang="en-US" dirty="0" err="1"/>
            <a:t>səfərlərin</a:t>
          </a:r>
          <a:r>
            <a:rPr lang="en-US" dirty="0"/>
            <a:t> </a:t>
          </a:r>
          <a:r>
            <a:rPr lang="en-US" dirty="0" err="1"/>
            <a:t>təxirə</a:t>
          </a:r>
          <a:r>
            <a:rPr lang="en-US" dirty="0"/>
            <a:t> </a:t>
          </a:r>
          <a:r>
            <a:rPr lang="en-US" dirty="0" err="1"/>
            <a:t>salınması</a:t>
          </a:r>
          <a:endParaRPr lang="en-US" dirty="0"/>
        </a:p>
      </dgm:t>
    </dgm:pt>
    <dgm:pt modelId="{939A695E-9718-3241-8F55-000343AF9086}" type="parTrans" cxnId="{AE2D18E3-85F4-7140-ADC7-9DB762EBC742}">
      <dgm:prSet/>
      <dgm:spPr/>
      <dgm:t>
        <a:bodyPr/>
        <a:lstStyle/>
        <a:p>
          <a:endParaRPr lang="en-US"/>
        </a:p>
      </dgm:t>
    </dgm:pt>
    <dgm:pt modelId="{EC712722-E794-2740-A6EB-97E4E9588B94}" type="sibTrans" cxnId="{AE2D18E3-85F4-7140-ADC7-9DB762EBC742}">
      <dgm:prSet/>
      <dgm:spPr/>
      <dgm:t>
        <a:bodyPr/>
        <a:lstStyle/>
        <a:p>
          <a:endParaRPr lang="en-US"/>
        </a:p>
      </dgm:t>
    </dgm:pt>
    <dgm:pt modelId="{6011AACA-0B08-A341-A316-FC0253C920A9}" type="pres">
      <dgm:prSet presAssocID="{19AA163C-AAE2-2948-8797-855457E86992}" presName="Name0" presStyleCnt="0">
        <dgm:presLayoutVars>
          <dgm:chMax/>
          <dgm:chPref/>
          <dgm:dir/>
          <dgm:animLvl val="lvl"/>
          <dgm:resizeHandles val="exact"/>
        </dgm:presLayoutVars>
      </dgm:prSet>
      <dgm:spPr/>
    </dgm:pt>
    <dgm:pt modelId="{06B00430-CE2E-4843-B519-419D6E354C35}" type="pres">
      <dgm:prSet presAssocID="{EEFEB6E7-9582-7549-AC95-9FA196A76C78}" presName="composite" presStyleCnt="0"/>
      <dgm:spPr/>
    </dgm:pt>
    <dgm:pt modelId="{21E606EE-95A5-BF41-B56C-EE95F1946CD6}" type="pres">
      <dgm:prSet presAssocID="{EEFEB6E7-9582-7549-AC95-9FA196A76C78}" presName="Image" presStyleLbl="align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33656C25-B213-5243-B1E8-89A0E4DA5141}" type="pres">
      <dgm:prSet presAssocID="{EEFEB6E7-9582-7549-AC95-9FA196A76C78}" presName="Accent" presStyleLbl="parChTrans1D1" presStyleIdx="0" presStyleCnt="3"/>
      <dgm:spPr/>
    </dgm:pt>
    <dgm:pt modelId="{7383241F-17A1-6043-BA9F-AC398289F2D8}" type="pres">
      <dgm:prSet presAssocID="{EEFEB6E7-9582-7549-AC95-9FA196A76C78}" presName="Paren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42D4C91A-23C4-204B-94CF-980AD09451A6}" type="pres">
      <dgm:prSet presAssocID="{3266716D-8AA3-2E42-A172-16EE833BDC7D}" presName="sibTrans" presStyleCnt="0"/>
      <dgm:spPr/>
    </dgm:pt>
    <dgm:pt modelId="{0F4BF792-0969-A445-AC30-29A2CCCF2F55}" type="pres">
      <dgm:prSet presAssocID="{889951F7-4365-4441-BD73-91A0D4CC0963}" presName="composite" presStyleCnt="0"/>
      <dgm:spPr/>
    </dgm:pt>
    <dgm:pt modelId="{7D29908E-CAE7-374F-9D27-0FED481856C2}" type="pres">
      <dgm:prSet presAssocID="{889951F7-4365-4441-BD73-91A0D4CC0963}" presName="Image" presStyleLbl="alignNod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</dgm:spPr>
    </dgm:pt>
    <dgm:pt modelId="{DDA37A08-5144-3D45-A15F-BBA63A34B9AA}" type="pres">
      <dgm:prSet presAssocID="{889951F7-4365-4441-BD73-91A0D4CC0963}" presName="Accent" presStyleLbl="parChTrans1D1" presStyleIdx="1" presStyleCnt="3"/>
      <dgm:spPr/>
    </dgm:pt>
    <dgm:pt modelId="{D7DCB1CB-4874-0041-94D2-C17626A0B546}" type="pres">
      <dgm:prSet presAssocID="{889951F7-4365-4441-BD73-91A0D4CC0963}" presName="Paren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24DA89D2-900B-F042-990D-860285F0EE2E}" type="pres">
      <dgm:prSet presAssocID="{011150B3-FC49-6F4F-85DD-57599EC95A0B}" presName="sibTrans" presStyleCnt="0"/>
      <dgm:spPr/>
    </dgm:pt>
    <dgm:pt modelId="{9447C8B6-537B-D24C-B928-8891A6FFCF61}" type="pres">
      <dgm:prSet presAssocID="{105184B6-377C-F943-8DE5-6DA38E4AFB57}" presName="composite" presStyleCnt="0"/>
      <dgm:spPr/>
    </dgm:pt>
    <dgm:pt modelId="{67FA3397-182E-2041-B78B-0BE70F796B09}" type="pres">
      <dgm:prSet presAssocID="{105184B6-377C-F943-8DE5-6DA38E4AFB57}" presName="Image" presStyleLbl="align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</dgm:spPr>
    </dgm:pt>
    <dgm:pt modelId="{6C7F84B7-CB42-4842-BB41-2225D7C5E596}" type="pres">
      <dgm:prSet presAssocID="{105184B6-377C-F943-8DE5-6DA38E4AFB57}" presName="Accent" presStyleLbl="parChTrans1D1" presStyleIdx="2" presStyleCnt="3"/>
      <dgm:spPr/>
    </dgm:pt>
    <dgm:pt modelId="{A79A58A8-31F0-8D44-A78D-182451F7B2E2}" type="pres">
      <dgm:prSet presAssocID="{105184B6-377C-F943-8DE5-6DA38E4AFB57}" presName="Paren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14DDDD06-EBB4-5947-A26F-EB97D14B51B2}" type="presOf" srcId="{EEFEB6E7-9582-7549-AC95-9FA196A76C78}" destId="{7383241F-17A1-6043-BA9F-AC398289F2D8}" srcOrd="0" destOrd="0" presId="urn:microsoft.com/office/officeart/2008/layout/PictureLineup"/>
    <dgm:cxn modelId="{542B910E-A553-0045-97D6-96E7DC3D062B}" type="presOf" srcId="{19AA163C-AAE2-2948-8797-855457E86992}" destId="{6011AACA-0B08-A341-A316-FC0253C920A9}" srcOrd="0" destOrd="0" presId="urn:microsoft.com/office/officeart/2008/layout/PictureLineup"/>
    <dgm:cxn modelId="{618B4A8E-1CF7-4744-86AB-76A61F8CE466}" srcId="{19AA163C-AAE2-2948-8797-855457E86992}" destId="{EEFEB6E7-9582-7549-AC95-9FA196A76C78}" srcOrd="0" destOrd="0" parTransId="{8252395C-FA0E-8045-94FA-81430E5B8333}" sibTransId="{3266716D-8AA3-2E42-A172-16EE833BDC7D}"/>
    <dgm:cxn modelId="{D78C28B5-3D81-0043-A390-12D2679C634D}" type="presOf" srcId="{105184B6-377C-F943-8DE5-6DA38E4AFB57}" destId="{A79A58A8-31F0-8D44-A78D-182451F7B2E2}" srcOrd="0" destOrd="0" presId="urn:microsoft.com/office/officeart/2008/layout/PictureLineup"/>
    <dgm:cxn modelId="{AF70ADDD-C682-2540-B7BB-8A7FBF72B308}" srcId="{19AA163C-AAE2-2948-8797-855457E86992}" destId="{889951F7-4365-4441-BD73-91A0D4CC0963}" srcOrd="1" destOrd="0" parTransId="{E15AFFFB-549E-7A43-8E06-BDC825A2C967}" sibTransId="{011150B3-FC49-6F4F-85DD-57599EC95A0B}"/>
    <dgm:cxn modelId="{AE2D18E3-85F4-7140-ADC7-9DB762EBC742}" srcId="{19AA163C-AAE2-2948-8797-855457E86992}" destId="{105184B6-377C-F943-8DE5-6DA38E4AFB57}" srcOrd="2" destOrd="0" parTransId="{939A695E-9718-3241-8F55-000343AF9086}" sibTransId="{EC712722-E794-2740-A6EB-97E4E9588B94}"/>
    <dgm:cxn modelId="{8EA7EAF8-D9B5-434A-8075-3D4EA0853E06}" type="presOf" srcId="{889951F7-4365-4441-BD73-91A0D4CC0963}" destId="{D7DCB1CB-4874-0041-94D2-C17626A0B546}" srcOrd="0" destOrd="0" presId="urn:microsoft.com/office/officeart/2008/layout/PictureLineup"/>
    <dgm:cxn modelId="{7D560783-1825-BD44-A276-69E518C1E20E}" type="presParOf" srcId="{6011AACA-0B08-A341-A316-FC0253C920A9}" destId="{06B00430-CE2E-4843-B519-419D6E354C35}" srcOrd="0" destOrd="0" presId="urn:microsoft.com/office/officeart/2008/layout/PictureLineup"/>
    <dgm:cxn modelId="{E2C9D9BE-7153-B046-88BB-022565D75D4A}" type="presParOf" srcId="{06B00430-CE2E-4843-B519-419D6E354C35}" destId="{21E606EE-95A5-BF41-B56C-EE95F1946CD6}" srcOrd="0" destOrd="0" presId="urn:microsoft.com/office/officeart/2008/layout/PictureLineup"/>
    <dgm:cxn modelId="{896DEC64-75E5-4E45-A239-58143BDDA039}" type="presParOf" srcId="{06B00430-CE2E-4843-B519-419D6E354C35}" destId="{33656C25-B213-5243-B1E8-89A0E4DA5141}" srcOrd="1" destOrd="0" presId="urn:microsoft.com/office/officeart/2008/layout/PictureLineup"/>
    <dgm:cxn modelId="{6109F78D-AD70-434F-A15E-02D6969E9C47}" type="presParOf" srcId="{06B00430-CE2E-4843-B519-419D6E354C35}" destId="{7383241F-17A1-6043-BA9F-AC398289F2D8}" srcOrd="2" destOrd="0" presId="urn:microsoft.com/office/officeart/2008/layout/PictureLineup"/>
    <dgm:cxn modelId="{EC798CCA-DF0A-9343-AE0D-2E23FB93385B}" type="presParOf" srcId="{6011AACA-0B08-A341-A316-FC0253C920A9}" destId="{42D4C91A-23C4-204B-94CF-980AD09451A6}" srcOrd="1" destOrd="0" presId="urn:microsoft.com/office/officeart/2008/layout/PictureLineup"/>
    <dgm:cxn modelId="{A9ED1E3D-1535-3E41-95C5-5A2B13713CA9}" type="presParOf" srcId="{6011AACA-0B08-A341-A316-FC0253C920A9}" destId="{0F4BF792-0969-A445-AC30-29A2CCCF2F55}" srcOrd="2" destOrd="0" presId="urn:microsoft.com/office/officeart/2008/layout/PictureLineup"/>
    <dgm:cxn modelId="{BB61C1B4-A48E-F14F-BEE4-014C82CC195C}" type="presParOf" srcId="{0F4BF792-0969-A445-AC30-29A2CCCF2F55}" destId="{7D29908E-CAE7-374F-9D27-0FED481856C2}" srcOrd="0" destOrd="0" presId="urn:microsoft.com/office/officeart/2008/layout/PictureLineup"/>
    <dgm:cxn modelId="{7F0DA8F4-D1BA-DB4B-867A-ED5B6BEAF517}" type="presParOf" srcId="{0F4BF792-0969-A445-AC30-29A2CCCF2F55}" destId="{DDA37A08-5144-3D45-A15F-BBA63A34B9AA}" srcOrd="1" destOrd="0" presId="urn:microsoft.com/office/officeart/2008/layout/PictureLineup"/>
    <dgm:cxn modelId="{203D776D-257F-D54F-8DCB-2D6EDBD17906}" type="presParOf" srcId="{0F4BF792-0969-A445-AC30-29A2CCCF2F55}" destId="{D7DCB1CB-4874-0041-94D2-C17626A0B546}" srcOrd="2" destOrd="0" presId="urn:microsoft.com/office/officeart/2008/layout/PictureLineup"/>
    <dgm:cxn modelId="{26127F9C-5183-464D-BEAA-FFE72304765A}" type="presParOf" srcId="{6011AACA-0B08-A341-A316-FC0253C920A9}" destId="{24DA89D2-900B-F042-990D-860285F0EE2E}" srcOrd="3" destOrd="0" presId="urn:microsoft.com/office/officeart/2008/layout/PictureLineup"/>
    <dgm:cxn modelId="{26339B79-3C98-9847-BA97-A575507B387B}" type="presParOf" srcId="{6011AACA-0B08-A341-A316-FC0253C920A9}" destId="{9447C8B6-537B-D24C-B928-8891A6FFCF61}" srcOrd="4" destOrd="0" presId="urn:microsoft.com/office/officeart/2008/layout/PictureLineup"/>
    <dgm:cxn modelId="{90EBFBA2-AAF7-9142-BF1D-CCF7CDC3EF36}" type="presParOf" srcId="{9447C8B6-537B-D24C-B928-8891A6FFCF61}" destId="{67FA3397-182E-2041-B78B-0BE70F796B09}" srcOrd="0" destOrd="0" presId="urn:microsoft.com/office/officeart/2008/layout/PictureLineup"/>
    <dgm:cxn modelId="{CBE67C9E-257E-564E-9E88-B221443712E1}" type="presParOf" srcId="{9447C8B6-537B-D24C-B928-8891A6FFCF61}" destId="{6C7F84B7-CB42-4842-BB41-2225D7C5E596}" srcOrd="1" destOrd="0" presId="urn:microsoft.com/office/officeart/2008/layout/PictureLineup"/>
    <dgm:cxn modelId="{46436043-6341-4B4C-A097-238C5226E0C0}" type="presParOf" srcId="{9447C8B6-537B-D24C-B928-8891A6FFCF61}" destId="{A79A58A8-31F0-8D44-A78D-182451F7B2E2}" srcOrd="2" destOrd="0" presId="urn:microsoft.com/office/officeart/2008/layout/PictureLineup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4993E8-6EE7-F848-B0BB-C8EB43D1C9C9}">
      <dsp:nvSpPr>
        <dsp:cNvPr id="0" name=""/>
        <dsp:cNvSpPr/>
      </dsp:nvSpPr>
      <dsp:spPr>
        <a:xfrm>
          <a:off x="0" y="92331"/>
          <a:ext cx="6197597" cy="387349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23D21E-F9DF-B148-AAE6-FE622347663B}">
      <dsp:nvSpPr>
        <dsp:cNvPr id="0" name=""/>
        <dsp:cNvSpPr/>
      </dsp:nvSpPr>
      <dsp:spPr>
        <a:xfrm>
          <a:off x="787094" y="2765820"/>
          <a:ext cx="161137" cy="1611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99F7D0-81F3-2F4F-A449-6A94560E0A20}">
      <dsp:nvSpPr>
        <dsp:cNvPr id="0" name=""/>
        <dsp:cNvSpPr/>
      </dsp:nvSpPr>
      <dsp:spPr>
        <a:xfrm>
          <a:off x="867663" y="2846389"/>
          <a:ext cx="1444040" cy="11194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83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venoz </a:t>
          </a:r>
          <a:r>
            <a:rPr lang="en-US" sz="2000" kern="1200" dirty="0" err="1"/>
            <a:t>staz</a:t>
          </a:r>
          <a:endParaRPr lang="en-US" sz="2000" kern="1200" dirty="0"/>
        </a:p>
      </dsp:txBody>
      <dsp:txXfrm>
        <a:off x="867663" y="2846389"/>
        <a:ext cx="1444040" cy="1119441"/>
      </dsp:txXfrm>
    </dsp:sp>
    <dsp:sp modelId="{902621E8-3946-3146-9467-F2B4E8E81FF2}">
      <dsp:nvSpPr>
        <dsp:cNvPr id="0" name=""/>
        <dsp:cNvSpPr/>
      </dsp:nvSpPr>
      <dsp:spPr>
        <a:xfrm>
          <a:off x="2209443" y="1713003"/>
          <a:ext cx="291287" cy="29128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202692-FBC7-1A4B-826D-E36D0FF77A93}">
      <dsp:nvSpPr>
        <dsp:cNvPr id="0" name=""/>
        <dsp:cNvSpPr/>
      </dsp:nvSpPr>
      <dsp:spPr>
        <a:xfrm>
          <a:off x="2156226" y="2077857"/>
          <a:ext cx="2065421" cy="11106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347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hiperkoaqulyasiya</a:t>
          </a:r>
          <a:endParaRPr lang="en-US" sz="2000" kern="1200" dirty="0"/>
        </a:p>
      </dsp:txBody>
      <dsp:txXfrm>
        <a:off x="2156226" y="2077857"/>
        <a:ext cx="2065421" cy="1110654"/>
      </dsp:txXfrm>
    </dsp:sp>
    <dsp:sp modelId="{E1CA5975-FFE3-B14E-BFA6-DD18CA46F02E}">
      <dsp:nvSpPr>
        <dsp:cNvPr id="0" name=""/>
        <dsp:cNvSpPr/>
      </dsp:nvSpPr>
      <dsp:spPr>
        <a:xfrm>
          <a:off x="3919980" y="1072326"/>
          <a:ext cx="402843" cy="4028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013BE4-14B3-4C41-9497-88E708207068}">
      <dsp:nvSpPr>
        <dsp:cNvPr id="0" name=""/>
        <dsp:cNvSpPr/>
      </dsp:nvSpPr>
      <dsp:spPr>
        <a:xfrm>
          <a:off x="4121402" y="1273748"/>
          <a:ext cx="1487423" cy="26920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459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damarının</a:t>
          </a:r>
          <a:r>
            <a:rPr lang="en-US" sz="2000" kern="1200" dirty="0"/>
            <a:t> </a:t>
          </a:r>
          <a:r>
            <a:rPr lang="en-US" sz="2000" kern="1200" dirty="0" err="1"/>
            <a:t>endotelial</a:t>
          </a:r>
          <a:r>
            <a:rPr lang="en-US" sz="2000" kern="1200" dirty="0"/>
            <a:t> </a:t>
          </a:r>
          <a:r>
            <a:rPr lang="en-US" sz="2000" kern="1200" dirty="0" err="1"/>
            <a:t>qatında</a:t>
          </a:r>
          <a:r>
            <a:rPr lang="en-US" sz="2000" kern="1200" dirty="0"/>
            <a:t> </a:t>
          </a:r>
          <a:r>
            <a:rPr lang="en-US" sz="2000" kern="1200" dirty="0" err="1"/>
            <a:t>baş</a:t>
          </a:r>
          <a:r>
            <a:rPr lang="en-US" sz="2000" kern="1200" dirty="0"/>
            <a:t> </a:t>
          </a:r>
          <a:r>
            <a:rPr lang="en-US" sz="2000" kern="1200" dirty="0" err="1"/>
            <a:t>verən</a:t>
          </a:r>
          <a:r>
            <a:rPr lang="en-US" sz="2000" kern="1200" dirty="0"/>
            <a:t> </a:t>
          </a:r>
          <a:r>
            <a:rPr lang="en-US" sz="2000" kern="1200" dirty="0" err="1"/>
            <a:t>dəyişikliklər</a:t>
          </a:r>
          <a:endParaRPr lang="en-US" sz="2000" kern="1200" dirty="0"/>
        </a:p>
      </dsp:txBody>
      <dsp:txXfrm>
        <a:off x="4121402" y="1273748"/>
        <a:ext cx="1487423" cy="26920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BDB4E4-9064-DE4D-B8C6-D3F983A14CEA}">
      <dsp:nvSpPr>
        <dsp:cNvPr id="0" name=""/>
        <dsp:cNvSpPr/>
      </dsp:nvSpPr>
      <dsp:spPr>
        <a:xfrm>
          <a:off x="1957380" y="149926"/>
          <a:ext cx="1937512" cy="1937512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chemeClr val="tx1"/>
              </a:solidFill>
            </a:rPr>
            <a:t>Şişkinlik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2978495" y="560494"/>
        <a:ext cx="691968" cy="576640"/>
      </dsp:txXfrm>
    </dsp:sp>
    <dsp:sp modelId="{163A1A20-9B66-FD46-A697-0E7261E228A3}">
      <dsp:nvSpPr>
        <dsp:cNvPr id="0" name=""/>
        <dsp:cNvSpPr/>
      </dsp:nvSpPr>
      <dsp:spPr>
        <a:xfrm>
          <a:off x="1917476" y="219123"/>
          <a:ext cx="1937512" cy="1937512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chemeClr val="tx1"/>
              </a:solidFill>
            </a:rPr>
            <a:t>Subfebril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hərarət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2378789" y="1476200"/>
        <a:ext cx="1037953" cy="507443"/>
      </dsp:txXfrm>
    </dsp:sp>
    <dsp:sp modelId="{97C53A6D-37A1-8245-9C9F-27DC2EF4437F}">
      <dsp:nvSpPr>
        <dsp:cNvPr id="0" name=""/>
        <dsp:cNvSpPr/>
      </dsp:nvSpPr>
      <dsp:spPr>
        <a:xfrm>
          <a:off x="1877573" y="149926"/>
          <a:ext cx="1937512" cy="1937512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chemeClr val="tx1"/>
              </a:solidFill>
            </a:rPr>
            <a:t>Ağrı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2102001" y="560494"/>
        <a:ext cx="691968" cy="576640"/>
      </dsp:txXfrm>
    </dsp:sp>
    <dsp:sp modelId="{5C26FB20-FDA4-014F-AEF5-AF2D0D352E80}">
      <dsp:nvSpPr>
        <dsp:cNvPr id="0" name=""/>
        <dsp:cNvSpPr/>
      </dsp:nvSpPr>
      <dsp:spPr>
        <a:xfrm>
          <a:off x="1837598" y="29985"/>
          <a:ext cx="2177395" cy="2177395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2D8886-AFC0-4741-A7AA-9E3F244C7533}">
      <dsp:nvSpPr>
        <dsp:cNvPr id="0" name=""/>
        <dsp:cNvSpPr/>
      </dsp:nvSpPr>
      <dsp:spPr>
        <a:xfrm>
          <a:off x="1797535" y="99059"/>
          <a:ext cx="2177395" cy="2177395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9D1DC2-1BF9-794F-B1B9-BE5343C765CC}">
      <dsp:nvSpPr>
        <dsp:cNvPr id="0" name=""/>
        <dsp:cNvSpPr/>
      </dsp:nvSpPr>
      <dsp:spPr>
        <a:xfrm>
          <a:off x="1757471" y="29985"/>
          <a:ext cx="2177395" cy="2177395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5FF32-D748-C645-9DFF-B7A14447EDD1}">
      <dsp:nvSpPr>
        <dsp:cNvPr id="0" name=""/>
        <dsp:cNvSpPr/>
      </dsp:nvSpPr>
      <dsp:spPr>
        <a:xfrm>
          <a:off x="0" y="24796"/>
          <a:ext cx="2171446" cy="1728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Lokal</a:t>
          </a:r>
          <a:r>
            <a:rPr lang="en-US" sz="1900" kern="1200" dirty="0"/>
            <a:t> forma</a:t>
          </a:r>
        </a:p>
      </dsp:txBody>
      <dsp:txXfrm>
        <a:off x="0" y="24796"/>
        <a:ext cx="2171446" cy="868578"/>
      </dsp:txXfrm>
    </dsp:sp>
    <dsp:sp modelId="{6DE2832A-E8B2-164E-BD08-4323F27891E3}">
      <dsp:nvSpPr>
        <dsp:cNvPr id="0" name=""/>
        <dsp:cNvSpPr/>
      </dsp:nvSpPr>
      <dsp:spPr>
        <a:xfrm>
          <a:off x="444754" y="893375"/>
          <a:ext cx="2171446" cy="2304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/>
            <a:t>Trombun</a:t>
          </a:r>
          <a:r>
            <a:rPr lang="en-US" sz="1900" kern="1200" dirty="0"/>
            <a:t> </a:t>
          </a:r>
          <a:r>
            <a:rPr lang="en-US" sz="1900" kern="1200" dirty="0" err="1"/>
            <a:t>lizisi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Vena </a:t>
          </a:r>
          <a:r>
            <a:rPr lang="en-US" sz="1900" kern="1200" dirty="0" err="1"/>
            <a:t>mənfəzinin</a:t>
          </a:r>
          <a:r>
            <a:rPr lang="en-US" sz="1900" kern="1200" dirty="0"/>
            <a:t> </a:t>
          </a:r>
          <a:r>
            <a:rPr lang="en-US" sz="1900" kern="1200" dirty="0" err="1"/>
            <a:t>bərpası</a:t>
          </a:r>
          <a:endParaRPr lang="en-US" sz="1900" kern="1200" dirty="0"/>
        </a:p>
      </dsp:txBody>
      <dsp:txXfrm>
        <a:off x="508353" y="956974"/>
        <a:ext cx="2044248" cy="21768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5FF32-D748-C645-9DFF-B7A14447EDD1}">
      <dsp:nvSpPr>
        <dsp:cNvPr id="0" name=""/>
        <dsp:cNvSpPr/>
      </dsp:nvSpPr>
      <dsp:spPr>
        <a:xfrm>
          <a:off x="0" y="24796"/>
          <a:ext cx="2171446" cy="1728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Proksimala</a:t>
          </a:r>
          <a:r>
            <a:rPr lang="en-US" sz="1900" kern="1200" dirty="0"/>
            <a:t> </a:t>
          </a:r>
          <a:r>
            <a:rPr lang="en-US" sz="1900" kern="1200" dirty="0" err="1"/>
            <a:t>doğru</a:t>
          </a:r>
          <a:r>
            <a:rPr lang="en-US" sz="1900" kern="1200" dirty="0"/>
            <a:t> </a:t>
          </a:r>
          <a:r>
            <a:rPr lang="en-US" sz="1900" kern="1200" dirty="0" err="1"/>
            <a:t>inkişaf</a:t>
          </a:r>
          <a:endParaRPr lang="en-US" sz="1900" kern="1200" dirty="0"/>
        </a:p>
      </dsp:txBody>
      <dsp:txXfrm>
        <a:off x="0" y="24796"/>
        <a:ext cx="2171446" cy="868578"/>
      </dsp:txXfrm>
    </dsp:sp>
    <dsp:sp modelId="{6DE2832A-E8B2-164E-BD08-4323F27891E3}">
      <dsp:nvSpPr>
        <dsp:cNvPr id="0" name=""/>
        <dsp:cNvSpPr/>
      </dsp:nvSpPr>
      <dsp:spPr>
        <a:xfrm>
          <a:off x="444754" y="893375"/>
          <a:ext cx="2171446" cy="2304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/>
            <a:t>Trombemboliya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Venoz </a:t>
          </a:r>
          <a:r>
            <a:rPr lang="en-US" sz="1900" kern="1200" dirty="0" err="1"/>
            <a:t>qanqrena</a:t>
          </a:r>
          <a:endParaRPr lang="en-US" sz="1900" kern="1200" dirty="0"/>
        </a:p>
      </dsp:txBody>
      <dsp:txXfrm>
        <a:off x="508353" y="956974"/>
        <a:ext cx="2044248" cy="21768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5FF32-D748-C645-9DFF-B7A14447EDD1}">
      <dsp:nvSpPr>
        <dsp:cNvPr id="0" name=""/>
        <dsp:cNvSpPr/>
      </dsp:nvSpPr>
      <dsp:spPr>
        <a:xfrm>
          <a:off x="0" y="24796"/>
          <a:ext cx="2171446" cy="1728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Kavernoz</a:t>
          </a:r>
          <a:r>
            <a:rPr lang="en-US" sz="1900" kern="1200" dirty="0"/>
            <a:t> </a:t>
          </a:r>
          <a:r>
            <a:rPr lang="en-US" sz="1900" kern="1200" dirty="0" err="1"/>
            <a:t>transformasiya</a:t>
          </a:r>
          <a:endParaRPr lang="en-US" sz="1900" kern="1200" dirty="0"/>
        </a:p>
      </dsp:txBody>
      <dsp:txXfrm>
        <a:off x="0" y="24796"/>
        <a:ext cx="2171446" cy="868578"/>
      </dsp:txXfrm>
    </dsp:sp>
    <dsp:sp modelId="{6DE2832A-E8B2-164E-BD08-4323F27891E3}">
      <dsp:nvSpPr>
        <dsp:cNvPr id="0" name=""/>
        <dsp:cNvSpPr/>
      </dsp:nvSpPr>
      <dsp:spPr>
        <a:xfrm>
          <a:off x="444754" y="893375"/>
          <a:ext cx="2171446" cy="2304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/>
            <a:t>Qapaq</a:t>
          </a:r>
          <a:r>
            <a:rPr lang="en-US" sz="1900" kern="1200" dirty="0"/>
            <a:t> </a:t>
          </a:r>
          <a:r>
            <a:rPr lang="en-US" sz="1900" kern="1200" dirty="0" err="1"/>
            <a:t>aparatının</a:t>
          </a:r>
          <a:r>
            <a:rPr lang="en-US" sz="1900" kern="1200" dirty="0"/>
            <a:t> </a:t>
          </a:r>
          <a:r>
            <a:rPr lang="en-US" sz="1900" kern="1200" dirty="0" err="1"/>
            <a:t>zədələnməsi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/>
            <a:t>Təkrari</a:t>
          </a:r>
          <a:r>
            <a:rPr lang="en-US" sz="1900" kern="1200" dirty="0"/>
            <a:t> </a:t>
          </a:r>
          <a:r>
            <a:rPr lang="en-US" sz="1900" kern="1200" dirty="0" err="1"/>
            <a:t>tromboz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Xroniki venoz </a:t>
          </a:r>
          <a:r>
            <a:rPr lang="en-US" sz="1900" kern="1200" dirty="0" err="1"/>
            <a:t>yetməzlik</a:t>
          </a:r>
          <a:endParaRPr lang="en-US" sz="1900" kern="1200" dirty="0"/>
        </a:p>
      </dsp:txBody>
      <dsp:txXfrm>
        <a:off x="508353" y="956974"/>
        <a:ext cx="2044248" cy="217680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BAB96-E531-9E42-9EFF-53E9EB0212BA}">
      <dsp:nvSpPr>
        <dsp:cNvPr id="0" name=""/>
        <dsp:cNvSpPr/>
      </dsp:nvSpPr>
      <dsp:spPr>
        <a:xfrm rot="10800000">
          <a:off x="1613719" y="1635"/>
          <a:ext cx="5656795" cy="7555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3177" tIns="133350" rIns="24892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Ağciyər </a:t>
          </a:r>
          <a:r>
            <a:rPr lang="en-US" sz="3500" kern="1200" dirty="0" err="1"/>
            <a:t>trombemboliyası</a:t>
          </a:r>
          <a:endParaRPr lang="en-US" sz="3500" kern="1200" dirty="0"/>
        </a:p>
      </dsp:txBody>
      <dsp:txXfrm rot="10800000">
        <a:off x="1802606" y="1635"/>
        <a:ext cx="5467908" cy="755550"/>
      </dsp:txXfrm>
    </dsp:sp>
    <dsp:sp modelId="{11B5B904-3834-A341-8456-C8382D483F27}">
      <dsp:nvSpPr>
        <dsp:cNvPr id="0" name=""/>
        <dsp:cNvSpPr/>
      </dsp:nvSpPr>
      <dsp:spPr>
        <a:xfrm>
          <a:off x="1235944" y="1635"/>
          <a:ext cx="755550" cy="755550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BC3098-56C1-CD47-8104-C8F3BFE18894}">
      <dsp:nvSpPr>
        <dsp:cNvPr id="0" name=""/>
        <dsp:cNvSpPr/>
      </dsp:nvSpPr>
      <dsp:spPr>
        <a:xfrm rot="10800000">
          <a:off x="1613719" y="982723"/>
          <a:ext cx="5656795" cy="7555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3177" tIns="133350" rIns="24892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 err="1"/>
            <a:t>Göy</a:t>
          </a:r>
          <a:r>
            <a:rPr lang="en-US" sz="3500" kern="1200" dirty="0"/>
            <a:t> və </a:t>
          </a:r>
          <a:r>
            <a:rPr lang="en-US" sz="3500" kern="1200" dirty="0" err="1"/>
            <a:t>ağ</a:t>
          </a:r>
          <a:r>
            <a:rPr lang="en-US" sz="3500" kern="1200" dirty="0"/>
            <a:t> </a:t>
          </a:r>
          <a:r>
            <a:rPr lang="en-US" sz="3500" kern="1200" dirty="0" err="1"/>
            <a:t>fleqmaziya</a:t>
          </a:r>
          <a:endParaRPr lang="en-US" sz="3500" kern="1200" dirty="0"/>
        </a:p>
      </dsp:txBody>
      <dsp:txXfrm rot="10800000">
        <a:off x="1802606" y="982723"/>
        <a:ext cx="5467908" cy="755550"/>
      </dsp:txXfrm>
    </dsp:sp>
    <dsp:sp modelId="{AAD3F281-66CA-4347-AA2B-06621EA75115}">
      <dsp:nvSpPr>
        <dsp:cNvPr id="0" name=""/>
        <dsp:cNvSpPr/>
      </dsp:nvSpPr>
      <dsp:spPr>
        <a:xfrm>
          <a:off x="1235944" y="982723"/>
          <a:ext cx="755550" cy="755550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98F2C9-B848-0341-8A38-257B864E135A}">
      <dsp:nvSpPr>
        <dsp:cNvPr id="0" name=""/>
        <dsp:cNvSpPr/>
      </dsp:nvSpPr>
      <dsp:spPr>
        <a:xfrm rot="10800000">
          <a:off x="1613719" y="1963811"/>
          <a:ext cx="5656795" cy="7555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3177" tIns="133350" rIns="24892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 err="1"/>
            <a:t>Yuxarı</a:t>
          </a:r>
          <a:r>
            <a:rPr lang="en-US" sz="3500" kern="1200" dirty="0"/>
            <a:t> </a:t>
          </a:r>
          <a:r>
            <a:rPr lang="en-US" sz="3500" kern="1200" dirty="0" err="1"/>
            <a:t>boş</a:t>
          </a:r>
          <a:r>
            <a:rPr lang="en-US" sz="3500" kern="1200" dirty="0"/>
            <a:t> vena sindromu</a:t>
          </a:r>
        </a:p>
      </dsp:txBody>
      <dsp:txXfrm rot="10800000">
        <a:off x="1802606" y="1963811"/>
        <a:ext cx="5467908" cy="755550"/>
      </dsp:txXfrm>
    </dsp:sp>
    <dsp:sp modelId="{3F2A58E8-822D-BB43-8467-EA1C13B2449E}">
      <dsp:nvSpPr>
        <dsp:cNvPr id="0" name=""/>
        <dsp:cNvSpPr/>
      </dsp:nvSpPr>
      <dsp:spPr>
        <a:xfrm>
          <a:off x="1235944" y="1963811"/>
          <a:ext cx="755550" cy="755550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F403EB-1822-124A-A203-19DC35FB9A71}">
      <dsp:nvSpPr>
        <dsp:cNvPr id="0" name=""/>
        <dsp:cNvSpPr/>
      </dsp:nvSpPr>
      <dsp:spPr>
        <a:xfrm rot="10800000">
          <a:off x="1613719" y="2944899"/>
          <a:ext cx="5656795" cy="7555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3177" tIns="133350" rIns="24892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İnsult</a:t>
          </a:r>
        </a:p>
      </dsp:txBody>
      <dsp:txXfrm rot="10800000">
        <a:off x="1802606" y="2944899"/>
        <a:ext cx="5467908" cy="755550"/>
      </dsp:txXfrm>
    </dsp:sp>
    <dsp:sp modelId="{77DBCA8A-3522-8045-8F3C-2E22B8118520}">
      <dsp:nvSpPr>
        <dsp:cNvPr id="0" name=""/>
        <dsp:cNvSpPr/>
      </dsp:nvSpPr>
      <dsp:spPr>
        <a:xfrm>
          <a:off x="1235944" y="2944899"/>
          <a:ext cx="755550" cy="755550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19A178-3356-0E4A-B62A-3784BE19EFBC}">
      <dsp:nvSpPr>
        <dsp:cNvPr id="0" name=""/>
        <dsp:cNvSpPr/>
      </dsp:nvSpPr>
      <dsp:spPr>
        <a:xfrm rot="10800000">
          <a:off x="1613719" y="3925987"/>
          <a:ext cx="5656795" cy="7555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3177" tIns="133350" rIns="24892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Xroniki venoz </a:t>
          </a:r>
          <a:r>
            <a:rPr lang="en-US" sz="3500" kern="1200" dirty="0" err="1"/>
            <a:t>catışmazlıq</a:t>
          </a:r>
          <a:endParaRPr lang="en-US" sz="3500" kern="1200" dirty="0"/>
        </a:p>
      </dsp:txBody>
      <dsp:txXfrm rot="10800000">
        <a:off x="1802606" y="3925987"/>
        <a:ext cx="5467908" cy="755550"/>
      </dsp:txXfrm>
    </dsp:sp>
    <dsp:sp modelId="{48E74249-230B-EC4D-8983-5DBD7A821148}">
      <dsp:nvSpPr>
        <dsp:cNvPr id="0" name=""/>
        <dsp:cNvSpPr/>
      </dsp:nvSpPr>
      <dsp:spPr>
        <a:xfrm>
          <a:off x="1235944" y="3925987"/>
          <a:ext cx="755550" cy="755550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C503C9-7A5D-744C-820A-A8FE75CBE189}">
      <dsp:nvSpPr>
        <dsp:cNvPr id="0" name=""/>
        <dsp:cNvSpPr/>
      </dsp:nvSpPr>
      <dsp:spPr>
        <a:xfrm rot="10800000">
          <a:off x="1613719" y="4907075"/>
          <a:ext cx="5656795" cy="7555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3177" tIns="133350" rIns="24892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İkincili infeksiya</a:t>
          </a:r>
        </a:p>
      </dsp:txBody>
      <dsp:txXfrm rot="10800000">
        <a:off x="1802606" y="4907075"/>
        <a:ext cx="5467908" cy="755550"/>
      </dsp:txXfrm>
    </dsp:sp>
    <dsp:sp modelId="{52B6FB92-F787-1340-9227-E299354E4896}">
      <dsp:nvSpPr>
        <dsp:cNvPr id="0" name=""/>
        <dsp:cNvSpPr/>
      </dsp:nvSpPr>
      <dsp:spPr>
        <a:xfrm>
          <a:off x="1235944" y="4907075"/>
          <a:ext cx="755550" cy="755550"/>
        </a:xfrm>
        <a:prstGeom prst="ellipse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9E5E40-9AEF-2E48-87C5-E91628FF1EE9}">
      <dsp:nvSpPr>
        <dsp:cNvPr id="0" name=""/>
        <dsp:cNvSpPr/>
      </dsp:nvSpPr>
      <dsp:spPr>
        <a:xfrm>
          <a:off x="5745218" y="1668184"/>
          <a:ext cx="4927171" cy="3420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025"/>
              </a:lnTo>
              <a:lnTo>
                <a:pt x="4927171" y="171025"/>
              </a:lnTo>
              <a:lnTo>
                <a:pt x="4927171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9A6B00-69C5-284E-8EE2-A9A79277072C}">
      <dsp:nvSpPr>
        <dsp:cNvPr id="0" name=""/>
        <dsp:cNvSpPr/>
      </dsp:nvSpPr>
      <dsp:spPr>
        <a:xfrm>
          <a:off x="5745218" y="1668184"/>
          <a:ext cx="2956302" cy="3420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025"/>
              </a:lnTo>
              <a:lnTo>
                <a:pt x="2956302" y="171025"/>
              </a:lnTo>
              <a:lnTo>
                <a:pt x="2956302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880117-9121-374E-8F4A-2CDE3D97167C}">
      <dsp:nvSpPr>
        <dsp:cNvPr id="0" name=""/>
        <dsp:cNvSpPr/>
      </dsp:nvSpPr>
      <dsp:spPr>
        <a:xfrm>
          <a:off x="5745218" y="1668184"/>
          <a:ext cx="985434" cy="3420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025"/>
              </a:lnTo>
              <a:lnTo>
                <a:pt x="985434" y="171025"/>
              </a:lnTo>
              <a:lnTo>
                <a:pt x="985434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11C0F1-AFEA-3F4A-99B5-21DBEDE71D5B}">
      <dsp:nvSpPr>
        <dsp:cNvPr id="0" name=""/>
        <dsp:cNvSpPr/>
      </dsp:nvSpPr>
      <dsp:spPr>
        <a:xfrm>
          <a:off x="4759783" y="1668184"/>
          <a:ext cx="985434" cy="342051"/>
        </a:xfrm>
        <a:custGeom>
          <a:avLst/>
          <a:gdLst/>
          <a:ahLst/>
          <a:cxnLst/>
          <a:rect l="0" t="0" r="0" b="0"/>
          <a:pathLst>
            <a:path>
              <a:moveTo>
                <a:pt x="985434" y="0"/>
              </a:moveTo>
              <a:lnTo>
                <a:pt x="985434" y="171025"/>
              </a:lnTo>
              <a:lnTo>
                <a:pt x="0" y="171025"/>
              </a:lnTo>
              <a:lnTo>
                <a:pt x="0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39C21F-6A18-F946-81FA-2B85484FBDE2}">
      <dsp:nvSpPr>
        <dsp:cNvPr id="0" name=""/>
        <dsp:cNvSpPr/>
      </dsp:nvSpPr>
      <dsp:spPr>
        <a:xfrm>
          <a:off x="2788915" y="1668184"/>
          <a:ext cx="2956302" cy="342051"/>
        </a:xfrm>
        <a:custGeom>
          <a:avLst/>
          <a:gdLst/>
          <a:ahLst/>
          <a:cxnLst/>
          <a:rect l="0" t="0" r="0" b="0"/>
          <a:pathLst>
            <a:path>
              <a:moveTo>
                <a:pt x="2956302" y="0"/>
              </a:moveTo>
              <a:lnTo>
                <a:pt x="2956302" y="171025"/>
              </a:lnTo>
              <a:lnTo>
                <a:pt x="0" y="171025"/>
              </a:lnTo>
              <a:lnTo>
                <a:pt x="0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35D4CE-C461-8041-9BFE-DE0C4B92B04C}">
      <dsp:nvSpPr>
        <dsp:cNvPr id="0" name=""/>
        <dsp:cNvSpPr/>
      </dsp:nvSpPr>
      <dsp:spPr>
        <a:xfrm>
          <a:off x="818046" y="1668184"/>
          <a:ext cx="4927171" cy="342051"/>
        </a:xfrm>
        <a:custGeom>
          <a:avLst/>
          <a:gdLst/>
          <a:ahLst/>
          <a:cxnLst/>
          <a:rect l="0" t="0" r="0" b="0"/>
          <a:pathLst>
            <a:path>
              <a:moveTo>
                <a:pt x="4927171" y="0"/>
              </a:moveTo>
              <a:lnTo>
                <a:pt x="4927171" y="171025"/>
              </a:lnTo>
              <a:lnTo>
                <a:pt x="0" y="171025"/>
              </a:lnTo>
              <a:lnTo>
                <a:pt x="0" y="3420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8AE465-64C4-5544-9AAC-E9C423E95342}">
      <dsp:nvSpPr>
        <dsp:cNvPr id="0" name=""/>
        <dsp:cNvSpPr/>
      </dsp:nvSpPr>
      <dsp:spPr>
        <a:xfrm>
          <a:off x="4322381" y="853776"/>
          <a:ext cx="2845673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Lokal</a:t>
          </a:r>
          <a:r>
            <a:rPr lang="en-US" sz="1900" kern="1200" dirty="0"/>
            <a:t> venoz </a:t>
          </a:r>
          <a:r>
            <a:rPr lang="en-US" sz="1900" kern="1200" dirty="0" err="1"/>
            <a:t>durğunluq</a:t>
          </a:r>
          <a:endParaRPr lang="en-US" sz="1900" kern="1200" dirty="0"/>
        </a:p>
      </dsp:txBody>
      <dsp:txXfrm>
        <a:off x="4322381" y="853776"/>
        <a:ext cx="2845673" cy="814408"/>
      </dsp:txXfrm>
    </dsp:sp>
    <dsp:sp modelId="{769F0247-BEB3-B741-AD45-1C02C10474A8}">
      <dsp:nvSpPr>
        <dsp:cNvPr id="0" name=""/>
        <dsp:cNvSpPr/>
      </dsp:nvSpPr>
      <dsp:spPr>
        <a:xfrm>
          <a:off x="3638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Ödem</a:t>
          </a:r>
          <a:endParaRPr lang="en-US" sz="1900" kern="1200" dirty="0"/>
        </a:p>
      </dsp:txBody>
      <dsp:txXfrm>
        <a:off x="3638" y="2010236"/>
        <a:ext cx="1628816" cy="814408"/>
      </dsp:txXfrm>
    </dsp:sp>
    <dsp:sp modelId="{64330AD8-93D9-8A4C-8957-5686B431E3F4}">
      <dsp:nvSpPr>
        <dsp:cNvPr id="0" name=""/>
        <dsp:cNvSpPr/>
      </dsp:nvSpPr>
      <dsp:spPr>
        <a:xfrm>
          <a:off x="1974506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Ağrı</a:t>
          </a:r>
          <a:endParaRPr lang="en-US" sz="1900" kern="1200" dirty="0"/>
        </a:p>
      </dsp:txBody>
      <dsp:txXfrm>
        <a:off x="1974506" y="2010236"/>
        <a:ext cx="1628816" cy="814408"/>
      </dsp:txXfrm>
    </dsp:sp>
    <dsp:sp modelId="{0DB46B26-5F18-DE47-AC63-5C92147427AF}">
      <dsp:nvSpPr>
        <dsp:cNvPr id="0" name=""/>
        <dsp:cNvSpPr/>
      </dsp:nvSpPr>
      <dsp:spPr>
        <a:xfrm>
          <a:off x="3945375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Qızartı</a:t>
          </a:r>
          <a:r>
            <a:rPr lang="en-US" sz="1900" kern="1200" dirty="0"/>
            <a:t>, </a:t>
          </a:r>
          <a:r>
            <a:rPr lang="en-US" sz="1900" kern="1200" dirty="0" err="1"/>
            <a:t>istilik</a:t>
          </a:r>
          <a:endParaRPr lang="en-US" sz="1900" kern="1200" dirty="0"/>
        </a:p>
      </dsp:txBody>
      <dsp:txXfrm>
        <a:off x="3945375" y="2010236"/>
        <a:ext cx="1628816" cy="814408"/>
      </dsp:txXfrm>
    </dsp:sp>
    <dsp:sp modelId="{E8D58767-E0E0-194B-860A-4A7856BD6706}">
      <dsp:nvSpPr>
        <dsp:cNvPr id="0" name=""/>
        <dsp:cNvSpPr/>
      </dsp:nvSpPr>
      <dsp:spPr>
        <a:xfrm>
          <a:off x="5916243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Səthi</a:t>
          </a:r>
          <a:r>
            <a:rPr lang="en-US" sz="1900" kern="1200" dirty="0"/>
            <a:t> </a:t>
          </a:r>
          <a:r>
            <a:rPr lang="en-US" sz="1900" kern="1200" dirty="0" err="1"/>
            <a:t>venaların</a:t>
          </a:r>
          <a:r>
            <a:rPr lang="en-US" sz="1900" kern="1200" dirty="0"/>
            <a:t> </a:t>
          </a:r>
          <a:r>
            <a:rPr lang="en-US" sz="1900" kern="1200" dirty="0" err="1"/>
            <a:t>bariz</a:t>
          </a:r>
          <a:r>
            <a:rPr lang="en-US" sz="1900" kern="1200" dirty="0"/>
            <a:t> </a:t>
          </a:r>
          <a:r>
            <a:rPr lang="en-US" sz="1900" kern="1200" dirty="0" err="1"/>
            <a:t>görünməsi</a:t>
          </a:r>
          <a:endParaRPr lang="en-US" sz="1900" kern="1200" dirty="0"/>
        </a:p>
      </dsp:txBody>
      <dsp:txXfrm>
        <a:off x="5916243" y="2010236"/>
        <a:ext cx="1628816" cy="814408"/>
      </dsp:txXfrm>
    </dsp:sp>
    <dsp:sp modelId="{09C72773-ECA4-7D4E-82FC-4346D25915BA}">
      <dsp:nvSpPr>
        <dsp:cNvPr id="0" name=""/>
        <dsp:cNvSpPr/>
      </dsp:nvSpPr>
      <dsp:spPr>
        <a:xfrm>
          <a:off x="7887112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Subfibrilitet</a:t>
          </a:r>
          <a:r>
            <a:rPr lang="en-US" sz="1900" kern="1200" dirty="0"/>
            <a:t>, </a:t>
          </a:r>
          <a:r>
            <a:rPr lang="en-US" sz="1900" kern="1200" dirty="0" err="1"/>
            <a:t>taxikardiya</a:t>
          </a:r>
          <a:endParaRPr lang="en-US" sz="1900" kern="1200" dirty="0"/>
        </a:p>
      </dsp:txBody>
      <dsp:txXfrm>
        <a:off x="7887112" y="2010236"/>
        <a:ext cx="1628816" cy="814408"/>
      </dsp:txXfrm>
    </dsp:sp>
    <dsp:sp modelId="{B8BC4464-4EA5-C84D-A2FC-275D4C91A282}">
      <dsp:nvSpPr>
        <dsp:cNvPr id="0" name=""/>
        <dsp:cNvSpPr/>
      </dsp:nvSpPr>
      <dsp:spPr>
        <a:xfrm>
          <a:off x="9857980" y="2010236"/>
          <a:ext cx="1628816" cy="814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Homans </a:t>
          </a:r>
          <a:r>
            <a:rPr lang="en-US" sz="1900" kern="1200" dirty="0" err="1"/>
            <a:t>əlaməti</a:t>
          </a:r>
          <a:endParaRPr lang="en-US" sz="1900" kern="1200" dirty="0"/>
        </a:p>
      </dsp:txBody>
      <dsp:txXfrm>
        <a:off x="9857980" y="2010236"/>
        <a:ext cx="1628816" cy="81440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3D3583-E3E3-FD4D-B073-3381F35E2C5A}">
      <dsp:nvSpPr>
        <dsp:cNvPr id="0" name=""/>
        <dsp:cNvSpPr/>
      </dsp:nvSpPr>
      <dsp:spPr>
        <a:xfrm>
          <a:off x="3133" y="917564"/>
          <a:ext cx="2516208" cy="251620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Baldırda</a:t>
          </a:r>
          <a:r>
            <a:rPr lang="en-US" sz="2400" kern="1200" dirty="0"/>
            <a:t> </a:t>
          </a:r>
          <a:r>
            <a:rPr lang="en-US" sz="2400" kern="1200" dirty="0" err="1"/>
            <a:t>ağrı</a:t>
          </a:r>
          <a:r>
            <a:rPr lang="en-US" sz="2400" kern="1200" dirty="0"/>
            <a:t> və </a:t>
          </a:r>
          <a:r>
            <a:rPr lang="en-US" sz="2400" kern="1200" dirty="0" err="1"/>
            <a:t>şişkinlik</a:t>
          </a:r>
          <a:r>
            <a:rPr lang="en-US" sz="2400" kern="1200" dirty="0"/>
            <a:t> (</a:t>
          </a:r>
          <a:r>
            <a:rPr lang="en-US" sz="2400" kern="1200" dirty="0" err="1"/>
            <a:t>iki</a:t>
          </a:r>
          <a:r>
            <a:rPr lang="en-US" sz="2400" kern="1200" dirty="0"/>
            <a:t> </a:t>
          </a:r>
          <a:r>
            <a:rPr lang="en-US" sz="2400" kern="1200" dirty="0" err="1"/>
            <a:t>baldır</a:t>
          </a:r>
          <a:r>
            <a:rPr lang="en-US" sz="2400" kern="1200" dirty="0"/>
            <a:t> </a:t>
          </a:r>
          <a:r>
            <a:rPr lang="en-US" sz="2400" kern="1200" dirty="0" err="1"/>
            <a:t>arasında</a:t>
          </a:r>
          <a:r>
            <a:rPr lang="en-US" sz="2400" kern="1200" dirty="0"/>
            <a:t> </a:t>
          </a:r>
          <a:r>
            <a:rPr lang="en-US" sz="2400" kern="1200" dirty="0" err="1"/>
            <a:t>çevrə</a:t>
          </a:r>
          <a:r>
            <a:rPr lang="en-US" sz="2400" kern="1200" dirty="0"/>
            <a:t> </a:t>
          </a:r>
          <a:r>
            <a:rPr lang="en-US" sz="2400" kern="1200" dirty="0" err="1"/>
            <a:t>fərqi</a:t>
          </a:r>
          <a:r>
            <a:rPr lang="en-US" sz="2400" kern="1200" dirty="0"/>
            <a:t> &gt;3 </a:t>
          </a:r>
          <a:r>
            <a:rPr lang="en-US" sz="2400" kern="1200" dirty="0" err="1"/>
            <a:t>sm</a:t>
          </a:r>
          <a:r>
            <a:rPr lang="en-US" sz="2400" kern="1200" dirty="0"/>
            <a:t>)</a:t>
          </a:r>
        </a:p>
      </dsp:txBody>
      <dsp:txXfrm>
        <a:off x="371623" y="1286054"/>
        <a:ext cx="1779228" cy="1779228"/>
      </dsp:txXfrm>
    </dsp:sp>
    <dsp:sp modelId="{C9C63852-88DF-9C4A-B1C9-2BF60950BA62}">
      <dsp:nvSpPr>
        <dsp:cNvPr id="0" name=""/>
        <dsp:cNvSpPr/>
      </dsp:nvSpPr>
      <dsp:spPr>
        <a:xfrm>
          <a:off x="2723658" y="1445968"/>
          <a:ext cx="1459401" cy="1459401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2917102" y="2004043"/>
        <a:ext cx="1072513" cy="343251"/>
      </dsp:txXfrm>
    </dsp:sp>
    <dsp:sp modelId="{D82F7FC4-685C-D848-ADF3-B5070CFC61CD}">
      <dsp:nvSpPr>
        <dsp:cNvPr id="0" name=""/>
        <dsp:cNvSpPr/>
      </dsp:nvSpPr>
      <dsp:spPr>
        <a:xfrm>
          <a:off x="4387375" y="225179"/>
          <a:ext cx="3595058" cy="390097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 </a:t>
          </a:r>
          <a:r>
            <a:rPr lang="en-US" sz="1900" kern="1200" dirty="0" err="1"/>
            <a:t>Müvəqqəti</a:t>
          </a:r>
          <a:r>
            <a:rPr lang="en-US" sz="1900" kern="1200" dirty="0"/>
            <a:t> və </a:t>
          </a:r>
          <a:r>
            <a:rPr lang="en-US" sz="1900" kern="1200" dirty="0" err="1"/>
            <a:t>ya</a:t>
          </a:r>
          <a:r>
            <a:rPr lang="en-US" sz="1900" kern="1200" dirty="0"/>
            <a:t> </a:t>
          </a:r>
          <a:r>
            <a:rPr lang="en-US" sz="1900" kern="1200" dirty="0" err="1"/>
            <a:t>uzunmüddətli</a:t>
          </a:r>
          <a:r>
            <a:rPr lang="en-US" sz="1900" kern="1200" dirty="0"/>
            <a:t> </a:t>
          </a:r>
          <a:r>
            <a:rPr lang="en-US" sz="1900" kern="1200" dirty="0" err="1"/>
            <a:t>yataq</a:t>
          </a:r>
          <a:r>
            <a:rPr lang="en-US" sz="1900" kern="1200" dirty="0"/>
            <a:t> </a:t>
          </a:r>
          <a:r>
            <a:rPr lang="en-US" sz="1900" kern="1200" dirty="0" err="1"/>
            <a:t>rejimi</a:t>
          </a:r>
          <a:endParaRPr lang="en-US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 </a:t>
          </a:r>
          <a:r>
            <a:rPr lang="en-US" sz="1900" kern="1200" dirty="0" err="1"/>
            <a:t>Anamnezdə</a:t>
          </a:r>
          <a:r>
            <a:rPr lang="en-US" sz="1900" kern="1200" dirty="0"/>
            <a:t> </a:t>
          </a:r>
          <a:r>
            <a:rPr lang="en-US" sz="1900" kern="1200" dirty="0" err="1"/>
            <a:t>trombofiliya</a:t>
          </a:r>
          <a:endParaRPr lang="en-US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 </a:t>
          </a:r>
          <a:r>
            <a:rPr lang="en-US" sz="1900" kern="1200" dirty="0" err="1"/>
            <a:t>Anamnezdə</a:t>
          </a:r>
          <a:r>
            <a:rPr lang="en-US" sz="1900" kern="1200" dirty="0"/>
            <a:t> </a:t>
          </a:r>
          <a:r>
            <a:rPr lang="en-US" sz="1900" kern="1200" dirty="0" err="1"/>
            <a:t>aşağı</a:t>
          </a:r>
          <a:r>
            <a:rPr lang="en-US" sz="1900" kern="1200" dirty="0"/>
            <a:t> </a:t>
          </a:r>
          <a:r>
            <a:rPr lang="en-US" sz="1900" kern="1200" dirty="0" err="1"/>
            <a:t>ətraf</a:t>
          </a:r>
          <a:r>
            <a:rPr lang="en-US" sz="1900" kern="1200" dirty="0"/>
            <a:t> vena </a:t>
          </a:r>
          <a:r>
            <a:rPr lang="en-US" sz="1900" kern="1200" dirty="0" err="1"/>
            <a:t>xəstəlikləri</a:t>
          </a:r>
          <a:endParaRPr lang="en-US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 </a:t>
          </a:r>
          <a:r>
            <a:rPr lang="en-US" sz="1900" kern="1200" dirty="0" err="1"/>
            <a:t>Qanda</a:t>
          </a:r>
          <a:r>
            <a:rPr lang="en-US" sz="1900" kern="1200" dirty="0"/>
            <a:t> D-dimer </a:t>
          </a:r>
          <a:r>
            <a:rPr lang="en-US" sz="1900" kern="1200" dirty="0" err="1"/>
            <a:t>səviyyəsinin</a:t>
          </a:r>
          <a:r>
            <a:rPr lang="en-US" sz="1900" kern="1200" dirty="0"/>
            <a:t> </a:t>
          </a:r>
          <a:r>
            <a:rPr lang="en-US" sz="1900" kern="1200" dirty="0" err="1"/>
            <a:t>yüksəlməsi</a:t>
          </a:r>
          <a:endParaRPr lang="en-US" sz="1900" kern="1200" dirty="0"/>
        </a:p>
      </dsp:txBody>
      <dsp:txXfrm>
        <a:off x="4913859" y="796464"/>
        <a:ext cx="2542090" cy="2758409"/>
      </dsp:txXfrm>
    </dsp:sp>
    <dsp:sp modelId="{0868449D-0CB8-5D4C-A141-A7A60E36A79F}">
      <dsp:nvSpPr>
        <dsp:cNvPr id="0" name=""/>
        <dsp:cNvSpPr/>
      </dsp:nvSpPr>
      <dsp:spPr>
        <a:xfrm>
          <a:off x="8186750" y="1445968"/>
          <a:ext cx="1459401" cy="1459401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8380194" y="1746605"/>
        <a:ext cx="1072513" cy="858127"/>
      </dsp:txXfrm>
    </dsp:sp>
    <dsp:sp modelId="{BB46EEF5-556B-3147-9D2F-7EE62D1F7F6F}">
      <dsp:nvSpPr>
        <dsp:cNvPr id="0" name=""/>
        <dsp:cNvSpPr/>
      </dsp:nvSpPr>
      <dsp:spPr>
        <a:xfrm>
          <a:off x="9850467" y="1457706"/>
          <a:ext cx="1300502" cy="143592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DVT</a:t>
          </a:r>
        </a:p>
      </dsp:txBody>
      <dsp:txXfrm>
        <a:off x="10040921" y="1667992"/>
        <a:ext cx="919594" cy="101535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24C3C1-E76C-4B49-8053-99ABAB1D59E2}">
      <dsp:nvSpPr>
        <dsp:cNvPr id="0" name=""/>
        <dsp:cNvSpPr/>
      </dsp:nvSpPr>
      <dsp:spPr>
        <a:xfrm>
          <a:off x="687221" y="672887"/>
          <a:ext cx="4144478" cy="11680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>
              <a:solidFill>
                <a:schemeClr val="tx1"/>
              </a:solidFill>
            </a:rPr>
            <a:t>Doppler </a:t>
          </a:r>
          <a:r>
            <a:rPr lang="en-US" sz="3000" kern="1200" dirty="0" err="1">
              <a:solidFill>
                <a:schemeClr val="tx1"/>
              </a:solidFill>
            </a:rPr>
            <a:t>ultrasəs</a:t>
          </a:r>
          <a:r>
            <a:rPr lang="en-US" sz="3000" kern="1200" dirty="0">
              <a:solidFill>
                <a:schemeClr val="tx1"/>
              </a:solidFill>
            </a:rPr>
            <a:t> </a:t>
          </a:r>
          <a:r>
            <a:rPr lang="en-US" sz="3000" kern="1200" dirty="0" err="1">
              <a:solidFill>
                <a:schemeClr val="tx1"/>
              </a:solidFill>
            </a:rPr>
            <a:t>müayinəsi</a:t>
          </a:r>
          <a:endParaRPr lang="en-US" sz="3000" kern="1200" dirty="0">
            <a:solidFill>
              <a:schemeClr val="tx1"/>
            </a:solidFill>
          </a:endParaRPr>
        </a:p>
      </dsp:txBody>
      <dsp:txXfrm>
        <a:off x="721431" y="707097"/>
        <a:ext cx="4076058" cy="1099611"/>
      </dsp:txXfrm>
    </dsp:sp>
    <dsp:sp modelId="{8C07BB63-765C-C348-B4B6-4EF8D8D41E3E}">
      <dsp:nvSpPr>
        <dsp:cNvPr id="0" name=""/>
        <dsp:cNvSpPr/>
      </dsp:nvSpPr>
      <dsp:spPr>
        <a:xfrm rot="19457599">
          <a:off x="4723538" y="900879"/>
          <a:ext cx="1150747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50747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70143" y="892325"/>
        <a:ext cx="57537" cy="57537"/>
      </dsp:txXfrm>
    </dsp:sp>
    <dsp:sp modelId="{388F5983-6D23-3B4E-8552-E1B8E91FA20A}">
      <dsp:nvSpPr>
        <dsp:cNvPr id="0" name=""/>
        <dsp:cNvSpPr/>
      </dsp:nvSpPr>
      <dsp:spPr>
        <a:xfrm>
          <a:off x="5766124" y="1269"/>
          <a:ext cx="4249601" cy="116803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Venada</a:t>
          </a:r>
          <a:r>
            <a:rPr lang="en-US" sz="2900" kern="1200" dirty="0"/>
            <a:t> </a:t>
          </a:r>
          <a:r>
            <a:rPr lang="en-US" sz="2900" kern="1200" dirty="0" err="1"/>
            <a:t>trombun</a:t>
          </a:r>
          <a:r>
            <a:rPr lang="en-US" sz="2900" kern="1200" dirty="0"/>
            <a:t> </a:t>
          </a:r>
          <a:r>
            <a:rPr lang="en-US" sz="2900" kern="1200" dirty="0" err="1"/>
            <a:t>olması</a:t>
          </a:r>
          <a:endParaRPr lang="en-US" sz="2900" kern="1200" dirty="0"/>
        </a:p>
      </dsp:txBody>
      <dsp:txXfrm>
        <a:off x="5800334" y="35479"/>
        <a:ext cx="4181181" cy="1099611"/>
      </dsp:txXfrm>
    </dsp:sp>
    <dsp:sp modelId="{78A9BEE0-BCDC-E242-A17A-65E977FB5C52}">
      <dsp:nvSpPr>
        <dsp:cNvPr id="0" name=""/>
        <dsp:cNvSpPr/>
      </dsp:nvSpPr>
      <dsp:spPr>
        <a:xfrm rot="2142401">
          <a:off x="4723538" y="1572497"/>
          <a:ext cx="1150747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50747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70143" y="1563943"/>
        <a:ext cx="57537" cy="57537"/>
      </dsp:txXfrm>
    </dsp:sp>
    <dsp:sp modelId="{458D98E6-A07B-4D4E-B528-2BAF6FDE892B}">
      <dsp:nvSpPr>
        <dsp:cNvPr id="0" name=""/>
        <dsp:cNvSpPr/>
      </dsp:nvSpPr>
      <dsp:spPr>
        <a:xfrm>
          <a:off x="5766124" y="1344505"/>
          <a:ext cx="4249601" cy="116803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Qan</a:t>
          </a:r>
          <a:r>
            <a:rPr lang="en-US" sz="2900" kern="1200" dirty="0"/>
            <a:t> </a:t>
          </a:r>
          <a:r>
            <a:rPr lang="en-US" sz="2900" kern="1200" dirty="0" err="1"/>
            <a:t>axının</a:t>
          </a:r>
          <a:r>
            <a:rPr lang="en-US" sz="2900" kern="1200" dirty="0"/>
            <a:t> </a:t>
          </a:r>
          <a:r>
            <a:rPr lang="en-US" sz="2900" kern="1200" dirty="0" err="1"/>
            <a:t>pozulması</a:t>
          </a:r>
          <a:endParaRPr lang="en-US" sz="2900" kern="1200" dirty="0"/>
        </a:p>
      </dsp:txBody>
      <dsp:txXfrm>
        <a:off x="5800334" y="1378715"/>
        <a:ext cx="4181181" cy="1099611"/>
      </dsp:txXfrm>
    </dsp:sp>
    <dsp:sp modelId="{83545645-64E9-964F-BD58-833E8D925FF2}">
      <dsp:nvSpPr>
        <dsp:cNvPr id="0" name=""/>
        <dsp:cNvSpPr/>
      </dsp:nvSpPr>
      <dsp:spPr>
        <a:xfrm>
          <a:off x="687221" y="3359359"/>
          <a:ext cx="4144478" cy="11680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kern="1200" dirty="0">
              <a:solidFill>
                <a:schemeClr val="tx1"/>
              </a:solidFill>
            </a:rPr>
            <a:t>DUS şübhəli olduqda</a:t>
          </a:r>
          <a:endParaRPr lang="en-US" sz="2900" kern="1200" dirty="0">
            <a:solidFill>
              <a:schemeClr val="tx1"/>
            </a:solidFill>
          </a:endParaRPr>
        </a:p>
      </dsp:txBody>
      <dsp:txXfrm>
        <a:off x="721431" y="3393569"/>
        <a:ext cx="4076058" cy="1099611"/>
      </dsp:txXfrm>
    </dsp:sp>
    <dsp:sp modelId="{46C55997-2771-A246-A139-5CD7D200BD15}">
      <dsp:nvSpPr>
        <dsp:cNvPr id="0" name=""/>
        <dsp:cNvSpPr/>
      </dsp:nvSpPr>
      <dsp:spPr>
        <a:xfrm rot="19457599">
          <a:off x="4723538" y="3587351"/>
          <a:ext cx="1150747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50747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70143" y="3578797"/>
        <a:ext cx="57537" cy="57537"/>
      </dsp:txXfrm>
    </dsp:sp>
    <dsp:sp modelId="{5D95F05C-2EE0-3948-A6FF-74200CC93DAD}">
      <dsp:nvSpPr>
        <dsp:cNvPr id="0" name=""/>
        <dsp:cNvSpPr/>
      </dsp:nvSpPr>
      <dsp:spPr>
        <a:xfrm>
          <a:off x="5766124" y="2687741"/>
          <a:ext cx="4249601" cy="116803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KT </a:t>
          </a:r>
          <a:r>
            <a:rPr lang="en-US" sz="2900" kern="1200" dirty="0" err="1"/>
            <a:t>venoqrafiyası</a:t>
          </a:r>
          <a:endParaRPr lang="en-US" sz="2900" kern="1200" dirty="0"/>
        </a:p>
      </dsp:txBody>
      <dsp:txXfrm>
        <a:off x="5800334" y="2721951"/>
        <a:ext cx="4181181" cy="1099611"/>
      </dsp:txXfrm>
    </dsp:sp>
    <dsp:sp modelId="{5CF3A86F-14B0-744C-AF90-16C932616D8D}">
      <dsp:nvSpPr>
        <dsp:cNvPr id="0" name=""/>
        <dsp:cNvSpPr/>
      </dsp:nvSpPr>
      <dsp:spPr>
        <a:xfrm rot="2142401">
          <a:off x="4723538" y="4258968"/>
          <a:ext cx="1150747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50747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70143" y="4250415"/>
        <a:ext cx="57537" cy="57537"/>
      </dsp:txXfrm>
    </dsp:sp>
    <dsp:sp modelId="{532E4757-B4C9-724F-BB34-57277D8FCDB0}">
      <dsp:nvSpPr>
        <dsp:cNvPr id="0" name=""/>
        <dsp:cNvSpPr/>
      </dsp:nvSpPr>
      <dsp:spPr>
        <a:xfrm>
          <a:off x="5766124" y="4030977"/>
          <a:ext cx="4249601" cy="116803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MR </a:t>
          </a:r>
          <a:r>
            <a:rPr lang="en-US" sz="2900" kern="1200" dirty="0" err="1"/>
            <a:t>venoqrafiyası</a:t>
          </a:r>
          <a:endParaRPr lang="en-US" sz="2900" kern="1200" dirty="0"/>
        </a:p>
      </dsp:txBody>
      <dsp:txXfrm>
        <a:off x="5800334" y="4065187"/>
        <a:ext cx="4181181" cy="109961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87207A-6591-DF45-B61D-16551E21BE89}">
      <dsp:nvSpPr>
        <dsp:cNvPr id="0" name=""/>
        <dsp:cNvSpPr/>
      </dsp:nvSpPr>
      <dsp:spPr>
        <a:xfrm>
          <a:off x="0" y="35486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F90BF-2A34-4B4B-86A2-843E4F400014}">
      <dsp:nvSpPr>
        <dsp:cNvPr id="0" name=""/>
        <dsp:cNvSpPr/>
      </dsp:nvSpPr>
      <dsp:spPr>
        <a:xfrm>
          <a:off x="525780" y="17774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Selülit</a:t>
          </a:r>
          <a:endParaRPr lang="en-US" sz="2000" kern="1200" dirty="0"/>
        </a:p>
      </dsp:txBody>
      <dsp:txXfrm>
        <a:off x="543073" y="195041"/>
        <a:ext cx="7326334" cy="319654"/>
      </dsp:txXfrm>
    </dsp:sp>
    <dsp:sp modelId="{0F7AC6A4-9C2D-B04A-B91F-915376FB64DC}">
      <dsp:nvSpPr>
        <dsp:cNvPr id="0" name=""/>
        <dsp:cNvSpPr/>
      </dsp:nvSpPr>
      <dsp:spPr>
        <a:xfrm>
          <a:off x="0" y="89918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5409F3-463D-0445-A141-5F0855085049}">
      <dsp:nvSpPr>
        <dsp:cNvPr id="0" name=""/>
        <dsp:cNvSpPr/>
      </dsp:nvSpPr>
      <dsp:spPr>
        <a:xfrm>
          <a:off x="525780" y="72206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Yırtılmış Baker Sisti</a:t>
          </a:r>
        </a:p>
      </dsp:txBody>
      <dsp:txXfrm>
        <a:off x="543073" y="739361"/>
        <a:ext cx="7326334" cy="319654"/>
      </dsp:txXfrm>
    </dsp:sp>
    <dsp:sp modelId="{A9EF54E8-DCC4-F342-825B-AA80099F1880}">
      <dsp:nvSpPr>
        <dsp:cNvPr id="0" name=""/>
        <dsp:cNvSpPr/>
      </dsp:nvSpPr>
      <dsp:spPr>
        <a:xfrm>
          <a:off x="0" y="144350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FB3769-FCB9-464F-83A6-108DD2669FA2}">
      <dsp:nvSpPr>
        <dsp:cNvPr id="0" name=""/>
        <dsp:cNvSpPr/>
      </dsp:nvSpPr>
      <dsp:spPr>
        <a:xfrm>
          <a:off x="525780" y="126638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Hematoma</a:t>
          </a:r>
        </a:p>
      </dsp:txBody>
      <dsp:txXfrm>
        <a:off x="543073" y="1283681"/>
        <a:ext cx="7326334" cy="319654"/>
      </dsp:txXfrm>
    </dsp:sp>
    <dsp:sp modelId="{BCB75DF5-87A0-E946-B8C6-9B5DB94B7FD5}">
      <dsp:nvSpPr>
        <dsp:cNvPr id="0" name=""/>
        <dsp:cNvSpPr/>
      </dsp:nvSpPr>
      <dsp:spPr>
        <a:xfrm>
          <a:off x="0" y="198782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97AA0E-07F5-704F-9D48-762514DBDD3F}">
      <dsp:nvSpPr>
        <dsp:cNvPr id="0" name=""/>
        <dsp:cNvSpPr/>
      </dsp:nvSpPr>
      <dsp:spPr>
        <a:xfrm>
          <a:off x="525780" y="181070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Limfedema</a:t>
          </a:r>
          <a:endParaRPr lang="en-US" sz="2000" kern="1200" dirty="0"/>
        </a:p>
      </dsp:txBody>
      <dsp:txXfrm>
        <a:off x="543073" y="1828001"/>
        <a:ext cx="7326334" cy="319654"/>
      </dsp:txXfrm>
    </dsp:sp>
    <dsp:sp modelId="{A9825D15-1178-A142-9425-753E55852D26}">
      <dsp:nvSpPr>
        <dsp:cNvPr id="0" name=""/>
        <dsp:cNvSpPr/>
      </dsp:nvSpPr>
      <dsp:spPr>
        <a:xfrm>
          <a:off x="0" y="253214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AE03BA-9F71-A343-BC21-7E64A29CEA13}">
      <dsp:nvSpPr>
        <dsp:cNvPr id="0" name=""/>
        <dsp:cNvSpPr/>
      </dsp:nvSpPr>
      <dsp:spPr>
        <a:xfrm>
          <a:off x="525780" y="235502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Xroniki venoz çatışmazlıq</a:t>
          </a:r>
        </a:p>
      </dsp:txBody>
      <dsp:txXfrm>
        <a:off x="543073" y="2372321"/>
        <a:ext cx="7326334" cy="319654"/>
      </dsp:txXfrm>
    </dsp:sp>
    <dsp:sp modelId="{2A7A9930-B0F2-E240-A27A-B54E59C8A5EA}">
      <dsp:nvSpPr>
        <dsp:cNvPr id="0" name=""/>
        <dsp:cNvSpPr/>
      </dsp:nvSpPr>
      <dsp:spPr>
        <a:xfrm>
          <a:off x="0" y="307646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DC523F-7635-7D4A-8FA9-3E14EA96E3B7}">
      <dsp:nvSpPr>
        <dsp:cNvPr id="0" name=""/>
        <dsp:cNvSpPr/>
      </dsp:nvSpPr>
      <dsp:spPr>
        <a:xfrm>
          <a:off x="525780" y="289934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Şişlər</a:t>
          </a:r>
          <a:endParaRPr lang="en-US" sz="2000" kern="1200" dirty="0"/>
        </a:p>
      </dsp:txBody>
      <dsp:txXfrm>
        <a:off x="543073" y="2916641"/>
        <a:ext cx="7326334" cy="319654"/>
      </dsp:txXfrm>
    </dsp:sp>
    <dsp:sp modelId="{0D02E13C-776D-654A-AE7B-173245795747}">
      <dsp:nvSpPr>
        <dsp:cNvPr id="0" name=""/>
        <dsp:cNvSpPr/>
      </dsp:nvSpPr>
      <dsp:spPr>
        <a:xfrm>
          <a:off x="0" y="362078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3A08AC-E575-1447-8DE7-A3F6C3301060}">
      <dsp:nvSpPr>
        <dsp:cNvPr id="0" name=""/>
        <dsp:cNvSpPr/>
      </dsp:nvSpPr>
      <dsp:spPr>
        <a:xfrm>
          <a:off x="525780" y="344366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Venoz və ya arterial anevrizmalar</a:t>
          </a:r>
          <a:endParaRPr lang="en-US" sz="2000" kern="1200" dirty="0"/>
        </a:p>
      </dsp:txBody>
      <dsp:txXfrm>
        <a:off x="543073" y="3460961"/>
        <a:ext cx="7326334" cy="319654"/>
      </dsp:txXfrm>
    </dsp:sp>
    <dsp:sp modelId="{B1852FA3-E7AB-AE4A-9DD4-0C4648261C1E}">
      <dsp:nvSpPr>
        <dsp:cNvPr id="0" name=""/>
        <dsp:cNvSpPr/>
      </dsp:nvSpPr>
      <dsp:spPr>
        <a:xfrm>
          <a:off x="0" y="416510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FD942E-DF98-FB42-A12C-7E944FC9B987}">
      <dsp:nvSpPr>
        <dsp:cNvPr id="0" name=""/>
        <dsp:cNvSpPr/>
      </dsp:nvSpPr>
      <dsp:spPr>
        <a:xfrm>
          <a:off x="525780" y="398798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Birləşdirici toxuma xəstəlikləri</a:t>
          </a:r>
          <a:endParaRPr lang="en-US" sz="2000" kern="1200" dirty="0"/>
        </a:p>
      </dsp:txBody>
      <dsp:txXfrm>
        <a:off x="543073" y="4005281"/>
        <a:ext cx="7326334" cy="319654"/>
      </dsp:txXfrm>
    </dsp:sp>
    <dsp:sp modelId="{8269CB2E-66AF-C54C-9A5E-41F665AC96B3}">
      <dsp:nvSpPr>
        <dsp:cNvPr id="0" name=""/>
        <dsp:cNvSpPr/>
      </dsp:nvSpPr>
      <dsp:spPr>
        <a:xfrm>
          <a:off x="0" y="470942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C62D13-FF92-5048-891F-346373FE03EB}">
      <dsp:nvSpPr>
        <dsp:cNvPr id="0" name=""/>
        <dsp:cNvSpPr/>
      </dsp:nvSpPr>
      <dsp:spPr>
        <a:xfrm>
          <a:off x="525780" y="453230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Səthi venaların trombozu</a:t>
          </a:r>
          <a:endParaRPr lang="en-US" sz="2000" kern="1200" dirty="0"/>
        </a:p>
      </dsp:txBody>
      <dsp:txXfrm>
        <a:off x="543073" y="4549601"/>
        <a:ext cx="7326334" cy="319654"/>
      </dsp:txXfrm>
    </dsp:sp>
    <dsp:sp modelId="{16AF145F-845F-A44D-ABCE-E3D6CA7C4EA2}">
      <dsp:nvSpPr>
        <dsp:cNvPr id="0" name=""/>
        <dsp:cNvSpPr/>
      </dsp:nvSpPr>
      <dsp:spPr>
        <a:xfrm>
          <a:off x="0" y="5253748"/>
          <a:ext cx="105156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BB94F4-C492-ED42-906A-8CBFEC20FB2B}">
      <dsp:nvSpPr>
        <dsp:cNvPr id="0" name=""/>
        <dsp:cNvSpPr/>
      </dsp:nvSpPr>
      <dsp:spPr>
        <a:xfrm>
          <a:off x="525780" y="5076628"/>
          <a:ext cx="7360920" cy="354240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Varikoz</a:t>
          </a:r>
          <a:r>
            <a:rPr lang="en-US" sz="2000" kern="1200" dirty="0"/>
            <a:t> </a:t>
          </a:r>
          <a:r>
            <a:rPr lang="en-US" sz="2000" kern="1200" dirty="0" err="1"/>
            <a:t>damarlar</a:t>
          </a:r>
          <a:endParaRPr lang="en-US" sz="2000" kern="1200" dirty="0"/>
        </a:p>
      </dsp:txBody>
      <dsp:txXfrm>
        <a:off x="543073" y="5093921"/>
        <a:ext cx="7326334" cy="31965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3E67CF-B5ED-AF45-AED7-63B1F6BDC6C6}">
      <dsp:nvSpPr>
        <dsp:cNvPr id="0" name=""/>
        <dsp:cNvSpPr/>
      </dsp:nvSpPr>
      <dsp:spPr>
        <a:xfrm rot="16200000">
          <a:off x="3229112" y="1051477"/>
          <a:ext cx="1834668" cy="2206743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120650" rIns="108585" bIns="12065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Xarakterik</a:t>
          </a:r>
          <a:r>
            <a:rPr lang="en-US" sz="1900" kern="1200" dirty="0"/>
            <a:t> </a:t>
          </a:r>
          <a:r>
            <a:rPr lang="en-US" sz="1900" kern="1200" dirty="0" err="1"/>
            <a:t>klinik</a:t>
          </a:r>
          <a:r>
            <a:rPr lang="en-US" sz="1900" kern="1200" dirty="0"/>
            <a:t> </a:t>
          </a:r>
          <a:r>
            <a:rPr lang="en-US" sz="1900" kern="1200" dirty="0" err="1"/>
            <a:t>əlamətlər</a:t>
          </a:r>
          <a:endParaRPr lang="en-US" sz="1900" kern="1200" dirty="0"/>
        </a:p>
      </dsp:txBody>
      <dsp:txXfrm rot="5400000">
        <a:off x="3132652" y="1327092"/>
        <a:ext cx="2117166" cy="1655514"/>
      </dsp:txXfrm>
    </dsp:sp>
    <dsp:sp modelId="{ED825441-5B5D-CE49-B94A-8AEAD7B08405}">
      <dsp:nvSpPr>
        <dsp:cNvPr id="0" name=""/>
        <dsp:cNvSpPr/>
      </dsp:nvSpPr>
      <dsp:spPr>
        <a:xfrm rot="5400000">
          <a:off x="5465136" y="1040959"/>
          <a:ext cx="1834668" cy="2206743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585" tIns="120650" rIns="72390" bIns="12065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Damar</a:t>
          </a:r>
          <a:r>
            <a:rPr lang="en-US" sz="1900" kern="1200" dirty="0"/>
            <a:t> </a:t>
          </a:r>
          <a:r>
            <a:rPr lang="en-US" sz="1900" kern="1200" dirty="0" err="1"/>
            <a:t>mənfəzində</a:t>
          </a:r>
          <a:r>
            <a:rPr lang="en-US" sz="1900" kern="1200" dirty="0"/>
            <a:t> </a:t>
          </a:r>
          <a:r>
            <a:rPr lang="en-US" sz="1900" kern="1200" dirty="0" err="1"/>
            <a:t>trombun</a:t>
          </a:r>
          <a:r>
            <a:rPr lang="en-US" sz="1900" kern="1200" dirty="0"/>
            <a:t> </a:t>
          </a:r>
          <a:r>
            <a:rPr lang="en-US" sz="1900" kern="1200" dirty="0" err="1"/>
            <a:t>görünməsi</a:t>
          </a:r>
          <a:r>
            <a:rPr lang="en-US" sz="1900" kern="1200" dirty="0"/>
            <a:t> və/və </a:t>
          </a:r>
          <a:r>
            <a:rPr lang="en-US" sz="1900" kern="1200" dirty="0" err="1"/>
            <a:t>ya</a:t>
          </a:r>
          <a:r>
            <a:rPr lang="en-US" sz="1900" kern="1200" dirty="0"/>
            <a:t> </a:t>
          </a:r>
          <a:r>
            <a:rPr lang="en-US" sz="1900" kern="1200" dirty="0" err="1"/>
            <a:t>qan</a:t>
          </a:r>
          <a:r>
            <a:rPr lang="en-US" sz="1900" kern="1200" dirty="0"/>
            <a:t> </a:t>
          </a:r>
          <a:r>
            <a:rPr lang="en-US" sz="1900" kern="1200" dirty="0" err="1"/>
            <a:t>axının</a:t>
          </a:r>
          <a:r>
            <a:rPr lang="en-US" sz="1900" kern="1200" dirty="0"/>
            <a:t> </a:t>
          </a:r>
          <a:r>
            <a:rPr lang="en-US" sz="1900" kern="1200" dirty="0" err="1"/>
            <a:t>pozulması</a:t>
          </a:r>
          <a:endParaRPr lang="en-US" sz="1900" kern="1200" dirty="0"/>
        </a:p>
      </dsp:txBody>
      <dsp:txXfrm rot="-5400000">
        <a:off x="5279099" y="1316574"/>
        <a:ext cx="2117166" cy="1655514"/>
      </dsp:txXfrm>
    </dsp:sp>
    <dsp:sp modelId="{674BE6D8-5ACD-9146-9462-4DB94E10B1CB}">
      <dsp:nvSpPr>
        <dsp:cNvPr id="0" name=""/>
        <dsp:cNvSpPr/>
      </dsp:nvSpPr>
      <dsp:spPr>
        <a:xfrm>
          <a:off x="4364034" y="105081"/>
          <a:ext cx="1787181" cy="1787094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1321E3-E5D2-3541-8F6B-156BC72AED74}">
      <dsp:nvSpPr>
        <dsp:cNvPr id="0" name=""/>
        <dsp:cNvSpPr/>
      </dsp:nvSpPr>
      <dsp:spPr>
        <a:xfrm rot="10800000">
          <a:off x="4364034" y="2406621"/>
          <a:ext cx="1787181" cy="1787094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1A8067-3C59-834F-8E49-101DDE5E3DD9}">
      <dsp:nvSpPr>
        <dsp:cNvPr id="0" name=""/>
        <dsp:cNvSpPr/>
      </dsp:nvSpPr>
      <dsp:spPr>
        <a:xfrm>
          <a:off x="449694" y="119534"/>
          <a:ext cx="3753370" cy="150134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Görüntüləmədə</a:t>
          </a:r>
          <a:r>
            <a:rPr lang="en-US" sz="2300" kern="1200" dirty="0"/>
            <a:t> venoz </a:t>
          </a:r>
          <a:r>
            <a:rPr lang="en-US" sz="2300" kern="1200" dirty="0" err="1"/>
            <a:t>damarlarda</a:t>
          </a:r>
          <a:r>
            <a:rPr lang="en-US" sz="2300" kern="1200" dirty="0"/>
            <a:t> </a:t>
          </a:r>
          <a:r>
            <a:rPr lang="en-US" sz="2300" kern="1200" dirty="0" err="1"/>
            <a:t>trombun</a:t>
          </a:r>
          <a:r>
            <a:rPr lang="en-US" sz="2300" kern="1200" dirty="0"/>
            <a:t> </a:t>
          </a:r>
          <a:r>
            <a:rPr lang="en-US" sz="2300" kern="1200" dirty="0" err="1"/>
            <a:t>görünməməsi</a:t>
          </a:r>
          <a:endParaRPr lang="en-US" sz="2300" kern="1200" dirty="0"/>
        </a:p>
      </dsp:txBody>
      <dsp:txXfrm>
        <a:off x="1200368" y="119534"/>
        <a:ext cx="2252022" cy="1501348"/>
      </dsp:txXfrm>
    </dsp:sp>
    <dsp:sp modelId="{78E9E1F1-0455-244A-9FF8-07E0071154A6}">
      <dsp:nvSpPr>
        <dsp:cNvPr id="0" name=""/>
        <dsp:cNvSpPr/>
      </dsp:nvSpPr>
      <dsp:spPr>
        <a:xfrm>
          <a:off x="3381114" y="1880601"/>
          <a:ext cx="3753370" cy="150134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Axının</a:t>
          </a:r>
          <a:r>
            <a:rPr lang="en-US" sz="2300" kern="1200" dirty="0"/>
            <a:t> </a:t>
          </a:r>
          <a:r>
            <a:rPr lang="en-US" sz="2300" kern="1200" dirty="0" err="1"/>
            <a:t>pozulmaması</a:t>
          </a:r>
          <a:endParaRPr lang="en-US" sz="2300" kern="1200" dirty="0"/>
        </a:p>
      </dsp:txBody>
      <dsp:txXfrm>
        <a:off x="4131788" y="1880601"/>
        <a:ext cx="2252022" cy="1501348"/>
      </dsp:txXfrm>
    </dsp:sp>
    <dsp:sp modelId="{8685C0B5-B59D-3B42-BBEA-1BB913BED4EB}">
      <dsp:nvSpPr>
        <dsp:cNvPr id="0" name=""/>
        <dsp:cNvSpPr/>
      </dsp:nvSpPr>
      <dsp:spPr>
        <a:xfrm>
          <a:off x="6312534" y="3698118"/>
          <a:ext cx="3753370" cy="150134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Mənfi</a:t>
          </a:r>
          <a:r>
            <a:rPr lang="en-US" sz="2300" kern="1200" dirty="0"/>
            <a:t> D-dimer </a:t>
          </a:r>
          <a:r>
            <a:rPr lang="en-US" sz="2300" kern="1200" dirty="0" err="1"/>
            <a:t>qan</a:t>
          </a:r>
          <a:r>
            <a:rPr lang="en-US" sz="2300" kern="1200" dirty="0"/>
            <a:t> </a:t>
          </a:r>
          <a:r>
            <a:rPr lang="en-US" sz="2300" kern="1200" dirty="0" err="1"/>
            <a:t>testi</a:t>
          </a:r>
          <a:endParaRPr lang="en-US" sz="2300" kern="1200" dirty="0"/>
        </a:p>
      </dsp:txBody>
      <dsp:txXfrm>
        <a:off x="7063208" y="3698118"/>
        <a:ext cx="2252022" cy="150134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103FA8-0B31-6E42-9AB5-CA97F0062179}">
      <dsp:nvSpPr>
        <dsp:cNvPr id="0" name=""/>
        <dsp:cNvSpPr/>
      </dsp:nvSpPr>
      <dsp:spPr>
        <a:xfrm>
          <a:off x="116809" y="467831"/>
          <a:ext cx="5118518" cy="2047407"/>
        </a:xfrm>
        <a:prstGeom prst="chevron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40018" tIns="46673" rIns="46673" bIns="46673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 err="1"/>
            <a:t>Klinik</a:t>
          </a:r>
          <a:r>
            <a:rPr lang="en-US" sz="3500" kern="1200" dirty="0"/>
            <a:t> </a:t>
          </a:r>
          <a:r>
            <a:rPr lang="en-US" sz="3500" kern="1200" dirty="0" err="1"/>
            <a:t>əlamətlər</a:t>
          </a:r>
          <a:endParaRPr lang="en-US" sz="3500" kern="1200" dirty="0"/>
        </a:p>
      </dsp:txBody>
      <dsp:txXfrm>
        <a:off x="1140513" y="467831"/>
        <a:ext cx="3071111" cy="2047407"/>
      </dsp:txXfrm>
    </dsp:sp>
    <dsp:sp modelId="{D34B30BE-EC8E-6B46-9B9D-09B24429D594}">
      <dsp:nvSpPr>
        <dsp:cNvPr id="0" name=""/>
        <dsp:cNvSpPr/>
      </dsp:nvSpPr>
      <dsp:spPr>
        <a:xfrm>
          <a:off x="81194" y="3052253"/>
          <a:ext cx="5118518" cy="2047407"/>
        </a:xfrm>
        <a:prstGeom prst="chevron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40018" tIns="46673" rIns="46673" bIns="46673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 err="1"/>
            <a:t>Gərəkərsə</a:t>
          </a:r>
          <a:r>
            <a:rPr lang="en-US" sz="3500" kern="1200" dirty="0"/>
            <a:t> </a:t>
          </a:r>
          <a:r>
            <a:rPr lang="en-US" sz="3500" kern="1200" dirty="0" err="1"/>
            <a:t>proksimal</a:t>
          </a:r>
          <a:r>
            <a:rPr lang="en-US" sz="3500" kern="1200" dirty="0"/>
            <a:t> </a:t>
          </a:r>
          <a:r>
            <a:rPr lang="en-US" sz="3500" kern="1200" dirty="0" err="1"/>
            <a:t>damarları</a:t>
          </a:r>
          <a:r>
            <a:rPr lang="en-US" sz="3500" kern="1200" dirty="0"/>
            <a:t> </a:t>
          </a:r>
          <a:r>
            <a:rPr lang="en-US" sz="3500" kern="1200" dirty="0" err="1"/>
            <a:t>yoxlamaq</a:t>
          </a:r>
          <a:endParaRPr lang="en-US" sz="3500" kern="1200" dirty="0"/>
        </a:p>
      </dsp:txBody>
      <dsp:txXfrm>
        <a:off x="1104898" y="3052253"/>
        <a:ext cx="3071111" cy="204740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905CD-CCF3-C140-AE7D-F1864C63B563}">
      <dsp:nvSpPr>
        <dsp:cNvPr id="0" name=""/>
        <dsp:cNvSpPr/>
      </dsp:nvSpPr>
      <dsp:spPr>
        <a:xfrm>
          <a:off x="1024700" y="531"/>
          <a:ext cx="3132198" cy="174011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dirty="0"/>
            <a:t>Kəskin DVT</a:t>
          </a:r>
        </a:p>
      </dsp:txBody>
      <dsp:txXfrm>
        <a:off x="1075666" y="51497"/>
        <a:ext cx="3030266" cy="1638178"/>
      </dsp:txXfrm>
    </dsp:sp>
    <dsp:sp modelId="{34CE06C9-4B25-0D41-B63D-265321C148A6}">
      <dsp:nvSpPr>
        <dsp:cNvPr id="0" name=""/>
        <dsp:cNvSpPr/>
      </dsp:nvSpPr>
      <dsp:spPr>
        <a:xfrm rot="5400000">
          <a:off x="2264529" y="1784144"/>
          <a:ext cx="652541" cy="7830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/>
        </a:p>
      </dsp:txBody>
      <dsp:txXfrm rot="-5400000">
        <a:off x="2355885" y="1849398"/>
        <a:ext cx="469829" cy="456779"/>
      </dsp:txXfrm>
    </dsp:sp>
    <dsp:sp modelId="{159DDD89-A112-894E-A482-E93C878D6024}">
      <dsp:nvSpPr>
        <dsp:cNvPr id="0" name=""/>
        <dsp:cNvSpPr/>
      </dsp:nvSpPr>
      <dsp:spPr>
        <a:xfrm>
          <a:off x="1024700" y="2610696"/>
          <a:ext cx="3132198" cy="174011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dirty="0" err="1"/>
            <a:t>Təcili</a:t>
          </a:r>
          <a:r>
            <a:rPr lang="en-US" sz="4600" kern="1200" dirty="0"/>
            <a:t> </a:t>
          </a:r>
          <a:r>
            <a:rPr lang="en-US" sz="4600" kern="1200" dirty="0" err="1"/>
            <a:t>müalicə</a:t>
          </a:r>
          <a:endParaRPr lang="en-US" sz="4600" kern="1200" dirty="0"/>
        </a:p>
      </dsp:txBody>
      <dsp:txXfrm>
        <a:off x="1075666" y="2661662"/>
        <a:ext cx="3030266" cy="163817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52B739-F042-A840-98A6-39DCEC03F4CD}">
      <dsp:nvSpPr>
        <dsp:cNvPr id="0" name=""/>
        <dsp:cNvSpPr/>
      </dsp:nvSpPr>
      <dsp:spPr>
        <a:xfrm>
          <a:off x="0" y="0"/>
          <a:ext cx="4983423" cy="130540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Proqressivləşmənin</a:t>
          </a:r>
          <a:r>
            <a:rPr lang="en-US" sz="2500" kern="1200" dirty="0"/>
            <a:t> </a:t>
          </a:r>
          <a:r>
            <a:rPr lang="en-US" sz="2500" kern="1200" dirty="0" err="1"/>
            <a:t>qarşısının</a:t>
          </a:r>
          <a:r>
            <a:rPr lang="en-US" sz="2500" kern="1200" dirty="0"/>
            <a:t> </a:t>
          </a:r>
          <a:r>
            <a:rPr lang="en-US" sz="2500" kern="1200" dirty="0" err="1"/>
            <a:t>alınması</a:t>
          </a:r>
          <a:endParaRPr lang="en-US" sz="2500" kern="1200" dirty="0"/>
        </a:p>
      </dsp:txBody>
      <dsp:txXfrm>
        <a:off x="38234" y="38234"/>
        <a:ext cx="3574793" cy="1228933"/>
      </dsp:txXfrm>
    </dsp:sp>
    <dsp:sp modelId="{8597FA9D-FA97-E341-8BE6-9855EA5AAF1D}">
      <dsp:nvSpPr>
        <dsp:cNvPr id="0" name=""/>
        <dsp:cNvSpPr/>
      </dsp:nvSpPr>
      <dsp:spPr>
        <a:xfrm>
          <a:off x="439713" y="1522968"/>
          <a:ext cx="4983423" cy="130540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Ağırlaşmaların</a:t>
          </a:r>
          <a:r>
            <a:rPr lang="en-US" sz="2500" kern="1200" dirty="0"/>
            <a:t> </a:t>
          </a:r>
          <a:r>
            <a:rPr lang="en-US" sz="2500" kern="1200" dirty="0" err="1"/>
            <a:t>profilaktikası</a:t>
          </a:r>
          <a:r>
            <a:rPr lang="en-US" sz="2500" kern="1200" dirty="0"/>
            <a:t> və </a:t>
          </a:r>
          <a:r>
            <a:rPr lang="en-US" sz="2500" kern="1200" dirty="0" err="1"/>
            <a:t>müalicəsi</a:t>
          </a:r>
          <a:endParaRPr lang="en-US" sz="2500" kern="1200" dirty="0"/>
        </a:p>
      </dsp:txBody>
      <dsp:txXfrm>
        <a:off x="477947" y="1561202"/>
        <a:ext cx="3618730" cy="1228933"/>
      </dsp:txXfrm>
    </dsp:sp>
    <dsp:sp modelId="{4A1337B9-2D6A-3A44-B780-D9B0CC4AB774}">
      <dsp:nvSpPr>
        <dsp:cNvPr id="0" name=""/>
        <dsp:cNvSpPr/>
      </dsp:nvSpPr>
      <dsp:spPr>
        <a:xfrm>
          <a:off x="879427" y="3045936"/>
          <a:ext cx="4983423" cy="130540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Residivin</a:t>
          </a:r>
          <a:r>
            <a:rPr lang="en-US" sz="2500" kern="1200" dirty="0"/>
            <a:t> </a:t>
          </a:r>
          <a:r>
            <a:rPr lang="en-US" sz="2500" kern="1200" dirty="0" err="1"/>
            <a:t>profilaktikası</a:t>
          </a:r>
          <a:endParaRPr lang="en-US" sz="2500" kern="1200" dirty="0"/>
        </a:p>
      </dsp:txBody>
      <dsp:txXfrm>
        <a:off x="917661" y="3084170"/>
        <a:ext cx="3618730" cy="1228933"/>
      </dsp:txXfrm>
    </dsp:sp>
    <dsp:sp modelId="{5FA87440-FD21-FE46-B9A9-FCD902338DA9}">
      <dsp:nvSpPr>
        <dsp:cNvPr id="0" name=""/>
        <dsp:cNvSpPr/>
      </dsp:nvSpPr>
      <dsp:spPr>
        <a:xfrm>
          <a:off x="4134912" y="989929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325827" y="989929"/>
        <a:ext cx="466680" cy="638504"/>
      </dsp:txXfrm>
    </dsp:sp>
    <dsp:sp modelId="{64C4B1CE-D427-EB4D-9AC9-BF333AD86AE4}">
      <dsp:nvSpPr>
        <dsp:cNvPr id="0" name=""/>
        <dsp:cNvSpPr/>
      </dsp:nvSpPr>
      <dsp:spPr>
        <a:xfrm>
          <a:off x="4574626" y="2504195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765541" y="2504195"/>
        <a:ext cx="466680" cy="63850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17E55D-ABB3-514E-A39F-54FFEFF03234}">
      <dsp:nvSpPr>
        <dsp:cNvPr id="0" name=""/>
        <dsp:cNvSpPr/>
      </dsp:nvSpPr>
      <dsp:spPr>
        <a:xfrm>
          <a:off x="1386807" y="1288"/>
          <a:ext cx="3241635" cy="6931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Trombozun</a:t>
          </a:r>
          <a:r>
            <a:rPr lang="en-US" sz="2100" kern="1200" dirty="0"/>
            <a:t> </a:t>
          </a:r>
          <a:r>
            <a:rPr lang="en-US" sz="2100" kern="1200" dirty="0" err="1"/>
            <a:t>ağırlaşmalarının</a:t>
          </a:r>
          <a:r>
            <a:rPr lang="en-US" sz="2100" kern="1200" dirty="0"/>
            <a:t> </a:t>
          </a:r>
          <a:r>
            <a:rPr lang="en-US" sz="2100" kern="1200" dirty="0" err="1"/>
            <a:t>profilaktikası</a:t>
          </a:r>
          <a:r>
            <a:rPr lang="en-US" sz="2100" kern="1200" dirty="0"/>
            <a:t> və </a:t>
          </a:r>
          <a:r>
            <a:rPr lang="en-US" sz="2100" kern="1200" dirty="0" err="1"/>
            <a:t>müalicəsi</a:t>
          </a:r>
          <a:endParaRPr lang="en-US" sz="2100" kern="1200" dirty="0"/>
        </a:p>
      </dsp:txBody>
      <dsp:txXfrm>
        <a:off x="1407109" y="21590"/>
        <a:ext cx="3201031" cy="652559"/>
      </dsp:txXfrm>
    </dsp:sp>
    <dsp:sp modelId="{613C6950-61E7-3A4D-A4F6-690046706E5C}">
      <dsp:nvSpPr>
        <dsp:cNvPr id="0" name=""/>
        <dsp:cNvSpPr/>
      </dsp:nvSpPr>
      <dsp:spPr>
        <a:xfrm>
          <a:off x="1710971" y="694452"/>
          <a:ext cx="324163" cy="51987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9872"/>
              </a:lnTo>
              <a:lnTo>
                <a:pt x="324163" y="51987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A0BA8D-9B2C-D947-A48E-7BF5479AB36E}">
      <dsp:nvSpPr>
        <dsp:cNvPr id="0" name=""/>
        <dsp:cNvSpPr/>
      </dsp:nvSpPr>
      <dsp:spPr>
        <a:xfrm>
          <a:off x="2035134" y="867742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Trombolizis</a:t>
          </a:r>
          <a:endParaRPr lang="en-US" sz="2100" kern="1200" dirty="0"/>
        </a:p>
      </dsp:txBody>
      <dsp:txXfrm>
        <a:off x="2055436" y="888044"/>
        <a:ext cx="2084458" cy="652559"/>
      </dsp:txXfrm>
    </dsp:sp>
    <dsp:sp modelId="{0DE5832A-3F68-D348-BAA7-9A67F7B9AC7F}">
      <dsp:nvSpPr>
        <dsp:cNvPr id="0" name=""/>
        <dsp:cNvSpPr/>
      </dsp:nvSpPr>
      <dsp:spPr>
        <a:xfrm>
          <a:off x="1710971" y="694452"/>
          <a:ext cx="324163" cy="13863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6327"/>
              </a:lnTo>
              <a:lnTo>
                <a:pt x="324163" y="138632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68FCF-0E2B-3047-AA75-EE745854573F}">
      <dsp:nvSpPr>
        <dsp:cNvPr id="0" name=""/>
        <dsp:cNvSpPr/>
      </dsp:nvSpPr>
      <dsp:spPr>
        <a:xfrm>
          <a:off x="2035134" y="1734197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Tromboektomiya</a:t>
          </a:r>
          <a:endParaRPr lang="en-US" sz="2100" kern="1200" dirty="0"/>
        </a:p>
      </dsp:txBody>
      <dsp:txXfrm>
        <a:off x="2055436" y="1754499"/>
        <a:ext cx="2084458" cy="652559"/>
      </dsp:txXfrm>
    </dsp:sp>
    <dsp:sp modelId="{B21D4ED4-E0A4-CD43-B3C2-AAB1FC9B217E}">
      <dsp:nvSpPr>
        <dsp:cNvPr id="0" name=""/>
        <dsp:cNvSpPr/>
      </dsp:nvSpPr>
      <dsp:spPr>
        <a:xfrm>
          <a:off x="1710971" y="694452"/>
          <a:ext cx="324163" cy="22527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52781"/>
              </a:lnTo>
              <a:lnTo>
                <a:pt x="324163" y="22527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FA2B7E-611B-ED4B-83B8-418751A56F49}">
      <dsp:nvSpPr>
        <dsp:cNvPr id="0" name=""/>
        <dsp:cNvSpPr/>
      </dsp:nvSpPr>
      <dsp:spPr>
        <a:xfrm>
          <a:off x="2035134" y="2600652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Aşağı boş vena filtri</a:t>
          </a:r>
          <a:endParaRPr lang="en-US" sz="2100" kern="1200" dirty="0"/>
        </a:p>
      </dsp:txBody>
      <dsp:txXfrm>
        <a:off x="2055436" y="2620954"/>
        <a:ext cx="2084458" cy="652559"/>
      </dsp:txXfrm>
    </dsp:sp>
    <dsp:sp modelId="{1B4D49BD-E3E8-8641-83C7-6E7708879262}">
      <dsp:nvSpPr>
        <dsp:cNvPr id="0" name=""/>
        <dsp:cNvSpPr/>
      </dsp:nvSpPr>
      <dsp:spPr>
        <a:xfrm>
          <a:off x="1710971" y="694452"/>
          <a:ext cx="324163" cy="31192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9236"/>
              </a:lnTo>
              <a:lnTo>
                <a:pt x="324163" y="311923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756207-6AF1-B54E-9E0A-54F320139D48}">
      <dsp:nvSpPr>
        <dsp:cNvPr id="0" name=""/>
        <dsp:cNvSpPr/>
      </dsp:nvSpPr>
      <dsp:spPr>
        <a:xfrm>
          <a:off x="2035134" y="3467106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Residivin profilaktikası</a:t>
          </a:r>
          <a:endParaRPr lang="en-US" sz="2100" kern="1200" dirty="0"/>
        </a:p>
      </dsp:txBody>
      <dsp:txXfrm>
        <a:off x="2055436" y="3487408"/>
        <a:ext cx="2084458" cy="652559"/>
      </dsp:txXfrm>
    </dsp:sp>
    <dsp:sp modelId="{16400337-91FA-484F-ADA4-42F920683A21}">
      <dsp:nvSpPr>
        <dsp:cNvPr id="0" name=""/>
        <dsp:cNvSpPr/>
      </dsp:nvSpPr>
      <dsp:spPr>
        <a:xfrm>
          <a:off x="1710971" y="694452"/>
          <a:ext cx="324163" cy="39856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85691"/>
              </a:lnTo>
              <a:lnTo>
                <a:pt x="324163" y="39856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D31A29-14FB-854D-9319-8BC75B62618E}">
      <dsp:nvSpPr>
        <dsp:cNvPr id="0" name=""/>
        <dsp:cNvSpPr/>
      </dsp:nvSpPr>
      <dsp:spPr>
        <a:xfrm>
          <a:off x="2035134" y="4333561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Erkən aktivləşdimə</a:t>
          </a:r>
          <a:endParaRPr lang="en-US" sz="2100" kern="1200" dirty="0"/>
        </a:p>
      </dsp:txBody>
      <dsp:txXfrm>
        <a:off x="2055436" y="4353863"/>
        <a:ext cx="2084458" cy="652559"/>
      </dsp:txXfrm>
    </dsp:sp>
    <dsp:sp modelId="{4EAC6382-3750-9F4D-AA86-4F4703A70769}">
      <dsp:nvSpPr>
        <dsp:cNvPr id="0" name=""/>
        <dsp:cNvSpPr/>
      </dsp:nvSpPr>
      <dsp:spPr>
        <a:xfrm>
          <a:off x="1710971" y="694452"/>
          <a:ext cx="324163" cy="48521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52145"/>
              </a:lnTo>
              <a:lnTo>
                <a:pt x="324163" y="48521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F1983B-CC83-2D4C-BF4D-FD0968278BE5}">
      <dsp:nvSpPr>
        <dsp:cNvPr id="0" name=""/>
        <dsp:cNvSpPr/>
      </dsp:nvSpPr>
      <dsp:spPr>
        <a:xfrm>
          <a:off x="2035134" y="5200015"/>
          <a:ext cx="2125062" cy="6931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Elastik corab</a:t>
          </a:r>
          <a:endParaRPr lang="en-US" sz="2100" kern="1200" dirty="0"/>
        </a:p>
      </dsp:txBody>
      <dsp:txXfrm>
        <a:off x="2055436" y="5220317"/>
        <a:ext cx="2084458" cy="65255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37E51C-AACF-4D43-BE74-1D46FFB61358}">
      <dsp:nvSpPr>
        <dsp:cNvPr id="0" name=""/>
        <dsp:cNvSpPr/>
      </dsp:nvSpPr>
      <dsp:spPr>
        <a:xfrm>
          <a:off x="1320413" y="4221"/>
          <a:ext cx="3374423" cy="961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Antikoaqulyant</a:t>
          </a:r>
          <a:r>
            <a:rPr lang="en-US" sz="2900" kern="1200" dirty="0"/>
            <a:t> </a:t>
          </a:r>
          <a:r>
            <a:rPr lang="en-US" sz="2900" kern="1200" dirty="0" err="1"/>
            <a:t>müalicə</a:t>
          </a:r>
          <a:endParaRPr lang="en-US" sz="2900" kern="1200" dirty="0"/>
        </a:p>
      </dsp:txBody>
      <dsp:txXfrm>
        <a:off x="1348586" y="32394"/>
        <a:ext cx="3318077" cy="905565"/>
      </dsp:txXfrm>
    </dsp:sp>
    <dsp:sp modelId="{AA1ABCA2-3BEA-5747-90FF-C4FE2C7F12E5}">
      <dsp:nvSpPr>
        <dsp:cNvPr id="0" name=""/>
        <dsp:cNvSpPr/>
      </dsp:nvSpPr>
      <dsp:spPr>
        <a:xfrm>
          <a:off x="1657855" y="966132"/>
          <a:ext cx="337442" cy="7214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21433"/>
              </a:lnTo>
              <a:lnTo>
                <a:pt x="337442" y="72143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C8FFE8-462F-A740-990C-C17559AECE65}">
      <dsp:nvSpPr>
        <dsp:cNvPr id="0" name=""/>
        <dsp:cNvSpPr/>
      </dsp:nvSpPr>
      <dsp:spPr>
        <a:xfrm>
          <a:off x="1995298" y="1206610"/>
          <a:ext cx="2168363" cy="961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Vitamin K </a:t>
          </a:r>
          <a:r>
            <a:rPr lang="en-US" sz="2900" kern="1200" dirty="0" err="1"/>
            <a:t>antaqonisti</a:t>
          </a:r>
          <a:endParaRPr lang="en-US" sz="2900" kern="1200" dirty="0"/>
        </a:p>
      </dsp:txBody>
      <dsp:txXfrm>
        <a:off x="2023471" y="1234783"/>
        <a:ext cx="2112017" cy="905565"/>
      </dsp:txXfrm>
    </dsp:sp>
    <dsp:sp modelId="{DB6BBE2F-C278-404F-BB2D-4ECAD3F38BCA}">
      <dsp:nvSpPr>
        <dsp:cNvPr id="0" name=""/>
        <dsp:cNvSpPr/>
      </dsp:nvSpPr>
      <dsp:spPr>
        <a:xfrm>
          <a:off x="1657855" y="966132"/>
          <a:ext cx="337442" cy="19238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23822"/>
              </a:lnTo>
              <a:lnTo>
                <a:pt x="337442" y="192382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1A9720-CD4E-774A-ACD4-CC6D73A685E9}">
      <dsp:nvSpPr>
        <dsp:cNvPr id="0" name=""/>
        <dsp:cNvSpPr/>
      </dsp:nvSpPr>
      <dsp:spPr>
        <a:xfrm>
          <a:off x="1995298" y="2408999"/>
          <a:ext cx="2168363" cy="961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Faktor Xa inhibitorları</a:t>
          </a:r>
          <a:endParaRPr lang="en-US" sz="2900" kern="1200" dirty="0"/>
        </a:p>
      </dsp:txBody>
      <dsp:txXfrm>
        <a:off x="2023471" y="2437172"/>
        <a:ext cx="2112017" cy="905565"/>
      </dsp:txXfrm>
    </dsp:sp>
    <dsp:sp modelId="{AC6CA088-4DF5-894A-A42B-AC3BC077AE99}">
      <dsp:nvSpPr>
        <dsp:cNvPr id="0" name=""/>
        <dsp:cNvSpPr/>
      </dsp:nvSpPr>
      <dsp:spPr>
        <a:xfrm>
          <a:off x="1657855" y="966132"/>
          <a:ext cx="337442" cy="31262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26212"/>
              </a:lnTo>
              <a:lnTo>
                <a:pt x="337442" y="312621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20D9FE-CEA4-B444-B921-04493B4CDC97}">
      <dsp:nvSpPr>
        <dsp:cNvPr id="0" name=""/>
        <dsp:cNvSpPr/>
      </dsp:nvSpPr>
      <dsp:spPr>
        <a:xfrm>
          <a:off x="1995298" y="3611389"/>
          <a:ext cx="2168363" cy="961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Trombin inhibitoru</a:t>
          </a:r>
          <a:endParaRPr lang="en-US" sz="2900" kern="1200" dirty="0"/>
        </a:p>
      </dsp:txBody>
      <dsp:txXfrm>
        <a:off x="2023471" y="3639562"/>
        <a:ext cx="2112017" cy="905565"/>
      </dsp:txXfrm>
    </dsp:sp>
    <dsp:sp modelId="{797E2A18-3755-5744-980E-F859A1451CBF}">
      <dsp:nvSpPr>
        <dsp:cNvPr id="0" name=""/>
        <dsp:cNvSpPr/>
      </dsp:nvSpPr>
      <dsp:spPr>
        <a:xfrm>
          <a:off x="1657855" y="966132"/>
          <a:ext cx="337442" cy="4328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28601"/>
              </a:lnTo>
              <a:lnTo>
                <a:pt x="337442" y="43286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F8CFB0-940C-5D44-AA68-E9136E14F5FF}">
      <dsp:nvSpPr>
        <dsp:cNvPr id="0" name=""/>
        <dsp:cNvSpPr/>
      </dsp:nvSpPr>
      <dsp:spPr>
        <a:xfrm>
          <a:off x="1995298" y="4813778"/>
          <a:ext cx="2168363" cy="961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Heparin</a:t>
          </a:r>
        </a:p>
      </dsp:txBody>
      <dsp:txXfrm>
        <a:off x="2023471" y="4841951"/>
        <a:ext cx="2112017" cy="90556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9CF65F-3A12-0445-9B91-7D05EA3FEAE7}">
      <dsp:nvSpPr>
        <dsp:cNvPr id="0" name=""/>
        <dsp:cNvSpPr/>
      </dsp:nvSpPr>
      <dsp:spPr>
        <a:xfrm>
          <a:off x="4978396" y="1862667"/>
          <a:ext cx="1986851" cy="18513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Tromboektomiya</a:t>
          </a:r>
          <a:endParaRPr lang="en-US" sz="1400" kern="1200" dirty="0"/>
        </a:p>
      </dsp:txBody>
      <dsp:txXfrm>
        <a:off x="5269364" y="2133795"/>
        <a:ext cx="1404915" cy="1309121"/>
      </dsp:txXfrm>
    </dsp:sp>
    <dsp:sp modelId="{12DAE26D-6F6D-4242-B54D-11EDC41E04CF}">
      <dsp:nvSpPr>
        <dsp:cNvPr id="0" name=""/>
        <dsp:cNvSpPr/>
      </dsp:nvSpPr>
      <dsp:spPr>
        <a:xfrm rot="16200000">
          <a:off x="5933371" y="1812571"/>
          <a:ext cx="76900" cy="23291"/>
        </a:xfrm>
        <a:custGeom>
          <a:avLst/>
          <a:gdLst/>
          <a:ahLst/>
          <a:cxnLst/>
          <a:rect l="0" t="0" r="0" b="0"/>
          <a:pathLst>
            <a:path>
              <a:moveTo>
                <a:pt x="0" y="11645"/>
              </a:moveTo>
              <a:lnTo>
                <a:pt x="76900" y="116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69899" y="1822294"/>
        <a:ext cx="3845" cy="3845"/>
      </dsp:txXfrm>
    </dsp:sp>
    <dsp:sp modelId="{DF41A54F-7220-9248-BE20-2EAD8FFADC36}">
      <dsp:nvSpPr>
        <dsp:cNvPr id="0" name=""/>
        <dsp:cNvSpPr/>
      </dsp:nvSpPr>
      <dsp:spPr>
        <a:xfrm>
          <a:off x="4737036" y="-119624"/>
          <a:ext cx="2469570" cy="19053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 err="1"/>
            <a:t>Göy</a:t>
          </a:r>
          <a:r>
            <a:rPr lang="en-US" sz="1700" kern="1200" dirty="0"/>
            <a:t> </a:t>
          </a:r>
          <a:r>
            <a:rPr lang="en-US" sz="1700" kern="1200" dirty="0" err="1"/>
            <a:t>flegmaziya</a:t>
          </a:r>
          <a:endParaRPr lang="en-US" sz="1700" kern="1200" dirty="0"/>
        </a:p>
      </dsp:txBody>
      <dsp:txXfrm>
        <a:off x="5098696" y="159414"/>
        <a:ext cx="1746250" cy="1347315"/>
      </dsp:txXfrm>
    </dsp:sp>
    <dsp:sp modelId="{1FC62DE3-A7B0-4F41-8F09-8187E64E9FA5}">
      <dsp:nvSpPr>
        <dsp:cNvPr id="0" name=""/>
        <dsp:cNvSpPr/>
      </dsp:nvSpPr>
      <dsp:spPr>
        <a:xfrm>
          <a:off x="6965247" y="2776710"/>
          <a:ext cx="336503" cy="23291"/>
        </a:xfrm>
        <a:custGeom>
          <a:avLst/>
          <a:gdLst/>
          <a:ahLst/>
          <a:cxnLst/>
          <a:rect l="0" t="0" r="0" b="0"/>
          <a:pathLst>
            <a:path>
              <a:moveTo>
                <a:pt x="0" y="11645"/>
              </a:moveTo>
              <a:lnTo>
                <a:pt x="336503" y="116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125086" y="2779943"/>
        <a:ext cx="16825" cy="16825"/>
      </dsp:txXfrm>
    </dsp:sp>
    <dsp:sp modelId="{0768F84C-67CE-9643-8F2A-18E24EA4D2E4}">
      <dsp:nvSpPr>
        <dsp:cNvPr id="0" name=""/>
        <dsp:cNvSpPr/>
      </dsp:nvSpPr>
      <dsp:spPr>
        <a:xfrm>
          <a:off x="7301751" y="1835660"/>
          <a:ext cx="2469570" cy="19053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İliofemoral </a:t>
          </a:r>
          <a:r>
            <a:rPr lang="en-US" sz="1700" kern="1200" dirty="0" err="1"/>
            <a:t>tromboz</a:t>
          </a:r>
          <a:endParaRPr lang="en-US" sz="1700" kern="1200" dirty="0"/>
        </a:p>
      </dsp:txBody>
      <dsp:txXfrm>
        <a:off x="7663411" y="2114698"/>
        <a:ext cx="1746250" cy="1347315"/>
      </dsp:txXfrm>
    </dsp:sp>
    <dsp:sp modelId="{0C4FEFEB-80D8-FA49-9D45-8CE981C4C472}">
      <dsp:nvSpPr>
        <dsp:cNvPr id="0" name=""/>
        <dsp:cNvSpPr/>
      </dsp:nvSpPr>
      <dsp:spPr>
        <a:xfrm rot="5400000">
          <a:off x="5933371" y="3740850"/>
          <a:ext cx="76900" cy="23291"/>
        </a:xfrm>
        <a:custGeom>
          <a:avLst/>
          <a:gdLst/>
          <a:ahLst/>
          <a:cxnLst/>
          <a:rect l="0" t="0" r="0" b="0"/>
          <a:pathLst>
            <a:path>
              <a:moveTo>
                <a:pt x="0" y="11645"/>
              </a:moveTo>
              <a:lnTo>
                <a:pt x="76900" y="116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69899" y="3750573"/>
        <a:ext cx="3845" cy="3845"/>
      </dsp:txXfrm>
    </dsp:sp>
    <dsp:sp modelId="{26344F2E-112D-BB4B-97D7-1C75E2090041}">
      <dsp:nvSpPr>
        <dsp:cNvPr id="0" name=""/>
        <dsp:cNvSpPr/>
      </dsp:nvSpPr>
      <dsp:spPr>
        <a:xfrm>
          <a:off x="4737036" y="3790946"/>
          <a:ext cx="2469570" cy="19053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 err="1"/>
            <a:t>Uğursuz</a:t>
          </a:r>
          <a:r>
            <a:rPr lang="en-US" sz="1700" kern="1200" dirty="0"/>
            <a:t> </a:t>
          </a:r>
          <a:r>
            <a:rPr lang="en-US" sz="1700" kern="1200" dirty="0" err="1"/>
            <a:t>terapevtik</a:t>
          </a:r>
          <a:r>
            <a:rPr lang="en-US" sz="1700" kern="1200" dirty="0"/>
            <a:t> </a:t>
          </a:r>
          <a:r>
            <a:rPr lang="en-US" sz="1700" kern="1200" dirty="0" err="1"/>
            <a:t>antikoaqulyasiya</a:t>
          </a:r>
          <a:endParaRPr lang="en-US" sz="1700" kern="1200" dirty="0"/>
        </a:p>
      </dsp:txBody>
      <dsp:txXfrm>
        <a:off x="5098696" y="4069984"/>
        <a:ext cx="1746250" cy="1347315"/>
      </dsp:txXfrm>
    </dsp:sp>
    <dsp:sp modelId="{81BCE7B7-C115-9444-A269-7D9D717A0FE7}">
      <dsp:nvSpPr>
        <dsp:cNvPr id="0" name=""/>
        <dsp:cNvSpPr/>
      </dsp:nvSpPr>
      <dsp:spPr>
        <a:xfrm rot="10800000">
          <a:off x="4664464" y="2776710"/>
          <a:ext cx="313931" cy="23291"/>
        </a:xfrm>
        <a:custGeom>
          <a:avLst/>
          <a:gdLst/>
          <a:ahLst/>
          <a:cxnLst/>
          <a:rect l="0" t="0" r="0" b="0"/>
          <a:pathLst>
            <a:path>
              <a:moveTo>
                <a:pt x="0" y="11645"/>
              </a:moveTo>
              <a:lnTo>
                <a:pt x="313931" y="116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 rot="10800000">
        <a:off x="4813582" y="2780508"/>
        <a:ext cx="15696" cy="15696"/>
      </dsp:txXfrm>
    </dsp:sp>
    <dsp:sp modelId="{7A35C3FA-25E3-CC4B-951E-046B29734E0F}">
      <dsp:nvSpPr>
        <dsp:cNvPr id="0" name=""/>
        <dsp:cNvSpPr/>
      </dsp:nvSpPr>
      <dsp:spPr>
        <a:xfrm>
          <a:off x="2194894" y="1835660"/>
          <a:ext cx="2469570" cy="19053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Paget-</a:t>
          </a:r>
          <a:r>
            <a:rPr lang="en-US" sz="1600" kern="1200" dirty="0" err="1"/>
            <a:t>Schroetter</a:t>
          </a:r>
          <a:r>
            <a:rPr lang="en-US" sz="1600" kern="1200" dirty="0"/>
            <a:t> sindromu - </a:t>
          </a:r>
          <a:r>
            <a:rPr lang="en-US" sz="1600" kern="1200" dirty="0" err="1"/>
            <a:t>qabırğa</a:t>
          </a:r>
          <a:r>
            <a:rPr lang="en-US" sz="1600" kern="1200" dirty="0"/>
            <a:t> </a:t>
          </a:r>
          <a:r>
            <a:rPr lang="en-US" sz="1600" kern="1200" dirty="0" err="1"/>
            <a:t>rezeksiyası</a:t>
          </a:r>
          <a:endParaRPr lang="en-US" sz="1600" kern="1200" dirty="0"/>
        </a:p>
      </dsp:txBody>
      <dsp:txXfrm>
        <a:off x="2556554" y="2114698"/>
        <a:ext cx="1746250" cy="1347315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D317A5-4DB4-8041-95FA-B1365D344F1B}">
      <dsp:nvSpPr>
        <dsp:cNvPr id="0" name=""/>
        <dsp:cNvSpPr/>
      </dsp:nvSpPr>
      <dsp:spPr>
        <a:xfrm>
          <a:off x="7470485" y="2693145"/>
          <a:ext cx="444359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444359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6DB79F-B2A6-D046-BC8E-4EE87E99E602}">
      <dsp:nvSpPr>
        <dsp:cNvPr id="0" name=""/>
        <dsp:cNvSpPr/>
      </dsp:nvSpPr>
      <dsp:spPr>
        <a:xfrm>
          <a:off x="5070944" y="1206585"/>
          <a:ext cx="3584499" cy="6221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051"/>
              </a:lnTo>
              <a:lnTo>
                <a:pt x="3584499" y="311051"/>
              </a:lnTo>
              <a:lnTo>
                <a:pt x="3584499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22E2A4-41FA-B747-B429-FAD8008DB5B7}">
      <dsp:nvSpPr>
        <dsp:cNvPr id="0" name=""/>
        <dsp:cNvSpPr/>
      </dsp:nvSpPr>
      <dsp:spPr>
        <a:xfrm>
          <a:off x="3885986" y="2693145"/>
          <a:ext cx="444359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444359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9822CB-B781-3A41-AD5C-36E5490EC43C}">
      <dsp:nvSpPr>
        <dsp:cNvPr id="0" name=""/>
        <dsp:cNvSpPr/>
      </dsp:nvSpPr>
      <dsp:spPr>
        <a:xfrm>
          <a:off x="5025224" y="1206585"/>
          <a:ext cx="91440" cy="6221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A4E00D-C680-1649-8251-0E26004C51D6}">
      <dsp:nvSpPr>
        <dsp:cNvPr id="0" name=""/>
        <dsp:cNvSpPr/>
      </dsp:nvSpPr>
      <dsp:spPr>
        <a:xfrm>
          <a:off x="301486" y="2693145"/>
          <a:ext cx="194036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194036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C97CFF-50B8-DA4A-AF7E-C9D2A45BD63F}">
      <dsp:nvSpPr>
        <dsp:cNvPr id="0" name=""/>
        <dsp:cNvSpPr/>
      </dsp:nvSpPr>
      <dsp:spPr>
        <a:xfrm>
          <a:off x="1486445" y="1206585"/>
          <a:ext cx="3584499" cy="622103"/>
        </a:xfrm>
        <a:custGeom>
          <a:avLst/>
          <a:gdLst/>
          <a:ahLst/>
          <a:cxnLst/>
          <a:rect l="0" t="0" r="0" b="0"/>
          <a:pathLst>
            <a:path>
              <a:moveTo>
                <a:pt x="3584499" y="0"/>
              </a:moveTo>
              <a:lnTo>
                <a:pt x="3584499" y="311051"/>
              </a:lnTo>
              <a:lnTo>
                <a:pt x="0" y="311051"/>
              </a:lnTo>
              <a:lnTo>
                <a:pt x="0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B403DD-ABB6-F748-B9E9-6C5C80F7ADDA}">
      <dsp:nvSpPr>
        <dsp:cNvPr id="0" name=""/>
        <dsp:cNvSpPr/>
      </dsp:nvSpPr>
      <dsp:spPr>
        <a:xfrm>
          <a:off x="3589746" y="567478"/>
          <a:ext cx="2962396" cy="63910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</a:rPr>
            <a:t>Kəskin DVT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3589746" y="567478"/>
        <a:ext cx="2962396" cy="639107"/>
      </dsp:txXfrm>
    </dsp:sp>
    <dsp:sp modelId="{2C158F18-8AAF-094B-8D27-38D84E00A2A4}">
      <dsp:nvSpPr>
        <dsp:cNvPr id="0" name=""/>
        <dsp:cNvSpPr/>
      </dsp:nvSpPr>
      <dsp:spPr>
        <a:xfrm>
          <a:off x="5247" y="1828688"/>
          <a:ext cx="2962396" cy="8644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/>
              </a:solidFill>
            </a:rPr>
            <a:t>Qanaxma</a:t>
          </a:r>
          <a:r>
            <a:rPr lang="en-US" sz="2000" kern="1200" dirty="0">
              <a:solidFill>
                <a:schemeClr val="tx1"/>
              </a:solidFill>
            </a:rPr>
            <a:t> və </a:t>
          </a:r>
          <a:r>
            <a:rPr lang="en-US" sz="2000" kern="1200" dirty="0" err="1">
              <a:solidFill>
                <a:schemeClr val="tx1"/>
              </a:solidFill>
            </a:rPr>
            <a:t>tromboemboliya</a:t>
          </a:r>
          <a:r>
            <a:rPr lang="en-US" sz="2000" kern="1200" dirty="0">
              <a:solidFill>
                <a:schemeClr val="tx1"/>
              </a:solidFill>
            </a:rPr>
            <a:t> </a:t>
          </a:r>
          <a:r>
            <a:rPr lang="en-US" sz="2000" kern="1200" dirty="0" err="1">
              <a:solidFill>
                <a:schemeClr val="tx1"/>
              </a:solidFill>
            </a:rPr>
            <a:t>risqi</a:t>
          </a:r>
          <a:r>
            <a:rPr lang="en-US" sz="2000" kern="1200" dirty="0">
              <a:solidFill>
                <a:schemeClr val="tx1"/>
              </a:solidFill>
            </a:rPr>
            <a:t> </a:t>
          </a:r>
          <a:r>
            <a:rPr lang="en-US" sz="2000" kern="1200" dirty="0" err="1">
              <a:solidFill>
                <a:schemeClr val="tx1"/>
              </a:solidFill>
            </a:rPr>
            <a:t>aşağı</a:t>
          </a:r>
          <a:r>
            <a:rPr lang="en-US" sz="2000" kern="1200" dirty="0">
              <a:solidFill>
                <a:schemeClr val="tx1"/>
              </a:solidFill>
            </a:rPr>
            <a:t> </a:t>
          </a:r>
        </a:p>
      </dsp:txBody>
      <dsp:txXfrm>
        <a:off x="5247" y="1828688"/>
        <a:ext cx="2962396" cy="864456"/>
      </dsp:txXfrm>
    </dsp:sp>
    <dsp:sp modelId="{AB0DA07D-92A7-EC47-97AB-E654F49E3431}">
      <dsp:nvSpPr>
        <dsp:cNvPr id="0" name=""/>
        <dsp:cNvSpPr/>
      </dsp:nvSpPr>
      <dsp:spPr>
        <a:xfrm>
          <a:off x="495523" y="3315249"/>
          <a:ext cx="2962396" cy="211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</a:rPr>
            <a:t>3-6 ay, bəzən də daha uzun müddət antikoaqulyasiya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495523" y="3315249"/>
        <a:ext cx="2962396" cy="2114706"/>
      </dsp:txXfrm>
    </dsp:sp>
    <dsp:sp modelId="{9205370A-7D34-ED40-A449-987ECFC68309}">
      <dsp:nvSpPr>
        <dsp:cNvPr id="0" name=""/>
        <dsp:cNvSpPr/>
      </dsp:nvSpPr>
      <dsp:spPr>
        <a:xfrm>
          <a:off x="3589746" y="1828688"/>
          <a:ext cx="2962396" cy="8644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/>
              </a:solidFill>
            </a:rPr>
            <a:t>Qanaxma</a:t>
          </a:r>
          <a:r>
            <a:rPr lang="en-US" sz="2000" kern="1200" dirty="0">
              <a:solidFill>
                <a:schemeClr val="tx1"/>
              </a:solidFill>
            </a:rPr>
            <a:t> və </a:t>
          </a:r>
          <a:r>
            <a:rPr lang="en-US" sz="2000" kern="1200" dirty="0" err="1">
              <a:solidFill>
                <a:schemeClr val="tx1"/>
              </a:solidFill>
            </a:rPr>
            <a:t>tromboemboliya</a:t>
          </a:r>
          <a:r>
            <a:rPr lang="en-US" sz="2000" kern="1200" dirty="0">
              <a:solidFill>
                <a:schemeClr val="tx1"/>
              </a:solidFill>
            </a:rPr>
            <a:t> </a:t>
          </a:r>
          <a:r>
            <a:rPr lang="en-US" sz="2000" kern="1200" dirty="0" err="1">
              <a:solidFill>
                <a:schemeClr val="tx1"/>
              </a:solidFill>
            </a:rPr>
            <a:t>risqi</a:t>
          </a:r>
          <a:r>
            <a:rPr lang="en-US" sz="2000" kern="1200" dirty="0">
              <a:solidFill>
                <a:schemeClr val="tx1"/>
              </a:solidFill>
            </a:rPr>
            <a:t> </a:t>
          </a:r>
          <a:r>
            <a:rPr lang="en-US" sz="2000" kern="1200" dirty="0" err="1">
              <a:solidFill>
                <a:schemeClr val="tx1"/>
              </a:solidFill>
            </a:rPr>
            <a:t>yüksək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3589746" y="1828688"/>
        <a:ext cx="2962396" cy="864456"/>
      </dsp:txXfrm>
    </dsp:sp>
    <dsp:sp modelId="{B0444FAE-305C-1345-BB09-8E9589D90C9D}">
      <dsp:nvSpPr>
        <dsp:cNvPr id="0" name=""/>
        <dsp:cNvSpPr/>
      </dsp:nvSpPr>
      <dsp:spPr>
        <a:xfrm>
          <a:off x="4330345" y="3315249"/>
          <a:ext cx="2962396" cy="211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</a:rPr>
            <a:t>- antikoaquluyantlar verilmir və ya çox aşağı dozada verilir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</a:rPr>
            <a:t>- emboliyanın profilaktikası üçün aşağı boş vena filtri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4330345" y="3315249"/>
        <a:ext cx="2962396" cy="2114706"/>
      </dsp:txXfrm>
    </dsp:sp>
    <dsp:sp modelId="{424A8869-B788-7645-BFA1-99813118A26F}">
      <dsp:nvSpPr>
        <dsp:cNvPr id="0" name=""/>
        <dsp:cNvSpPr/>
      </dsp:nvSpPr>
      <dsp:spPr>
        <a:xfrm>
          <a:off x="7174246" y="1828688"/>
          <a:ext cx="2962396" cy="8644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/>
              </a:solidFill>
            </a:rPr>
            <a:t>Qanaxma</a:t>
          </a:r>
          <a:r>
            <a:rPr lang="en-US" sz="2000" kern="1200" dirty="0">
              <a:solidFill>
                <a:schemeClr val="tx1"/>
              </a:solidFill>
            </a:rPr>
            <a:t> </a:t>
          </a:r>
          <a:r>
            <a:rPr lang="en-US" sz="2000" kern="1200" dirty="0" err="1">
              <a:solidFill>
                <a:schemeClr val="tx1"/>
              </a:solidFill>
            </a:rPr>
            <a:t>risqi</a:t>
          </a:r>
          <a:r>
            <a:rPr lang="en-US" sz="2000" kern="1200" dirty="0">
              <a:solidFill>
                <a:schemeClr val="tx1"/>
              </a:solidFill>
            </a:rPr>
            <a:t> </a:t>
          </a:r>
          <a:r>
            <a:rPr lang="en-US" sz="2000" kern="1200" dirty="0" err="1">
              <a:solidFill>
                <a:schemeClr val="tx1"/>
              </a:solidFill>
            </a:rPr>
            <a:t>yüksək</a:t>
          </a:r>
          <a:r>
            <a:rPr lang="en-US" sz="2000" kern="1200" dirty="0">
              <a:solidFill>
                <a:schemeClr val="tx1"/>
              </a:solidFill>
            </a:rPr>
            <a:t>, </a:t>
          </a:r>
          <a:r>
            <a:rPr lang="en-US" sz="2000" kern="1200" dirty="0" err="1">
              <a:solidFill>
                <a:schemeClr val="tx1"/>
              </a:solidFill>
            </a:rPr>
            <a:t>tromboemboliya</a:t>
          </a:r>
          <a:r>
            <a:rPr lang="en-US" sz="2000" kern="1200" dirty="0">
              <a:solidFill>
                <a:schemeClr val="tx1"/>
              </a:solidFill>
            </a:rPr>
            <a:t> </a:t>
          </a:r>
          <a:r>
            <a:rPr lang="en-US" sz="2000" kern="1200" dirty="0" err="1">
              <a:solidFill>
                <a:schemeClr val="tx1"/>
              </a:solidFill>
            </a:rPr>
            <a:t>risqi</a:t>
          </a:r>
          <a:r>
            <a:rPr lang="en-US" sz="2000" kern="1200" dirty="0">
              <a:solidFill>
                <a:schemeClr val="tx1"/>
              </a:solidFill>
            </a:rPr>
            <a:t> </a:t>
          </a:r>
          <a:r>
            <a:rPr lang="en-US" sz="2000" kern="1200" dirty="0" err="1">
              <a:solidFill>
                <a:schemeClr val="tx1"/>
              </a:solidFill>
            </a:rPr>
            <a:t>aşağı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7174246" y="1828688"/>
        <a:ext cx="2962396" cy="864456"/>
      </dsp:txXfrm>
    </dsp:sp>
    <dsp:sp modelId="{6C5E8B37-057D-5443-B608-53BD06285CAA}">
      <dsp:nvSpPr>
        <dsp:cNvPr id="0" name=""/>
        <dsp:cNvSpPr/>
      </dsp:nvSpPr>
      <dsp:spPr>
        <a:xfrm>
          <a:off x="7914845" y="3315249"/>
          <a:ext cx="2962396" cy="211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</a:rPr>
            <a:t>- izləmə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</a:rPr>
            <a:t>- qeyri-antikoaqulyant müalicələr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7914845" y="3315249"/>
        <a:ext cx="2962396" cy="211470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739730-308C-DE4D-9A3A-11E13A76FAD9}">
      <dsp:nvSpPr>
        <dsp:cNvPr id="0" name=""/>
        <dsp:cNvSpPr/>
      </dsp:nvSpPr>
      <dsp:spPr>
        <a:xfrm>
          <a:off x="2695222" y="1794360"/>
          <a:ext cx="1474953" cy="5119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5983"/>
              </a:lnTo>
              <a:lnTo>
                <a:pt x="1474953" y="255983"/>
              </a:lnTo>
              <a:lnTo>
                <a:pt x="1474953" y="51196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349611-3B4F-4848-83DA-B5A793C92C1F}">
      <dsp:nvSpPr>
        <dsp:cNvPr id="0" name=""/>
        <dsp:cNvSpPr/>
      </dsp:nvSpPr>
      <dsp:spPr>
        <a:xfrm>
          <a:off x="1220269" y="1794360"/>
          <a:ext cx="1474953" cy="511967"/>
        </a:xfrm>
        <a:custGeom>
          <a:avLst/>
          <a:gdLst/>
          <a:ahLst/>
          <a:cxnLst/>
          <a:rect l="0" t="0" r="0" b="0"/>
          <a:pathLst>
            <a:path>
              <a:moveTo>
                <a:pt x="1474953" y="0"/>
              </a:moveTo>
              <a:lnTo>
                <a:pt x="1474953" y="255983"/>
              </a:lnTo>
              <a:lnTo>
                <a:pt x="0" y="255983"/>
              </a:lnTo>
              <a:lnTo>
                <a:pt x="0" y="51196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A185BE-B984-DB47-A97C-549BECA8821C}">
      <dsp:nvSpPr>
        <dsp:cNvPr id="0" name=""/>
        <dsp:cNvSpPr/>
      </dsp:nvSpPr>
      <dsp:spPr>
        <a:xfrm>
          <a:off x="2085737" y="575390"/>
          <a:ext cx="1218969" cy="1218969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F9B551-C6C2-5644-B027-7E4D6732D549}">
      <dsp:nvSpPr>
        <dsp:cNvPr id="0" name=""/>
        <dsp:cNvSpPr/>
      </dsp:nvSpPr>
      <dsp:spPr>
        <a:xfrm>
          <a:off x="2085737" y="575390"/>
          <a:ext cx="1218969" cy="1218969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C25BBA-023E-EE4F-AD71-70511DB69263}">
      <dsp:nvSpPr>
        <dsp:cNvPr id="0" name=""/>
        <dsp:cNvSpPr/>
      </dsp:nvSpPr>
      <dsp:spPr>
        <a:xfrm>
          <a:off x="1476252" y="794805"/>
          <a:ext cx="2437939" cy="78014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Proksimal DVT</a:t>
          </a:r>
        </a:p>
      </dsp:txBody>
      <dsp:txXfrm>
        <a:off x="1476252" y="794805"/>
        <a:ext cx="2437939" cy="780140"/>
      </dsp:txXfrm>
    </dsp:sp>
    <dsp:sp modelId="{A9CA633B-CB4E-9E45-85F6-4928EA7F1B44}">
      <dsp:nvSpPr>
        <dsp:cNvPr id="0" name=""/>
        <dsp:cNvSpPr/>
      </dsp:nvSpPr>
      <dsp:spPr>
        <a:xfrm>
          <a:off x="610784" y="2306327"/>
          <a:ext cx="1218969" cy="1218969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1A95A-3284-7749-B35D-6EF8213A6434}">
      <dsp:nvSpPr>
        <dsp:cNvPr id="0" name=""/>
        <dsp:cNvSpPr/>
      </dsp:nvSpPr>
      <dsp:spPr>
        <a:xfrm>
          <a:off x="610784" y="2306327"/>
          <a:ext cx="1218969" cy="1218969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6CE69D-4E0F-8441-837F-328E4A8CBD56}">
      <dsp:nvSpPr>
        <dsp:cNvPr id="0" name=""/>
        <dsp:cNvSpPr/>
      </dsp:nvSpPr>
      <dsp:spPr>
        <a:xfrm>
          <a:off x="1299" y="2525742"/>
          <a:ext cx="2437939" cy="78014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Pulmonar</a:t>
          </a:r>
          <a:r>
            <a:rPr lang="en-US" sz="2600" kern="1200" dirty="0"/>
            <a:t> </a:t>
          </a:r>
          <a:r>
            <a:rPr lang="en-US" sz="2600" kern="1200" dirty="0" err="1"/>
            <a:t>emboliya</a:t>
          </a:r>
          <a:endParaRPr lang="en-US" sz="2600" kern="1200" dirty="0"/>
        </a:p>
      </dsp:txBody>
      <dsp:txXfrm>
        <a:off x="1299" y="2525742"/>
        <a:ext cx="2437939" cy="780140"/>
      </dsp:txXfrm>
    </dsp:sp>
    <dsp:sp modelId="{F803D4F6-9DE4-114C-8F6E-B25F021EBD89}">
      <dsp:nvSpPr>
        <dsp:cNvPr id="0" name=""/>
        <dsp:cNvSpPr/>
      </dsp:nvSpPr>
      <dsp:spPr>
        <a:xfrm>
          <a:off x="3560690" y="2306327"/>
          <a:ext cx="1218969" cy="1218969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1CD704-EAE1-1A44-B29E-F0181F7E6246}">
      <dsp:nvSpPr>
        <dsp:cNvPr id="0" name=""/>
        <dsp:cNvSpPr/>
      </dsp:nvSpPr>
      <dsp:spPr>
        <a:xfrm>
          <a:off x="3560690" y="2306327"/>
          <a:ext cx="1218969" cy="1218969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024317-9396-2241-9F74-C642CA0CDDE8}">
      <dsp:nvSpPr>
        <dsp:cNvPr id="0" name=""/>
        <dsp:cNvSpPr/>
      </dsp:nvSpPr>
      <dsp:spPr>
        <a:xfrm>
          <a:off x="2951206" y="2525742"/>
          <a:ext cx="2437939" cy="78014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Posttrombotik</a:t>
          </a:r>
          <a:r>
            <a:rPr lang="en-US" sz="2600" kern="1200" dirty="0"/>
            <a:t> sindrom</a:t>
          </a:r>
        </a:p>
      </dsp:txBody>
      <dsp:txXfrm>
        <a:off x="2951206" y="2525742"/>
        <a:ext cx="2437939" cy="78014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C2DEBA-9DF8-524E-80BE-596676A93E78}">
      <dsp:nvSpPr>
        <dsp:cNvPr id="0" name=""/>
        <dsp:cNvSpPr/>
      </dsp:nvSpPr>
      <dsp:spPr>
        <a:xfrm>
          <a:off x="1172" y="1225839"/>
          <a:ext cx="2501392" cy="15008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 </a:t>
          </a:r>
          <a:r>
            <a:rPr lang="en-US" sz="1900" kern="1200" dirty="0" err="1"/>
            <a:t>Xərçəng</a:t>
          </a:r>
          <a:endParaRPr lang="en-US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 </a:t>
          </a:r>
          <a:r>
            <a:rPr lang="en-US" sz="1900" kern="1200" dirty="0" err="1"/>
            <a:t>Səbəbsiz</a:t>
          </a:r>
          <a:r>
            <a:rPr lang="en-US" sz="1900" kern="1200" dirty="0"/>
            <a:t> DVT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 </a:t>
          </a:r>
          <a:r>
            <a:rPr lang="en-US" sz="1900" kern="1200" dirty="0" err="1"/>
            <a:t>Yuxarı</a:t>
          </a:r>
          <a:r>
            <a:rPr lang="en-US" sz="1900" kern="1200" dirty="0"/>
            <a:t> </a:t>
          </a:r>
          <a:r>
            <a:rPr lang="en-US" sz="1900" kern="1200" dirty="0" err="1"/>
            <a:t>ətrafda</a:t>
          </a:r>
          <a:r>
            <a:rPr lang="en-US" sz="1900" kern="1200" dirty="0"/>
            <a:t> </a:t>
          </a:r>
          <a:r>
            <a:rPr lang="en-US" sz="1900" kern="1200" dirty="0" err="1"/>
            <a:t>yerləşmə</a:t>
          </a:r>
          <a:endParaRPr lang="en-US" sz="1900" kern="1200" dirty="0"/>
        </a:p>
      </dsp:txBody>
      <dsp:txXfrm>
        <a:off x="45130" y="1269797"/>
        <a:ext cx="2413476" cy="1412919"/>
      </dsp:txXfrm>
    </dsp:sp>
    <dsp:sp modelId="{59E51796-7525-2244-B7F0-852F2BE8AD91}">
      <dsp:nvSpPr>
        <dsp:cNvPr id="0" name=""/>
        <dsp:cNvSpPr/>
      </dsp:nvSpPr>
      <dsp:spPr>
        <a:xfrm>
          <a:off x="2752705" y="1666084"/>
          <a:ext cx="530295" cy="6203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2752705" y="1790153"/>
        <a:ext cx="371207" cy="372207"/>
      </dsp:txXfrm>
    </dsp:sp>
    <dsp:sp modelId="{7C9609A4-012C-F24D-9FCB-56F70E40501A}">
      <dsp:nvSpPr>
        <dsp:cNvPr id="0" name=""/>
        <dsp:cNvSpPr/>
      </dsp:nvSpPr>
      <dsp:spPr>
        <a:xfrm>
          <a:off x="3503123" y="1225839"/>
          <a:ext cx="2501392" cy="15008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RESİDİV</a:t>
          </a:r>
        </a:p>
      </dsp:txBody>
      <dsp:txXfrm>
        <a:off x="3547081" y="1269797"/>
        <a:ext cx="2413476" cy="1412919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776CD9-A19C-9A40-9E45-B4C4B4A717E1}">
      <dsp:nvSpPr>
        <dsp:cNvPr id="0" name=""/>
        <dsp:cNvSpPr/>
      </dsp:nvSpPr>
      <dsp:spPr>
        <a:xfrm>
          <a:off x="2197991" y="352213"/>
          <a:ext cx="4551680" cy="4551680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D-dimer</a:t>
          </a:r>
        </a:p>
      </dsp:txBody>
      <dsp:txXfrm>
        <a:off x="4596835" y="1316736"/>
        <a:ext cx="1625600" cy="1354666"/>
      </dsp:txXfrm>
    </dsp:sp>
    <dsp:sp modelId="{45C3EA40-1A49-C443-966C-285B08D57205}">
      <dsp:nvSpPr>
        <dsp:cNvPr id="0" name=""/>
        <dsp:cNvSpPr/>
      </dsp:nvSpPr>
      <dsp:spPr>
        <a:xfrm>
          <a:off x="2104248" y="514773"/>
          <a:ext cx="4551680" cy="4551680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DUS</a:t>
          </a:r>
        </a:p>
      </dsp:txBody>
      <dsp:txXfrm>
        <a:off x="3187982" y="3467946"/>
        <a:ext cx="2438400" cy="1192106"/>
      </dsp:txXfrm>
    </dsp:sp>
    <dsp:sp modelId="{4A5003DA-6DB8-9749-BCB3-5CBE5A18DFDC}">
      <dsp:nvSpPr>
        <dsp:cNvPr id="0" name=""/>
        <dsp:cNvSpPr/>
      </dsp:nvSpPr>
      <dsp:spPr>
        <a:xfrm>
          <a:off x="2010505" y="352213"/>
          <a:ext cx="4551680" cy="4551680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Klinika</a:t>
          </a:r>
          <a:endParaRPr lang="en-US" sz="3600" kern="1200" dirty="0"/>
        </a:p>
      </dsp:txBody>
      <dsp:txXfrm>
        <a:off x="2537742" y="1316736"/>
        <a:ext cx="1625600" cy="1354666"/>
      </dsp:txXfrm>
    </dsp:sp>
    <dsp:sp modelId="{1A6E7BE2-E851-6543-85F5-D454D489CFBF}">
      <dsp:nvSpPr>
        <dsp:cNvPr id="0" name=""/>
        <dsp:cNvSpPr/>
      </dsp:nvSpPr>
      <dsp:spPr>
        <a:xfrm>
          <a:off x="1916596" y="70442"/>
          <a:ext cx="5115221" cy="5115221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9A487A-F91E-5E45-977B-D6573585641E}">
      <dsp:nvSpPr>
        <dsp:cNvPr id="0" name=""/>
        <dsp:cNvSpPr/>
      </dsp:nvSpPr>
      <dsp:spPr>
        <a:xfrm>
          <a:off x="1822478" y="232714"/>
          <a:ext cx="5115221" cy="5115221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3B5A98-A233-E84D-8E9B-D7BF83EC0472}">
      <dsp:nvSpPr>
        <dsp:cNvPr id="0" name=""/>
        <dsp:cNvSpPr/>
      </dsp:nvSpPr>
      <dsp:spPr>
        <a:xfrm>
          <a:off x="1728359" y="70442"/>
          <a:ext cx="5115221" cy="5115221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E606EE-95A5-BF41-B56C-EE95F1946CD6}">
      <dsp:nvSpPr>
        <dsp:cNvPr id="0" name=""/>
        <dsp:cNvSpPr/>
      </dsp:nvSpPr>
      <dsp:spPr>
        <a:xfrm>
          <a:off x="3156" y="2645"/>
          <a:ext cx="2706687" cy="27066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656C25-B213-5243-B1E8-89A0E4DA5141}">
      <dsp:nvSpPr>
        <dsp:cNvPr id="0" name=""/>
        <dsp:cNvSpPr/>
      </dsp:nvSpPr>
      <dsp:spPr>
        <a:xfrm>
          <a:off x="3156" y="2645"/>
          <a:ext cx="270" cy="5413375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83241F-17A1-6043-BA9F-AC398289F2D8}">
      <dsp:nvSpPr>
        <dsp:cNvPr id="0" name=""/>
        <dsp:cNvSpPr/>
      </dsp:nvSpPr>
      <dsp:spPr>
        <a:xfrm>
          <a:off x="3156" y="2709333"/>
          <a:ext cx="2706687" cy="2706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/>
            <a:t>Müntəzəm</a:t>
          </a:r>
          <a:r>
            <a:rPr lang="en-US" sz="2200" kern="1200" dirty="0"/>
            <a:t> </a:t>
          </a:r>
          <a:r>
            <a:rPr lang="en-US" sz="2200" kern="1200" dirty="0" err="1"/>
            <a:t>gəzintilər</a:t>
          </a:r>
          <a:endParaRPr lang="en-US" sz="2200" kern="1200" dirty="0"/>
        </a:p>
      </dsp:txBody>
      <dsp:txXfrm>
        <a:off x="3156" y="2709333"/>
        <a:ext cx="2706687" cy="2706687"/>
      </dsp:txXfrm>
    </dsp:sp>
    <dsp:sp modelId="{7D29908E-CAE7-374F-9D27-0FED481856C2}">
      <dsp:nvSpPr>
        <dsp:cNvPr id="0" name=""/>
        <dsp:cNvSpPr/>
      </dsp:nvSpPr>
      <dsp:spPr>
        <a:xfrm>
          <a:off x="2710656" y="2645"/>
          <a:ext cx="2706687" cy="2706687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A37A08-5144-3D45-A15F-BBA63A34B9AA}">
      <dsp:nvSpPr>
        <dsp:cNvPr id="0" name=""/>
        <dsp:cNvSpPr/>
      </dsp:nvSpPr>
      <dsp:spPr>
        <a:xfrm>
          <a:off x="2710656" y="2645"/>
          <a:ext cx="270" cy="5413375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DCB1CB-4874-0041-94D2-C17626A0B546}">
      <dsp:nvSpPr>
        <dsp:cNvPr id="0" name=""/>
        <dsp:cNvSpPr/>
      </dsp:nvSpPr>
      <dsp:spPr>
        <a:xfrm>
          <a:off x="2710656" y="2709333"/>
          <a:ext cx="2706687" cy="2706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/>
            <a:t>Oturarkən</a:t>
          </a:r>
          <a:r>
            <a:rPr lang="en-US" sz="2200" kern="1200" dirty="0"/>
            <a:t> </a:t>
          </a:r>
          <a:r>
            <a:rPr lang="en-US" sz="2200" kern="1200" dirty="0" err="1"/>
            <a:t>zədələnmiş</a:t>
          </a:r>
          <a:r>
            <a:rPr lang="en-US" sz="2200" kern="1200" dirty="0"/>
            <a:t> </a:t>
          </a:r>
          <a:r>
            <a:rPr lang="en-US" sz="2200" kern="1200" dirty="0" err="1"/>
            <a:t>ayağın</a:t>
          </a:r>
          <a:r>
            <a:rPr lang="en-US" sz="2200" kern="1200" dirty="0"/>
            <a:t> </a:t>
          </a:r>
          <a:r>
            <a:rPr lang="en-US" sz="2200" kern="1200" dirty="0" err="1"/>
            <a:t>yuxarı</a:t>
          </a:r>
          <a:r>
            <a:rPr lang="en-US" sz="2200" kern="1200" dirty="0"/>
            <a:t> </a:t>
          </a:r>
          <a:r>
            <a:rPr lang="en-US" sz="2200" kern="1200" dirty="0" err="1"/>
            <a:t>qaldırılması</a:t>
          </a:r>
          <a:endParaRPr lang="en-US" sz="2200" kern="1200" dirty="0"/>
        </a:p>
      </dsp:txBody>
      <dsp:txXfrm>
        <a:off x="2710656" y="2709333"/>
        <a:ext cx="2706687" cy="2706687"/>
      </dsp:txXfrm>
    </dsp:sp>
    <dsp:sp modelId="{67FA3397-182E-2041-B78B-0BE70F796B09}">
      <dsp:nvSpPr>
        <dsp:cNvPr id="0" name=""/>
        <dsp:cNvSpPr/>
      </dsp:nvSpPr>
      <dsp:spPr>
        <a:xfrm>
          <a:off x="5418155" y="2645"/>
          <a:ext cx="2706687" cy="27066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7F84B7-CB42-4842-BB41-2225D7C5E596}">
      <dsp:nvSpPr>
        <dsp:cNvPr id="0" name=""/>
        <dsp:cNvSpPr/>
      </dsp:nvSpPr>
      <dsp:spPr>
        <a:xfrm>
          <a:off x="5418155" y="2645"/>
          <a:ext cx="270" cy="5413375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9A58A8-31F0-8D44-A78D-182451F7B2E2}">
      <dsp:nvSpPr>
        <dsp:cNvPr id="0" name=""/>
        <dsp:cNvSpPr/>
      </dsp:nvSpPr>
      <dsp:spPr>
        <a:xfrm>
          <a:off x="5418155" y="2709333"/>
          <a:ext cx="2706687" cy="2706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/>
            <a:t>Qan</a:t>
          </a:r>
          <a:r>
            <a:rPr lang="en-US" sz="2200" kern="1200" dirty="0"/>
            <a:t> </a:t>
          </a:r>
          <a:r>
            <a:rPr lang="en-US" sz="2200" kern="1200" dirty="0" err="1"/>
            <a:t>durulaşdırıcı</a:t>
          </a:r>
          <a:r>
            <a:rPr lang="en-US" sz="2200" kern="1200" dirty="0"/>
            <a:t> </a:t>
          </a:r>
          <a:r>
            <a:rPr lang="en-US" sz="2200" kern="1200" dirty="0" err="1"/>
            <a:t>dərman</a:t>
          </a:r>
          <a:r>
            <a:rPr lang="en-US" sz="2200" kern="1200" dirty="0"/>
            <a:t> </a:t>
          </a:r>
          <a:r>
            <a:rPr lang="en-US" sz="2200" kern="1200" dirty="0" err="1"/>
            <a:t>qəbul</a:t>
          </a:r>
          <a:r>
            <a:rPr lang="en-US" sz="2200" kern="1200" dirty="0"/>
            <a:t> </a:t>
          </a:r>
          <a:r>
            <a:rPr lang="en-US" sz="2200" kern="1200" dirty="0" err="1"/>
            <a:t>etməyə</a:t>
          </a:r>
          <a:r>
            <a:rPr lang="en-US" sz="2200" kern="1200" dirty="0"/>
            <a:t> </a:t>
          </a:r>
          <a:r>
            <a:rPr lang="en-US" sz="2200" kern="1200" dirty="0" err="1"/>
            <a:t>başladıqdan</a:t>
          </a:r>
          <a:r>
            <a:rPr lang="en-US" sz="2200" kern="1200" dirty="0"/>
            <a:t> </a:t>
          </a:r>
          <a:r>
            <a:rPr lang="en-US" sz="2200" kern="1200" dirty="0" err="1"/>
            <a:t>sonra</a:t>
          </a:r>
          <a:r>
            <a:rPr lang="en-US" sz="2200" kern="1200" dirty="0"/>
            <a:t> </a:t>
          </a:r>
          <a:r>
            <a:rPr lang="en-US" sz="2200" kern="1200" dirty="0" err="1"/>
            <a:t>ən</a:t>
          </a:r>
          <a:r>
            <a:rPr lang="en-US" sz="2200" kern="1200" dirty="0"/>
            <a:t> </a:t>
          </a:r>
          <a:r>
            <a:rPr lang="en-US" sz="2200" kern="1200" dirty="0" err="1"/>
            <a:t>azı</a:t>
          </a:r>
          <a:r>
            <a:rPr lang="en-US" sz="2200" kern="1200" dirty="0"/>
            <a:t> 2 </a:t>
          </a:r>
          <a:r>
            <a:rPr lang="en-US" sz="2200" kern="1200" dirty="0" err="1"/>
            <a:t>həftəyə</a:t>
          </a:r>
          <a:r>
            <a:rPr lang="en-US" sz="2200" kern="1200" dirty="0"/>
            <a:t> </a:t>
          </a:r>
          <a:r>
            <a:rPr lang="en-US" sz="2200" kern="1200" dirty="0" err="1"/>
            <a:t>qədər</a:t>
          </a:r>
          <a:r>
            <a:rPr lang="en-US" sz="2200" kern="1200" dirty="0"/>
            <a:t> </a:t>
          </a:r>
          <a:r>
            <a:rPr lang="en-US" sz="2200" kern="1200" dirty="0" err="1"/>
            <a:t>hər</a:t>
          </a:r>
          <a:r>
            <a:rPr lang="en-US" sz="2200" kern="1200" dirty="0"/>
            <a:t> </a:t>
          </a:r>
          <a:r>
            <a:rPr lang="en-US" sz="2200" kern="1200" dirty="0" err="1"/>
            <a:t>hansı</a:t>
          </a:r>
          <a:r>
            <a:rPr lang="en-US" sz="2200" kern="1200" dirty="0"/>
            <a:t> </a:t>
          </a:r>
          <a:r>
            <a:rPr lang="en-US" sz="2200" kern="1200" dirty="0" err="1"/>
            <a:t>uçuşun</a:t>
          </a:r>
          <a:r>
            <a:rPr lang="en-US" sz="2200" kern="1200" dirty="0"/>
            <a:t> və </a:t>
          </a:r>
          <a:r>
            <a:rPr lang="en-US" sz="2200" kern="1200" dirty="0" err="1"/>
            <a:t>ya</a:t>
          </a:r>
          <a:r>
            <a:rPr lang="en-US" sz="2200" kern="1200" dirty="0"/>
            <a:t> </a:t>
          </a:r>
          <a:r>
            <a:rPr lang="en-US" sz="2200" kern="1200" dirty="0" err="1"/>
            <a:t>uzun</a:t>
          </a:r>
          <a:r>
            <a:rPr lang="en-US" sz="2200" kern="1200" dirty="0"/>
            <a:t> </a:t>
          </a:r>
          <a:r>
            <a:rPr lang="en-US" sz="2200" kern="1200" dirty="0" err="1"/>
            <a:t>səfərlərin</a:t>
          </a:r>
          <a:r>
            <a:rPr lang="en-US" sz="2200" kern="1200" dirty="0"/>
            <a:t> </a:t>
          </a:r>
          <a:r>
            <a:rPr lang="en-US" sz="2200" kern="1200" dirty="0" err="1"/>
            <a:t>təxirə</a:t>
          </a:r>
          <a:r>
            <a:rPr lang="en-US" sz="2200" kern="1200" dirty="0"/>
            <a:t> </a:t>
          </a:r>
          <a:r>
            <a:rPr lang="en-US" sz="2200" kern="1200" dirty="0" err="1"/>
            <a:t>salınması</a:t>
          </a:r>
          <a:endParaRPr lang="en-US" sz="2200" kern="1200" dirty="0"/>
        </a:p>
      </dsp:txBody>
      <dsp:txXfrm>
        <a:off x="5418155" y="2709333"/>
        <a:ext cx="2706687" cy="27066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PictureLineup">
  <dgm:title val=""/>
  <dgm:desc val=""/>
  <dgm:catLst>
    <dgm:cat type="picture" pri="19000"/>
    <dgm:cat type="pictureconvert" pri="1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  <dgm:cxn modelId="70" srcId="0" destId="40" srcOrd="3" destOrd="0"/>
        <dgm:cxn modelId="42" srcId="30" destId="41" srcOrd="0" destOrd="0"/>
      </dgm:cxnLst>
      <dgm:bg/>
      <dgm:whole/>
    </dgm:dataModel>
  </dgm:clrData>
  <dgm:layoutNode name="Name0">
    <dgm:varLst>
      <dgm:chMax/>
      <dgm:chPref/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Parent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"/>
      <dgm:constr type="w" for="ch" forName="sibTrans" refType="w" refFor="ch" refForName="composite" op="equ" fact="0.000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h" fact="0.5"/>
              <dgm:constr type="h" for="ch" forName="Image" refType="w"/>
              <dgm:constr type="l" for="ch" forName="Accent" refType="w" fact="0"/>
              <dgm:constr type="t" for="ch" forName="Accent" refType="h" fact="0"/>
              <dgm:constr type="w" for="ch" forName="Accent" refType="w" fact="0.0001"/>
              <dgm:constr type="h" for="ch" forName="Accent" refType="h"/>
              <dgm:constr type="l" for="ch" forName="Parent" refType="w" fact="0"/>
              <dgm:constr type="t" for="ch" forName="Parent" refType="h" fact="0.5"/>
              <dgm:constr type="w" for="ch" forName="Parent" refType="w"/>
            </dgm:constrLst>
          </dgm:if>
          <dgm:else name="Name6">
            <dgm:constrLst>
              <dgm:constr type="l" for="ch" forName="Image" refType="w" fact="0"/>
              <dgm:constr type="t" for="ch" forName="Image" refType="h" fact="0"/>
              <dgm:constr type="w" for="ch" forName="Image" refType="h" fact="0.5"/>
              <dgm:constr type="h" for="ch" forName="Image" refType="w"/>
              <dgm:constr type="r" for="ch" forName="Accent" refType="w"/>
              <dgm:constr type="t" for="ch" forName="Accent" refType="h" fact="0"/>
              <dgm:constr type="w" for="ch" forName="Accent" refType="w" fact="0.0001"/>
              <dgm:constr type="h" for="ch" forName="Accent" refType="h"/>
              <dgm:constr type="l" for="ch" forName="Parent" refType="w" fact="0"/>
              <dgm:constr type="t" for="ch" forName="Parent" refType="h" fact="0.5"/>
              <dgm:constr type="w" for="ch" forName="Parent" refType="w"/>
            </dgm:constrLst>
          </dgm:else>
        </dgm:choose>
        <dgm:layoutNode name="Image" styleLbl="alig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Accent" styleLbl="parChTrans1D1">
          <dgm:alg type="sp"/>
          <dgm:shape xmlns:r="http://schemas.openxmlformats.org/officeDocument/2006/relationships" type="line" r:blip="">
            <dgm:adjLst/>
          </dgm:shape>
          <dgm:presOf/>
        </dgm:layoutNode>
        <dgm:layoutNode name="Paren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Relationship Id="rId9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2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diagramLayout" Target="../diagrams/layout5.xml"/><Relationship Id="rId3" Type="http://schemas.openxmlformats.org/officeDocument/2006/relationships/diagramLayout" Target="../diagrams/layout2.xml"/><Relationship Id="rId21" Type="http://schemas.microsoft.com/office/2007/relationships/diagramDrawing" Target="../diagrams/drawing5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diagramData" Target="../diagrams/data5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20" Type="http://schemas.openxmlformats.org/officeDocument/2006/relationships/diagramColors" Target="../diagrams/colors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19" Type="http://schemas.openxmlformats.org/officeDocument/2006/relationships/diagramQuickStyle" Target="../diagrams/quickStyle5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diagramLayout" Target="../diagrams/layout7.xml"/><Relationship Id="rId7" Type="http://schemas.openxmlformats.org/officeDocument/2006/relationships/image" Target="../media/image19.jpg"/><Relationship Id="rId12" Type="http://schemas.openxmlformats.org/officeDocument/2006/relationships/image" Target="../media/image24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openxmlformats.org/officeDocument/2006/relationships/image" Target="../media/image23.jpg"/><Relationship Id="rId5" Type="http://schemas.openxmlformats.org/officeDocument/2006/relationships/diagramColors" Target="../diagrams/colors7.xml"/><Relationship Id="rId10" Type="http://schemas.openxmlformats.org/officeDocument/2006/relationships/image" Target="../media/image22.jpg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diagramLayout" Target="../diagrams/layout8.xml"/><Relationship Id="rId7" Type="http://schemas.openxmlformats.org/officeDocument/2006/relationships/image" Target="../media/image29.jp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31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diagramLayout" Target="../diagrams/layout11.xml"/><Relationship Id="rId7" Type="http://schemas.openxmlformats.org/officeDocument/2006/relationships/image" Target="../media/image32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diagramLayout" Target="../diagrams/layout12.xml"/><Relationship Id="rId7" Type="http://schemas.openxmlformats.org/officeDocument/2006/relationships/image" Target="../media/image34.jp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diagramLayout" Target="../diagrams/layout13.xml"/><Relationship Id="rId7" Type="http://schemas.openxmlformats.org/officeDocument/2006/relationships/image" Target="../media/image37.jp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5.xml"/><Relationship Id="rId3" Type="http://schemas.openxmlformats.org/officeDocument/2006/relationships/diagramLayout" Target="../diagrams/layout14.xml"/><Relationship Id="rId7" Type="http://schemas.openxmlformats.org/officeDocument/2006/relationships/diagramData" Target="../diagrams/data15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4.xml"/><Relationship Id="rId11" Type="http://schemas.microsoft.com/office/2007/relationships/diagramDrawing" Target="../diagrams/drawing15.xml"/><Relationship Id="rId5" Type="http://schemas.openxmlformats.org/officeDocument/2006/relationships/diagramColors" Target="../diagrams/colors14.xml"/><Relationship Id="rId10" Type="http://schemas.openxmlformats.org/officeDocument/2006/relationships/diagramColors" Target="../diagrams/colors15.xml"/><Relationship Id="rId4" Type="http://schemas.openxmlformats.org/officeDocument/2006/relationships/diagramQuickStyle" Target="../diagrams/quickStyle14.xml"/><Relationship Id="rId9" Type="http://schemas.openxmlformats.org/officeDocument/2006/relationships/diagramQuickStyle" Target="../diagrams/quickStyle1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7.xml"/><Relationship Id="rId13" Type="http://schemas.openxmlformats.org/officeDocument/2006/relationships/image" Target="../media/image40.jpeg"/><Relationship Id="rId3" Type="http://schemas.openxmlformats.org/officeDocument/2006/relationships/diagramLayout" Target="../diagrams/layout16.xml"/><Relationship Id="rId7" Type="http://schemas.openxmlformats.org/officeDocument/2006/relationships/diagramData" Target="../diagrams/data17.xml"/><Relationship Id="rId12" Type="http://schemas.openxmlformats.org/officeDocument/2006/relationships/image" Target="../media/image39.jp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6.xml"/><Relationship Id="rId11" Type="http://schemas.microsoft.com/office/2007/relationships/diagramDrawing" Target="../diagrams/drawing17.xml"/><Relationship Id="rId5" Type="http://schemas.openxmlformats.org/officeDocument/2006/relationships/diagramColors" Target="../diagrams/colors16.xml"/><Relationship Id="rId10" Type="http://schemas.openxmlformats.org/officeDocument/2006/relationships/diagramColors" Target="../diagrams/colors17.xml"/><Relationship Id="rId4" Type="http://schemas.openxmlformats.org/officeDocument/2006/relationships/diagramQuickStyle" Target="../diagrams/quickStyle16.xml"/><Relationship Id="rId9" Type="http://schemas.openxmlformats.org/officeDocument/2006/relationships/diagramQuickStyle" Target="../diagrams/quickStyle17.xml"/><Relationship Id="rId1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g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11" Type="http://schemas.openxmlformats.org/officeDocument/2006/relationships/image" Target="../media/image46.jpeg"/><Relationship Id="rId5" Type="http://schemas.openxmlformats.org/officeDocument/2006/relationships/diagramQuickStyle" Target="../diagrams/quickStyle18.xml"/><Relationship Id="rId10" Type="http://schemas.openxmlformats.org/officeDocument/2006/relationships/image" Target="../media/image45.jpg"/><Relationship Id="rId4" Type="http://schemas.openxmlformats.org/officeDocument/2006/relationships/diagramLayout" Target="../diagrams/layout18.xml"/><Relationship Id="rId9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7" Type="http://schemas.openxmlformats.org/officeDocument/2006/relationships/image" Target="../media/image48.jpg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1.xml"/><Relationship Id="rId3" Type="http://schemas.openxmlformats.org/officeDocument/2006/relationships/diagramLayout" Target="../diagrams/layout20.xml"/><Relationship Id="rId7" Type="http://schemas.openxmlformats.org/officeDocument/2006/relationships/diagramData" Target="../diagrams/data21.xml"/><Relationship Id="rId12" Type="http://schemas.openxmlformats.org/officeDocument/2006/relationships/image" Target="../media/image49.jpg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11" Type="http://schemas.microsoft.com/office/2007/relationships/diagramDrawing" Target="../diagrams/drawing21.xml"/><Relationship Id="rId5" Type="http://schemas.openxmlformats.org/officeDocument/2006/relationships/diagramColors" Target="../diagrams/colors20.xml"/><Relationship Id="rId10" Type="http://schemas.openxmlformats.org/officeDocument/2006/relationships/diagramColors" Target="../diagrams/colors21.xml"/><Relationship Id="rId4" Type="http://schemas.openxmlformats.org/officeDocument/2006/relationships/diagramQuickStyle" Target="../diagrams/quickStyle20.xml"/><Relationship Id="rId9" Type="http://schemas.openxmlformats.org/officeDocument/2006/relationships/diagramQuickStyle" Target="../diagrams/quickStyle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>Dərin Venaların Trombozu</a:t>
            </a:r>
            <a:br>
              <a:rPr lang="az-Latn-AZ" dirty="0"/>
            </a:br>
            <a:endParaRPr lang="az-Latn-AZ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dirty="0"/>
              <a:t>Dr. Mehriban Hüseynova</a:t>
            </a:r>
          </a:p>
          <a:p>
            <a:r>
              <a:rPr lang="az-Latn-AZ" dirty="0"/>
              <a:t>I Cərrahi Xəstəliklər kafedrası</a:t>
            </a:r>
          </a:p>
          <a:p>
            <a:r>
              <a:rPr lang="az-Latn-AZ" dirty="0"/>
              <a:t>Azərbaycan Tibb Universiteti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374" y="-154841"/>
            <a:ext cx="5862851" cy="835878"/>
          </a:xfrm>
        </p:spPr>
        <p:txBody>
          <a:bodyPr>
            <a:noAutofit/>
          </a:bodyPr>
          <a:lstStyle/>
          <a:p>
            <a:r>
              <a:rPr lang="az-Latn-AZ" sz="2400" dirty="0"/>
              <a:t>DVT-nin tərifi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az-Latn-AZ" sz="2400" dirty="0">
                <a:latin typeface="Calibri" panose="020F0502020204030204" pitchFamily="34" charset="0"/>
                <a:ea typeface="Calibri" panose="020F0502020204030204" pitchFamily="34" charset="0"/>
              </a:rPr>
              <a:t>Dərin venaların trombozu (DVT) dərin damarlarda qan laxtalarının əmələ gəlməsi ilə xarakterizə olunan patoloji vəziyyətdir.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Content Placeholder 6" descr="A diagram of a leg with veins&#10;&#10;Description automatically generated">
            <a:extLst>
              <a:ext uri="{FF2B5EF4-FFF2-40B4-BE49-F238E27FC236}">
                <a16:creationId xmlns:a16="http://schemas.microsoft.com/office/drawing/2014/main" id="{70FE7807-38C1-FB4B-93D1-F19A7E02203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6103" y="1173850"/>
            <a:ext cx="3833154" cy="5003113"/>
          </a:xfrm>
        </p:spPr>
      </p:pic>
      <p:sp>
        <p:nvSpPr>
          <p:cNvPr id="8" name="Footer Placeholder 1">
            <a:extLst>
              <a:ext uri="{FF2B5EF4-FFF2-40B4-BE49-F238E27FC236}">
                <a16:creationId xmlns:a16="http://schemas.microsoft.com/office/drawing/2014/main" id="{F0BC1D34-DFFD-B646-A1CB-EA26D155F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374" y="-154841"/>
            <a:ext cx="5862851" cy="835878"/>
          </a:xfrm>
        </p:spPr>
        <p:txBody>
          <a:bodyPr>
            <a:noAutofit/>
          </a:bodyPr>
          <a:lstStyle/>
          <a:p>
            <a:r>
              <a:rPr lang="az-Latn-AZ" sz="2400" dirty="0"/>
              <a:t>DVT-nin təsnifatı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0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Gedişinə görə:</a:t>
            </a:r>
            <a:endParaRPr lang="az-Latn-AZ" sz="20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Kəskin DVT – yeni əmələ gəldiyi halda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Xroniki DVT – 28 gündən çox davam etdiyi halda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0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Lokalizasiyasına görə:</a:t>
            </a:r>
            <a:endParaRPr lang="az-Latn-AZ" sz="20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Birtərəfli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İkitərəfli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az-Latn-AZ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Proksimal (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dizaltı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bud,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qalça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venalar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aşağı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boş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vena)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Distal (dizaltı venadan aşağıdakı venalarda)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Content Placeholder 9" descr="A diagram of blood vessels and veins&#10;&#10;Description automatically generated">
            <a:extLst>
              <a:ext uri="{FF2B5EF4-FFF2-40B4-BE49-F238E27FC236}">
                <a16:creationId xmlns:a16="http://schemas.microsoft.com/office/drawing/2014/main" id="{6CAAB5E4-38E3-E649-BF22-9D716C0822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78"/>
          <a:stretch/>
        </p:blipFill>
        <p:spPr>
          <a:xfrm>
            <a:off x="6172200" y="1934485"/>
            <a:ext cx="5664318" cy="3704317"/>
          </a:xfrm>
          <a:prstGeom prst="roundRect">
            <a:avLst/>
          </a:prstGeom>
        </p:spPr>
      </p:pic>
      <p:sp>
        <p:nvSpPr>
          <p:cNvPr id="11" name="Footer Placeholder 1">
            <a:extLst>
              <a:ext uri="{FF2B5EF4-FFF2-40B4-BE49-F238E27FC236}">
                <a16:creationId xmlns:a16="http://schemas.microsoft.com/office/drawing/2014/main" id="{7AE7B84B-E717-BB4E-81A5-1181A93B1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164681" y="118077"/>
            <a:ext cx="5862638" cy="328612"/>
          </a:xfrm>
        </p:spPr>
        <p:txBody>
          <a:bodyPr>
            <a:noAutofit/>
          </a:bodyPr>
          <a:lstStyle/>
          <a:p>
            <a:r>
              <a:rPr lang="az-Latn-AZ" sz="2400" dirty="0"/>
              <a:t>DVT-nin səbələri</a:t>
            </a:r>
          </a:p>
        </p:txBody>
      </p:sp>
      <p:sp>
        <p:nvSpPr>
          <p:cNvPr id="21" name="Footer Placeholder 1">
            <a:extLst>
              <a:ext uri="{FF2B5EF4-FFF2-40B4-BE49-F238E27FC236}">
                <a16:creationId xmlns:a16="http://schemas.microsoft.com/office/drawing/2014/main" id="{5169B17E-EA88-5B4A-85D0-C1D3AF31A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77303C2-C011-C749-83C6-22DD664186F9}"/>
              </a:ext>
            </a:extLst>
          </p:cNvPr>
          <p:cNvSpPr/>
          <p:nvPr/>
        </p:nvSpPr>
        <p:spPr>
          <a:xfrm>
            <a:off x="3164681" y="1110718"/>
            <a:ext cx="5862638" cy="4821997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Ø"/>
            </a:pPr>
            <a:r>
              <a:rPr lang="en-US" dirty="0"/>
              <a:t>Xroniki iltihab və </a:t>
            </a:r>
            <a:r>
              <a:rPr lang="en-US" dirty="0" err="1"/>
              <a:t>bəzi</a:t>
            </a:r>
            <a:r>
              <a:rPr lang="en-US" dirty="0"/>
              <a:t> </a:t>
            </a:r>
            <a:r>
              <a:rPr lang="en-US" dirty="0" err="1"/>
              <a:t>autoimmun</a:t>
            </a:r>
            <a:r>
              <a:rPr lang="en-US" dirty="0"/>
              <a:t> </a:t>
            </a:r>
            <a:r>
              <a:rPr lang="en-US" dirty="0" err="1"/>
              <a:t>xəstəliklər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 err="1"/>
              <a:t>İmmun</a:t>
            </a:r>
            <a:r>
              <a:rPr lang="en-US" dirty="0"/>
              <a:t> </a:t>
            </a:r>
            <a:r>
              <a:rPr lang="en-US" dirty="0" err="1"/>
              <a:t>sisteminin</a:t>
            </a:r>
            <a:r>
              <a:rPr lang="en-US" dirty="0"/>
              <a:t> </a:t>
            </a:r>
            <a:r>
              <a:rPr lang="en-US" dirty="0" err="1"/>
              <a:t>komponentlərinin</a:t>
            </a:r>
            <a:r>
              <a:rPr lang="en-US" dirty="0"/>
              <a:t> </a:t>
            </a:r>
            <a:r>
              <a:rPr lang="en-US" dirty="0" err="1"/>
              <a:t>aktivləşməsi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 err="1"/>
              <a:t>Genetik</a:t>
            </a:r>
            <a:r>
              <a:rPr lang="en-US" dirty="0"/>
              <a:t> </a:t>
            </a:r>
            <a:r>
              <a:rPr lang="en-US" dirty="0" err="1"/>
              <a:t>faktorlar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 err="1"/>
              <a:t>İrəli</a:t>
            </a:r>
            <a:r>
              <a:rPr lang="en-US" dirty="0"/>
              <a:t> </a:t>
            </a:r>
            <a:r>
              <a:rPr lang="en-US" dirty="0" err="1"/>
              <a:t>yaş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 err="1"/>
              <a:t>Ağır</a:t>
            </a:r>
            <a:r>
              <a:rPr lang="en-US" dirty="0"/>
              <a:t> </a:t>
            </a:r>
            <a:r>
              <a:rPr lang="en-US" dirty="0" err="1"/>
              <a:t>cərrahi</a:t>
            </a:r>
            <a:r>
              <a:rPr lang="en-US" dirty="0"/>
              <a:t> </a:t>
            </a:r>
            <a:r>
              <a:rPr lang="en-US" dirty="0" err="1"/>
              <a:t>əməliyyatlar</a:t>
            </a:r>
            <a:r>
              <a:rPr lang="en-US" dirty="0"/>
              <a:t> və </a:t>
            </a:r>
            <a:r>
              <a:rPr lang="en-US" dirty="0" err="1"/>
              <a:t>travmalar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 err="1"/>
              <a:t>Hərəkətsizlik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/>
              <a:t>Sepsis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 err="1"/>
              <a:t>Xərçəng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 err="1"/>
              <a:t>Kimyaterapiya</a:t>
            </a:r>
            <a:endParaRPr lang="en-US" dirty="0"/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 err="1"/>
              <a:t>Piylənmə</a:t>
            </a:r>
            <a:r>
              <a:rPr lang="en-US" dirty="0"/>
              <a:t>, </a:t>
            </a:r>
            <a:r>
              <a:rPr lang="en-US" dirty="0" err="1"/>
              <a:t>hamiləlik</a:t>
            </a:r>
            <a:r>
              <a:rPr lang="en-US" dirty="0"/>
              <a:t>, hormonal </a:t>
            </a:r>
            <a:r>
              <a:rPr lang="en-US" dirty="0" err="1"/>
              <a:t>terapiya</a:t>
            </a:r>
            <a:endParaRPr lang="en-AZ" dirty="0"/>
          </a:p>
        </p:txBody>
      </p:sp>
      <p:pic>
        <p:nvPicPr>
          <p:cNvPr id="27" name="Picture 26" descr="A close-up of a cell&#10;&#10;Description automatically generated">
            <a:extLst>
              <a:ext uri="{FF2B5EF4-FFF2-40B4-BE49-F238E27FC236}">
                <a16:creationId xmlns:a16="http://schemas.microsoft.com/office/drawing/2014/main" id="{8D1E1487-C6B3-ED4C-83B7-E4C5216E81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26846" y="626114"/>
            <a:ext cx="1898467" cy="1186542"/>
          </a:xfrm>
          <a:prstGeom prst="ellipse">
            <a:avLst/>
          </a:prstGeom>
        </p:spPr>
      </p:pic>
      <p:pic>
        <p:nvPicPr>
          <p:cNvPr id="30" name="Picture 29" descr="A dna helix with red light&#10;&#10;Description automatically generated with medium confidence">
            <a:extLst>
              <a:ext uri="{FF2B5EF4-FFF2-40B4-BE49-F238E27FC236}">
                <a16:creationId xmlns:a16="http://schemas.microsoft.com/office/drawing/2014/main" id="{21C7247F-DA63-DD4A-9295-1ECEC2827C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924" y="1992081"/>
            <a:ext cx="1898467" cy="1186542"/>
          </a:xfrm>
          <a:prstGeom prst="ellipse">
            <a:avLst/>
          </a:prstGeom>
        </p:spPr>
      </p:pic>
      <p:pic>
        <p:nvPicPr>
          <p:cNvPr id="33" name="Picture 32" descr="An old person and person standing together&#10;&#10;Description automatically generated">
            <a:extLst>
              <a:ext uri="{FF2B5EF4-FFF2-40B4-BE49-F238E27FC236}">
                <a16:creationId xmlns:a16="http://schemas.microsoft.com/office/drawing/2014/main" id="{7913FEBF-7BC7-3F48-AE10-A58F2DA84B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925" y="3415742"/>
            <a:ext cx="1898467" cy="1502227"/>
          </a:xfrm>
          <a:prstGeom prst="ellipse">
            <a:avLst/>
          </a:prstGeom>
        </p:spPr>
      </p:pic>
      <p:pic>
        <p:nvPicPr>
          <p:cNvPr id="36" name="Picture 35" descr="A group of doctors and nurses in a hospital&#10;&#10;Description automatically generated">
            <a:extLst>
              <a:ext uri="{FF2B5EF4-FFF2-40B4-BE49-F238E27FC236}">
                <a16:creationId xmlns:a16="http://schemas.microsoft.com/office/drawing/2014/main" id="{A9925A19-A6DD-E34F-AF39-7B24EC8D22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557" y="4917969"/>
            <a:ext cx="2117047" cy="1493533"/>
          </a:xfrm>
          <a:prstGeom prst="ellipse">
            <a:avLst/>
          </a:prstGeom>
        </p:spPr>
      </p:pic>
      <p:pic>
        <p:nvPicPr>
          <p:cNvPr id="39" name="Picture 38" descr="A person in a wheelchair&#10;&#10;Description automatically generated">
            <a:extLst>
              <a:ext uri="{FF2B5EF4-FFF2-40B4-BE49-F238E27FC236}">
                <a16:creationId xmlns:a16="http://schemas.microsoft.com/office/drawing/2014/main" id="{7BB414C0-6867-CB4B-975D-8B2150A01E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396" y="4697997"/>
            <a:ext cx="1854200" cy="1854200"/>
          </a:xfrm>
          <a:prstGeom prst="ellipse">
            <a:avLst/>
          </a:prstGeom>
        </p:spPr>
      </p:pic>
      <p:pic>
        <p:nvPicPr>
          <p:cNvPr id="41" name="Picture 40" descr="A person sitting in a hospital chair&#10;&#10;Description automatically generated">
            <a:extLst>
              <a:ext uri="{FF2B5EF4-FFF2-40B4-BE49-F238E27FC236}">
                <a16:creationId xmlns:a16="http://schemas.microsoft.com/office/drawing/2014/main" id="{56EA22F9-EEA8-3D49-B087-C72948C1F5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39" y="3178623"/>
            <a:ext cx="1854200" cy="1854200"/>
          </a:xfrm>
          <a:prstGeom prst="ellipse">
            <a:avLst/>
          </a:prstGeom>
        </p:spPr>
      </p:pic>
      <p:pic>
        <p:nvPicPr>
          <p:cNvPr id="43" name="Picture 42" descr="A cartoon of a person&#10;&#10;Description automatically generated">
            <a:extLst>
              <a:ext uri="{FF2B5EF4-FFF2-40B4-BE49-F238E27FC236}">
                <a16:creationId xmlns:a16="http://schemas.microsoft.com/office/drawing/2014/main" id="{A6B0B775-A19D-9446-B8B6-F8D37FD45DF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502" y="1283969"/>
            <a:ext cx="1046358" cy="1752068"/>
          </a:xfrm>
          <a:prstGeom prst="ellipse">
            <a:avLst/>
          </a:prstGeom>
        </p:spPr>
      </p:pic>
      <p:pic>
        <p:nvPicPr>
          <p:cNvPr id="45" name="Picture 44" descr="A pregnant person holding her belly&#10;&#10;Description automatically generated">
            <a:extLst>
              <a:ext uri="{FF2B5EF4-FFF2-40B4-BE49-F238E27FC236}">
                <a16:creationId xmlns:a16="http://schemas.microsoft.com/office/drawing/2014/main" id="{099674F4-44D3-6F4D-86B8-BA68A8974B6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699" y="585865"/>
            <a:ext cx="1598238" cy="159823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BACEE6-D3F0-E18B-E5EE-5ECCB85D6E7E}"/>
              </a:ext>
            </a:extLst>
          </p:cNvPr>
          <p:cNvSpPr txBox="1"/>
          <p:nvPr/>
        </p:nvSpPr>
        <p:spPr>
          <a:xfrm>
            <a:off x="4760873" y="65395"/>
            <a:ext cx="25015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 dirty="0">
                <a:solidFill>
                  <a:srgbClr val="7030A0"/>
                </a:solidFill>
              </a:rPr>
              <a:t>DVT-nin patogenzi</a:t>
            </a:r>
          </a:p>
        </p:txBody>
      </p:sp>
      <p:sp>
        <p:nvSpPr>
          <p:cNvPr id="24" name="Footer Placeholder 1">
            <a:extLst>
              <a:ext uri="{FF2B5EF4-FFF2-40B4-BE49-F238E27FC236}">
                <a16:creationId xmlns:a16="http://schemas.microsoft.com/office/drawing/2014/main" id="{C55E818F-D5E4-5041-ABC4-71D5B6597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sp>
        <p:nvSpPr>
          <p:cNvPr id="25" name="Terminator 24">
            <a:extLst>
              <a:ext uri="{FF2B5EF4-FFF2-40B4-BE49-F238E27FC236}">
                <a16:creationId xmlns:a16="http://schemas.microsoft.com/office/drawing/2014/main" id="{FECB18B9-D113-6C49-BD0E-DF2AB20E6BB8}"/>
              </a:ext>
            </a:extLst>
          </p:cNvPr>
          <p:cNvSpPr/>
          <p:nvPr/>
        </p:nvSpPr>
        <p:spPr>
          <a:xfrm>
            <a:off x="495113" y="5201580"/>
            <a:ext cx="3647090" cy="103001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Z" sz="2800" dirty="0"/>
              <a:t>Virxov triadası</a:t>
            </a:r>
          </a:p>
        </p:txBody>
      </p:sp>
      <p:graphicFrame>
        <p:nvGraphicFramePr>
          <p:cNvPr id="26" name="Diagram 25">
            <a:extLst>
              <a:ext uri="{FF2B5EF4-FFF2-40B4-BE49-F238E27FC236}">
                <a16:creationId xmlns:a16="http://schemas.microsoft.com/office/drawing/2014/main" id="{39FEFDC4-4DBB-4C46-8BAF-289B0081BA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0577746"/>
              </p:ext>
            </p:extLst>
          </p:nvPr>
        </p:nvGraphicFramePr>
        <p:xfrm>
          <a:off x="2446410" y="973374"/>
          <a:ext cx="6197598" cy="4058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2EFD14D1-FE5E-A541-BDDA-34BB79D0E7F9}"/>
              </a:ext>
            </a:extLst>
          </p:cNvPr>
          <p:cNvSpPr/>
          <p:nvPr/>
        </p:nvSpPr>
        <p:spPr>
          <a:xfrm>
            <a:off x="9353704" y="973374"/>
            <a:ext cx="1902124" cy="1637361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Z" sz="3200" dirty="0"/>
              <a:t>DVT</a:t>
            </a:r>
          </a:p>
        </p:txBody>
      </p:sp>
      <p:pic>
        <p:nvPicPr>
          <p:cNvPr id="28" name="Picture 27" descr="A red blood cells inside a human body&#10;&#10;Description automatically generated">
            <a:extLst>
              <a:ext uri="{FF2B5EF4-FFF2-40B4-BE49-F238E27FC236}">
                <a16:creationId xmlns:a16="http://schemas.microsoft.com/office/drawing/2014/main" id="{357ED014-B54D-8547-BE37-B4C846CA42F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8" t="-1" r="12608" b="14286"/>
          <a:stretch/>
        </p:blipFill>
        <p:spPr>
          <a:xfrm>
            <a:off x="8063064" y="3916581"/>
            <a:ext cx="3458780" cy="2229909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7826" y="124638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DVT-nin gedişi</a:t>
            </a:r>
          </a:p>
        </p:txBody>
      </p:sp>
      <p:sp>
        <p:nvSpPr>
          <p:cNvPr id="25" name="Footer Placeholder 1">
            <a:extLst>
              <a:ext uri="{FF2B5EF4-FFF2-40B4-BE49-F238E27FC236}">
                <a16:creationId xmlns:a16="http://schemas.microsoft.com/office/drawing/2014/main" id="{0E90D2F8-38F9-5546-8095-FFA96621C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42F705C3-5C5D-C048-8BE5-8ED14CB1C2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11354762"/>
              </p:ext>
            </p:extLst>
          </p:nvPr>
        </p:nvGraphicFramePr>
        <p:xfrm>
          <a:off x="3033018" y="552249"/>
          <a:ext cx="5772466" cy="2306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767EBF8-7DE5-6944-8ABA-7B2E3D88FAC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26248309"/>
              </p:ext>
            </p:extLst>
          </p:nvPr>
        </p:nvGraphicFramePr>
        <p:xfrm>
          <a:off x="529771" y="3130954"/>
          <a:ext cx="2616200" cy="3222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8" name="Diagram 27">
            <a:extLst>
              <a:ext uri="{FF2B5EF4-FFF2-40B4-BE49-F238E27FC236}">
                <a16:creationId xmlns:a16="http://schemas.microsoft.com/office/drawing/2014/main" id="{EB7AF7BF-A777-8343-AAF7-F0A78368A21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7456436"/>
              </p:ext>
            </p:extLst>
          </p:nvPr>
        </p:nvGraphicFramePr>
        <p:xfrm>
          <a:off x="4787900" y="3130954"/>
          <a:ext cx="2616200" cy="3222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29" name="Diagram 28">
            <a:extLst>
              <a:ext uri="{FF2B5EF4-FFF2-40B4-BE49-F238E27FC236}">
                <a16:creationId xmlns:a16="http://schemas.microsoft.com/office/drawing/2014/main" id="{A4A70FFE-55FB-1F4F-97E7-7317156B4F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4328626"/>
              </p:ext>
            </p:extLst>
          </p:nvPr>
        </p:nvGraphicFramePr>
        <p:xfrm>
          <a:off x="9046029" y="3130954"/>
          <a:ext cx="2616200" cy="3222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3034063F-167B-6446-980E-2AD502474CE4}"/>
              </a:ext>
            </a:extLst>
          </p:cNvPr>
          <p:cNvCxnSpPr/>
          <p:nvPr/>
        </p:nvCxnSpPr>
        <p:spPr>
          <a:xfrm flipH="1">
            <a:off x="2133600" y="2002971"/>
            <a:ext cx="2514600" cy="10341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559A41A-991A-4941-9C00-301EDAB79595}"/>
              </a:ext>
            </a:extLst>
          </p:cNvPr>
          <p:cNvCxnSpPr/>
          <p:nvPr/>
        </p:nvCxnSpPr>
        <p:spPr>
          <a:xfrm>
            <a:off x="7190303" y="1971312"/>
            <a:ext cx="2852057" cy="10658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EB67AA3-1C49-C749-AA81-F905275FD7F5}"/>
              </a:ext>
            </a:extLst>
          </p:cNvPr>
          <p:cNvCxnSpPr/>
          <p:nvPr/>
        </p:nvCxnSpPr>
        <p:spPr>
          <a:xfrm>
            <a:off x="5919251" y="2858812"/>
            <a:ext cx="0" cy="2426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44547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DVT-nin ağırlaşmaları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B8E88BF2-238D-4F4D-9E2C-91EE2112C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D903B176-9D10-484E-B34D-035DD81BFD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4202161"/>
              </p:ext>
            </p:extLst>
          </p:nvPr>
        </p:nvGraphicFramePr>
        <p:xfrm>
          <a:off x="2032000" y="736539"/>
          <a:ext cx="8506460" cy="56642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44547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DVT-də klinik müayinə 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B8E88BF2-238D-4F4D-9E2C-91EE2112C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0CD1FC9-5DC3-6747-9F36-13A6F990CC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775336"/>
              </p:ext>
            </p:extLst>
          </p:nvPr>
        </p:nvGraphicFramePr>
        <p:xfrm>
          <a:off x="375743" y="630820"/>
          <a:ext cx="11490436" cy="36784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 descr="A close-up of a person's legs&#10;&#10;Description automatically generated">
            <a:extLst>
              <a:ext uri="{FF2B5EF4-FFF2-40B4-BE49-F238E27FC236}">
                <a16:creationId xmlns:a16="http://schemas.microsoft.com/office/drawing/2014/main" id="{EF8D581E-804E-BF47-820E-111BCB2DC5F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4"/>
          <a:stretch/>
        </p:blipFill>
        <p:spPr>
          <a:xfrm>
            <a:off x="325821" y="4225159"/>
            <a:ext cx="1719911" cy="1587062"/>
          </a:xfrm>
          <a:prstGeom prst="ellipse">
            <a:avLst/>
          </a:prstGeom>
        </p:spPr>
      </p:pic>
      <p:pic>
        <p:nvPicPr>
          <p:cNvPr id="12" name="Picture 11" descr="A leg with pain in the back&#10;&#10;Description automatically generated">
            <a:extLst>
              <a:ext uri="{FF2B5EF4-FFF2-40B4-BE49-F238E27FC236}">
                <a16:creationId xmlns:a16="http://schemas.microsoft.com/office/drawing/2014/main" id="{2874C562-53E5-DE4D-AB5A-B7C7F0DF1C2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043" y="4225159"/>
            <a:ext cx="1587062" cy="1587062"/>
          </a:xfrm>
          <a:prstGeom prst="ellipse">
            <a:avLst/>
          </a:prstGeom>
        </p:spPr>
      </p:pic>
      <p:pic>
        <p:nvPicPr>
          <p:cNvPr id="14" name="Picture 13" descr="A close-up of a person's legs&#10;&#10;Description automatically generated">
            <a:extLst>
              <a:ext uri="{FF2B5EF4-FFF2-40B4-BE49-F238E27FC236}">
                <a16:creationId xmlns:a16="http://schemas.microsoft.com/office/drawing/2014/main" id="{1C66B4E4-B2C6-6946-8EE9-2909336E62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416" y="4225159"/>
            <a:ext cx="1723696" cy="1723696"/>
          </a:xfrm>
          <a:prstGeom prst="ellipse">
            <a:avLst/>
          </a:prstGeom>
        </p:spPr>
      </p:pic>
      <p:pic>
        <p:nvPicPr>
          <p:cNvPr id="16" name="Picture 15" descr="Close-up of a person's legs with varicose veins&#10;&#10;Description automatically generated">
            <a:extLst>
              <a:ext uri="{FF2B5EF4-FFF2-40B4-BE49-F238E27FC236}">
                <a16:creationId xmlns:a16="http://schemas.microsoft.com/office/drawing/2014/main" id="{C235E03E-8544-A44F-81FF-B56D680E9BEC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7"/>
          <a:stretch/>
        </p:blipFill>
        <p:spPr>
          <a:xfrm>
            <a:off x="6195789" y="4225159"/>
            <a:ext cx="1723696" cy="1653444"/>
          </a:xfrm>
          <a:prstGeom prst="ellipse">
            <a:avLst/>
          </a:prstGeom>
        </p:spPr>
      </p:pic>
      <p:pic>
        <p:nvPicPr>
          <p:cNvPr id="18" name="Picture 17" descr="A heart with a measuring device&#10;&#10;Description automatically generated with medium confidence">
            <a:extLst>
              <a:ext uri="{FF2B5EF4-FFF2-40B4-BE49-F238E27FC236}">
                <a16:creationId xmlns:a16="http://schemas.microsoft.com/office/drawing/2014/main" id="{157C9488-A60C-AD43-A35C-47CF7CCD0D9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9875" y="4158777"/>
            <a:ext cx="1939729" cy="1653444"/>
          </a:xfrm>
          <a:prstGeom prst="ellipse">
            <a:avLst/>
          </a:prstGeom>
        </p:spPr>
      </p:pic>
      <p:pic>
        <p:nvPicPr>
          <p:cNvPr id="20" name="Picture 19" descr="A person doing a leg massage&#10;&#10;Description automatically generated">
            <a:extLst>
              <a:ext uri="{FF2B5EF4-FFF2-40B4-BE49-F238E27FC236}">
                <a16:creationId xmlns:a16="http://schemas.microsoft.com/office/drawing/2014/main" id="{26283492-A8F7-A642-9FA1-26E040B05516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2" b="11601"/>
          <a:stretch/>
        </p:blipFill>
        <p:spPr>
          <a:xfrm>
            <a:off x="10237237" y="4158777"/>
            <a:ext cx="1712518" cy="163529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09795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43797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DVT-də laborator müayinə 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94ED36B4-87A2-234F-93E1-800F549D7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pic>
        <p:nvPicPr>
          <p:cNvPr id="9" name="Content Placeholder 8" descr="A test tubes with a red liquid&#10;&#10;Description automatically generated">
            <a:extLst>
              <a:ext uri="{FF2B5EF4-FFF2-40B4-BE49-F238E27FC236}">
                <a16:creationId xmlns:a16="http://schemas.microsoft.com/office/drawing/2014/main" id="{BE2FF7FE-7470-654D-915B-8689F42FBA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797" y="1489296"/>
            <a:ext cx="8116485" cy="4351338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/>
              <a:t>DVT-də görüntüləmə</a:t>
            </a: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009EF98A-1B4A-5D40-97CB-C407E3003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Doppler </a:t>
            </a:r>
            <a:r>
              <a:rPr lang="en-US" b="1" dirty="0" err="1">
                <a:solidFill>
                  <a:srgbClr val="FF0000"/>
                </a:solidFill>
              </a:rPr>
              <a:t>ulstrasəs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müayinəsi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</a:p>
          <a:p>
            <a:r>
              <a:rPr lang="en-US" dirty="0"/>
              <a:t>KT </a:t>
            </a:r>
            <a:r>
              <a:rPr lang="en-US" dirty="0" err="1"/>
              <a:t>venoqrafiyası</a:t>
            </a:r>
            <a:endParaRPr lang="en-US" dirty="0"/>
          </a:p>
          <a:p>
            <a:r>
              <a:rPr lang="en-US" dirty="0"/>
              <a:t>MR </a:t>
            </a:r>
            <a:r>
              <a:rPr lang="en-US" dirty="0" err="1"/>
              <a:t>venoqrafiyası</a:t>
            </a:r>
            <a:r>
              <a:rPr lang="en-US" dirty="0"/>
              <a:t> </a:t>
            </a:r>
          </a:p>
          <a:p>
            <a:r>
              <a:rPr lang="en-US" dirty="0" err="1"/>
              <a:t>Kontrastsız</a:t>
            </a:r>
            <a:r>
              <a:rPr lang="en-US" dirty="0"/>
              <a:t> MRT</a:t>
            </a:r>
            <a:endParaRPr lang="en-AZ" dirty="0"/>
          </a:p>
        </p:txBody>
      </p:sp>
      <p:pic>
        <p:nvPicPr>
          <p:cNvPr id="20" name="Picture 19" descr="A doctor examining a patient's leg&#10;&#10;Description automatically generated">
            <a:extLst>
              <a:ext uri="{FF2B5EF4-FFF2-40B4-BE49-F238E27FC236}">
                <a16:creationId xmlns:a16="http://schemas.microsoft.com/office/drawing/2014/main" id="{2C7F549D-CC5E-3A4A-93ED-D48DCA880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626" y="4171335"/>
            <a:ext cx="3510919" cy="2170386"/>
          </a:xfrm>
          <a:prstGeom prst="roundRect">
            <a:avLst/>
          </a:prstGeom>
        </p:spPr>
      </p:pic>
      <p:pic>
        <p:nvPicPr>
          <p:cNvPr id="22" name="Picture 21" descr="A close-up of an mri of a body&#10;&#10;Description automatically generated">
            <a:extLst>
              <a:ext uri="{FF2B5EF4-FFF2-40B4-BE49-F238E27FC236}">
                <a16:creationId xmlns:a16="http://schemas.microsoft.com/office/drawing/2014/main" id="{B509C37B-92A0-E943-B8D1-C2AFB89BFA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0723" y="681037"/>
            <a:ext cx="2875879" cy="3820510"/>
          </a:xfrm>
          <a:prstGeom prst="roundRect">
            <a:avLst/>
          </a:prstGeom>
        </p:spPr>
      </p:pic>
      <p:pic>
        <p:nvPicPr>
          <p:cNvPr id="24" name="Picture 23" descr="A close-up of x-ray images of a skeleton&#10;&#10;Description automatically generated">
            <a:extLst>
              <a:ext uri="{FF2B5EF4-FFF2-40B4-BE49-F238E27FC236}">
                <a16:creationId xmlns:a16="http://schemas.microsoft.com/office/drawing/2014/main" id="{83BFFB91-9621-CA4C-8173-D1594888BB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342" y="2680837"/>
            <a:ext cx="3470708" cy="3660884"/>
          </a:xfrm>
          <a:prstGeom prst="roundRect">
            <a:avLst/>
          </a:prstGeom>
        </p:spPr>
      </p:pic>
      <p:sp>
        <p:nvSpPr>
          <p:cNvPr id="25" name="Footer Placeholder 1">
            <a:extLst>
              <a:ext uri="{FF2B5EF4-FFF2-40B4-BE49-F238E27FC236}">
                <a16:creationId xmlns:a16="http://schemas.microsoft.com/office/drawing/2014/main" id="{82660E3D-D588-8843-A81A-C4AD0A2E0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3287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DVT-yə şübhə 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BD0AD3AB-4D81-4C41-9EF1-384B0A4D2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9C6284BF-3416-764F-BD65-33B35C9F69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5896323"/>
              </p:ext>
            </p:extLst>
          </p:nvPr>
        </p:nvGraphicFramePr>
        <p:xfrm>
          <a:off x="518947" y="461448"/>
          <a:ext cx="11154103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 descr="A picture containing wall, person, indoor&#10;&#10;Description automatically generated">
            <a:extLst>
              <a:ext uri="{FF2B5EF4-FFF2-40B4-BE49-F238E27FC236}">
                <a16:creationId xmlns:a16="http://schemas.microsoft.com/office/drawing/2014/main" id="{68E19469-B125-6C4F-AC77-6739D2F04F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106" y="3447024"/>
            <a:ext cx="2142427" cy="2856569"/>
          </a:xfrm>
          <a:prstGeom prst="rect">
            <a:avLst/>
          </a:prstGeom>
        </p:spPr>
      </p:pic>
      <p:pic>
        <p:nvPicPr>
          <p:cNvPr id="7" name="Şəkil 9" descr="images (17).jpg">
            <a:extLst>
              <a:ext uri="{FF2B5EF4-FFF2-40B4-BE49-F238E27FC236}">
                <a16:creationId xmlns:a16="http://schemas.microsoft.com/office/drawing/2014/main" id="{EFFD181C-3C34-0E43-BB5D-F7A57CF6F5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4795" y="4463874"/>
            <a:ext cx="4753343" cy="1932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54307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 diaqnozunun dəqiqləşdirilməsi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597CD335-F3AC-DA45-BAF1-9275D9D3A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ED3E97AB-58E6-6941-BB0F-4DB49DD839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2042041"/>
              </p:ext>
            </p:extLst>
          </p:nvPr>
        </p:nvGraphicFramePr>
        <p:xfrm>
          <a:off x="932792" y="1131942"/>
          <a:ext cx="10702947" cy="52002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Şəkil 4" descr="Dupleks+USG+Venöz+reflü+Hasta+pozisyonu+Augmentation+Fizyolojik.jpg">
            <a:extLst>
              <a:ext uri="{FF2B5EF4-FFF2-40B4-BE49-F238E27FC236}">
                <a16:creationId xmlns:a16="http://schemas.microsoft.com/office/drawing/2014/main" id="{967D72FB-0C94-104A-B82B-EAFBFF201FB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510" t="26710" r="9800" b="5145"/>
          <a:stretch/>
        </p:blipFill>
        <p:spPr>
          <a:xfrm>
            <a:off x="2674883" y="2921334"/>
            <a:ext cx="1973317" cy="1631213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3287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DVT-nin differensial diaqnozu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E810BD57-2A4C-834C-B5A8-6C2C7E965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1F262D79-1226-D147-BFFA-33AFD95666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5917886"/>
              </p:ext>
            </p:extLst>
          </p:nvPr>
        </p:nvGraphicFramePr>
        <p:xfrm>
          <a:off x="838200" y="861848"/>
          <a:ext cx="10515600" cy="57338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117747"/>
            <a:ext cx="5862851" cy="835878"/>
          </a:xfrm>
        </p:spPr>
        <p:txBody>
          <a:bodyPr>
            <a:noAutofit/>
          </a:bodyPr>
          <a:lstStyle/>
          <a:p>
            <a:r>
              <a:rPr lang="az-Latn-AZ" sz="2400" dirty="0"/>
              <a:t>DVT-nin diaqnostik kriteriyaları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57301F3F-2716-E54C-972E-1D61F6BAB5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5055029"/>
              </p:ext>
            </p:extLst>
          </p:nvPr>
        </p:nvGraphicFramePr>
        <p:xfrm>
          <a:off x="838199" y="2244407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" name="Footer Placeholder 1">
            <a:extLst>
              <a:ext uri="{FF2B5EF4-FFF2-40B4-BE49-F238E27FC236}">
                <a16:creationId xmlns:a16="http://schemas.microsoft.com/office/drawing/2014/main" id="{0B8509C5-22F5-C941-927C-B72D3D4DA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pic>
        <p:nvPicPr>
          <p:cNvPr id="19" name="Picture 18" descr="A collage of ultrasound images&#10;&#10;Description automatically generated">
            <a:extLst>
              <a:ext uri="{FF2B5EF4-FFF2-40B4-BE49-F238E27FC236}">
                <a16:creationId xmlns:a16="http://schemas.microsoft.com/office/drawing/2014/main" id="{26606EFA-2E34-0E41-AE30-4465E4EA2A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4367" y="854807"/>
            <a:ext cx="3541709" cy="2779200"/>
          </a:xfrm>
          <a:prstGeom prst="roundRect">
            <a:avLst/>
          </a:prstGeom>
        </p:spPr>
      </p:pic>
      <p:pic>
        <p:nvPicPr>
          <p:cNvPr id="21" name="Picture 20" descr="A diagram of a person's legs&#10;&#10;Description automatically generated">
            <a:extLst>
              <a:ext uri="{FF2B5EF4-FFF2-40B4-BE49-F238E27FC236}">
                <a16:creationId xmlns:a16="http://schemas.microsoft.com/office/drawing/2014/main" id="{B5E0A865-B045-9B41-8994-468BAA4F7A9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7" t="21869" r="14031" b="19839"/>
          <a:stretch/>
        </p:blipFill>
        <p:spPr>
          <a:xfrm>
            <a:off x="297456" y="962792"/>
            <a:ext cx="4546552" cy="218803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22775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DVT-nin inkarı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ABF4C7EB-AAC1-6244-8C1C-53C509819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4544B076-7B63-3346-BB4C-8B6D1627B1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161651"/>
              </p:ext>
            </p:extLst>
          </p:nvPr>
        </p:nvGraphicFramePr>
        <p:xfrm>
          <a:off x="838200" y="801511"/>
          <a:ext cx="10515600" cy="5375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 descr="A close-up of a ultrasound&#10;&#10;Description automatically generated">
            <a:extLst>
              <a:ext uri="{FF2B5EF4-FFF2-40B4-BE49-F238E27FC236}">
                <a16:creationId xmlns:a16="http://schemas.microsoft.com/office/drawing/2014/main" id="{4F76BC9C-0F82-C34D-A85B-3051E8ED3C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8595" y="801511"/>
            <a:ext cx="2476500" cy="2019300"/>
          </a:xfrm>
          <a:prstGeom prst="roundRect">
            <a:avLst/>
          </a:prstGeom>
        </p:spPr>
      </p:pic>
      <p:pic>
        <p:nvPicPr>
          <p:cNvPr id="12" name="Picture 11" descr="A hand holding a tube with a red and blue liquid&#10;&#10;Description automatically generated">
            <a:extLst>
              <a:ext uri="{FF2B5EF4-FFF2-40B4-BE49-F238E27FC236}">
                <a16:creationId xmlns:a16="http://schemas.microsoft.com/office/drawing/2014/main" id="{15816592-8DD3-F140-8A66-0209B5A5E05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052507"/>
            <a:ext cx="3124200" cy="212445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22775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DVT-də səbəbin təyini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ABF4C7EB-AAC1-6244-8C1C-53C509819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sp>
        <p:nvSpPr>
          <p:cNvPr id="6" name="Terminator 5">
            <a:extLst>
              <a:ext uri="{FF2B5EF4-FFF2-40B4-BE49-F238E27FC236}">
                <a16:creationId xmlns:a16="http://schemas.microsoft.com/office/drawing/2014/main" id="{5F4F5708-2F71-3043-8CF3-61AEA7C19F4E}"/>
              </a:ext>
            </a:extLst>
          </p:cNvPr>
          <p:cNvSpPr/>
          <p:nvPr/>
        </p:nvSpPr>
        <p:spPr>
          <a:xfrm>
            <a:off x="1433687" y="1964267"/>
            <a:ext cx="6135513" cy="1117600"/>
          </a:xfrm>
          <a:prstGeom prst="flowChartTerminator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Z" sz="2800" dirty="0">
                <a:solidFill>
                  <a:schemeClr val="tx1"/>
                </a:solidFill>
              </a:rPr>
              <a:t>Ətraflı anamnez toplamaq</a:t>
            </a:r>
          </a:p>
        </p:txBody>
      </p:sp>
      <p:sp>
        <p:nvSpPr>
          <p:cNvPr id="8" name="Terminator 7">
            <a:extLst>
              <a:ext uri="{FF2B5EF4-FFF2-40B4-BE49-F238E27FC236}">
                <a16:creationId xmlns:a16="http://schemas.microsoft.com/office/drawing/2014/main" id="{3A31BFD9-E31E-1043-A1C3-7149627E0D1C}"/>
              </a:ext>
            </a:extLst>
          </p:cNvPr>
          <p:cNvSpPr/>
          <p:nvPr/>
        </p:nvSpPr>
        <p:spPr>
          <a:xfrm>
            <a:off x="1408287" y="3624826"/>
            <a:ext cx="6135513" cy="1117600"/>
          </a:xfrm>
          <a:prstGeom prst="flowChartTerminator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/>
                </a:solidFill>
              </a:rPr>
              <a:t>Lazım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gəldikdə</a:t>
            </a:r>
            <a:r>
              <a:rPr lang="en-US" sz="2800" dirty="0">
                <a:solidFill>
                  <a:schemeClr val="tx1"/>
                </a:solidFill>
              </a:rPr>
              <a:t> - </a:t>
            </a:r>
            <a:r>
              <a:rPr lang="en-US" sz="2800" dirty="0" err="1">
                <a:solidFill>
                  <a:schemeClr val="tx1"/>
                </a:solidFill>
              </a:rPr>
              <a:t>əlavə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qan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analizləri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görüntüləmə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üsulları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genetik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analiz</a:t>
            </a:r>
            <a:endParaRPr lang="en-AZ" sz="2800" dirty="0">
              <a:solidFill>
                <a:schemeClr val="tx1"/>
              </a:solidFill>
            </a:endParaRPr>
          </a:p>
        </p:txBody>
      </p:sp>
      <p:sp>
        <p:nvSpPr>
          <p:cNvPr id="9" name="4-Point Star 8">
            <a:extLst>
              <a:ext uri="{FF2B5EF4-FFF2-40B4-BE49-F238E27FC236}">
                <a16:creationId xmlns:a16="http://schemas.microsoft.com/office/drawing/2014/main" id="{57A4F97D-586E-AF43-A254-46509B8E26A3}"/>
              </a:ext>
            </a:extLst>
          </p:cNvPr>
          <p:cNvSpPr/>
          <p:nvPr/>
        </p:nvSpPr>
        <p:spPr>
          <a:xfrm>
            <a:off x="688622" y="2308578"/>
            <a:ext cx="451556" cy="428978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  <p:sp>
        <p:nvSpPr>
          <p:cNvPr id="10" name="4-Point Star 9">
            <a:extLst>
              <a:ext uri="{FF2B5EF4-FFF2-40B4-BE49-F238E27FC236}">
                <a16:creationId xmlns:a16="http://schemas.microsoft.com/office/drawing/2014/main" id="{4114A71F-1CF6-F04B-BC57-E6A4DE12E76B}"/>
              </a:ext>
            </a:extLst>
          </p:cNvPr>
          <p:cNvSpPr/>
          <p:nvPr/>
        </p:nvSpPr>
        <p:spPr>
          <a:xfrm>
            <a:off x="688622" y="3969137"/>
            <a:ext cx="451556" cy="428978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  <p:pic>
        <p:nvPicPr>
          <p:cNvPr id="12" name="Picture 11" descr="A diagram of a deep vein thrombosis&#10;&#10;Description automatically generated">
            <a:extLst>
              <a:ext uri="{FF2B5EF4-FFF2-40B4-BE49-F238E27FC236}">
                <a16:creationId xmlns:a16="http://schemas.microsoft.com/office/drawing/2014/main" id="{471579A5-6B3E-404E-8FA6-0AB0D081BF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81"/>
          <a:stretch/>
        </p:blipFill>
        <p:spPr>
          <a:xfrm>
            <a:off x="7862709" y="2235201"/>
            <a:ext cx="4138528" cy="2238110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8974324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5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DVT-nin ağırlıq dərəcəsinin təyini</a:t>
            </a:r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5CF0430A-F1B4-9C44-BBDE-F64546C20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C7CE9C83-1E6F-FE4B-B4DE-EA5BC3C0E9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09907"/>
              </p:ext>
            </p:extLst>
          </p:nvPr>
        </p:nvGraphicFramePr>
        <p:xfrm>
          <a:off x="2031999" y="719666"/>
          <a:ext cx="974231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 descr="A close-up of a person's legs&#10;&#10;Description automatically generated">
            <a:extLst>
              <a:ext uri="{FF2B5EF4-FFF2-40B4-BE49-F238E27FC236}">
                <a16:creationId xmlns:a16="http://schemas.microsoft.com/office/drawing/2014/main" id="{435160F8-A5BE-2649-84DC-CDB313C5A2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6617" y="1177572"/>
            <a:ext cx="3035300" cy="2019300"/>
          </a:xfrm>
          <a:prstGeom prst="roundRect">
            <a:avLst/>
          </a:prstGeom>
        </p:spPr>
      </p:pic>
      <p:pic>
        <p:nvPicPr>
          <p:cNvPr id="12" name="Picture 11" descr="A doctor using an ultrasound device to check the patient's thigh&#10;&#10;Description automatically generated">
            <a:extLst>
              <a:ext uri="{FF2B5EF4-FFF2-40B4-BE49-F238E27FC236}">
                <a16:creationId xmlns:a16="http://schemas.microsoft.com/office/drawing/2014/main" id="{5A1101B1-A2BB-7E4E-93FA-A96EA8A590E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6617" y="3795889"/>
            <a:ext cx="2987275" cy="1992489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97897"/>
            <a:ext cx="5862851" cy="835878"/>
          </a:xfrm>
        </p:spPr>
        <p:txBody>
          <a:bodyPr>
            <a:noAutofit/>
          </a:bodyPr>
          <a:lstStyle/>
          <a:p>
            <a:r>
              <a:rPr lang="az-Latn-AZ" sz="2400" dirty="0"/>
              <a:t>DVT-nin müalicə prinsipləri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9DA3C387-86DC-A04D-9D3F-E8FC8CF2A6B5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126944488"/>
              </p:ext>
            </p:extLst>
          </p:nvPr>
        </p:nvGraphicFramePr>
        <p:xfrm>
          <a:off x="172156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id="{A78E7C8B-8FA8-F344-BC8E-22F70F323F14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33225093"/>
              </p:ext>
            </p:extLst>
          </p:nvPr>
        </p:nvGraphicFramePr>
        <p:xfrm>
          <a:off x="5490949" y="1825625"/>
          <a:ext cx="586285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0" name="Footer Placeholder 1">
            <a:extLst>
              <a:ext uri="{FF2B5EF4-FFF2-40B4-BE49-F238E27FC236}">
                <a16:creationId xmlns:a16="http://schemas.microsoft.com/office/drawing/2014/main" id="{6658EA9E-630F-BE48-B8D5-394CDA016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48673"/>
            <a:ext cx="5862851" cy="547970"/>
          </a:xfrm>
        </p:spPr>
        <p:txBody>
          <a:bodyPr>
            <a:noAutofit/>
          </a:bodyPr>
          <a:lstStyle/>
          <a:p>
            <a:r>
              <a:rPr lang="az-Latn-AZ" sz="2400" dirty="0"/>
              <a:t>DVT-nin müalicə üsulları</a:t>
            </a:r>
          </a:p>
        </p:txBody>
      </p:sp>
      <p:sp>
        <p:nvSpPr>
          <p:cNvPr id="10" name="Footer Placeholder 1">
            <a:extLst>
              <a:ext uri="{FF2B5EF4-FFF2-40B4-BE49-F238E27FC236}">
                <a16:creationId xmlns:a16="http://schemas.microsoft.com/office/drawing/2014/main" id="{E037F1F6-B8CF-7047-B13D-2F97297F1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graphicFrame>
        <p:nvGraphicFramePr>
          <p:cNvPr id="17" name="Content Placeholder 16">
            <a:extLst>
              <a:ext uri="{FF2B5EF4-FFF2-40B4-BE49-F238E27FC236}">
                <a16:creationId xmlns:a16="http://schemas.microsoft.com/office/drawing/2014/main" id="{28FD3D89-3A69-5946-9047-D372EB7389AF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635676666"/>
              </p:ext>
            </p:extLst>
          </p:nvPr>
        </p:nvGraphicFramePr>
        <p:xfrm>
          <a:off x="5926667" y="596643"/>
          <a:ext cx="6015251" cy="5894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Content Placeholder 15">
            <a:extLst>
              <a:ext uri="{FF2B5EF4-FFF2-40B4-BE49-F238E27FC236}">
                <a16:creationId xmlns:a16="http://schemas.microsoft.com/office/drawing/2014/main" id="{9CADFC35-92DA-AF48-A316-AA59E486293C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850162589"/>
              </p:ext>
            </p:extLst>
          </p:nvPr>
        </p:nvGraphicFramePr>
        <p:xfrm>
          <a:off x="156949" y="711200"/>
          <a:ext cx="6015251" cy="5779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7" name="Picture 6" descr="Close-up of several pills on a piece of paper&#10;&#10;Description automatically generated">
            <a:extLst>
              <a:ext uri="{FF2B5EF4-FFF2-40B4-BE49-F238E27FC236}">
                <a16:creationId xmlns:a16="http://schemas.microsoft.com/office/drawing/2014/main" id="{E3F136CF-0E8A-C64D-9489-0828A91E24D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861" y="787497"/>
            <a:ext cx="2163611" cy="1135896"/>
          </a:xfrm>
          <a:prstGeom prst="roundRect">
            <a:avLst/>
          </a:prstGeom>
        </p:spPr>
      </p:pic>
      <p:pic>
        <p:nvPicPr>
          <p:cNvPr id="8" name="Picture 2" descr="caval filter">
            <a:extLst>
              <a:ext uri="{FF2B5EF4-FFF2-40B4-BE49-F238E27FC236}">
                <a16:creationId xmlns:a16="http://schemas.microsoft.com/office/drawing/2014/main" id="{303CF4D7-9964-DF41-9107-BEBD6209F0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014213" y="1999414"/>
            <a:ext cx="1824905" cy="2767123"/>
          </a:xfrm>
          <a:prstGeom prst="rect">
            <a:avLst/>
          </a:prstGeom>
          <a:noFill/>
        </p:spPr>
      </p:pic>
      <p:pic>
        <p:nvPicPr>
          <p:cNvPr id="9" name="Şəkil 11" descr="images (21).jpg">
            <a:extLst>
              <a:ext uri="{FF2B5EF4-FFF2-40B4-BE49-F238E27FC236}">
                <a16:creationId xmlns:a16="http://schemas.microsoft.com/office/drawing/2014/main" id="{F5164E86-4E23-DD47-B4EF-EFA0CCF23396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t="16344" b="5257"/>
          <a:stretch/>
        </p:blipFill>
        <p:spPr>
          <a:xfrm>
            <a:off x="5022770" y="4886949"/>
            <a:ext cx="1816348" cy="170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doctor performing surgery on a patient's leg&#10;&#10;Description automatically generated">
            <a:extLst>
              <a:ext uri="{FF2B5EF4-FFF2-40B4-BE49-F238E27FC236}">
                <a16:creationId xmlns:a16="http://schemas.microsoft.com/office/drawing/2014/main" id="{300F6E77-0E6F-9942-871D-93E18FB2757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984" y="1162535"/>
            <a:ext cx="6976533" cy="467827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5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DVT-də əməliyyata əsas göstərişlər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A9BD9A1F-1912-AD47-86EC-60F593A0B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F10E1E5F-D379-7A48-AE6F-4C8B953A12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8509514"/>
              </p:ext>
            </p:extLst>
          </p:nvPr>
        </p:nvGraphicFramePr>
        <p:xfrm>
          <a:off x="135467" y="767643"/>
          <a:ext cx="11943644" cy="5576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B0AEAB4A-E700-0D4B-A171-16212228AA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889" y="767643"/>
            <a:ext cx="2384778" cy="1788584"/>
          </a:xfrm>
          <a:prstGeom prst="roundRect">
            <a:avLst/>
          </a:prstGeom>
        </p:spPr>
      </p:pic>
      <p:pic>
        <p:nvPicPr>
          <p:cNvPr id="12" name="Picture 11" descr="A diagram of a human body&#10;&#10;Description automatically generated">
            <a:extLst>
              <a:ext uri="{FF2B5EF4-FFF2-40B4-BE49-F238E27FC236}">
                <a16:creationId xmlns:a16="http://schemas.microsoft.com/office/drawing/2014/main" id="{E5F0FF29-5F54-7A42-B5CC-E3CFBCBE6E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517" y="4447117"/>
            <a:ext cx="1897239" cy="1897239"/>
          </a:xfrm>
          <a:prstGeom prst="roundRect">
            <a:avLst/>
          </a:prstGeom>
        </p:spPr>
      </p:pic>
      <p:pic>
        <p:nvPicPr>
          <p:cNvPr id="14" name="Picture 13" descr="A capsule with white balls inside&#10;&#10;Description automatically generated">
            <a:extLst>
              <a:ext uri="{FF2B5EF4-FFF2-40B4-BE49-F238E27FC236}">
                <a16:creationId xmlns:a16="http://schemas.microsoft.com/office/drawing/2014/main" id="{1C349122-55C1-FC49-A58C-2984AE57689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7" t="9218" r="3857" b="18683"/>
          <a:stretch/>
        </p:blipFill>
        <p:spPr>
          <a:xfrm>
            <a:off x="1061862" y="4770329"/>
            <a:ext cx="2585155" cy="1472429"/>
          </a:xfrm>
          <a:prstGeom prst="roundRect">
            <a:avLst/>
          </a:prstGeom>
        </p:spPr>
      </p:pic>
      <p:sp>
        <p:nvSpPr>
          <p:cNvPr id="15" name="Multiply 14">
            <a:extLst>
              <a:ext uri="{FF2B5EF4-FFF2-40B4-BE49-F238E27FC236}">
                <a16:creationId xmlns:a16="http://schemas.microsoft.com/office/drawing/2014/main" id="{753A9729-7201-1847-ACF7-DDE94B009A9A}"/>
              </a:ext>
            </a:extLst>
          </p:cNvPr>
          <p:cNvSpPr/>
          <p:nvPr/>
        </p:nvSpPr>
        <p:spPr>
          <a:xfrm>
            <a:off x="1613174" y="4888089"/>
            <a:ext cx="1482530" cy="136595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  <p:pic>
        <p:nvPicPr>
          <p:cNvPr id="17" name="Picture 16" descr="A person with a chest and armpit&#10;&#10;Description automatically generated">
            <a:extLst>
              <a:ext uri="{FF2B5EF4-FFF2-40B4-BE49-F238E27FC236}">
                <a16:creationId xmlns:a16="http://schemas.microsoft.com/office/drawing/2014/main" id="{52EB5522-1DC1-F349-B01F-A7CD789A159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67" y="615242"/>
            <a:ext cx="1989667" cy="2223148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4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DVT-də əməliyyata əks göstərişlər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4D49EF1F-F9D7-0E4C-812B-415BE30C4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614F01E-963E-044E-B733-D1522107DF4A}"/>
              </a:ext>
            </a:extLst>
          </p:cNvPr>
          <p:cNvSpPr/>
          <p:nvPr/>
        </p:nvSpPr>
        <p:spPr>
          <a:xfrm>
            <a:off x="1134470" y="1935425"/>
            <a:ext cx="4060208" cy="298714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Ø"/>
            </a:pPr>
            <a:r>
              <a:rPr lang="en-US" sz="2800" dirty="0"/>
              <a:t>Kəskin </a:t>
            </a:r>
            <a:r>
              <a:rPr lang="en-US" sz="2800" dirty="0" err="1"/>
              <a:t>aşağı</a:t>
            </a:r>
            <a:r>
              <a:rPr lang="en-US" sz="2800" dirty="0"/>
              <a:t> </a:t>
            </a:r>
            <a:r>
              <a:rPr lang="en-US" sz="2800" dirty="0" err="1"/>
              <a:t>ətraf</a:t>
            </a:r>
            <a:r>
              <a:rPr lang="en-US" sz="2800" dirty="0"/>
              <a:t> DVT-</a:t>
            </a:r>
            <a:r>
              <a:rPr lang="en-US" sz="2800" dirty="0" err="1"/>
              <a:t>si</a:t>
            </a:r>
            <a:endParaRPr lang="en-AZ" sz="2800" dirty="0"/>
          </a:p>
        </p:txBody>
      </p:sp>
      <p:pic>
        <p:nvPicPr>
          <p:cNvPr id="11" name="Picture 10" descr="A diagram of a blood vessel&#10;&#10;Description automatically generated">
            <a:extLst>
              <a:ext uri="{FF2B5EF4-FFF2-40B4-BE49-F238E27FC236}">
                <a16:creationId xmlns:a16="http://schemas.microsoft.com/office/drawing/2014/main" id="{2DBBB099-542C-0047-9341-3A066CB68C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177" y="1606432"/>
            <a:ext cx="5481320" cy="384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4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DVT-də müalicə yanaşması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4D49EF1F-F9D7-0E4C-812B-415BE30C4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66CCBA91-3ED8-B748-9E35-9732ADA2F6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7378579"/>
              </p:ext>
            </p:extLst>
          </p:nvPr>
        </p:nvGraphicFramePr>
        <p:xfrm>
          <a:off x="632178" y="598312"/>
          <a:ext cx="10882489" cy="5997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 descr="A picture containing spectacles&#10;&#10;Description automatically generated">
            <a:extLst>
              <a:ext uri="{FF2B5EF4-FFF2-40B4-BE49-F238E27FC236}">
                <a16:creationId xmlns:a16="http://schemas.microsoft.com/office/drawing/2014/main" id="{4DB358F0-3907-054B-97FB-A3093FD49F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132" y="682393"/>
            <a:ext cx="2000975" cy="142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6605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4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DVT-nin proqnozu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9D1D76C5-B1A0-5748-B8DB-207230CB8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C3862429-0BB6-CF4C-99F0-F27FF0FB6F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9198694"/>
              </p:ext>
            </p:extLst>
          </p:nvPr>
        </p:nvGraphicFramePr>
        <p:xfrm>
          <a:off x="333021" y="462225"/>
          <a:ext cx="5390445" cy="4100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id="{D5164CB7-3465-9542-9F70-192DD005A0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11497184"/>
              </p:ext>
            </p:extLst>
          </p:nvPr>
        </p:nvGraphicFramePr>
        <p:xfrm>
          <a:off x="6024580" y="1401535"/>
          <a:ext cx="6005689" cy="3952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354985E6-4F3E-6045-80B2-3C309CF7043A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0" r="11250"/>
          <a:stretch/>
        </p:blipFill>
        <p:spPr>
          <a:xfrm>
            <a:off x="1960624" y="4296415"/>
            <a:ext cx="2470960" cy="211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/>
              <a:t>DVT-nin profilaktikası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4FD497E-6151-304A-B345-B67BC7AF37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08126"/>
            <a:ext cx="5181600" cy="506883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i="1" dirty="0" err="1"/>
              <a:t>Əhalidə</a:t>
            </a:r>
            <a:r>
              <a:rPr lang="en-US" b="1" i="1" dirty="0"/>
              <a:t> risk </a:t>
            </a:r>
            <a:r>
              <a:rPr lang="en-US" b="1" i="1" dirty="0" err="1"/>
              <a:t>faktorlarını</a:t>
            </a:r>
            <a:r>
              <a:rPr lang="en-US" b="1" i="1" dirty="0"/>
              <a:t> </a:t>
            </a:r>
            <a:r>
              <a:rPr lang="en-US" b="1" i="1" dirty="0" err="1"/>
              <a:t>azaltmaq</a:t>
            </a:r>
            <a:r>
              <a:rPr lang="en-US" b="1" i="1" dirty="0"/>
              <a:t> </a:t>
            </a:r>
            <a:r>
              <a:rPr lang="en-US" b="1" i="1" dirty="0" err="1"/>
              <a:t>tövsiyə</a:t>
            </a:r>
            <a:r>
              <a:rPr lang="en-US" b="1" i="1" dirty="0"/>
              <a:t> </a:t>
            </a:r>
            <a:r>
              <a:rPr lang="en-US" b="1" i="1" dirty="0" err="1"/>
              <a:t>edilir</a:t>
            </a:r>
            <a:r>
              <a:rPr lang="ru-RU" dirty="0"/>
              <a:t>:</a:t>
            </a:r>
          </a:p>
          <a:p>
            <a:r>
              <a:rPr lang="en-US" dirty="0" err="1"/>
              <a:t>Artıq</a:t>
            </a:r>
            <a:r>
              <a:rPr lang="en-US" dirty="0"/>
              <a:t> </a:t>
            </a:r>
            <a:r>
              <a:rPr lang="en-US" dirty="0" err="1"/>
              <a:t>çəkini</a:t>
            </a:r>
            <a:r>
              <a:rPr lang="en-US" dirty="0"/>
              <a:t> </a:t>
            </a:r>
            <a:r>
              <a:rPr lang="en-US" dirty="0" err="1"/>
              <a:t>azaltmaq</a:t>
            </a:r>
            <a:r>
              <a:rPr lang="ru-RU" dirty="0"/>
              <a:t>;</a:t>
            </a:r>
          </a:p>
          <a:p>
            <a:r>
              <a:rPr lang="en-US" dirty="0" err="1"/>
              <a:t>Aktiv</a:t>
            </a:r>
            <a:r>
              <a:rPr lang="en-US" dirty="0"/>
              <a:t> </a:t>
            </a:r>
            <a:r>
              <a:rPr lang="en-US" dirty="0" err="1"/>
              <a:t>həyat</a:t>
            </a:r>
            <a:r>
              <a:rPr lang="en-US" dirty="0"/>
              <a:t> </a:t>
            </a:r>
            <a:r>
              <a:rPr lang="en-US" dirty="0" err="1"/>
              <a:t>tərzi</a:t>
            </a:r>
            <a:r>
              <a:rPr lang="ru-RU" dirty="0"/>
              <a:t>;</a:t>
            </a:r>
          </a:p>
          <a:p>
            <a:r>
              <a:rPr lang="az-Latn-AZ" dirty="0"/>
              <a:t>Ç</a:t>
            </a:r>
            <a:r>
              <a:rPr lang="en-US" dirty="0" err="1"/>
              <a:t>oxlu</a:t>
            </a:r>
            <a:r>
              <a:rPr lang="en-US" dirty="0"/>
              <a:t> </a:t>
            </a:r>
            <a:r>
              <a:rPr lang="en-US" dirty="0" err="1"/>
              <a:t>maye</a:t>
            </a:r>
            <a:r>
              <a:rPr lang="en-US" dirty="0"/>
              <a:t> </a:t>
            </a:r>
            <a:r>
              <a:rPr lang="en-US" dirty="0" err="1"/>
              <a:t>qəbulu</a:t>
            </a:r>
            <a:r>
              <a:rPr lang="ru-RU" dirty="0"/>
              <a:t>;</a:t>
            </a:r>
          </a:p>
          <a:p>
            <a:r>
              <a:rPr lang="en-US" dirty="0" err="1"/>
              <a:t>uzun</a:t>
            </a:r>
            <a:r>
              <a:rPr lang="en-US" dirty="0"/>
              <a:t> </a:t>
            </a:r>
            <a:r>
              <a:rPr lang="en-US" dirty="0" err="1"/>
              <a:t>müddət</a:t>
            </a:r>
            <a:r>
              <a:rPr lang="en-US" dirty="0"/>
              <a:t> bir </a:t>
            </a:r>
            <a:r>
              <a:rPr lang="en-US" dirty="0" err="1"/>
              <a:t>yerdə</a:t>
            </a:r>
            <a:r>
              <a:rPr lang="en-US" dirty="0"/>
              <a:t> </a:t>
            </a:r>
            <a:r>
              <a:rPr lang="en-US" dirty="0" err="1"/>
              <a:t>oturmamaq</a:t>
            </a:r>
            <a:r>
              <a:rPr lang="ru-RU" dirty="0"/>
              <a:t>;</a:t>
            </a:r>
          </a:p>
          <a:p>
            <a:r>
              <a:rPr lang="en-US" dirty="0" err="1"/>
              <a:t>oturarkən</a:t>
            </a:r>
            <a:r>
              <a:rPr lang="en-US" dirty="0"/>
              <a:t> </a:t>
            </a:r>
            <a:r>
              <a:rPr lang="en-US" dirty="0" err="1"/>
              <a:t>ayaqlarınızı</a:t>
            </a:r>
            <a:r>
              <a:rPr lang="en-US" dirty="0"/>
              <a:t> </a:t>
            </a:r>
            <a:r>
              <a:rPr lang="en-US" dirty="0" err="1"/>
              <a:t>çarpaz</a:t>
            </a:r>
            <a:r>
              <a:rPr lang="en-US" dirty="0"/>
              <a:t> </a:t>
            </a:r>
            <a:r>
              <a:rPr lang="en-US" dirty="0" err="1"/>
              <a:t>etməyin</a:t>
            </a:r>
            <a:r>
              <a:rPr lang="ru-RU" dirty="0"/>
              <a:t>;</a:t>
            </a:r>
          </a:p>
          <a:p>
            <a:r>
              <a:rPr lang="en-US" dirty="0" err="1"/>
              <a:t>siqaret</a:t>
            </a:r>
            <a:r>
              <a:rPr lang="en-US" dirty="0"/>
              <a:t> </a:t>
            </a:r>
            <a:r>
              <a:rPr lang="en-US" dirty="0" err="1"/>
              <a:t>çəkməmək</a:t>
            </a:r>
            <a:r>
              <a:rPr lang="ru-RU" dirty="0"/>
              <a:t>;</a:t>
            </a:r>
          </a:p>
          <a:p>
            <a:r>
              <a:rPr lang="en-US" dirty="0" err="1"/>
              <a:t>spirtli</a:t>
            </a:r>
            <a:r>
              <a:rPr lang="en-US" dirty="0"/>
              <a:t> </a:t>
            </a:r>
            <a:r>
              <a:rPr lang="en-US" dirty="0" err="1"/>
              <a:t>içki</a:t>
            </a:r>
            <a:r>
              <a:rPr lang="en-US" dirty="0"/>
              <a:t> </a:t>
            </a:r>
            <a:r>
              <a:rPr lang="en-US" dirty="0" err="1"/>
              <a:t>qəbul</a:t>
            </a:r>
            <a:r>
              <a:rPr lang="en-US" dirty="0"/>
              <a:t> </a:t>
            </a:r>
            <a:r>
              <a:rPr lang="en-US" dirty="0" err="1"/>
              <a:t>etməmək</a:t>
            </a:r>
            <a:r>
              <a:rPr lang="ru-RU" dirty="0"/>
              <a:t>;</a:t>
            </a:r>
          </a:p>
          <a:p>
            <a:r>
              <a:rPr lang="en-US" dirty="0" err="1"/>
              <a:t>elastik</a:t>
            </a:r>
            <a:r>
              <a:rPr lang="en-US" dirty="0"/>
              <a:t> </a:t>
            </a:r>
            <a:r>
              <a:rPr lang="en-US" dirty="0" err="1"/>
              <a:t>corablar</a:t>
            </a:r>
            <a:r>
              <a:rPr lang="ru-RU" dirty="0"/>
              <a:t>;</a:t>
            </a:r>
          </a:p>
          <a:p>
            <a:r>
              <a:rPr lang="en-US" dirty="0" err="1"/>
              <a:t>Uzun</a:t>
            </a:r>
            <a:r>
              <a:rPr lang="en-US" dirty="0"/>
              <a:t> </a:t>
            </a:r>
            <a:r>
              <a:rPr lang="en-US" dirty="0" err="1"/>
              <a:t>səfərlərə</a:t>
            </a:r>
            <a:r>
              <a:rPr lang="en-US" dirty="0"/>
              <a:t> </a:t>
            </a:r>
            <a:r>
              <a:rPr lang="en-US" dirty="0" err="1"/>
              <a:t>gedərkən</a:t>
            </a:r>
            <a:r>
              <a:rPr lang="en-US" dirty="0"/>
              <a:t> </a:t>
            </a:r>
            <a:r>
              <a:rPr lang="en-US" dirty="0" err="1"/>
              <a:t>mümkün</a:t>
            </a:r>
            <a:r>
              <a:rPr lang="en-US" dirty="0"/>
              <a:t> </a:t>
            </a:r>
            <a:r>
              <a:rPr lang="en-US" dirty="0" err="1"/>
              <a:t>qədər</a:t>
            </a:r>
            <a:r>
              <a:rPr lang="en-US" dirty="0"/>
              <a:t> </a:t>
            </a:r>
            <a:r>
              <a:rPr lang="en-US" dirty="0" err="1"/>
              <a:t>hərəkətli</a:t>
            </a:r>
            <a:r>
              <a:rPr lang="en-US" dirty="0"/>
              <a:t> </a:t>
            </a:r>
            <a:r>
              <a:rPr lang="en-US" dirty="0" err="1"/>
              <a:t>olmaq</a:t>
            </a:r>
            <a:r>
              <a:rPr lang="en-US" dirty="0"/>
              <a:t>.</a:t>
            </a:r>
            <a:endParaRPr lang="en-AZ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79CD4F1-D802-D349-89F9-E3F0D90A6D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108126"/>
            <a:ext cx="5181600" cy="506883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i="1" dirty="0" err="1"/>
              <a:t>Əməliyyat</a:t>
            </a:r>
            <a:r>
              <a:rPr lang="en-US" b="1" i="1" dirty="0"/>
              <a:t> </a:t>
            </a:r>
            <a:r>
              <a:rPr lang="en-US" b="1" i="1" dirty="0" err="1"/>
              <a:t>keçirmiş</a:t>
            </a:r>
            <a:r>
              <a:rPr lang="en-US" b="1" i="1" dirty="0"/>
              <a:t> </a:t>
            </a:r>
            <a:r>
              <a:rPr lang="en-US" b="1" i="1" dirty="0" err="1"/>
              <a:t>xəstələrdə</a:t>
            </a:r>
            <a:r>
              <a:rPr lang="en-US" b="1" i="1" dirty="0"/>
              <a:t> </a:t>
            </a:r>
            <a:r>
              <a:rPr lang="en-US" b="1" i="1" dirty="0" err="1"/>
              <a:t>trombozun</a:t>
            </a:r>
            <a:r>
              <a:rPr lang="en-US" b="1" i="1" dirty="0"/>
              <a:t> </a:t>
            </a:r>
            <a:r>
              <a:rPr lang="en-US" b="1" i="1" dirty="0" err="1"/>
              <a:t>profilaktikası</a:t>
            </a:r>
            <a:r>
              <a:rPr lang="en-US" b="1" i="1" dirty="0"/>
              <a:t> </a:t>
            </a:r>
            <a:r>
              <a:rPr lang="en-US" b="1" i="1" dirty="0" err="1"/>
              <a:t>üçün</a:t>
            </a:r>
            <a:r>
              <a:rPr lang="en-US" b="1" i="1" dirty="0"/>
              <a:t> </a:t>
            </a:r>
            <a:r>
              <a:rPr lang="en-US" b="1" i="1" dirty="0" err="1"/>
              <a:t>xəstəxananın</a:t>
            </a:r>
            <a:r>
              <a:rPr lang="en-US" b="1" i="1" dirty="0"/>
              <a:t> </a:t>
            </a:r>
            <a:r>
              <a:rPr lang="en-US" b="1" i="1" dirty="0" err="1"/>
              <a:t>protokoluna</a:t>
            </a:r>
            <a:r>
              <a:rPr lang="en-US" b="1" i="1" dirty="0"/>
              <a:t> </a:t>
            </a:r>
            <a:r>
              <a:rPr lang="en-US" b="1" i="1" dirty="0" err="1"/>
              <a:t>riayət</a:t>
            </a:r>
            <a:r>
              <a:rPr lang="en-US" b="1" i="1" dirty="0"/>
              <a:t> </a:t>
            </a:r>
            <a:r>
              <a:rPr lang="en-US" b="1" i="1" dirty="0" err="1"/>
              <a:t>etmək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 err="1"/>
              <a:t>Erkən</a:t>
            </a:r>
            <a:r>
              <a:rPr lang="en-US" dirty="0"/>
              <a:t> </a:t>
            </a:r>
            <a:r>
              <a:rPr lang="en-US" dirty="0" err="1"/>
              <a:t>aktivləşdirmək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 err="1"/>
              <a:t>Elastik</a:t>
            </a:r>
            <a:r>
              <a:rPr lang="en-US" dirty="0"/>
              <a:t> </a:t>
            </a:r>
            <a:r>
              <a:rPr lang="en-US" dirty="0" err="1"/>
              <a:t>corablar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 err="1"/>
              <a:t>Göstərişə</a:t>
            </a:r>
            <a:r>
              <a:rPr lang="en-US" dirty="0"/>
              <a:t> görə </a:t>
            </a:r>
            <a:r>
              <a:rPr lang="en-US" dirty="0" err="1"/>
              <a:t>farmakoloji</a:t>
            </a:r>
            <a:r>
              <a:rPr lang="en-US" dirty="0"/>
              <a:t> </a:t>
            </a:r>
            <a:r>
              <a:rPr lang="en-US" dirty="0" err="1"/>
              <a:t>terapiya</a:t>
            </a:r>
            <a:r>
              <a:rPr lang="en-US" dirty="0"/>
              <a:t>.</a:t>
            </a:r>
            <a:endParaRPr lang="en-AZ" dirty="0"/>
          </a:p>
        </p:txBody>
      </p:sp>
      <p:sp>
        <p:nvSpPr>
          <p:cNvPr id="10" name="Footer Placeholder 1">
            <a:extLst>
              <a:ext uri="{FF2B5EF4-FFF2-40B4-BE49-F238E27FC236}">
                <a16:creationId xmlns:a16="http://schemas.microsoft.com/office/drawing/2014/main" id="{4698EBC8-3809-7E48-A5D1-5BCBFE177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pic>
        <p:nvPicPr>
          <p:cNvPr id="6" name="Picture 6" descr="img1">
            <a:extLst>
              <a:ext uri="{FF2B5EF4-FFF2-40B4-BE49-F238E27FC236}">
                <a16:creationId xmlns:a16="http://schemas.microsoft.com/office/drawing/2014/main" id="{51123692-F311-3642-8F26-DA8CCF93C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6200" y="3807342"/>
            <a:ext cx="5080000" cy="2247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5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DVT-nin taranması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3C9D1CF9-DD6C-6448-8D87-B1E641D36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pic>
        <p:nvPicPr>
          <p:cNvPr id="9" name="Content Placeholder 8" descr="A person performing an ultrasound&#10;&#10;Description automatically generated">
            <a:extLst>
              <a:ext uri="{FF2B5EF4-FFF2-40B4-BE49-F238E27FC236}">
                <a16:creationId xmlns:a16="http://schemas.microsoft.com/office/drawing/2014/main" id="{2EBD65CF-991B-3D49-94FB-30FB1F9FC9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931194"/>
            <a:ext cx="7924800" cy="4140200"/>
          </a:xfrm>
        </p:spPr>
      </p:pic>
      <p:sp>
        <p:nvSpPr>
          <p:cNvPr id="10" name="Terminator 9">
            <a:extLst>
              <a:ext uri="{FF2B5EF4-FFF2-40B4-BE49-F238E27FC236}">
                <a16:creationId xmlns:a16="http://schemas.microsoft.com/office/drawing/2014/main" id="{BD9956FE-AFBB-D148-BF41-23929D21EADA}"/>
              </a:ext>
            </a:extLst>
          </p:cNvPr>
          <p:cNvSpPr/>
          <p:nvPr/>
        </p:nvSpPr>
        <p:spPr>
          <a:xfrm>
            <a:off x="3028243" y="786606"/>
            <a:ext cx="6135513" cy="861572"/>
          </a:xfrm>
          <a:prstGeom prst="flowChartTerminator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Z" sz="2800" dirty="0">
                <a:solidFill>
                  <a:schemeClr val="tx1"/>
                </a:solidFill>
              </a:rPr>
              <a:t>Doppler ultrasəs müayinəsi</a:t>
            </a: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4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DVT-də izləmə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15A8F144-087F-6E43-811C-37A119976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19FE91ED-DC3B-6C4E-AE07-40688778D0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5649694"/>
              </p:ext>
            </p:extLst>
          </p:nvPr>
        </p:nvGraphicFramePr>
        <p:xfrm>
          <a:off x="1817511" y="900288"/>
          <a:ext cx="876017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4065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DVT-də reablitasiya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3F1519A6-980C-A345-B5B5-8D119E075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ED7BA0B0-29A1-084E-8C69-6214DBAF51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53578869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Multiply 9">
            <a:extLst>
              <a:ext uri="{FF2B5EF4-FFF2-40B4-BE49-F238E27FC236}">
                <a16:creationId xmlns:a16="http://schemas.microsoft.com/office/drawing/2014/main" id="{2005800A-916B-CB42-9B4A-2DCC155D9721}"/>
              </a:ext>
            </a:extLst>
          </p:cNvPr>
          <p:cNvSpPr/>
          <p:nvPr/>
        </p:nvSpPr>
        <p:spPr>
          <a:xfrm>
            <a:off x="8036551" y="1332089"/>
            <a:ext cx="1482530" cy="136595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146535"/>
            <a:ext cx="5862851" cy="835878"/>
          </a:xfrm>
        </p:spPr>
        <p:txBody>
          <a:bodyPr>
            <a:noAutofit/>
          </a:bodyPr>
          <a:lstStyle/>
          <a:p>
            <a:r>
              <a:rPr lang="az-Latn-AZ" sz="2400" dirty="0"/>
              <a:t>DVT-nin xüsusi qruplarda özəllikləri</a:t>
            </a:r>
          </a:p>
        </p:txBody>
      </p:sp>
      <p:pic>
        <p:nvPicPr>
          <p:cNvPr id="11" name="Content Placeholder 10" descr="A pregnant person with her hands on her belly&#10;&#10;Description automatically generated">
            <a:extLst>
              <a:ext uri="{FF2B5EF4-FFF2-40B4-BE49-F238E27FC236}">
                <a16:creationId xmlns:a16="http://schemas.microsoft.com/office/drawing/2014/main" id="{E12BBC86-5288-EA43-A98C-013AD212C27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262" y="2010991"/>
            <a:ext cx="5433071" cy="3263106"/>
          </a:xfrm>
        </p:spPr>
      </p:pic>
      <p:pic>
        <p:nvPicPr>
          <p:cNvPr id="13" name="Content Placeholder 12" descr="A 3d person measuring a risk&#10;&#10;Description automatically generated">
            <a:extLst>
              <a:ext uri="{FF2B5EF4-FFF2-40B4-BE49-F238E27FC236}">
                <a16:creationId xmlns:a16="http://schemas.microsoft.com/office/drawing/2014/main" id="{6AD1F1A2-C349-6448-A95F-5A52C5E818C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2096294"/>
            <a:ext cx="3810000" cy="3810000"/>
          </a:xfrm>
        </p:spPr>
      </p:pic>
      <p:sp>
        <p:nvSpPr>
          <p:cNvPr id="16" name="Footer Placeholder 1">
            <a:extLst>
              <a:ext uri="{FF2B5EF4-FFF2-40B4-BE49-F238E27FC236}">
                <a16:creationId xmlns:a16="http://schemas.microsoft.com/office/drawing/2014/main" id="{0FFC60C0-E19A-5D40-A9D3-D148278E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pic>
        <p:nvPicPr>
          <p:cNvPr id="18" name="Picture 17" descr="A red arrow pointing up&#10;&#10;Description automatically generated">
            <a:extLst>
              <a:ext uri="{FF2B5EF4-FFF2-40B4-BE49-F238E27FC236}">
                <a16:creationId xmlns:a16="http://schemas.microsoft.com/office/drawing/2014/main" id="{0460491D-5C08-064A-B3BA-A348C9B09E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46634" y="2901244"/>
            <a:ext cx="1002621" cy="1586706"/>
          </a:xfrm>
          <a:prstGeom prst="rect">
            <a:avLst/>
          </a:prstGeom>
        </p:spPr>
      </p:pic>
      <p:sp>
        <p:nvSpPr>
          <p:cNvPr id="19" name="Terminator 18">
            <a:extLst>
              <a:ext uri="{FF2B5EF4-FFF2-40B4-BE49-F238E27FC236}">
                <a16:creationId xmlns:a16="http://schemas.microsoft.com/office/drawing/2014/main" id="{8A956504-65FE-2248-8606-D6498321FE6E}"/>
              </a:ext>
            </a:extLst>
          </p:cNvPr>
          <p:cNvSpPr/>
          <p:nvPr/>
        </p:nvSpPr>
        <p:spPr>
          <a:xfrm>
            <a:off x="10223860" y="1665508"/>
            <a:ext cx="1769535" cy="861572"/>
          </a:xfrm>
          <a:prstGeom prst="flowChartTerminator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Z" sz="2800" dirty="0">
                <a:solidFill>
                  <a:schemeClr val="tx1"/>
                </a:solidFill>
              </a:rPr>
              <a:t>4-5 dəfə</a:t>
            </a:r>
          </a:p>
        </p:txBody>
      </p:sp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E613AB43-D41E-D44C-8E99-E8F02A316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 dirty="0"/>
              <a:t>Mehriban Hüseynova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A04355C-8AB0-3C4E-AC53-007306D19787}"/>
              </a:ext>
            </a:extLst>
          </p:cNvPr>
          <p:cNvSpPr/>
          <p:nvPr/>
        </p:nvSpPr>
        <p:spPr>
          <a:xfrm>
            <a:off x="1859538" y="2448045"/>
            <a:ext cx="888748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Diqqətinizə görə təşəkkürlər!</a:t>
            </a:r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7</Template>
  <TotalTime>2290</TotalTime>
  <Words>677</Words>
  <Application>Microsoft Office PowerPoint</Application>
  <PresentationFormat>Широкоэкранный</PresentationFormat>
  <Paragraphs>207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Praktiki dərs şablonu 7</vt:lpstr>
      <vt:lpstr>Dərin Venaların Trombozu </vt:lpstr>
      <vt:lpstr>DVT-nin tərifi</vt:lpstr>
      <vt:lpstr>DVT-nin təsnifatı</vt:lpstr>
      <vt:lpstr>DVT-nin səbələri</vt:lpstr>
      <vt:lpstr>Презентация PowerPoint</vt:lpstr>
      <vt:lpstr>DVT-nin gedişi</vt:lpstr>
      <vt:lpstr>DVT-nin ağırlaşmaları</vt:lpstr>
      <vt:lpstr>DVT-də klinik müayinə </vt:lpstr>
      <vt:lpstr>DVT-də laborator müayinə </vt:lpstr>
      <vt:lpstr>DVT-də görüntüləmə</vt:lpstr>
      <vt:lpstr>DVT-yə şübhə </vt:lpstr>
      <vt:lpstr>DVT diaqnozunun dəqiqləşdirilməsi</vt:lpstr>
      <vt:lpstr>DVT-nin differensial diaqnozu</vt:lpstr>
      <vt:lpstr>DVT-nin diaqnostik kriteriyaları</vt:lpstr>
      <vt:lpstr>DVT-nin inkarı</vt:lpstr>
      <vt:lpstr>DVT-də səbəbin təyini</vt:lpstr>
      <vt:lpstr>DVT-nin ağırlıq dərəcəsinin təyini</vt:lpstr>
      <vt:lpstr>DVT-nin müalicə prinsipləri</vt:lpstr>
      <vt:lpstr>DVT-nin müalicə üsulları</vt:lpstr>
      <vt:lpstr>DVT-də əməliyyata əsas göstərişlər</vt:lpstr>
      <vt:lpstr>DVT-də əməliyyata əks göstərişlər</vt:lpstr>
      <vt:lpstr>DVT-də müalicə yanaşması</vt:lpstr>
      <vt:lpstr>DVT-nin proqnozu</vt:lpstr>
      <vt:lpstr>DVT-nin profilaktikası</vt:lpstr>
      <vt:lpstr>DVT-nin taranması</vt:lpstr>
      <vt:lpstr>DVT-də izləmə</vt:lpstr>
      <vt:lpstr>DVT-də reablitasiya</vt:lpstr>
      <vt:lpstr>DVT-nin xüsusi qruplarda özəllikləri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Nuru Bayramov</cp:lastModifiedBy>
  <cp:revision>153</cp:revision>
  <dcterms:created xsi:type="dcterms:W3CDTF">2023-05-31T15:19:45Z</dcterms:created>
  <dcterms:modified xsi:type="dcterms:W3CDTF">2023-11-02T10:09:47Z</dcterms:modified>
</cp:coreProperties>
</file>