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5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54" autoAdjust="0"/>
  </p:normalViewPr>
  <p:slideViewPr>
    <p:cSldViewPr>
      <p:cViewPr varScale="1">
        <p:scale>
          <a:sx n="106" d="100"/>
          <a:sy n="106" d="100"/>
        </p:scale>
        <p:origin x="366" y="5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BBB2083B-387F-4818-B686-FEB961B97E79}"/>
    <pc:docChg chg="undo custSel modSld modMainMaster">
      <pc:chgData name="Shukufa Musayeva" userId="925d085fcd50c50b" providerId="LiveId" clId="{BBB2083B-387F-4818-B686-FEB961B97E79}" dt="2023-09-19T01:38:20.685" v="89" actId="1076"/>
      <pc:docMkLst>
        <pc:docMk/>
      </pc:docMkLst>
      <pc:sldChg chg="delSp modSp mod">
        <pc:chgData name="Shukufa Musayeva" userId="925d085fcd50c50b" providerId="LiveId" clId="{BBB2083B-387F-4818-B686-FEB961B97E79}" dt="2023-09-19T01:30:39.961" v="4" actId="21"/>
        <pc:sldMkLst>
          <pc:docMk/>
          <pc:sldMk cId="0" sldId="256"/>
        </pc:sldMkLst>
        <pc:spChg chg="mod">
          <ac:chgData name="Shukufa Musayeva" userId="925d085fcd50c50b" providerId="LiveId" clId="{BBB2083B-387F-4818-B686-FEB961B97E79}" dt="2023-09-19T01:30:23.094" v="2" actId="113"/>
          <ac:spMkLst>
            <pc:docMk/>
            <pc:sldMk cId="0" sldId="256"/>
            <ac:spMk id="3" creationId="{00000000-0000-0000-0000-000000000000}"/>
          </ac:spMkLst>
        </pc:spChg>
        <pc:spChg chg="del mod">
          <ac:chgData name="Shukufa Musayeva" userId="925d085fcd50c50b" providerId="LiveId" clId="{BBB2083B-387F-4818-B686-FEB961B97E79}" dt="2023-09-19T01:30:39.961" v="4" actId="21"/>
          <ac:spMkLst>
            <pc:docMk/>
            <pc:sldMk cId="0" sldId="256"/>
            <ac:spMk id="4" creationId="{00000000-0000-0000-0000-000000000000}"/>
          </ac:spMkLst>
        </pc:spChg>
      </pc:sldChg>
      <pc:sldChg chg="delSp mod">
        <pc:chgData name="Shukufa Musayeva" userId="925d085fcd50c50b" providerId="LiveId" clId="{BBB2083B-387F-4818-B686-FEB961B97E79}" dt="2023-09-19T01:35:30.760" v="30" actId="478"/>
        <pc:sldMkLst>
          <pc:docMk/>
          <pc:sldMk cId="0" sldId="257"/>
        </pc:sldMkLst>
        <pc:spChg chg="del">
          <ac:chgData name="Shukufa Musayeva" userId="925d085fcd50c50b" providerId="LiveId" clId="{BBB2083B-387F-4818-B686-FEB961B97E79}" dt="2023-09-19T01:35:30.760" v="30" actId="478"/>
          <ac:spMkLst>
            <pc:docMk/>
            <pc:sldMk cId="0" sldId="257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5:27.653" v="29" actId="478"/>
          <ac:spMkLst>
            <pc:docMk/>
            <pc:sldMk cId="0" sldId="257"/>
            <ac:spMk id="5" creationId="{D6F9F021-4478-D136-A7F5-E650E3026324}"/>
          </ac:spMkLst>
        </pc:spChg>
      </pc:sldChg>
      <pc:sldChg chg="delSp mod">
        <pc:chgData name="Shukufa Musayeva" userId="925d085fcd50c50b" providerId="LiveId" clId="{BBB2083B-387F-4818-B686-FEB961B97E79}" dt="2023-09-19T01:35:40.456" v="34" actId="478"/>
        <pc:sldMkLst>
          <pc:docMk/>
          <pc:sldMk cId="0" sldId="260"/>
        </pc:sldMkLst>
        <pc:spChg chg="del">
          <ac:chgData name="Shukufa Musayeva" userId="925d085fcd50c50b" providerId="LiveId" clId="{BBB2083B-387F-4818-B686-FEB961B97E79}" dt="2023-09-19T01:35:37.948" v="33" actId="478"/>
          <ac:spMkLst>
            <pc:docMk/>
            <pc:sldMk cId="0" sldId="260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5:40.456" v="34" actId="478"/>
          <ac:spMkLst>
            <pc:docMk/>
            <pc:sldMk cId="0" sldId="260"/>
            <ac:spMk id="5" creationId="{00767F2C-90F5-8E53-5253-620F5BEC6056}"/>
          </ac:spMkLst>
        </pc:spChg>
      </pc:sldChg>
      <pc:sldChg chg="delSp mod">
        <pc:chgData name="Shukufa Musayeva" userId="925d085fcd50c50b" providerId="LiveId" clId="{BBB2083B-387F-4818-B686-FEB961B97E79}" dt="2023-09-19T01:35:45.164" v="36" actId="478"/>
        <pc:sldMkLst>
          <pc:docMk/>
          <pc:sldMk cId="0" sldId="261"/>
        </pc:sldMkLst>
        <pc:spChg chg="del">
          <ac:chgData name="Shukufa Musayeva" userId="925d085fcd50c50b" providerId="LiveId" clId="{BBB2083B-387F-4818-B686-FEB961B97E79}" dt="2023-09-19T01:35:45.164" v="36" actId="478"/>
          <ac:spMkLst>
            <pc:docMk/>
            <pc:sldMk cId="0" sldId="261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5:42.736" v="35" actId="478"/>
          <ac:spMkLst>
            <pc:docMk/>
            <pc:sldMk cId="0" sldId="261"/>
            <ac:spMk id="5" creationId="{35C1278E-2F41-BDFF-FDDF-AA1B03152356}"/>
          </ac:spMkLst>
        </pc:spChg>
      </pc:sldChg>
      <pc:sldChg chg="delSp modSp mod">
        <pc:chgData name="Shukufa Musayeva" userId="925d085fcd50c50b" providerId="LiveId" clId="{BBB2083B-387F-4818-B686-FEB961B97E79}" dt="2023-09-19T01:35:51.395" v="39" actId="478"/>
        <pc:sldMkLst>
          <pc:docMk/>
          <pc:sldMk cId="0" sldId="262"/>
        </pc:sldMkLst>
        <pc:spChg chg="del">
          <ac:chgData name="Shukufa Musayeva" userId="925d085fcd50c50b" providerId="LiveId" clId="{BBB2083B-387F-4818-B686-FEB961B97E79}" dt="2023-09-19T01:35:51.395" v="39" actId="478"/>
          <ac:spMkLst>
            <pc:docMk/>
            <pc:sldMk cId="0" sldId="262"/>
            <ac:spMk id="4" creationId="{00000000-0000-0000-0000-000000000000}"/>
          </ac:spMkLst>
        </pc:spChg>
        <pc:spChg chg="del mod">
          <ac:chgData name="Shukufa Musayeva" userId="925d085fcd50c50b" providerId="LiveId" clId="{BBB2083B-387F-4818-B686-FEB961B97E79}" dt="2023-09-19T01:35:47.848" v="38" actId="478"/>
          <ac:spMkLst>
            <pc:docMk/>
            <pc:sldMk cId="0" sldId="262"/>
            <ac:spMk id="5" creationId="{74E97147-6102-83E1-6F0E-D7BBA8C76794}"/>
          </ac:spMkLst>
        </pc:spChg>
      </pc:sldChg>
      <pc:sldChg chg="delSp mod">
        <pc:chgData name="Shukufa Musayeva" userId="925d085fcd50c50b" providerId="LiveId" clId="{BBB2083B-387F-4818-B686-FEB961B97E79}" dt="2023-09-19T01:35:56.432" v="41" actId="478"/>
        <pc:sldMkLst>
          <pc:docMk/>
          <pc:sldMk cId="0" sldId="263"/>
        </pc:sldMkLst>
        <pc:spChg chg="del">
          <ac:chgData name="Shukufa Musayeva" userId="925d085fcd50c50b" providerId="LiveId" clId="{BBB2083B-387F-4818-B686-FEB961B97E79}" dt="2023-09-19T01:35:56.432" v="41" actId="478"/>
          <ac:spMkLst>
            <pc:docMk/>
            <pc:sldMk cId="0" sldId="263"/>
            <ac:spMk id="5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5:55.022" v="40" actId="478"/>
          <ac:spMkLst>
            <pc:docMk/>
            <pc:sldMk cId="0" sldId="263"/>
            <ac:spMk id="6" creationId="{5901D53B-A14D-E518-C6AF-2584CDE7FB93}"/>
          </ac:spMkLst>
        </pc:spChg>
      </pc:sldChg>
      <pc:sldChg chg="delSp mod">
        <pc:chgData name="Shukufa Musayeva" userId="925d085fcd50c50b" providerId="LiveId" clId="{BBB2083B-387F-4818-B686-FEB961B97E79}" dt="2023-09-19T01:36:03.644" v="43" actId="478"/>
        <pc:sldMkLst>
          <pc:docMk/>
          <pc:sldMk cId="0" sldId="264"/>
        </pc:sldMkLst>
        <pc:spChg chg="del">
          <ac:chgData name="Shukufa Musayeva" userId="925d085fcd50c50b" providerId="LiveId" clId="{BBB2083B-387F-4818-B686-FEB961B97E79}" dt="2023-09-19T01:36:03.644" v="43" actId="478"/>
          <ac:spMkLst>
            <pc:docMk/>
            <pc:sldMk cId="0" sldId="264"/>
            <ac:spMk id="3" creationId="{7D0DF466-0586-E611-CB4A-5ED33688A72F}"/>
          </ac:spMkLst>
        </pc:spChg>
        <pc:spChg chg="del">
          <ac:chgData name="Shukufa Musayeva" userId="925d085fcd50c50b" providerId="LiveId" clId="{BBB2083B-387F-4818-B686-FEB961B97E79}" dt="2023-09-19T01:35:59.791" v="42" actId="478"/>
          <ac:spMkLst>
            <pc:docMk/>
            <pc:sldMk cId="0" sldId="264"/>
            <ac:spMk id="4" creationId="{00000000-0000-0000-0000-000000000000}"/>
          </ac:spMkLst>
        </pc:spChg>
      </pc:sldChg>
      <pc:sldChg chg="delSp mod">
        <pc:chgData name="Shukufa Musayeva" userId="925d085fcd50c50b" providerId="LiveId" clId="{BBB2083B-387F-4818-B686-FEB961B97E79}" dt="2023-09-19T01:36:08.871" v="45" actId="478"/>
        <pc:sldMkLst>
          <pc:docMk/>
          <pc:sldMk cId="0" sldId="265"/>
        </pc:sldMkLst>
        <pc:spChg chg="del">
          <ac:chgData name="Shukufa Musayeva" userId="925d085fcd50c50b" providerId="LiveId" clId="{BBB2083B-387F-4818-B686-FEB961B97E79}" dt="2023-09-19T01:36:08.871" v="45" actId="478"/>
          <ac:spMkLst>
            <pc:docMk/>
            <pc:sldMk cId="0" sldId="265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07.061" v="44" actId="478"/>
          <ac:spMkLst>
            <pc:docMk/>
            <pc:sldMk cId="0" sldId="265"/>
            <ac:spMk id="5" creationId="{98011345-07D5-CBA2-8C74-EE85915A75AB}"/>
          </ac:spMkLst>
        </pc:spChg>
      </pc:sldChg>
      <pc:sldChg chg="delSp mod">
        <pc:chgData name="Shukufa Musayeva" userId="925d085fcd50c50b" providerId="LiveId" clId="{BBB2083B-387F-4818-B686-FEB961B97E79}" dt="2023-09-19T01:36:12.947" v="47" actId="478"/>
        <pc:sldMkLst>
          <pc:docMk/>
          <pc:sldMk cId="0" sldId="266"/>
        </pc:sldMkLst>
        <pc:spChg chg="del">
          <ac:chgData name="Shukufa Musayeva" userId="925d085fcd50c50b" providerId="LiveId" clId="{BBB2083B-387F-4818-B686-FEB961B97E79}" dt="2023-09-19T01:36:11.229" v="46" actId="478"/>
          <ac:spMkLst>
            <pc:docMk/>
            <pc:sldMk cId="0" sldId="266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12.947" v="47" actId="478"/>
          <ac:spMkLst>
            <pc:docMk/>
            <pc:sldMk cId="0" sldId="266"/>
            <ac:spMk id="5" creationId="{CBA5BACA-A72D-1235-BF48-6498D85A2EE6}"/>
          </ac:spMkLst>
        </pc:spChg>
      </pc:sldChg>
      <pc:sldChg chg="delSp modSp mod">
        <pc:chgData name="Shukufa Musayeva" userId="925d085fcd50c50b" providerId="LiveId" clId="{BBB2083B-387F-4818-B686-FEB961B97E79}" dt="2023-09-19T01:36:19.594" v="50" actId="478"/>
        <pc:sldMkLst>
          <pc:docMk/>
          <pc:sldMk cId="0" sldId="267"/>
        </pc:sldMkLst>
        <pc:spChg chg="del">
          <ac:chgData name="Shukufa Musayeva" userId="925d085fcd50c50b" providerId="LiveId" clId="{BBB2083B-387F-4818-B686-FEB961B97E79}" dt="2023-09-19T01:36:19.594" v="50" actId="478"/>
          <ac:spMkLst>
            <pc:docMk/>
            <pc:sldMk cId="0" sldId="267"/>
            <ac:spMk id="4" creationId="{00000000-0000-0000-0000-000000000000}"/>
          </ac:spMkLst>
        </pc:spChg>
        <pc:spChg chg="del mod">
          <ac:chgData name="Shukufa Musayeva" userId="925d085fcd50c50b" providerId="LiveId" clId="{BBB2083B-387F-4818-B686-FEB961B97E79}" dt="2023-09-19T01:36:17.702" v="49" actId="478"/>
          <ac:spMkLst>
            <pc:docMk/>
            <pc:sldMk cId="0" sldId="267"/>
            <ac:spMk id="5" creationId="{4C36D77B-5EA2-5E94-A4C8-25EE5E99C136}"/>
          </ac:spMkLst>
        </pc:spChg>
      </pc:sldChg>
      <pc:sldChg chg="delSp mod">
        <pc:chgData name="Shukufa Musayeva" userId="925d085fcd50c50b" providerId="LiveId" clId="{BBB2083B-387F-4818-B686-FEB961B97E79}" dt="2023-09-19T01:36:25.908" v="52" actId="478"/>
        <pc:sldMkLst>
          <pc:docMk/>
          <pc:sldMk cId="0" sldId="268"/>
        </pc:sldMkLst>
        <pc:spChg chg="del">
          <ac:chgData name="Shukufa Musayeva" userId="925d085fcd50c50b" providerId="LiveId" clId="{BBB2083B-387F-4818-B686-FEB961B97E79}" dt="2023-09-19T01:36:25.908" v="52" actId="478"/>
          <ac:spMkLst>
            <pc:docMk/>
            <pc:sldMk cId="0" sldId="268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24.363" v="51" actId="478"/>
          <ac:spMkLst>
            <pc:docMk/>
            <pc:sldMk cId="0" sldId="268"/>
            <ac:spMk id="5" creationId="{ECB26FA8-1278-1FBF-AEF7-3525431DF107}"/>
          </ac:spMkLst>
        </pc:spChg>
      </pc:sldChg>
      <pc:sldChg chg="delSp mod">
        <pc:chgData name="Shukufa Musayeva" userId="925d085fcd50c50b" providerId="LiveId" clId="{BBB2083B-387F-4818-B686-FEB961B97E79}" dt="2023-09-19T01:36:29.814" v="54" actId="478"/>
        <pc:sldMkLst>
          <pc:docMk/>
          <pc:sldMk cId="0" sldId="269"/>
        </pc:sldMkLst>
        <pc:spChg chg="del">
          <ac:chgData name="Shukufa Musayeva" userId="925d085fcd50c50b" providerId="LiveId" clId="{BBB2083B-387F-4818-B686-FEB961B97E79}" dt="2023-09-19T01:36:29.814" v="54" actId="478"/>
          <ac:spMkLst>
            <pc:docMk/>
            <pc:sldMk cId="0" sldId="269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28.688" v="53" actId="478"/>
          <ac:spMkLst>
            <pc:docMk/>
            <pc:sldMk cId="0" sldId="269"/>
            <ac:spMk id="5" creationId="{DD264FAA-4740-2653-44E0-5992964E39CF}"/>
          </ac:spMkLst>
        </pc:spChg>
      </pc:sldChg>
      <pc:sldChg chg="delSp modSp mod">
        <pc:chgData name="Shukufa Musayeva" userId="925d085fcd50c50b" providerId="LiveId" clId="{BBB2083B-387F-4818-B686-FEB961B97E79}" dt="2023-09-19T01:38:20.685" v="89" actId="1076"/>
        <pc:sldMkLst>
          <pc:docMk/>
          <pc:sldMk cId="0" sldId="270"/>
        </pc:sldMkLst>
        <pc:spChg chg="del">
          <ac:chgData name="Shukufa Musayeva" userId="925d085fcd50c50b" providerId="LiveId" clId="{BBB2083B-387F-4818-B686-FEB961B97E79}" dt="2023-09-19T01:36:35.371" v="56" actId="478"/>
          <ac:spMkLst>
            <pc:docMk/>
            <pc:sldMk cId="0" sldId="270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33.783" v="55" actId="478"/>
          <ac:spMkLst>
            <pc:docMk/>
            <pc:sldMk cId="0" sldId="270"/>
            <ac:spMk id="5" creationId="{A620B1BD-B882-7020-2CA9-206B368FD9CD}"/>
          </ac:spMkLst>
        </pc:spChg>
        <pc:picChg chg="mod">
          <ac:chgData name="Shukufa Musayeva" userId="925d085fcd50c50b" providerId="LiveId" clId="{BBB2083B-387F-4818-B686-FEB961B97E79}" dt="2023-09-19T01:38:20.685" v="89" actId="1076"/>
          <ac:picMkLst>
            <pc:docMk/>
            <pc:sldMk cId="0" sldId="270"/>
            <ac:picMk id="15362" creationId="{00000000-0000-0000-0000-000000000000}"/>
          </ac:picMkLst>
        </pc:picChg>
      </pc:sldChg>
      <pc:sldChg chg="delSp mod">
        <pc:chgData name="Shukufa Musayeva" userId="925d085fcd50c50b" providerId="LiveId" clId="{BBB2083B-387F-4818-B686-FEB961B97E79}" dt="2023-09-19T01:36:39.856" v="58" actId="478"/>
        <pc:sldMkLst>
          <pc:docMk/>
          <pc:sldMk cId="0" sldId="271"/>
        </pc:sldMkLst>
        <pc:spChg chg="del">
          <ac:chgData name="Shukufa Musayeva" userId="925d085fcd50c50b" providerId="LiveId" clId="{BBB2083B-387F-4818-B686-FEB961B97E79}" dt="2023-09-19T01:36:39.856" v="58" actId="478"/>
          <ac:spMkLst>
            <pc:docMk/>
            <pc:sldMk cId="0" sldId="271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37.763" v="57" actId="478"/>
          <ac:spMkLst>
            <pc:docMk/>
            <pc:sldMk cId="0" sldId="271"/>
            <ac:spMk id="5" creationId="{788C80F5-B330-5ED8-9D4E-617FFBBA5FBD}"/>
          </ac:spMkLst>
        </pc:spChg>
      </pc:sldChg>
      <pc:sldChg chg="delSp mod">
        <pc:chgData name="Shukufa Musayeva" userId="925d085fcd50c50b" providerId="LiveId" clId="{BBB2083B-387F-4818-B686-FEB961B97E79}" dt="2023-09-19T01:36:44.376" v="60" actId="478"/>
        <pc:sldMkLst>
          <pc:docMk/>
          <pc:sldMk cId="0" sldId="272"/>
        </pc:sldMkLst>
        <pc:spChg chg="del">
          <ac:chgData name="Shukufa Musayeva" userId="925d085fcd50c50b" providerId="LiveId" clId="{BBB2083B-387F-4818-B686-FEB961B97E79}" dt="2023-09-19T01:36:44.376" v="60" actId="478"/>
          <ac:spMkLst>
            <pc:docMk/>
            <pc:sldMk cId="0" sldId="272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42.381" v="59" actId="478"/>
          <ac:spMkLst>
            <pc:docMk/>
            <pc:sldMk cId="0" sldId="272"/>
            <ac:spMk id="5" creationId="{B9FEF592-25DC-4F8B-5BBC-5EDE0FD2E009}"/>
          </ac:spMkLst>
        </pc:spChg>
      </pc:sldChg>
      <pc:sldChg chg="delSp mod">
        <pc:chgData name="Shukufa Musayeva" userId="925d085fcd50c50b" providerId="LiveId" clId="{BBB2083B-387F-4818-B686-FEB961B97E79}" dt="2023-09-19T01:36:49.331" v="62" actId="478"/>
        <pc:sldMkLst>
          <pc:docMk/>
          <pc:sldMk cId="0" sldId="273"/>
        </pc:sldMkLst>
        <pc:spChg chg="del">
          <ac:chgData name="Shukufa Musayeva" userId="925d085fcd50c50b" providerId="LiveId" clId="{BBB2083B-387F-4818-B686-FEB961B97E79}" dt="2023-09-19T01:36:48.144" v="61" actId="478"/>
          <ac:spMkLst>
            <pc:docMk/>
            <pc:sldMk cId="0" sldId="273"/>
            <ac:spMk id="3" creationId="{EEAFAEF5-0C91-EC3F-B2D9-66E63A621DA6}"/>
          </ac:spMkLst>
        </pc:spChg>
        <pc:spChg chg="del">
          <ac:chgData name="Shukufa Musayeva" userId="925d085fcd50c50b" providerId="LiveId" clId="{BBB2083B-387F-4818-B686-FEB961B97E79}" dt="2023-09-19T01:36:49.331" v="62" actId="478"/>
          <ac:spMkLst>
            <pc:docMk/>
            <pc:sldMk cId="0" sldId="273"/>
            <ac:spMk id="5" creationId="{00000000-0000-0000-0000-000000000000}"/>
          </ac:spMkLst>
        </pc:spChg>
      </pc:sldChg>
      <pc:sldChg chg="delSp mod">
        <pc:chgData name="Shukufa Musayeva" userId="925d085fcd50c50b" providerId="LiveId" clId="{BBB2083B-387F-4818-B686-FEB961B97E79}" dt="2023-09-19T01:36:54.970" v="64" actId="478"/>
        <pc:sldMkLst>
          <pc:docMk/>
          <pc:sldMk cId="0" sldId="274"/>
        </pc:sldMkLst>
        <pc:spChg chg="del">
          <ac:chgData name="Shukufa Musayeva" userId="925d085fcd50c50b" providerId="LiveId" clId="{BBB2083B-387F-4818-B686-FEB961B97E79}" dt="2023-09-19T01:36:54.970" v="64" actId="478"/>
          <ac:spMkLst>
            <pc:docMk/>
            <pc:sldMk cId="0" sldId="274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52.942" v="63" actId="478"/>
          <ac:spMkLst>
            <pc:docMk/>
            <pc:sldMk cId="0" sldId="274"/>
            <ac:spMk id="5" creationId="{84D5B678-6642-353C-CF2B-97B6954DF185}"/>
          </ac:spMkLst>
        </pc:spChg>
      </pc:sldChg>
      <pc:sldChg chg="addSp delSp modSp mod">
        <pc:chgData name="Shukufa Musayeva" userId="925d085fcd50c50b" providerId="LiveId" clId="{BBB2083B-387F-4818-B686-FEB961B97E79}" dt="2023-09-19T01:37:03.118" v="68" actId="478"/>
        <pc:sldMkLst>
          <pc:docMk/>
          <pc:sldMk cId="0" sldId="275"/>
        </pc:sldMkLst>
        <pc:spChg chg="add del">
          <ac:chgData name="Shukufa Musayeva" userId="925d085fcd50c50b" providerId="LiveId" clId="{BBB2083B-387F-4818-B686-FEB961B97E79}" dt="2023-09-19T01:37:00.251" v="67" actId="478"/>
          <ac:spMkLst>
            <pc:docMk/>
            <pc:sldMk cId="0" sldId="275"/>
            <ac:spMk id="3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03.118" v="68" actId="478"/>
          <ac:spMkLst>
            <pc:docMk/>
            <pc:sldMk cId="0" sldId="275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6:57.183" v="65" actId="478"/>
          <ac:spMkLst>
            <pc:docMk/>
            <pc:sldMk cId="0" sldId="275"/>
            <ac:spMk id="5" creationId="{CB69C056-2A17-DDEC-D0DB-FB08D3586A9E}"/>
          </ac:spMkLst>
        </pc:spChg>
        <pc:spChg chg="add del mod">
          <ac:chgData name="Shukufa Musayeva" userId="925d085fcd50c50b" providerId="LiveId" clId="{BBB2083B-387F-4818-B686-FEB961B97E79}" dt="2023-09-19T01:37:00.251" v="67" actId="478"/>
          <ac:spMkLst>
            <pc:docMk/>
            <pc:sldMk cId="0" sldId="275"/>
            <ac:spMk id="7" creationId="{1453FCBA-91AE-F83A-39FE-E8DE3DE5F6A9}"/>
          </ac:spMkLst>
        </pc:spChg>
      </pc:sldChg>
      <pc:sldChg chg="delSp mod">
        <pc:chgData name="Shukufa Musayeva" userId="925d085fcd50c50b" providerId="LiveId" clId="{BBB2083B-387F-4818-B686-FEB961B97E79}" dt="2023-09-19T01:37:07.885" v="70" actId="478"/>
        <pc:sldMkLst>
          <pc:docMk/>
          <pc:sldMk cId="0" sldId="276"/>
        </pc:sldMkLst>
        <pc:spChg chg="del">
          <ac:chgData name="Shukufa Musayeva" userId="925d085fcd50c50b" providerId="LiveId" clId="{BBB2083B-387F-4818-B686-FEB961B97E79}" dt="2023-09-19T01:37:06.512" v="69" actId="478"/>
          <ac:spMkLst>
            <pc:docMk/>
            <pc:sldMk cId="0" sldId="276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07.885" v="70" actId="478"/>
          <ac:spMkLst>
            <pc:docMk/>
            <pc:sldMk cId="0" sldId="276"/>
            <ac:spMk id="5" creationId="{56D0A9E6-BF08-006E-907A-9EBA74826414}"/>
          </ac:spMkLst>
        </pc:spChg>
      </pc:sldChg>
      <pc:sldChg chg="delSp mod">
        <pc:chgData name="Shukufa Musayeva" userId="925d085fcd50c50b" providerId="LiveId" clId="{BBB2083B-387F-4818-B686-FEB961B97E79}" dt="2023-09-19T01:37:14.194" v="72" actId="478"/>
        <pc:sldMkLst>
          <pc:docMk/>
          <pc:sldMk cId="0" sldId="277"/>
        </pc:sldMkLst>
        <pc:spChg chg="del">
          <ac:chgData name="Shukufa Musayeva" userId="925d085fcd50c50b" providerId="LiveId" clId="{BBB2083B-387F-4818-B686-FEB961B97E79}" dt="2023-09-19T01:37:14.194" v="72" actId="478"/>
          <ac:spMkLst>
            <pc:docMk/>
            <pc:sldMk cId="0" sldId="277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11.531" v="71" actId="478"/>
          <ac:spMkLst>
            <pc:docMk/>
            <pc:sldMk cId="0" sldId="277"/>
            <ac:spMk id="5" creationId="{BAE21FD8-4BEF-874A-8BAA-98E111F091CF}"/>
          </ac:spMkLst>
        </pc:spChg>
      </pc:sldChg>
      <pc:sldChg chg="delSp mod">
        <pc:chgData name="Shukufa Musayeva" userId="925d085fcd50c50b" providerId="LiveId" clId="{BBB2083B-387F-4818-B686-FEB961B97E79}" dt="2023-09-19T01:37:19.827" v="74" actId="478"/>
        <pc:sldMkLst>
          <pc:docMk/>
          <pc:sldMk cId="0" sldId="278"/>
        </pc:sldMkLst>
        <pc:spChg chg="del">
          <ac:chgData name="Shukufa Musayeva" userId="925d085fcd50c50b" providerId="LiveId" clId="{BBB2083B-387F-4818-B686-FEB961B97E79}" dt="2023-09-19T01:37:19.827" v="74" actId="478"/>
          <ac:spMkLst>
            <pc:docMk/>
            <pc:sldMk cId="0" sldId="278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18.063" v="73" actId="478"/>
          <ac:spMkLst>
            <pc:docMk/>
            <pc:sldMk cId="0" sldId="278"/>
            <ac:spMk id="5" creationId="{846849C4-B8FB-4569-4ED1-C41965ED4ED5}"/>
          </ac:spMkLst>
        </pc:spChg>
      </pc:sldChg>
      <pc:sldChg chg="delSp mod">
        <pc:chgData name="Shukufa Musayeva" userId="925d085fcd50c50b" providerId="LiveId" clId="{BBB2083B-387F-4818-B686-FEB961B97E79}" dt="2023-09-19T01:37:25.605" v="76" actId="478"/>
        <pc:sldMkLst>
          <pc:docMk/>
          <pc:sldMk cId="0" sldId="279"/>
        </pc:sldMkLst>
        <pc:spChg chg="del">
          <ac:chgData name="Shukufa Musayeva" userId="925d085fcd50c50b" providerId="LiveId" clId="{BBB2083B-387F-4818-B686-FEB961B97E79}" dt="2023-09-19T01:37:25.605" v="76" actId="478"/>
          <ac:spMkLst>
            <pc:docMk/>
            <pc:sldMk cId="0" sldId="279"/>
            <ac:spMk id="21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23.654" v="75" actId="478"/>
          <ac:spMkLst>
            <pc:docMk/>
            <pc:sldMk cId="0" sldId="279"/>
            <ac:spMk id="47" creationId="{6928EB9A-A0C8-4370-0F69-5B10DC46873F}"/>
          </ac:spMkLst>
        </pc:spChg>
      </pc:sldChg>
      <pc:sldChg chg="delSp mod">
        <pc:chgData name="Shukufa Musayeva" userId="925d085fcd50c50b" providerId="LiveId" clId="{BBB2083B-387F-4818-B686-FEB961B97E79}" dt="2023-09-19T01:37:29.036" v="78" actId="478"/>
        <pc:sldMkLst>
          <pc:docMk/>
          <pc:sldMk cId="0" sldId="280"/>
        </pc:sldMkLst>
        <pc:spChg chg="del">
          <ac:chgData name="Shukufa Musayeva" userId="925d085fcd50c50b" providerId="LiveId" clId="{BBB2083B-387F-4818-B686-FEB961B97E79}" dt="2023-09-19T01:37:27.682" v="77" actId="478"/>
          <ac:spMkLst>
            <pc:docMk/>
            <pc:sldMk cId="0" sldId="280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29.036" v="78" actId="478"/>
          <ac:spMkLst>
            <pc:docMk/>
            <pc:sldMk cId="0" sldId="280"/>
            <ac:spMk id="5" creationId="{9DBA1BA8-A825-9669-B10D-126FAB1CEE3B}"/>
          </ac:spMkLst>
        </pc:spChg>
      </pc:sldChg>
      <pc:sldChg chg="addSp delSp modSp mod">
        <pc:chgData name="Shukufa Musayeva" userId="925d085fcd50c50b" providerId="LiveId" clId="{BBB2083B-387F-4818-B686-FEB961B97E79}" dt="2023-09-19T01:37:38.749" v="82" actId="478"/>
        <pc:sldMkLst>
          <pc:docMk/>
          <pc:sldMk cId="0" sldId="281"/>
        </pc:sldMkLst>
        <pc:spChg chg="add del">
          <ac:chgData name="Shukufa Musayeva" userId="925d085fcd50c50b" providerId="LiveId" clId="{BBB2083B-387F-4818-B686-FEB961B97E79}" dt="2023-09-19T01:37:36.448" v="81" actId="478"/>
          <ac:spMkLst>
            <pc:docMk/>
            <pc:sldMk cId="0" sldId="281"/>
            <ac:spMk id="3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38.749" v="82" actId="478"/>
          <ac:spMkLst>
            <pc:docMk/>
            <pc:sldMk cId="0" sldId="281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32.945" v="79" actId="478"/>
          <ac:spMkLst>
            <pc:docMk/>
            <pc:sldMk cId="0" sldId="281"/>
            <ac:spMk id="5" creationId="{3B86EF40-16EB-6FAC-E5F2-0F43345F9DBA}"/>
          </ac:spMkLst>
        </pc:spChg>
        <pc:spChg chg="add del mod">
          <ac:chgData name="Shukufa Musayeva" userId="925d085fcd50c50b" providerId="LiveId" clId="{BBB2083B-387F-4818-B686-FEB961B97E79}" dt="2023-09-19T01:37:36.448" v="81" actId="478"/>
          <ac:spMkLst>
            <pc:docMk/>
            <pc:sldMk cId="0" sldId="281"/>
            <ac:spMk id="7" creationId="{22F7D826-3F7B-E1A3-696D-073D2342EB01}"/>
          </ac:spMkLst>
        </pc:spChg>
      </pc:sldChg>
      <pc:sldChg chg="delSp mod">
        <pc:chgData name="Shukufa Musayeva" userId="925d085fcd50c50b" providerId="LiveId" clId="{BBB2083B-387F-4818-B686-FEB961B97E79}" dt="2023-09-19T01:37:44" v="84" actId="478"/>
        <pc:sldMkLst>
          <pc:docMk/>
          <pc:sldMk cId="0" sldId="282"/>
        </pc:sldMkLst>
        <pc:spChg chg="del">
          <ac:chgData name="Shukufa Musayeva" userId="925d085fcd50c50b" providerId="LiveId" clId="{BBB2083B-387F-4818-B686-FEB961B97E79}" dt="2023-09-19T01:37:44" v="84" actId="478"/>
          <ac:spMkLst>
            <pc:docMk/>
            <pc:sldMk cId="0" sldId="282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41.887" v="83" actId="478"/>
          <ac:spMkLst>
            <pc:docMk/>
            <pc:sldMk cId="0" sldId="282"/>
            <ac:spMk id="5" creationId="{61EF688C-6965-B6FF-55EA-5103BAC8010D}"/>
          </ac:spMkLst>
        </pc:spChg>
      </pc:sldChg>
      <pc:sldChg chg="delSp modSp mod">
        <pc:chgData name="Shukufa Musayeva" userId="925d085fcd50c50b" providerId="LiveId" clId="{BBB2083B-387F-4818-B686-FEB961B97E79}" dt="2023-09-19T01:37:49.694" v="87" actId="478"/>
        <pc:sldMkLst>
          <pc:docMk/>
          <pc:sldMk cId="0" sldId="283"/>
        </pc:sldMkLst>
        <pc:spChg chg="del mod">
          <ac:chgData name="Shukufa Musayeva" userId="925d085fcd50c50b" providerId="LiveId" clId="{BBB2083B-387F-4818-B686-FEB961B97E79}" dt="2023-09-19T01:37:49.694" v="87" actId="478"/>
          <ac:spMkLst>
            <pc:docMk/>
            <pc:sldMk cId="0" sldId="283"/>
            <ac:spMk id="4" creationId="{00000000-0000-0000-0000-000000000000}"/>
          </ac:spMkLst>
        </pc:spChg>
        <pc:spChg chg="del">
          <ac:chgData name="Shukufa Musayeva" userId="925d085fcd50c50b" providerId="LiveId" clId="{BBB2083B-387F-4818-B686-FEB961B97E79}" dt="2023-09-19T01:37:46.721" v="85" actId="478"/>
          <ac:spMkLst>
            <pc:docMk/>
            <pc:sldMk cId="0" sldId="283"/>
            <ac:spMk id="5" creationId="{B2FE4567-B19A-C649-86EE-45FC35E98F17}"/>
          </ac:spMkLst>
        </pc:spChg>
      </pc:sldChg>
      <pc:sldChg chg="delSp mod">
        <pc:chgData name="Shukufa Musayeva" userId="925d085fcd50c50b" providerId="LiveId" clId="{BBB2083B-387F-4818-B686-FEB961B97E79}" dt="2023-09-19T01:37:56.515" v="88" actId="478"/>
        <pc:sldMkLst>
          <pc:docMk/>
          <pc:sldMk cId="0" sldId="284"/>
        </pc:sldMkLst>
        <pc:spChg chg="del">
          <ac:chgData name="Shukufa Musayeva" userId="925d085fcd50c50b" providerId="LiveId" clId="{BBB2083B-387F-4818-B686-FEB961B97E79}" dt="2023-09-19T01:37:56.515" v="88" actId="478"/>
          <ac:spMkLst>
            <pc:docMk/>
            <pc:sldMk cId="0" sldId="284"/>
            <ac:spMk id="4" creationId="{00000000-0000-0000-0000-000000000000}"/>
          </ac:spMkLst>
        </pc:spChg>
      </pc:sldChg>
      <pc:sldChg chg="delSp mod">
        <pc:chgData name="Shukufa Musayeva" userId="925d085fcd50c50b" providerId="LiveId" clId="{BBB2083B-387F-4818-B686-FEB961B97E79}" dt="2023-09-19T01:35:35.312" v="32" actId="478"/>
        <pc:sldMkLst>
          <pc:docMk/>
          <pc:sldMk cId="0" sldId="285"/>
        </pc:sldMkLst>
        <pc:spChg chg="del">
          <ac:chgData name="Shukufa Musayeva" userId="925d085fcd50c50b" providerId="LiveId" clId="{BBB2083B-387F-4818-B686-FEB961B97E79}" dt="2023-09-19T01:35:33.543" v="31" actId="478"/>
          <ac:spMkLst>
            <pc:docMk/>
            <pc:sldMk cId="0" sldId="285"/>
            <ac:spMk id="3" creationId="{A42DD0EA-3D59-4123-D2D1-D7591ED5CFBF}"/>
          </ac:spMkLst>
        </pc:spChg>
        <pc:spChg chg="del">
          <ac:chgData name="Shukufa Musayeva" userId="925d085fcd50c50b" providerId="LiveId" clId="{BBB2083B-387F-4818-B686-FEB961B97E79}" dt="2023-09-19T01:35:35.312" v="32" actId="478"/>
          <ac:spMkLst>
            <pc:docMk/>
            <pc:sldMk cId="0" sldId="285"/>
            <ac:spMk id="6" creationId="{00000000-0000-0000-0000-000000000000}"/>
          </ac:spMkLst>
        </pc:spChg>
      </pc:sldChg>
      <pc:sldMasterChg chg="addSp delSp modSp mod">
        <pc:chgData name="Shukufa Musayeva" userId="925d085fcd50c50b" providerId="LiveId" clId="{BBB2083B-387F-4818-B686-FEB961B97E79}" dt="2023-09-19T01:35:15.358" v="28" actId="1076"/>
        <pc:sldMasterMkLst>
          <pc:docMk/>
          <pc:sldMasterMk cId="2944639081" sldId="2147483660"/>
        </pc:sldMasterMkLst>
        <pc:spChg chg="add mod">
          <ac:chgData name="Shukufa Musayeva" userId="925d085fcd50c50b" providerId="LiveId" clId="{BBB2083B-387F-4818-B686-FEB961B97E79}" dt="2023-09-19T01:31:55.298" v="16" actId="1076"/>
          <ac:spMkLst>
            <pc:docMk/>
            <pc:sldMasterMk cId="2944639081" sldId="2147483660"/>
            <ac:spMk id="5" creationId="{8481DBAA-8B55-0897-7AF3-60B663E7BDFB}"/>
          </ac:spMkLst>
        </pc:spChg>
        <pc:spChg chg="add mod">
          <ac:chgData name="Shukufa Musayeva" userId="925d085fcd50c50b" providerId="LiveId" clId="{BBB2083B-387F-4818-B686-FEB961B97E79}" dt="2023-09-19T01:35:15.358" v="28" actId="1076"/>
          <ac:spMkLst>
            <pc:docMk/>
            <pc:sldMasterMk cId="2944639081" sldId="2147483660"/>
            <ac:spMk id="6" creationId="{BDED99F2-E54A-6CAD-BCFB-4A3447FFE1BA}"/>
          </ac:spMkLst>
        </pc:spChg>
        <pc:spChg chg="del">
          <ac:chgData name="Shukufa Musayeva" userId="925d085fcd50c50b" providerId="LiveId" clId="{BBB2083B-387F-4818-B686-FEB961B97E79}" dt="2023-09-19T01:31:15.190" v="7" actId="478"/>
          <ac:spMkLst>
            <pc:docMk/>
            <pc:sldMasterMk cId="2944639081" sldId="2147483660"/>
            <ac:spMk id="10" creationId="{88E06945-3514-429C-A89B-001EA2E67250}"/>
          </ac:spMkLst>
        </pc:spChg>
        <pc:picChg chg="add del mod">
          <ac:chgData name="Shukufa Musayeva" userId="925d085fcd50c50b" providerId="LiveId" clId="{BBB2083B-387F-4818-B686-FEB961B97E79}" dt="2023-09-19T01:31:26.568" v="9" actId="478"/>
          <ac:picMkLst>
            <pc:docMk/>
            <pc:sldMasterMk cId="2944639081" sldId="2147483660"/>
            <ac:picMk id="4" creationId="{36033DEE-9BD5-2905-1951-FE8B65437716}"/>
          </ac:picMkLst>
        </pc:pic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018EFA-BC91-483C-A59E-4D1D5A8A72C3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61EA03C-8042-437F-8FDB-B5760E3CD436}">
      <dgm:prSet phldrT="[Текст]"/>
      <dgm:spPr/>
      <dgm:t>
        <a:bodyPr/>
        <a:lstStyle/>
        <a:p>
          <a:r>
            <a:rPr lang="az-Latn-AZ" dirty="0"/>
            <a:t>Asimptomatik</a:t>
          </a:r>
          <a:endParaRPr lang="ru-RU" dirty="0"/>
        </a:p>
      </dgm:t>
    </dgm:pt>
    <dgm:pt modelId="{91BA15E0-C6C1-4D47-8CB8-9EF307D980A2}" type="parTrans" cxnId="{647251E0-6938-47CB-A46D-9A5D024B2236}">
      <dgm:prSet/>
      <dgm:spPr/>
      <dgm:t>
        <a:bodyPr/>
        <a:lstStyle/>
        <a:p>
          <a:endParaRPr lang="ru-RU"/>
        </a:p>
      </dgm:t>
    </dgm:pt>
    <dgm:pt modelId="{571BFBB4-F430-43A2-B78B-AF7D32DE58F3}" type="sibTrans" cxnId="{647251E0-6938-47CB-A46D-9A5D024B2236}">
      <dgm:prSet/>
      <dgm:spPr/>
      <dgm:t>
        <a:bodyPr/>
        <a:lstStyle/>
        <a:p>
          <a:endParaRPr lang="ru-RU"/>
        </a:p>
      </dgm:t>
    </dgm:pt>
    <dgm:pt modelId="{04713CC1-4C69-41E3-B0A4-A71622A04F71}">
      <dgm:prSet phldrT="[Текст]"/>
      <dgm:spPr/>
      <dgm:t>
        <a:bodyPr/>
        <a:lstStyle/>
        <a:p>
          <a:r>
            <a:rPr lang="az-Latn-AZ" dirty="0"/>
            <a:t>Fasiləli axsama</a:t>
          </a:r>
          <a:endParaRPr lang="ru-RU" dirty="0"/>
        </a:p>
      </dgm:t>
    </dgm:pt>
    <dgm:pt modelId="{E4FAF032-8294-41C6-BF95-3EB3BEA15FB2}" type="parTrans" cxnId="{904D5299-25D2-4E49-94CD-3DC5AAC9453A}">
      <dgm:prSet/>
      <dgm:spPr/>
      <dgm:t>
        <a:bodyPr/>
        <a:lstStyle/>
        <a:p>
          <a:endParaRPr lang="ru-RU"/>
        </a:p>
      </dgm:t>
    </dgm:pt>
    <dgm:pt modelId="{DB3FE93A-63B6-4BEF-9433-E72DF1005B0E}" type="sibTrans" cxnId="{904D5299-25D2-4E49-94CD-3DC5AAC9453A}">
      <dgm:prSet/>
      <dgm:spPr/>
      <dgm:t>
        <a:bodyPr/>
        <a:lstStyle/>
        <a:p>
          <a:endParaRPr lang="ru-RU"/>
        </a:p>
      </dgm:t>
    </dgm:pt>
    <dgm:pt modelId="{8318CC30-8743-4EE6-8CF9-24ADF592F7FD}">
      <dgm:prSet phldrT="[Текст]"/>
      <dgm:spPr/>
      <dgm:t>
        <a:bodyPr/>
        <a:lstStyle/>
        <a:p>
          <a:r>
            <a:rPr lang="az-Latn-AZ" dirty="0"/>
            <a:t>Sakitlik ağrısı</a:t>
          </a:r>
          <a:endParaRPr lang="ru-RU" dirty="0"/>
        </a:p>
      </dgm:t>
    </dgm:pt>
    <dgm:pt modelId="{0BCEA13D-0F34-4889-89E5-316FCBDC7B7E}" type="parTrans" cxnId="{64A093EB-4411-453C-87F8-4566DA2A9CC8}">
      <dgm:prSet/>
      <dgm:spPr/>
      <dgm:t>
        <a:bodyPr/>
        <a:lstStyle/>
        <a:p>
          <a:endParaRPr lang="ru-RU"/>
        </a:p>
      </dgm:t>
    </dgm:pt>
    <dgm:pt modelId="{50D4AD2F-C3E0-4475-8C62-B1593191D19D}" type="sibTrans" cxnId="{64A093EB-4411-453C-87F8-4566DA2A9CC8}">
      <dgm:prSet/>
      <dgm:spPr/>
      <dgm:t>
        <a:bodyPr/>
        <a:lstStyle/>
        <a:p>
          <a:endParaRPr lang="ru-RU"/>
        </a:p>
      </dgm:t>
    </dgm:pt>
    <dgm:pt modelId="{50D8E99C-700D-489B-B9DA-AF6138DD0280}">
      <dgm:prSet/>
      <dgm:spPr/>
      <dgm:t>
        <a:bodyPr/>
        <a:lstStyle/>
        <a:p>
          <a:r>
            <a:rPr lang="az-Latn-AZ" dirty="0"/>
            <a:t>Qanqrena </a:t>
          </a:r>
          <a:endParaRPr lang="ru-RU" dirty="0"/>
        </a:p>
      </dgm:t>
    </dgm:pt>
    <dgm:pt modelId="{E0256DD0-ABC2-45B0-BEE8-B0E6B4051B0D}" type="parTrans" cxnId="{171EFDB3-AE53-435E-825A-812FB690B127}">
      <dgm:prSet/>
      <dgm:spPr/>
      <dgm:t>
        <a:bodyPr/>
        <a:lstStyle/>
        <a:p>
          <a:endParaRPr lang="ru-RU"/>
        </a:p>
      </dgm:t>
    </dgm:pt>
    <dgm:pt modelId="{7F995A79-4AE9-44C0-AF2C-E9EB5CBC53EF}" type="sibTrans" cxnId="{171EFDB3-AE53-435E-825A-812FB690B127}">
      <dgm:prSet/>
      <dgm:spPr/>
      <dgm:t>
        <a:bodyPr/>
        <a:lstStyle/>
        <a:p>
          <a:endParaRPr lang="ru-RU"/>
        </a:p>
      </dgm:t>
    </dgm:pt>
    <dgm:pt modelId="{B6EA842A-0F0A-4E23-B391-0672BF6C92D2}" type="pres">
      <dgm:prSet presAssocID="{F7018EFA-BC91-483C-A59E-4D1D5A8A72C3}" presName="outerComposite" presStyleCnt="0">
        <dgm:presLayoutVars>
          <dgm:chMax val="5"/>
          <dgm:dir/>
          <dgm:resizeHandles val="exact"/>
        </dgm:presLayoutVars>
      </dgm:prSet>
      <dgm:spPr/>
    </dgm:pt>
    <dgm:pt modelId="{C3FDB89C-78C7-4016-8163-301659CDEFD5}" type="pres">
      <dgm:prSet presAssocID="{F7018EFA-BC91-483C-A59E-4D1D5A8A72C3}" presName="dummyMaxCanvas" presStyleCnt="0">
        <dgm:presLayoutVars/>
      </dgm:prSet>
      <dgm:spPr/>
    </dgm:pt>
    <dgm:pt modelId="{1334C344-0BF0-491F-BD3D-580E04D71E53}" type="pres">
      <dgm:prSet presAssocID="{F7018EFA-BC91-483C-A59E-4D1D5A8A72C3}" presName="FourNodes_1" presStyleLbl="node1" presStyleIdx="0" presStyleCnt="4" custLinFactNeighborY="23786">
        <dgm:presLayoutVars>
          <dgm:bulletEnabled val="1"/>
        </dgm:presLayoutVars>
      </dgm:prSet>
      <dgm:spPr/>
    </dgm:pt>
    <dgm:pt modelId="{DB156472-5FA6-4367-A2F1-565E84865863}" type="pres">
      <dgm:prSet presAssocID="{F7018EFA-BC91-483C-A59E-4D1D5A8A72C3}" presName="FourNodes_2" presStyleLbl="node1" presStyleIdx="1" presStyleCnt="4">
        <dgm:presLayoutVars>
          <dgm:bulletEnabled val="1"/>
        </dgm:presLayoutVars>
      </dgm:prSet>
      <dgm:spPr/>
    </dgm:pt>
    <dgm:pt modelId="{6AA55E7F-479E-46BE-A395-EB9E8861BA16}" type="pres">
      <dgm:prSet presAssocID="{F7018EFA-BC91-483C-A59E-4D1D5A8A72C3}" presName="FourNodes_3" presStyleLbl="node1" presStyleIdx="2" presStyleCnt="4">
        <dgm:presLayoutVars>
          <dgm:bulletEnabled val="1"/>
        </dgm:presLayoutVars>
      </dgm:prSet>
      <dgm:spPr/>
    </dgm:pt>
    <dgm:pt modelId="{24B7C556-2C0B-4339-BAC3-F2635BDF4949}" type="pres">
      <dgm:prSet presAssocID="{F7018EFA-BC91-483C-A59E-4D1D5A8A72C3}" presName="FourNodes_4" presStyleLbl="node1" presStyleIdx="3" presStyleCnt="4">
        <dgm:presLayoutVars>
          <dgm:bulletEnabled val="1"/>
        </dgm:presLayoutVars>
      </dgm:prSet>
      <dgm:spPr/>
    </dgm:pt>
    <dgm:pt modelId="{CC4EB866-3D48-45E6-B806-C26D2A85098B}" type="pres">
      <dgm:prSet presAssocID="{F7018EFA-BC91-483C-A59E-4D1D5A8A72C3}" presName="FourConn_1-2" presStyleLbl="fgAccFollowNode1" presStyleIdx="0" presStyleCnt="3">
        <dgm:presLayoutVars>
          <dgm:bulletEnabled val="1"/>
        </dgm:presLayoutVars>
      </dgm:prSet>
      <dgm:spPr/>
    </dgm:pt>
    <dgm:pt modelId="{18828825-B23D-4430-8A97-8DDC88F6E144}" type="pres">
      <dgm:prSet presAssocID="{F7018EFA-BC91-483C-A59E-4D1D5A8A72C3}" presName="FourConn_2-3" presStyleLbl="fgAccFollowNode1" presStyleIdx="1" presStyleCnt="3">
        <dgm:presLayoutVars>
          <dgm:bulletEnabled val="1"/>
        </dgm:presLayoutVars>
      </dgm:prSet>
      <dgm:spPr/>
    </dgm:pt>
    <dgm:pt modelId="{E6ABA050-FC1E-4581-9B7A-6FA47B0E1FD2}" type="pres">
      <dgm:prSet presAssocID="{F7018EFA-BC91-483C-A59E-4D1D5A8A72C3}" presName="FourConn_3-4" presStyleLbl="fgAccFollowNode1" presStyleIdx="2" presStyleCnt="3">
        <dgm:presLayoutVars>
          <dgm:bulletEnabled val="1"/>
        </dgm:presLayoutVars>
      </dgm:prSet>
      <dgm:spPr/>
    </dgm:pt>
    <dgm:pt modelId="{084148FD-07C8-4672-96B5-30BFA37E77CD}" type="pres">
      <dgm:prSet presAssocID="{F7018EFA-BC91-483C-A59E-4D1D5A8A72C3}" presName="FourNodes_1_text" presStyleLbl="node1" presStyleIdx="3" presStyleCnt="4">
        <dgm:presLayoutVars>
          <dgm:bulletEnabled val="1"/>
        </dgm:presLayoutVars>
      </dgm:prSet>
      <dgm:spPr/>
    </dgm:pt>
    <dgm:pt modelId="{E932DC23-86E5-4A14-93E2-F607C5BAB9B5}" type="pres">
      <dgm:prSet presAssocID="{F7018EFA-BC91-483C-A59E-4D1D5A8A72C3}" presName="FourNodes_2_text" presStyleLbl="node1" presStyleIdx="3" presStyleCnt="4">
        <dgm:presLayoutVars>
          <dgm:bulletEnabled val="1"/>
        </dgm:presLayoutVars>
      </dgm:prSet>
      <dgm:spPr/>
    </dgm:pt>
    <dgm:pt modelId="{244ECBBD-80BB-43ED-AEEF-6C8636E80CBF}" type="pres">
      <dgm:prSet presAssocID="{F7018EFA-BC91-483C-A59E-4D1D5A8A72C3}" presName="FourNodes_3_text" presStyleLbl="node1" presStyleIdx="3" presStyleCnt="4">
        <dgm:presLayoutVars>
          <dgm:bulletEnabled val="1"/>
        </dgm:presLayoutVars>
      </dgm:prSet>
      <dgm:spPr/>
    </dgm:pt>
    <dgm:pt modelId="{C9C2A7C8-EBE3-4F8B-BF92-46E5D019CC59}" type="pres">
      <dgm:prSet presAssocID="{F7018EFA-BC91-483C-A59E-4D1D5A8A72C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00DAF07-AD9C-4136-8BA2-F9E111599329}" type="presOf" srcId="{50D8E99C-700D-489B-B9DA-AF6138DD0280}" destId="{24B7C556-2C0B-4339-BAC3-F2635BDF4949}" srcOrd="0" destOrd="0" presId="urn:microsoft.com/office/officeart/2005/8/layout/vProcess5"/>
    <dgm:cxn modelId="{F429E619-CC99-48DB-8DDF-4070E84B22DD}" type="presOf" srcId="{50D8E99C-700D-489B-B9DA-AF6138DD0280}" destId="{C9C2A7C8-EBE3-4F8B-BF92-46E5D019CC59}" srcOrd="1" destOrd="0" presId="urn:microsoft.com/office/officeart/2005/8/layout/vProcess5"/>
    <dgm:cxn modelId="{10AFC032-487F-4B41-8933-4674F5137895}" type="presOf" srcId="{8318CC30-8743-4EE6-8CF9-24ADF592F7FD}" destId="{6AA55E7F-479E-46BE-A395-EB9E8861BA16}" srcOrd="0" destOrd="0" presId="urn:microsoft.com/office/officeart/2005/8/layout/vProcess5"/>
    <dgm:cxn modelId="{CCFE5F48-8967-4416-A1EC-0A0772438584}" type="presOf" srcId="{50D4AD2F-C3E0-4475-8C62-B1593191D19D}" destId="{E6ABA050-FC1E-4581-9B7A-6FA47B0E1FD2}" srcOrd="0" destOrd="0" presId="urn:microsoft.com/office/officeart/2005/8/layout/vProcess5"/>
    <dgm:cxn modelId="{F8D56148-C0E6-4250-9229-48CC558951B3}" type="presOf" srcId="{8318CC30-8743-4EE6-8CF9-24ADF592F7FD}" destId="{244ECBBD-80BB-43ED-AEEF-6C8636E80CBF}" srcOrd="1" destOrd="0" presId="urn:microsoft.com/office/officeart/2005/8/layout/vProcess5"/>
    <dgm:cxn modelId="{B8D55C6F-FDC1-4FC3-993A-69FB29D3C664}" type="presOf" srcId="{04713CC1-4C69-41E3-B0A4-A71622A04F71}" destId="{E932DC23-86E5-4A14-93E2-F607C5BAB9B5}" srcOrd="1" destOrd="0" presId="urn:microsoft.com/office/officeart/2005/8/layout/vProcess5"/>
    <dgm:cxn modelId="{4227078A-869A-48DD-81F5-359466B93506}" type="presOf" srcId="{261EA03C-8042-437F-8FDB-B5760E3CD436}" destId="{1334C344-0BF0-491F-BD3D-580E04D71E53}" srcOrd="0" destOrd="0" presId="urn:microsoft.com/office/officeart/2005/8/layout/vProcess5"/>
    <dgm:cxn modelId="{4404148E-1EC7-48AF-8F48-7B5D588EE20C}" type="presOf" srcId="{571BFBB4-F430-43A2-B78B-AF7D32DE58F3}" destId="{CC4EB866-3D48-45E6-B806-C26D2A85098B}" srcOrd="0" destOrd="0" presId="urn:microsoft.com/office/officeart/2005/8/layout/vProcess5"/>
    <dgm:cxn modelId="{904D5299-25D2-4E49-94CD-3DC5AAC9453A}" srcId="{F7018EFA-BC91-483C-A59E-4D1D5A8A72C3}" destId="{04713CC1-4C69-41E3-B0A4-A71622A04F71}" srcOrd="1" destOrd="0" parTransId="{E4FAF032-8294-41C6-BF95-3EB3BEA15FB2}" sibTransId="{DB3FE93A-63B6-4BEF-9433-E72DF1005B0E}"/>
    <dgm:cxn modelId="{171EFDB3-AE53-435E-825A-812FB690B127}" srcId="{F7018EFA-BC91-483C-A59E-4D1D5A8A72C3}" destId="{50D8E99C-700D-489B-B9DA-AF6138DD0280}" srcOrd="3" destOrd="0" parTransId="{E0256DD0-ABC2-45B0-BEE8-B0E6B4051B0D}" sibTransId="{7F995A79-4AE9-44C0-AF2C-E9EB5CBC53EF}"/>
    <dgm:cxn modelId="{C1BFC6CE-595F-45D8-A488-40E9E37E95BF}" type="presOf" srcId="{261EA03C-8042-437F-8FDB-B5760E3CD436}" destId="{084148FD-07C8-4672-96B5-30BFA37E77CD}" srcOrd="1" destOrd="0" presId="urn:microsoft.com/office/officeart/2005/8/layout/vProcess5"/>
    <dgm:cxn modelId="{3DB760D9-2A3D-4D89-B891-17304E402B28}" type="presOf" srcId="{04713CC1-4C69-41E3-B0A4-A71622A04F71}" destId="{DB156472-5FA6-4367-A2F1-565E84865863}" srcOrd="0" destOrd="0" presId="urn:microsoft.com/office/officeart/2005/8/layout/vProcess5"/>
    <dgm:cxn modelId="{7AC48DDB-5C26-4359-A420-8B95766094A0}" type="presOf" srcId="{F7018EFA-BC91-483C-A59E-4D1D5A8A72C3}" destId="{B6EA842A-0F0A-4E23-B391-0672BF6C92D2}" srcOrd="0" destOrd="0" presId="urn:microsoft.com/office/officeart/2005/8/layout/vProcess5"/>
    <dgm:cxn modelId="{647251E0-6938-47CB-A46D-9A5D024B2236}" srcId="{F7018EFA-BC91-483C-A59E-4D1D5A8A72C3}" destId="{261EA03C-8042-437F-8FDB-B5760E3CD436}" srcOrd="0" destOrd="0" parTransId="{91BA15E0-C6C1-4D47-8CB8-9EF307D980A2}" sibTransId="{571BFBB4-F430-43A2-B78B-AF7D32DE58F3}"/>
    <dgm:cxn modelId="{64A093EB-4411-453C-87F8-4566DA2A9CC8}" srcId="{F7018EFA-BC91-483C-A59E-4D1D5A8A72C3}" destId="{8318CC30-8743-4EE6-8CF9-24ADF592F7FD}" srcOrd="2" destOrd="0" parTransId="{0BCEA13D-0F34-4889-89E5-316FCBDC7B7E}" sibTransId="{50D4AD2F-C3E0-4475-8C62-B1593191D19D}"/>
    <dgm:cxn modelId="{93EFA3EC-EAEE-4878-870E-40E092BCD45A}" type="presOf" srcId="{DB3FE93A-63B6-4BEF-9433-E72DF1005B0E}" destId="{18828825-B23D-4430-8A97-8DDC88F6E144}" srcOrd="0" destOrd="0" presId="urn:microsoft.com/office/officeart/2005/8/layout/vProcess5"/>
    <dgm:cxn modelId="{19986D96-7448-4624-9384-7A84915429BD}" type="presParOf" srcId="{B6EA842A-0F0A-4E23-B391-0672BF6C92D2}" destId="{C3FDB89C-78C7-4016-8163-301659CDEFD5}" srcOrd="0" destOrd="0" presId="urn:microsoft.com/office/officeart/2005/8/layout/vProcess5"/>
    <dgm:cxn modelId="{37B14C65-CF73-4939-86FC-3E2F42B7C39A}" type="presParOf" srcId="{B6EA842A-0F0A-4E23-B391-0672BF6C92D2}" destId="{1334C344-0BF0-491F-BD3D-580E04D71E53}" srcOrd="1" destOrd="0" presId="urn:microsoft.com/office/officeart/2005/8/layout/vProcess5"/>
    <dgm:cxn modelId="{0559A037-7E84-482A-A240-AA7E51CF7A86}" type="presParOf" srcId="{B6EA842A-0F0A-4E23-B391-0672BF6C92D2}" destId="{DB156472-5FA6-4367-A2F1-565E84865863}" srcOrd="2" destOrd="0" presId="urn:microsoft.com/office/officeart/2005/8/layout/vProcess5"/>
    <dgm:cxn modelId="{E8BC34EF-0E15-4269-BD66-4BB0DD9DC398}" type="presParOf" srcId="{B6EA842A-0F0A-4E23-B391-0672BF6C92D2}" destId="{6AA55E7F-479E-46BE-A395-EB9E8861BA16}" srcOrd="3" destOrd="0" presId="urn:microsoft.com/office/officeart/2005/8/layout/vProcess5"/>
    <dgm:cxn modelId="{8C11DC2E-B67F-479B-9EFF-0EFABC077CCF}" type="presParOf" srcId="{B6EA842A-0F0A-4E23-B391-0672BF6C92D2}" destId="{24B7C556-2C0B-4339-BAC3-F2635BDF4949}" srcOrd="4" destOrd="0" presId="urn:microsoft.com/office/officeart/2005/8/layout/vProcess5"/>
    <dgm:cxn modelId="{237F68B9-8BB2-454D-84F8-8654A6B488BE}" type="presParOf" srcId="{B6EA842A-0F0A-4E23-B391-0672BF6C92D2}" destId="{CC4EB866-3D48-45E6-B806-C26D2A85098B}" srcOrd="5" destOrd="0" presId="urn:microsoft.com/office/officeart/2005/8/layout/vProcess5"/>
    <dgm:cxn modelId="{BBDCA6B3-4A81-4FB6-94CB-EF45919FB687}" type="presParOf" srcId="{B6EA842A-0F0A-4E23-B391-0672BF6C92D2}" destId="{18828825-B23D-4430-8A97-8DDC88F6E144}" srcOrd="6" destOrd="0" presId="urn:microsoft.com/office/officeart/2005/8/layout/vProcess5"/>
    <dgm:cxn modelId="{08948558-C12F-4FB8-9CC9-370F38C3551A}" type="presParOf" srcId="{B6EA842A-0F0A-4E23-B391-0672BF6C92D2}" destId="{E6ABA050-FC1E-4581-9B7A-6FA47B0E1FD2}" srcOrd="7" destOrd="0" presId="urn:microsoft.com/office/officeart/2005/8/layout/vProcess5"/>
    <dgm:cxn modelId="{9F1EBA7D-2C53-4EE1-83EA-FE1C611D5640}" type="presParOf" srcId="{B6EA842A-0F0A-4E23-B391-0672BF6C92D2}" destId="{084148FD-07C8-4672-96B5-30BFA37E77CD}" srcOrd="8" destOrd="0" presId="urn:microsoft.com/office/officeart/2005/8/layout/vProcess5"/>
    <dgm:cxn modelId="{3DA9F0EB-145D-421F-A725-0B8363CF8815}" type="presParOf" srcId="{B6EA842A-0F0A-4E23-B391-0672BF6C92D2}" destId="{E932DC23-86E5-4A14-93E2-F607C5BAB9B5}" srcOrd="9" destOrd="0" presId="urn:microsoft.com/office/officeart/2005/8/layout/vProcess5"/>
    <dgm:cxn modelId="{0DF7A11E-9A41-4AE3-A617-8298A51EA27A}" type="presParOf" srcId="{B6EA842A-0F0A-4E23-B391-0672BF6C92D2}" destId="{244ECBBD-80BB-43ED-AEEF-6C8636E80CBF}" srcOrd="10" destOrd="0" presId="urn:microsoft.com/office/officeart/2005/8/layout/vProcess5"/>
    <dgm:cxn modelId="{3C30686B-D734-4CA8-8806-23F2398152C0}" type="presParOf" srcId="{B6EA842A-0F0A-4E23-B391-0672BF6C92D2}" destId="{C9C2A7C8-EBE3-4F8B-BF92-46E5D019CC5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8E543D-EE76-4FB9-BEA8-FDE5E7413566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610BDD-5174-428B-9244-DC0EE7C864ED}">
      <dgm:prSet phldrT="[Текст]"/>
      <dgm:spPr/>
      <dgm:t>
        <a:bodyPr/>
        <a:lstStyle/>
        <a:p>
          <a:r>
            <a:rPr lang="az-Latn-AZ" dirty="0"/>
            <a:t>Kəskin arterial tromboz</a:t>
          </a:r>
          <a:endParaRPr lang="ru-RU" dirty="0"/>
        </a:p>
      </dgm:t>
    </dgm:pt>
    <dgm:pt modelId="{D7AF3C68-4CD8-47AC-BE65-66F14B46A525}" type="parTrans" cxnId="{AA8D2ED6-4BD4-49DE-8183-5B75AF5B37A4}">
      <dgm:prSet/>
      <dgm:spPr/>
      <dgm:t>
        <a:bodyPr/>
        <a:lstStyle/>
        <a:p>
          <a:endParaRPr lang="ru-RU"/>
        </a:p>
      </dgm:t>
    </dgm:pt>
    <dgm:pt modelId="{30762299-5154-47EF-A53C-767A2C487B4D}" type="sibTrans" cxnId="{AA8D2ED6-4BD4-49DE-8183-5B75AF5B37A4}">
      <dgm:prSet/>
      <dgm:spPr/>
      <dgm:t>
        <a:bodyPr/>
        <a:lstStyle/>
        <a:p>
          <a:endParaRPr lang="ru-RU"/>
        </a:p>
      </dgm:t>
    </dgm:pt>
    <dgm:pt modelId="{07ED3754-C40B-47B7-950C-70B5A3F573E4}">
      <dgm:prSet phldrT="[Текст]"/>
      <dgm:spPr/>
      <dgm:t>
        <a:bodyPr/>
        <a:lstStyle/>
        <a:p>
          <a:r>
            <a:rPr lang="az-Latn-AZ" dirty="0"/>
            <a:t>Ətrafın itirilməsi</a:t>
          </a:r>
          <a:endParaRPr lang="ru-RU" dirty="0"/>
        </a:p>
      </dgm:t>
    </dgm:pt>
    <dgm:pt modelId="{ABB00B63-99B1-4147-9046-EA94DDFFD525}" type="parTrans" cxnId="{716146C4-21B0-4FAA-9A15-AD1CD61C723F}">
      <dgm:prSet/>
      <dgm:spPr/>
      <dgm:t>
        <a:bodyPr/>
        <a:lstStyle/>
        <a:p>
          <a:endParaRPr lang="ru-RU"/>
        </a:p>
      </dgm:t>
    </dgm:pt>
    <dgm:pt modelId="{1918D3D1-7E54-43CA-9259-FF5F5D41EBA6}" type="sibTrans" cxnId="{716146C4-21B0-4FAA-9A15-AD1CD61C723F}">
      <dgm:prSet/>
      <dgm:spPr/>
      <dgm:t>
        <a:bodyPr/>
        <a:lstStyle/>
        <a:p>
          <a:endParaRPr lang="ru-RU"/>
        </a:p>
      </dgm:t>
    </dgm:pt>
    <dgm:pt modelId="{F5AAAFEC-EC6B-4EAD-8A37-17522627269C}">
      <dgm:prSet phldrT="[Текст]"/>
      <dgm:spPr/>
      <dgm:t>
        <a:bodyPr/>
        <a:lstStyle/>
        <a:p>
          <a:r>
            <a:rPr lang="az-Latn-AZ" dirty="0"/>
            <a:t>Ölüm halları</a:t>
          </a:r>
          <a:endParaRPr lang="ru-RU" dirty="0"/>
        </a:p>
      </dgm:t>
    </dgm:pt>
    <dgm:pt modelId="{DEFAC81D-D2F4-45B8-A4AF-776D25418CF2}" type="parTrans" cxnId="{82A3F701-3198-43AC-9A0A-C326BBF2D892}">
      <dgm:prSet/>
      <dgm:spPr/>
      <dgm:t>
        <a:bodyPr/>
        <a:lstStyle/>
        <a:p>
          <a:endParaRPr lang="ru-RU"/>
        </a:p>
      </dgm:t>
    </dgm:pt>
    <dgm:pt modelId="{52AA0450-3EB3-45AF-BE55-584E7DD36D6B}" type="sibTrans" cxnId="{82A3F701-3198-43AC-9A0A-C326BBF2D892}">
      <dgm:prSet/>
      <dgm:spPr/>
      <dgm:t>
        <a:bodyPr/>
        <a:lstStyle/>
        <a:p>
          <a:endParaRPr lang="ru-RU"/>
        </a:p>
      </dgm:t>
    </dgm:pt>
    <dgm:pt modelId="{4255F44C-88B7-4FB0-B348-8871901CFEB8}">
      <dgm:prSet/>
      <dgm:spPr/>
      <dgm:t>
        <a:bodyPr/>
        <a:lstStyle/>
        <a:p>
          <a:r>
            <a:rPr lang="az-Latn-AZ" dirty="0"/>
            <a:t>Kəskin venoz tromboz, ağciyər arteriyasının trombemboliyası</a:t>
          </a:r>
          <a:endParaRPr lang="ru-RU" dirty="0"/>
        </a:p>
      </dgm:t>
    </dgm:pt>
    <dgm:pt modelId="{6487EE79-9A44-45D4-A595-1C711DCB2597}" type="parTrans" cxnId="{7FCD9131-B92A-409F-AD16-5CCE86802280}">
      <dgm:prSet/>
      <dgm:spPr/>
      <dgm:t>
        <a:bodyPr/>
        <a:lstStyle/>
        <a:p>
          <a:endParaRPr lang="ru-RU"/>
        </a:p>
      </dgm:t>
    </dgm:pt>
    <dgm:pt modelId="{4C16B7CF-6304-422F-89AB-B92B49B07D83}" type="sibTrans" cxnId="{7FCD9131-B92A-409F-AD16-5CCE86802280}">
      <dgm:prSet/>
      <dgm:spPr/>
      <dgm:t>
        <a:bodyPr/>
        <a:lstStyle/>
        <a:p>
          <a:endParaRPr lang="ru-RU"/>
        </a:p>
      </dgm:t>
    </dgm:pt>
    <dgm:pt modelId="{2F536775-1EFD-4FAF-B5AE-4B6AD29D6B8A}">
      <dgm:prSet/>
      <dgm:spPr/>
      <dgm:t>
        <a:bodyPr/>
        <a:lstStyle/>
        <a:p>
          <a:r>
            <a:rPr lang="az-Latn-AZ" dirty="0"/>
            <a:t>Böyrək çatmazlığı</a:t>
          </a:r>
          <a:endParaRPr lang="ru-RU" dirty="0"/>
        </a:p>
      </dgm:t>
    </dgm:pt>
    <dgm:pt modelId="{1B22E144-336A-4898-AAE6-A350FE5B4EB0}" type="parTrans" cxnId="{E403EB25-B800-474F-8966-9D435AD03B88}">
      <dgm:prSet/>
      <dgm:spPr/>
      <dgm:t>
        <a:bodyPr/>
        <a:lstStyle/>
        <a:p>
          <a:endParaRPr lang="ru-RU"/>
        </a:p>
      </dgm:t>
    </dgm:pt>
    <dgm:pt modelId="{D5AA2032-FD88-44EC-A80F-F8D1AC35AC6A}" type="sibTrans" cxnId="{E403EB25-B800-474F-8966-9D435AD03B88}">
      <dgm:prSet/>
      <dgm:spPr/>
      <dgm:t>
        <a:bodyPr/>
        <a:lstStyle/>
        <a:p>
          <a:endParaRPr lang="ru-RU"/>
        </a:p>
      </dgm:t>
    </dgm:pt>
    <dgm:pt modelId="{1E02D23B-75E9-4610-86B0-B981A374FBA7}" type="pres">
      <dgm:prSet presAssocID="{068E543D-EE76-4FB9-BEA8-FDE5E7413566}" presName="linear" presStyleCnt="0">
        <dgm:presLayoutVars>
          <dgm:dir/>
          <dgm:animLvl val="lvl"/>
          <dgm:resizeHandles val="exact"/>
        </dgm:presLayoutVars>
      </dgm:prSet>
      <dgm:spPr/>
    </dgm:pt>
    <dgm:pt modelId="{DEE3A109-BE8A-4650-993C-D12F434266EF}" type="pres">
      <dgm:prSet presAssocID="{C3610BDD-5174-428B-9244-DC0EE7C864ED}" presName="parentLin" presStyleCnt="0"/>
      <dgm:spPr/>
    </dgm:pt>
    <dgm:pt modelId="{FA518543-790D-4FF7-8931-55582AD5B830}" type="pres">
      <dgm:prSet presAssocID="{C3610BDD-5174-428B-9244-DC0EE7C864ED}" presName="parentLeftMargin" presStyleLbl="node1" presStyleIdx="0" presStyleCnt="5"/>
      <dgm:spPr/>
    </dgm:pt>
    <dgm:pt modelId="{E4075D0C-59BC-4082-A7BA-64E650897744}" type="pres">
      <dgm:prSet presAssocID="{C3610BDD-5174-428B-9244-DC0EE7C864E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7A671D4-85EC-4D81-8AD1-781B9224A0F3}" type="pres">
      <dgm:prSet presAssocID="{C3610BDD-5174-428B-9244-DC0EE7C864ED}" presName="negativeSpace" presStyleCnt="0"/>
      <dgm:spPr/>
    </dgm:pt>
    <dgm:pt modelId="{FD7986E9-3BF0-44C5-A305-741EB4C2F82A}" type="pres">
      <dgm:prSet presAssocID="{C3610BDD-5174-428B-9244-DC0EE7C864ED}" presName="childText" presStyleLbl="conFgAcc1" presStyleIdx="0" presStyleCnt="5">
        <dgm:presLayoutVars>
          <dgm:bulletEnabled val="1"/>
        </dgm:presLayoutVars>
      </dgm:prSet>
      <dgm:spPr/>
    </dgm:pt>
    <dgm:pt modelId="{B73F522C-645C-44B5-AEE0-3D44D963C664}" type="pres">
      <dgm:prSet presAssocID="{30762299-5154-47EF-A53C-767A2C487B4D}" presName="spaceBetweenRectangles" presStyleCnt="0"/>
      <dgm:spPr/>
    </dgm:pt>
    <dgm:pt modelId="{56A56AD1-6ADD-4A74-B4FB-80A849C2304D}" type="pres">
      <dgm:prSet presAssocID="{4255F44C-88B7-4FB0-B348-8871901CFEB8}" presName="parentLin" presStyleCnt="0"/>
      <dgm:spPr/>
    </dgm:pt>
    <dgm:pt modelId="{335DC8C9-4649-4A92-91FC-092D2ED78BA6}" type="pres">
      <dgm:prSet presAssocID="{4255F44C-88B7-4FB0-B348-8871901CFEB8}" presName="parentLeftMargin" presStyleLbl="node1" presStyleIdx="0" presStyleCnt="5"/>
      <dgm:spPr/>
    </dgm:pt>
    <dgm:pt modelId="{3685B913-A913-4833-A4A0-1BD30363B8B5}" type="pres">
      <dgm:prSet presAssocID="{4255F44C-88B7-4FB0-B348-8871901CFEB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4F59182-3735-4D3D-B741-A55917915BCE}" type="pres">
      <dgm:prSet presAssocID="{4255F44C-88B7-4FB0-B348-8871901CFEB8}" presName="negativeSpace" presStyleCnt="0"/>
      <dgm:spPr/>
    </dgm:pt>
    <dgm:pt modelId="{581B3BBF-F3A7-47C5-AE8D-A3D061EBE00C}" type="pres">
      <dgm:prSet presAssocID="{4255F44C-88B7-4FB0-B348-8871901CFEB8}" presName="childText" presStyleLbl="conFgAcc1" presStyleIdx="1" presStyleCnt="5">
        <dgm:presLayoutVars>
          <dgm:bulletEnabled val="1"/>
        </dgm:presLayoutVars>
      </dgm:prSet>
      <dgm:spPr/>
    </dgm:pt>
    <dgm:pt modelId="{45B7E935-915B-4039-BDDD-857FCFD640B1}" type="pres">
      <dgm:prSet presAssocID="{4C16B7CF-6304-422F-89AB-B92B49B07D83}" presName="spaceBetweenRectangles" presStyleCnt="0"/>
      <dgm:spPr/>
    </dgm:pt>
    <dgm:pt modelId="{3CB1BD02-800D-4ADA-8958-FEB48EE445B9}" type="pres">
      <dgm:prSet presAssocID="{2F536775-1EFD-4FAF-B5AE-4B6AD29D6B8A}" presName="parentLin" presStyleCnt="0"/>
      <dgm:spPr/>
    </dgm:pt>
    <dgm:pt modelId="{B2519192-BFB3-489B-9170-835CEA303EAE}" type="pres">
      <dgm:prSet presAssocID="{2F536775-1EFD-4FAF-B5AE-4B6AD29D6B8A}" presName="parentLeftMargin" presStyleLbl="node1" presStyleIdx="1" presStyleCnt="5"/>
      <dgm:spPr/>
    </dgm:pt>
    <dgm:pt modelId="{56F57ED1-D4BF-4E21-81A8-800121352A76}" type="pres">
      <dgm:prSet presAssocID="{2F536775-1EFD-4FAF-B5AE-4B6AD29D6B8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54331B4-77BF-44C0-905C-2D29105B2BF7}" type="pres">
      <dgm:prSet presAssocID="{2F536775-1EFD-4FAF-B5AE-4B6AD29D6B8A}" presName="negativeSpace" presStyleCnt="0"/>
      <dgm:spPr/>
    </dgm:pt>
    <dgm:pt modelId="{90D47D01-9150-4B10-B1E1-B22F3CE9FF8E}" type="pres">
      <dgm:prSet presAssocID="{2F536775-1EFD-4FAF-B5AE-4B6AD29D6B8A}" presName="childText" presStyleLbl="conFgAcc1" presStyleIdx="2" presStyleCnt="5">
        <dgm:presLayoutVars>
          <dgm:bulletEnabled val="1"/>
        </dgm:presLayoutVars>
      </dgm:prSet>
      <dgm:spPr/>
    </dgm:pt>
    <dgm:pt modelId="{F33481B3-3787-482C-BF7D-42229FCFA05B}" type="pres">
      <dgm:prSet presAssocID="{D5AA2032-FD88-44EC-A80F-F8D1AC35AC6A}" presName="spaceBetweenRectangles" presStyleCnt="0"/>
      <dgm:spPr/>
    </dgm:pt>
    <dgm:pt modelId="{DD31E0BD-A946-47E0-93F8-5D0079511B1E}" type="pres">
      <dgm:prSet presAssocID="{07ED3754-C40B-47B7-950C-70B5A3F573E4}" presName="parentLin" presStyleCnt="0"/>
      <dgm:spPr/>
    </dgm:pt>
    <dgm:pt modelId="{BAA7D2C8-E847-4A44-8FC8-079C31C95E61}" type="pres">
      <dgm:prSet presAssocID="{07ED3754-C40B-47B7-950C-70B5A3F573E4}" presName="parentLeftMargin" presStyleLbl="node1" presStyleIdx="2" presStyleCnt="5"/>
      <dgm:spPr/>
    </dgm:pt>
    <dgm:pt modelId="{8DCFA3D0-9BCA-420A-9F5A-7457ABC2A27D}" type="pres">
      <dgm:prSet presAssocID="{07ED3754-C40B-47B7-950C-70B5A3F573E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8463ED7-B5F1-4992-B2A6-DA2A7AB40939}" type="pres">
      <dgm:prSet presAssocID="{07ED3754-C40B-47B7-950C-70B5A3F573E4}" presName="negativeSpace" presStyleCnt="0"/>
      <dgm:spPr/>
    </dgm:pt>
    <dgm:pt modelId="{D97AB03D-6CDD-4E7E-BA59-6320BBD25D0B}" type="pres">
      <dgm:prSet presAssocID="{07ED3754-C40B-47B7-950C-70B5A3F573E4}" presName="childText" presStyleLbl="conFgAcc1" presStyleIdx="3" presStyleCnt="5">
        <dgm:presLayoutVars>
          <dgm:bulletEnabled val="1"/>
        </dgm:presLayoutVars>
      </dgm:prSet>
      <dgm:spPr/>
    </dgm:pt>
    <dgm:pt modelId="{401D7C56-9E7A-4A80-A41D-B5C07397670A}" type="pres">
      <dgm:prSet presAssocID="{1918D3D1-7E54-43CA-9259-FF5F5D41EBA6}" presName="spaceBetweenRectangles" presStyleCnt="0"/>
      <dgm:spPr/>
    </dgm:pt>
    <dgm:pt modelId="{63599BBB-463B-49C4-88E4-585679F93B9E}" type="pres">
      <dgm:prSet presAssocID="{F5AAAFEC-EC6B-4EAD-8A37-17522627269C}" presName="parentLin" presStyleCnt="0"/>
      <dgm:spPr/>
    </dgm:pt>
    <dgm:pt modelId="{2AFA2C9B-BEE8-48C1-BA6E-4E7F2A27C633}" type="pres">
      <dgm:prSet presAssocID="{F5AAAFEC-EC6B-4EAD-8A37-17522627269C}" presName="parentLeftMargin" presStyleLbl="node1" presStyleIdx="3" presStyleCnt="5"/>
      <dgm:spPr/>
    </dgm:pt>
    <dgm:pt modelId="{03A8E60C-2727-4D70-8DA7-70807B627F56}" type="pres">
      <dgm:prSet presAssocID="{F5AAAFEC-EC6B-4EAD-8A37-17522627269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5C140557-8DC5-4E77-8DAB-5EA02F292039}" type="pres">
      <dgm:prSet presAssocID="{F5AAAFEC-EC6B-4EAD-8A37-17522627269C}" presName="negativeSpace" presStyleCnt="0"/>
      <dgm:spPr/>
    </dgm:pt>
    <dgm:pt modelId="{2CFD1D91-A7CE-490E-8D87-841262AD064B}" type="pres">
      <dgm:prSet presAssocID="{F5AAAFEC-EC6B-4EAD-8A37-1752262726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2A3F701-3198-43AC-9A0A-C326BBF2D892}" srcId="{068E543D-EE76-4FB9-BEA8-FDE5E7413566}" destId="{F5AAAFEC-EC6B-4EAD-8A37-17522627269C}" srcOrd="4" destOrd="0" parTransId="{DEFAC81D-D2F4-45B8-A4AF-776D25418CF2}" sibTransId="{52AA0450-3EB3-45AF-BE55-584E7DD36D6B}"/>
    <dgm:cxn modelId="{CEFA1D0A-53D1-4C6F-BBE1-9271A47A4438}" type="presOf" srcId="{2F536775-1EFD-4FAF-B5AE-4B6AD29D6B8A}" destId="{B2519192-BFB3-489B-9170-835CEA303EAE}" srcOrd="0" destOrd="0" presId="urn:microsoft.com/office/officeart/2005/8/layout/list1"/>
    <dgm:cxn modelId="{65883B17-3DF5-4641-ADC7-92B96163913F}" type="presOf" srcId="{4255F44C-88B7-4FB0-B348-8871901CFEB8}" destId="{335DC8C9-4649-4A92-91FC-092D2ED78BA6}" srcOrd="0" destOrd="0" presId="urn:microsoft.com/office/officeart/2005/8/layout/list1"/>
    <dgm:cxn modelId="{E403EB25-B800-474F-8966-9D435AD03B88}" srcId="{068E543D-EE76-4FB9-BEA8-FDE5E7413566}" destId="{2F536775-1EFD-4FAF-B5AE-4B6AD29D6B8A}" srcOrd="2" destOrd="0" parTransId="{1B22E144-336A-4898-AAE6-A350FE5B4EB0}" sibTransId="{D5AA2032-FD88-44EC-A80F-F8D1AC35AC6A}"/>
    <dgm:cxn modelId="{7FCD9131-B92A-409F-AD16-5CCE86802280}" srcId="{068E543D-EE76-4FB9-BEA8-FDE5E7413566}" destId="{4255F44C-88B7-4FB0-B348-8871901CFEB8}" srcOrd="1" destOrd="0" parTransId="{6487EE79-9A44-45D4-A595-1C711DCB2597}" sibTransId="{4C16B7CF-6304-422F-89AB-B92B49B07D83}"/>
    <dgm:cxn modelId="{7262705A-E57A-44CD-9F8D-ADC1D218A5DB}" type="presOf" srcId="{4255F44C-88B7-4FB0-B348-8871901CFEB8}" destId="{3685B913-A913-4833-A4A0-1BD30363B8B5}" srcOrd="1" destOrd="0" presId="urn:microsoft.com/office/officeart/2005/8/layout/list1"/>
    <dgm:cxn modelId="{E4B1855A-D826-4856-91D2-3B9BC2F6A46A}" type="presOf" srcId="{C3610BDD-5174-428B-9244-DC0EE7C864ED}" destId="{E4075D0C-59BC-4082-A7BA-64E650897744}" srcOrd="1" destOrd="0" presId="urn:microsoft.com/office/officeart/2005/8/layout/list1"/>
    <dgm:cxn modelId="{C0DB979A-60D9-4547-96C3-E9902C492346}" type="presOf" srcId="{F5AAAFEC-EC6B-4EAD-8A37-17522627269C}" destId="{2AFA2C9B-BEE8-48C1-BA6E-4E7F2A27C633}" srcOrd="0" destOrd="0" presId="urn:microsoft.com/office/officeart/2005/8/layout/list1"/>
    <dgm:cxn modelId="{97CAFF9C-48CF-4ED8-B5EF-914B292BCDBD}" type="presOf" srcId="{07ED3754-C40B-47B7-950C-70B5A3F573E4}" destId="{BAA7D2C8-E847-4A44-8FC8-079C31C95E61}" srcOrd="0" destOrd="0" presId="urn:microsoft.com/office/officeart/2005/8/layout/list1"/>
    <dgm:cxn modelId="{05BFBDAA-151C-4261-85A5-E329D70871D6}" type="presOf" srcId="{2F536775-1EFD-4FAF-B5AE-4B6AD29D6B8A}" destId="{56F57ED1-D4BF-4E21-81A8-800121352A76}" srcOrd="1" destOrd="0" presId="urn:microsoft.com/office/officeart/2005/8/layout/list1"/>
    <dgm:cxn modelId="{716146C4-21B0-4FAA-9A15-AD1CD61C723F}" srcId="{068E543D-EE76-4FB9-BEA8-FDE5E7413566}" destId="{07ED3754-C40B-47B7-950C-70B5A3F573E4}" srcOrd="3" destOrd="0" parTransId="{ABB00B63-99B1-4147-9046-EA94DDFFD525}" sibTransId="{1918D3D1-7E54-43CA-9259-FF5F5D41EBA6}"/>
    <dgm:cxn modelId="{B0EFEDC4-0F2D-42BE-96E6-B6ACA531CD0C}" type="presOf" srcId="{F5AAAFEC-EC6B-4EAD-8A37-17522627269C}" destId="{03A8E60C-2727-4D70-8DA7-70807B627F56}" srcOrd="1" destOrd="0" presId="urn:microsoft.com/office/officeart/2005/8/layout/list1"/>
    <dgm:cxn modelId="{AA8D2ED6-4BD4-49DE-8183-5B75AF5B37A4}" srcId="{068E543D-EE76-4FB9-BEA8-FDE5E7413566}" destId="{C3610BDD-5174-428B-9244-DC0EE7C864ED}" srcOrd="0" destOrd="0" parTransId="{D7AF3C68-4CD8-47AC-BE65-66F14B46A525}" sibTransId="{30762299-5154-47EF-A53C-767A2C487B4D}"/>
    <dgm:cxn modelId="{958B1BD8-38E8-4835-A2B1-99A6C2FF700E}" type="presOf" srcId="{07ED3754-C40B-47B7-950C-70B5A3F573E4}" destId="{8DCFA3D0-9BCA-420A-9F5A-7457ABC2A27D}" srcOrd="1" destOrd="0" presId="urn:microsoft.com/office/officeart/2005/8/layout/list1"/>
    <dgm:cxn modelId="{517FB8E7-399B-4516-862A-930E9770B622}" type="presOf" srcId="{C3610BDD-5174-428B-9244-DC0EE7C864ED}" destId="{FA518543-790D-4FF7-8931-55582AD5B830}" srcOrd="0" destOrd="0" presId="urn:microsoft.com/office/officeart/2005/8/layout/list1"/>
    <dgm:cxn modelId="{9E0F97EF-0148-4CD3-93A1-BFD54D40894A}" type="presOf" srcId="{068E543D-EE76-4FB9-BEA8-FDE5E7413566}" destId="{1E02D23B-75E9-4610-86B0-B981A374FBA7}" srcOrd="0" destOrd="0" presId="urn:microsoft.com/office/officeart/2005/8/layout/list1"/>
    <dgm:cxn modelId="{3A4A99AF-FE27-451F-B567-F63A590C1DE7}" type="presParOf" srcId="{1E02D23B-75E9-4610-86B0-B981A374FBA7}" destId="{DEE3A109-BE8A-4650-993C-D12F434266EF}" srcOrd="0" destOrd="0" presId="urn:microsoft.com/office/officeart/2005/8/layout/list1"/>
    <dgm:cxn modelId="{9F48C761-7E7A-4540-900D-B42B04B1B03D}" type="presParOf" srcId="{DEE3A109-BE8A-4650-993C-D12F434266EF}" destId="{FA518543-790D-4FF7-8931-55582AD5B830}" srcOrd="0" destOrd="0" presId="urn:microsoft.com/office/officeart/2005/8/layout/list1"/>
    <dgm:cxn modelId="{DD30859A-326E-4CAD-86F9-4BEFC39B5704}" type="presParOf" srcId="{DEE3A109-BE8A-4650-993C-D12F434266EF}" destId="{E4075D0C-59BC-4082-A7BA-64E650897744}" srcOrd="1" destOrd="0" presId="urn:microsoft.com/office/officeart/2005/8/layout/list1"/>
    <dgm:cxn modelId="{9B2B3BF1-8DB0-4D8C-B647-2461657622C7}" type="presParOf" srcId="{1E02D23B-75E9-4610-86B0-B981A374FBA7}" destId="{B7A671D4-85EC-4D81-8AD1-781B9224A0F3}" srcOrd="1" destOrd="0" presId="urn:microsoft.com/office/officeart/2005/8/layout/list1"/>
    <dgm:cxn modelId="{E5EE9058-0A20-4E39-A1CF-489EA6C2FA7C}" type="presParOf" srcId="{1E02D23B-75E9-4610-86B0-B981A374FBA7}" destId="{FD7986E9-3BF0-44C5-A305-741EB4C2F82A}" srcOrd="2" destOrd="0" presId="urn:microsoft.com/office/officeart/2005/8/layout/list1"/>
    <dgm:cxn modelId="{4DEF1DE5-13AE-4B09-A6EE-8E3123AD4150}" type="presParOf" srcId="{1E02D23B-75E9-4610-86B0-B981A374FBA7}" destId="{B73F522C-645C-44B5-AEE0-3D44D963C664}" srcOrd="3" destOrd="0" presId="urn:microsoft.com/office/officeart/2005/8/layout/list1"/>
    <dgm:cxn modelId="{B388AD93-B393-498D-B7D0-D605EF43AE53}" type="presParOf" srcId="{1E02D23B-75E9-4610-86B0-B981A374FBA7}" destId="{56A56AD1-6ADD-4A74-B4FB-80A849C2304D}" srcOrd="4" destOrd="0" presId="urn:microsoft.com/office/officeart/2005/8/layout/list1"/>
    <dgm:cxn modelId="{A0F2967F-4463-4621-A2FC-9C409B2F816C}" type="presParOf" srcId="{56A56AD1-6ADD-4A74-B4FB-80A849C2304D}" destId="{335DC8C9-4649-4A92-91FC-092D2ED78BA6}" srcOrd="0" destOrd="0" presId="urn:microsoft.com/office/officeart/2005/8/layout/list1"/>
    <dgm:cxn modelId="{6BC07DB1-FD72-4E06-800C-456C108590A3}" type="presParOf" srcId="{56A56AD1-6ADD-4A74-B4FB-80A849C2304D}" destId="{3685B913-A913-4833-A4A0-1BD30363B8B5}" srcOrd="1" destOrd="0" presId="urn:microsoft.com/office/officeart/2005/8/layout/list1"/>
    <dgm:cxn modelId="{62B42EE1-3D6A-4FC9-BE7E-DADC557AE5B6}" type="presParOf" srcId="{1E02D23B-75E9-4610-86B0-B981A374FBA7}" destId="{C4F59182-3735-4D3D-B741-A55917915BCE}" srcOrd="5" destOrd="0" presId="urn:microsoft.com/office/officeart/2005/8/layout/list1"/>
    <dgm:cxn modelId="{ED4545FA-C1C4-4A0E-8D7E-3630ECDC148D}" type="presParOf" srcId="{1E02D23B-75E9-4610-86B0-B981A374FBA7}" destId="{581B3BBF-F3A7-47C5-AE8D-A3D061EBE00C}" srcOrd="6" destOrd="0" presId="urn:microsoft.com/office/officeart/2005/8/layout/list1"/>
    <dgm:cxn modelId="{82AA167F-75D2-4A32-B3AA-AE1DF66D3673}" type="presParOf" srcId="{1E02D23B-75E9-4610-86B0-B981A374FBA7}" destId="{45B7E935-915B-4039-BDDD-857FCFD640B1}" srcOrd="7" destOrd="0" presId="urn:microsoft.com/office/officeart/2005/8/layout/list1"/>
    <dgm:cxn modelId="{CA2477CB-4415-4C1D-A644-4E080045C01D}" type="presParOf" srcId="{1E02D23B-75E9-4610-86B0-B981A374FBA7}" destId="{3CB1BD02-800D-4ADA-8958-FEB48EE445B9}" srcOrd="8" destOrd="0" presId="urn:microsoft.com/office/officeart/2005/8/layout/list1"/>
    <dgm:cxn modelId="{E2C6FFD7-EBA0-47E8-9184-379833FE9A32}" type="presParOf" srcId="{3CB1BD02-800D-4ADA-8958-FEB48EE445B9}" destId="{B2519192-BFB3-489B-9170-835CEA303EAE}" srcOrd="0" destOrd="0" presId="urn:microsoft.com/office/officeart/2005/8/layout/list1"/>
    <dgm:cxn modelId="{684C33C8-135A-469A-8B4C-692A616437F5}" type="presParOf" srcId="{3CB1BD02-800D-4ADA-8958-FEB48EE445B9}" destId="{56F57ED1-D4BF-4E21-81A8-800121352A76}" srcOrd="1" destOrd="0" presId="urn:microsoft.com/office/officeart/2005/8/layout/list1"/>
    <dgm:cxn modelId="{70D941A9-8D45-4C57-9392-7D5A60207DAF}" type="presParOf" srcId="{1E02D23B-75E9-4610-86B0-B981A374FBA7}" destId="{654331B4-77BF-44C0-905C-2D29105B2BF7}" srcOrd="9" destOrd="0" presId="urn:microsoft.com/office/officeart/2005/8/layout/list1"/>
    <dgm:cxn modelId="{508667EE-AFBC-4296-BD42-C18FDC3837CE}" type="presParOf" srcId="{1E02D23B-75E9-4610-86B0-B981A374FBA7}" destId="{90D47D01-9150-4B10-B1E1-B22F3CE9FF8E}" srcOrd="10" destOrd="0" presId="urn:microsoft.com/office/officeart/2005/8/layout/list1"/>
    <dgm:cxn modelId="{4488AF5C-AF1F-40A2-8001-66CCFF6F866C}" type="presParOf" srcId="{1E02D23B-75E9-4610-86B0-B981A374FBA7}" destId="{F33481B3-3787-482C-BF7D-42229FCFA05B}" srcOrd="11" destOrd="0" presId="urn:microsoft.com/office/officeart/2005/8/layout/list1"/>
    <dgm:cxn modelId="{66592899-E023-4624-B551-F550A7F2883C}" type="presParOf" srcId="{1E02D23B-75E9-4610-86B0-B981A374FBA7}" destId="{DD31E0BD-A946-47E0-93F8-5D0079511B1E}" srcOrd="12" destOrd="0" presId="urn:microsoft.com/office/officeart/2005/8/layout/list1"/>
    <dgm:cxn modelId="{0D10831D-4F8B-49A3-B679-D20CBD1DC8B3}" type="presParOf" srcId="{DD31E0BD-A946-47E0-93F8-5D0079511B1E}" destId="{BAA7D2C8-E847-4A44-8FC8-079C31C95E61}" srcOrd="0" destOrd="0" presId="urn:microsoft.com/office/officeart/2005/8/layout/list1"/>
    <dgm:cxn modelId="{1D2FB814-AD66-4C7A-9858-626DA7C348E8}" type="presParOf" srcId="{DD31E0BD-A946-47E0-93F8-5D0079511B1E}" destId="{8DCFA3D0-9BCA-420A-9F5A-7457ABC2A27D}" srcOrd="1" destOrd="0" presId="urn:microsoft.com/office/officeart/2005/8/layout/list1"/>
    <dgm:cxn modelId="{86CF98AE-93CA-4254-AADD-25EEE45C61FC}" type="presParOf" srcId="{1E02D23B-75E9-4610-86B0-B981A374FBA7}" destId="{18463ED7-B5F1-4992-B2A6-DA2A7AB40939}" srcOrd="13" destOrd="0" presId="urn:microsoft.com/office/officeart/2005/8/layout/list1"/>
    <dgm:cxn modelId="{FD13E203-0303-4403-9AD2-2916E0445DDD}" type="presParOf" srcId="{1E02D23B-75E9-4610-86B0-B981A374FBA7}" destId="{D97AB03D-6CDD-4E7E-BA59-6320BBD25D0B}" srcOrd="14" destOrd="0" presId="urn:microsoft.com/office/officeart/2005/8/layout/list1"/>
    <dgm:cxn modelId="{B7A46247-3477-4948-A95A-B13330F3D995}" type="presParOf" srcId="{1E02D23B-75E9-4610-86B0-B981A374FBA7}" destId="{401D7C56-9E7A-4A80-A41D-B5C07397670A}" srcOrd="15" destOrd="0" presId="urn:microsoft.com/office/officeart/2005/8/layout/list1"/>
    <dgm:cxn modelId="{00346B97-EB82-484C-8487-522ED777C046}" type="presParOf" srcId="{1E02D23B-75E9-4610-86B0-B981A374FBA7}" destId="{63599BBB-463B-49C4-88E4-585679F93B9E}" srcOrd="16" destOrd="0" presId="urn:microsoft.com/office/officeart/2005/8/layout/list1"/>
    <dgm:cxn modelId="{F31D0948-AE74-407F-8EC2-968BF70D1000}" type="presParOf" srcId="{63599BBB-463B-49C4-88E4-585679F93B9E}" destId="{2AFA2C9B-BEE8-48C1-BA6E-4E7F2A27C633}" srcOrd="0" destOrd="0" presId="urn:microsoft.com/office/officeart/2005/8/layout/list1"/>
    <dgm:cxn modelId="{32164CA3-7BB3-450B-B08F-3B558F2D26E1}" type="presParOf" srcId="{63599BBB-463B-49C4-88E4-585679F93B9E}" destId="{03A8E60C-2727-4D70-8DA7-70807B627F56}" srcOrd="1" destOrd="0" presId="urn:microsoft.com/office/officeart/2005/8/layout/list1"/>
    <dgm:cxn modelId="{ADAD5B72-524D-4753-BA8F-92655E83E0D7}" type="presParOf" srcId="{1E02D23B-75E9-4610-86B0-B981A374FBA7}" destId="{5C140557-8DC5-4E77-8DAB-5EA02F292039}" srcOrd="17" destOrd="0" presId="urn:microsoft.com/office/officeart/2005/8/layout/list1"/>
    <dgm:cxn modelId="{4709F9CA-3937-4C91-91B6-BE9D6040B153}" type="presParOf" srcId="{1E02D23B-75E9-4610-86B0-B981A374FBA7}" destId="{2CFD1D91-A7CE-490E-8D87-841262AD064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53AA19-8DD0-4EB9-99A0-3C33910331FB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</dgm:pt>
    <dgm:pt modelId="{534C5B2E-2E96-4D81-B35A-88DF62D09FED}">
      <dgm:prSet phldrT="[Текст]" custT="1"/>
      <dgm:spPr/>
      <dgm:t>
        <a:bodyPr/>
        <a:lstStyle/>
        <a:p>
          <a:r>
            <a:rPr lang="az-Latn-AZ" sz="2400" dirty="0"/>
            <a:t>Klinik</a:t>
          </a:r>
          <a:r>
            <a:rPr lang="en-US" sz="2400" dirty="0"/>
            <a:t> </a:t>
          </a:r>
          <a:r>
            <a:rPr lang="az-Latn-AZ" sz="2400" dirty="0"/>
            <a:t>-</a:t>
          </a:r>
          <a:r>
            <a:rPr lang="en-US" sz="2400" dirty="0"/>
            <a:t> </a:t>
          </a:r>
          <a:r>
            <a:rPr lang="az-Latn-AZ" sz="2400" dirty="0"/>
            <a:t>asimptomatik, fasiləli axsama, sakitlik ağrısı, xora, qanqrena</a:t>
          </a:r>
          <a:endParaRPr lang="ru-RU" sz="2400" dirty="0"/>
        </a:p>
      </dgm:t>
    </dgm:pt>
    <dgm:pt modelId="{E0681E27-F327-42B2-942F-F07B372E3428}" type="parTrans" cxnId="{2346CEAB-4867-4AC3-9A6C-5FD6C2EAF145}">
      <dgm:prSet/>
      <dgm:spPr/>
      <dgm:t>
        <a:bodyPr/>
        <a:lstStyle/>
        <a:p>
          <a:endParaRPr lang="ru-RU"/>
        </a:p>
      </dgm:t>
    </dgm:pt>
    <dgm:pt modelId="{D7951375-91EB-485B-A705-0AD2DBB3332B}" type="sibTrans" cxnId="{2346CEAB-4867-4AC3-9A6C-5FD6C2EAF145}">
      <dgm:prSet/>
      <dgm:spPr/>
      <dgm:t>
        <a:bodyPr/>
        <a:lstStyle/>
        <a:p>
          <a:endParaRPr lang="ru-RU"/>
        </a:p>
      </dgm:t>
    </dgm:pt>
    <dgm:pt modelId="{89C4A9BD-C1CC-427C-851C-0E0CEDB85ED5}">
      <dgm:prSet phldrT="[Текст]" custT="1"/>
      <dgm:spPr/>
      <dgm:t>
        <a:bodyPr/>
        <a:lstStyle/>
        <a:p>
          <a:r>
            <a:rPr lang="az-Latn-AZ" sz="2400" dirty="0"/>
            <a:t>Topuq – bazu indeksinin </a:t>
          </a:r>
          <a:r>
            <a:rPr lang="en-US" sz="2400" dirty="0"/>
            <a:t>&lt;</a:t>
          </a:r>
          <a:r>
            <a:rPr lang="az-Latn-AZ" sz="2400" dirty="0"/>
            <a:t>0.9 olması</a:t>
          </a:r>
          <a:endParaRPr lang="ru-RU" sz="2400" dirty="0"/>
        </a:p>
      </dgm:t>
    </dgm:pt>
    <dgm:pt modelId="{79B45DDB-D7EA-46F0-BD34-D0F571353667}" type="parTrans" cxnId="{322EBA02-547D-46EC-BEAD-77D63A8F24CC}">
      <dgm:prSet/>
      <dgm:spPr/>
      <dgm:t>
        <a:bodyPr/>
        <a:lstStyle/>
        <a:p>
          <a:endParaRPr lang="ru-RU"/>
        </a:p>
      </dgm:t>
    </dgm:pt>
    <dgm:pt modelId="{CA5C41C7-DD83-4F75-B416-3978517DD8D8}" type="sibTrans" cxnId="{322EBA02-547D-46EC-BEAD-77D63A8F24CC}">
      <dgm:prSet/>
      <dgm:spPr/>
      <dgm:t>
        <a:bodyPr/>
        <a:lstStyle/>
        <a:p>
          <a:endParaRPr lang="ru-RU"/>
        </a:p>
      </dgm:t>
    </dgm:pt>
    <dgm:pt modelId="{2550586E-AB53-4335-BEBB-2F17E6310743}">
      <dgm:prSet phldrT="[Текст]" custT="1"/>
      <dgm:spPr/>
      <dgm:t>
        <a:bodyPr/>
        <a:lstStyle/>
        <a:p>
          <a:r>
            <a:rPr lang="az-Latn-AZ" sz="2400" dirty="0"/>
            <a:t>Görüntüləmə müayinələrində arterial obstruksiya</a:t>
          </a:r>
          <a:endParaRPr lang="ru-RU" sz="2400" dirty="0"/>
        </a:p>
      </dgm:t>
    </dgm:pt>
    <dgm:pt modelId="{F85849DD-0876-4198-B6A1-BE62B5DEF09A}" type="parTrans" cxnId="{CD516E2C-9019-4859-BAD3-E284C1EA4A3D}">
      <dgm:prSet/>
      <dgm:spPr/>
      <dgm:t>
        <a:bodyPr/>
        <a:lstStyle/>
        <a:p>
          <a:endParaRPr lang="ru-RU"/>
        </a:p>
      </dgm:t>
    </dgm:pt>
    <dgm:pt modelId="{5F37F8E6-6F56-48CC-9E40-7B03880B7004}" type="sibTrans" cxnId="{CD516E2C-9019-4859-BAD3-E284C1EA4A3D}">
      <dgm:prSet/>
      <dgm:spPr/>
      <dgm:t>
        <a:bodyPr/>
        <a:lstStyle/>
        <a:p>
          <a:endParaRPr lang="ru-RU"/>
        </a:p>
      </dgm:t>
    </dgm:pt>
    <dgm:pt modelId="{AC666B3B-47A0-4A97-BF85-6ABE87CCE450}" type="pres">
      <dgm:prSet presAssocID="{6A53AA19-8DD0-4EB9-99A0-3C33910331FB}" presName="linear" presStyleCnt="0">
        <dgm:presLayoutVars>
          <dgm:animLvl val="lvl"/>
          <dgm:resizeHandles val="exact"/>
        </dgm:presLayoutVars>
      </dgm:prSet>
      <dgm:spPr/>
    </dgm:pt>
    <dgm:pt modelId="{27139710-A149-42A6-A6F7-902284317E92}" type="pres">
      <dgm:prSet presAssocID="{534C5B2E-2E96-4D81-B35A-88DF62D09FE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FE7E1F4-F906-4B2F-95B5-2725B6D44164}" type="pres">
      <dgm:prSet presAssocID="{D7951375-91EB-485B-A705-0AD2DBB3332B}" presName="spacer" presStyleCnt="0"/>
      <dgm:spPr/>
    </dgm:pt>
    <dgm:pt modelId="{04BDBC2A-F175-4790-9022-4CDEB478AF06}" type="pres">
      <dgm:prSet presAssocID="{89C4A9BD-C1CC-427C-851C-0E0CEDB85ED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FB91763-8342-4665-909A-E010919330BC}" type="pres">
      <dgm:prSet presAssocID="{CA5C41C7-DD83-4F75-B416-3978517DD8D8}" presName="spacer" presStyleCnt="0"/>
      <dgm:spPr/>
    </dgm:pt>
    <dgm:pt modelId="{0686A56A-8969-4318-9299-4CADCB138128}" type="pres">
      <dgm:prSet presAssocID="{2550586E-AB53-4335-BEBB-2F17E631074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22EBA02-547D-46EC-BEAD-77D63A8F24CC}" srcId="{6A53AA19-8DD0-4EB9-99A0-3C33910331FB}" destId="{89C4A9BD-C1CC-427C-851C-0E0CEDB85ED5}" srcOrd="1" destOrd="0" parTransId="{79B45DDB-D7EA-46F0-BD34-D0F571353667}" sibTransId="{CA5C41C7-DD83-4F75-B416-3978517DD8D8}"/>
    <dgm:cxn modelId="{97593003-9DC0-4B58-A012-3DD3A3DDEB4F}" type="presOf" srcId="{6A53AA19-8DD0-4EB9-99A0-3C33910331FB}" destId="{AC666B3B-47A0-4A97-BF85-6ABE87CCE450}" srcOrd="0" destOrd="0" presId="urn:microsoft.com/office/officeart/2005/8/layout/vList2"/>
    <dgm:cxn modelId="{A460BE11-FB3A-4E33-8FE9-A811CA8B5736}" type="presOf" srcId="{534C5B2E-2E96-4D81-B35A-88DF62D09FED}" destId="{27139710-A149-42A6-A6F7-902284317E92}" srcOrd="0" destOrd="0" presId="urn:microsoft.com/office/officeart/2005/8/layout/vList2"/>
    <dgm:cxn modelId="{CD516E2C-9019-4859-BAD3-E284C1EA4A3D}" srcId="{6A53AA19-8DD0-4EB9-99A0-3C33910331FB}" destId="{2550586E-AB53-4335-BEBB-2F17E6310743}" srcOrd="2" destOrd="0" parTransId="{F85849DD-0876-4198-B6A1-BE62B5DEF09A}" sibTransId="{5F37F8E6-6F56-48CC-9E40-7B03880B7004}"/>
    <dgm:cxn modelId="{0D8CBC78-07B3-43A7-848C-3FCD0FD0566C}" type="presOf" srcId="{2550586E-AB53-4335-BEBB-2F17E6310743}" destId="{0686A56A-8969-4318-9299-4CADCB138128}" srcOrd="0" destOrd="0" presId="urn:microsoft.com/office/officeart/2005/8/layout/vList2"/>
    <dgm:cxn modelId="{C4C4BEA2-8432-4EB6-838F-983ECB795EC9}" type="presOf" srcId="{89C4A9BD-C1CC-427C-851C-0E0CEDB85ED5}" destId="{04BDBC2A-F175-4790-9022-4CDEB478AF06}" srcOrd="0" destOrd="0" presId="urn:microsoft.com/office/officeart/2005/8/layout/vList2"/>
    <dgm:cxn modelId="{2346CEAB-4867-4AC3-9A6C-5FD6C2EAF145}" srcId="{6A53AA19-8DD0-4EB9-99A0-3C33910331FB}" destId="{534C5B2E-2E96-4D81-B35A-88DF62D09FED}" srcOrd="0" destOrd="0" parTransId="{E0681E27-F327-42B2-942F-F07B372E3428}" sibTransId="{D7951375-91EB-485B-A705-0AD2DBB3332B}"/>
    <dgm:cxn modelId="{0361CE0E-293A-4D46-81DF-F93990FC0229}" type="presParOf" srcId="{AC666B3B-47A0-4A97-BF85-6ABE87CCE450}" destId="{27139710-A149-42A6-A6F7-902284317E92}" srcOrd="0" destOrd="0" presId="urn:microsoft.com/office/officeart/2005/8/layout/vList2"/>
    <dgm:cxn modelId="{467A0D7A-07C2-4C77-92DF-DAF442A670B2}" type="presParOf" srcId="{AC666B3B-47A0-4A97-BF85-6ABE87CCE450}" destId="{8FE7E1F4-F906-4B2F-95B5-2725B6D44164}" srcOrd="1" destOrd="0" presId="urn:microsoft.com/office/officeart/2005/8/layout/vList2"/>
    <dgm:cxn modelId="{A0F7BD4A-1464-4B41-8911-E68267EDA1E2}" type="presParOf" srcId="{AC666B3B-47A0-4A97-BF85-6ABE87CCE450}" destId="{04BDBC2A-F175-4790-9022-4CDEB478AF06}" srcOrd="2" destOrd="0" presId="urn:microsoft.com/office/officeart/2005/8/layout/vList2"/>
    <dgm:cxn modelId="{AADFBC9B-EC5C-4586-AAE1-3F52161441D6}" type="presParOf" srcId="{AC666B3B-47A0-4A97-BF85-6ABE87CCE450}" destId="{0FB91763-8342-4665-909A-E010919330BC}" srcOrd="3" destOrd="0" presId="urn:microsoft.com/office/officeart/2005/8/layout/vList2"/>
    <dgm:cxn modelId="{085C7A0A-3D1B-4C72-B2D7-ADE18F6A9965}" type="presParOf" srcId="{AC666B3B-47A0-4A97-BF85-6ABE87CCE450}" destId="{0686A56A-8969-4318-9299-4CADCB1381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34C344-0BF0-491F-BD3D-580E04D71E53}">
      <dsp:nvSpPr>
        <dsp:cNvPr id="0" name=""/>
        <dsp:cNvSpPr/>
      </dsp:nvSpPr>
      <dsp:spPr>
        <a:xfrm>
          <a:off x="0" y="144014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Asimptomatik</a:t>
          </a:r>
          <a:endParaRPr lang="ru-RU" sz="2600" kern="1200" dirty="0"/>
        </a:p>
      </dsp:txBody>
      <dsp:txXfrm>
        <a:off x="17733" y="161747"/>
        <a:ext cx="3577308" cy="569991"/>
      </dsp:txXfrm>
    </dsp:sp>
    <dsp:sp modelId="{DB156472-5FA6-4367-A2F1-565E84865863}">
      <dsp:nvSpPr>
        <dsp:cNvPr id="0" name=""/>
        <dsp:cNvSpPr/>
      </dsp:nvSpPr>
      <dsp:spPr>
        <a:xfrm>
          <a:off x="358601" y="715540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62483"/>
                <a:satOff val="14096"/>
                <a:lumOff val="-5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62483"/>
                <a:satOff val="14096"/>
                <a:lumOff val="-5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62483"/>
                <a:satOff val="14096"/>
                <a:lumOff val="-5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Fasiləli axsama</a:t>
          </a:r>
          <a:endParaRPr lang="ru-RU" sz="2600" kern="1200" dirty="0"/>
        </a:p>
      </dsp:txBody>
      <dsp:txXfrm>
        <a:off x="376334" y="733273"/>
        <a:ext cx="3494190" cy="569991"/>
      </dsp:txXfrm>
    </dsp:sp>
    <dsp:sp modelId="{6AA55E7F-479E-46BE-A395-EB9E8861BA16}">
      <dsp:nvSpPr>
        <dsp:cNvPr id="0" name=""/>
        <dsp:cNvSpPr/>
      </dsp:nvSpPr>
      <dsp:spPr>
        <a:xfrm>
          <a:off x="711850" y="1431081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24966"/>
                <a:satOff val="28192"/>
                <a:lumOff val="-101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24966"/>
                <a:satOff val="28192"/>
                <a:lumOff val="-101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24966"/>
                <a:satOff val="28192"/>
                <a:lumOff val="-101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Sakitlik ağrısı</a:t>
          </a:r>
          <a:endParaRPr lang="ru-RU" sz="2600" kern="1200" dirty="0"/>
        </a:p>
      </dsp:txBody>
      <dsp:txXfrm>
        <a:off x="729583" y="1448814"/>
        <a:ext cx="3499542" cy="569991"/>
      </dsp:txXfrm>
    </dsp:sp>
    <dsp:sp modelId="{24B7C556-2C0B-4339-BAC3-F2635BDF4949}">
      <dsp:nvSpPr>
        <dsp:cNvPr id="0" name=""/>
        <dsp:cNvSpPr/>
      </dsp:nvSpPr>
      <dsp:spPr>
        <a:xfrm>
          <a:off x="1070451" y="2146622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87450"/>
                <a:satOff val="42288"/>
                <a:lumOff val="-15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87450"/>
                <a:satOff val="42288"/>
                <a:lumOff val="-15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87450"/>
                <a:satOff val="42288"/>
                <a:lumOff val="-15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Qanqrena </a:t>
          </a:r>
          <a:endParaRPr lang="ru-RU" sz="2600" kern="1200" dirty="0"/>
        </a:p>
      </dsp:txBody>
      <dsp:txXfrm>
        <a:off x="1088184" y="2164355"/>
        <a:ext cx="3494190" cy="569991"/>
      </dsp:txXfrm>
    </dsp:sp>
    <dsp:sp modelId="{CC4EB866-3D48-45E6-B806-C26D2A85098B}">
      <dsp:nvSpPr>
        <dsp:cNvPr id="0" name=""/>
        <dsp:cNvSpPr/>
      </dsp:nvSpPr>
      <dsp:spPr>
        <a:xfrm>
          <a:off x="3888257" y="463725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3976805" y="463725"/>
        <a:ext cx="216451" cy="296144"/>
      </dsp:txXfrm>
    </dsp:sp>
    <dsp:sp modelId="{18828825-B23D-4430-8A97-8DDC88F6E144}">
      <dsp:nvSpPr>
        <dsp:cNvPr id="0" name=""/>
        <dsp:cNvSpPr/>
      </dsp:nvSpPr>
      <dsp:spPr>
        <a:xfrm>
          <a:off x="4246858" y="1179266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668618"/>
            <a:satOff val="11035"/>
            <a:lumOff val="-712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4335406" y="1179266"/>
        <a:ext cx="216451" cy="296144"/>
      </dsp:txXfrm>
    </dsp:sp>
    <dsp:sp modelId="{E6ABA050-FC1E-4581-9B7A-6FA47B0E1FD2}">
      <dsp:nvSpPr>
        <dsp:cNvPr id="0" name=""/>
        <dsp:cNvSpPr/>
      </dsp:nvSpPr>
      <dsp:spPr>
        <a:xfrm>
          <a:off x="4600107" y="1894807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1337237"/>
            <a:satOff val="22070"/>
            <a:lumOff val="-1425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4688655" y="1894807"/>
        <a:ext cx="216451" cy="296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986E9-3BF0-44C5-A305-741EB4C2F82A}">
      <dsp:nvSpPr>
        <dsp:cNvPr id="0" name=""/>
        <dsp:cNvSpPr/>
      </dsp:nvSpPr>
      <dsp:spPr>
        <a:xfrm>
          <a:off x="0" y="313235"/>
          <a:ext cx="8352928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075D0C-59BC-4082-A7BA-64E650897744}">
      <dsp:nvSpPr>
        <dsp:cNvPr id="0" name=""/>
        <dsp:cNvSpPr/>
      </dsp:nvSpPr>
      <dsp:spPr>
        <a:xfrm>
          <a:off x="417646" y="62315"/>
          <a:ext cx="5847049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Kəskin arterial tromboz</a:t>
          </a:r>
          <a:endParaRPr lang="ru-RU" sz="1700" kern="1200" dirty="0"/>
        </a:p>
      </dsp:txBody>
      <dsp:txXfrm>
        <a:off x="442144" y="86813"/>
        <a:ext cx="5798053" cy="452844"/>
      </dsp:txXfrm>
    </dsp:sp>
    <dsp:sp modelId="{581B3BBF-F3A7-47C5-AE8D-A3D061EBE00C}">
      <dsp:nvSpPr>
        <dsp:cNvPr id="0" name=""/>
        <dsp:cNvSpPr/>
      </dsp:nvSpPr>
      <dsp:spPr>
        <a:xfrm>
          <a:off x="0" y="1084355"/>
          <a:ext cx="8352928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685B913-A913-4833-A4A0-1BD30363B8B5}">
      <dsp:nvSpPr>
        <dsp:cNvPr id="0" name=""/>
        <dsp:cNvSpPr/>
      </dsp:nvSpPr>
      <dsp:spPr>
        <a:xfrm>
          <a:off x="417646" y="833435"/>
          <a:ext cx="5847049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Kəskin venoz tromboz, ağciyər arteriyasının trombemboliyası</a:t>
          </a:r>
          <a:endParaRPr lang="ru-RU" sz="1700" kern="1200" dirty="0"/>
        </a:p>
      </dsp:txBody>
      <dsp:txXfrm>
        <a:off x="442144" y="857933"/>
        <a:ext cx="5798053" cy="452844"/>
      </dsp:txXfrm>
    </dsp:sp>
    <dsp:sp modelId="{90D47D01-9150-4B10-B1E1-B22F3CE9FF8E}">
      <dsp:nvSpPr>
        <dsp:cNvPr id="0" name=""/>
        <dsp:cNvSpPr/>
      </dsp:nvSpPr>
      <dsp:spPr>
        <a:xfrm>
          <a:off x="0" y="1855476"/>
          <a:ext cx="8352928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6F57ED1-D4BF-4E21-81A8-800121352A76}">
      <dsp:nvSpPr>
        <dsp:cNvPr id="0" name=""/>
        <dsp:cNvSpPr/>
      </dsp:nvSpPr>
      <dsp:spPr>
        <a:xfrm>
          <a:off x="417646" y="1604555"/>
          <a:ext cx="5847049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Böyrək çatmazlığı</a:t>
          </a:r>
          <a:endParaRPr lang="ru-RU" sz="1700" kern="1200" dirty="0"/>
        </a:p>
      </dsp:txBody>
      <dsp:txXfrm>
        <a:off x="442144" y="1629053"/>
        <a:ext cx="5798053" cy="452844"/>
      </dsp:txXfrm>
    </dsp:sp>
    <dsp:sp modelId="{D97AB03D-6CDD-4E7E-BA59-6320BBD25D0B}">
      <dsp:nvSpPr>
        <dsp:cNvPr id="0" name=""/>
        <dsp:cNvSpPr/>
      </dsp:nvSpPr>
      <dsp:spPr>
        <a:xfrm>
          <a:off x="0" y="2626596"/>
          <a:ext cx="8352928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DCFA3D0-9BCA-420A-9F5A-7457ABC2A27D}">
      <dsp:nvSpPr>
        <dsp:cNvPr id="0" name=""/>
        <dsp:cNvSpPr/>
      </dsp:nvSpPr>
      <dsp:spPr>
        <a:xfrm>
          <a:off x="417646" y="2375676"/>
          <a:ext cx="5847049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Ətrafın itirilməsi</a:t>
          </a:r>
          <a:endParaRPr lang="ru-RU" sz="1700" kern="1200" dirty="0"/>
        </a:p>
      </dsp:txBody>
      <dsp:txXfrm>
        <a:off x="442144" y="2400174"/>
        <a:ext cx="5798053" cy="452844"/>
      </dsp:txXfrm>
    </dsp:sp>
    <dsp:sp modelId="{2CFD1D91-A7CE-490E-8D87-841262AD064B}">
      <dsp:nvSpPr>
        <dsp:cNvPr id="0" name=""/>
        <dsp:cNvSpPr/>
      </dsp:nvSpPr>
      <dsp:spPr>
        <a:xfrm>
          <a:off x="0" y="3397716"/>
          <a:ext cx="8352928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3A8E60C-2727-4D70-8DA7-70807B627F56}">
      <dsp:nvSpPr>
        <dsp:cNvPr id="0" name=""/>
        <dsp:cNvSpPr/>
      </dsp:nvSpPr>
      <dsp:spPr>
        <a:xfrm>
          <a:off x="417646" y="3146796"/>
          <a:ext cx="5847049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Ölüm halları</a:t>
          </a:r>
          <a:endParaRPr lang="ru-RU" sz="1700" kern="1200" dirty="0"/>
        </a:p>
      </dsp:txBody>
      <dsp:txXfrm>
        <a:off x="442144" y="3171294"/>
        <a:ext cx="5798053" cy="4528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139710-A149-42A6-A6F7-902284317E92}">
      <dsp:nvSpPr>
        <dsp:cNvPr id="0" name=""/>
        <dsp:cNvSpPr/>
      </dsp:nvSpPr>
      <dsp:spPr>
        <a:xfrm>
          <a:off x="0" y="20347"/>
          <a:ext cx="7416824" cy="10108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Klinik</a:t>
          </a:r>
          <a:r>
            <a:rPr lang="en-US" sz="2400" kern="1200" dirty="0"/>
            <a:t> </a:t>
          </a:r>
          <a:r>
            <a:rPr lang="az-Latn-AZ" sz="2400" kern="1200" dirty="0"/>
            <a:t>-</a:t>
          </a:r>
          <a:r>
            <a:rPr lang="en-US" sz="2400" kern="1200" dirty="0"/>
            <a:t> </a:t>
          </a:r>
          <a:r>
            <a:rPr lang="az-Latn-AZ" sz="2400" kern="1200" dirty="0"/>
            <a:t>asimptomatik, fasiləli axsama, sakitlik ağrısı, xora, qanqrena</a:t>
          </a:r>
          <a:endParaRPr lang="ru-RU" sz="2400" kern="1200" dirty="0"/>
        </a:p>
      </dsp:txBody>
      <dsp:txXfrm>
        <a:off x="49347" y="69694"/>
        <a:ext cx="7318130" cy="912186"/>
      </dsp:txXfrm>
    </dsp:sp>
    <dsp:sp modelId="{04BDBC2A-F175-4790-9022-4CDEB478AF06}">
      <dsp:nvSpPr>
        <dsp:cNvPr id="0" name=""/>
        <dsp:cNvSpPr/>
      </dsp:nvSpPr>
      <dsp:spPr>
        <a:xfrm>
          <a:off x="0" y="1186748"/>
          <a:ext cx="7416824" cy="1010880"/>
        </a:xfrm>
        <a:prstGeom prst="roundRect">
          <a:avLst/>
        </a:prstGeom>
        <a:gradFill rotWithShape="0">
          <a:gsLst>
            <a:gs pos="0">
              <a:schemeClr val="accent2">
                <a:hueOff val="-723100"/>
                <a:satOff val="-4962"/>
                <a:lumOff val="25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3100"/>
                <a:satOff val="-4962"/>
                <a:lumOff val="25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3100"/>
                <a:satOff val="-4962"/>
                <a:lumOff val="25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Topuq – bazu indeksinin </a:t>
          </a:r>
          <a:r>
            <a:rPr lang="en-US" sz="2400" kern="1200" dirty="0"/>
            <a:t>&lt;</a:t>
          </a:r>
          <a:r>
            <a:rPr lang="az-Latn-AZ" sz="2400" kern="1200" dirty="0"/>
            <a:t>0.9 olması</a:t>
          </a:r>
          <a:endParaRPr lang="ru-RU" sz="2400" kern="1200" dirty="0"/>
        </a:p>
      </dsp:txBody>
      <dsp:txXfrm>
        <a:off x="49347" y="1236095"/>
        <a:ext cx="7318130" cy="912186"/>
      </dsp:txXfrm>
    </dsp:sp>
    <dsp:sp modelId="{0686A56A-8969-4318-9299-4CADCB138128}">
      <dsp:nvSpPr>
        <dsp:cNvPr id="0" name=""/>
        <dsp:cNvSpPr/>
      </dsp:nvSpPr>
      <dsp:spPr>
        <a:xfrm>
          <a:off x="0" y="2353148"/>
          <a:ext cx="7416824" cy="1010880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Görüntüləmə müayinələrində arterial obstruksiya</a:t>
          </a:r>
          <a:endParaRPr lang="ru-RU" sz="2400" kern="1200" dirty="0"/>
        </a:p>
      </dsp:txBody>
      <dsp:txXfrm>
        <a:off x="49347" y="2402495"/>
        <a:ext cx="7318130" cy="91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1673" y="-2461"/>
            <a:ext cx="9132327" cy="41439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" y="-2462"/>
            <a:ext cx="1606815" cy="412031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4531" y="4953000"/>
            <a:ext cx="9132327" cy="1905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28334" y="4900377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79859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38915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59387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49151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4531" y="4953000"/>
            <a:ext cx="9132327" cy="1905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1673" y="-2461"/>
            <a:ext cx="9132327" cy="41439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" y="-2462"/>
            <a:ext cx="1606815" cy="41203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0812" y="-109901"/>
            <a:ext cx="4397138" cy="62690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81DBAA-8B55-0897-7AF3-60B663E7BDFB}"/>
              </a:ext>
            </a:extLst>
          </p:cNvPr>
          <p:cNvSpPr txBox="1"/>
          <p:nvPr userDrawn="1"/>
        </p:nvSpPr>
        <p:spPr>
          <a:xfrm>
            <a:off x="3545886" y="4894361"/>
            <a:ext cx="2052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400" b="1" i="1" dirty="0">
                <a:solidFill>
                  <a:schemeClr val="bg1"/>
                </a:solidFill>
              </a:rPr>
              <a:t>t.ü.f.d. N.Xıdırova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D99F2-E54A-6CAD-BCFB-4A3447FFE1BA}"/>
              </a:ext>
            </a:extLst>
          </p:cNvPr>
          <p:cNvSpPr txBox="1"/>
          <p:nvPr userDrawn="1"/>
        </p:nvSpPr>
        <p:spPr>
          <a:xfrm>
            <a:off x="7997010" y="34925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PAX</a:t>
            </a:r>
            <a:endParaRPr lang="ru-RU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915566"/>
            <a:ext cx="6858000" cy="1790700"/>
          </a:xfrm>
        </p:spPr>
        <p:txBody>
          <a:bodyPr/>
          <a:lstStyle/>
          <a:p>
            <a:r>
              <a:rPr lang="az-Latn-AZ" dirty="0"/>
              <a:t>Aşağı ətrafların periferik artrerial xəstəliyi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4988" y="3007696"/>
            <a:ext cx="6858000" cy="1241822"/>
          </a:xfrm>
        </p:spPr>
        <p:txBody>
          <a:bodyPr>
            <a:normAutofit/>
          </a:bodyPr>
          <a:lstStyle/>
          <a:p>
            <a:r>
              <a:rPr lang="az-Latn-AZ" sz="2000" b="1" i="1" dirty="0"/>
              <a:t>ATU, I Cərrahi xəstəliklər kafedrası</a:t>
            </a:r>
          </a:p>
          <a:p>
            <a:r>
              <a:rPr lang="az-Latn-AZ" sz="2000" b="1" i="1" dirty="0"/>
              <a:t>T.ü.f.d. Natəvan Xıdırova</a:t>
            </a:r>
            <a:endParaRPr lang="ru-RU" sz="2000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Tərifi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Periferik arteriyalarının xəstəliyi (PAX) dedikdə tac damarlarından başqa digər arteriyaların  (aorta və şaxələri) aterosklerotik daralması və buna bağlı xroniki işemiyası nəzərdə tutulur. </a:t>
            </a:r>
          </a:p>
          <a:p>
            <a:r>
              <a:rPr lang="az-Latn-AZ" dirty="0"/>
              <a:t>Əvvəllər obliterasiyaedici ateroskleroz, periferik arteriyaların okkluziv xəstəlikləri adlandırılırdı. </a:t>
            </a:r>
            <a:endParaRPr lang="ru-RU" dirty="0"/>
          </a:p>
          <a:p>
            <a:r>
              <a:rPr lang="az-Latn-AZ" dirty="0"/>
              <a:t>Klinik praktikada aterosklerotik okkluziya çox rast gəlindiyi üçün adətən  periferik arteriyaların  ateroskleroz mənşəli okkluziyalarına PAX, digərlərinə isə qeyri-aterosklerotik okkluziya deyilir.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51470"/>
            <a:ext cx="4406230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Təsnifatı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7544" y="1275607"/>
          <a:ext cx="8208912" cy="35437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9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4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5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716">
                <a:tc gridSpan="2">
                  <a:txBody>
                    <a:bodyPr/>
                    <a:lstStyle/>
                    <a:p>
                      <a:pPr algn="ctr"/>
                      <a:r>
                        <a:rPr lang="az-Latn-AZ" sz="1600" dirty="0"/>
                        <a:t>Fontaine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az-Latn-AZ" sz="1600" dirty="0"/>
                        <a:t>Rutherford</a:t>
                      </a:r>
                      <a:endParaRPr lang="ru-RU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749"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Mərhələ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Klinika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Mərhələ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Klinika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05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Asimptomatik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Asimptomatik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Yüngül axsama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02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Fasiləli axsama</a:t>
                      </a:r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0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III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Orta dərəcəli axsama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05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Sakitlik ağrıları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IV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Şiddətli</a:t>
                      </a:r>
                      <a:r>
                        <a:rPr lang="az-Latn-AZ" baseline="0" dirty="0"/>
                        <a:t> axsama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V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İşemik xora və ya fokal qanqrena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02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IV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Xora/Qanqrena</a:t>
                      </a:r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40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VI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Qanqrena daraqarxası səviyyədən proksimala doğru aşır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77155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az-Latn-AZ" dirty="0"/>
              <a:t>Aşağı ətrafların PAX-nın yerinə, ölçüsünə və ağırlıq dərəcəsinə görə təsnifatları var.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15291"/>
          </a:xfrm>
        </p:spPr>
        <p:txBody>
          <a:bodyPr>
            <a:normAutofit fontScale="90000"/>
          </a:bodyPr>
          <a:lstStyle/>
          <a:p>
            <a:r>
              <a:rPr lang="az-Latn-AZ" dirty="0"/>
              <a:t>Səbəbləri və risk amilləri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  PAX-ın səbəbi qeyd edildiyi kimi aterosklerozdur. Aterosklerozun risk amilləri isə aşağıdakılardır:</a:t>
            </a:r>
            <a:endParaRPr lang="ru-RU" dirty="0"/>
          </a:p>
          <a:p>
            <a:pPr lvl="0"/>
            <a:r>
              <a:rPr lang="az-Latn-AZ" dirty="0"/>
              <a:t>siqaret </a:t>
            </a:r>
            <a:endParaRPr lang="ru-RU" dirty="0"/>
          </a:p>
          <a:p>
            <a:pPr lvl="0"/>
            <a:r>
              <a:rPr lang="az-Latn-AZ" dirty="0"/>
              <a:t>hipertoniya </a:t>
            </a:r>
            <a:endParaRPr lang="ru-RU" dirty="0"/>
          </a:p>
          <a:p>
            <a:pPr lvl="0"/>
            <a:r>
              <a:rPr lang="az-Latn-AZ" dirty="0"/>
              <a:t>hiperlipidemiya </a:t>
            </a:r>
            <a:endParaRPr lang="ru-RU" dirty="0"/>
          </a:p>
          <a:p>
            <a:pPr lvl="0"/>
            <a:r>
              <a:rPr lang="az-Latn-AZ" dirty="0"/>
              <a:t>şəkərli diabet </a:t>
            </a:r>
            <a:endParaRPr lang="ru-RU" dirty="0"/>
          </a:p>
          <a:p>
            <a:pPr lvl="0"/>
            <a:r>
              <a:rPr lang="az-Latn-AZ" dirty="0"/>
              <a:t>metabolik sindrom </a:t>
            </a:r>
            <a:endParaRPr lang="ru-RU" dirty="0"/>
          </a:p>
        </p:txBody>
      </p:sp>
      <p:pic>
        <p:nvPicPr>
          <p:cNvPr id="25602" name="Picture 2" descr="What is Peripheral Artery Disease (PAD)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9334" y="2499742"/>
            <a:ext cx="4744666" cy="2033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0"/>
            <a:ext cx="4397138" cy="432048"/>
          </a:xfrm>
        </p:spPr>
        <p:txBody>
          <a:bodyPr/>
          <a:lstStyle/>
          <a:p>
            <a:r>
              <a:rPr lang="az-Latn-AZ" dirty="0"/>
              <a:t>Patogenezi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PAX-ın əsas patogenetik mexanizmləri:</a:t>
            </a:r>
          </a:p>
          <a:p>
            <a:pPr>
              <a:buNone/>
            </a:pPr>
            <a:r>
              <a:rPr lang="az-Latn-AZ" dirty="0"/>
              <a:t>   - damar divarında ateroskleroz prosesi </a:t>
            </a:r>
          </a:p>
          <a:p>
            <a:pPr>
              <a:buNone/>
            </a:pPr>
            <a:r>
              <a:rPr lang="az-Latn-AZ" dirty="0"/>
              <a:t>   - toxumalarda işemiya</a:t>
            </a:r>
          </a:p>
          <a:p>
            <a:pPr>
              <a:buNone/>
            </a:pPr>
            <a:endParaRPr lang="az-Latn-AZ" dirty="0"/>
          </a:p>
          <a:p>
            <a:r>
              <a:rPr lang="az-Latn-AZ" dirty="0"/>
              <a:t> Ateroma lipid nüvədən və onu əhatə edən proteinlərdən ibarətdir.</a:t>
            </a:r>
          </a:p>
          <a:p>
            <a:endParaRPr lang="az-Latn-AZ" dirty="0"/>
          </a:p>
          <a:p>
            <a:r>
              <a:rPr lang="az-Latn-AZ" dirty="0"/>
              <a:t> Ateroskleroz tədricən inkişaf edərək orta və kiçik ölçülü damarları tıxayır, toxumaların hipoksiyasına səbəb olur.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"/>
            <a:ext cx="4397138" cy="411510"/>
          </a:xfrm>
        </p:spPr>
        <p:txBody>
          <a:bodyPr/>
          <a:lstStyle/>
          <a:p>
            <a:r>
              <a:rPr lang="az-Latn-AZ" dirty="0"/>
              <a:t>Patomorfologiyası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PAX zamanı aşağı ətrafın əzələləri, sinirləri və dərisində əsas morfoloji dəyişikliklər bunlardır:  </a:t>
            </a:r>
          </a:p>
          <a:p>
            <a:pPr>
              <a:buNone/>
            </a:pPr>
            <a:r>
              <a:rPr lang="az-Latn-AZ" dirty="0"/>
              <a:t>   - işemiya</a:t>
            </a:r>
          </a:p>
          <a:p>
            <a:pPr>
              <a:buNone/>
            </a:pPr>
            <a:r>
              <a:rPr lang="az-Latn-AZ" dirty="0"/>
              <a:t>   - fibroz</a:t>
            </a:r>
          </a:p>
          <a:p>
            <a:pPr>
              <a:buNone/>
            </a:pPr>
            <a:r>
              <a:rPr lang="az-Latn-AZ" dirty="0"/>
              <a:t>   - nekroz</a:t>
            </a:r>
          </a:p>
          <a:p>
            <a:pPr>
              <a:buNone/>
            </a:pPr>
            <a:r>
              <a:rPr lang="az-Latn-AZ" dirty="0"/>
              <a:t>   - iltihab</a:t>
            </a:r>
          </a:p>
          <a:p>
            <a:pPr>
              <a:buNone/>
            </a:pPr>
            <a:r>
              <a:rPr lang="az-Latn-AZ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67246"/>
            <a:ext cx="4397138" cy="272256"/>
          </a:xfrm>
        </p:spPr>
        <p:txBody>
          <a:bodyPr>
            <a:normAutofit fontScale="90000"/>
          </a:bodyPr>
          <a:lstStyle/>
          <a:p>
            <a:r>
              <a:rPr lang="az-Latn-AZ" dirty="0"/>
              <a:t>Gedişi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87574"/>
            <a:ext cx="7886700" cy="38164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az-Latn-AZ" dirty="0"/>
              <a:t> </a:t>
            </a:r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r>
              <a:rPr lang="az-Latn-AZ" dirty="0"/>
              <a:t>PAX 70-80% hallarda stabil qalır, 10-20% pisləşir, 1-2% daimi ağrı və qanqrena</a:t>
            </a:r>
          </a:p>
          <a:p>
            <a:pPr>
              <a:buNone/>
            </a:pPr>
            <a:r>
              <a:rPr lang="az-Latn-AZ" dirty="0"/>
              <a:t>ilə nəticələnir, 4% hallarda müdaxilə lazımdır.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44183754"/>
              </p:ext>
            </p:extLst>
          </p:nvPr>
        </p:nvGraphicFramePr>
        <p:xfrm>
          <a:off x="1763688" y="987574"/>
          <a:ext cx="5352256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79060"/>
            <a:ext cx="4397138" cy="260442"/>
          </a:xfrm>
        </p:spPr>
        <p:txBody>
          <a:bodyPr>
            <a:normAutofit fontScale="90000"/>
          </a:bodyPr>
          <a:lstStyle/>
          <a:p>
            <a:r>
              <a:rPr lang="az-Latn-AZ" dirty="0"/>
              <a:t>Ağırlaşmaları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67544" y="915566"/>
          <a:ext cx="8352928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az-Latn-AZ" dirty="0"/>
              <a:t>Klinik müayinə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az-Latn-AZ" b="1" dirty="0"/>
              <a:t>Şikayətlər</a:t>
            </a:r>
          </a:p>
          <a:p>
            <a:pPr>
              <a:buFontTx/>
              <a:buChar char="-"/>
            </a:pPr>
            <a:r>
              <a:rPr lang="az-Latn-AZ" dirty="0"/>
              <a:t>Asimptomatik</a:t>
            </a:r>
          </a:p>
          <a:p>
            <a:pPr>
              <a:buFontTx/>
              <a:buChar char="-"/>
            </a:pPr>
            <a:r>
              <a:rPr lang="az-Latn-AZ" dirty="0"/>
              <a:t>Fasiləli axsama (gəzərkən ayaqda ağrı)</a:t>
            </a:r>
          </a:p>
          <a:p>
            <a:pPr>
              <a:buFontTx/>
              <a:buChar char="-"/>
            </a:pPr>
            <a:r>
              <a:rPr lang="az-Latn-AZ" dirty="0"/>
              <a:t>Sakitlik ağrısı</a:t>
            </a:r>
          </a:p>
          <a:p>
            <a:pPr>
              <a:buFontTx/>
              <a:buChar char="-"/>
            </a:pPr>
            <a:r>
              <a:rPr lang="az-Latn-AZ" dirty="0"/>
              <a:t>Xora və qanqrena </a:t>
            </a:r>
          </a:p>
          <a:p>
            <a:pPr>
              <a:buFontTx/>
              <a:buChar char="-"/>
            </a:pPr>
            <a:endParaRPr lang="az-Latn-AZ" dirty="0"/>
          </a:p>
          <a:p>
            <a:pPr>
              <a:buFontTx/>
              <a:buChar char="-"/>
            </a:pPr>
            <a:endParaRPr lang="az-Latn-AZ" dirty="0"/>
          </a:p>
          <a:p>
            <a:r>
              <a:rPr lang="az-Latn-AZ" b="1" dirty="0"/>
              <a:t>Fiziki müayinə</a:t>
            </a:r>
          </a:p>
          <a:p>
            <a:pPr>
              <a:buFontTx/>
              <a:buChar char="-"/>
            </a:pPr>
            <a:r>
              <a:rPr lang="az-Latn-AZ" dirty="0"/>
              <a:t>dəridə atrofik dəyişikliklər</a:t>
            </a:r>
          </a:p>
          <a:p>
            <a:pPr>
              <a:buFontTx/>
              <a:buChar char="-"/>
            </a:pPr>
            <a:r>
              <a:rPr lang="az-Latn-AZ" dirty="0"/>
              <a:t>Hissiyyatın zəifləməsi</a:t>
            </a:r>
          </a:p>
          <a:p>
            <a:pPr>
              <a:buFontTx/>
              <a:buChar char="-"/>
            </a:pPr>
            <a:r>
              <a:rPr lang="az-Latn-AZ" dirty="0"/>
              <a:t>Xora, qanqrena</a:t>
            </a:r>
          </a:p>
          <a:p>
            <a:pPr>
              <a:buFontTx/>
              <a:buChar char="-"/>
            </a:pPr>
            <a:r>
              <a:rPr lang="az-Latn-AZ" dirty="0"/>
              <a:t>Nəbzin itməsi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95"/>
            <a:ext cx="4397138" cy="38729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Laborator müayinə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i="1" dirty="0">
                <a:solidFill>
                  <a:srgbClr val="FF0000"/>
                </a:solidFill>
              </a:rPr>
              <a:t>                          </a:t>
            </a:r>
          </a:p>
          <a:p>
            <a:pPr>
              <a:buNone/>
            </a:pPr>
            <a:r>
              <a:rPr lang="az-Latn-AZ" i="1" dirty="0">
                <a:solidFill>
                  <a:srgbClr val="FF0000"/>
                </a:solidFill>
              </a:rPr>
              <a:t>                           PAX-ın spesifik laborator markeri yoxdur.</a:t>
            </a:r>
            <a:endParaRPr lang="az-Latn-AZ" dirty="0"/>
          </a:p>
          <a:p>
            <a:endParaRPr lang="az-Latn-AZ" dirty="0"/>
          </a:p>
          <a:p>
            <a:endParaRPr lang="az-Latn-AZ" dirty="0"/>
          </a:p>
          <a:p>
            <a:pPr algn="ctr">
              <a:buNone/>
            </a:pPr>
            <a:r>
              <a:rPr lang="az-Latn-AZ" dirty="0"/>
              <a:t> Laborator müayinələr toxumalardakı işemiya və nekrozu və ağırlaşmaları qiymətləndirmək üçün istifadə edilə bilir.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60659"/>
            <a:ext cx="4397138" cy="350851"/>
          </a:xfrm>
        </p:spPr>
        <p:txBody>
          <a:bodyPr>
            <a:normAutofit fontScale="90000"/>
          </a:bodyPr>
          <a:lstStyle/>
          <a:p>
            <a:r>
              <a:rPr lang="az-Latn-AZ" dirty="0"/>
              <a:t>Görüntüləmə müayinələri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  Görüntüləmə müayinələri obstruksiyanın dərəcəsini, yerini və ölçüsünü qiymətləndirmək üçün önəmlidir:</a:t>
            </a:r>
            <a:endParaRPr lang="ru-RU" dirty="0"/>
          </a:p>
          <a:p>
            <a:r>
              <a:rPr lang="az-Latn-AZ" dirty="0"/>
              <a:t>Dopler və Dupleks USM (DUS)</a:t>
            </a:r>
            <a:endParaRPr lang="ru-RU" dirty="0"/>
          </a:p>
          <a:p>
            <a:r>
              <a:rPr lang="az-Latn-AZ" dirty="0"/>
              <a:t>MR-angioqrafiya</a:t>
            </a:r>
            <a:endParaRPr lang="ru-RU" dirty="0"/>
          </a:p>
          <a:p>
            <a:r>
              <a:rPr lang="az-Latn-AZ" dirty="0"/>
              <a:t>KT-angioqrafiya</a:t>
            </a:r>
            <a:endParaRPr lang="ru-RU" dirty="0"/>
          </a:p>
          <a:p>
            <a:r>
              <a:rPr lang="az-Latn-AZ" dirty="0"/>
              <a:t>Kateter arterioqrafiya</a:t>
            </a:r>
            <a:endParaRPr lang="ru-RU" dirty="0"/>
          </a:p>
        </p:txBody>
      </p:sp>
      <p:pic>
        <p:nvPicPr>
          <p:cNvPr id="18434" name="Picture 2" descr="Peripheral artery disease. Part 1: clinical evaluation and noninvasive  diagnosis | Nature Reviews Cardi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427734"/>
            <a:ext cx="2880320" cy="2196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4985"/>
            <a:ext cx="4397138" cy="432048"/>
          </a:xfrm>
        </p:spPr>
        <p:txBody>
          <a:bodyPr/>
          <a:lstStyle/>
          <a:p>
            <a:r>
              <a:rPr lang="az-Latn-AZ" dirty="0"/>
              <a:t>Topuq-bazu indeksi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/>
              <a:t>Topuq-bazu indeksi</a:t>
            </a:r>
            <a:r>
              <a:rPr lang="az-Latn-AZ" dirty="0"/>
              <a:t> (ABI – Ankle Brachial Index) PAX-ın ən həssas göstəricisi hesab olunur.</a:t>
            </a:r>
            <a:endParaRPr lang="ru-RU" dirty="0"/>
          </a:p>
          <a:p>
            <a:r>
              <a:rPr lang="az-Latn-AZ" dirty="0"/>
              <a:t>Topuq sistolik təzyiqinin bazu arterial təzyiqinə nisbətidir. Təzyiq yataq şəraitində doppler müayinəsi ilə ölçülür.</a:t>
            </a:r>
            <a:endParaRPr lang="az-Latn-AZ" i="1" dirty="0">
              <a:solidFill>
                <a:srgbClr val="FF0000"/>
              </a:solidFill>
            </a:endParaRPr>
          </a:p>
          <a:p>
            <a:endParaRPr lang="az-Latn-AZ" i="1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az-Latn-AZ" i="1" dirty="0">
                <a:solidFill>
                  <a:srgbClr val="FF0000"/>
                </a:solidFill>
              </a:rPr>
              <a:t>  İndeksin </a:t>
            </a:r>
            <a:r>
              <a:rPr lang="en-US" i="1" dirty="0">
                <a:solidFill>
                  <a:srgbClr val="FF0000"/>
                </a:solidFill>
              </a:rPr>
              <a:t>&lt;</a:t>
            </a:r>
            <a:r>
              <a:rPr lang="az-Latn-AZ" i="1" dirty="0">
                <a:solidFill>
                  <a:srgbClr val="FF0000"/>
                </a:solidFill>
              </a:rPr>
              <a:t>0.9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az-Latn-AZ" i="1" dirty="0">
                <a:solidFill>
                  <a:srgbClr val="FF0000"/>
                </a:solidFill>
              </a:rPr>
              <a:t>olması aşağı ətrafların PAX-ı üçün diaqnostik əlamətdir. </a:t>
            </a:r>
            <a:endParaRPr lang="ru-RU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51470"/>
            <a:ext cx="4397138" cy="38729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Funksional müayinələr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az-Latn-AZ" b="1" i="1" dirty="0">
                <a:solidFill>
                  <a:srgbClr val="FF0000"/>
                </a:solidFill>
              </a:rPr>
              <a:t>Yerimə testi - </a:t>
            </a:r>
            <a:r>
              <a:rPr lang="az-Latn-AZ" dirty="0"/>
              <a:t>xəstə 5 dəq. yeridirlir, topuq təzyiqi, topuq-bazu indeksi və digər göstəricilərin dinamikasına baxılır. </a:t>
            </a:r>
            <a:endParaRPr lang="ru-RU" dirty="0"/>
          </a:p>
          <a:p>
            <a:r>
              <a:rPr lang="az-Latn-AZ" b="1" i="1" dirty="0">
                <a:solidFill>
                  <a:srgbClr val="FF0000"/>
                </a:solidFill>
              </a:rPr>
              <a:t>Ətrafın avazımasının ölçülməsi </a:t>
            </a:r>
            <a:r>
              <a:rPr lang="az-Latn-AZ" dirty="0"/>
              <a:t>– PAX-ın dərəcəsinin dəqiqləşdirilməsinə kömək edə bilər. Müayinə yataq şəraitində aparılmalıdır.  </a:t>
            </a:r>
          </a:p>
          <a:p>
            <a:r>
              <a:rPr lang="az-Latn-AZ" dirty="0"/>
              <a:t>IV mərhələ - ətrafda normal vəziyyətində avazıma var</a:t>
            </a:r>
          </a:p>
          <a:p>
            <a:r>
              <a:rPr lang="az-Latn-AZ" dirty="0"/>
              <a:t>III mərhələ - avazıma yoxdursa, ətraf 60° qaldırılır, &lt; 30 san.  avazıma yaranır. </a:t>
            </a:r>
          </a:p>
          <a:p>
            <a:r>
              <a:rPr lang="az-Latn-AZ" dirty="0"/>
              <a:t>II mərhələ - 60 saniyəyə qədər avazıma yaranır.</a:t>
            </a:r>
          </a:p>
          <a:p>
            <a:r>
              <a:rPr lang="az-Latn-AZ" dirty="0"/>
              <a:t>I mərhələ - 60-cı saniyədə yaranarsa hesab olunur. </a:t>
            </a:r>
          </a:p>
          <a:p>
            <a:r>
              <a:rPr lang="az-Latn-AZ" dirty="0"/>
              <a:t>0 mərhələ - 60 saniyədən sonra da ətrafda avazıma yaranmır.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4097"/>
            <a:ext cx="4397138" cy="315406"/>
          </a:xfrm>
        </p:spPr>
        <p:txBody>
          <a:bodyPr>
            <a:normAutofit fontScale="90000"/>
          </a:bodyPr>
          <a:lstStyle/>
          <a:p>
            <a:r>
              <a:rPr lang="az-Latn-AZ" dirty="0"/>
              <a:t>Şübhə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PAX-a şübhə yaradır:</a:t>
            </a:r>
          </a:p>
          <a:p>
            <a:r>
              <a:rPr lang="az-Latn-AZ" dirty="0"/>
              <a:t>Fasiləli axsama</a:t>
            </a:r>
          </a:p>
          <a:p>
            <a:r>
              <a:rPr lang="az-Latn-AZ" dirty="0"/>
              <a:t>sakitlikdə ağrı</a:t>
            </a:r>
          </a:p>
          <a:p>
            <a:r>
              <a:rPr lang="az-Latn-AZ" dirty="0"/>
              <a:t>aşağı ətraflarda dərinin rənginin avazıması</a:t>
            </a:r>
          </a:p>
          <a:p>
            <a:r>
              <a:rPr lang="az-Latn-AZ" dirty="0"/>
              <a:t>nəbzin zəifləməsi və ya olmaması</a:t>
            </a:r>
          </a:p>
          <a:p>
            <a:r>
              <a:rPr lang="az-Latn-AZ" dirty="0"/>
              <a:t>əzələ zəifliyi</a:t>
            </a:r>
          </a:p>
          <a:p>
            <a:r>
              <a:rPr lang="az-Latn-AZ" dirty="0"/>
              <a:t>xora və qanqrena </a:t>
            </a:r>
          </a:p>
          <a:p>
            <a:endParaRPr lang="az-Latn-AZ" dirty="0"/>
          </a:p>
          <a:p>
            <a:endParaRPr lang="ru-RU" dirty="0"/>
          </a:p>
        </p:txBody>
      </p:sp>
      <p:pic>
        <p:nvPicPr>
          <p:cNvPr id="15362" name="Picture 2" descr="Common Questions About PAD – Fact Sheet | CardioSmart – American College of  Cardi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405349"/>
            <a:ext cx="2365255" cy="31912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Diaqnozun dəqiqləşdirilməsi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Diaqnozu dəqiqləşdimək üçün </a:t>
            </a:r>
          </a:p>
          <a:p>
            <a:r>
              <a:rPr lang="az-Latn-AZ" dirty="0"/>
              <a:t>dopplerlə topuq-bazu indeksi (ABİ) ölçülür, </a:t>
            </a:r>
          </a:p>
          <a:p>
            <a:r>
              <a:rPr lang="az-Latn-AZ" dirty="0"/>
              <a:t>DUS ilə  arteriyalar və venalar dəyərlənirilir.</a:t>
            </a:r>
          </a:p>
          <a:p>
            <a:endParaRPr lang="az-Latn-AZ" dirty="0"/>
          </a:p>
          <a:p>
            <a:pPr algn="ctr">
              <a:buNone/>
            </a:pPr>
            <a:r>
              <a:rPr lang="az-Latn-AZ" i="1" dirty="0">
                <a:solidFill>
                  <a:srgbClr val="FF0000"/>
                </a:solidFill>
              </a:rPr>
              <a:t>Bu müayinələrlə diaqnozu dəqiqləşdirmək mümkün olmadıqda və ya xəstələr əməliyyata hazırlandıqda KT və MR-angioqrafiya, arterioqrafiya aparılır</a:t>
            </a:r>
            <a:endParaRPr lang="ru-RU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15291"/>
          </a:xfrm>
        </p:spPr>
        <p:txBody>
          <a:bodyPr>
            <a:normAutofit fontScale="90000"/>
          </a:bodyPr>
          <a:lstStyle/>
          <a:p>
            <a:r>
              <a:rPr lang="az-Latn-AZ" dirty="0"/>
              <a:t>Differensial diaqnozu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Spinal stenoz: onurğa beyninin at quyruğu seqmentinin sıxılması neyrogen ağrılara səbəb olur;</a:t>
            </a:r>
            <a:endParaRPr lang="ru-RU" dirty="0"/>
          </a:p>
          <a:p>
            <a:r>
              <a:rPr lang="az-Latn-AZ" dirty="0"/>
              <a:t>Osteoxondroz, bud-çanaq oynağının artrozu;</a:t>
            </a:r>
            <a:endParaRPr lang="ru-RU" dirty="0"/>
          </a:p>
          <a:p>
            <a:r>
              <a:rPr lang="az-Latn-AZ" dirty="0"/>
              <a:t>Sinir kökünün zədələnməsi (sıxılması);</a:t>
            </a:r>
            <a:endParaRPr lang="ru-RU" dirty="0"/>
          </a:p>
          <a:p>
            <a:r>
              <a:rPr lang="az-Latn-AZ" dirty="0"/>
              <a:t>Dizaltı arteriyanın sıxılması – qastrocnemius əzələnin medial başcığı ilə sıxılması (kompression sindrom). 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470"/>
            <a:ext cx="4397138" cy="288031"/>
          </a:xfrm>
        </p:spPr>
        <p:txBody>
          <a:bodyPr>
            <a:normAutofit fontScale="90000"/>
          </a:bodyPr>
          <a:lstStyle/>
          <a:p>
            <a:r>
              <a:rPr lang="az-Latn-AZ" dirty="0"/>
              <a:t>Diaqnostik kriteriyaları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55576" y="1131590"/>
          <a:ext cx="741682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en-US" dirty="0"/>
              <a:t>PAX-</a:t>
            </a:r>
            <a:r>
              <a:rPr lang="az-Latn-AZ" dirty="0"/>
              <a:t>ın inkarı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endParaRPr lang="az-Latn-AZ" dirty="0"/>
          </a:p>
          <a:p>
            <a:r>
              <a:rPr lang="az-Latn-AZ" dirty="0"/>
              <a:t>Topuq-bazu indeksinin 0.9-dan çox olması </a:t>
            </a:r>
          </a:p>
          <a:p>
            <a:r>
              <a:rPr lang="az-Latn-AZ" dirty="0"/>
              <a:t>Görüntüləmədə damarların normal olması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Müalicə prinsipləri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r>
              <a:rPr lang="az-Latn-AZ" dirty="0"/>
              <a:t>PAX əksər hallarda stabil gedişli olsa da bəzən proqressivləşə və ağırlaşmalara səbəb ola bilir. </a:t>
            </a:r>
          </a:p>
          <a:p>
            <a:r>
              <a:rPr lang="az-Latn-AZ" dirty="0"/>
              <a:t>Ona görə də müşahidə və müalicə edilməlidir. </a:t>
            </a:r>
          </a:p>
          <a:p>
            <a:r>
              <a:rPr lang="az-Latn-AZ" dirty="0"/>
              <a:t>Müalicə tədbirləri əlamətlərin yüngülləşməsinə, kardiovaskulyar xəstəliklərin və ağırlaşmaların riskinin azalmasına yönəldilməlidir.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-20538"/>
            <a:ext cx="4397138" cy="387298"/>
          </a:xfrm>
        </p:spPr>
        <p:txBody>
          <a:bodyPr>
            <a:normAutofit fontScale="90000"/>
          </a:bodyPr>
          <a:lstStyle/>
          <a:p>
            <a:r>
              <a:rPr lang="az-Latn-AZ" dirty="0"/>
              <a:t>Müalicə üsulları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03598"/>
            <a:ext cx="7903790" cy="3429125"/>
          </a:xfrm>
        </p:spPr>
        <p:txBody>
          <a:bodyPr numCol="3"/>
          <a:lstStyle/>
          <a:p>
            <a:pPr>
              <a:buNone/>
            </a:pPr>
            <a:r>
              <a:rPr lang="az-Latn-AZ" sz="1800" b="1" dirty="0"/>
              <a:t>   Konservativ</a:t>
            </a:r>
            <a:endParaRPr lang="ru-RU" sz="1800" dirty="0"/>
          </a:p>
          <a:p>
            <a:r>
              <a:rPr lang="az-Latn-AZ" sz="1800" dirty="0"/>
              <a:t>Aterosklerozun risk amillərinin azaldılması</a:t>
            </a:r>
            <a:endParaRPr lang="ru-RU" sz="1800" dirty="0"/>
          </a:p>
          <a:p>
            <a:r>
              <a:rPr lang="az-Latn-AZ" sz="1800" dirty="0"/>
              <a:t>Antitrombotiklər</a:t>
            </a:r>
            <a:endParaRPr lang="ru-RU" sz="1800" dirty="0"/>
          </a:p>
          <a:p>
            <a:r>
              <a:rPr lang="az-Latn-AZ" sz="1800" dirty="0"/>
              <a:t>Statinlər</a:t>
            </a:r>
            <a:endParaRPr lang="ru-RU" sz="1800" dirty="0"/>
          </a:p>
          <a:p>
            <a:r>
              <a:rPr lang="az-Latn-AZ" sz="1800" dirty="0"/>
              <a:t>Vazodilatatorlar</a:t>
            </a:r>
            <a:endParaRPr lang="ru-RU" sz="1800" dirty="0"/>
          </a:p>
          <a:p>
            <a:r>
              <a:rPr lang="az-Latn-AZ" sz="1800" dirty="0"/>
              <a:t>Fiziki məşqlər</a:t>
            </a:r>
            <a:endParaRPr lang="ru-RU" sz="1800" dirty="0"/>
          </a:p>
          <a:p>
            <a:r>
              <a:rPr lang="az-Latn-AZ" sz="1800" dirty="0"/>
              <a:t>Regenerator terapiyalar (böyümə faktorları və kök hüceyrələr, eksosomlar)</a:t>
            </a:r>
            <a:endParaRPr lang="ru-RU" sz="1800" dirty="0"/>
          </a:p>
          <a:p>
            <a:pPr>
              <a:buNone/>
            </a:pPr>
            <a:r>
              <a:rPr lang="az-Latn-AZ" b="1" dirty="0"/>
              <a:t>   </a:t>
            </a:r>
            <a:r>
              <a:rPr lang="az-Latn-AZ" sz="1800" b="1" dirty="0"/>
              <a:t>Cərrahi müalicə</a:t>
            </a:r>
            <a:endParaRPr lang="ru-RU" sz="1800" dirty="0"/>
          </a:p>
          <a:p>
            <a:r>
              <a:rPr lang="az-Latn-AZ" sz="1800" dirty="0"/>
              <a:t>Yan-yol</a:t>
            </a:r>
            <a:endParaRPr lang="ru-RU" sz="1800" dirty="0"/>
          </a:p>
          <a:p>
            <a:r>
              <a:rPr lang="az-Latn-AZ" sz="1800" dirty="0"/>
              <a:t>Endarterektomiya</a:t>
            </a:r>
            <a:endParaRPr lang="ru-RU" sz="1800" dirty="0"/>
          </a:p>
          <a:p>
            <a:r>
              <a:rPr lang="az-Latn-AZ" sz="1800" dirty="0"/>
              <a:t>Amputasiya</a:t>
            </a:r>
          </a:p>
          <a:p>
            <a:endParaRPr lang="az-Latn-AZ" sz="1800" dirty="0"/>
          </a:p>
          <a:p>
            <a:endParaRPr lang="az-Latn-AZ" sz="1800" dirty="0"/>
          </a:p>
          <a:p>
            <a:endParaRPr lang="az-Latn-AZ" sz="1800" dirty="0"/>
          </a:p>
          <a:p>
            <a:endParaRPr lang="az-Latn-AZ" sz="1800" dirty="0"/>
          </a:p>
          <a:p>
            <a:pPr>
              <a:buNone/>
            </a:pPr>
            <a:r>
              <a:rPr lang="az-Latn-AZ" sz="1800" b="1" dirty="0"/>
              <a:t>  </a:t>
            </a:r>
          </a:p>
          <a:p>
            <a:pPr>
              <a:buNone/>
            </a:pPr>
            <a:r>
              <a:rPr lang="az-Latn-AZ" sz="1800" b="1" dirty="0"/>
              <a:t>   Endovaskulyar müdaxilələr</a:t>
            </a:r>
            <a:endParaRPr lang="ru-RU" sz="1800" dirty="0"/>
          </a:p>
          <a:p>
            <a:r>
              <a:rPr lang="az-Latn-AZ" sz="1800" dirty="0"/>
              <a:t>Angioplastika</a:t>
            </a:r>
            <a:endParaRPr lang="ru-RU" sz="1800" dirty="0"/>
          </a:p>
          <a:p>
            <a:r>
              <a:rPr lang="az-Latn-AZ" sz="1800" dirty="0"/>
              <a:t>Stend</a:t>
            </a:r>
            <a:endParaRPr lang="ru-RU" sz="1800" dirty="0"/>
          </a:p>
          <a:p>
            <a:r>
              <a:rPr lang="az-Latn-AZ" sz="1800" dirty="0"/>
              <a:t>Endarterektomiya</a:t>
            </a:r>
            <a:endParaRPr lang="ru-RU" sz="18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9218" name="Picture 2" descr="Peripheral Arterial Disease (PAD) | Colorado Cardiovascular Surgical  Associates - CCVSA - Denver, 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003798"/>
            <a:ext cx="3368824" cy="13993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1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Əməliyyata göstərişlər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69219"/>
            <a:ext cx="2647206" cy="3263504"/>
          </a:xfrm>
        </p:spPr>
        <p:txBody>
          <a:bodyPr/>
          <a:lstStyle/>
          <a:p>
            <a:pPr algn="ctr">
              <a:buNone/>
            </a:pPr>
            <a:endParaRPr lang="az-Latn-AZ" b="1" i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b="1" i="1" dirty="0"/>
              <a:t>Simptomatik PAX –</a:t>
            </a:r>
          </a:p>
          <a:p>
            <a:pPr>
              <a:buNone/>
            </a:pPr>
            <a:r>
              <a:rPr lang="az-Latn-AZ" b="1" i="1" dirty="0"/>
              <a:t>fasiləli axsama,</a:t>
            </a:r>
          </a:p>
          <a:p>
            <a:pPr>
              <a:buNone/>
            </a:pPr>
            <a:r>
              <a:rPr lang="az-Latn-AZ" b="1" i="1" dirty="0"/>
              <a:t>sakitlik ağrısı,</a:t>
            </a:r>
          </a:p>
          <a:p>
            <a:pPr>
              <a:buNone/>
            </a:pPr>
            <a:r>
              <a:rPr lang="az-Latn-AZ" b="1" i="1" dirty="0"/>
              <a:t>qanqrena əməliyyata</a:t>
            </a:r>
          </a:p>
          <a:p>
            <a:pPr>
              <a:buNone/>
            </a:pPr>
            <a:r>
              <a:rPr lang="az-Latn-AZ" b="1" i="1" dirty="0"/>
              <a:t>göstərişdir</a:t>
            </a:r>
            <a:endParaRPr lang="ru-RU" b="1" i="1" dirty="0"/>
          </a:p>
          <a:p>
            <a:endParaRPr lang="ru-RU" dirty="0"/>
          </a:p>
        </p:txBody>
      </p:sp>
      <p:pic>
        <p:nvPicPr>
          <p:cNvPr id="8200" name="Picture 8" descr="Symptoms of PAD | Virclinic in Mumbai | Leaser Treatment in Mumba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419622"/>
            <a:ext cx="4680520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1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Əməliyyata əks göstərişlər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69219"/>
            <a:ext cx="7975798" cy="3263504"/>
          </a:xfrm>
        </p:spPr>
        <p:txBody>
          <a:bodyPr/>
          <a:lstStyle/>
          <a:p>
            <a:endParaRPr lang="az-Latn-AZ" dirty="0"/>
          </a:p>
          <a:p>
            <a:r>
              <a:rPr lang="az-Latn-AZ" dirty="0">
                <a:solidFill>
                  <a:srgbClr val="FF0000"/>
                </a:solidFill>
              </a:rPr>
              <a:t>Mütləq əks göstəriş </a:t>
            </a:r>
            <a:r>
              <a:rPr lang="az-Latn-AZ" dirty="0"/>
              <a:t>-  aqonal və ya çox ağır ümumi vəziyyət</a:t>
            </a:r>
          </a:p>
          <a:p>
            <a:r>
              <a:rPr lang="az-Latn-AZ" dirty="0">
                <a:solidFill>
                  <a:srgbClr val="FF0000"/>
                </a:solidFill>
              </a:rPr>
              <a:t>Nisbi əks göstərişlər </a:t>
            </a:r>
            <a:r>
              <a:rPr lang="az-Latn-AZ" dirty="0"/>
              <a:t>- ağır yanaşı xəstəlikləri (miokardın kəskin infarktı, qeyri-operabel bədxassəli şişləri) olan xəstələrin yüngül formalı və həyat üçün təhlükəsiz işemiyaları  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PAX-da müalicə yanaşması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771550"/>
            <a:ext cx="410445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dirty="0">
                <a:solidFill>
                  <a:schemeClr val="tx1"/>
                </a:solidFill>
              </a:rPr>
              <a:t>İlk növbədə xəstəliyin mərhələsi, obstruksiyanın yeri və ölçüsü nəzərə alınır 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cxnSpLocks/>
            <a:endCxn id="11" idx="0"/>
          </p:cNvCxnSpPr>
          <p:nvPr/>
        </p:nvCxnSpPr>
        <p:spPr>
          <a:xfrm flipH="1">
            <a:off x="1428800" y="1347614"/>
            <a:ext cx="2063080" cy="7920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683568" y="2139702"/>
            <a:ext cx="1490464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chemeClr val="tx1"/>
                </a:solidFill>
              </a:rPr>
              <a:t>Asimptomatik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9254" y="2139702"/>
            <a:ext cx="170648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chemeClr val="tx1"/>
                </a:solidFill>
              </a:rPr>
              <a:t>Fasiləli axsama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22226" y="2139702"/>
            <a:ext cx="1490464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chemeClr val="tx1"/>
                </a:solidFill>
              </a:rPr>
              <a:t>Sakitlikdə ağrı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660232" y="2139702"/>
            <a:ext cx="172819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chemeClr val="tx1"/>
                </a:solidFill>
              </a:rPr>
              <a:t>Xora, qanqrena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>
            <a:cxnSpLocks/>
            <a:endCxn id="12" idx="0"/>
          </p:cNvCxnSpPr>
          <p:nvPr/>
        </p:nvCxnSpPr>
        <p:spPr>
          <a:xfrm flipH="1">
            <a:off x="3572498" y="1419622"/>
            <a:ext cx="333428" cy="7200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cxnSpLocks/>
            <a:endCxn id="13" idx="0"/>
          </p:cNvCxnSpPr>
          <p:nvPr/>
        </p:nvCxnSpPr>
        <p:spPr>
          <a:xfrm>
            <a:off x="4644008" y="1419622"/>
            <a:ext cx="1023450" cy="7200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cxnSpLocks/>
            <a:endCxn id="14" idx="0"/>
          </p:cNvCxnSpPr>
          <p:nvPr/>
        </p:nvCxnSpPr>
        <p:spPr>
          <a:xfrm>
            <a:off x="5436096" y="1347614"/>
            <a:ext cx="2088232" cy="7920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cxnSpLocks/>
            <a:stCxn id="14" idx="2"/>
            <a:endCxn id="33" idx="0"/>
          </p:cNvCxnSpPr>
          <p:nvPr/>
        </p:nvCxnSpPr>
        <p:spPr>
          <a:xfrm>
            <a:off x="7524328" y="2643758"/>
            <a:ext cx="0" cy="2860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cxnSpLocks/>
            <a:stCxn id="11" idx="2"/>
            <a:endCxn id="39" idx="0"/>
          </p:cNvCxnSpPr>
          <p:nvPr/>
        </p:nvCxnSpPr>
        <p:spPr>
          <a:xfrm flipH="1">
            <a:off x="1427402" y="2643758"/>
            <a:ext cx="1398" cy="2860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cxnSpLocks/>
            <a:stCxn id="12" idx="2"/>
            <a:endCxn id="37" idx="0"/>
          </p:cNvCxnSpPr>
          <p:nvPr/>
        </p:nvCxnSpPr>
        <p:spPr>
          <a:xfrm>
            <a:off x="3572498" y="2643758"/>
            <a:ext cx="0" cy="2860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cxnSpLocks/>
            <a:stCxn id="13" idx="2"/>
            <a:endCxn id="32" idx="0"/>
          </p:cNvCxnSpPr>
          <p:nvPr/>
        </p:nvCxnSpPr>
        <p:spPr>
          <a:xfrm>
            <a:off x="5667458" y="2643758"/>
            <a:ext cx="0" cy="2860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8E991EDF-9496-0CC3-11C5-F12F626A331D}"/>
              </a:ext>
            </a:extLst>
          </p:cNvPr>
          <p:cNvSpPr txBox="1"/>
          <p:nvPr/>
        </p:nvSpPr>
        <p:spPr>
          <a:xfrm>
            <a:off x="4818700" y="2929831"/>
            <a:ext cx="16975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dirty="0"/>
              <a:t>Revaskulyarizasiya</a:t>
            </a:r>
          </a:p>
          <a:p>
            <a:pPr lvl="1"/>
            <a:r>
              <a:rPr lang="az-Latn-AZ" sz="1400" dirty="0"/>
              <a:t>Cərrahi</a:t>
            </a:r>
          </a:p>
          <a:p>
            <a:pPr lvl="1"/>
            <a:r>
              <a:rPr lang="az-Latn-AZ" sz="1400" dirty="0"/>
              <a:t>Endovaskulyar</a:t>
            </a:r>
          </a:p>
          <a:p>
            <a:pPr lvl="1"/>
            <a:r>
              <a:rPr lang="az-Latn-AZ" sz="1400" dirty="0"/>
              <a:t>hibrid,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8D77C09-5193-340D-7DC8-E55BF1A3A364}"/>
              </a:ext>
            </a:extLst>
          </p:cNvPr>
          <p:cNvSpPr txBox="1"/>
          <p:nvPr/>
        </p:nvSpPr>
        <p:spPr>
          <a:xfrm>
            <a:off x="7002422" y="2929831"/>
            <a:ext cx="1043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dirty="0"/>
              <a:t>Amputasiya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E374742-E3BF-9CE8-F0AD-2CF694E75B6B}"/>
              </a:ext>
            </a:extLst>
          </p:cNvPr>
          <p:cNvSpPr txBox="1"/>
          <p:nvPr/>
        </p:nvSpPr>
        <p:spPr>
          <a:xfrm>
            <a:off x="2627784" y="2929831"/>
            <a:ext cx="18894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Risk azaldan tədbirlər</a:t>
            </a:r>
          </a:p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Medikamentoz müalicə</a:t>
            </a:r>
          </a:p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Göstəriş olduqda</a:t>
            </a:r>
          </a:p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revaskulyarizasiya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D027CB9-5FD8-B8EB-0662-E4B62976DC15}"/>
              </a:ext>
            </a:extLst>
          </p:cNvPr>
          <p:cNvSpPr txBox="1"/>
          <p:nvPr/>
        </p:nvSpPr>
        <p:spPr>
          <a:xfrm>
            <a:off x="551072" y="2929831"/>
            <a:ext cx="17526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Risk azaldan tədbirlər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az-Latn-AZ" dirty="0"/>
              <a:t>Proqnozu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Xəstəliyin proqnozu mərhələsindən, hansı arteriyanın zədələnməsindən, risk faktorlarından, yanaşı xəstəliklərin olmasından asılıdır.  Asimptomatik və fasiləli axsamanın proqressivləməsi azdır (10-20%), daimi ağrı və qanqrena isə əksər hallarda proqressivləşir.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Profilaktikası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Profilaktikası atresklerozun profilaktikasıdır:</a:t>
            </a:r>
            <a:endParaRPr lang="ru-RU" dirty="0"/>
          </a:p>
          <a:p>
            <a:pPr lvl="0"/>
            <a:r>
              <a:rPr lang="az-Latn-AZ" dirty="0"/>
              <a:t>siqaretdən imtina</a:t>
            </a:r>
            <a:endParaRPr lang="ru-RU" dirty="0"/>
          </a:p>
          <a:p>
            <a:pPr lvl="0"/>
            <a:r>
              <a:rPr lang="az-Latn-AZ" dirty="0"/>
              <a:t>arterial təzyiq və xolesterin səviyyəsinə nəzarət</a:t>
            </a:r>
            <a:endParaRPr lang="ru-RU" dirty="0"/>
          </a:p>
          <a:p>
            <a:pPr lvl="0"/>
            <a:r>
              <a:rPr lang="en-US" dirty="0" err="1"/>
              <a:t>çəkini</a:t>
            </a:r>
            <a:r>
              <a:rPr lang="en-US" dirty="0"/>
              <a:t> </a:t>
            </a:r>
            <a:r>
              <a:rPr lang="en-US" dirty="0" err="1"/>
              <a:t>azaltmaq</a:t>
            </a:r>
            <a:endParaRPr lang="ru-RU" dirty="0"/>
          </a:p>
          <a:p>
            <a:pPr lvl="0"/>
            <a:r>
              <a:rPr lang="en-US" dirty="0" err="1"/>
              <a:t>qanda</a:t>
            </a:r>
            <a:r>
              <a:rPr lang="en-US" dirty="0"/>
              <a:t> </a:t>
            </a:r>
            <a:r>
              <a:rPr lang="en-US" dirty="0" err="1"/>
              <a:t>şəkərin</a:t>
            </a:r>
            <a:r>
              <a:rPr lang="en-US" dirty="0"/>
              <a:t> </a:t>
            </a:r>
            <a:r>
              <a:rPr lang="en-US" dirty="0" err="1"/>
              <a:t>səviyyəsinə</a:t>
            </a:r>
            <a:r>
              <a:rPr lang="en-US" dirty="0"/>
              <a:t> </a:t>
            </a:r>
            <a:r>
              <a:rPr lang="en-US" dirty="0" err="1"/>
              <a:t>nəzarət</a:t>
            </a:r>
            <a:r>
              <a:rPr lang="en-US" dirty="0"/>
              <a:t> (</a:t>
            </a:r>
            <a:r>
              <a:rPr lang="en-US" dirty="0" err="1"/>
              <a:t>şəkərli</a:t>
            </a:r>
            <a:r>
              <a:rPr lang="en-US" dirty="0"/>
              <a:t> </a:t>
            </a:r>
            <a:r>
              <a:rPr lang="en-US" dirty="0" err="1"/>
              <a:t>diabeti</a:t>
            </a:r>
            <a:r>
              <a:rPr lang="en-US" dirty="0"/>
              <a:t> </a:t>
            </a:r>
            <a:r>
              <a:rPr lang="en-US" dirty="0" err="1"/>
              <a:t>olanlarda</a:t>
            </a:r>
            <a:r>
              <a:rPr lang="en-US" dirty="0"/>
              <a:t>)</a:t>
            </a:r>
            <a:endParaRPr lang="ru-RU" dirty="0"/>
          </a:p>
          <a:p>
            <a:r>
              <a:rPr lang="en-US" dirty="0" err="1"/>
              <a:t>fiziki</a:t>
            </a:r>
            <a:r>
              <a:rPr lang="en-US" dirty="0"/>
              <a:t> </a:t>
            </a:r>
            <a:r>
              <a:rPr lang="en-US" dirty="0" err="1"/>
              <a:t>aktivlik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Tarama və izləmə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r>
              <a:rPr lang="az-Latn-AZ" dirty="0"/>
              <a:t>Simptomları olmayan xəstələrdə taramanın aparılması öyrənilməyib.</a:t>
            </a:r>
            <a:endParaRPr lang="ru-RU" dirty="0"/>
          </a:p>
          <a:p>
            <a:r>
              <a:rPr lang="az-Latn-AZ" dirty="0"/>
              <a:t>Asimptomatik xəstələr ildə 2, simptomatik xəstələr isə 3-6 ayda bir klinik və ABI ilə izlənilməlidir.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75743"/>
            <a:ext cx="5328592" cy="228451"/>
          </a:xfrm>
        </p:spPr>
        <p:txBody>
          <a:bodyPr>
            <a:noAutofit/>
          </a:bodyPr>
          <a:lstStyle/>
          <a:p>
            <a:r>
              <a:rPr lang="az-Latn-AZ" sz="1800" dirty="0"/>
              <a:t>Reablitasiya və xüsusi qruplarda özəllikləri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endParaRPr lang="az-Latn-AZ" dirty="0"/>
          </a:p>
          <a:p>
            <a:r>
              <a:rPr lang="az-Latn-AZ" dirty="0"/>
              <a:t>Reablitasiyası ümumi qaydada apaılır.</a:t>
            </a:r>
          </a:p>
          <a:p>
            <a:r>
              <a:rPr lang="az-Latn-AZ" dirty="0"/>
              <a:t>Xüsusi qruplarda (uşaqlarda, hamilələrdə, qocalarda) özəllikləri  barədə yetərli məlumat yoxdur.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pPr algn="ctr">
              <a:buNone/>
            </a:pP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buNone/>
            </a:pP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buNone/>
            </a:pPr>
            <a:r>
              <a:rPr lang="az-Latn-AZ" sz="24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edirəm!</a:t>
            </a:r>
            <a:endParaRPr lang="az-Latn-AZ" sz="1800" b="1" i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CP-Ürək-Şok-az</Template>
  <TotalTime>708</TotalTime>
  <Words>932</Words>
  <Application>Microsoft Office PowerPoint</Application>
  <PresentationFormat>Экран (16:9)</PresentationFormat>
  <Paragraphs>219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1" baseType="lpstr">
      <vt:lpstr>Arial</vt:lpstr>
      <vt:lpstr>Calibri</vt:lpstr>
      <vt:lpstr>Praktiki dərs şablonu 7</vt:lpstr>
      <vt:lpstr>Aşağı ətrafların periferik artrerial xəstəliyi</vt:lpstr>
      <vt:lpstr>Tərifi</vt:lpstr>
      <vt:lpstr>Təsnifatı</vt:lpstr>
      <vt:lpstr>Səbəbləri və risk amilləri</vt:lpstr>
      <vt:lpstr>Patogenezi</vt:lpstr>
      <vt:lpstr>Patomorfologiyası</vt:lpstr>
      <vt:lpstr>Gedişi</vt:lpstr>
      <vt:lpstr>Ağırlaşmaları</vt:lpstr>
      <vt:lpstr>Klinik müayinə</vt:lpstr>
      <vt:lpstr>Laborator müayinə</vt:lpstr>
      <vt:lpstr>Görüntüləmə müayinələri</vt:lpstr>
      <vt:lpstr>Topuq-bazu indeksi</vt:lpstr>
      <vt:lpstr>Funksional müayinələr</vt:lpstr>
      <vt:lpstr>Şübhə</vt:lpstr>
      <vt:lpstr>Diaqnozun dəqiqləşdirilməsi</vt:lpstr>
      <vt:lpstr>Differensial diaqnozu</vt:lpstr>
      <vt:lpstr>Diaqnostik kriteriyaları</vt:lpstr>
      <vt:lpstr>PAX-ın inkarı</vt:lpstr>
      <vt:lpstr>Müalicə prinsipləri</vt:lpstr>
      <vt:lpstr>Müalicə üsulları</vt:lpstr>
      <vt:lpstr>Əməliyyata göstərişlər</vt:lpstr>
      <vt:lpstr>Əməliyyata əks göstərişlər</vt:lpstr>
      <vt:lpstr>PAX-da müalicə yanaşması</vt:lpstr>
      <vt:lpstr>Proqnozu</vt:lpstr>
      <vt:lpstr>Profilaktikası</vt:lpstr>
      <vt:lpstr>Tarama və izləmə</vt:lpstr>
      <vt:lpstr>Reablitasiya və xüsusi qruplarda özəllikləri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Aşağı ətrafların periferik artrerial xəstəliyi</dc:title>
  <dc:creator>samsung</dc:creator>
  <cp:lastModifiedBy>Shukufa Musayeva</cp:lastModifiedBy>
  <cp:revision>62</cp:revision>
  <dcterms:created xsi:type="dcterms:W3CDTF">2023-08-14T16:13:40Z</dcterms:created>
  <dcterms:modified xsi:type="dcterms:W3CDTF">2023-09-19T01:38:46Z</dcterms:modified>
</cp:coreProperties>
</file>