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0"/>
  </p:notesMasterIdLst>
  <p:sldIdLst>
    <p:sldId id="256" r:id="rId2"/>
    <p:sldId id="257" r:id="rId3"/>
    <p:sldId id="285"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366" y="5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ukufa Musayeva" userId="925d085fcd50c50b" providerId="LiveId" clId="{E9232C70-6979-4DDC-A357-57A6D59787EC}"/>
    <pc:docChg chg="undo custSel modSld modMainMaster">
      <pc:chgData name="Shukufa Musayeva" userId="925d085fcd50c50b" providerId="LiveId" clId="{E9232C70-6979-4DDC-A357-57A6D59787EC}" dt="2023-09-19T01:29:08.091" v="135" actId="1076"/>
      <pc:docMkLst>
        <pc:docMk/>
      </pc:docMkLst>
      <pc:sldChg chg="delSp modSp mod">
        <pc:chgData name="Shukufa Musayeva" userId="925d085fcd50c50b" providerId="LiveId" clId="{E9232C70-6979-4DDC-A357-57A6D59787EC}" dt="2023-09-19T01:18:32.186" v="25" actId="478"/>
        <pc:sldMkLst>
          <pc:docMk/>
          <pc:sldMk cId="0" sldId="256"/>
        </pc:sldMkLst>
        <pc:spChg chg="mod">
          <ac:chgData name="Shukufa Musayeva" userId="925d085fcd50c50b" providerId="LiveId" clId="{E9232C70-6979-4DDC-A357-57A6D59787EC}" dt="2023-09-19T01:18:15.419" v="23" actId="20577"/>
          <ac:spMkLst>
            <pc:docMk/>
            <pc:sldMk cId="0" sldId="256"/>
            <ac:spMk id="3" creationId="{00000000-0000-0000-0000-000000000000}"/>
          </ac:spMkLst>
        </pc:spChg>
        <pc:spChg chg="del">
          <ac:chgData name="Shukufa Musayeva" userId="925d085fcd50c50b" providerId="LiveId" clId="{E9232C70-6979-4DDC-A357-57A6D59787EC}" dt="2023-09-19T01:18:32.186" v="25" actId="478"/>
          <ac:spMkLst>
            <pc:docMk/>
            <pc:sldMk cId="0" sldId="256"/>
            <ac:spMk id="4" creationId="{00000000-0000-0000-0000-000000000000}"/>
          </ac:spMkLst>
        </pc:spChg>
        <pc:spChg chg="del">
          <ac:chgData name="Shukufa Musayeva" userId="925d085fcd50c50b" providerId="LiveId" clId="{E9232C70-6979-4DDC-A357-57A6D59787EC}" dt="2023-09-19T01:18:26.162" v="24" actId="478"/>
          <ac:spMkLst>
            <pc:docMk/>
            <pc:sldMk cId="0" sldId="256"/>
            <ac:spMk id="5" creationId="{03EB3DCC-4CEC-406E-DB99-7BA8C15D90B4}"/>
          </ac:spMkLst>
        </pc:spChg>
      </pc:sldChg>
      <pc:sldChg chg="delSp mod">
        <pc:chgData name="Shukufa Musayeva" userId="925d085fcd50c50b" providerId="LiveId" clId="{E9232C70-6979-4DDC-A357-57A6D59787EC}" dt="2023-09-19T01:18:36.511" v="27" actId="478"/>
        <pc:sldMkLst>
          <pc:docMk/>
          <pc:sldMk cId="0" sldId="257"/>
        </pc:sldMkLst>
        <pc:spChg chg="del">
          <ac:chgData name="Shukufa Musayeva" userId="925d085fcd50c50b" providerId="LiveId" clId="{E9232C70-6979-4DDC-A357-57A6D59787EC}" dt="2023-09-19T01:18:34.822" v="26" actId="478"/>
          <ac:spMkLst>
            <pc:docMk/>
            <pc:sldMk cId="0" sldId="257"/>
            <ac:spMk id="4" creationId="{00000000-0000-0000-0000-000000000000}"/>
          </ac:spMkLst>
        </pc:spChg>
        <pc:spChg chg="del">
          <ac:chgData name="Shukufa Musayeva" userId="925d085fcd50c50b" providerId="LiveId" clId="{E9232C70-6979-4DDC-A357-57A6D59787EC}" dt="2023-09-19T01:18:36.511" v="27" actId="478"/>
          <ac:spMkLst>
            <pc:docMk/>
            <pc:sldMk cId="0" sldId="257"/>
            <ac:spMk id="5" creationId="{C091025E-63F6-390B-B9FD-734890DAF420}"/>
          </ac:spMkLst>
        </pc:spChg>
      </pc:sldChg>
      <pc:sldChg chg="delSp mod">
        <pc:chgData name="Shukufa Musayeva" userId="925d085fcd50c50b" providerId="LiveId" clId="{E9232C70-6979-4DDC-A357-57A6D59787EC}" dt="2023-09-19T01:18:46.616" v="31" actId="478"/>
        <pc:sldMkLst>
          <pc:docMk/>
          <pc:sldMk cId="0" sldId="260"/>
        </pc:sldMkLst>
        <pc:spChg chg="del">
          <ac:chgData name="Shukufa Musayeva" userId="925d085fcd50c50b" providerId="LiveId" clId="{E9232C70-6979-4DDC-A357-57A6D59787EC}" dt="2023-09-19T01:18:46.616" v="31" actId="478"/>
          <ac:spMkLst>
            <pc:docMk/>
            <pc:sldMk cId="0" sldId="260"/>
            <ac:spMk id="4" creationId="{00000000-0000-0000-0000-000000000000}"/>
          </ac:spMkLst>
        </pc:spChg>
        <pc:spChg chg="del">
          <ac:chgData name="Shukufa Musayeva" userId="925d085fcd50c50b" providerId="LiveId" clId="{E9232C70-6979-4DDC-A357-57A6D59787EC}" dt="2023-09-19T01:18:43.785" v="30" actId="478"/>
          <ac:spMkLst>
            <pc:docMk/>
            <pc:sldMk cId="0" sldId="260"/>
            <ac:spMk id="5" creationId="{AB0AA904-DA69-48A8-99CC-990EDDCAA83D}"/>
          </ac:spMkLst>
        </pc:spChg>
      </pc:sldChg>
      <pc:sldChg chg="delSp mod">
        <pc:chgData name="Shukufa Musayeva" userId="925d085fcd50c50b" providerId="LiveId" clId="{E9232C70-6979-4DDC-A357-57A6D59787EC}" dt="2023-09-19T01:18:51.018" v="33" actId="478"/>
        <pc:sldMkLst>
          <pc:docMk/>
          <pc:sldMk cId="0" sldId="261"/>
        </pc:sldMkLst>
        <pc:spChg chg="del">
          <ac:chgData name="Shukufa Musayeva" userId="925d085fcd50c50b" providerId="LiveId" clId="{E9232C70-6979-4DDC-A357-57A6D59787EC}" dt="2023-09-19T01:18:48.711" v="32" actId="478"/>
          <ac:spMkLst>
            <pc:docMk/>
            <pc:sldMk cId="0" sldId="261"/>
            <ac:spMk id="4" creationId="{00000000-0000-0000-0000-000000000000}"/>
          </ac:spMkLst>
        </pc:spChg>
        <pc:spChg chg="del">
          <ac:chgData name="Shukufa Musayeva" userId="925d085fcd50c50b" providerId="LiveId" clId="{E9232C70-6979-4DDC-A357-57A6D59787EC}" dt="2023-09-19T01:18:51.018" v="33" actId="478"/>
          <ac:spMkLst>
            <pc:docMk/>
            <pc:sldMk cId="0" sldId="261"/>
            <ac:spMk id="5" creationId="{E9D7DC8B-4AC5-7F3C-B2B6-AD96CCBBA7DA}"/>
          </ac:spMkLst>
        </pc:spChg>
      </pc:sldChg>
      <pc:sldChg chg="delSp mod">
        <pc:chgData name="Shukufa Musayeva" userId="925d085fcd50c50b" providerId="LiveId" clId="{E9232C70-6979-4DDC-A357-57A6D59787EC}" dt="2023-09-19T01:18:55.378" v="35" actId="478"/>
        <pc:sldMkLst>
          <pc:docMk/>
          <pc:sldMk cId="0" sldId="262"/>
        </pc:sldMkLst>
        <pc:spChg chg="del">
          <ac:chgData name="Shukufa Musayeva" userId="925d085fcd50c50b" providerId="LiveId" clId="{E9232C70-6979-4DDC-A357-57A6D59787EC}" dt="2023-09-19T01:18:53.882" v="34" actId="478"/>
          <ac:spMkLst>
            <pc:docMk/>
            <pc:sldMk cId="0" sldId="262"/>
            <ac:spMk id="4" creationId="{00000000-0000-0000-0000-000000000000}"/>
          </ac:spMkLst>
        </pc:spChg>
        <pc:spChg chg="del">
          <ac:chgData name="Shukufa Musayeva" userId="925d085fcd50c50b" providerId="LiveId" clId="{E9232C70-6979-4DDC-A357-57A6D59787EC}" dt="2023-09-19T01:18:55.378" v="35" actId="478"/>
          <ac:spMkLst>
            <pc:docMk/>
            <pc:sldMk cId="0" sldId="262"/>
            <ac:spMk id="5" creationId="{ECA4E730-3B7C-4082-79EF-4236A4CEC34A}"/>
          </ac:spMkLst>
        </pc:spChg>
      </pc:sldChg>
      <pc:sldChg chg="delSp mod">
        <pc:chgData name="Shukufa Musayeva" userId="925d085fcd50c50b" providerId="LiveId" clId="{E9232C70-6979-4DDC-A357-57A6D59787EC}" dt="2023-09-19T01:18:59.315" v="37" actId="478"/>
        <pc:sldMkLst>
          <pc:docMk/>
          <pc:sldMk cId="0" sldId="263"/>
        </pc:sldMkLst>
        <pc:spChg chg="del">
          <ac:chgData name="Shukufa Musayeva" userId="925d085fcd50c50b" providerId="LiveId" clId="{E9232C70-6979-4DDC-A357-57A6D59787EC}" dt="2023-09-19T01:18:59.315" v="37" actId="478"/>
          <ac:spMkLst>
            <pc:docMk/>
            <pc:sldMk cId="0" sldId="263"/>
            <ac:spMk id="5" creationId="{00000000-0000-0000-0000-000000000000}"/>
          </ac:spMkLst>
        </pc:spChg>
        <pc:spChg chg="del">
          <ac:chgData name="Shukufa Musayeva" userId="925d085fcd50c50b" providerId="LiveId" clId="{E9232C70-6979-4DDC-A357-57A6D59787EC}" dt="2023-09-19T01:18:57.662" v="36" actId="478"/>
          <ac:spMkLst>
            <pc:docMk/>
            <pc:sldMk cId="0" sldId="263"/>
            <ac:spMk id="6" creationId="{DFCDED74-D8E8-64BB-1F14-1B7843EA4A41}"/>
          </ac:spMkLst>
        </pc:spChg>
      </pc:sldChg>
      <pc:sldChg chg="delSp mod">
        <pc:chgData name="Shukufa Musayeva" userId="925d085fcd50c50b" providerId="LiveId" clId="{E9232C70-6979-4DDC-A357-57A6D59787EC}" dt="2023-09-19T01:19:02.940" v="39" actId="478"/>
        <pc:sldMkLst>
          <pc:docMk/>
          <pc:sldMk cId="0" sldId="264"/>
        </pc:sldMkLst>
        <pc:spChg chg="del">
          <ac:chgData name="Shukufa Musayeva" userId="925d085fcd50c50b" providerId="LiveId" clId="{E9232C70-6979-4DDC-A357-57A6D59787EC}" dt="2023-09-19T01:19:01.385" v="38" actId="478"/>
          <ac:spMkLst>
            <pc:docMk/>
            <pc:sldMk cId="0" sldId="264"/>
            <ac:spMk id="3" creationId="{CA51C9EF-36D3-732E-1C72-04AF3206BD18}"/>
          </ac:spMkLst>
        </pc:spChg>
        <pc:spChg chg="del">
          <ac:chgData name="Shukufa Musayeva" userId="925d085fcd50c50b" providerId="LiveId" clId="{E9232C70-6979-4DDC-A357-57A6D59787EC}" dt="2023-09-19T01:19:02.940" v="39" actId="478"/>
          <ac:spMkLst>
            <pc:docMk/>
            <pc:sldMk cId="0" sldId="264"/>
            <ac:spMk id="4" creationId="{00000000-0000-0000-0000-000000000000}"/>
          </ac:spMkLst>
        </pc:spChg>
      </pc:sldChg>
      <pc:sldChg chg="delSp mod">
        <pc:chgData name="Shukufa Musayeva" userId="925d085fcd50c50b" providerId="LiveId" clId="{E9232C70-6979-4DDC-A357-57A6D59787EC}" dt="2023-09-19T01:19:07.551" v="41" actId="478"/>
        <pc:sldMkLst>
          <pc:docMk/>
          <pc:sldMk cId="0" sldId="265"/>
        </pc:sldMkLst>
        <pc:spChg chg="del">
          <ac:chgData name="Shukufa Musayeva" userId="925d085fcd50c50b" providerId="LiveId" clId="{E9232C70-6979-4DDC-A357-57A6D59787EC}" dt="2023-09-19T01:19:06.307" v="40" actId="478"/>
          <ac:spMkLst>
            <pc:docMk/>
            <pc:sldMk cId="0" sldId="265"/>
            <ac:spMk id="4" creationId="{00000000-0000-0000-0000-000000000000}"/>
          </ac:spMkLst>
        </pc:spChg>
        <pc:spChg chg="del">
          <ac:chgData name="Shukufa Musayeva" userId="925d085fcd50c50b" providerId="LiveId" clId="{E9232C70-6979-4DDC-A357-57A6D59787EC}" dt="2023-09-19T01:19:07.551" v="41" actId="478"/>
          <ac:spMkLst>
            <pc:docMk/>
            <pc:sldMk cId="0" sldId="265"/>
            <ac:spMk id="5" creationId="{DCF5F552-BA1D-A800-D1B0-23CC47C35399}"/>
          </ac:spMkLst>
        </pc:spChg>
      </pc:sldChg>
      <pc:sldChg chg="delSp mod">
        <pc:chgData name="Shukufa Musayeva" userId="925d085fcd50c50b" providerId="LiveId" clId="{E9232C70-6979-4DDC-A357-57A6D59787EC}" dt="2023-09-19T01:19:12.515" v="43" actId="478"/>
        <pc:sldMkLst>
          <pc:docMk/>
          <pc:sldMk cId="0" sldId="266"/>
        </pc:sldMkLst>
        <pc:spChg chg="del">
          <ac:chgData name="Shukufa Musayeva" userId="925d085fcd50c50b" providerId="LiveId" clId="{E9232C70-6979-4DDC-A357-57A6D59787EC}" dt="2023-09-19T01:19:11.037" v="42" actId="478"/>
          <ac:spMkLst>
            <pc:docMk/>
            <pc:sldMk cId="0" sldId="266"/>
            <ac:spMk id="4" creationId="{00000000-0000-0000-0000-000000000000}"/>
          </ac:spMkLst>
        </pc:spChg>
        <pc:spChg chg="del">
          <ac:chgData name="Shukufa Musayeva" userId="925d085fcd50c50b" providerId="LiveId" clId="{E9232C70-6979-4DDC-A357-57A6D59787EC}" dt="2023-09-19T01:19:12.515" v="43" actId="478"/>
          <ac:spMkLst>
            <pc:docMk/>
            <pc:sldMk cId="0" sldId="266"/>
            <ac:spMk id="5" creationId="{4644D8CE-E987-DB79-2DA7-0BC6C0A17FAB}"/>
          </ac:spMkLst>
        </pc:spChg>
      </pc:sldChg>
      <pc:sldChg chg="delSp modSp mod">
        <pc:chgData name="Shukufa Musayeva" userId="925d085fcd50c50b" providerId="LiveId" clId="{E9232C70-6979-4DDC-A357-57A6D59787EC}" dt="2023-09-19T01:28:55.834" v="132" actId="1076"/>
        <pc:sldMkLst>
          <pc:docMk/>
          <pc:sldMk cId="0" sldId="267"/>
        </pc:sldMkLst>
        <pc:spChg chg="del">
          <ac:chgData name="Shukufa Musayeva" userId="925d085fcd50c50b" providerId="LiveId" clId="{E9232C70-6979-4DDC-A357-57A6D59787EC}" dt="2023-09-19T01:19:17.565" v="45" actId="478"/>
          <ac:spMkLst>
            <pc:docMk/>
            <pc:sldMk cId="0" sldId="267"/>
            <ac:spMk id="4" creationId="{00000000-0000-0000-0000-000000000000}"/>
          </ac:spMkLst>
        </pc:spChg>
        <pc:spChg chg="del">
          <ac:chgData name="Shukufa Musayeva" userId="925d085fcd50c50b" providerId="LiveId" clId="{E9232C70-6979-4DDC-A357-57A6D59787EC}" dt="2023-09-19T01:19:16.073" v="44" actId="478"/>
          <ac:spMkLst>
            <pc:docMk/>
            <pc:sldMk cId="0" sldId="267"/>
            <ac:spMk id="5" creationId="{FB00F66A-DA88-9491-80B2-07B62CF7C3BB}"/>
          </ac:spMkLst>
        </pc:spChg>
        <pc:picChg chg="mod">
          <ac:chgData name="Shukufa Musayeva" userId="925d085fcd50c50b" providerId="LiveId" clId="{E9232C70-6979-4DDC-A357-57A6D59787EC}" dt="2023-09-19T01:28:55.834" v="132" actId="1076"/>
          <ac:picMkLst>
            <pc:docMk/>
            <pc:sldMk cId="0" sldId="267"/>
            <ac:picMk id="18434" creationId="{00000000-0000-0000-0000-000000000000}"/>
          </ac:picMkLst>
        </pc:picChg>
      </pc:sldChg>
      <pc:sldChg chg="delSp mod">
        <pc:chgData name="Shukufa Musayeva" userId="925d085fcd50c50b" providerId="LiveId" clId="{E9232C70-6979-4DDC-A357-57A6D59787EC}" dt="2023-09-19T01:19:23.283" v="47" actId="478"/>
        <pc:sldMkLst>
          <pc:docMk/>
          <pc:sldMk cId="0" sldId="268"/>
        </pc:sldMkLst>
        <pc:spChg chg="del">
          <ac:chgData name="Shukufa Musayeva" userId="925d085fcd50c50b" providerId="LiveId" clId="{E9232C70-6979-4DDC-A357-57A6D59787EC}" dt="2023-09-19T01:19:20.629" v="46" actId="478"/>
          <ac:spMkLst>
            <pc:docMk/>
            <pc:sldMk cId="0" sldId="268"/>
            <ac:spMk id="4" creationId="{00000000-0000-0000-0000-000000000000}"/>
          </ac:spMkLst>
        </pc:spChg>
        <pc:spChg chg="del">
          <ac:chgData name="Shukufa Musayeva" userId="925d085fcd50c50b" providerId="LiveId" clId="{E9232C70-6979-4DDC-A357-57A6D59787EC}" dt="2023-09-19T01:19:23.283" v="47" actId="478"/>
          <ac:spMkLst>
            <pc:docMk/>
            <pc:sldMk cId="0" sldId="268"/>
            <ac:spMk id="5" creationId="{96E12E6E-FBA0-35FD-3237-5FB0C08ADCE2}"/>
          </ac:spMkLst>
        </pc:spChg>
      </pc:sldChg>
      <pc:sldChg chg="delSp mod">
        <pc:chgData name="Shukufa Musayeva" userId="925d085fcd50c50b" providerId="LiveId" clId="{E9232C70-6979-4DDC-A357-57A6D59787EC}" dt="2023-09-19T01:19:27.427" v="49" actId="478"/>
        <pc:sldMkLst>
          <pc:docMk/>
          <pc:sldMk cId="0" sldId="269"/>
        </pc:sldMkLst>
        <pc:spChg chg="del">
          <ac:chgData name="Shukufa Musayeva" userId="925d085fcd50c50b" providerId="LiveId" clId="{E9232C70-6979-4DDC-A357-57A6D59787EC}" dt="2023-09-19T01:19:25.776" v="48" actId="478"/>
          <ac:spMkLst>
            <pc:docMk/>
            <pc:sldMk cId="0" sldId="269"/>
            <ac:spMk id="4" creationId="{00000000-0000-0000-0000-000000000000}"/>
          </ac:spMkLst>
        </pc:spChg>
        <pc:spChg chg="del">
          <ac:chgData name="Shukufa Musayeva" userId="925d085fcd50c50b" providerId="LiveId" clId="{E9232C70-6979-4DDC-A357-57A6D59787EC}" dt="2023-09-19T01:19:27.427" v="49" actId="478"/>
          <ac:spMkLst>
            <pc:docMk/>
            <pc:sldMk cId="0" sldId="269"/>
            <ac:spMk id="5" creationId="{B5036717-6D6F-B9E7-6592-4AC556AC1BC3}"/>
          </ac:spMkLst>
        </pc:spChg>
      </pc:sldChg>
      <pc:sldChg chg="delSp modSp mod">
        <pc:chgData name="Shukufa Musayeva" userId="925d085fcd50c50b" providerId="LiveId" clId="{E9232C70-6979-4DDC-A357-57A6D59787EC}" dt="2023-09-19T01:29:08.091" v="135" actId="1076"/>
        <pc:sldMkLst>
          <pc:docMk/>
          <pc:sldMk cId="0" sldId="270"/>
        </pc:sldMkLst>
        <pc:spChg chg="del">
          <ac:chgData name="Shukufa Musayeva" userId="925d085fcd50c50b" providerId="LiveId" clId="{E9232C70-6979-4DDC-A357-57A6D59787EC}" dt="2023-09-19T01:19:31.197" v="51" actId="478"/>
          <ac:spMkLst>
            <pc:docMk/>
            <pc:sldMk cId="0" sldId="270"/>
            <ac:spMk id="4" creationId="{00000000-0000-0000-0000-000000000000}"/>
          </ac:spMkLst>
        </pc:spChg>
        <pc:spChg chg="del">
          <ac:chgData name="Shukufa Musayeva" userId="925d085fcd50c50b" providerId="LiveId" clId="{E9232C70-6979-4DDC-A357-57A6D59787EC}" dt="2023-09-19T01:19:29.496" v="50" actId="478"/>
          <ac:spMkLst>
            <pc:docMk/>
            <pc:sldMk cId="0" sldId="270"/>
            <ac:spMk id="5" creationId="{9A5D8248-7A7A-368E-2E50-D1E94F86A07B}"/>
          </ac:spMkLst>
        </pc:spChg>
        <pc:picChg chg="mod">
          <ac:chgData name="Shukufa Musayeva" userId="925d085fcd50c50b" providerId="LiveId" clId="{E9232C70-6979-4DDC-A357-57A6D59787EC}" dt="2023-09-19T01:29:08.091" v="135" actId="1076"/>
          <ac:picMkLst>
            <pc:docMk/>
            <pc:sldMk cId="0" sldId="270"/>
            <ac:picMk id="15362" creationId="{00000000-0000-0000-0000-000000000000}"/>
          </ac:picMkLst>
        </pc:picChg>
      </pc:sldChg>
      <pc:sldChg chg="delSp mod">
        <pc:chgData name="Shukufa Musayeva" userId="925d085fcd50c50b" providerId="LiveId" clId="{E9232C70-6979-4DDC-A357-57A6D59787EC}" dt="2023-09-19T01:19:36.305" v="53" actId="478"/>
        <pc:sldMkLst>
          <pc:docMk/>
          <pc:sldMk cId="0" sldId="271"/>
        </pc:sldMkLst>
        <pc:spChg chg="del">
          <ac:chgData name="Shukufa Musayeva" userId="925d085fcd50c50b" providerId="LiveId" clId="{E9232C70-6979-4DDC-A357-57A6D59787EC}" dt="2023-09-19T01:19:34.273" v="52" actId="478"/>
          <ac:spMkLst>
            <pc:docMk/>
            <pc:sldMk cId="0" sldId="271"/>
            <ac:spMk id="4" creationId="{00000000-0000-0000-0000-000000000000}"/>
          </ac:spMkLst>
        </pc:spChg>
        <pc:spChg chg="del">
          <ac:chgData name="Shukufa Musayeva" userId="925d085fcd50c50b" providerId="LiveId" clId="{E9232C70-6979-4DDC-A357-57A6D59787EC}" dt="2023-09-19T01:19:36.305" v="53" actId="478"/>
          <ac:spMkLst>
            <pc:docMk/>
            <pc:sldMk cId="0" sldId="271"/>
            <ac:spMk id="5" creationId="{ED573C89-D5A7-E82E-3D25-423B0E31CEFB}"/>
          </ac:spMkLst>
        </pc:spChg>
      </pc:sldChg>
      <pc:sldChg chg="delSp mod">
        <pc:chgData name="Shukufa Musayeva" userId="925d085fcd50c50b" providerId="LiveId" clId="{E9232C70-6979-4DDC-A357-57A6D59787EC}" dt="2023-09-19T01:19:40.348" v="55" actId="478"/>
        <pc:sldMkLst>
          <pc:docMk/>
          <pc:sldMk cId="0" sldId="272"/>
        </pc:sldMkLst>
        <pc:spChg chg="del">
          <ac:chgData name="Shukufa Musayeva" userId="925d085fcd50c50b" providerId="LiveId" clId="{E9232C70-6979-4DDC-A357-57A6D59787EC}" dt="2023-09-19T01:19:39.156" v="54" actId="478"/>
          <ac:spMkLst>
            <pc:docMk/>
            <pc:sldMk cId="0" sldId="272"/>
            <ac:spMk id="4" creationId="{00000000-0000-0000-0000-000000000000}"/>
          </ac:spMkLst>
        </pc:spChg>
        <pc:spChg chg="del">
          <ac:chgData name="Shukufa Musayeva" userId="925d085fcd50c50b" providerId="LiveId" clId="{E9232C70-6979-4DDC-A357-57A6D59787EC}" dt="2023-09-19T01:19:40.348" v="55" actId="478"/>
          <ac:spMkLst>
            <pc:docMk/>
            <pc:sldMk cId="0" sldId="272"/>
            <ac:spMk id="5" creationId="{32876D96-56FE-99BE-C1EC-0FEF7EF26F3C}"/>
          </ac:spMkLst>
        </pc:spChg>
      </pc:sldChg>
      <pc:sldChg chg="delSp mod">
        <pc:chgData name="Shukufa Musayeva" userId="925d085fcd50c50b" providerId="LiveId" clId="{E9232C70-6979-4DDC-A357-57A6D59787EC}" dt="2023-09-19T01:19:44.417" v="57" actId="478"/>
        <pc:sldMkLst>
          <pc:docMk/>
          <pc:sldMk cId="0" sldId="273"/>
        </pc:sldMkLst>
        <pc:spChg chg="del">
          <ac:chgData name="Shukufa Musayeva" userId="925d085fcd50c50b" providerId="LiveId" clId="{E9232C70-6979-4DDC-A357-57A6D59787EC}" dt="2023-09-19T01:19:44.417" v="57" actId="478"/>
          <ac:spMkLst>
            <pc:docMk/>
            <pc:sldMk cId="0" sldId="273"/>
            <ac:spMk id="3" creationId="{7B30DD4C-A972-3AA4-C5E7-7A16E9BDF980}"/>
          </ac:spMkLst>
        </pc:spChg>
        <pc:spChg chg="del">
          <ac:chgData name="Shukufa Musayeva" userId="925d085fcd50c50b" providerId="LiveId" clId="{E9232C70-6979-4DDC-A357-57A6D59787EC}" dt="2023-09-19T01:19:43.206" v="56" actId="478"/>
          <ac:spMkLst>
            <pc:docMk/>
            <pc:sldMk cId="0" sldId="273"/>
            <ac:spMk id="5" creationId="{00000000-0000-0000-0000-000000000000}"/>
          </ac:spMkLst>
        </pc:spChg>
      </pc:sldChg>
      <pc:sldChg chg="delSp mod">
        <pc:chgData name="Shukufa Musayeva" userId="925d085fcd50c50b" providerId="LiveId" clId="{E9232C70-6979-4DDC-A357-57A6D59787EC}" dt="2023-09-19T01:19:48.421" v="59" actId="478"/>
        <pc:sldMkLst>
          <pc:docMk/>
          <pc:sldMk cId="0" sldId="274"/>
        </pc:sldMkLst>
        <pc:spChg chg="del">
          <ac:chgData name="Shukufa Musayeva" userId="925d085fcd50c50b" providerId="LiveId" clId="{E9232C70-6979-4DDC-A357-57A6D59787EC}" dt="2023-09-19T01:19:46.794" v="58" actId="478"/>
          <ac:spMkLst>
            <pc:docMk/>
            <pc:sldMk cId="0" sldId="274"/>
            <ac:spMk id="4" creationId="{00000000-0000-0000-0000-000000000000}"/>
          </ac:spMkLst>
        </pc:spChg>
        <pc:spChg chg="del">
          <ac:chgData name="Shukufa Musayeva" userId="925d085fcd50c50b" providerId="LiveId" clId="{E9232C70-6979-4DDC-A357-57A6D59787EC}" dt="2023-09-19T01:19:48.421" v="59" actId="478"/>
          <ac:spMkLst>
            <pc:docMk/>
            <pc:sldMk cId="0" sldId="274"/>
            <ac:spMk id="5" creationId="{79D43007-FAD4-CBBA-6852-2444749507E0}"/>
          </ac:spMkLst>
        </pc:spChg>
      </pc:sldChg>
      <pc:sldChg chg="delSp mod">
        <pc:chgData name="Shukufa Musayeva" userId="925d085fcd50c50b" providerId="LiveId" clId="{E9232C70-6979-4DDC-A357-57A6D59787EC}" dt="2023-09-19T01:19:52.005" v="61" actId="478"/>
        <pc:sldMkLst>
          <pc:docMk/>
          <pc:sldMk cId="0" sldId="275"/>
        </pc:sldMkLst>
        <pc:spChg chg="del">
          <ac:chgData name="Shukufa Musayeva" userId="925d085fcd50c50b" providerId="LiveId" clId="{E9232C70-6979-4DDC-A357-57A6D59787EC}" dt="2023-09-19T01:19:50.557" v="60" actId="478"/>
          <ac:spMkLst>
            <pc:docMk/>
            <pc:sldMk cId="0" sldId="275"/>
            <ac:spMk id="4" creationId="{00000000-0000-0000-0000-000000000000}"/>
          </ac:spMkLst>
        </pc:spChg>
        <pc:spChg chg="del">
          <ac:chgData name="Shukufa Musayeva" userId="925d085fcd50c50b" providerId="LiveId" clId="{E9232C70-6979-4DDC-A357-57A6D59787EC}" dt="2023-09-19T01:19:52.005" v="61" actId="478"/>
          <ac:spMkLst>
            <pc:docMk/>
            <pc:sldMk cId="0" sldId="275"/>
            <ac:spMk id="5" creationId="{ABB1F36D-FFF5-26AB-6FAF-EEB624F53F9E}"/>
          </ac:spMkLst>
        </pc:spChg>
      </pc:sldChg>
      <pc:sldChg chg="delSp mod">
        <pc:chgData name="Shukufa Musayeva" userId="925d085fcd50c50b" providerId="LiveId" clId="{E9232C70-6979-4DDC-A357-57A6D59787EC}" dt="2023-09-19T01:19:59.396" v="63" actId="478"/>
        <pc:sldMkLst>
          <pc:docMk/>
          <pc:sldMk cId="0" sldId="276"/>
        </pc:sldMkLst>
        <pc:spChg chg="del">
          <ac:chgData name="Shukufa Musayeva" userId="925d085fcd50c50b" providerId="LiveId" clId="{E9232C70-6979-4DDC-A357-57A6D59787EC}" dt="2023-09-19T01:19:59.396" v="63" actId="478"/>
          <ac:spMkLst>
            <pc:docMk/>
            <pc:sldMk cId="0" sldId="276"/>
            <ac:spMk id="4" creationId="{00000000-0000-0000-0000-000000000000}"/>
          </ac:spMkLst>
        </pc:spChg>
        <pc:spChg chg="del">
          <ac:chgData name="Shukufa Musayeva" userId="925d085fcd50c50b" providerId="LiveId" clId="{E9232C70-6979-4DDC-A357-57A6D59787EC}" dt="2023-09-19T01:19:56.062" v="62" actId="478"/>
          <ac:spMkLst>
            <pc:docMk/>
            <pc:sldMk cId="0" sldId="276"/>
            <ac:spMk id="5" creationId="{21DDC596-BF27-F8E9-A0F2-A98777F13A73}"/>
          </ac:spMkLst>
        </pc:spChg>
      </pc:sldChg>
      <pc:sldChg chg="delSp mod">
        <pc:chgData name="Shukufa Musayeva" userId="925d085fcd50c50b" providerId="LiveId" clId="{E9232C70-6979-4DDC-A357-57A6D59787EC}" dt="2023-09-19T01:20:03.730" v="65" actId="478"/>
        <pc:sldMkLst>
          <pc:docMk/>
          <pc:sldMk cId="0" sldId="277"/>
        </pc:sldMkLst>
        <pc:spChg chg="del">
          <ac:chgData name="Shukufa Musayeva" userId="925d085fcd50c50b" providerId="LiveId" clId="{E9232C70-6979-4DDC-A357-57A6D59787EC}" dt="2023-09-19T01:20:02.350" v="64" actId="478"/>
          <ac:spMkLst>
            <pc:docMk/>
            <pc:sldMk cId="0" sldId="277"/>
            <ac:spMk id="4" creationId="{00000000-0000-0000-0000-000000000000}"/>
          </ac:spMkLst>
        </pc:spChg>
        <pc:spChg chg="del">
          <ac:chgData name="Shukufa Musayeva" userId="925d085fcd50c50b" providerId="LiveId" clId="{E9232C70-6979-4DDC-A357-57A6D59787EC}" dt="2023-09-19T01:20:03.730" v="65" actId="478"/>
          <ac:spMkLst>
            <pc:docMk/>
            <pc:sldMk cId="0" sldId="277"/>
            <ac:spMk id="5" creationId="{A07A34C2-0E96-FD47-6BF5-A1F210B5366C}"/>
          </ac:spMkLst>
        </pc:spChg>
      </pc:sldChg>
      <pc:sldChg chg="delSp mod">
        <pc:chgData name="Shukufa Musayeva" userId="925d085fcd50c50b" providerId="LiveId" clId="{E9232C70-6979-4DDC-A357-57A6D59787EC}" dt="2023-09-19T01:20:06.426" v="67" actId="478"/>
        <pc:sldMkLst>
          <pc:docMk/>
          <pc:sldMk cId="0" sldId="278"/>
        </pc:sldMkLst>
        <pc:spChg chg="del">
          <ac:chgData name="Shukufa Musayeva" userId="925d085fcd50c50b" providerId="LiveId" clId="{E9232C70-6979-4DDC-A357-57A6D59787EC}" dt="2023-09-19T01:20:05.528" v="66" actId="478"/>
          <ac:spMkLst>
            <pc:docMk/>
            <pc:sldMk cId="0" sldId="278"/>
            <ac:spMk id="4" creationId="{00000000-0000-0000-0000-000000000000}"/>
          </ac:spMkLst>
        </pc:spChg>
        <pc:spChg chg="del">
          <ac:chgData name="Shukufa Musayeva" userId="925d085fcd50c50b" providerId="LiveId" clId="{E9232C70-6979-4DDC-A357-57A6D59787EC}" dt="2023-09-19T01:20:06.426" v="67" actId="478"/>
          <ac:spMkLst>
            <pc:docMk/>
            <pc:sldMk cId="0" sldId="278"/>
            <ac:spMk id="5" creationId="{F1751929-D92A-D67C-8675-5CF9A6066B9E}"/>
          </ac:spMkLst>
        </pc:spChg>
      </pc:sldChg>
      <pc:sldChg chg="delSp mod">
        <pc:chgData name="Shukufa Musayeva" userId="925d085fcd50c50b" providerId="LiveId" clId="{E9232C70-6979-4DDC-A357-57A6D59787EC}" dt="2023-09-19T01:20:11.164" v="69" actId="478"/>
        <pc:sldMkLst>
          <pc:docMk/>
          <pc:sldMk cId="0" sldId="279"/>
        </pc:sldMkLst>
        <pc:spChg chg="del">
          <ac:chgData name="Shukufa Musayeva" userId="925d085fcd50c50b" providerId="LiveId" clId="{E9232C70-6979-4DDC-A357-57A6D59787EC}" dt="2023-09-19T01:20:11.164" v="69" actId="478"/>
          <ac:spMkLst>
            <pc:docMk/>
            <pc:sldMk cId="0" sldId="279"/>
            <ac:spMk id="4" creationId="{CEB08260-9118-FE98-E86E-DA14F59A90A2}"/>
          </ac:spMkLst>
        </pc:spChg>
        <pc:spChg chg="del">
          <ac:chgData name="Shukufa Musayeva" userId="925d085fcd50c50b" providerId="LiveId" clId="{E9232C70-6979-4DDC-A357-57A6D59787EC}" dt="2023-09-19T01:20:09.599" v="68" actId="478"/>
          <ac:spMkLst>
            <pc:docMk/>
            <pc:sldMk cId="0" sldId="279"/>
            <ac:spMk id="21" creationId="{00000000-0000-0000-0000-000000000000}"/>
          </ac:spMkLst>
        </pc:spChg>
      </pc:sldChg>
      <pc:sldChg chg="delSp modSp mod">
        <pc:chgData name="Shukufa Musayeva" userId="925d085fcd50c50b" providerId="LiveId" clId="{E9232C70-6979-4DDC-A357-57A6D59787EC}" dt="2023-09-19T01:20:16.243" v="72" actId="478"/>
        <pc:sldMkLst>
          <pc:docMk/>
          <pc:sldMk cId="0" sldId="280"/>
        </pc:sldMkLst>
        <pc:spChg chg="del">
          <ac:chgData name="Shukufa Musayeva" userId="925d085fcd50c50b" providerId="LiveId" clId="{E9232C70-6979-4DDC-A357-57A6D59787EC}" dt="2023-09-19T01:20:13.159" v="70" actId="478"/>
          <ac:spMkLst>
            <pc:docMk/>
            <pc:sldMk cId="0" sldId="280"/>
            <ac:spMk id="4" creationId="{00000000-0000-0000-0000-000000000000}"/>
          </ac:spMkLst>
        </pc:spChg>
        <pc:spChg chg="del mod">
          <ac:chgData name="Shukufa Musayeva" userId="925d085fcd50c50b" providerId="LiveId" clId="{E9232C70-6979-4DDC-A357-57A6D59787EC}" dt="2023-09-19T01:20:16.243" v="72" actId="478"/>
          <ac:spMkLst>
            <pc:docMk/>
            <pc:sldMk cId="0" sldId="280"/>
            <ac:spMk id="5" creationId="{C4F51328-E6DC-366A-D840-A1D6A0475521}"/>
          </ac:spMkLst>
        </pc:spChg>
      </pc:sldChg>
      <pc:sldChg chg="delSp mod">
        <pc:chgData name="Shukufa Musayeva" userId="925d085fcd50c50b" providerId="LiveId" clId="{E9232C70-6979-4DDC-A357-57A6D59787EC}" dt="2023-09-19T01:20:19.692" v="74" actId="478"/>
        <pc:sldMkLst>
          <pc:docMk/>
          <pc:sldMk cId="0" sldId="281"/>
        </pc:sldMkLst>
        <pc:spChg chg="del">
          <ac:chgData name="Shukufa Musayeva" userId="925d085fcd50c50b" providerId="LiveId" clId="{E9232C70-6979-4DDC-A357-57A6D59787EC}" dt="2023-09-19T01:20:18.516" v="73" actId="478"/>
          <ac:spMkLst>
            <pc:docMk/>
            <pc:sldMk cId="0" sldId="281"/>
            <ac:spMk id="4" creationId="{00000000-0000-0000-0000-000000000000}"/>
          </ac:spMkLst>
        </pc:spChg>
        <pc:spChg chg="del">
          <ac:chgData name="Shukufa Musayeva" userId="925d085fcd50c50b" providerId="LiveId" clId="{E9232C70-6979-4DDC-A357-57A6D59787EC}" dt="2023-09-19T01:20:19.692" v="74" actId="478"/>
          <ac:spMkLst>
            <pc:docMk/>
            <pc:sldMk cId="0" sldId="281"/>
            <ac:spMk id="5" creationId="{D317ED61-8581-B0D3-18C2-165D9A9799A2}"/>
          </ac:spMkLst>
        </pc:spChg>
      </pc:sldChg>
      <pc:sldChg chg="delSp mod">
        <pc:chgData name="Shukufa Musayeva" userId="925d085fcd50c50b" providerId="LiveId" clId="{E9232C70-6979-4DDC-A357-57A6D59787EC}" dt="2023-09-19T01:20:23.824" v="76" actId="478"/>
        <pc:sldMkLst>
          <pc:docMk/>
          <pc:sldMk cId="0" sldId="282"/>
        </pc:sldMkLst>
        <pc:spChg chg="del">
          <ac:chgData name="Shukufa Musayeva" userId="925d085fcd50c50b" providerId="LiveId" clId="{E9232C70-6979-4DDC-A357-57A6D59787EC}" dt="2023-09-19T01:20:21.893" v="75" actId="478"/>
          <ac:spMkLst>
            <pc:docMk/>
            <pc:sldMk cId="0" sldId="282"/>
            <ac:spMk id="4" creationId="{00000000-0000-0000-0000-000000000000}"/>
          </ac:spMkLst>
        </pc:spChg>
        <pc:spChg chg="del">
          <ac:chgData name="Shukufa Musayeva" userId="925d085fcd50c50b" providerId="LiveId" clId="{E9232C70-6979-4DDC-A357-57A6D59787EC}" dt="2023-09-19T01:20:23.824" v="76" actId="478"/>
          <ac:spMkLst>
            <pc:docMk/>
            <pc:sldMk cId="0" sldId="282"/>
            <ac:spMk id="5" creationId="{DA2400C1-9CDE-8285-2756-0F2E596E1DF6}"/>
          </ac:spMkLst>
        </pc:spChg>
      </pc:sldChg>
      <pc:sldChg chg="delSp mod">
        <pc:chgData name="Shukufa Musayeva" userId="925d085fcd50c50b" providerId="LiveId" clId="{E9232C70-6979-4DDC-A357-57A6D59787EC}" dt="2023-09-19T01:20:27.786" v="78" actId="478"/>
        <pc:sldMkLst>
          <pc:docMk/>
          <pc:sldMk cId="0" sldId="283"/>
        </pc:sldMkLst>
        <pc:spChg chg="del">
          <ac:chgData name="Shukufa Musayeva" userId="925d085fcd50c50b" providerId="LiveId" clId="{E9232C70-6979-4DDC-A357-57A6D59787EC}" dt="2023-09-19T01:20:26.418" v="77" actId="478"/>
          <ac:spMkLst>
            <pc:docMk/>
            <pc:sldMk cId="0" sldId="283"/>
            <ac:spMk id="4" creationId="{00000000-0000-0000-0000-000000000000}"/>
          </ac:spMkLst>
        </pc:spChg>
        <pc:spChg chg="del">
          <ac:chgData name="Shukufa Musayeva" userId="925d085fcd50c50b" providerId="LiveId" clId="{E9232C70-6979-4DDC-A357-57A6D59787EC}" dt="2023-09-19T01:20:27.786" v="78" actId="478"/>
          <ac:spMkLst>
            <pc:docMk/>
            <pc:sldMk cId="0" sldId="283"/>
            <ac:spMk id="5" creationId="{57852E93-40A6-3243-135B-2B018657059E}"/>
          </ac:spMkLst>
        </pc:spChg>
      </pc:sldChg>
      <pc:sldChg chg="delSp mod">
        <pc:chgData name="Shukufa Musayeva" userId="925d085fcd50c50b" providerId="LiveId" clId="{E9232C70-6979-4DDC-A357-57A6D59787EC}" dt="2023-09-19T01:20:31.933" v="80" actId="478"/>
        <pc:sldMkLst>
          <pc:docMk/>
          <pc:sldMk cId="0" sldId="284"/>
        </pc:sldMkLst>
        <pc:spChg chg="del">
          <ac:chgData name="Shukufa Musayeva" userId="925d085fcd50c50b" providerId="LiveId" clId="{E9232C70-6979-4DDC-A357-57A6D59787EC}" dt="2023-09-19T01:20:31.933" v="80" actId="478"/>
          <ac:spMkLst>
            <pc:docMk/>
            <pc:sldMk cId="0" sldId="284"/>
            <ac:spMk id="2" creationId="{2ECEEC64-56DE-2BC8-897B-ADBB59F19EF6}"/>
          </ac:spMkLst>
        </pc:spChg>
        <pc:spChg chg="del">
          <ac:chgData name="Shukufa Musayeva" userId="925d085fcd50c50b" providerId="LiveId" clId="{E9232C70-6979-4DDC-A357-57A6D59787EC}" dt="2023-09-19T01:20:30.656" v="79" actId="478"/>
          <ac:spMkLst>
            <pc:docMk/>
            <pc:sldMk cId="0" sldId="284"/>
            <ac:spMk id="4" creationId="{00000000-0000-0000-0000-000000000000}"/>
          </ac:spMkLst>
        </pc:spChg>
      </pc:sldChg>
      <pc:sldChg chg="delSp mod">
        <pc:chgData name="Shukufa Musayeva" userId="925d085fcd50c50b" providerId="LiveId" clId="{E9232C70-6979-4DDC-A357-57A6D59787EC}" dt="2023-09-19T01:18:41.886" v="29" actId="478"/>
        <pc:sldMkLst>
          <pc:docMk/>
          <pc:sldMk cId="0" sldId="285"/>
        </pc:sldMkLst>
        <pc:spChg chg="del">
          <ac:chgData name="Shukufa Musayeva" userId="925d085fcd50c50b" providerId="LiveId" clId="{E9232C70-6979-4DDC-A357-57A6D59787EC}" dt="2023-09-19T01:18:41.886" v="29" actId="478"/>
          <ac:spMkLst>
            <pc:docMk/>
            <pc:sldMk cId="0" sldId="285"/>
            <ac:spMk id="3" creationId="{C18D0FB2-92E9-0102-5829-380E81059A89}"/>
          </ac:spMkLst>
        </pc:spChg>
        <pc:spChg chg="del">
          <ac:chgData name="Shukufa Musayeva" userId="925d085fcd50c50b" providerId="LiveId" clId="{E9232C70-6979-4DDC-A357-57A6D59787EC}" dt="2023-09-19T01:18:39.554" v="28" actId="478"/>
          <ac:spMkLst>
            <pc:docMk/>
            <pc:sldMk cId="0" sldId="285"/>
            <ac:spMk id="6" creationId="{00000000-0000-0000-0000-000000000000}"/>
          </ac:spMkLst>
        </pc:spChg>
      </pc:sldChg>
      <pc:sldMasterChg chg="addSp delSp modSp mod addSldLayout delSldLayout modSldLayout">
        <pc:chgData name="Shukufa Musayeva" userId="925d085fcd50c50b" providerId="LiveId" clId="{E9232C70-6979-4DDC-A357-57A6D59787EC}" dt="2023-09-19T01:24:50.170" v="131" actId="478"/>
        <pc:sldMasterMkLst>
          <pc:docMk/>
          <pc:sldMasterMk cId="2944639081" sldId="2147483660"/>
        </pc:sldMasterMkLst>
        <pc:spChg chg="add mod">
          <ac:chgData name="Shukufa Musayeva" userId="925d085fcd50c50b" providerId="LiveId" clId="{E9232C70-6979-4DDC-A357-57A6D59787EC}" dt="2023-09-19T01:22:45.166" v="94" actId="1076"/>
          <ac:spMkLst>
            <pc:docMk/>
            <pc:sldMasterMk cId="2944639081" sldId="2147483660"/>
            <ac:spMk id="5" creationId="{2E863625-5B83-A03E-89E2-24FD3E8C4256}"/>
          </ac:spMkLst>
        </pc:spChg>
        <pc:spChg chg="del">
          <ac:chgData name="Shukufa Musayeva" userId="925d085fcd50c50b" providerId="LiveId" clId="{E9232C70-6979-4DDC-A357-57A6D59787EC}" dt="2023-09-19T01:20:57.273" v="83" actId="478"/>
          <ac:spMkLst>
            <pc:docMk/>
            <pc:sldMasterMk cId="2944639081" sldId="2147483660"/>
            <ac:spMk id="10" creationId="{88E06945-3514-429C-A89B-001EA2E67250}"/>
          </ac:spMkLst>
        </pc:spChg>
        <pc:spChg chg="add mod">
          <ac:chgData name="Shukufa Musayeva" userId="925d085fcd50c50b" providerId="LiveId" clId="{E9232C70-6979-4DDC-A357-57A6D59787EC}" dt="2023-09-19T01:24:26.996" v="130" actId="1076"/>
          <ac:spMkLst>
            <pc:docMk/>
            <pc:sldMasterMk cId="2944639081" sldId="2147483660"/>
            <ac:spMk id="11" creationId="{D4725368-CB00-DA19-AF7E-A4393A429256}"/>
          </ac:spMkLst>
        </pc:spChg>
        <pc:sldLayoutChg chg="delSp mod">
          <pc:chgData name="Shukufa Musayeva" userId="925d085fcd50c50b" providerId="LiveId" clId="{E9232C70-6979-4DDC-A357-57A6D59787EC}" dt="2023-09-19T01:21:03.245" v="84" actId="478"/>
          <pc:sldLayoutMkLst>
            <pc:docMk/>
            <pc:sldMasterMk cId="2944639081" sldId="2147483660"/>
            <pc:sldLayoutMk cId="3026582272" sldId="2147483661"/>
          </pc:sldLayoutMkLst>
          <pc:spChg chg="del">
            <ac:chgData name="Shukufa Musayeva" userId="925d085fcd50c50b" providerId="LiveId" clId="{E9232C70-6979-4DDC-A357-57A6D59787EC}" dt="2023-09-19T01:21:03.245" v="84" actId="478"/>
            <ac:spMkLst>
              <pc:docMk/>
              <pc:sldMasterMk cId="2944639081" sldId="2147483660"/>
              <pc:sldLayoutMk cId="3026582272" sldId="2147483661"/>
              <ac:spMk id="5" creationId="{25612154-3091-4428-9E11-7C68CF70DF33}"/>
            </ac:spMkLst>
          </pc:spChg>
        </pc:sldLayoutChg>
        <pc:sldLayoutChg chg="delSp mod">
          <pc:chgData name="Shukufa Musayeva" userId="925d085fcd50c50b" providerId="LiveId" clId="{E9232C70-6979-4DDC-A357-57A6D59787EC}" dt="2023-09-19T01:24:50.170" v="131" actId="478"/>
          <pc:sldLayoutMkLst>
            <pc:docMk/>
            <pc:sldMasterMk cId="2944639081" sldId="2147483660"/>
            <pc:sldLayoutMk cId="1447304921" sldId="2147483662"/>
          </pc:sldLayoutMkLst>
          <pc:spChg chg="del">
            <ac:chgData name="Shukufa Musayeva" userId="925d085fcd50c50b" providerId="LiveId" clId="{E9232C70-6979-4DDC-A357-57A6D59787EC}" dt="2023-09-19T01:24:50.170" v="131" actId="478"/>
            <ac:spMkLst>
              <pc:docMk/>
              <pc:sldMasterMk cId="2944639081" sldId="2147483660"/>
              <pc:sldLayoutMk cId="1447304921" sldId="2147483662"/>
              <ac:spMk id="5" creationId="{298EC2EB-92BF-4110-83D2-F7070807F4AF}"/>
            </ac:spMkLst>
          </pc:spChg>
        </pc:sldLayoutChg>
        <pc:sldLayoutChg chg="delSp add del mod">
          <pc:chgData name="Shukufa Musayeva" userId="925d085fcd50c50b" providerId="LiveId" clId="{E9232C70-6979-4DDC-A357-57A6D59787EC}" dt="2023-09-19T01:21:09.996" v="87" actId="478"/>
          <pc:sldLayoutMkLst>
            <pc:docMk/>
            <pc:sldMasterMk cId="2944639081" sldId="2147483660"/>
            <pc:sldLayoutMk cId="2350166211" sldId="2147483663"/>
          </pc:sldLayoutMkLst>
          <pc:spChg chg="del">
            <ac:chgData name="Shukufa Musayeva" userId="925d085fcd50c50b" providerId="LiveId" clId="{E9232C70-6979-4DDC-A357-57A6D59787EC}" dt="2023-09-19T01:21:09.996" v="87" actId="478"/>
            <ac:spMkLst>
              <pc:docMk/>
              <pc:sldMasterMk cId="2944639081" sldId="2147483660"/>
              <pc:sldLayoutMk cId="2350166211" sldId="2147483663"/>
              <ac:spMk id="5" creationId="{45690858-7F53-4513-A757-8235282E5FAA}"/>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018EFA-BC91-483C-A59E-4D1D5A8A72C3}" type="doc">
      <dgm:prSet loTypeId="urn:microsoft.com/office/officeart/2005/8/layout/vProcess5" loCatId="process" qsTypeId="urn:microsoft.com/office/officeart/2005/8/quickstyle/3d1" qsCatId="3D" csTypeId="urn:microsoft.com/office/officeart/2005/8/colors/colorful5" csCatId="colorful" phldr="1"/>
      <dgm:spPr/>
      <dgm:t>
        <a:bodyPr/>
        <a:lstStyle/>
        <a:p>
          <a:endParaRPr lang="ru-RU"/>
        </a:p>
      </dgm:t>
    </dgm:pt>
    <dgm:pt modelId="{261EA03C-8042-437F-8FDB-B5760E3CD436}">
      <dgm:prSet phldrT="[Текст]"/>
      <dgm:spPr/>
      <dgm:t>
        <a:bodyPr/>
        <a:lstStyle/>
        <a:p>
          <a:r>
            <a:rPr lang="en-US" dirty="0"/>
            <a:t>Asymptomatic </a:t>
          </a:r>
          <a:endParaRPr lang="ru-RU" dirty="0"/>
        </a:p>
      </dgm:t>
    </dgm:pt>
    <dgm:pt modelId="{91BA15E0-C6C1-4D47-8CB8-9EF307D980A2}" type="parTrans" cxnId="{647251E0-6938-47CB-A46D-9A5D024B2236}">
      <dgm:prSet/>
      <dgm:spPr/>
      <dgm:t>
        <a:bodyPr/>
        <a:lstStyle/>
        <a:p>
          <a:endParaRPr lang="ru-RU"/>
        </a:p>
      </dgm:t>
    </dgm:pt>
    <dgm:pt modelId="{571BFBB4-F430-43A2-B78B-AF7D32DE58F3}" type="sibTrans" cxnId="{647251E0-6938-47CB-A46D-9A5D024B2236}">
      <dgm:prSet/>
      <dgm:spPr/>
      <dgm:t>
        <a:bodyPr/>
        <a:lstStyle/>
        <a:p>
          <a:endParaRPr lang="ru-RU"/>
        </a:p>
      </dgm:t>
    </dgm:pt>
    <dgm:pt modelId="{04713CC1-4C69-41E3-B0A4-A71622A04F71}">
      <dgm:prSet phldrT="[Текст]"/>
      <dgm:spPr/>
      <dgm:t>
        <a:bodyPr/>
        <a:lstStyle/>
        <a:p>
          <a:r>
            <a:rPr lang="en-US" dirty="0"/>
            <a:t>Intermittent </a:t>
          </a:r>
          <a:r>
            <a:rPr lang="en-US" dirty="0" err="1"/>
            <a:t>claudication</a:t>
          </a:r>
          <a:endParaRPr lang="ru-RU" dirty="0"/>
        </a:p>
      </dgm:t>
    </dgm:pt>
    <dgm:pt modelId="{E4FAF032-8294-41C6-BF95-3EB3BEA15FB2}" type="parTrans" cxnId="{904D5299-25D2-4E49-94CD-3DC5AAC9453A}">
      <dgm:prSet/>
      <dgm:spPr/>
      <dgm:t>
        <a:bodyPr/>
        <a:lstStyle/>
        <a:p>
          <a:endParaRPr lang="ru-RU"/>
        </a:p>
      </dgm:t>
    </dgm:pt>
    <dgm:pt modelId="{DB3FE93A-63B6-4BEF-9433-E72DF1005B0E}" type="sibTrans" cxnId="{904D5299-25D2-4E49-94CD-3DC5AAC9453A}">
      <dgm:prSet/>
      <dgm:spPr/>
      <dgm:t>
        <a:bodyPr/>
        <a:lstStyle/>
        <a:p>
          <a:endParaRPr lang="ru-RU"/>
        </a:p>
      </dgm:t>
    </dgm:pt>
    <dgm:pt modelId="{8318CC30-8743-4EE6-8CF9-24ADF592F7FD}">
      <dgm:prSet phldrT="[Текст]"/>
      <dgm:spPr/>
      <dgm:t>
        <a:bodyPr/>
        <a:lstStyle/>
        <a:p>
          <a:r>
            <a:rPr lang="en-US" dirty="0"/>
            <a:t>Rest pain </a:t>
          </a:r>
          <a:endParaRPr lang="ru-RU" dirty="0"/>
        </a:p>
      </dgm:t>
    </dgm:pt>
    <dgm:pt modelId="{0BCEA13D-0F34-4889-89E5-316FCBDC7B7E}" type="parTrans" cxnId="{64A093EB-4411-453C-87F8-4566DA2A9CC8}">
      <dgm:prSet/>
      <dgm:spPr/>
      <dgm:t>
        <a:bodyPr/>
        <a:lstStyle/>
        <a:p>
          <a:endParaRPr lang="ru-RU"/>
        </a:p>
      </dgm:t>
    </dgm:pt>
    <dgm:pt modelId="{50D4AD2F-C3E0-4475-8C62-B1593191D19D}" type="sibTrans" cxnId="{64A093EB-4411-453C-87F8-4566DA2A9CC8}">
      <dgm:prSet/>
      <dgm:spPr/>
      <dgm:t>
        <a:bodyPr/>
        <a:lstStyle/>
        <a:p>
          <a:endParaRPr lang="ru-RU"/>
        </a:p>
      </dgm:t>
    </dgm:pt>
    <dgm:pt modelId="{50D8E99C-700D-489B-B9DA-AF6138DD0280}">
      <dgm:prSet/>
      <dgm:spPr/>
      <dgm:t>
        <a:bodyPr/>
        <a:lstStyle/>
        <a:p>
          <a:r>
            <a:rPr lang="en-US" dirty="0"/>
            <a:t>Gangrene </a:t>
          </a:r>
          <a:r>
            <a:rPr lang="az-Latn-AZ" dirty="0"/>
            <a:t> </a:t>
          </a:r>
          <a:endParaRPr lang="ru-RU" dirty="0"/>
        </a:p>
      </dgm:t>
    </dgm:pt>
    <dgm:pt modelId="{E0256DD0-ABC2-45B0-BEE8-B0E6B4051B0D}" type="parTrans" cxnId="{171EFDB3-AE53-435E-825A-812FB690B127}">
      <dgm:prSet/>
      <dgm:spPr/>
      <dgm:t>
        <a:bodyPr/>
        <a:lstStyle/>
        <a:p>
          <a:endParaRPr lang="ru-RU"/>
        </a:p>
      </dgm:t>
    </dgm:pt>
    <dgm:pt modelId="{7F995A79-4AE9-44C0-AF2C-E9EB5CBC53EF}" type="sibTrans" cxnId="{171EFDB3-AE53-435E-825A-812FB690B127}">
      <dgm:prSet/>
      <dgm:spPr/>
      <dgm:t>
        <a:bodyPr/>
        <a:lstStyle/>
        <a:p>
          <a:endParaRPr lang="ru-RU"/>
        </a:p>
      </dgm:t>
    </dgm:pt>
    <dgm:pt modelId="{B6EA842A-0F0A-4E23-B391-0672BF6C92D2}" type="pres">
      <dgm:prSet presAssocID="{F7018EFA-BC91-483C-A59E-4D1D5A8A72C3}" presName="outerComposite" presStyleCnt="0">
        <dgm:presLayoutVars>
          <dgm:chMax val="5"/>
          <dgm:dir/>
          <dgm:resizeHandles val="exact"/>
        </dgm:presLayoutVars>
      </dgm:prSet>
      <dgm:spPr/>
    </dgm:pt>
    <dgm:pt modelId="{C3FDB89C-78C7-4016-8163-301659CDEFD5}" type="pres">
      <dgm:prSet presAssocID="{F7018EFA-BC91-483C-A59E-4D1D5A8A72C3}" presName="dummyMaxCanvas" presStyleCnt="0">
        <dgm:presLayoutVars/>
      </dgm:prSet>
      <dgm:spPr/>
    </dgm:pt>
    <dgm:pt modelId="{1334C344-0BF0-491F-BD3D-580E04D71E53}" type="pres">
      <dgm:prSet presAssocID="{F7018EFA-BC91-483C-A59E-4D1D5A8A72C3}" presName="FourNodes_1" presStyleLbl="node1" presStyleIdx="0" presStyleCnt="4" custLinFactNeighborX="-15370" custLinFactNeighborY="-86131">
        <dgm:presLayoutVars>
          <dgm:bulletEnabled val="1"/>
        </dgm:presLayoutVars>
      </dgm:prSet>
      <dgm:spPr/>
    </dgm:pt>
    <dgm:pt modelId="{DB156472-5FA6-4367-A2F1-565E84865863}" type="pres">
      <dgm:prSet presAssocID="{F7018EFA-BC91-483C-A59E-4D1D5A8A72C3}" presName="FourNodes_2" presStyleLbl="node1" presStyleIdx="1" presStyleCnt="4">
        <dgm:presLayoutVars>
          <dgm:bulletEnabled val="1"/>
        </dgm:presLayoutVars>
      </dgm:prSet>
      <dgm:spPr/>
    </dgm:pt>
    <dgm:pt modelId="{6AA55E7F-479E-46BE-A395-EB9E8861BA16}" type="pres">
      <dgm:prSet presAssocID="{F7018EFA-BC91-483C-A59E-4D1D5A8A72C3}" presName="FourNodes_3" presStyleLbl="node1" presStyleIdx="2" presStyleCnt="4">
        <dgm:presLayoutVars>
          <dgm:bulletEnabled val="1"/>
        </dgm:presLayoutVars>
      </dgm:prSet>
      <dgm:spPr/>
    </dgm:pt>
    <dgm:pt modelId="{24B7C556-2C0B-4339-BAC3-F2635BDF4949}" type="pres">
      <dgm:prSet presAssocID="{F7018EFA-BC91-483C-A59E-4D1D5A8A72C3}" presName="FourNodes_4" presStyleLbl="node1" presStyleIdx="3" presStyleCnt="4">
        <dgm:presLayoutVars>
          <dgm:bulletEnabled val="1"/>
        </dgm:presLayoutVars>
      </dgm:prSet>
      <dgm:spPr/>
    </dgm:pt>
    <dgm:pt modelId="{CC4EB866-3D48-45E6-B806-C26D2A85098B}" type="pres">
      <dgm:prSet presAssocID="{F7018EFA-BC91-483C-A59E-4D1D5A8A72C3}" presName="FourConn_1-2" presStyleLbl="fgAccFollowNode1" presStyleIdx="0" presStyleCnt="3">
        <dgm:presLayoutVars>
          <dgm:bulletEnabled val="1"/>
        </dgm:presLayoutVars>
      </dgm:prSet>
      <dgm:spPr/>
    </dgm:pt>
    <dgm:pt modelId="{18828825-B23D-4430-8A97-8DDC88F6E144}" type="pres">
      <dgm:prSet presAssocID="{F7018EFA-BC91-483C-A59E-4D1D5A8A72C3}" presName="FourConn_2-3" presStyleLbl="fgAccFollowNode1" presStyleIdx="1" presStyleCnt="3">
        <dgm:presLayoutVars>
          <dgm:bulletEnabled val="1"/>
        </dgm:presLayoutVars>
      </dgm:prSet>
      <dgm:spPr/>
    </dgm:pt>
    <dgm:pt modelId="{E6ABA050-FC1E-4581-9B7A-6FA47B0E1FD2}" type="pres">
      <dgm:prSet presAssocID="{F7018EFA-BC91-483C-A59E-4D1D5A8A72C3}" presName="FourConn_3-4" presStyleLbl="fgAccFollowNode1" presStyleIdx="2" presStyleCnt="3">
        <dgm:presLayoutVars>
          <dgm:bulletEnabled val="1"/>
        </dgm:presLayoutVars>
      </dgm:prSet>
      <dgm:spPr/>
    </dgm:pt>
    <dgm:pt modelId="{084148FD-07C8-4672-96B5-30BFA37E77CD}" type="pres">
      <dgm:prSet presAssocID="{F7018EFA-BC91-483C-A59E-4D1D5A8A72C3}" presName="FourNodes_1_text" presStyleLbl="node1" presStyleIdx="3" presStyleCnt="4">
        <dgm:presLayoutVars>
          <dgm:bulletEnabled val="1"/>
        </dgm:presLayoutVars>
      </dgm:prSet>
      <dgm:spPr/>
    </dgm:pt>
    <dgm:pt modelId="{E932DC23-86E5-4A14-93E2-F607C5BAB9B5}" type="pres">
      <dgm:prSet presAssocID="{F7018EFA-BC91-483C-A59E-4D1D5A8A72C3}" presName="FourNodes_2_text" presStyleLbl="node1" presStyleIdx="3" presStyleCnt="4">
        <dgm:presLayoutVars>
          <dgm:bulletEnabled val="1"/>
        </dgm:presLayoutVars>
      </dgm:prSet>
      <dgm:spPr/>
    </dgm:pt>
    <dgm:pt modelId="{244ECBBD-80BB-43ED-AEEF-6C8636E80CBF}" type="pres">
      <dgm:prSet presAssocID="{F7018EFA-BC91-483C-A59E-4D1D5A8A72C3}" presName="FourNodes_3_text" presStyleLbl="node1" presStyleIdx="3" presStyleCnt="4">
        <dgm:presLayoutVars>
          <dgm:bulletEnabled val="1"/>
        </dgm:presLayoutVars>
      </dgm:prSet>
      <dgm:spPr/>
    </dgm:pt>
    <dgm:pt modelId="{C9C2A7C8-EBE3-4F8B-BF92-46E5D019CC59}" type="pres">
      <dgm:prSet presAssocID="{F7018EFA-BC91-483C-A59E-4D1D5A8A72C3}" presName="FourNodes_4_text" presStyleLbl="node1" presStyleIdx="3" presStyleCnt="4">
        <dgm:presLayoutVars>
          <dgm:bulletEnabled val="1"/>
        </dgm:presLayoutVars>
      </dgm:prSet>
      <dgm:spPr/>
    </dgm:pt>
  </dgm:ptLst>
  <dgm:cxnLst>
    <dgm:cxn modelId="{100DAF07-AD9C-4136-8BA2-F9E111599329}" type="presOf" srcId="{50D8E99C-700D-489B-B9DA-AF6138DD0280}" destId="{24B7C556-2C0B-4339-BAC3-F2635BDF4949}" srcOrd="0" destOrd="0" presId="urn:microsoft.com/office/officeart/2005/8/layout/vProcess5"/>
    <dgm:cxn modelId="{F429E619-CC99-48DB-8DDF-4070E84B22DD}" type="presOf" srcId="{50D8E99C-700D-489B-B9DA-AF6138DD0280}" destId="{C9C2A7C8-EBE3-4F8B-BF92-46E5D019CC59}" srcOrd="1" destOrd="0" presId="urn:microsoft.com/office/officeart/2005/8/layout/vProcess5"/>
    <dgm:cxn modelId="{10AFC032-487F-4B41-8933-4674F5137895}" type="presOf" srcId="{8318CC30-8743-4EE6-8CF9-24ADF592F7FD}" destId="{6AA55E7F-479E-46BE-A395-EB9E8861BA16}" srcOrd="0" destOrd="0" presId="urn:microsoft.com/office/officeart/2005/8/layout/vProcess5"/>
    <dgm:cxn modelId="{CCFE5F48-8967-4416-A1EC-0A0772438584}" type="presOf" srcId="{50D4AD2F-C3E0-4475-8C62-B1593191D19D}" destId="{E6ABA050-FC1E-4581-9B7A-6FA47B0E1FD2}" srcOrd="0" destOrd="0" presId="urn:microsoft.com/office/officeart/2005/8/layout/vProcess5"/>
    <dgm:cxn modelId="{F8D56148-C0E6-4250-9229-48CC558951B3}" type="presOf" srcId="{8318CC30-8743-4EE6-8CF9-24ADF592F7FD}" destId="{244ECBBD-80BB-43ED-AEEF-6C8636E80CBF}" srcOrd="1" destOrd="0" presId="urn:microsoft.com/office/officeart/2005/8/layout/vProcess5"/>
    <dgm:cxn modelId="{B8D55C6F-FDC1-4FC3-993A-69FB29D3C664}" type="presOf" srcId="{04713CC1-4C69-41E3-B0A4-A71622A04F71}" destId="{E932DC23-86E5-4A14-93E2-F607C5BAB9B5}" srcOrd="1" destOrd="0" presId="urn:microsoft.com/office/officeart/2005/8/layout/vProcess5"/>
    <dgm:cxn modelId="{4227078A-869A-48DD-81F5-359466B93506}" type="presOf" srcId="{261EA03C-8042-437F-8FDB-B5760E3CD436}" destId="{1334C344-0BF0-491F-BD3D-580E04D71E53}" srcOrd="0" destOrd="0" presId="urn:microsoft.com/office/officeart/2005/8/layout/vProcess5"/>
    <dgm:cxn modelId="{4404148E-1EC7-48AF-8F48-7B5D588EE20C}" type="presOf" srcId="{571BFBB4-F430-43A2-B78B-AF7D32DE58F3}" destId="{CC4EB866-3D48-45E6-B806-C26D2A85098B}" srcOrd="0" destOrd="0" presId="urn:microsoft.com/office/officeart/2005/8/layout/vProcess5"/>
    <dgm:cxn modelId="{904D5299-25D2-4E49-94CD-3DC5AAC9453A}" srcId="{F7018EFA-BC91-483C-A59E-4D1D5A8A72C3}" destId="{04713CC1-4C69-41E3-B0A4-A71622A04F71}" srcOrd="1" destOrd="0" parTransId="{E4FAF032-8294-41C6-BF95-3EB3BEA15FB2}" sibTransId="{DB3FE93A-63B6-4BEF-9433-E72DF1005B0E}"/>
    <dgm:cxn modelId="{171EFDB3-AE53-435E-825A-812FB690B127}" srcId="{F7018EFA-BC91-483C-A59E-4D1D5A8A72C3}" destId="{50D8E99C-700D-489B-B9DA-AF6138DD0280}" srcOrd="3" destOrd="0" parTransId="{E0256DD0-ABC2-45B0-BEE8-B0E6B4051B0D}" sibTransId="{7F995A79-4AE9-44C0-AF2C-E9EB5CBC53EF}"/>
    <dgm:cxn modelId="{C1BFC6CE-595F-45D8-A488-40E9E37E95BF}" type="presOf" srcId="{261EA03C-8042-437F-8FDB-B5760E3CD436}" destId="{084148FD-07C8-4672-96B5-30BFA37E77CD}" srcOrd="1" destOrd="0" presId="urn:microsoft.com/office/officeart/2005/8/layout/vProcess5"/>
    <dgm:cxn modelId="{3DB760D9-2A3D-4D89-B891-17304E402B28}" type="presOf" srcId="{04713CC1-4C69-41E3-B0A4-A71622A04F71}" destId="{DB156472-5FA6-4367-A2F1-565E84865863}" srcOrd="0" destOrd="0" presId="urn:microsoft.com/office/officeart/2005/8/layout/vProcess5"/>
    <dgm:cxn modelId="{7AC48DDB-5C26-4359-A420-8B95766094A0}" type="presOf" srcId="{F7018EFA-BC91-483C-A59E-4D1D5A8A72C3}" destId="{B6EA842A-0F0A-4E23-B391-0672BF6C92D2}" srcOrd="0" destOrd="0" presId="urn:microsoft.com/office/officeart/2005/8/layout/vProcess5"/>
    <dgm:cxn modelId="{647251E0-6938-47CB-A46D-9A5D024B2236}" srcId="{F7018EFA-BC91-483C-A59E-4D1D5A8A72C3}" destId="{261EA03C-8042-437F-8FDB-B5760E3CD436}" srcOrd="0" destOrd="0" parTransId="{91BA15E0-C6C1-4D47-8CB8-9EF307D980A2}" sibTransId="{571BFBB4-F430-43A2-B78B-AF7D32DE58F3}"/>
    <dgm:cxn modelId="{64A093EB-4411-453C-87F8-4566DA2A9CC8}" srcId="{F7018EFA-BC91-483C-A59E-4D1D5A8A72C3}" destId="{8318CC30-8743-4EE6-8CF9-24ADF592F7FD}" srcOrd="2" destOrd="0" parTransId="{0BCEA13D-0F34-4889-89E5-316FCBDC7B7E}" sibTransId="{50D4AD2F-C3E0-4475-8C62-B1593191D19D}"/>
    <dgm:cxn modelId="{93EFA3EC-EAEE-4878-870E-40E092BCD45A}" type="presOf" srcId="{DB3FE93A-63B6-4BEF-9433-E72DF1005B0E}" destId="{18828825-B23D-4430-8A97-8DDC88F6E144}" srcOrd="0" destOrd="0" presId="urn:microsoft.com/office/officeart/2005/8/layout/vProcess5"/>
    <dgm:cxn modelId="{19986D96-7448-4624-9384-7A84915429BD}" type="presParOf" srcId="{B6EA842A-0F0A-4E23-B391-0672BF6C92D2}" destId="{C3FDB89C-78C7-4016-8163-301659CDEFD5}" srcOrd="0" destOrd="0" presId="urn:microsoft.com/office/officeart/2005/8/layout/vProcess5"/>
    <dgm:cxn modelId="{37B14C65-CF73-4939-86FC-3E2F42B7C39A}" type="presParOf" srcId="{B6EA842A-0F0A-4E23-B391-0672BF6C92D2}" destId="{1334C344-0BF0-491F-BD3D-580E04D71E53}" srcOrd="1" destOrd="0" presId="urn:microsoft.com/office/officeart/2005/8/layout/vProcess5"/>
    <dgm:cxn modelId="{0559A037-7E84-482A-A240-AA7E51CF7A86}" type="presParOf" srcId="{B6EA842A-0F0A-4E23-B391-0672BF6C92D2}" destId="{DB156472-5FA6-4367-A2F1-565E84865863}" srcOrd="2" destOrd="0" presId="urn:microsoft.com/office/officeart/2005/8/layout/vProcess5"/>
    <dgm:cxn modelId="{E8BC34EF-0E15-4269-BD66-4BB0DD9DC398}" type="presParOf" srcId="{B6EA842A-0F0A-4E23-B391-0672BF6C92D2}" destId="{6AA55E7F-479E-46BE-A395-EB9E8861BA16}" srcOrd="3" destOrd="0" presId="urn:microsoft.com/office/officeart/2005/8/layout/vProcess5"/>
    <dgm:cxn modelId="{8C11DC2E-B67F-479B-9EFF-0EFABC077CCF}" type="presParOf" srcId="{B6EA842A-0F0A-4E23-B391-0672BF6C92D2}" destId="{24B7C556-2C0B-4339-BAC3-F2635BDF4949}" srcOrd="4" destOrd="0" presId="urn:microsoft.com/office/officeart/2005/8/layout/vProcess5"/>
    <dgm:cxn modelId="{237F68B9-8BB2-454D-84F8-8654A6B488BE}" type="presParOf" srcId="{B6EA842A-0F0A-4E23-B391-0672BF6C92D2}" destId="{CC4EB866-3D48-45E6-B806-C26D2A85098B}" srcOrd="5" destOrd="0" presId="urn:microsoft.com/office/officeart/2005/8/layout/vProcess5"/>
    <dgm:cxn modelId="{BBDCA6B3-4A81-4FB6-94CB-EF45919FB687}" type="presParOf" srcId="{B6EA842A-0F0A-4E23-B391-0672BF6C92D2}" destId="{18828825-B23D-4430-8A97-8DDC88F6E144}" srcOrd="6" destOrd="0" presId="urn:microsoft.com/office/officeart/2005/8/layout/vProcess5"/>
    <dgm:cxn modelId="{08948558-C12F-4FB8-9CC9-370F38C3551A}" type="presParOf" srcId="{B6EA842A-0F0A-4E23-B391-0672BF6C92D2}" destId="{E6ABA050-FC1E-4581-9B7A-6FA47B0E1FD2}" srcOrd="7" destOrd="0" presId="urn:microsoft.com/office/officeart/2005/8/layout/vProcess5"/>
    <dgm:cxn modelId="{9F1EBA7D-2C53-4EE1-83EA-FE1C611D5640}" type="presParOf" srcId="{B6EA842A-0F0A-4E23-B391-0672BF6C92D2}" destId="{084148FD-07C8-4672-96B5-30BFA37E77CD}" srcOrd="8" destOrd="0" presId="urn:microsoft.com/office/officeart/2005/8/layout/vProcess5"/>
    <dgm:cxn modelId="{3DA9F0EB-145D-421F-A725-0B8363CF8815}" type="presParOf" srcId="{B6EA842A-0F0A-4E23-B391-0672BF6C92D2}" destId="{E932DC23-86E5-4A14-93E2-F607C5BAB9B5}" srcOrd="9" destOrd="0" presId="urn:microsoft.com/office/officeart/2005/8/layout/vProcess5"/>
    <dgm:cxn modelId="{0DF7A11E-9A41-4AE3-A617-8298A51EA27A}" type="presParOf" srcId="{B6EA842A-0F0A-4E23-B391-0672BF6C92D2}" destId="{244ECBBD-80BB-43ED-AEEF-6C8636E80CBF}" srcOrd="10" destOrd="0" presId="urn:microsoft.com/office/officeart/2005/8/layout/vProcess5"/>
    <dgm:cxn modelId="{3C30686B-D734-4CA8-8806-23F2398152C0}" type="presParOf" srcId="{B6EA842A-0F0A-4E23-B391-0672BF6C92D2}" destId="{C9C2A7C8-EBE3-4F8B-BF92-46E5D019CC59}"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8E543D-EE76-4FB9-BEA8-FDE5E7413566}"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ru-RU"/>
        </a:p>
      </dgm:t>
    </dgm:pt>
    <dgm:pt modelId="{C3610BDD-5174-428B-9244-DC0EE7C864ED}">
      <dgm:prSet phldrT="[Текст]"/>
      <dgm:spPr/>
      <dgm:t>
        <a:bodyPr/>
        <a:lstStyle/>
        <a:p>
          <a:r>
            <a:rPr lang="en-US" dirty="0"/>
            <a:t>Acute arterial thrombosis </a:t>
          </a:r>
          <a:endParaRPr lang="ru-RU" dirty="0"/>
        </a:p>
      </dgm:t>
    </dgm:pt>
    <dgm:pt modelId="{D7AF3C68-4CD8-47AC-BE65-66F14B46A525}" type="parTrans" cxnId="{AA8D2ED6-4BD4-49DE-8183-5B75AF5B37A4}">
      <dgm:prSet/>
      <dgm:spPr/>
      <dgm:t>
        <a:bodyPr/>
        <a:lstStyle/>
        <a:p>
          <a:endParaRPr lang="ru-RU"/>
        </a:p>
      </dgm:t>
    </dgm:pt>
    <dgm:pt modelId="{30762299-5154-47EF-A53C-767A2C487B4D}" type="sibTrans" cxnId="{AA8D2ED6-4BD4-49DE-8183-5B75AF5B37A4}">
      <dgm:prSet/>
      <dgm:spPr/>
      <dgm:t>
        <a:bodyPr/>
        <a:lstStyle/>
        <a:p>
          <a:endParaRPr lang="ru-RU"/>
        </a:p>
      </dgm:t>
    </dgm:pt>
    <dgm:pt modelId="{07ED3754-C40B-47B7-950C-70B5A3F573E4}">
      <dgm:prSet phldrT="[Текст]"/>
      <dgm:spPr/>
      <dgm:t>
        <a:bodyPr/>
        <a:lstStyle/>
        <a:p>
          <a:r>
            <a:rPr lang="en-US" dirty="0"/>
            <a:t>Limb loss</a:t>
          </a:r>
          <a:endParaRPr lang="ru-RU" dirty="0"/>
        </a:p>
      </dgm:t>
    </dgm:pt>
    <dgm:pt modelId="{ABB00B63-99B1-4147-9046-EA94DDFFD525}" type="parTrans" cxnId="{716146C4-21B0-4FAA-9A15-AD1CD61C723F}">
      <dgm:prSet/>
      <dgm:spPr/>
      <dgm:t>
        <a:bodyPr/>
        <a:lstStyle/>
        <a:p>
          <a:endParaRPr lang="ru-RU"/>
        </a:p>
      </dgm:t>
    </dgm:pt>
    <dgm:pt modelId="{1918D3D1-7E54-43CA-9259-FF5F5D41EBA6}" type="sibTrans" cxnId="{716146C4-21B0-4FAA-9A15-AD1CD61C723F}">
      <dgm:prSet/>
      <dgm:spPr/>
      <dgm:t>
        <a:bodyPr/>
        <a:lstStyle/>
        <a:p>
          <a:endParaRPr lang="ru-RU"/>
        </a:p>
      </dgm:t>
    </dgm:pt>
    <dgm:pt modelId="{F5AAAFEC-EC6B-4EAD-8A37-17522627269C}">
      <dgm:prSet phldrT="[Текст]"/>
      <dgm:spPr/>
      <dgm:t>
        <a:bodyPr/>
        <a:lstStyle/>
        <a:p>
          <a:r>
            <a:rPr lang="en-US" dirty="0"/>
            <a:t>Death </a:t>
          </a:r>
          <a:endParaRPr lang="ru-RU" dirty="0"/>
        </a:p>
      </dgm:t>
    </dgm:pt>
    <dgm:pt modelId="{DEFAC81D-D2F4-45B8-A4AF-776D25418CF2}" type="parTrans" cxnId="{82A3F701-3198-43AC-9A0A-C326BBF2D892}">
      <dgm:prSet/>
      <dgm:spPr/>
      <dgm:t>
        <a:bodyPr/>
        <a:lstStyle/>
        <a:p>
          <a:endParaRPr lang="ru-RU"/>
        </a:p>
      </dgm:t>
    </dgm:pt>
    <dgm:pt modelId="{52AA0450-3EB3-45AF-BE55-584E7DD36D6B}" type="sibTrans" cxnId="{82A3F701-3198-43AC-9A0A-C326BBF2D892}">
      <dgm:prSet/>
      <dgm:spPr/>
      <dgm:t>
        <a:bodyPr/>
        <a:lstStyle/>
        <a:p>
          <a:endParaRPr lang="ru-RU"/>
        </a:p>
      </dgm:t>
    </dgm:pt>
    <dgm:pt modelId="{4255F44C-88B7-4FB0-B348-8871901CFEB8}">
      <dgm:prSet/>
      <dgm:spPr/>
      <dgm:t>
        <a:bodyPr/>
        <a:lstStyle/>
        <a:p>
          <a:r>
            <a:rPr lang="az-Latn-AZ" dirty="0"/>
            <a:t>Deep vein thrombosis, Pulmonary Artery Thrombo</a:t>
          </a:r>
          <a:r>
            <a:rPr lang="en-US" dirty="0"/>
            <a:t>embolism</a:t>
          </a:r>
          <a:endParaRPr lang="ru-RU" dirty="0"/>
        </a:p>
      </dgm:t>
    </dgm:pt>
    <dgm:pt modelId="{6487EE79-9A44-45D4-A595-1C711DCB2597}" type="parTrans" cxnId="{7FCD9131-B92A-409F-AD16-5CCE86802280}">
      <dgm:prSet/>
      <dgm:spPr/>
      <dgm:t>
        <a:bodyPr/>
        <a:lstStyle/>
        <a:p>
          <a:endParaRPr lang="ru-RU"/>
        </a:p>
      </dgm:t>
    </dgm:pt>
    <dgm:pt modelId="{4C16B7CF-6304-422F-89AB-B92B49B07D83}" type="sibTrans" cxnId="{7FCD9131-B92A-409F-AD16-5CCE86802280}">
      <dgm:prSet/>
      <dgm:spPr/>
      <dgm:t>
        <a:bodyPr/>
        <a:lstStyle/>
        <a:p>
          <a:endParaRPr lang="ru-RU"/>
        </a:p>
      </dgm:t>
    </dgm:pt>
    <dgm:pt modelId="{2F536775-1EFD-4FAF-B5AE-4B6AD29D6B8A}">
      <dgm:prSet/>
      <dgm:spPr/>
      <dgm:t>
        <a:bodyPr/>
        <a:lstStyle/>
        <a:p>
          <a:r>
            <a:rPr lang="en-US" dirty="0"/>
            <a:t>Kidney failure </a:t>
          </a:r>
          <a:endParaRPr lang="ru-RU" dirty="0"/>
        </a:p>
      </dgm:t>
    </dgm:pt>
    <dgm:pt modelId="{1B22E144-336A-4898-AAE6-A350FE5B4EB0}" type="parTrans" cxnId="{E403EB25-B800-474F-8966-9D435AD03B88}">
      <dgm:prSet/>
      <dgm:spPr/>
      <dgm:t>
        <a:bodyPr/>
        <a:lstStyle/>
        <a:p>
          <a:endParaRPr lang="ru-RU"/>
        </a:p>
      </dgm:t>
    </dgm:pt>
    <dgm:pt modelId="{D5AA2032-FD88-44EC-A80F-F8D1AC35AC6A}" type="sibTrans" cxnId="{E403EB25-B800-474F-8966-9D435AD03B88}">
      <dgm:prSet/>
      <dgm:spPr/>
      <dgm:t>
        <a:bodyPr/>
        <a:lstStyle/>
        <a:p>
          <a:endParaRPr lang="ru-RU"/>
        </a:p>
      </dgm:t>
    </dgm:pt>
    <dgm:pt modelId="{1E02D23B-75E9-4610-86B0-B981A374FBA7}" type="pres">
      <dgm:prSet presAssocID="{068E543D-EE76-4FB9-BEA8-FDE5E7413566}" presName="linear" presStyleCnt="0">
        <dgm:presLayoutVars>
          <dgm:dir/>
          <dgm:animLvl val="lvl"/>
          <dgm:resizeHandles val="exact"/>
        </dgm:presLayoutVars>
      </dgm:prSet>
      <dgm:spPr/>
    </dgm:pt>
    <dgm:pt modelId="{DEE3A109-BE8A-4650-993C-D12F434266EF}" type="pres">
      <dgm:prSet presAssocID="{C3610BDD-5174-428B-9244-DC0EE7C864ED}" presName="parentLin" presStyleCnt="0"/>
      <dgm:spPr/>
    </dgm:pt>
    <dgm:pt modelId="{FA518543-790D-4FF7-8931-55582AD5B830}" type="pres">
      <dgm:prSet presAssocID="{C3610BDD-5174-428B-9244-DC0EE7C864ED}" presName="parentLeftMargin" presStyleLbl="node1" presStyleIdx="0" presStyleCnt="5"/>
      <dgm:spPr/>
    </dgm:pt>
    <dgm:pt modelId="{E4075D0C-59BC-4082-A7BA-64E650897744}" type="pres">
      <dgm:prSet presAssocID="{C3610BDD-5174-428B-9244-DC0EE7C864ED}" presName="parentText" presStyleLbl="node1" presStyleIdx="0" presStyleCnt="5">
        <dgm:presLayoutVars>
          <dgm:chMax val="0"/>
          <dgm:bulletEnabled val="1"/>
        </dgm:presLayoutVars>
      </dgm:prSet>
      <dgm:spPr/>
    </dgm:pt>
    <dgm:pt modelId="{B7A671D4-85EC-4D81-8AD1-781B9224A0F3}" type="pres">
      <dgm:prSet presAssocID="{C3610BDD-5174-428B-9244-DC0EE7C864ED}" presName="negativeSpace" presStyleCnt="0"/>
      <dgm:spPr/>
    </dgm:pt>
    <dgm:pt modelId="{FD7986E9-3BF0-44C5-A305-741EB4C2F82A}" type="pres">
      <dgm:prSet presAssocID="{C3610BDD-5174-428B-9244-DC0EE7C864ED}" presName="childText" presStyleLbl="conFgAcc1" presStyleIdx="0" presStyleCnt="5">
        <dgm:presLayoutVars>
          <dgm:bulletEnabled val="1"/>
        </dgm:presLayoutVars>
      </dgm:prSet>
      <dgm:spPr/>
    </dgm:pt>
    <dgm:pt modelId="{B73F522C-645C-44B5-AEE0-3D44D963C664}" type="pres">
      <dgm:prSet presAssocID="{30762299-5154-47EF-A53C-767A2C487B4D}" presName="spaceBetweenRectangles" presStyleCnt="0"/>
      <dgm:spPr/>
    </dgm:pt>
    <dgm:pt modelId="{56A56AD1-6ADD-4A74-B4FB-80A849C2304D}" type="pres">
      <dgm:prSet presAssocID="{4255F44C-88B7-4FB0-B348-8871901CFEB8}" presName="parentLin" presStyleCnt="0"/>
      <dgm:spPr/>
    </dgm:pt>
    <dgm:pt modelId="{335DC8C9-4649-4A92-91FC-092D2ED78BA6}" type="pres">
      <dgm:prSet presAssocID="{4255F44C-88B7-4FB0-B348-8871901CFEB8}" presName="parentLeftMargin" presStyleLbl="node1" presStyleIdx="0" presStyleCnt="5"/>
      <dgm:spPr/>
    </dgm:pt>
    <dgm:pt modelId="{3685B913-A913-4833-A4A0-1BD30363B8B5}" type="pres">
      <dgm:prSet presAssocID="{4255F44C-88B7-4FB0-B348-8871901CFEB8}" presName="parentText" presStyleLbl="node1" presStyleIdx="1" presStyleCnt="5">
        <dgm:presLayoutVars>
          <dgm:chMax val="0"/>
          <dgm:bulletEnabled val="1"/>
        </dgm:presLayoutVars>
      </dgm:prSet>
      <dgm:spPr/>
    </dgm:pt>
    <dgm:pt modelId="{C4F59182-3735-4D3D-B741-A55917915BCE}" type="pres">
      <dgm:prSet presAssocID="{4255F44C-88B7-4FB0-B348-8871901CFEB8}" presName="negativeSpace" presStyleCnt="0"/>
      <dgm:spPr/>
    </dgm:pt>
    <dgm:pt modelId="{581B3BBF-F3A7-47C5-AE8D-A3D061EBE00C}" type="pres">
      <dgm:prSet presAssocID="{4255F44C-88B7-4FB0-B348-8871901CFEB8}" presName="childText" presStyleLbl="conFgAcc1" presStyleIdx="1" presStyleCnt="5">
        <dgm:presLayoutVars>
          <dgm:bulletEnabled val="1"/>
        </dgm:presLayoutVars>
      </dgm:prSet>
      <dgm:spPr/>
    </dgm:pt>
    <dgm:pt modelId="{45B7E935-915B-4039-BDDD-857FCFD640B1}" type="pres">
      <dgm:prSet presAssocID="{4C16B7CF-6304-422F-89AB-B92B49B07D83}" presName="spaceBetweenRectangles" presStyleCnt="0"/>
      <dgm:spPr/>
    </dgm:pt>
    <dgm:pt modelId="{3CB1BD02-800D-4ADA-8958-FEB48EE445B9}" type="pres">
      <dgm:prSet presAssocID="{2F536775-1EFD-4FAF-B5AE-4B6AD29D6B8A}" presName="parentLin" presStyleCnt="0"/>
      <dgm:spPr/>
    </dgm:pt>
    <dgm:pt modelId="{B2519192-BFB3-489B-9170-835CEA303EAE}" type="pres">
      <dgm:prSet presAssocID="{2F536775-1EFD-4FAF-B5AE-4B6AD29D6B8A}" presName="parentLeftMargin" presStyleLbl="node1" presStyleIdx="1" presStyleCnt="5"/>
      <dgm:spPr/>
    </dgm:pt>
    <dgm:pt modelId="{56F57ED1-D4BF-4E21-81A8-800121352A76}" type="pres">
      <dgm:prSet presAssocID="{2F536775-1EFD-4FAF-B5AE-4B6AD29D6B8A}" presName="parentText" presStyleLbl="node1" presStyleIdx="2" presStyleCnt="5">
        <dgm:presLayoutVars>
          <dgm:chMax val="0"/>
          <dgm:bulletEnabled val="1"/>
        </dgm:presLayoutVars>
      </dgm:prSet>
      <dgm:spPr/>
    </dgm:pt>
    <dgm:pt modelId="{654331B4-77BF-44C0-905C-2D29105B2BF7}" type="pres">
      <dgm:prSet presAssocID="{2F536775-1EFD-4FAF-B5AE-4B6AD29D6B8A}" presName="negativeSpace" presStyleCnt="0"/>
      <dgm:spPr/>
    </dgm:pt>
    <dgm:pt modelId="{90D47D01-9150-4B10-B1E1-B22F3CE9FF8E}" type="pres">
      <dgm:prSet presAssocID="{2F536775-1EFD-4FAF-B5AE-4B6AD29D6B8A}" presName="childText" presStyleLbl="conFgAcc1" presStyleIdx="2" presStyleCnt="5">
        <dgm:presLayoutVars>
          <dgm:bulletEnabled val="1"/>
        </dgm:presLayoutVars>
      </dgm:prSet>
      <dgm:spPr/>
    </dgm:pt>
    <dgm:pt modelId="{F33481B3-3787-482C-BF7D-42229FCFA05B}" type="pres">
      <dgm:prSet presAssocID="{D5AA2032-FD88-44EC-A80F-F8D1AC35AC6A}" presName="spaceBetweenRectangles" presStyleCnt="0"/>
      <dgm:spPr/>
    </dgm:pt>
    <dgm:pt modelId="{DD31E0BD-A946-47E0-93F8-5D0079511B1E}" type="pres">
      <dgm:prSet presAssocID="{07ED3754-C40B-47B7-950C-70B5A3F573E4}" presName="parentLin" presStyleCnt="0"/>
      <dgm:spPr/>
    </dgm:pt>
    <dgm:pt modelId="{BAA7D2C8-E847-4A44-8FC8-079C31C95E61}" type="pres">
      <dgm:prSet presAssocID="{07ED3754-C40B-47B7-950C-70B5A3F573E4}" presName="parentLeftMargin" presStyleLbl="node1" presStyleIdx="2" presStyleCnt="5"/>
      <dgm:spPr/>
    </dgm:pt>
    <dgm:pt modelId="{8DCFA3D0-9BCA-420A-9F5A-7457ABC2A27D}" type="pres">
      <dgm:prSet presAssocID="{07ED3754-C40B-47B7-950C-70B5A3F573E4}" presName="parentText" presStyleLbl="node1" presStyleIdx="3" presStyleCnt="5">
        <dgm:presLayoutVars>
          <dgm:chMax val="0"/>
          <dgm:bulletEnabled val="1"/>
        </dgm:presLayoutVars>
      </dgm:prSet>
      <dgm:spPr/>
    </dgm:pt>
    <dgm:pt modelId="{18463ED7-B5F1-4992-B2A6-DA2A7AB40939}" type="pres">
      <dgm:prSet presAssocID="{07ED3754-C40B-47B7-950C-70B5A3F573E4}" presName="negativeSpace" presStyleCnt="0"/>
      <dgm:spPr/>
    </dgm:pt>
    <dgm:pt modelId="{D97AB03D-6CDD-4E7E-BA59-6320BBD25D0B}" type="pres">
      <dgm:prSet presAssocID="{07ED3754-C40B-47B7-950C-70B5A3F573E4}" presName="childText" presStyleLbl="conFgAcc1" presStyleIdx="3" presStyleCnt="5">
        <dgm:presLayoutVars>
          <dgm:bulletEnabled val="1"/>
        </dgm:presLayoutVars>
      </dgm:prSet>
      <dgm:spPr/>
    </dgm:pt>
    <dgm:pt modelId="{401D7C56-9E7A-4A80-A41D-B5C07397670A}" type="pres">
      <dgm:prSet presAssocID="{1918D3D1-7E54-43CA-9259-FF5F5D41EBA6}" presName="spaceBetweenRectangles" presStyleCnt="0"/>
      <dgm:spPr/>
    </dgm:pt>
    <dgm:pt modelId="{63599BBB-463B-49C4-88E4-585679F93B9E}" type="pres">
      <dgm:prSet presAssocID="{F5AAAFEC-EC6B-4EAD-8A37-17522627269C}" presName="parentLin" presStyleCnt="0"/>
      <dgm:spPr/>
    </dgm:pt>
    <dgm:pt modelId="{2AFA2C9B-BEE8-48C1-BA6E-4E7F2A27C633}" type="pres">
      <dgm:prSet presAssocID="{F5AAAFEC-EC6B-4EAD-8A37-17522627269C}" presName="parentLeftMargin" presStyleLbl="node1" presStyleIdx="3" presStyleCnt="5"/>
      <dgm:spPr/>
    </dgm:pt>
    <dgm:pt modelId="{03A8E60C-2727-4D70-8DA7-70807B627F56}" type="pres">
      <dgm:prSet presAssocID="{F5AAAFEC-EC6B-4EAD-8A37-17522627269C}" presName="parentText" presStyleLbl="node1" presStyleIdx="4" presStyleCnt="5">
        <dgm:presLayoutVars>
          <dgm:chMax val="0"/>
          <dgm:bulletEnabled val="1"/>
        </dgm:presLayoutVars>
      </dgm:prSet>
      <dgm:spPr/>
    </dgm:pt>
    <dgm:pt modelId="{5C140557-8DC5-4E77-8DAB-5EA02F292039}" type="pres">
      <dgm:prSet presAssocID="{F5AAAFEC-EC6B-4EAD-8A37-17522627269C}" presName="negativeSpace" presStyleCnt="0"/>
      <dgm:spPr/>
    </dgm:pt>
    <dgm:pt modelId="{2CFD1D91-A7CE-490E-8D87-841262AD064B}" type="pres">
      <dgm:prSet presAssocID="{F5AAAFEC-EC6B-4EAD-8A37-17522627269C}" presName="childText" presStyleLbl="conFgAcc1" presStyleIdx="4" presStyleCnt="5">
        <dgm:presLayoutVars>
          <dgm:bulletEnabled val="1"/>
        </dgm:presLayoutVars>
      </dgm:prSet>
      <dgm:spPr/>
    </dgm:pt>
  </dgm:ptLst>
  <dgm:cxnLst>
    <dgm:cxn modelId="{82A3F701-3198-43AC-9A0A-C326BBF2D892}" srcId="{068E543D-EE76-4FB9-BEA8-FDE5E7413566}" destId="{F5AAAFEC-EC6B-4EAD-8A37-17522627269C}" srcOrd="4" destOrd="0" parTransId="{DEFAC81D-D2F4-45B8-A4AF-776D25418CF2}" sibTransId="{52AA0450-3EB3-45AF-BE55-584E7DD36D6B}"/>
    <dgm:cxn modelId="{CEFA1D0A-53D1-4C6F-BBE1-9271A47A4438}" type="presOf" srcId="{2F536775-1EFD-4FAF-B5AE-4B6AD29D6B8A}" destId="{B2519192-BFB3-489B-9170-835CEA303EAE}" srcOrd="0" destOrd="0" presId="urn:microsoft.com/office/officeart/2005/8/layout/list1"/>
    <dgm:cxn modelId="{65883B17-3DF5-4641-ADC7-92B96163913F}" type="presOf" srcId="{4255F44C-88B7-4FB0-B348-8871901CFEB8}" destId="{335DC8C9-4649-4A92-91FC-092D2ED78BA6}" srcOrd="0" destOrd="0" presId="urn:microsoft.com/office/officeart/2005/8/layout/list1"/>
    <dgm:cxn modelId="{E403EB25-B800-474F-8966-9D435AD03B88}" srcId="{068E543D-EE76-4FB9-BEA8-FDE5E7413566}" destId="{2F536775-1EFD-4FAF-B5AE-4B6AD29D6B8A}" srcOrd="2" destOrd="0" parTransId="{1B22E144-336A-4898-AAE6-A350FE5B4EB0}" sibTransId="{D5AA2032-FD88-44EC-A80F-F8D1AC35AC6A}"/>
    <dgm:cxn modelId="{7FCD9131-B92A-409F-AD16-5CCE86802280}" srcId="{068E543D-EE76-4FB9-BEA8-FDE5E7413566}" destId="{4255F44C-88B7-4FB0-B348-8871901CFEB8}" srcOrd="1" destOrd="0" parTransId="{6487EE79-9A44-45D4-A595-1C711DCB2597}" sibTransId="{4C16B7CF-6304-422F-89AB-B92B49B07D83}"/>
    <dgm:cxn modelId="{7262705A-E57A-44CD-9F8D-ADC1D218A5DB}" type="presOf" srcId="{4255F44C-88B7-4FB0-B348-8871901CFEB8}" destId="{3685B913-A913-4833-A4A0-1BD30363B8B5}" srcOrd="1" destOrd="0" presId="urn:microsoft.com/office/officeart/2005/8/layout/list1"/>
    <dgm:cxn modelId="{E4B1855A-D826-4856-91D2-3B9BC2F6A46A}" type="presOf" srcId="{C3610BDD-5174-428B-9244-DC0EE7C864ED}" destId="{E4075D0C-59BC-4082-A7BA-64E650897744}" srcOrd="1" destOrd="0" presId="urn:microsoft.com/office/officeart/2005/8/layout/list1"/>
    <dgm:cxn modelId="{C0DB979A-60D9-4547-96C3-E9902C492346}" type="presOf" srcId="{F5AAAFEC-EC6B-4EAD-8A37-17522627269C}" destId="{2AFA2C9B-BEE8-48C1-BA6E-4E7F2A27C633}" srcOrd="0" destOrd="0" presId="urn:microsoft.com/office/officeart/2005/8/layout/list1"/>
    <dgm:cxn modelId="{97CAFF9C-48CF-4ED8-B5EF-914B292BCDBD}" type="presOf" srcId="{07ED3754-C40B-47B7-950C-70B5A3F573E4}" destId="{BAA7D2C8-E847-4A44-8FC8-079C31C95E61}" srcOrd="0" destOrd="0" presId="urn:microsoft.com/office/officeart/2005/8/layout/list1"/>
    <dgm:cxn modelId="{05BFBDAA-151C-4261-85A5-E329D70871D6}" type="presOf" srcId="{2F536775-1EFD-4FAF-B5AE-4B6AD29D6B8A}" destId="{56F57ED1-D4BF-4E21-81A8-800121352A76}" srcOrd="1" destOrd="0" presId="urn:microsoft.com/office/officeart/2005/8/layout/list1"/>
    <dgm:cxn modelId="{716146C4-21B0-4FAA-9A15-AD1CD61C723F}" srcId="{068E543D-EE76-4FB9-BEA8-FDE5E7413566}" destId="{07ED3754-C40B-47B7-950C-70B5A3F573E4}" srcOrd="3" destOrd="0" parTransId="{ABB00B63-99B1-4147-9046-EA94DDFFD525}" sibTransId="{1918D3D1-7E54-43CA-9259-FF5F5D41EBA6}"/>
    <dgm:cxn modelId="{B0EFEDC4-0F2D-42BE-96E6-B6ACA531CD0C}" type="presOf" srcId="{F5AAAFEC-EC6B-4EAD-8A37-17522627269C}" destId="{03A8E60C-2727-4D70-8DA7-70807B627F56}" srcOrd="1" destOrd="0" presId="urn:microsoft.com/office/officeart/2005/8/layout/list1"/>
    <dgm:cxn modelId="{AA8D2ED6-4BD4-49DE-8183-5B75AF5B37A4}" srcId="{068E543D-EE76-4FB9-BEA8-FDE5E7413566}" destId="{C3610BDD-5174-428B-9244-DC0EE7C864ED}" srcOrd="0" destOrd="0" parTransId="{D7AF3C68-4CD8-47AC-BE65-66F14B46A525}" sibTransId="{30762299-5154-47EF-A53C-767A2C487B4D}"/>
    <dgm:cxn modelId="{958B1BD8-38E8-4835-A2B1-99A6C2FF700E}" type="presOf" srcId="{07ED3754-C40B-47B7-950C-70B5A3F573E4}" destId="{8DCFA3D0-9BCA-420A-9F5A-7457ABC2A27D}" srcOrd="1" destOrd="0" presId="urn:microsoft.com/office/officeart/2005/8/layout/list1"/>
    <dgm:cxn modelId="{517FB8E7-399B-4516-862A-930E9770B622}" type="presOf" srcId="{C3610BDD-5174-428B-9244-DC0EE7C864ED}" destId="{FA518543-790D-4FF7-8931-55582AD5B830}" srcOrd="0" destOrd="0" presId="urn:microsoft.com/office/officeart/2005/8/layout/list1"/>
    <dgm:cxn modelId="{9E0F97EF-0148-4CD3-93A1-BFD54D40894A}" type="presOf" srcId="{068E543D-EE76-4FB9-BEA8-FDE5E7413566}" destId="{1E02D23B-75E9-4610-86B0-B981A374FBA7}" srcOrd="0" destOrd="0" presId="urn:microsoft.com/office/officeart/2005/8/layout/list1"/>
    <dgm:cxn modelId="{3A4A99AF-FE27-451F-B567-F63A590C1DE7}" type="presParOf" srcId="{1E02D23B-75E9-4610-86B0-B981A374FBA7}" destId="{DEE3A109-BE8A-4650-993C-D12F434266EF}" srcOrd="0" destOrd="0" presId="urn:microsoft.com/office/officeart/2005/8/layout/list1"/>
    <dgm:cxn modelId="{9F48C761-7E7A-4540-900D-B42B04B1B03D}" type="presParOf" srcId="{DEE3A109-BE8A-4650-993C-D12F434266EF}" destId="{FA518543-790D-4FF7-8931-55582AD5B830}" srcOrd="0" destOrd="0" presId="urn:microsoft.com/office/officeart/2005/8/layout/list1"/>
    <dgm:cxn modelId="{DD30859A-326E-4CAD-86F9-4BEFC39B5704}" type="presParOf" srcId="{DEE3A109-BE8A-4650-993C-D12F434266EF}" destId="{E4075D0C-59BC-4082-A7BA-64E650897744}" srcOrd="1" destOrd="0" presId="urn:microsoft.com/office/officeart/2005/8/layout/list1"/>
    <dgm:cxn modelId="{9B2B3BF1-8DB0-4D8C-B647-2461657622C7}" type="presParOf" srcId="{1E02D23B-75E9-4610-86B0-B981A374FBA7}" destId="{B7A671D4-85EC-4D81-8AD1-781B9224A0F3}" srcOrd="1" destOrd="0" presId="urn:microsoft.com/office/officeart/2005/8/layout/list1"/>
    <dgm:cxn modelId="{E5EE9058-0A20-4E39-A1CF-489EA6C2FA7C}" type="presParOf" srcId="{1E02D23B-75E9-4610-86B0-B981A374FBA7}" destId="{FD7986E9-3BF0-44C5-A305-741EB4C2F82A}" srcOrd="2" destOrd="0" presId="urn:microsoft.com/office/officeart/2005/8/layout/list1"/>
    <dgm:cxn modelId="{4DEF1DE5-13AE-4B09-A6EE-8E3123AD4150}" type="presParOf" srcId="{1E02D23B-75E9-4610-86B0-B981A374FBA7}" destId="{B73F522C-645C-44B5-AEE0-3D44D963C664}" srcOrd="3" destOrd="0" presId="urn:microsoft.com/office/officeart/2005/8/layout/list1"/>
    <dgm:cxn modelId="{B388AD93-B393-498D-B7D0-D605EF43AE53}" type="presParOf" srcId="{1E02D23B-75E9-4610-86B0-B981A374FBA7}" destId="{56A56AD1-6ADD-4A74-B4FB-80A849C2304D}" srcOrd="4" destOrd="0" presId="urn:microsoft.com/office/officeart/2005/8/layout/list1"/>
    <dgm:cxn modelId="{A0F2967F-4463-4621-A2FC-9C409B2F816C}" type="presParOf" srcId="{56A56AD1-6ADD-4A74-B4FB-80A849C2304D}" destId="{335DC8C9-4649-4A92-91FC-092D2ED78BA6}" srcOrd="0" destOrd="0" presId="urn:microsoft.com/office/officeart/2005/8/layout/list1"/>
    <dgm:cxn modelId="{6BC07DB1-FD72-4E06-800C-456C108590A3}" type="presParOf" srcId="{56A56AD1-6ADD-4A74-B4FB-80A849C2304D}" destId="{3685B913-A913-4833-A4A0-1BD30363B8B5}" srcOrd="1" destOrd="0" presId="urn:microsoft.com/office/officeart/2005/8/layout/list1"/>
    <dgm:cxn modelId="{62B42EE1-3D6A-4FC9-BE7E-DADC557AE5B6}" type="presParOf" srcId="{1E02D23B-75E9-4610-86B0-B981A374FBA7}" destId="{C4F59182-3735-4D3D-B741-A55917915BCE}" srcOrd="5" destOrd="0" presId="urn:microsoft.com/office/officeart/2005/8/layout/list1"/>
    <dgm:cxn modelId="{ED4545FA-C1C4-4A0E-8D7E-3630ECDC148D}" type="presParOf" srcId="{1E02D23B-75E9-4610-86B0-B981A374FBA7}" destId="{581B3BBF-F3A7-47C5-AE8D-A3D061EBE00C}" srcOrd="6" destOrd="0" presId="urn:microsoft.com/office/officeart/2005/8/layout/list1"/>
    <dgm:cxn modelId="{82AA167F-75D2-4A32-B3AA-AE1DF66D3673}" type="presParOf" srcId="{1E02D23B-75E9-4610-86B0-B981A374FBA7}" destId="{45B7E935-915B-4039-BDDD-857FCFD640B1}" srcOrd="7" destOrd="0" presId="urn:microsoft.com/office/officeart/2005/8/layout/list1"/>
    <dgm:cxn modelId="{CA2477CB-4415-4C1D-A644-4E080045C01D}" type="presParOf" srcId="{1E02D23B-75E9-4610-86B0-B981A374FBA7}" destId="{3CB1BD02-800D-4ADA-8958-FEB48EE445B9}" srcOrd="8" destOrd="0" presId="urn:microsoft.com/office/officeart/2005/8/layout/list1"/>
    <dgm:cxn modelId="{E2C6FFD7-EBA0-47E8-9184-379833FE9A32}" type="presParOf" srcId="{3CB1BD02-800D-4ADA-8958-FEB48EE445B9}" destId="{B2519192-BFB3-489B-9170-835CEA303EAE}" srcOrd="0" destOrd="0" presId="urn:microsoft.com/office/officeart/2005/8/layout/list1"/>
    <dgm:cxn modelId="{684C33C8-135A-469A-8B4C-692A616437F5}" type="presParOf" srcId="{3CB1BD02-800D-4ADA-8958-FEB48EE445B9}" destId="{56F57ED1-D4BF-4E21-81A8-800121352A76}" srcOrd="1" destOrd="0" presId="urn:microsoft.com/office/officeart/2005/8/layout/list1"/>
    <dgm:cxn modelId="{70D941A9-8D45-4C57-9392-7D5A60207DAF}" type="presParOf" srcId="{1E02D23B-75E9-4610-86B0-B981A374FBA7}" destId="{654331B4-77BF-44C0-905C-2D29105B2BF7}" srcOrd="9" destOrd="0" presId="urn:microsoft.com/office/officeart/2005/8/layout/list1"/>
    <dgm:cxn modelId="{508667EE-AFBC-4296-BD42-C18FDC3837CE}" type="presParOf" srcId="{1E02D23B-75E9-4610-86B0-B981A374FBA7}" destId="{90D47D01-9150-4B10-B1E1-B22F3CE9FF8E}" srcOrd="10" destOrd="0" presId="urn:microsoft.com/office/officeart/2005/8/layout/list1"/>
    <dgm:cxn modelId="{4488AF5C-AF1F-40A2-8001-66CCFF6F866C}" type="presParOf" srcId="{1E02D23B-75E9-4610-86B0-B981A374FBA7}" destId="{F33481B3-3787-482C-BF7D-42229FCFA05B}" srcOrd="11" destOrd="0" presId="urn:microsoft.com/office/officeart/2005/8/layout/list1"/>
    <dgm:cxn modelId="{66592899-E023-4624-B551-F550A7F2883C}" type="presParOf" srcId="{1E02D23B-75E9-4610-86B0-B981A374FBA7}" destId="{DD31E0BD-A946-47E0-93F8-5D0079511B1E}" srcOrd="12" destOrd="0" presId="urn:microsoft.com/office/officeart/2005/8/layout/list1"/>
    <dgm:cxn modelId="{0D10831D-4F8B-49A3-B679-D20CBD1DC8B3}" type="presParOf" srcId="{DD31E0BD-A946-47E0-93F8-5D0079511B1E}" destId="{BAA7D2C8-E847-4A44-8FC8-079C31C95E61}" srcOrd="0" destOrd="0" presId="urn:microsoft.com/office/officeart/2005/8/layout/list1"/>
    <dgm:cxn modelId="{1D2FB814-AD66-4C7A-9858-626DA7C348E8}" type="presParOf" srcId="{DD31E0BD-A946-47E0-93F8-5D0079511B1E}" destId="{8DCFA3D0-9BCA-420A-9F5A-7457ABC2A27D}" srcOrd="1" destOrd="0" presId="urn:microsoft.com/office/officeart/2005/8/layout/list1"/>
    <dgm:cxn modelId="{86CF98AE-93CA-4254-AADD-25EEE45C61FC}" type="presParOf" srcId="{1E02D23B-75E9-4610-86B0-B981A374FBA7}" destId="{18463ED7-B5F1-4992-B2A6-DA2A7AB40939}" srcOrd="13" destOrd="0" presId="urn:microsoft.com/office/officeart/2005/8/layout/list1"/>
    <dgm:cxn modelId="{FD13E203-0303-4403-9AD2-2916E0445DDD}" type="presParOf" srcId="{1E02D23B-75E9-4610-86B0-B981A374FBA7}" destId="{D97AB03D-6CDD-4E7E-BA59-6320BBD25D0B}" srcOrd="14" destOrd="0" presId="urn:microsoft.com/office/officeart/2005/8/layout/list1"/>
    <dgm:cxn modelId="{B7A46247-3477-4948-A95A-B13330F3D995}" type="presParOf" srcId="{1E02D23B-75E9-4610-86B0-B981A374FBA7}" destId="{401D7C56-9E7A-4A80-A41D-B5C07397670A}" srcOrd="15" destOrd="0" presId="urn:microsoft.com/office/officeart/2005/8/layout/list1"/>
    <dgm:cxn modelId="{00346B97-EB82-484C-8487-522ED777C046}" type="presParOf" srcId="{1E02D23B-75E9-4610-86B0-B981A374FBA7}" destId="{63599BBB-463B-49C4-88E4-585679F93B9E}" srcOrd="16" destOrd="0" presId="urn:microsoft.com/office/officeart/2005/8/layout/list1"/>
    <dgm:cxn modelId="{F31D0948-AE74-407F-8EC2-968BF70D1000}" type="presParOf" srcId="{63599BBB-463B-49C4-88E4-585679F93B9E}" destId="{2AFA2C9B-BEE8-48C1-BA6E-4E7F2A27C633}" srcOrd="0" destOrd="0" presId="urn:microsoft.com/office/officeart/2005/8/layout/list1"/>
    <dgm:cxn modelId="{32164CA3-7BB3-450B-B08F-3B558F2D26E1}" type="presParOf" srcId="{63599BBB-463B-49C4-88E4-585679F93B9E}" destId="{03A8E60C-2727-4D70-8DA7-70807B627F56}" srcOrd="1" destOrd="0" presId="urn:microsoft.com/office/officeart/2005/8/layout/list1"/>
    <dgm:cxn modelId="{ADAD5B72-524D-4753-BA8F-92655E83E0D7}" type="presParOf" srcId="{1E02D23B-75E9-4610-86B0-B981A374FBA7}" destId="{5C140557-8DC5-4E77-8DAB-5EA02F292039}" srcOrd="17" destOrd="0" presId="urn:microsoft.com/office/officeart/2005/8/layout/list1"/>
    <dgm:cxn modelId="{4709F9CA-3937-4C91-91B6-BE9D6040B153}" type="presParOf" srcId="{1E02D23B-75E9-4610-86B0-B981A374FBA7}" destId="{2CFD1D91-A7CE-490E-8D87-841262AD064B}"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53AA19-8DD0-4EB9-99A0-3C33910331FB}" type="doc">
      <dgm:prSet loTypeId="urn:microsoft.com/office/officeart/2005/8/layout/vList2" loCatId="list" qsTypeId="urn:microsoft.com/office/officeart/2005/8/quickstyle/3d1" qsCatId="3D" csTypeId="urn:microsoft.com/office/officeart/2005/8/colors/colorful2" csCatId="colorful" phldr="1"/>
      <dgm:spPr/>
    </dgm:pt>
    <dgm:pt modelId="{534C5B2E-2E96-4D81-B35A-88DF62D09FED}">
      <dgm:prSet phldrT="[Текст]" custT="1"/>
      <dgm:spPr/>
      <dgm:t>
        <a:bodyPr/>
        <a:lstStyle/>
        <a:p>
          <a:r>
            <a:rPr lang="az-Latn-AZ" sz="2400" dirty="0"/>
            <a:t>Clinical - asymptomatic, intermittent claudication, rest pain, ulcer, gangrene</a:t>
          </a:r>
          <a:endParaRPr lang="ru-RU" sz="2400" dirty="0"/>
        </a:p>
      </dgm:t>
    </dgm:pt>
    <dgm:pt modelId="{E0681E27-F327-42B2-942F-F07B372E3428}" type="parTrans" cxnId="{2346CEAB-4867-4AC3-9A6C-5FD6C2EAF145}">
      <dgm:prSet/>
      <dgm:spPr/>
      <dgm:t>
        <a:bodyPr/>
        <a:lstStyle/>
        <a:p>
          <a:endParaRPr lang="ru-RU"/>
        </a:p>
      </dgm:t>
    </dgm:pt>
    <dgm:pt modelId="{D7951375-91EB-485B-A705-0AD2DBB3332B}" type="sibTrans" cxnId="{2346CEAB-4867-4AC3-9A6C-5FD6C2EAF145}">
      <dgm:prSet/>
      <dgm:spPr/>
      <dgm:t>
        <a:bodyPr/>
        <a:lstStyle/>
        <a:p>
          <a:endParaRPr lang="ru-RU"/>
        </a:p>
      </dgm:t>
    </dgm:pt>
    <dgm:pt modelId="{89C4A9BD-C1CC-427C-851C-0E0CEDB85ED5}">
      <dgm:prSet phldrT="[Текст]" custT="1"/>
      <dgm:spPr/>
      <dgm:t>
        <a:bodyPr/>
        <a:lstStyle/>
        <a:p>
          <a:r>
            <a:rPr lang="az-Latn-AZ" sz="2400" dirty="0"/>
            <a:t>Ankle-brachial index &lt;0.9</a:t>
          </a:r>
          <a:endParaRPr lang="ru-RU" sz="2400" dirty="0"/>
        </a:p>
      </dgm:t>
    </dgm:pt>
    <dgm:pt modelId="{79B45DDB-D7EA-46F0-BD34-D0F571353667}" type="parTrans" cxnId="{322EBA02-547D-46EC-BEAD-77D63A8F24CC}">
      <dgm:prSet/>
      <dgm:spPr/>
      <dgm:t>
        <a:bodyPr/>
        <a:lstStyle/>
        <a:p>
          <a:endParaRPr lang="ru-RU"/>
        </a:p>
      </dgm:t>
    </dgm:pt>
    <dgm:pt modelId="{CA5C41C7-DD83-4F75-B416-3978517DD8D8}" type="sibTrans" cxnId="{322EBA02-547D-46EC-BEAD-77D63A8F24CC}">
      <dgm:prSet/>
      <dgm:spPr/>
      <dgm:t>
        <a:bodyPr/>
        <a:lstStyle/>
        <a:p>
          <a:endParaRPr lang="ru-RU"/>
        </a:p>
      </dgm:t>
    </dgm:pt>
    <dgm:pt modelId="{2550586E-AB53-4335-BEBB-2F17E6310743}">
      <dgm:prSet phldrT="[Текст]" custT="1"/>
      <dgm:spPr/>
      <dgm:t>
        <a:bodyPr/>
        <a:lstStyle/>
        <a:p>
          <a:r>
            <a:rPr lang="az-Latn-AZ" sz="2400" dirty="0"/>
            <a:t>Arterial obstruction in imaging.</a:t>
          </a:r>
          <a:endParaRPr lang="ru-RU" sz="2400" dirty="0"/>
        </a:p>
      </dgm:t>
    </dgm:pt>
    <dgm:pt modelId="{F85849DD-0876-4198-B6A1-BE62B5DEF09A}" type="parTrans" cxnId="{CD516E2C-9019-4859-BAD3-E284C1EA4A3D}">
      <dgm:prSet/>
      <dgm:spPr/>
      <dgm:t>
        <a:bodyPr/>
        <a:lstStyle/>
        <a:p>
          <a:endParaRPr lang="ru-RU"/>
        </a:p>
      </dgm:t>
    </dgm:pt>
    <dgm:pt modelId="{5F37F8E6-6F56-48CC-9E40-7B03880B7004}" type="sibTrans" cxnId="{CD516E2C-9019-4859-BAD3-E284C1EA4A3D}">
      <dgm:prSet/>
      <dgm:spPr/>
      <dgm:t>
        <a:bodyPr/>
        <a:lstStyle/>
        <a:p>
          <a:endParaRPr lang="ru-RU"/>
        </a:p>
      </dgm:t>
    </dgm:pt>
    <dgm:pt modelId="{AC666B3B-47A0-4A97-BF85-6ABE87CCE450}" type="pres">
      <dgm:prSet presAssocID="{6A53AA19-8DD0-4EB9-99A0-3C33910331FB}" presName="linear" presStyleCnt="0">
        <dgm:presLayoutVars>
          <dgm:animLvl val="lvl"/>
          <dgm:resizeHandles val="exact"/>
        </dgm:presLayoutVars>
      </dgm:prSet>
      <dgm:spPr/>
    </dgm:pt>
    <dgm:pt modelId="{27139710-A149-42A6-A6F7-902284317E92}" type="pres">
      <dgm:prSet presAssocID="{534C5B2E-2E96-4D81-B35A-88DF62D09FED}" presName="parentText" presStyleLbl="node1" presStyleIdx="0" presStyleCnt="3">
        <dgm:presLayoutVars>
          <dgm:chMax val="0"/>
          <dgm:bulletEnabled val="1"/>
        </dgm:presLayoutVars>
      </dgm:prSet>
      <dgm:spPr/>
    </dgm:pt>
    <dgm:pt modelId="{8FE7E1F4-F906-4B2F-95B5-2725B6D44164}" type="pres">
      <dgm:prSet presAssocID="{D7951375-91EB-485B-A705-0AD2DBB3332B}" presName="spacer" presStyleCnt="0"/>
      <dgm:spPr/>
    </dgm:pt>
    <dgm:pt modelId="{04BDBC2A-F175-4790-9022-4CDEB478AF06}" type="pres">
      <dgm:prSet presAssocID="{89C4A9BD-C1CC-427C-851C-0E0CEDB85ED5}" presName="parentText" presStyleLbl="node1" presStyleIdx="1" presStyleCnt="3">
        <dgm:presLayoutVars>
          <dgm:chMax val="0"/>
          <dgm:bulletEnabled val="1"/>
        </dgm:presLayoutVars>
      </dgm:prSet>
      <dgm:spPr/>
    </dgm:pt>
    <dgm:pt modelId="{0FB91763-8342-4665-909A-E010919330BC}" type="pres">
      <dgm:prSet presAssocID="{CA5C41C7-DD83-4F75-B416-3978517DD8D8}" presName="spacer" presStyleCnt="0"/>
      <dgm:spPr/>
    </dgm:pt>
    <dgm:pt modelId="{0686A56A-8969-4318-9299-4CADCB138128}" type="pres">
      <dgm:prSet presAssocID="{2550586E-AB53-4335-BEBB-2F17E6310743}" presName="parentText" presStyleLbl="node1" presStyleIdx="2" presStyleCnt="3">
        <dgm:presLayoutVars>
          <dgm:chMax val="0"/>
          <dgm:bulletEnabled val="1"/>
        </dgm:presLayoutVars>
      </dgm:prSet>
      <dgm:spPr/>
    </dgm:pt>
  </dgm:ptLst>
  <dgm:cxnLst>
    <dgm:cxn modelId="{322EBA02-547D-46EC-BEAD-77D63A8F24CC}" srcId="{6A53AA19-8DD0-4EB9-99A0-3C33910331FB}" destId="{89C4A9BD-C1CC-427C-851C-0E0CEDB85ED5}" srcOrd="1" destOrd="0" parTransId="{79B45DDB-D7EA-46F0-BD34-D0F571353667}" sibTransId="{CA5C41C7-DD83-4F75-B416-3978517DD8D8}"/>
    <dgm:cxn modelId="{97593003-9DC0-4B58-A012-3DD3A3DDEB4F}" type="presOf" srcId="{6A53AA19-8DD0-4EB9-99A0-3C33910331FB}" destId="{AC666B3B-47A0-4A97-BF85-6ABE87CCE450}" srcOrd="0" destOrd="0" presId="urn:microsoft.com/office/officeart/2005/8/layout/vList2"/>
    <dgm:cxn modelId="{A460BE11-FB3A-4E33-8FE9-A811CA8B5736}" type="presOf" srcId="{534C5B2E-2E96-4D81-B35A-88DF62D09FED}" destId="{27139710-A149-42A6-A6F7-902284317E92}" srcOrd="0" destOrd="0" presId="urn:microsoft.com/office/officeart/2005/8/layout/vList2"/>
    <dgm:cxn modelId="{CD516E2C-9019-4859-BAD3-E284C1EA4A3D}" srcId="{6A53AA19-8DD0-4EB9-99A0-3C33910331FB}" destId="{2550586E-AB53-4335-BEBB-2F17E6310743}" srcOrd="2" destOrd="0" parTransId="{F85849DD-0876-4198-B6A1-BE62B5DEF09A}" sibTransId="{5F37F8E6-6F56-48CC-9E40-7B03880B7004}"/>
    <dgm:cxn modelId="{0D8CBC78-07B3-43A7-848C-3FCD0FD0566C}" type="presOf" srcId="{2550586E-AB53-4335-BEBB-2F17E6310743}" destId="{0686A56A-8969-4318-9299-4CADCB138128}" srcOrd="0" destOrd="0" presId="urn:microsoft.com/office/officeart/2005/8/layout/vList2"/>
    <dgm:cxn modelId="{C4C4BEA2-8432-4EB6-838F-983ECB795EC9}" type="presOf" srcId="{89C4A9BD-C1CC-427C-851C-0E0CEDB85ED5}" destId="{04BDBC2A-F175-4790-9022-4CDEB478AF06}" srcOrd="0" destOrd="0" presId="urn:microsoft.com/office/officeart/2005/8/layout/vList2"/>
    <dgm:cxn modelId="{2346CEAB-4867-4AC3-9A6C-5FD6C2EAF145}" srcId="{6A53AA19-8DD0-4EB9-99A0-3C33910331FB}" destId="{534C5B2E-2E96-4D81-B35A-88DF62D09FED}" srcOrd="0" destOrd="0" parTransId="{E0681E27-F327-42B2-942F-F07B372E3428}" sibTransId="{D7951375-91EB-485B-A705-0AD2DBB3332B}"/>
    <dgm:cxn modelId="{0361CE0E-293A-4D46-81DF-F93990FC0229}" type="presParOf" srcId="{AC666B3B-47A0-4A97-BF85-6ABE87CCE450}" destId="{27139710-A149-42A6-A6F7-902284317E92}" srcOrd="0" destOrd="0" presId="urn:microsoft.com/office/officeart/2005/8/layout/vList2"/>
    <dgm:cxn modelId="{467A0D7A-07C2-4C77-92DF-DAF442A670B2}" type="presParOf" srcId="{AC666B3B-47A0-4A97-BF85-6ABE87CCE450}" destId="{8FE7E1F4-F906-4B2F-95B5-2725B6D44164}" srcOrd="1" destOrd="0" presId="urn:microsoft.com/office/officeart/2005/8/layout/vList2"/>
    <dgm:cxn modelId="{A0F7BD4A-1464-4B41-8911-E68267EDA1E2}" type="presParOf" srcId="{AC666B3B-47A0-4A97-BF85-6ABE87CCE450}" destId="{04BDBC2A-F175-4790-9022-4CDEB478AF06}" srcOrd="2" destOrd="0" presId="urn:microsoft.com/office/officeart/2005/8/layout/vList2"/>
    <dgm:cxn modelId="{AADFBC9B-EC5C-4586-AAE1-3F52161441D6}" type="presParOf" srcId="{AC666B3B-47A0-4A97-BF85-6ABE87CCE450}" destId="{0FB91763-8342-4665-909A-E010919330BC}" srcOrd="3" destOrd="0" presId="urn:microsoft.com/office/officeart/2005/8/layout/vList2"/>
    <dgm:cxn modelId="{085C7A0A-3D1B-4C72-B2D7-ADE18F6A9965}" type="presParOf" srcId="{AC666B3B-47A0-4A97-BF85-6ABE87CCE450}" destId="{0686A56A-8969-4318-9299-4CADCB13812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4C344-0BF0-491F-BD3D-580E04D71E53}">
      <dsp:nvSpPr>
        <dsp:cNvPr id="0" name=""/>
        <dsp:cNvSpPr/>
      </dsp:nvSpPr>
      <dsp:spPr>
        <a:xfrm>
          <a:off x="0" y="0"/>
          <a:ext cx="4281804" cy="60545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Asymptomatic </a:t>
          </a:r>
          <a:endParaRPr lang="ru-RU" sz="2500" kern="1200" dirty="0"/>
        </a:p>
      </dsp:txBody>
      <dsp:txXfrm>
        <a:off x="17733" y="17733"/>
        <a:ext cx="3577308" cy="569991"/>
      </dsp:txXfrm>
    </dsp:sp>
    <dsp:sp modelId="{DB156472-5FA6-4367-A2F1-565E84865863}">
      <dsp:nvSpPr>
        <dsp:cNvPr id="0" name=""/>
        <dsp:cNvSpPr/>
      </dsp:nvSpPr>
      <dsp:spPr>
        <a:xfrm>
          <a:off x="358601" y="715540"/>
          <a:ext cx="4281804" cy="605457"/>
        </a:xfrm>
        <a:prstGeom prst="roundRect">
          <a:avLst>
            <a:gd name="adj" fmla="val 10000"/>
          </a:avLst>
        </a:prstGeom>
        <a:gradFill rotWithShape="0">
          <a:gsLst>
            <a:gs pos="0">
              <a:schemeClr val="accent5">
                <a:hueOff val="262483"/>
                <a:satOff val="14096"/>
                <a:lumOff val="-5098"/>
                <a:alphaOff val="0"/>
                <a:satMod val="103000"/>
                <a:lumMod val="102000"/>
                <a:tint val="94000"/>
              </a:schemeClr>
            </a:gs>
            <a:gs pos="50000">
              <a:schemeClr val="accent5">
                <a:hueOff val="262483"/>
                <a:satOff val="14096"/>
                <a:lumOff val="-5098"/>
                <a:alphaOff val="0"/>
                <a:satMod val="110000"/>
                <a:lumMod val="100000"/>
                <a:shade val="100000"/>
              </a:schemeClr>
            </a:gs>
            <a:gs pos="100000">
              <a:schemeClr val="accent5">
                <a:hueOff val="262483"/>
                <a:satOff val="14096"/>
                <a:lumOff val="-509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Intermittent </a:t>
          </a:r>
          <a:r>
            <a:rPr lang="en-US" sz="2500" kern="1200" dirty="0" err="1"/>
            <a:t>claudication</a:t>
          </a:r>
          <a:endParaRPr lang="ru-RU" sz="2500" kern="1200" dirty="0"/>
        </a:p>
      </dsp:txBody>
      <dsp:txXfrm>
        <a:off x="376334" y="733273"/>
        <a:ext cx="3494190" cy="569991"/>
      </dsp:txXfrm>
    </dsp:sp>
    <dsp:sp modelId="{6AA55E7F-479E-46BE-A395-EB9E8861BA16}">
      <dsp:nvSpPr>
        <dsp:cNvPr id="0" name=""/>
        <dsp:cNvSpPr/>
      </dsp:nvSpPr>
      <dsp:spPr>
        <a:xfrm>
          <a:off x="711850" y="1431081"/>
          <a:ext cx="4281804" cy="605457"/>
        </a:xfrm>
        <a:prstGeom prst="roundRect">
          <a:avLst>
            <a:gd name="adj" fmla="val 10000"/>
          </a:avLst>
        </a:prstGeom>
        <a:gradFill rotWithShape="0">
          <a:gsLst>
            <a:gs pos="0">
              <a:schemeClr val="accent5">
                <a:hueOff val="524966"/>
                <a:satOff val="28192"/>
                <a:lumOff val="-10196"/>
                <a:alphaOff val="0"/>
                <a:satMod val="103000"/>
                <a:lumMod val="102000"/>
                <a:tint val="94000"/>
              </a:schemeClr>
            </a:gs>
            <a:gs pos="50000">
              <a:schemeClr val="accent5">
                <a:hueOff val="524966"/>
                <a:satOff val="28192"/>
                <a:lumOff val="-10196"/>
                <a:alphaOff val="0"/>
                <a:satMod val="110000"/>
                <a:lumMod val="100000"/>
                <a:shade val="100000"/>
              </a:schemeClr>
            </a:gs>
            <a:gs pos="100000">
              <a:schemeClr val="accent5">
                <a:hueOff val="524966"/>
                <a:satOff val="28192"/>
                <a:lumOff val="-1019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Rest pain </a:t>
          </a:r>
          <a:endParaRPr lang="ru-RU" sz="2500" kern="1200" dirty="0"/>
        </a:p>
      </dsp:txBody>
      <dsp:txXfrm>
        <a:off x="729583" y="1448814"/>
        <a:ext cx="3499542" cy="569991"/>
      </dsp:txXfrm>
    </dsp:sp>
    <dsp:sp modelId="{24B7C556-2C0B-4339-BAC3-F2635BDF4949}">
      <dsp:nvSpPr>
        <dsp:cNvPr id="0" name=""/>
        <dsp:cNvSpPr/>
      </dsp:nvSpPr>
      <dsp:spPr>
        <a:xfrm>
          <a:off x="1070451" y="2146622"/>
          <a:ext cx="4281804" cy="605457"/>
        </a:xfrm>
        <a:prstGeom prst="roundRect">
          <a:avLst>
            <a:gd name="adj" fmla="val 10000"/>
          </a:avLst>
        </a:prstGeom>
        <a:gradFill rotWithShape="0">
          <a:gsLst>
            <a:gs pos="0">
              <a:schemeClr val="accent5">
                <a:hueOff val="787450"/>
                <a:satOff val="42288"/>
                <a:lumOff val="-15294"/>
                <a:alphaOff val="0"/>
                <a:satMod val="103000"/>
                <a:lumMod val="102000"/>
                <a:tint val="94000"/>
              </a:schemeClr>
            </a:gs>
            <a:gs pos="50000">
              <a:schemeClr val="accent5">
                <a:hueOff val="787450"/>
                <a:satOff val="42288"/>
                <a:lumOff val="-15294"/>
                <a:alphaOff val="0"/>
                <a:satMod val="110000"/>
                <a:lumMod val="100000"/>
                <a:shade val="100000"/>
              </a:schemeClr>
            </a:gs>
            <a:gs pos="100000">
              <a:schemeClr val="accent5">
                <a:hueOff val="787450"/>
                <a:satOff val="42288"/>
                <a:lumOff val="-1529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Gangrene </a:t>
          </a:r>
          <a:r>
            <a:rPr lang="az-Latn-AZ" sz="2500" kern="1200" dirty="0"/>
            <a:t> </a:t>
          </a:r>
          <a:endParaRPr lang="ru-RU" sz="2500" kern="1200" dirty="0"/>
        </a:p>
      </dsp:txBody>
      <dsp:txXfrm>
        <a:off x="1088184" y="2164355"/>
        <a:ext cx="3494190" cy="569991"/>
      </dsp:txXfrm>
    </dsp:sp>
    <dsp:sp modelId="{CC4EB866-3D48-45E6-B806-C26D2A85098B}">
      <dsp:nvSpPr>
        <dsp:cNvPr id="0" name=""/>
        <dsp:cNvSpPr/>
      </dsp:nvSpPr>
      <dsp:spPr>
        <a:xfrm>
          <a:off x="3888257" y="463725"/>
          <a:ext cx="393547" cy="393547"/>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ru-RU" sz="1700" kern="1200"/>
        </a:p>
      </dsp:txBody>
      <dsp:txXfrm>
        <a:off x="3976805" y="463725"/>
        <a:ext cx="216451" cy="296144"/>
      </dsp:txXfrm>
    </dsp:sp>
    <dsp:sp modelId="{18828825-B23D-4430-8A97-8DDC88F6E144}">
      <dsp:nvSpPr>
        <dsp:cNvPr id="0" name=""/>
        <dsp:cNvSpPr/>
      </dsp:nvSpPr>
      <dsp:spPr>
        <a:xfrm>
          <a:off x="4246858" y="1179266"/>
          <a:ext cx="393547" cy="393547"/>
        </a:xfrm>
        <a:prstGeom prst="downArrow">
          <a:avLst>
            <a:gd name="adj1" fmla="val 55000"/>
            <a:gd name="adj2" fmla="val 45000"/>
          </a:avLst>
        </a:prstGeom>
        <a:solidFill>
          <a:schemeClr val="accent5">
            <a:tint val="40000"/>
            <a:alpha val="90000"/>
            <a:hueOff val="668618"/>
            <a:satOff val="11035"/>
            <a:lumOff val="-712"/>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ru-RU" sz="1700" kern="1200"/>
        </a:p>
      </dsp:txBody>
      <dsp:txXfrm>
        <a:off x="4335406" y="1179266"/>
        <a:ext cx="216451" cy="296144"/>
      </dsp:txXfrm>
    </dsp:sp>
    <dsp:sp modelId="{E6ABA050-FC1E-4581-9B7A-6FA47B0E1FD2}">
      <dsp:nvSpPr>
        <dsp:cNvPr id="0" name=""/>
        <dsp:cNvSpPr/>
      </dsp:nvSpPr>
      <dsp:spPr>
        <a:xfrm>
          <a:off x="4600107" y="1894807"/>
          <a:ext cx="393547" cy="393547"/>
        </a:xfrm>
        <a:prstGeom prst="downArrow">
          <a:avLst>
            <a:gd name="adj1" fmla="val 55000"/>
            <a:gd name="adj2" fmla="val 45000"/>
          </a:avLst>
        </a:prstGeom>
        <a:solidFill>
          <a:schemeClr val="accent5">
            <a:tint val="40000"/>
            <a:alpha val="90000"/>
            <a:hueOff val="1337237"/>
            <a:satOff val="22070"/>
            <a:lumOff val="-1425"/>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ru-RU" sz="1700" kern="1200"/>
        </a:p>
      </dsp:txBody>
      <dsp:txXfrm>
        <a:off x="4688655" y="1894807"/>
        <a:ext cx="216451" cy="2961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986E9-3BF0-44C5-A305-741EB4C2F82A}">
      <dsp:nvSpPr>
        <dsp:cNvPr id="0" name=""/>
        <dsp:cNvSpPr/>
      </dsp:nvSpPr>
      <dsp:spPr>
        <a:xfrm>
          <a:off x="0" y="313235"/>
          <a:ext cx="8352928" cy="428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E4075D0C-59BC-4082-A7BA-64E650897744}">
      <dsp:nvSpPr>
        <dsp:cNvPr id="0" name=""/>
        <dsp:cNvSpPr/>
      </dsp:nvSpPr>
      <dsp:spPr>
        <a:xfrm>
          <a:off x="417646" y="62315"/>
          <a:ext cx="5847049" cy="501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marL="0" lvl="0" indent="0" algn="l" defTabSz="755650">
            <a:lnSpc>
              <a:spcPct val="90000"/>
            </a:lnSpc>
            <a:spcBef>
              <a:spcPct val="0"/>
            </a:spcBef>
            <a:spcAft>
              <a:spcPct val="35000"/>
            </a:spcAft>
            <a:buNone/>
          </a:pPr>
          <a:r>
            <a:rPr lang="en-US" sz="1700" kern="1200" dirty="0"/>
            <a:t>Acute arterial thrombosis </a:t>
          </a:r>
          <a:endParaRPr lang="ru-RU" sz="1700" kern="1200" dirty="0"/>
        </a:p>
      </dsp:txBody>
      <dsp:txXfrm>
        <a:off x="442144" y="86813"/>
        <a:ext cx="5798053" cy="452844"/>
      </dsp:txXfrm>
    </dsp:sp>
    <dsp:sp modelId="{581B3BBF-F3A7-47C5-AE8D-A3D061EBE00C}">
      <dsp:nvSpPr>
        <dsp:cNvPr id="0" name=""/>
        <dsp:cNvSpPr/>
      </dsp:nvSpPr>
      <dsp:spPr>
        <a:xfrm>
          <a:off x="0" y="1084355"/>
          <a:ext cx="8352928" cy="428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685B913-A913-4833-A4A0-1BD30363B8B5}">
      <dsp:nvSpPr>
        <dsp:cNvPr id="0" name=""/>
        <dsp:cNvSpPr/>
      </dsp:nvSpPr>
      <dsp:spPr>
        <a:xfrm>
          <a:off x="417646" y="833435"/>
          <a:ext cx="5847049" cy="501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marL="0" lvl="0" indent="0" algn="l" defTabSz="755650">
            <a:lnSpc>
              <a:spcPct val="90000"/>
            </a:lnSpc>
            <a:spcBef>
              <a:spcPct val="0"/>
            </a:spcBef>
            <a:spcAft>
              <a:spcPct val="35000"/>
            </a:spcAft>
            <a:buNone/>
          </a:pPr>
          <a:r>
            <a:rPr lang="az-Latn-AZ" sz="1700" kern="1200" dirty="0"/>
            <a:t>Deep vein thrombosis, Pulmonary Artery Thrombo</a:t>
          </a:r>
          <a:r>
            <a:rPr lang="en-US" sz="1700" kern="1200" dirty="0"/>
            <a:t>embolism</a:t>
          </a:r>
          <a:endParaRPr lang="ru-RU" sz="1700" kern="1200" dirty="0"/>
        </a:p>
      </dsp:txBody>
      <dsp:txXfrm>
        <a:off x="442144" y="857933"/>
        <a:ext cx="5798053" cy="452844"/>
      </dsp:txXfrm>
    </dsp:sp>
    <dsp:sp modelId="{90D47D01-9150-4B10-B1E1-B22F3CE9FF8E}">
      <dsp:nvSpPr>
        <dsp:cNvPr id="0" name=""/>
        <dsp:cNvSpPr/>
      </dsp:nvSpPr>
      <dsp:spPr>
        <a:xfrm>
          <a:off x="0" y="1855476"/>
          <a:ext cx="8352928" cy="428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6F57ED1-D4BF-4E21-81A8-800121352A76}">
      <dsp:nvSpPr>
        <dsp:cNvPr id="0" name=""/>
        <dsp:cNvSpPr/>
      </dsp:nvSpPr>
      <dsp:spPr>
        <a:xfrm>
          <a:off x="417646" y="1604555"/>
          <a:ext cx="5847049" cy="501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marL="0" lvl="0" indent="0" algn="l" defTabSz="755650">
            <a:lnSpc>
              <a:spcPct val="90000"/>
            </a:lnSpc>
            <a:spcBef>
              <a:spcPct val="0"/>
            </a:spcBef>
            <a:spcAft>
              <a:spcPct val="35000"/>
            </a:spcAft>
            <a:buNone/>
          </a:pPr>
          <a:r>
            <a:rPr lang="en-US" sz="1700" kern="1200" dirty="0"/>
            <a:t>Kidney failure </a:t>
          </a:r>
          <a:endParaRPr lang="ru-RU" sz="1700" kern="1200" dirty="0"/>
        </a:p>
      </dsp:txBody>
      <dsp:txXfrm>
        <a:off x="442144" y="1629053"/>
        <a:ext cx="5798053" cy="452844"/>
      </dsp:txXfrm>
    </dsp:sp>
    <dsp:sp modelId="{D97AB03D-6CDD-4E7E-BA59-6320BBD25D0B}">
      <dsp:nvSpPr>
        <dsp:cNvPr id="0" name=""/>
        <dsp:cNvSpPr/>
      </dsp:nvSpPr>
      <dsp:spPr>
        <a:xfrm>
          <a:off x="0" y="2626596"/>
          <a:ext cx="8352928" cy="428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8DCFA3D0-9BCA-420A-9F5A-7457ABC2A27D}">
      <dsp:nvSpPr>
        <dsp:cNvPr id="0" name=""/>
        <dsp:cNvSpPr/>
      </dsp:nvSpPr>
      <dsp:spPr>
        <a:xfrm>
          <a:off x="417646" y="2375676"/>
          <a:ext cx="5847049" cy="501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marL="0" lvl="0" indent="0" algn="l" defTabSz="755650">
            <a:lnSpc>
              <a:spcPct val="90000"/>
            </a:lnSpc>
            <a:spcBef>
              <a:spcPct val="0"/>
            </a:spcBef>
            <a:spcAft>
              <a:spcPct val="35000"/>
            </a:spcAft>
            <a:buNone/>
          </a:pPr>
          <a:r>
            <a:rPr lang="en-US" sz="1700" kern="1200" dirty="0"/>
            <a:t>Limb loss</a:t>
          </a:r>
          <a:endParaRPr lang="ru-RU" sz="1700" kern="1200" dirty="0"/>
        </a:p>
      </dsp:txBody>
      <dsp:txXfrm>
        <a:off x="442144" y="2400174"/>
        <a:ext cx="5798053" cy="452844"/>
      </dsp:txXfrm>
    </dsp:sp>
    <dsp:sp modelId="{2CFD1D91-A7CE-490E-8D87-841262AD064B}">
      <dsp:nvSpPr>
        <dsp:cNvPr id="0" name=""/>
        <dsp:cNvSpPr/>
      </dsp:nvSpPr>
      <dsp:spPr>
        <a:xfrm>
          <a:off x="0" y="3397716"/>
          <a:ext cx="8352928" cy="428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3A8E60C-2727-4D70-8DA7-70807B627F56}">
      <dsp:nvSpPr>
        <dsp:cNvPr id="0" name=""/>
        <dsp:cNvSpPr/>
      </dsp:nvSpPr>
      <dsp:spPr>
        <a:xfrm>
          <a:off x="417646" y="3146796"/>
          <a:ext cx="5847049" cy="501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marL="0" lvl="0" indent="0" algn="l" defTabSz="755650">
            <a:lnSpc>
              <a:spcPct val="90000"/>
            </a:lnSpc>
            <a:spcBef>
              <a:spcPct val="0"/>
            </a:spcBef>
            <a:spcAft>
              <a:spcPct val="35000"/>
            </a:spcAft>
            <a:buNone/>
          </a:pPr>
          <a:r>
            <a:rPr lang="en-US" sz="1700" kern="1200" dirty="0"/>
            <a:t>Death </a:t>
          </a:r>
          <a:endParaRPr lang="ru-RU" sz="1700" kern="1200" dirty="0"/>
        </a:p>
      </dsp:txBody>
      <dsp:txXfrm>
        <a:off x="442144" y="3171294"/>
        <a:ext cx="5798053" cy="452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139710-A149-42A6-A6F7-902284317E92}">
      <dsp:nvSpPr>
        <dsp:cNvPr id="0" name=""/>
        <dsp:cNvSpPr/>
      </dsp:nvSpPr>
      <dsp:spPr>
        <a:xfrm>
          <a:off x="0" y="20347"/>
          <a:ext cx="7416824" cy="101088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az-Latn-AZ" sz="2400" kern="1200" dirty="0"/>
            <a:t>Clinical - asymptomatic, intermittent claudication, rest pain, ulcer, gangrene</a:t>
          </a:r>
          <a:endParaRPr lang="ru-RU" sz="2400" kern="1200" dirty="0"/>
        </a:p>
      </dsp:txBody>
      <dsp:txXfrm>
        <a:off x="49347" y="69694"/>
        <a:ext cx="7318130" cy="912186"/>
      </dsp:txXfrm>
    </dsp:sp>
    <dsp:sp modelId="{04BDBC2A-F175-4790-9022-4CDEB478AF06}">
      <dsp:nvSpPr>
        <dsp:cNvPr id="0" name=""/>
        <dsp:cNvSpPr/>
      </dsp:nvSpPr>
      <dsp:spPr>
        <a:xfrm>
          <a:off x="0" y="1186748"/>
          <a:ext cx="7416824" cy="1010880"/>
        </a:xfrm>
        <a:prstGeom prst="roundRect">
          <a:avLst/>
        </a:prstGeom>
        <a:gradFill rotWithShape="0">
          <a:gsLst>
            <a:gs pos="0">
              <a:schemeClr val="accent2">
                <a:hueOff val="-723100"/>
                <a:satOff val="-4962"/>
                <a:lumOff val="2549"/>
                <a:alphaOff val="0"/>
                <a:satMod val="103000"/>
                <a:lumMod val="102000"/>
                <a:tint val="94000"/>
              </a:schemeClr>
            </a:gs>
            <a:gs pos="50000">
              <a:schemeClr val="accent2">
                <a:hueOff val="-723100"/>
                <a:satOff val="-4962"/>
                <a:lumOff val="2549"/>
                <a:alphaOff val="0"/>
                <a:satMod val="110000"/>
                <a:lumMod val="100000"/>
                <a:shade val="100000"/>
              </a:schemeClr>
            </a:gs>
            <a:gs pos="100000">
              <a:schemeClr val="accent2">
                <a:hueOff val="-723100"/>
                <a:satOff val="-4962"/>
                <a:lumOff val="254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az-Latn-AZ" sz="2400" kern="1200" dirty="0"/>
            <a:t>Ankle-brachial index &lt;0.9</a:t>
          </a:r>
          <a:endParaRPr lang="ru-RU" sz="2400" kern="1200" dirty="0"/>
        </a:p>
      </dsp:txBody>
      <dsp:txXfrm>
        <a:off x="49347" y="1236095"/>
        <a:ext cx="7318130" cy="912186"/>
      </dsp:txXfrm>
    </dsp:sp>
    <dsp:sp modelId="{0686A56A-8969-4318-9299-4CADCB138128}">
      <dsp:nvSpPr>
        <dsp:cNvPr id="0" name=""/>
        <dsp:cNvSpPr/>
      </dsp:nvSpPr>
      <dsp:spPr>
        <a:xfrm>
          <a:off x="0" y="2353148"/>
          <a:ext cx="7416824" cy="1010880"/>
        </a:xfrm>
        <a:prstGeom prst="roundRect">
          <a:avLst/>
        </a:prstGeom>
        <a:gradFill rotWithShape="0">
          <a:gsLst>
            <a:gs pos="0">
              <a:schemeClr val="accent2">
                <a:hueOff val="-1446200"/>
                <a:satOff val="-9924"/>
                <a:lumOff val="5098"/>
                <a:alphaOff val="0"/>
                <a:satMod val="103000"/>
                <a:lumMod val="102000"/>
                <a:tint val="94000"/>
              </a:schemeClr>
            </a:gs>
            <a:gs pos="50000">
              <a:schemeClr val="accent2">
                <a:hueOff val="-1446200"/>
                <a:satOff val="-9924"/>
                <a:lumOff val="5098"/>
                <a:alphaOff val="0"/>
                <a:satMod val="110000"/>
                <a:lumMod val="100000"/>
                <a:shade val="100000"/>
              </a:schemeClr>
            </a:gs>
            <a:gs pos="100000">
              <a:schemeClr val="accent2">
                <a:hueOff val="-1446200"/>
                <a:satOff val="-9924"/>
                <a:lumOff val="509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az-Latn-AZ" sz="2400" kern="1200" dirty="0"/>
            <a:t>Arterial obstruction in imaging.</a:t>
          </a:r>
          <a:endParaRPr lang="ru-RU" sz="2400" kern="1200" dirty="0"/>
        </a:p>
      </dsp:txBody>
      <dsp:txXfrm>
        <a:off x="49347" y="2402495"/>
        <a:ext cx="7318130" cy="91218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3EA414-0C90-4C59-8D55-CE7CBF849BCA}" type="datetimeFigureOut">
              <a:rPr lang="ru-RU" smtClean="0"/>
              <a:t>19.09.2023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E82128-C3EB-4BF1-8A76-3581C42B9923}" type="slidenum">
              <a:rPr lang="ru-RU" smtClean="0"/>
              <a:t>‹#›</a:t>
            </a:fld>
            <a:endParaRPr lang="ru-RU"/>
          </a:p>
        </p:txBody>
      </p:sp>
    </p:spTree>
    <p:extLst>
      <p:ext uri="{BB962C8B-B14F-4D97-AF65-F5344CB8AC3E}">
        <p14:creationId xmlns:p14="http://schemas.microsoft.com/office/powerpoint/2010/main" val="49202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endParaRPr lang="en-US"/>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endParaRPr lang="en-US"/>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1673" y="-2461"/>
            <a:ext cx="9132327" cy="414398"/>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74" y="-2462"/>
            <a:ext cx="1606815" cy="412031"/>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4531" y="4953000"/>
            <a:ext cx="9132327" cy="1905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p:txBody>
          <a:bodyPr/>
          <a:lstStyle/>
          <a:p>
            <a:r>
              <a:rPr lang="ru-RU"/>
              <a:t>Образец заголовка</a:t>
            </a:r>
            <a:endParaRPr lang="en-US"/>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623888" y="1282304"/>
            <a:ext cx="7886700" cy="2139553"/>
          </a:xfrm>
        </p:spPr>
        <p:txBody>
          <a:bodyPr anchor="b"/>
          <a:lstStyle>
            <a:lvl1pPr>
              <a:defRPr sz="4500"/>
            </a:lvl1pPr>
          </a:lstStyle>
          <a:p>
            <a:r>
              <a:rPr lang="ru-RU"/>
              <a:t>Образец заголовка</a:t>
            </a:r>
            <a:endParaRPr lang="en-US"/>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p:txBody>
          <a:bodyPr/>
          <a:lstStyle/>
          <a:p>
            <a:r>
              <a:rPr lang="ru-RU"/>
              <a:t>Образец заголовка</a:t>
            </a:r>
            <a:endParaRPr lang="en-US"/>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Footer Placeholder 5">
            <a:extLst>
              <a:ext uri="{FF2B5EF4-FFF2-40B4-BE49-F238E27FC236}">
                <a16:creationId xmlns:a16="http://schemas.microsoft.com/office/drawing/2014/main" id="{BCDB09D4-83F9-4C4D-B666-8CCAC862341F}"/>
              </a:ext>
            </a:extLst>
          </p:cNvPr>
          <p:cNvSpPr>
            <a:spLocks noGrp="1"/>
          </p:cNvSpPr>
          <p:nvPr>
            <p:ph type="ftr" sz="quarter" idx="11"/>
          </p:nvPr>
        </p:nvSpPr>
        <p:spPr>
          <a:xfrm>
            <a:off x="3028950" y="4859387"/>
            <a:ext cx="3086100" cy="273844"/>
          </a:xfrm>
          <a:prstGeom prst="rect">
            <a:avLst/>
          </a:prstGeom>
        </p:spPr>
        <p:txBody>
          <a:bodyPr/>
          <a:lstStyle/>
          <a:p>
            <a:endParaRPr lang="ru-RU"/>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629841" y="273844"/>
            <a:ext cx="7886700" cy="994172"/>
          </a:xfrm>
        </p:spPr>
        <p:txBody>
          <a:bodyPr/>
          <a:lstStyle/>
          <a:p>
            <a:r>
              <a:rPr lang="ru-RU"/>
              <a:t>Образец заголовка</a:t>
            </a:r>
            <a:endParaRPr lang="en-US"/>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4629150"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3028950" y="4869623"/>
            <a:ext cx="3086100" cy="273844"/>
          </a:xfrm>
          <a:prstGeom prst="rect">
            <a:avLst/>
          </a:prstGeom>
        </p:spPr>
        <p:txBody>
          <a:bodyPr/>
          <a:lstStyle/>
          <a:p>
            <a:endParaRPr lang="ru-RU"/>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p:txBody>
          <a:bodyPr/>
          <a:lstStyle/>
          <a:p>
            <a:r>
              <a:rPr lang="ru-RU"/>
              <a:t>Образец заголовка</a:t>
            </a:r>
            <a:endParaRPr lang="en-US"/>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3028950" y="4869623"/>
            <a:ext cx="3086100" cy="273844"/>
          </a:xfrm>
          <a:prstGeom prst="rect">
            <a:avLst/>
          </a:prstGeom>
        </p:spPr>
        <p:txBody>
          <a:bodyPr/>
          <a:lstStyle/>
          <a:p>
            <a:endParaRPr lang="ru-RU"/>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3028950" y="4869623"/>
            <a:ext cx="3086100" cy="273844"/>
          </a:xfrm>
          <a:prstGeom prst="rect">
            <a:avLst/>
          </a:prstGeom>
        </p:spPr>
        <p:txBody>
          <a:bodyPr/>
          <a:lstStyle/>
          <a:p>
            <a:endParaRPr lang="ru-RU"/>
          </a:p>
        </p:txBody>
      </p:sp>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ru-RU"/>
              <a:t>Образец текста</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3028950" y="4849151"/>
            <a:ext cx="3086100" cy="273844"/>
          </a:xfrm>
          <a:prstGeom prst="rect">
            <a:avLst/>
          </a:prstGeom>
        </p:spPr>
        <p:txBody>
          <a:bodyPr/>
          <a:lstStyle/>
          <a:p>
            <a:endParaRPr lang="ru-RU"/>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a:t>Вставка рисунка</a:t>
            </a:r>
            <a:endParaRPr lang="en-US"/>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ru-RU"/>
              <a:t>Образец текста</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3028950" y="4767263"/>
            <a:ext cx="3086100" cy="273844"/>
          </a:xfrm>
          <a:prstGeom prst="rect">
            <a:avLst/>
          </a:prstGeom>
        </p:spPr>
        <p:txBody>
          <a:bodyPr/>
          <a:lstStyle/>
          <a:p>
            <a:endParaRPr lang="ru-RU"/>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p:txBody>
          <a:bodyPr/>
          <a:lstStyle/>
          <a:p>
            <a:r>
              <a:rPr lang="ru-RU"/>
              <a:t>Образец заголовка</a:t>
            </a:r>
            <a:endParaRPr lang="en-US"/>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3028950" y="4767263"/>
            <a:ext cx="3086100" cy="273844"/>
          </a:xfrm>
          <a:prstGeom prst="rect">
            <a:avLst/>
          </a:prstGeom>
        </p:spPr>
        <p:txBody>
          <a:bodyPr/>
          <a:lstStyle/>
          <a:p>
            <a:endParaRPr lang="ru-RU"/>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6543675" y="273844"/>
            <a:ext cx="1971675" cy="4358879"/>
          </a:xfrm>
        </p:spPr>
        <p:txBody>
          <a:bodyPr vert="eaVert"/>
          <a:lstStyle/>
          <a:p>
            <a:r>
              <a:rPr lang="ru-RU"/>
              <a:t>Образец заголовка</a:t>
            </a:r>
            <a:endParaRPr lang="en-US"/>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628650" y="273844"/>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3028950" y="4767263"/>
            <a:ext cx="3086100" cy="273844"/>
          </a:xfrm>
          <a:prstGeom prst="rect">
            <a:avLst/>
          </a:prstGeom>
        </p:spPr>
        <p:txBody>
          <a:bodyPr/>
          <a:lstStyle/>
          <a:p>
            <a:endParaRPr lang="ru-RU"/>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4531" y="4953000"/>
            <a:ext cx="9132327" cy="1905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1673" y="-2461"/>
            <a:ext cx="9132327" cy="414398"/>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674" y="-2462"/>
            <a:ext cx="1606815" cy="412031"/>
          </a:xfrm>
          <a:prstGeom prst="rect">
            <a:avLst/>
          </a:prstGeom>
        </p:spPr>
      </p:pic>
      <p:sp>
        <p:nvSpPr>
          <p:cNvPr id="2" name="Title Placeholder 1">
            <a:extLst>
              <a:ext uri="{FF2B5EF4-FFF2-40B4-BE49-F238E27FC236}">
                <a16:creationId xmlns:a16="http://schemas.microsoft.com/office/drawing/2014/main" id="{530270A2-F7E4-4BA7-8635-81FBDDE51A4D}"/>
              </a:ext>
            </a:extLst>
          </p:cNvPr>
          <p:cNvSpPr>
            <a:spLocks noGrp="1"/>
          </p:cNvSpPr>
          <p:nvPr>
            <p:ph type="title"/>
          </p:nvPr>
        </p:nvSpPr>
        <p:spPr>
          <a:xfrm>
            <a:off x="2060812" y="-109901"/>
            <a:ext cx="4397138" cy="626909"/>
          </a:xfrm>
          <a:prstGeom prst="rect">
            <a:avLst/>
          </a:prstGeom>
        </p:spPr>
        <p:txBody>
          <a:bodyPr vert="horz" lIns="68580" tIns="34290" rIns="68580" bIns="34290" rtlCol="0" anchor="ctr">
            <a:normAutofit/>
          </a:bodyPr>
          <a:lstStyle/>
          <a:p>
            <a:r>
              <a:rPr lang="ru-RU"/>
              <a:t>Образец заголовка</a:t>
            </a:r>
            <a:endParaRPr lang="en-US" dirty="0"/>
          </a:p>
        </p:txBody>
      </p:sp>
      <p:sp>
        <p:nvSpPr>
          <p:cNvPr id="5" name="TextBox 4">
            <a:extLst>
              <a:ext uri="{FF2B5EF4-FFF2-40B4-BE49-F238E27FC236}">
                <a16:creationId xmlns:a16="http://schemas.microsoft.com/office/drawing/2014/main" id="{2E863625-5B83-A03E-89E2-24FD3E8C4256}"/>
              </a:ext>
            </a:extLst>
          </p:cNvPr>
          <p:cNvSpPr txBox="1"/>
          <p:nvPr userDrawn="1"/>
        </p:nvSpPr>
        <p:spPr>
          <a:xfrm>
            <a:off x="3707904" y="4894361"/>
            <a:ext cx="4572000" cy="307777"/>
          </a:xfrm>
          <a:prstGeom prst="rect">
            <a:avLst/>
          </a:prstGeom>
          <a:noFill/>
        </p:spPr>
        <p:txBody>
          <a:bodyPr wrap="square">
            <a:spAutoFit/>
          </a:bodyPr>
          <a:lstStyle/>
          <a:p>
            <a:r>
              <a:rPr lang="en-US" sz="1400" b="1" i="1" dirty="0">
                <a:solidFill>
                  <a:schemeClr val="bg1"/>
                </a:solidFill>
              </a:rPr>
              <a:t>PhD Natavan </a:t>
            </a:r>
            <a:r>
              <a:rPr lang="en-US" sz="1400" b="1" i="1" dirty="0" err="1">
                <a:solidFill>
                  <a:schemeClr val="bg1"/>
                </a:solidFill>
              </a:rPr>
              <a:t>Khidirova</a:t>
            </a:r>
            <a:endParaRPr lang="en-US" sz="1400" b="1" i="1" dirty="0">
              <a:solidFill>
                <a:schemeClr val="bg1"/>
              </a:solidFill>
            </a:endParaRPr>
          </a:p>
        </p:txBody>
      </p:sp>
      <p:sp>
        <p:nvSpPr>
          <p:cNvPr id="11" name="TextBox 10">
            <a:extLst>
              <a:ext uri="{FF2B5EF4-FFF2-40B4-BE49-F238E27FC236}">
                <a16:creationId xmlns:a16="http://schemas.microsoft.com/office/drawing/2014/main" id="{D4725368-CB00-DA19-AF7E-A4393A429256}"/>
              </a:ext>
            </a:extLst>
          </p:cNvPr>
          <p:cNvSpPr txBox="1"/>
          <p:nvPr userDrawn="1"/>
        </p:nvSpPr>
        <p:spPr>
          <a:xfrm>
            <a:off x="8501066" y="40237"/>
            <a:ext cx="576064" cy="369332"/>
          </a:xfrm>
          <a:prstGeom prst="rect">
            <a:avLst/>
          </a:prstGeom>
          <a:noFill/>
        </p:spPr>
        <p:txBody>
          <a:bodyPr wrap="square">
            <a:spAutoFit/>
          </a:bodyPr>
          <a:lstStyle/>
          <a:p>
            <a:r>
              <a:rPr lang="az-Latn-AZ" b="1" i="1" dirty="0">
                <a:solidFill>
                  <a:schemeClr val="accent1">
                    <a:lumMod val="75000"/>
                  </a:schemeClr>
                </a:solidFill>
              </a:rPr>
              <a:t>PAD</a:t>
            </a:r>
            <a:endParaRPr lang="en-US" b="1" i="1" dirty="0">
              <a:solidFill>
                <a:schemeClr val="accent1">
                  <a:lumMod val="75000"/>
                </a:schemeClr>
              </a:solidFill>
            </a:endParaRPr>
          </a:p>
        </p:txBody>
      </p:sp>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685800" rtl="0" eaLnBrk="1" latinLnBrk="0" hangingPunct="1">
        <a:lnSpc>
          <a:spcPct val="90000"/>
        </a:lnSpc>
        <a:spcBef>
          <a:spcPct val="0"/>
        </a:spcBef>
        <a:buNone/>
        <a:defRPr sz="2400" b="1" kern="1200">
          <a:solidFill>
            <a:srgbClr val="7030A0"/>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15616" y="915566"/>
            <a:ext cx="6858000" cy="1790700"/>
          </a:xfrm>
        </p:spPr>
        <p:txBody>
          <a:bodyPr>
            <a:normAutofit/>
          </a:bodyPr>
          <a:lstStyle/>
          <a:p>
            <a:r>
              <a:rPr lang="az-Latn-AZ" dirty="0"/>
              <a:t>Lower extremity peripheral artery disease</a:t>
            </a:r>
            <a:endParaRPr lang="ru-RU" dirty="0"/>
          </a:p>
        </p:txBody>
      </p:sp>
      <p:sp>
        <p:nvSpPr>
          <p:cNvPr id="3" name="Подзаголовок 2"/>
          <p:cNvSpPr>
            <a:spLocks noGrp="1"/>
          </p:cNvSpPr>
          <p:nvPr>
            <p:ph type="subTitle" idx="1"/>
          </p:nvPr>
        </p:nvSpPr>
        <p:spPr>
          <a:xfrm>
            <a:off x="1115616" y="2787774"/>
            <a:ext cx="6858000" cy="1241822"/>
          </a:xfrm>
        </p:spPr>
        <p:txBody>
          <a:bodyPr/>
          <a:lstStyle/>
          <a:p>
            <a:r>
              <a:rPr lang="az-Latn-AZ" b="1" i="1" dirty="0"/>
              <a:t>PhD Natavan Khidirova</a:t>
            </a:r>
          </a:p>
          <a:p>
            <a:r>
              <a:rPr lang="az-Latn-AZ" b="1" i="1" dirty="0"/>
              <a:t>Azerbaijan Medical University</a:t>
            </a:r>
          </a:p>
          <a:p>
            <a:r>
              <a:rPr lang="az-Latn-AZ" b="1" i="1" dirty="0"/>
              <a:t>1-st Departemnt of Surgery</a:t>
            </a:r>
            <a:endParaRPr lang="ru-RU" b="1"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51470"/>
            <a:ext cx="4397138" cy="288032"/>
          </a:xfrm>
        </p:spPr>
        <p:txBody>
          <a:bodyPr>
            <a:normAutofit fontScale="90000"/>
          </a:bodyPr>
          <a:lstStyle/>
          <a:p>
            <a:r>
              <a:rPr lang="en-US" dirty="0"/>
              <a:t>Definition</a:t>
            </a:r>
            <a:endParaRPr lang="ru-RU" dirty="0"/>
          </a:p>
        </p:txBody>
      </p:sp>
      <p:sp>
        <p:nvSpPr>
          <p:cNvPr id="3" name="Содержимое 2"/>
          <p:cNvSpPr>
            <a:spLocks noGrp="1"/>
          </p:cNvSpPr>
          <p:nvPr>
            <p:ph idx="1"/>
          </p:nvPr>
        </p:nvSpPr>
        <p:spPr/>
        <p:txBody>
          <a:bodyPr/>
          <a:lstStyle/>
          <a:p>
            <a:endParaRPr lang="en-US" dirty="0"/>
          </a:p>
          <a:p>
            <a:r>
              <a:rPr lang="az-Latn-AZ" dirty="0"/>
              <a:t>Peripheral artery disease (PAD) refers to atherosclerosis (narrowing of arteries) other than the coronary arteries (aorta and its branches) and associated chronic ischemia. Previously, it was called obliterative atherosclerosis, occlusive peripheral arterial disease</a:t>
            </a:r>
            <a:r>
              <a:rPr lang="en-US" dirty="0"/>
              <a:t>.</a:t>
            </a:r>
          </a:p>
          <a:p>
            <a:r>
              <a:rPr lang="en-US" dirty="0"/>
              <a:t>S</a:t>
            </a:r>
            <a:r>
              <a:rPr lang="az-Latn-AZ" dirty="0"/>
              <a:t>ince atherosclerotic occlusion is common in clinical practice, occlusive peripheral arterial disease caused by atherosclerosis are called PAD, and others are called non-atherosclerotic occlusion.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123479"/>
            <a:ext cx="4406230" cy="216024"/>
          </a:xfrm>
        </p:spPr>
        <p:txBody>
          <a:bodyPr>
            <a:normAutofit fontScale="90000"/>
          </a:bodyPr>
          <a:lstStyle/>
          <a:p>
            <a:r>
              <a:rPr lang="en-US" dirty="0"/>
              <a:t>Classification</a:t>
            </a:r>
            <a:endParaRPr lang="ru-RU" dirty="0"/>
          </a:p>
        </p:txBody>
      </p:sp>
      <p:graphicFrame>
        <p:nvGraphicFramePr>
          <p:cNvPr id="5" name="Таблица 4"/>
          <p:cNvGraphicFramePr>
            <a:graphicFrameLocks noGrp="1"/>
          </p:cNvGraphicFramePr>
          <p:nvPr/>
        </p:nvGraphicFramePr>
        <p:xfrm>
          <a:off x="467544" y="1275607"/>
          <a:ext cx="8208912" cy="3543745"/>
        </p:xfrm>
        <a:graphic>
          <a:graphicData uri="http://schemas.openxmlformats.org/drawingml/2006/table">
            <a:tbl>
              <a:tblPr firstRow="1" bandRow="1">
                <a:tableStyleId>{93296810-A885-4BE3-A3E7-6D5BEEA58F35}</a:tableStyleId>
              </a:tblPr>
              <a:tblGrid>
                <a:gridCol w="879526">
                  <a:extLst>
                    <a:ext uri="{9D8B030D-6E8A-4147-A177-3AD203B41FA5}">
                      <a16:colId xmlns:a16="http://schemas.microsoft.com/office/drawing/2014/main" val="20000"/>
                    </a:ext>
                  </a:extLst>
                </a:gridCol>
                <a:gridCol w="3224930">
                  <a:extLst>
                    <a:ext uri="{9D8B030D-6E8A-4147-A177-3AD203B41FA5}">
                      <a16:colId xmlns:a16="http://schemas.microsoft.com/office/drawing/2014/main" val="20001"/>
                    </a:ext>
                  </a:extLst>
                </a:gridCol>
                <a:gridCol w="1099408">
                  <a:extLst>
                    <a:ext uri="{9D8B030D-6E8A-4147-A177-3AD203B41FA5}">
                      <a16:colId xmlns:a16="http://schemas.microsoft.com/office/drawing/2014/main" val="20002"/>
                    </a:ext>
                  </a:extLst>
                </a:gridCol>
                <a:gridCol w="3005048">
                  <a:extLst>
                    <a:ext uri="{9D8B030D-6E8A-4147-A177-3AD203B41FA5}">
                      <a16:colId xmlns:a16="http://schemas.microsoft.com/office/drawing/2014/main" val="20003"/>
                    </a:ext>
                  </a:extLst>
                </a:gridCol>
              </a:tblGrid>
              <a:tr h="382716">
                <a:tc gridSpan="2">
                  <a:txBody>
                    <a:bodyPr/>
                    <a:lstStyle/>
                    <a:p>
                      <a:pPr algn="ctr"/>
                      <a:r>
                        <a:rPr lang="az-Latn-AZ" sz="1600" dirty="0"/>
                        <a:t>Fontaine</a:t>
                      </a:r>
                    </a:p>
                  </a:txBody>
                  <a:tcPr anchor="ctr"/>
                </a:tc>
                <a:tc hMerge="1">
                  <a:txBody>
                    <a:bodyPr/>
                    <a:lstStyle/>
                    <a:p>
                      <a:endParaRPr lang="ru-RU"/>
                    </a:p>
                  </a:txBody>
                  <a:tcPr/>
                </a:tc>
                <a:tc gridSpan="2">
                  <a:txBody>
                    <a:bodyPr/>
                    <a:lstStyle/>
                    <a:p>
                      <a:pPr algn="ctr"/>
                      <a:r>
                        <a:rPr lang="az-Latn-AZ" sz="1600" dirty="0"/>
                        <a:t>Rutherford</a:t>
                      </a:r>
                      <a:endParaRPr lang="ru-RU" sz="1600" dirty="0"/>
                    </a:p>
                  </a:txBody>
                  <a:tcPr anchor="ctr"/>
                </a:tc>
                <a:tc hMerge="1">
                  <a:txBody>
                    <a:bodyPr/>
                    <a:lstStyle/>
                    <a:p>
                      <a:endParaRPr lang="ru-RU"/>
                    </a:p>
                  </a:txBody>
                  <a:tcPr/>
                </a:tc>
                <a:extLst>
                  <a:ext uri="{0D108BD9-81ED-4DB2-BD59-A6C34878D82A}">
                    <a16:rowId xmlns:a16="http://schemas.microsoft.com/office/drawing/2014/main" val="10000"/>
                  </a:ext>
                </a:extLst>
              </a:tr>
              <a:tr h="406749">
                <a:tc>
                  <a:txBody>
                    <a:bodyPr/>
                    <a:lstStyle/>
                    <a:p>
                      <a:pPr algn="ctr"/>
                      <a:r>
                        <a:rPr lang="en-US" dirty="0"/>
                        <a:t>Stage</a:t>
                      </a:r>
                      <a:endParaRPr lang="ru-RU" dirty="0"/>
                    </a:p>
                  </a:txBody>
                  <a:tcPr anchor="ctr"/>
                </a:tc>
                <a:tc>
                  <a:txBody>
                    <a:bodyPr/>
                    <a:lstStyle/>
                    <a:p>
                      <a:pPr algn="ctr"/>
                      <a:r>
                        <a:rPr lang="en-US" dirty="0"/>
                        <a:t>Clinical</a:t>
                      </a:r>
                      <a:endParaRPr lang="ru-RU" dirty="0"/>
                    </a:p>
                  </a:txBody>
                  <a:tcPr anchor="ctr"/>
                </a:tc>
                <a:tc>
                  <a:txBody>
                    <a:bodyPr/>
                    <a:lstStyle/>
                    <a:p>
                      <a:pPr algn="ctr"/>
                      <a:r>
                        <a:rPr lang="en-US" dirty="0"/>
                        <a:t>Stage</a:t>
                      </a:r>
                      <a:endParaRPr lang="ru-RU" dirty="0"/>
                    </a:p>
                  </a:txBody>
                  <a:tcPr anchor="ctr"/>
                </a:tc>
                <a:tc>
                  <a:txBody>
                    <a:bodyPr/>
                    <a:lstStyle/>
                    <a:p>
                      <a:pPr algn="ctr"/>
                      <a:r>
                        <a:rPr lang="en-US" dirty="0"/>
                        <a:t>Clinical</a:t>
                      </a:r>
                      <a:endParaRPr lang="ru-RU" dirty="0"/>
                    </a:p>
                  </a:txBody>
                  <a:tcPr anchor="ctr"/>
                </a:tc>
                <a:extLst>
                  <a:ext uri="{0D108BD9-81ED-4DB2-BD59-A6C34878D82A}">
                    <a16:rowId xmlns:a16="http://schemas.microsoft.com/office/drawing/2014/main" val="10001"/>
                  </a:ext>
                </a:extLst>
              </a:tr>
              <a:tr h="438057">
                <a:tc rowSpan="2">
                  <a:txBody>
                    <a:bodyPr/>
                    <a:lstStyle/>
                    <a:p>
                      <a:pPr algn="ctr"/>
                      <a:r>
                        <a:rPr lang="az-Latn-AZ" dirty="0"/>
                        <a:t>I</a:t>
                      </a:r>
                      <a:endParaRPr lang="ru-RU" dirty="0"/>
                    </a:p>
                  </a:txBody>
                  <a:tcPr anchor="ctr"/>
                </a:tc>
                <a:tc rowSpan="2">
                  <a:txBody>
                    <a:bodyPr/>
                    <a:lstStyle/>
                    <a:p>
                      <a:pPr algn="ctr"/>
                      <a:r>
                        <a:rPr lang="en-US" dirty="0"/>
                        <a:t>Asymptomatic</a:t>
                      </a:r>
                      <a:endParaRPr lang="ru-RU" dirty="0"/>
                    </a:p>
                  </a:txBody>
                  <a:tcPr anchor="ctr"/>
                </a:tc>
                <a:tc>
                  <a:txBody>
                    <a:bodyPr/>
                    <a:lstStyle/>
                    <a:p>
                      <a:pPr algn="ctr"/>
                      <a:r>
                        <a:rPr lang="az-Latn-AZ" dirty="0"/>
                        <a:t>I</a:t>
                      </a:r>
                    </a:p>
                  </a:txBody>
                  <a:tcPr anchor="ctr"/>
                </a:tc>
                <a:tc>
                  <a:txBody>
                    <a:bodyPr/>
                    <a:lstStyle/>
                    <a:p>
                      <a:pPr algn="ctr"/>
                      <a:r>
                        <a:rPr lang="en-US" dirty="0"/>
                        <a:t>Asymptomatic</a:t>
                      </a:r>
                      <a:endParaRPr lang="ru-RU" dirty="0"/>
                    </a:p>
                  </a:txBody>
                  <a:tcPr anchor="ctr"/>
                </a:tc>
                <a:extLst>
                  <a:ext uri="{0D108BD9-81ED-4DB2-BD59-A6C34878D82A}">
                    <a16:rowId xmlns:a16="http://schemas.microsoft.com/office/drawing/2014/main" val="10002"/>
                  </a:ext>
                </a:extLst>
              </a:tr>
              <a:tr h="219027">
                <a:tc vMerge="1">
                  <a:txBody>
                    <a:bodyPr/>
                    <a:lstStyle/>
                    <a:p>
                      <a:endParaRPr lang="ru-RU"/>
                    </a:p>
                  </a:txBody>
                  <a:tcPr/>
                </a:tc>
                <a:tc vMerge="1">
                  <a:txBody>
                    <a:bodyPr/>
                    <a:lstStyle/>
                    <a:p>
                      <a:endParaRPr lang="ru-RU"/>
                    </a:p>
                  </a:txBody>
                  <a:tcPr/>
                </a:tc>
                <a:tc rowSpan="2">
                  <a:txBody>
                    <a:bodyPr/>
                    <a:lstStyle/>
                    <a:p>
                      <a:pPr algn="ctr"/>
                      <a:r>
                        <a:rPr lang="az-Latn-AZ" dirty="0"/>
                        <a:t>II</a:t>
                      </a:r>
                      <a:endParaRPr lang="ru-RU" dirty="0"/>
                    </a:p>
                  </a:txBody>
                  <a:tcPr anchor="ctr"/>
                </a:tc>
                <a:tc rowSpan="2">
                  <a:txBody>
                    <a:bodyPr/>
                    <a:lstStyle/>
                    <a:p>
                      <a:pPr algn="ctr"/>
                      <a:r>
                        <a:rPr lang="en-US" dirty="0"/>
                        <a:t>Mild</a:t>
                      </a:r>
                      <a:r>
                        <a:rPr lang="en-US" baseline="0" dirty="0"/>
                        <a:t> </a:t>
                      </a:r>
                      <a:r>
                        <a:rPr lang="en-US" baseline="0" dirty="0" err="1"/>
                        <a:t>claudication</a:t>
                      </a:r>
                      <a:endParaRPr lang="ru-RU" dirty="0"/>
                    </a:p>
                  </a:txBody>
                  <a:tcPr anchor="ctr"/>
                </a:tc>
                <a:extLst>
                  <a:ext uri="{0D108BD9-81ED-4DB2-BD59-A6C34878D82A}">
                    <a16:rowId xmlns:a16="http://schemas.microsoft.com/office/drawing/2014/main" val="10003"/>
                  </a:ext>
                </a:extLst>
              </a:tr>
              <a:tr h="219027">
                <a:tc rowSpan="2">
                  <a:txBody>
                    <a:bodyPr/>
                    <a:lstStyle/>
                    <a:p>
                      <a:pPr algn="ctr"/>
                      <a:r>
                        <a:rPr lang="az-Latn-AZ" dirty="0"/>
                        <a:t>II</a:t>
                      </a:r>
                      <a:endParaRPr lang="ru-RU" dirty="0"/>
                    </a:p>
                  </a:txBody>
                  <a:tcPr anchor="ctr"/>
                </a:tc>
                <a:tc rowSpan="2">
                  <a:txBody>
                    <a:bodyPr/>
                    <a:lstStyle/>
                    <a:p>
                      <a:pPr algn="ctr"/>
                      <a:r>
                        <a:rPr lang="en-US" dirty="0" err="1"/>
                        <a:t>Claudication</a:t>
                      </a:r>
                      <a:r>
                        <a:rPr lang="en-US" baseline="0" dirty="0"/>
                        <a:t> </a:t>
                      </a:r>
                      <a:endParaRPr lang="ru-RU" dirty="0"/>
                    </a:p>
                  </a:txBody>
                  <a:tcPr anchor="ct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4"/>
                  </a:ext>
                </a:extLst>
              </a:tr>
              <a:tr h="438057">
                <a:tc vMerge="1">
                  <a:txBody>
                    <a:bodyPr/>
                    <a:lstStyle/>
                    <a:p>
                      <a:endParaRPr lang="ru-RU"/>
                    </a:p>
                  </a:txBody>
                  <a:tcPr/>
                </a:tc>
                <a:tc vMerge="1">
                  <a:txBody>
                    <a:bodyPr/>
                    <a:lstStyle/>
                    <a:p>
                      <a:endParaRPr lang="ru-RU"/>
                    </a:p>
                  </a:txBody>
                  <a:tcPr/>
                </a:tc>
                <a:tc>
                  <a:txBody>
                    <a:bodyPr/>
                    <a:lstStyle/>
                    <a:p>
                      <a:pPr algn="ctr"/>
                      <a:r>
                        <a:rPr lang="az-Latn-AZ" dirty="0"/>
                        <a:t>III</a:t>
                      </a:r>
                      <a:endParaRPr lang="ru-RU" dirty="0"/>
                    </a:p>
                  </a:txBody>
                  <a:tcPr anchor="ctr"/>
                </a:tc>
                <a:tc>
                  <a:txBody>
                    <a:bodyPr/>
                    <a:lstStyle/>
                    <a:p>
                      <a:pPr algn="ctr"/>
                      <a:r>
                        <a:rPr lang="en-US" dirty="0"/>
                        <a:t>Modest</a:t>
                      </a:r>
                      <a:r>
                        <a:rPr lang="en-US" baseline="0" dirty="0"/>
                        <a:t> </a:t>
                      </a:r>
                      <a:r>
                        <a:rPr lang="en-US" baseline="0" dirty="0" err="1"/>
                        <a:t>claudication</a:t>
                      </a:r>
                      <a:endParaRPr lang="ru-RU" dirty="0"/>
                    </a:p>
                  </a:txBody>
                  <a:tcPr anchor="ctr"/>
                </a:tc>
                <a:extLst>
                  <a:ext uri="{0D108BD9-81ED-4DB2-BD59-A6C34878D82A}">
                    <a16:rowId xmlns:a16="http://schemas.microsoft.com/office/drawing/2014/main" val="10005"/>
                  </a:ext>
                </a:extLst>
              </a:tr>
              <a:tr h="438057">
                <a:tc rowSpan="2">
                  <a:txBody>
                    <a:bodyPr/>
                    <a:lstStyle/>
                    <a:p>
                      <a:pPr algn="ctr"/>
                      <a:r>
                        <a:rPr lang="az-Latn-AZ" dirty="0"/>
                        <a:t>III</a:t>
                      </a:r>
                      <a:endParaRPr lang="ru-RU" dirty="0"/>
                    </a:p>
                  </a:txBody>
                  <a:tcPr anchor="ctr"/>
                </a:tc>
                <a:tc rowSpan="2">
                  <a:txBody>
                    <a:bodyPr/>
                    <a:lstStyle/>
                    <a:p>
                      <a:pPr algn="ctr"/>
                      <a:r>
                        <a:rPr lang="en-US" dirty="0"/>
                        <a:t>Rest pain </a:t>
                      </a:r>
                      <a:endParaRPr lang="ru-RU" dirty="0"/>
                    </a:p>
                  </a:txBody>
                  <a:tcPr anchor="ctr"/>
                </a:tc>
                <a:tc>
                  <a:txBody>
                    <a:bodyPr/>
                    <a:lstStyle/>
                    <a:p>
                      <a:pPr algn="ctr"/>
                      <a:r>
                        <a:rPr lang="az-Latn-AZ" dirty="0"/>
                        <a:t>IV</a:t>
                      </a:r>
                      <a:endParaRPr lang="ru-RU" dirty="0"/>
                    </a:p>
                  </a:txBody>
                  <a:tcPr anchor="ctr"/>
                </a:tc>
                <a:tc>
                  <a:txBody>
                    <a:bodyPr/>
                    <a:lstStyle/>
                    <a:p>
                      <a:pPr algn="ctr"/>
                      <a:r>
                        <a:rPr lang="en-US" dirty="0"/>
                        <a:t>Severe</a:t>
                      </a:r>
                      <a:r>
                        <a:rPr lang="en-US" baseline="0" dirty="0"/>
                        <a:t> </a:t>
                      </a:r>
                      <a:r>
                        <a:rPr lang="en-US" baseline="0" dirty="0" err="1"/>
                        <a:t>claudication</a:t>
                      </a:r>
                      <a:r>
                        <a:rPr lang="en-US" baseline="0" dirty="0"/>
                        <a:t> </a:t>
                      </a:r>
                      <a:endParaRPr lang="ru-RU" dirty="0"/>
                    </a:p>
                  </a:txBody>
                  <a:tcPr anchor="ctr"/>
                </a:tc>
                <a:extLst>
                  <a:ext uri="{0D108BD9-81ED-4DB2-BD59-A6C34878D82A}">
                    <a16:rowId xmlns:a16="http://schemas.microsoft.com/office/drawing/2014/main" val="10006"/>
                  </a:ext>
                </a:extLst>
              </a:tr>
              <a:tr h="219027">
                <a:tc vMerge="1">
                  <a:txBody>
                    <a:bodyPr/>
                    <a:lstStyle/>
                    <a:p>
                      <a:endParaRPr lang="ru-RU"/>
                    </a:p>
                  </a:txBody>
                  <a:tcPr/>
                </a:tc>
                <a:tc vMerge="1">
                  <a:txBody>
                    <a:bodyPr/>
                    <a:lstStyle/>
                    <a:p>
                      <a:endParaRPr lang="ru-RU"/>
                    </a:p>
                  </a:txBody>
                  <a:tcPr/>
                </a:tc>
                <a:tc rowSpan="2">
                  <a:txBody>
                    <a:bodyPr/>
                    <a:lstStyle/>
                    <a:p>
                      <a:pPr algn="ctr"/>
                      <a:r>
                        <a:rPr lang="az-Latn-AZ" dirty="0"/>
                        <a:t>V</a:t>
                      </a:r>
                      <a:endParaRPr lang="ru-RU" dirty="0"/>
                    </a:p>
                  </a:txBody>
                  <a:tcPr anchor="ctr"/>
                </a:tc>
                <a:tc rowSpan="2">
                  <a:txBody>
                    <a:bodyPr/>
                    <a:lstStyle/>
                    <a:p>
                      <a:pPr algn="ctr"/>
                      <a:r>
                        <a:rPr lang="en-US" dirty="0"/>
                        <a:t>Ischemic</a:t>
                      </a:r>
                      <a:r>
                        <a:rPr lang="en-US" baseline="0" dirty="0"/>
                        <a:t> ulcer or focal gangrene </a:t>
                      </a:r>
                      <a:endParaRPr lang="ru-RU" dirty="0"/>
                    </a:p>
                  </a:txBody>
                  <a:tcPr anchor="ctr"/>
                </a:tc>
                <a:extLst>
                  <a:ext uri="{0D108BD9-81ED-4DB2-BD59-A6C34878D82A}">
                    <a16:rowId xmlns:a16="http://schemas.microsoft.com/office/drawing/2014/main" val="10007"/>
                  </a:ext>
                </a:extLst>
              </a:tr>
              <a:tr h="219027">
                <a:tc rowSpan="2">
                  <a:txBody>
                    <a:bodyPr/>
                    <a:lstStyle/>
                    <a:p>
                      <a:pPr algn="ctr"/>
                      <a:r>
                        <a:rPr lang="az-Latn-AZ" dirty="0"/>
                        <a:t>IV</a:t>
                      </a:r>
                      <a:endParaRPr lang="ru-RU" dirty="0"/>
                    </a:p>
                  </a:txBody>
                  <a:tcPr anchor="ctr"/>
                </a:tc>
                <a:tc rowSpan="2">
                  <a:txBody>
                    <a:bodyPr/>
                    <a:lstStyle/>
                    <a:p>
                      <a:pPr algn="ctr"/>
                      <a:r>
                        <a:rPr lang="en-US" dirty="0"/>
                        <a:t>Ulcer</a:t>
                      </a:r>
                      <a:r>
                        <a:rPr lang="az-Latn-AZ" dirty="0"/>
                        <a:t>/</a:t>
                      </a:r>
                      <a:r>
                        <a:rPr lang="en-US" dirty="0"/>
                        <a:t>Gangrene</a:t>
                      </a:r>
                      <a:r>
                        <a:rPr lang="en-US" baseline="0" dirty="0"/>
                        <a:t> </a:t>
                      </a:r>
                      <a:endParaRPr lang="ru-RU" dirty="0"/>
                    </a:p>
                  </a:txBody>
                  <a:tcPr anchor="ct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8"/>
                  </a:ext>
                </a:extLst>
              </a:tr>
              <a:tr h="564001">
                <a:tc vMerge="1">
                  <a:txBody>
                    <a:bodyPr/>
                    <a:lstStyle/>
                    <a:p>
                      <a:endParaRPr lang="ru-RU"/>
                    </a:p>
                  </a:txBody>
                  <a:tcPr/>
                </a:tc>
                <a:tc vMerge="1">
                  <a:txBody>
                    <a:bodyPr/>
                    <a:lstStyle/>
                    <a:p>
                      <a:endParaRPr lang="ru-RU"/>
                    </a:p>
                  </a:txBody>
                  <a:tcPr/>
                </a:tc>
                <a:tc>
                  <a:txBody>
                    <a:bodyPr/>
                    <a:lstStyle/>
                    <a:p>
                      <a:pPr algn="ctr"/>
                      <a:r>
                        <a:rPr lang="az-Latn-AZ" dirty="0"/>
                        <a:t>VI</a:t>
                      </a:r>
                      <a:endParaRPr lang="ru-RU" dirty="0"/>
                    </a:p>
                  </a:txBody>
                  <a:tcPr anchor="ctr"/>
                </a:tc>
                <a:tc>
                  <a:txBody>
                    <a:bodyPr/>
                    <a:lstStyle/>
                    <a:p>
                      <a:pPr algn="ctr"/>
                      <a:r>
                        <a:rPr lang="en-US" sz="1400" kern="1200" dirty="0">
                          <a:solidFill>
                            <a:schemeClr val="tx1"/>
                          </a:solidFill>
                          <a:latin typeface="+mn-lt"/>
                          <a:ea typeface="+mn-ea"/>
                          <a:cs typeface="+mn-cs"/>
                        </a:rPr>
                        <a:t>G</a:t>
                      </a:r>
                      <a:r>
                        <a:rPr lang="az-Latn-AZ" sz="1400" kern="1200" dirty="0">
                          <a:solidFill>
                            <a:schemeClr val="tx1"/>
                          </a:solidFill>
                          <a:latin typeface="+mn-lt"/>
                          <a:ea typeface="+mn-ea"/>
                          <a:cs typeface="+mn-cs"/>
                        </a:rPr>
                        <a:t>angrene spreads from the </a:t>
                      </a:r>
                      <a:r>
                        <a:rPr lang="en-US" sz="1400" kern="1200" dirty="0" err="1">
                          <a:solidFill>
                            <a:schemeClr val="tx1"/>
                          </a:solidFill>
                          <a:latin typeface="+mn-lt"/>
                          <a:ea typeface="+mn-ea"/>
                          <a:cs typeface="+mn-cs"/>
                        </a:rPr>
                        <a:t>transmetatarsal</a:t>
                      </a:r>
                      <a:r>
                        <a:rPr lang="en-US" sz="1400" kern="1200" baseline="0" dirty="0">
                          <a:solidFill>
                            <a:schemeClr val="tx1"/>
                          </a:solidFill>
                          <a:latin typeface="+mn-lt"/>
                          <a:ea typeface="+mn-ea"/>
                          <a:cs typeface="+mn-cs"/>
                        </a:rPr>
                        <a:t> level </a:t>
                      </a:r>
                      <a:r>
                        <a:rPr lang="az-Latn-AZ" sz="1400" kern="1200" dirty="0">
                          <a:solidFill>
                            <a:schemeClr val="tx1"/>
                          </a:solidFill>
                          <a:latin typeface="+mn-lt"/>
                          <a:ea typeface="+mn-ea"/>
                          <a:cs typeface="+mn-cs"/>
                        </a:rPr>
                        <a:t>to the proximal</a:t>
                      </a:r>
                      <a:endParaRPr lang="ru-RU" dirty="0">
                        <a:solidFill>
                          <a:schemeClr val="tx1"/>
                        </a:solidFill>
                      </a:endParaRPr>
                    </a:p>
                  </a:txBody>
                  <a:tcPr anchor="ctr"/>
                </a:tc>
                <a:extLst>
                  <a:ext uri="{0D108BD9-81ED-4DB2-BD59-A6C34878D82A}">
                    <a16:rowId xmlns:a16="http://schemas.microsoft.com/office/drawing/2014/main" val="10009"/>
                  </a:ext>
                </a:extLst>
              </a:tr>
            </a:tbl>
          </a:graphicData>
        </a:graphic>
      </p:graphicFrame>
      <p:sp>
        <p:nvSpPr>
          <p:cNvPr id="8" name="TextBox 7"/>
          <p:cNvSpPr txBox="1"/>
          <p:nvPr/>
        </p:nvSpPr>
        <p:spPr>
          <a:xfrm>
            <a:off x="395536" y="771550"/>
            <a:ext cx="8352928" cy="369332"/>
          </a:xfrm>
          <a:prstGeom prst="rect">
            <a:avLst/>
          </a:prstGeom>
          <a:noFill/>
        </p:spPr>
        <p:txBody>
          <a:bodyPr wrap="square" rtlCol="0">
            <a:spAutoFit/>
          </a:bodyPr>
          <a:lstStyle/>
          <a:p>
            <a:r>
              <a:rPr lang="az-Latn-AZ" dirty="0"/>
              <a:t>There are classifications of lower extremity </a:t>
            </a:r>
            <a:r>
              <a:rPr lang="en-US" dirty="0"/>
              <a:t>PAD </a:t>
            </a:r>
            <a:r>
              <a:rPr lang="az-Latn-AZ" dirty="0"/>
              <a:t>based on </a:t>
            </a:r>
            <a:r>
              <a:rPr lang="en-US" dirty="0"/>
              <a:t>localization</a:t>
            </a:r>
            <a:r>
              <a:rPr lang="az-Latn-AZ" dirty="0"/>
              <a:t>, size</a:t>
            </a:r>
            <a:r>
              <a:rPr lang="en-US" dirty="0"/>
              <a:t> </a:t>
            </a:r>
            <a:r>
              <a:rPr lang="az-Latn-AZ" dirty="0"/>
              <a:t>and</a:t>
            </a:r>
            <a:r>
              <a:rPr lang="en-US" dirty="0"/>
              <a:t> </a:t>
            </a:r>
            <a:r>
              <a:rPr lang="az-Latn-AZ" dirty="0"/>
              <a:t>severity. </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21098"/>
            <a:ext cx="4397138" cy="288032"/>
          </a:xfrm>
        </p:spPr>
        <p:txBody>
          <a:bodyPr>
            <a:normAutofit fontScale="90000"/>
          </a:bodyPr>
          <a:lstStyle/>
          <a:p>
            <a:r>
              <a:rPr lang="en-US" dirty="0"/>
              <a:t>Causes and risk factors</a:t>
            </a:r>
            <a:endParaRPr lang="ru-RU" dirty="0"/>
          </a:p>
        </p:txBody>
      </p:sp>
      <p:sp>
        <p:nvSpPr>
          <p:cNvPr id="3" name="Содержимое 2"/>
          <p:cNvSpPr>
            <a:spLocks noGrp="1"/>
          </p:cNvSpPr>
          <p:nvPr>
            <p:ph idx="1"/>
          </p:nvPr>
        </p:nvSpPr>
        <p:spPr/>
        <p:txBody>
          <a:bodyPr/>
          <a:lstStyle/>
          <a:p>
            <a:pPr>
              <a:buNone/>
            </a:pPr>
            <a:r>
              <a:rPr lang="en-US" dirty="0"/>
              <a:t>  </a:t>
            </a:r>
            <a:r>
              <a:rPr lang="az-Latn-AZ" dirty="0"/>
              <a:t>Cause of PAD is atherosclerosis. </a:t>
            </a:r>
          </a:p>
          <a:p>
            <a:pPr>
              <a:buNone/>
            </a:pPr>
            <a:r>
              <a:rPr lang="az-Latn-AZ" dirty="0"/>
              <a:t>The risk factors of atherosclerosis are as follows:</a:t>
            </a:r>
            <a:endParaRPr lang="ru-RU" dirty="0"/>
          </a:p>
          <a:p>
            <a:r>
              <a:rPr lang="az-Latn-AZ" dirty="0"/>
              <a:t>smoking</a:t>
            </a:r>
            <a:endParaRPr lang="ru-RU" dirty="0"/>
          </a:p>
          <a:p>
            <a:r>
              <a:rPr lang="az-Latn-AZ" dirty="0"/>
              <a:t>hypertension</a:t>
            </a:r>
            <a:endParaRPr lang="ru-RU" dirty="0"/>
          </a:p>
          <a:p>
            <a:r>
              <a:rPr lang="az-Latn-AZ" dirty="0"/>
              <a:t>hyperlipidemia</a:t>
            </a:r>
            <a:endParaRPr lang="ru-RU" dirty="0"/>
          </a:p>
          <a:p>
            <a:r>
              <a:rPr lang="az-Latn-AZ" dirty="0"/>
              <a:t>diabetes</a:t>
            </a:r>
            <a:endParaRPr lang="ru-RU" dirty="0"/>
          </a:p>
          <a:p>
            <a:r>
              <a:rPr lang="az-Latn-AZ" dirty="0"/>
              <a:t>metabolic syndrome</a:t>
            </a:r>
            <a:endParaRPr lang="ru-RU" dirty="0"/>
          </a:p>
        </p:txBody>
      </p:sp>
      <p:pic>
        <p:nvPicPr>
          <p:cNvPr id="25602" name="Picture 2" descr="What is Peripheral Artery Disease (PAD)?"/>
          <p:cNvPicPr>
            <a:picLocks noChangeAspect="1" noChangeArrowheads="1"/>
          </p:cNvPicPr>
          <p:nvPr/>
        </p:nvPicPr>
        <p:blipFill>
          <a:blip r:embed="rId2" cstate="print"/>
          <a:srcRect/>
          <a:stretch>
            <a:fillRect/>
          </a:stretch>
        </p:blipFill>
        <p:spPr bwMode="auto">
          <a:xfrm>
            <a:off x="4067944" y="2427734"/>
            <a:ext cx="4744666" cy="203342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51470"/>
            <a:ext cx="4397138" cy="288032"/>
          </a:xfrm>
        </p:spPr>
        <p:txBody>
          <a:bodyPr>
            <a:normAutofit fontScale="90000"/>
          </a:bodyPr>
          <a:lstStyle/>
          <a:p>
            <a:r>
              <a:rPr lang="en-US" dirty="0"/>
              <a:t>Pathogenesis</a:t>
            </a:r>
            <a:endParaRPr lang="ru-RU" dirty="0"/>
          </a:p>
        </p:txBody>
      </p:sp>
      <p:sp>
        <p:nvSpPr>
          <p:cNvPr id="3" name="Содержимое 2"/>
          <p:cNvSpPr>
            <a:spLocks noGrp="1"/>
          </p:cNvSpPr>
          <p:nvPr>
            <p:ph idx="1"/>
          </p:nvPr>
        </p:nvSpPr>
        <p:spPr/>
        <p:txBody>
          <a:bodyPr/>
          <a:lstStyle/>
          <a:p>
            <a:r>
              <a:rPr lang="en-US" dirty="0"/>
              <a:t>T</a:t>
            </a:r>
            <a:r>
              <a:rPr lang="az-Latn-AZ" dirty="0"/>
              <a:t>he main pathogenetic mechanisms of PAD</a:t>
            </a:r>
            <a:r>
              <a:rPr lang="en-US" dirty="0"/>
              <a:t>:</a:t>
            </a:r>
          </a:p>
          <a:p>
            <a:pPr>
              <a:buNone/>
            </a:pPr>
            <a:r>
              <a:rPr lang="en-US" dirty="0"/>
              <a:t>   </a:t>
            </a:r>
            <a:r>
              <a:rPr lang="az-Latn-AZ" dirty="0"/>
              <a:t>-</a:t>
            </a:r>
            <a:r>
              <a:rPr lang="en-US" dirty="0"/>
              <a:t> </a:t>
            </a:r>
            <a:r>
              <a:rPr lang="az-Latn-AZ" dirty="0"/>
              <a:t>atherosclerosis in the vessel wall</a:t>
            </a:r>
          </a:p>
          <a:p>
            <a:pPr>
              <a:buNone/>
            </a:pPr>
            <a:r>
              <a:rPr lang="az-Latn-AZ" dirty="0"/>
              <a:t>   -</a:t>
            </a:r>
            <a:r>
              <a:rPr lang="en-US" dirty="0"/>
              <a:t> </a:t>
            </a:r>
            <a:r>
              <a:rPr lang="az-Latn-AZ" dirty="0"/>
              <a:t>tissue ischemia </a:t>
            </a:r>
          </a:p>
          <a:p>
            <a:pPr>
              <a:buNone/>
            </a:pPr>
            <a:endParaRPr lang="az-Latn-AZ" dirty="0"/>
          </a:p>
          <a:p>
            <a:r>
              <a:rPr lang="az-Latn-AZ" dirty="0"/>
              <a:t>Atheroma consists of a lipid core and proteins surrounding it.</a:t>
            </a:r>
          </a:p>
          <a:p>
            <a:r>
              <a:rPr lang="az-Latn-AZ" dirty="0"/>
              <a:t>Atherosclerosis gradually develops and blocks medium and small vessels, causing tissue hypoxia</a:t>
            </a:r>
            <a:r>
              <a:rPr lang="en-US" dirty="0"/>
              <a:t>.</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8"/>
            <a:ext cx="4397138" cy="216024"/>
          </a:xfrm>
        </p:spPr>
        <p:txBody>
          <a:bodyPr>
            <a:normAutofit fontScale="90000"/>
          </a:bodyPr>
          <a:lstStyle/>
          <a:p>
            <a:r>
              <a:rPr lang="en-US" dirty="0" err="1"/>
              <a:t>Pathomorphology</a:t>
            </a:r>
            <a:endParaRPr lang="ru-RU" dirty="0"/>
          </a:p>
        </p:txBody>
      </p:sp>
      <p:sp>
        <p:nvSpPr>
          <p:cNvPr id="3" name="Содержимое 2"/>
          <p:cNvSpPr>
            <a:spLocks noGrp="1"/>
          </p:cNvSpPr>
          <p:nvPr>
            <p:ph idx="1"/>
          </p:nvPr>
        </p:nvSpPr>
        <p:spPr/>
        <p:txBody>
          <a:bodyPr/>
          <a:lstStyle/>
          <a:p>
            <a:r>
              <a:rPr lang="en-US" dirty="0"/>
              <a:t>  The main morphological changes in the muscles, nerves and skin of the lower limb are: </a:t>
            </a:r>
          </a:p>
          <a:p>
            <a:pPr>
              <a:buNone/>
            </a:pPr>
            <a:r>
              <a:rPr lang="en-US" dirty="0"/>
              <a:t>   </a:t>
            </a:r>
            <a:r>
              <a:rPr lang="az-Latn-AZ" dirty="0"/>
              <a:t>- </a:t>
            </a:r>
            <a:r>
              <a:rPr lang="en-US" dirty="0"/>
              <a:t>ischemia </a:t>
            </a:r>
            <a:endParaRPr lang="az-Latn-AZ" dirty="0"/>
          </a:p>
          <a:p>
            <a:pPr>
              <a:buNone/>
            </a:pPr>
            <a:r>
              <a:rPr lang="az-Latn-AZ" dirty="0"/>
              <a:t>   - </a:t>
            </a:r>
            <a:r>
              <a:rPr lang="en-US" dirty="0"/>
              <a:t>fibrosis</a:t>
            </a:r>
            <a:endParaRPr lang="az-Latn-AZ" dirty="0"/>
          </a:p>
          <a:p>
            <a:pPr>
              <a:buNone/>
            </a:pPr>
            <a:r>
              <a:rPr lang="az-Latn-AZ" dirty="0"/>
              <a:t>   - </a:t>
            </a:r>
            <a:r>
              <a:rPr lang="en-US" dirty="0"/>
              <a:t>necrosis</a:t>
            </a:r>
            <a:endParaRPr lang="az-Latn-AZ" dirty="0"/>
          </a:p>
          <a:p>
            <a:pPr>
              <a:buNone/>
            </a:pPr>
            <a:r>
              <a:rPr lang="az-Latn-AZ" dirty="0"/>
              <a:t>   - </a:t>
            </a:r>
            <a:r>
              <a:rPr lang="en-US" dirty="0"/>
              <a:t>inflammation</a:t>
            </a:r>
            <a:endParaRPr lang="az-Latn-A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51470"/>
            <a:ext cx="4397138" cy="288032"/>
          </a:xfrm>
        </p:spPr>
        <p:txBody>
          <a:bodyPr>
            <a:normAutofit fontScale="90000"/>
          </a:bodyPr>
          <a:lstStyle/>
          <a:p>
            <a:r>
              <a:rPr lang="en-US" dirty="0"/>
              <a:t>Clinical course</a:t>
            </a:r>
            <a:endParaRPr lang="ru-RU" dirty="0"/>
          </a:p>
        </p:txBody>
      </p:sp>
      <p:sp>
        <p:nvSpPr>
          <p:cNvPr id="3" name="Содержимое 2"/>
          <p:cNvSpPr>
            <a:spLocks noGrp="1"/>
          </p:cNvSpPr>
          <p:nvPr>
            <p:ph idx="1"/>
          </p:nvPr>
        </p:nvSpPr>
        <p:spPr>
          <a:xfrm>
            <a:off x="539552" y="987574"/>
            <a:ext cx="7886700" cy="3816424"/>
          </a:xfrm>
        </p:spPr>
        <p:txBody>
          <a:bodyPr>
            <a:normAutofit lnSpcReduction="10000"/>
          </a:bodyPr>
          <a:lstStyle/>
          <a:p>
            <a:pPr>
              <a:buNone/>
            </a:pPr>
            <a:r>
              <a:rPr lang="az-Latn-AZ" dirty="0"/>
              <a:t> </a:t>
            </a:r>
          </a:p>
          <a:p>
            <a:pPr>
              <a:buNone/>
            </a:pPr>
            <a:endParaRPr lang="az-Latn-AZ" dirty="0"/>
          </a:p>
          <a:p>
            <a:pPr>
              <a:buNone/>
            </a:pPr>
            <a:endParaRPr lang="az-Latn-AZ" dirty="0"/>
          </a:p>
          <a:p>
            <a:pPr>
              <a:buNone/>
            </a:pPr>
            <a:endParaRPr lang="az-Latn-AZ" dirty="0"/>
          </a:p>
          <a:p>
            <a:pPr>
              <a:buNone/>
            </a:pPr>
            <a:endParaRPr lang="az-Latn-AZ" dirty="0"/>
          </a:p>
          <a:p>
            <a:pPr>
              <a:buNone/>
            </a:pPr>
            <a:endParaRPr lang="az-Latn-AZ" dirty="0"/>
          </a:p>
          <a:p>
            <a:pPr>
              <a:buNone/>
            </a:pPr>
            <a:endParaRPr lang="az-Latn-AZ" dirty="0"/>
          </a:p>
          <a:p>
            <a:pPr>
              <a:buNone/>
            </a:pPr>
            <a:endParaRPr lang="az-Latn-AZ" dirty="0"/>
          </a:p>
          <a:p>
            <a:r>
              <a:rPr lang="az-Latn-AZ" dirty="0"/>
              <a:t>PAD remains stable in 70-80% of cases, worsens in 10-20%, results in</a:t>
            </a:r>
            <a:r>
              <a:rPr lang="en-US" dirty="0"/>
              <a:t> </a:t>
            </a:r>
            <a:r>
              <a:rPr lang="az-Latn-AZ" dirty="0"/>
              <a:t>constant pain and gangrene in 1-2%, and intervention is performed in 4% of cases.</a:t>
            </a:r>
          </a:p>
        </p:txBody>
      </p:sp>
      <p:graphicFrame>
        <p:nvGraphicFramePr>
          <p:cNvPr id="4" name="Схема 3"/>
          <p:cNvGraphicFramePr/>
          <p:nvPr/>
        </p:nvGraphicFramePr>
        <p:xfrm>
          <a:off x="1763688" y="987574"/>
          <a:ext cx="5352256" cy="2752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51470"/>
            <a:ext cx="4397138" cy="288032"/>
          </a:xfrm>
        </p:spPr>
        <p:txBody>
          <a:bodyPr>
            <a:normAutofit fontScale="90000"/>
          </a:bodyPr>
          <a:lstStyle/>
          <a:p>
            <a:r>
              <a:rPr lang="en-US" dirty="0"/>
              <a:t>Complications </a:t>
            </a:r>
            <a:endParaRPr lang="ru-RU" dirty="0"/>
          </a:p>
        </p:txBody>
      </p:sp>
      <p:graphicFrame>
        <p:nvGraphicFramePr>
          <p:cNvPr id="5" name="Содержимое 4"/>
          <p:cNvGraphicFramePr>
            <a:graphicFrameLocks noGrp="1"/>
          </p:cNvGraphicFramePr>
          <p:nvPr>
            <p:ph idx="1"/>
          </p:nvPr>
        </p:nvGraphicFramePr>
        <p:xfrm>
          <a:off x="467544" y="915566"/>
          <a:ext cx="8352928" cy="3888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123478"/>
            <a:ext cx="4397138" cy="171275"/>
          </a:xfrm>
        </p:spPr>
        <p:txBody>
          <a:bodyPr>
            <a:normAutofit fontScale="90000"/>
          </a:bodyPr>
          <a:lstStyle/>
          <a:p>
            <a:r>
              <a:rPr lang="en-US" dirty="0"/>
              <a:t>Clinical examination </a:t>
            </a:r>
            <a:endParaRPr lang="ru-RU" dirty="0"/>
          </a:p>
        </p:txBody>
      </p:sp>
      <p:sp>
        <p:nvSpPr>
          <p:cNvPr id="3" name="Содержимое 2"/>
          <p:cNvSpPr>
            <a:spLocks noGrp="1"/>
          </p:cNvSpPr>
          <p:nvPr>
            <p:ph idx="1"/>
          </p:nvPr>
        </p:nvSpPr>
        <p:spPr/>
        <p:txBody>
          <a:bodyPr numCol="2"/>
          <a:lstStyle/>
          <a:p>
            <a:pPr marL="0" indent="0">
              <a:buNone/>
            </a:pPr>
            <a:r>
              <a:rPr lang="en-US" b="1" dirty="0"/>
              <a:t>Clinical signs</a:t>
            </a:r>
            <a:endParaRPr lang="az-Latn-AZ" b="1" dirty="0"/>
          </a:p>
          <a:p>
            <a:pPr>
              <a:buFontTx/>
              <a:buChar char="-"/>
            </a:pPr>
            <a:r>
              <a:rPr lang="en-US" dirty="0"/>
              <a:t>Asymptomatic </a:t>
            </a:r>
            <a:endParaRPr lang="az-Latn-AZ" dirty="0"/>
          </a:p>
          <a:p>
            <a:pPr>
              <a:buFontTx/>
              <a:buChar char="-"/>
            </a:pPr>
            <a:r>
              <a:rPr lang="en-US" dirty="0"/>
              <a:t>I</a:t>
            </a:r>
            <a:r>
              <a:rPr lang="az-Latn-AZ" dirty="0"/>
              <a:t>ntermittent claudication (severe leg pain when walking)</a:t>
            </a:r>
          </a:p>
          <a:p>
            <a:pPr>
              <a:buFontTx/>
              <a:buChar char="-"/>
            </a:pPr>
            <a:r>
              <a:rPr lang="en-US" dirty="0"/>
              <a:t>Rest pain</a:t>
            </a:r>
            <a:endParaRPr lang="az-Latn-AZ" dirty="0"/>
          </a:p>
          <a:p>
            <a:pPr>
              <a:buFontTx/>
              <a:buChar char="-"/>
            </a:pPr>
            <a:r>
              <a:rPr lang="en-US" dirty="0"/>
              <a:t>Ulcer and gangrene</a:t>
            </a:r>
            <a:r>
              <a:rPr lang="az-Latn-AZ" dirty="0"/>
              <a:t> </a:t>
            </a:r>
          </a:p>
          <a:p>
            <a:pPr>
              <a:buFontTx/>
              <a:buChar char="-"/>
            </a:pPr>
            <a:endParaRPr lang="az-Latn-AZ" dirty="0"/>
          </a:p>
          <a:p>
            <a:pPr>
              <a:buFontTx/>
              <a:buChar char="-"/>
            </a:pPr>
            <a:endParaRPr lang="az-Latn-AZ" dirty="0"/>
          </a:p>
          <a:p>
            <a:pPr marL="0" indent="0">
              <a:buNone/>
            </a:pPr>
            <a:r>
              <a:rPr lang="en-US" b="1" dirty="0"/>
              <a:t>Physical examination</a:t>
            </a:r>
            <a:endParaRPr lang="az-Latn-AZ" b="1" dirty="0"/>
          </a:p>
          <a:p>
            <a:pPr>
              <a:buFontTx/>
              <a:buChar char="-"/>
            </a:pPr>
            <a:r>
              <a:rPr lang="en-US" dirty="0"/>
              <a:t>Skin atrophy</a:t>
            </a:r>
            <a:endParaRPr lang="az-Latn-AZ" dirty="0"/>
          </a:p>
          <a:p>
            <a:pPr>
              <a:buFontTx/>
              <a:buChar char="-"/>
            </a:pPr>
            <a:r>
              <a:rPr lang="en-US" dirty="0"/>
              <a:t>Hypoesthesia</a:t>
            </a:r>
            <a:endParaRPr lang="az-Latn-AZ" dirty="0"/>
          </a:p>
          <a:p>
            <a:pPr>
              <a:buFontTx/>
              <a:buChar char="-"/>
            </a:pPr>
            <a:r>
              <a:rPr lang="en-US" dirty="0"/>
              <a:t>Ulcer, gangrene</a:t>
            </a:r>
            <a:endParaRPr lang="az-Latn-AZ" dirty="0"/>
          </a:p>
          <a:p>
            <a:pPr>
              <a:buFontTx/>
              <a:buChar char="-"/>
            </a:pPr>
            <a:r>
              <a:rPr lang="en-US" dirty="0"/>
              <a:t>Absent pulse</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3728" y="51470"/>
            <a:ext cx="4397138" cy="216024"/>
          </a:xfrm>
        </p:spPr>
        <p:txBody>
          <a:bodyPr>
            <a:normAutofit fontScale="90000"/>
          </a:bodyPr>
          <a:lstStyle/>
          <a:p>
            <a:r>
              <a:rPr lang="en-US" dirty="0"/>
              <a:t>Laboratory examination</a:t>
            </a:r>
            <a:endParaRPr lang="ru-RU" dirty="0"/>
          </a:p>
        </p:txBody>
      </p:sp>
      <p:sp>
        <p:nvSpPr>
          <p:cNvPr id="3" name="Содержимое 2"/>
          <p:cNvSpPr>
            <a:spLocks noGrp="1"/>
          </p:cNvSpPr>
          <p:nvPr>
            <p:ph idx="1"/>
          </p:nvPr>
        </p:nvSpPr>
        <p:spPr/>
        <p:txBody>
          <a:bodyPr/>
          <a:lstStyle/>
          <a:p>
            <a:pPr>
              <a:buNone/>
            </a:pPr>
            <a:r>
              <a:rPr lang="az-Latn-AZ" i="1" dirty="0">
                <a:solidFill>
                  <a:srgbClr val="FF0000"/>
                </a:solidFill>
              </a:rPr>
              <a:t>                          </a:t>
            </a:r>
          </a:p>
          <a:p>
            <a:pPr algn="ctr">
              <a:buNone/>
            </a:pPr>
            <a:r>
              <a:rPr lang="az-Latn-AZ" i="1" dirty="0">
                <a:solidFill>
                  <a:srgbClr val="FF0000"/>
                </a:solidFill>
              </a:rPr>
              <a:t>There is no specific laboratory marker of PAD</a:t>
            </a:r>
          </a:p>
          <a:p>
            <a:endParaRPr lang="az-Latn-AZ" dirty="0"/>
          </a:p>
          <a:p>
            <a:pPr algn="ctr">
              <a:buNone/>
            </a:pPr>
            <a:r>
              <a:rPr lang="az-Latn-AZ" dirty="0"/>
              <a:t> Laboratory tests can be used to assess tissue ischemia and necrosis, complications.</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9"/>
            <a:ext cx="4397138" cy="288032"/>
          </a:xfrm>
        </p:spPr>
        <p:txBody>
          <a:bodyPr>
            <a:normAutofit fontScale="90000"/>
          </a:bodyPr>
          <a:lstStyle/>
          <a:p>
            <a:r>
              <a:rPr lang="en-US" dirty="0"/>
              <a:t>Diagnostic Imaging</a:t>
            </a:r>
            <a:endParaRPr lang="ru-RU" dirty="0"/>
          </a:p>
        </p:txBody>
      </p:sp>
      <p:sp>
        <p:nvSpPr>
          <p:cNvPr id="3" name="Содержимое 2"/>
          <p:cNvSpPr>
            <a:spLocks noGrp="1"/>
          </p:cNvSpPr>
          <p:nvPr>
            <p:ph idx="1"/>
          </p:nvPr>
        </p:nvSpPr>
        <p:spPr/>
        <p:txBody>
          <a:bodyPr/>
          <a:lstStyle/>
          <a:p>
            <a:pPr>
              <a:buNone/>
            </a:pPr>
            <a:r>
              <a:rPr lang="az-Latn-AZ" dirty="0"/>
              <a:t>   Imaging </a:t>
            </a:r>
            <a:r>
              <a:rPr lang="en-US" dirty="0"/>
              <a:t>is </a:t>
            </a:r>
            <a:r>
              <a:rPr lang="az-Latn-AZ" dirty="0"/>
              <a:t>important to assess the rate,</a:t>
            </a:r>
            <a:r>
              <a:rPr lang="en-US" dirty="0"/>
              <a:t> localization</a:t>
            </a:r>
            <a:r>
              <a:rPr lang="az-Latn-AZ" dirty="0"/>
              <a:t>, and scale of the obstruction: </a:t>
            </a:r>
            <a:endParaRPr lang="en-US" dirty="0"/>
          </a:p>
          <a:p>
            <a:r>
              <a:rPr lang="az-Latn-AZ" dirty="0"/>
              <a:t>Doppler and Duplex DUS</a:t>
            </a:r>
            <a:endParaRPr lang="ru-RU" dirty="0"/>
          </a:p>
          <a:p>
            <a:r>
              <a:rPr lang="az-Latn-AZ" dirty="0"/>
              <a:t>MR angiography </a:t>
            </a:r>
            <a:endParaRPr lang="ru-RU" dirty="0"/>
          </a:p>
          <a:p>
            <a:r>
              <a:rPr lang="az-Latn-AZ" dirty="0"/>
              <a:t>CT angiography </a:t>
            </a:r>
            <a:endParaRPr lang="ru-RU" dirty="0"/>
          </a:p>
          <a:p>
            <a:r>
              <a:rPr lang="az-Latn-AZ" dirty="0"/>
              <a:t>Catheter arteriography</a:t>
            </a:r>
            <a:endParaRPr lang="ru-RU" dirty="0"/>
          </a:p>
          <a:p>
            <a:pPr>
              <a:buNone/>
            </a:pPr>
            <a:endParaRPr lang="ru-RU" dirty="0"/>
          </a:p>
        </p:txBody>
      </p:sp>
      <p:pic>
        <p:nvPicPr>
          <p:cNvPr id="18434" name="Picture 2" descr="Peripheral artery disease. Part 1: clinical evaluation and noninvasive  diagnosis | Nature Reviews Cardiology"/>
          <p:cNvPicPr>
            <a:picLocks noChangeAspect="1" noChangeArrowheads="1"/>
          </p:cNvPicPr>
          <p:nvPr/>
        </p:nvPicPr>
        <p:blipFill>
          <a:blip r:embed="rId2" cstate="print"/>
          <a:srcRect/>
          <a:stretch>
            <a:fillRect/>
          </a:stretch>
        </p:blipFill>
        <p:spPr bwMode="auto">
          <a:xfrm>
            <a:off x="5364088" y="2139702"/>
            <a:ext cx="2880320" cy="219624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51470"/>
            <a:ext cx="4397138" cy="288032"/>
          </a:xfrm>
        </p:spPr>
        <p:txBody>
          <a:bodyPr>
            <a:normAutofit fontScale="90000"/>
          </a:bodyPr>
          <a:lstStyle/>
          <a:p>
            <a:r>
              <a:rPr lang="en-US" dirty="0"/>
              <a:t>Ankle Brachial Index</a:t>
            </a:r>
            <a:endParaRPr lang="ru-RU" dirty="0"/>
          </a:p>
        </p:txBody>
      </p:sp>
      <p:sp>
        <p:nvSpPr>
          <p:cNvPr id="3" name="Содержимое 2"/>
          <p:cNvSpPr>
            <a:spLocks noGrp="1"/>
          </p:cNvSpPr>
          <p:nvPr>
            <p:ph idx="1"/>
          </p:nvPr>
        </p:nvSpPr>
        <p:spPr/>
        <p:txBody>
          <a:bodyPr/>
          <a:lstStyle/>
          <a:p>
            <a:r>
              <a:rPr lang="az-Latn-AZ" b="1" dirty="0"/>
              <a:t>Ankle Brachial Index</a:t>
            </a:r>
            <a:r>
              <a:rPr lang="en-US" b="1" dirty="0"/>
              <a:t> (ABI)</a:t>
            </a:r>
            <a:r>
              <a:rPr lang="az-Latn-AZ" dirty="0"/>
              <a:t> is considered the most sensitive indicator of PAD. </a:t>
            </a:r>
            <a:endParaRPr lang="en-US" dirty="0"/>
          </a:p>
          <a:p>
            <a:r>
              <a:rPr lang="az-Latn-AZ" dirty="0"/>
              <a:t>It is the ratio of the ankle and brachial blood pressures. Pressure is measured by doppler ultrasound</a:t>
            </a:r>
            <a:r>
              <a:rPr lang="en-US" dirty="0"/>
              <a:t> </a:t>
            </a:r>
            <a:r>
              <a:rPr lang="az-Latn-AZ" dirty="0"/>
              <a:t>in the supine position of the patient</a:t>
            </a:r>
            <a:r>
              <a:rPr lang="en-US" dirty="0"/>
              <a:t>.</a:t>
            </a:r>
            <a:endParaRPr lang="az-Latn-AZ" i="1" dirty="0">
              <a:solidFill>
                <a:srgbClr val="FF0000"/>
              </a:solidFill>
            </a:endParaRPr>
          </a:p>
          <a:p>
            <a:endParaRPr lang="en-US" dirty="0"/>
          </a:p>
          <a:p>
            <a:pPr algn="ctr">
              <a:buNone/>
            </a:pPr>
            <a:r>
              <a:rPr lang="az-Latn-AZ" i="1" dirty="0">
                <a:solidFill>
                  <a:srgbClr val="FF0000"/>
                </a:solidFill>
              </a:rPr>
              <a:t>An index lower than 0.9 is a diagnostic sign for lower extremity peripheral artery disease.</a:t>
            </a:r>
            <a:endParaRPr lang="ru-RU" i="1"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8"/>
            <a:ext cx="4397138" cy="216024"/>
          </a:xfrm>
        </p:spPr>
        <p:txBody>
          <a:bodyPr>
            <a:normAutofit fontScale="90000"/>
          </a:bodyPr>
          <a:lstStyle/>
          <a:p>
            <a:r>
              <a:rPr lang="en-US" dirty="0"/>
              <a:t>Functional investigations</a:t>
            </a:r>
            <a:endParaRPr lang="ru-RU" dirty="0"/>
          </a:p>
        </p:txBody>
      </p:sp>
      <p:sp>
        <p:nvSpPr>
          <p:cNvPr id="3" name="Содержимое 2"/>
          <p:cNvSpPr>
            <a:spLocks noGrp="1"/>
          </p:cNvSpPr>
          <p:nvPr>
            <p:ph idx="1"/>
          </p:nvPr>
        </p:nvSpPr>
        <p:spPr/>
        <p:txBody>
          <a:bodyPr>
            <a:normAutofit fontScale="92500" lnSpcReduction="10000"/>
          </a:bodyPr>
          <a:lstStyle/>
          <a:p>
            <a:r>
              <a:rPr lang="en-US" b="1" i="1" dirty="0">
                <a:solidFill>
                  <a:srgbClr val="FF0000"/>
                </a:solidFill>
              </a:rPr>
              <a:t>T</a:t>
            </a:r>
            <a:r>
              <a:rPr lang="az-Latn-AZ" b="1" i="1" dirty="0">
                <a:solidFill>
                  <a:srgbClr val="FF0000"/>
                </a:solidFill>
              </a:rPr>
              <a:t>he walking test</a:t>
            </a:r>
            <a:r>
              <a:rPr lang="en-US" b="1" i="1" dirty="0">
                <a:solidFill>
                  <a:srgbClr val="FF0000"/>
                </a:solidFill>
              </a:rPr>
              <a:t> </a:t>
            </a:r>
            <a:r>
              <a:rPr lang="en-US" dirty="0"/>
              <a:t>-</a:t>
            </a:r>
            <a:r>
              <a:rPr lang="az-Latn-AZ" dirty="0"/>
              <a:t> the patient walks for 5 minutes, the dynamics of ankle pressure, ankle-brachial index and other indicators are examined.</a:t>
            </a:r>
            <a:endParaRPr lang="en-US" b="1" i="1" dirty="0">
              <a:solidFill>
                <a:srgbClr val="FF0000"/>
              </a:solidFill>
            </a:endParaRPr>
          </a:p>
          <a:p>
            <a:r>
              <a:rPr lang="az-Latn-AZ" b="1" i="1" dirty="0">
                <a:solidFill>
                  <a:srgbClr val="FF0000"/>
                </a:solidFill>
              </a:rPr>
              <a:t>Measurement of lower extremity </a:t>
            </a:r>
            <a:r>
              <a:rPr lang="en-US" b="1" i="1" dirty="0">
                <a:solidFill>
                  <a:srgbClr val="FF0000"/>
                </a:solidFill>
              </a:rPr>
              <a:t>pallor</a:t>
            </a:r>
            <a:r>
              <a:rPr lang="az-Latn-AZ" dirty="0"/>
              <a:t> – can help determine the extent of PAD. The examination should be carried out</a:t>
            </a:r>
            <a:r>
              <a:rPr lang="en-US" dirty="0"/>
              <a:t> </a:t>
            </a:r>
            <a:r>
              <a:rPr lang="az-Latn-AZ" dirty="0"/>
              <a:t>in the supine position of the patient</a:t>
            </a:r>
            <a:r>
              <a:rPr lang="en-US" dirty="0"/>
              <a:t>.</a:t>
            </a:r>
          </a:p>
          <a:p>
            <a:r>
              <a:rPr lang="en-US" dirty="0"/>
              <a:t>Stage </a:t>
            </a:r>
            <a:r>
              <a:rPr lang="az-Latn-AZ" dirty="0"/>
              <a:t>IV -</a:t>
            </a:r>
            <a:r>
              <a:rPr lang="en-US" dirty="0"/>
              <a:t> pallor</a:t>
            </a:r>
            <a:r>
              <a:rPr lang="az-Latn-AZ" dirty="0"/>
              <a:t> is observed in the normal condition of the limbs</a:t>
            </a:r>
            <a:r>
              <a:rPr lang="en-US" dirty="0"/>
              <a:t>.</a:t>
            </a:r>
            <a:endParaRPr lang="az-Latn-AZ" dirty="0"/>
          </a:p>
          <a:p>
            <a:r>
              <a:rPr lang="en-US" dirty="0"/>
              <a:t>Stage </a:t>
            </a:r>
            <a:r>
              <a:rPr lang="az-Latn-AZ" dirty="0"/>
              <a:t>III -</a:t>
            </a:r>
            <a:r>
              <a:rPr lang="en-US" dirty="0"/>
              <a:t> </a:t>
            </a:r>
            <a:r>
              <a:rPr lang="az-Latn-AZ" dirty="0"/>
              <a:t>If there is no </a:t>
            </a:r>
            <a:r>
              <a:rPr lang="en-US" dirty="0"/>
              <a:t>pallor</a:t>
            </a:r>
            <a:r>
              <a:rPr lang="az-Latn-AZ" dirty="0"/>
              <a:t>, the limb is raised by 60°</a:t>
            </a:r>
            <a:r>
              <a:rPr lang="en-US" dirty="0"/>
              <a:t>, pallor </a:t>
            </a:r>
            <a:r>
              <a:rPr lang="az-Latn-AZ" dirty="0"/>
              <a:t>occurs within &lt; 30 seconds</a:t>
            </a:r>
            <a:r>
              <a:rPr lang="en-US" dirty="0"/>
              <a:t>.</a:t>
            </a:r>
            <a:endParaRPr lang="az-Latn-AZ" dirty="0"/>
          </a:p>
          <a:p>
            <a:r>
              <a:rPr lang="en-US" dirty="0"/>
              <a:t>Stage </a:t>
            </a:r>
            <a:r>
              <a:rPr lang="az-Latn-AZ" dirty="0"/>
              <a:t>II -</a:t>
            </a:r>
            <a:r>
              <a:rPr lang="en-US" dirty="0"/>
              <a:t> pallor</a:t>
            </a:r>
            <a:r>
              <a:rPr lang="az-Latn-AZ" dirty="0"/>
              <a:t> occurs up to 60 seconds</a:t>
            </a:r>
            <a:r>
              <a:rPr lang="en-US" dirty="0"/>
              <a:t>.</a:t>
            </a:r>
            <a:endParaRPr lang="az-Latn-AZ" dirty="0"/>
          </a:p>
          <a:p>
            <a:r>
              <a:rPr lang="en-US" dirty="0"/>
              <a:t>Stage </a:t>
            </a:r>
            <a:r>
              <a:rPr lang="az-Latn-AZ" dirty="0"/>
              <a:t>I -</a:t>
            </a:r>
            <a:r>
              <a:rPr lang="en-US" dirty="0"/>
              <a:t> pallor</a:t>
            </a:r>
            <a:r>
              <a:rPr lang="az-Latn-AZ" dirty="0"/>
              <a:t> occurs in 60 seconds</a:t>
            </a:r>
            <a:r>
              <a:rPr lang="en-US" dirty="0"/>
              <a:t>.</a:t>
            </a:r>
            <a:endParaRPr lang="az-Latn-AZ" dirty="0"/>
          </a:p>
          <a:p>
            <a:r>
              <a:rPr lang="en-US" dirty="0"/>
              <a:t>Stage </a:t>
            </a:r>
            <a:r>
              <a:rPr lang="az-Latn-AZ" dirty="0"/>
              <a:t>0 -</a:t>
            </a:r>
            <a:r>
              <a:rPr lang="en-US" dirty="0"/>
              <a:t> even </a:t>
            </a:r>
            <a:r>
              <a:rPr lang="az-Latn-AZ" dirty="0"/>
              <a:t>after 60 seconds there is no </a:t>
            </a:r>
            <a:r>
              <a:rPr lang="en-US" dirty="0"/>
              <a:t>pallor.</a:t>
            </a:r>
            <a:r>
              <a:rPr lang="az-Latn-AZ" dirty="0"/>
              <a:t> </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5696" y="51470"/>
            <a:ext cx="4397138" cy="216024"/>
          </a:xfrm>
        </p:spPr>
        <p:txBody>
          <a:bodyPr>
            <a:normAutofit fontScale="90000"/>
          </a:bodyPr>
          <a:lstStyle/>
          <a:p>
            <a:r>
              <a:rPr lang="en-US" dirty="0"/>
              <a:t>Suspicion of PAD</a:t>
            </a:r>
            <a:endParaRPr lang="ru-RU" dirty="0"/>
          </a:p>
        </p:txBody>
      </p:sp>
      <p:sp>
        <p:nvSpPr>
          <p:cNvPr id="3" name="Содержимое 2"/>
          <p:cNvSpPr>
            <a:spLocks noGrp="1"/>
          </p:cNvSpPr>
          <p:nvPr>
            <p:ph idx="1"/>
          </p:nvPr>
        </p:nvSpPr>
        <p:spPr/>
        <p:txBody>
          <a:bodyPr/>
          <a:lstStyle/>
          <a:p>
            <a:r>
              <a:rPr lang="az-Latn-AZ" dirty="0"/>
              <a:t>Intermittent claudication</a:t>
            </a:r>
            <a:endParaRPr lang="ru-RU" dirty="0"/>
          </a:p>
          <a:p>
            <a:r>
              <a:rPr lang="en-US" dirty="0"/>
              <a:t>R</a:t>
            </a:r>
            <a:r>
              <a:rPr lang="az-Latn-AZ" dirty="0"/>
              <a:t>est pain</a:t>
            </a:r>
            <a:endParaRPr lang="ru-RU" dirty="0"/>
          </a:p>
          <a:p>
            <a:r>
              <a:rPr lang="en-US" dirty="0"/>
              <a:t>P</a:t>
            </a:r>
            <a:r>
              <a:rPr lang="az-Latn-AZ" dirty="0"/>
              <a:t>allor in the lower extremity</a:t>
            </a:r>
            <a:endParaRPr lang="en-US" dirty="0"/>
          </a:p>
          <a:p>
            <a:r>
              <a:rPr lang="en-US" dirty="0"/>
              <a:t>W</a:t>
            </a:r>
            <a:r>
              <a:rPr lang="az-Latn-AZ" dirty="0"/>
              <a:t>eak or absent pulse</a:t>
            </a:r>
            <a:endParaRPr lang="en-US" dirty="0"/>
          </a:p>
          <a:p>
            <a:r>
              <a:rPr lang="en-US" dirty="0"/>
              <a:t>M</a:t>
            </a:r>
            <a:r>
              <a:rPr lang="az-Latn-AZ" dirty="0"/>
              <a:t>uscle weakness</a:t>
            </a:r>
            <a:endParaRPr lang="en-US" dirty="0"/>
          </a:p>
          <a:p>
            <a:r>
              <a:rPr lang="en-US" dirty="0"/>
              <a:t>U</a:t>
            </a:r>
            <a:r>
              <a:rPr lang="az-Latn-AZ" dirty="0"/>
              <a:t>lcer and gangrene </a:t>
            </a:r>
          </a:p>
          <a:p>
            <a:endParaRPr lang="ru-RU" dirty="0"/>
          </a:p>
        </p:txBody>
      </p:sp>
      <p:pic>
        <p:nvPicPr>
          <p:cNvPr id="15362" name="Picture 2" descr="Common Questions About PAD – Fact Sheet | CardioSmart – American College of  Cardiology"/>
          <p:cNvPicPr>
            <a:picLocks noChangeAspect="1" noChangeArrowheads="1"/>
          </p:cNvPicPr>
          <p:nvPr/>
        </p:nvPicPr>
        <p:blipFill>
          <a:blip r:embed="rId2" cstate="print"/>
          <a:srcRect/>
          <a:stretch>
            <a:fillRect/>
          </a:stretch>
        </p:blipFill>
        <p:spPr bwMode="auto">
          <a:xfrm>
            <a:off x="5779046" y="940853"/>
            <a:ext cx="2736304" cy="369187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51470"/>
            <a:ext cx="4397138" cy="288032"/>
          </a:xfrm>
        </p:spPr>
        <p:txBody>
          <a:bodyPr>
            <a:normAutofit fontScale="90000"/>
          </a:bodyPr>
          <a:lstStyle/>
          <a:p>
            <a:r>
              <a:rPr lang="en-US" dirty="0"/>
              <a:t>Confirmation of the diagnosis</a:t>
            </a:r>
            <a:endParaRPr lang="ru-RU" dirty="0"/>
          </a:p>
        </p:txBody>
      </p:sp>
      <p:sp>
        <p:nvSpPr>
          <p:cNvPr id="3" name="Содержимое 2"/>
          <p:cNvSpPr>
            <a:spLocks noGrp="1"/>
          </p:cNvSpPr>
          <p:nvPr>
            <p:ph idx="1"/>
          </p:nvPr>
        </p:nvSpPr>
        <p:spPr/>
        <p:txBody>
          <a:bodyPr/>
          <a:lstStyle/>
          <a:p>
            <a:pPr>
              <a:buNone/>
            </a:pPr>
            <a:r>
              <a:rPr lang="az-Latn-AZ" dirty="0"/>
              <a:t>To confirm the diagnosis</a:t>
            </a:r>
            <a:r>
              <a:rPr lang="en-US" dirty="0"/>
              <a:t>:</a:t>
            </a:r>
          </a:p>
          <a:p>
            <a:r>
              <a:rPr lang="en-US" dirty="0"/>
              <a:t>A</a:t>
            </a:r>
            <a:r>
              <a:rPr lang="az-Latn-AZ" dirty="0"/>
              <a:t>nkle-brachial index (ABI) is recorded with doppler</a:t>
            </a:r>
            <a:endParaRPr lang="en-US" dirty="0"/>
          </a:p>
          <a:p>
            <a:r>
              <a:rPr lang="en-US" dirty="0"/>
              <a:t>A</a:t>
            </a:r>
            <a:r>
              <a:rPr lang="az-Latn-AZ" dirty="0"/>
              <a:t>rteries and veins are evaluated by DUS</a:t>
            </a:r>
            <a:endParaRPr lang="en-US" dirty="0"/>
          </a:p>
          <a:p>
            <a:endParaRPr lang="en-US" dirty="0"/>
          </a:p>
          <a:p>
            <a:pPr algn="ctr">
              <a:buNone/>
            </a:pPr>
            <a:r>
              <a:rPr lang="az-Latn-AZ" i="1" dirty="0">
                <a:solidFill>
                  <a:srgbClr val="FF0000"/>
                </a:solidFill>
              </a:rPr>
              <a:t>CT and MR-angiography, arteriography are performed when it is not possible to clarify the diagnosis with these examinations or when patients are prepared for surgery.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31092"/>
            <a:ext cx="4397138" cy="288032"/>
          </a:xfrm>
        </p:spPr>
        <p:txBody>
          <a:bodyPr>
            <a:normAutofit fontScale="90000"/>
          </a:bodyPr>
          <a:lstStyle/>
          <a:p>
            <a:r>
              <a:rPr lang="en-US" dirty="0"/>
              <a:t>Differential diagnosis</a:t>
            </a:r>
            <a:endParaRPr lang="ru-RU" dirty="0"/>
          </a:p>
        </p:txBody>
      </p:sp>
      <p:sp>
        <p:nvSpPr>
          <p:cNvPr id="3" name="Содержимое 2"/>
          <p:cNvSpPr>
            <a:spLocks noGrp="1"/>
          </p:cNvSpPr>
          <p:nvPr>
            <p:ph idx="1"/>
          </p:nvPr>
        </p:nvSpPr>
        <p:spPr/>
        <p:txBody>
          <a:bodyPr/>
          <a:lstStyle/>
          <a:p>
            <a:endParaRPr lang="en-US" dirty="0"/>
          </a:p>
          <a:p>
            <a:r>
              <a:rPr lang="az-Latn-AZ" dirty="0"/>
              <a:t>Spinal stenosis: compression of the cauda equina of the spinal cord causes neurogenic pain;</a:t>
            </a:r>
            <a:endParaRPr lang="ru-RU" dirty="0"/>
          </a:p>
          <a:p>
            <a:r>
              <a:rPr lang="az-Latn-AZ" dirty="0"/>
              <a:t>Osteochondrosis, </a:t>
            </a:r>
            <a:r>
              <a:rPr lang="en-US" dirty="0"/>
              <a:t>c</a:t>
            </a:r>
            <a:r>
              <a:rPr lang="az-Latn-AZ" dirty="0"/>
              <a:t>oxarthrosis;</a:t>
            </a:r>
            <a:endParaRPr lang="ru-RU" dirty="0"/>
          </a:p>
          <a:p>
            <a:r>
              <a:rPr lang="az-Latn-AZ" dirty="0"/>
              <a:t>Nerve root damage (compression);</a:t>
            </a:r>
            <a:endParaRPr lang="ru-RU" dirty="0"/>
          </a:p>
          <a:p>
            <a:r>
              <a:rPr lang="az-Latn-AZ" dirty="0"/>
              <a:t>Popliteal Artery Entrapment Syndrome – compression by the medial head of the gastrocnemius muscle (compression syndrome).</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704" y="123478"/>
            <a:ext cx="4397138" cy="216024"/>
          </a:xfrm>
        </p:spPr>
        <p:txBody>
          <a:bodyPr>
            <a:normAutofit fontScale="90000"/>
          </a:bodyPr>
          <a:lstStyle/>
          <a:p>
            <a:r>
              <a:rPr lang="en-US" dirty="0"/>
              <a:t>Diagnostic criteria </a:t>
            </a:r>
            <a:endParaRPr lang="ru-RU" dirty="0"/>
          </a:p>
        </p:txBody>
      </p:sp>
      <p:graphicFrame>
        <p:nvGraphicFramePr>
          <p:cNvPr id="4" name="Содержимое 3"/>
          <p:cNvGraphicFramePr>
            <a:graphicFrameLocks noGrp="1"/>
          </p:cNvGraphicFramePr>
          <p:nvPr>
            <p:ph idx="1"/>
          </p:nvPr>
        </p:nvGraphicFramePr>
        <p:xfrm>
          <a:off x="755576" y="1131590"/>
          <a:ext cx="7416824" cy="3384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704" y="51470"/>
            <a:ext cx="4397138" cy="288032"/>
          </a:xfrm>
        </p:spPr>
        <p:txBody>
          <a:bodyPr>
            <a:normAutofit fontScale="90000"/>
          </a:bodyPr>
          <a:lstStyle/>
          <a:p>
            <a:r>
              <a:rPr lang="en-US" dirty="0"/>
              <a:t>How to deny PAD</a:t>
            </a:r>
            <a:endParaRPr lang="ru-RU" dirty="0"/>
          </a:p>
        </p:txBody>
      </p:sp>
      <p:sp>
        <p:nvSpPr>
          <p:cNvPr id="3" name="Содержимое 2"/>
          <p:cNvSpPr>
            <a:spLocks noGrp="1"/>
          </p:cNvSpPr>
          <p:nvPr>
            <p:ph idx="1"/>
          </p:nvPr>
        </p:nvSpPr>
        <p:spPr/>
        <p:txBody>
          <a:bodyPr/>
          <a:lstStyle/>
          <a:p>
            <a:endParaRPr lang="az-Latn-AZ" dirty="0"/>
          </a:p>
          <a:p>
            <a:endParaRPr lang="en-US" dirty="0"/>
          </a:p>
          <a:p>
            <a:r>
              <a:rPr lang="en-US" dirty="0"/>
              <a:t>A</a:t>
            </a:r>
            <a:r>
              <a:rPr lang="az-Latn-AZ" dirty="0"/>
              <a:t>nkle-brachial index greater than 0.9 </a:t>
            </a:r>
            <a:endParaRPr lang="en-US" dirty="0"/>
          </a:p>
          <a:p>
            <a:r>
              <a:rPr lang="en-US" dirty="0"/>
              <a:t>N</a:t>
            </a:r>
            <a:r>
              <a:rPr lang="az-Latn-AZ" dirty="0"/>
              <a:t>ormal vessels on imaging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51470"/>
            <a:ext cx="4397138" cy="243283"/>
          </a:xfrm>
        </p:spPr>
        <p:txBody>
          <a:bodyPr>
            <a:normAutofit fontScale="90000"/>
          </a:bodyPr>
          <a:lstStyle/>
          <a:p>
            <a:r>
              <a:rPr lang="en-US" dirty="0"/>
              <a:t>Treatment principles</a:t>
            </a:r>
            <a:endParaRPr lang="ru-RU" dirty="0"/>
          </a:p>
        </p:txBody>
      </p:sp>
      <p:sp>
        <p:nvSpPr>
          <p:cNvPr id="3" name="Содержимое 2"/>
          <p:cNvSpPr>
            <a:spLocks noGrp="1"/>
          </p:cNvSpPr>
          <p:nvPr>
            <p:ph idx="1"/>
          </p:nvPr>
        </p:nvSpPr>
        <p:spPr/>
        <p:txBody>
          <a:bodyPr/>
          <a:lstStyle/>
          <a:p>
            <a:endParaRPr lang="en-US" dirty="0"/>
          </a:p>
          <a:p>
            <a:r>
              <a:rPr lang="az-Latn-AZ" dirty="0"/>
              <a:t>Although PAD is usually stable, it can sometimes become progressive and cause complications. </a:t>
            </a:r>
            <a:endParaRPr lang="en-US" dirty="0"/>
          </a:p>
          <a:p>
            <a:r>
              <a:rPr lang="az-Latn-AZ" dirty="0"/>
              <a:t>Therefore, it should be observed and treated. </a:t>
            </a:r>
            <a:endParaRPr lang="en-US" dirty="0"/>
          </a:p>
          <a:p>
            <a:r>
              <a:rPr lang="az-Latn-AZ" dirty="0"/>
              <a:t>Treatment measures should be aimed at alleviating symptoms, reducing the risk of cardiovascular diseases and complications.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123478"/>
            <a:ext cx="4397138" cy="288032"/>
          </a:xfrm>
        </p:spPr>
        <p:txBody>
          <a:bodyPr>
            <a:normAutofit fontScale="90000"/>
          </a:bodyPr>
          <a:lstStyle/>
          <a:p>
            <a:r>
              <a:rPr lang="en-US" dirty="0"/>
              <a:t>Treatment methods</a:t>
            </a:r>
            <a:endParaRPr lang="ru-RU" dirty="0"/>
          </a:p>
        </p:txBody>
      </p:sp>
      <p:sp>
        <p:nvSpPr>
          <p:cNvPr id="3" name="Содержимое 2"/>
          <p:cNvSpPr>
            <a:spLocks noGrp="1"/>
          </p:cNvSpPr>
          <p:nvPr>
            <p:ph idx="1"/>
          </p:nvPr>
        </p:nvSpPr>
        <p:spPr>
          <a:xfrm>
            <a:off x="611560" y="1203598"/>
            <a:ext cx="7903790" cy="3429125"/>
          </a:xfrm>
        </p:spPr>
        <p:txBody>
          <a:bodyPr numCol="3"/>
          <a:lstStyle/>
          <a:p>
            <a:pPr>
              <a:buNone/>
            </a:pPr>
            <a:r>
              <a:rPr lang="az-Latn-AZ" sz="1800" b="1" dirty="0"/>
              <a:t>   </a:t>
            </a:r>
            <a:r>
              <a:rPr lang="en-US" sz="1800" b="1" dirty="0" err="1"/>
              <a:t>Concervative</a:t>
            </a:r>
            <a:r>
              <a:rPr lang="en-US" sz="1800" b="1" dirty="0"/>
              <a:t> </a:t>
            </a:r>
          </a:p>
          <a:p>
            <a:r>
              <a:rPr lang="az-Latn-AZ" sz="1800" dirty="0"/>
              <a:t>Reducing risk factors of atherosclerosis </a:t>
            </a:r>
            <a:endParaRPr lang="ru-RU" sz="1800" dirty="0"/>
          </a:p>
          <a:p>
            <a:r>
              <a:rPr lang="az-Latn-AZ" sz="1800" dirty="0"/>
              <a:t>Antithrombotic</a:t>
            </a:r>
            <a:endParaRPr lang="ru-RU" sz="1800" dirty="0"/>
          </a:p>
          <a:p>
            <a:r>
              <a:rPr lang="az-Latn-AZ" sz="1800" dirty="0"/>
              <a:t>Statins</a:t>
            </a:r>
            <a:endParaRPr lang="ru-RU" sz="1800" dirty="0"/>
          </a:p>
          <a:p>
            <a:r>
              <a:rPr lang="az-Latn-AZ" sz="1800" dirty="0"/>
              <a:t>Vasodilators</a:t>
            </a:r>
            <a:endParaRPr lang="ru-RU" sz="1800" dirty="0"/>
          </a:p>
          <a:p>
            <a:r>
              <a:rPr lang="az-Latn-AZ" sz="1800" dirty="0"/>
              <a:t>Physical exercises</a:t>
            </a:r>
            <a:endParaRPr lang="ru-RU" sz="1800" dirty="0"/>
          </a:p>
          <a:p>
            <a:r>
              <a:rPr lang="az-Latn-AZ" sz="1800" dirty="0"/>
              <a:t>Regenerative therapies (growth factors and stem cells, exosomes)</a:t>
            </a:r>
            <a:endParaRPr lang="ru-RU" sz="1800" dirty="0"/>
          </a:p>
          <a:p>
            <a:pPr>
              <a:buNone/>
            </a:pPr>
            <a:r>
              <a:rPr lang="en-US" sz="1800" b="1" dirty="0"/>
              <a:t>    Surgical treatment </a:t>
            </a:r>
            <a:endParaRPr lang="ru-RU" sz="1800" dirty="0"/>
          </a:p>
          <a:p>
            <a:r>
              <a:rPr lang="en-US" sz="1800" dirty="0"/>
              <a:t>Shunt</a:t>
            </a:r>
            <a:endParaRPr lang="ru-RU" sz="1800" dirty="0"/>
          </a:p>
          <a:p>
            <a:r>
              <a:rPr lang="az-Latn-AZ" sz="1800" dirty="0"/>
              <a:t>Endarterectomy</a:t>
            </a:r>
            <a:endParaRPr lang="ru-RU" sz="1800" dirty="0"/>
          </a:p>
          <a:p>
            <a:r>
              <a:rPr lang="az-Latn-AZ" sz="1800" dirty="0"/>
              <a:t>Amputation</a:t>
            </a:r>
          </a:p>
          <a:p>
            <a:endParaRPr lang="az-Latn-AZ" sz="1800" dirty="0"/>
          </a:p>
          <a:p>
            <a:endParaRPr lang="az-Latn-AZ" sz="1800" dirty="0"/>
          </a:p>
          <a:p>
            <a:endParaRPr lang="az-Latn-AZ" sz="1800" dirty="0"/>
          </a:p>
          <a:p>
            <a:endParaRPr lang="az-Latn-AZ" sz="1800" dirty="0"/>
          </a:p>
          <a:p>
            <a:pPr>
              <a:buNone/>
            </a:pPr>
            <a:r>
              <a:rPr lang="az-Latn-AZ" sz="1800" b="1" dirty="0"/>
              <a:t>  </a:t>
            </a:r>
          </a:p>
          <a:p>
            <a:pPr>
              <a:buNone/>
            </a:pPr>
            <a:r>
              <a:rPr lang="az-Latn-AZ" sz="1800" b="1" dirty="0"/>
              <a:t>   </a:t>
            </a:r>
            <a:r>
              <a:rPr lang="en-US" sz="1800" b="1" dirty="0"/>
              <a:t>Endovascular interventions</a:t>
            </a:r>
            <a:endParaRPr lang="ru-RU" sz="1800" dirty="0"/>
          </a:p>
          <a:p>
            <a:r>
              <a:rPr lang="en-US" sz="1800" dirty="0"/>
              <a:t>A</a:t>
            </a:r>
            <a:r>
              <a:rPr lang="az-Latn-AZ" sz="1800" dirty="0"/>
              <a:t>ngioplasty</a:t>
            </a:r>
            <a:endParaRPr lang="ru-RU" sz="1800" dirty="0"/>
          </a:p>
          <a:p>
            <a:r>
              <a:rPr lang="en-US" sz="1800" dirty="0"/>
              <a:t>S</a:t>
            </a:r>
            <a:r>
              <a:rPr lang="az-Latn-AZ" sz="1800" dirty="0"/>
              <a:t>tent</a:t>
            </a:r>
            <a:endParaRPr lang="ru-RU" sz="1800" dirty="0"/>
          </a:p>
          <a:p>
            <a:r>
              <a:rPr lang="en-US" sz="1800" dirty="0"/>
              <a:t>E</a:t>
            </a:r>
            <a:r>
              <a:rPr lang="az-Latn-AZ" sz="1800" dirty="0"/>
              <a:t>ndarterectomy</a:t>
            </a:r>
            <a:endParaRPr lang="ru-RU" sz="1800" dirty="0"/>
          </a:p>
          <a:p>
            <a:endParaRPr lang="ru-RU" sz="1800" dirty="0"/>
          </a:p>
        </p:txBody>
      </p:sp>
      <p:pic>
        <p:nvPicPr>
          <p:cNvPr id="9218" name="Picture 2" descr="Peripheral Arterial Disease (PAD) | Colorado Cardiovascular Surgical  Associates - CCVSA - Denver, CO"/>
          <p:cNvPicPr>
            <a:picLocks noChangeAspect="1" noChangeArrowheads="1"/>
          </p:cNvPicPr>
          <p:nvPr/>
        </p:nvPicPr>
        <p:blipFill>
          <a:blip r:embed="rId2" cstate="print"/>
          <a:srcRect/>
          <a:stretch>
            <a:fillRect/>
          </a:stretch>
        </p:blipFill>
        <p:spPr bwMode="auto">
          <a:xfrm>
            <a:off x="4139952" y="3003798"/>
            <a:ext cx="3368824" cy="139935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51470"/>
            <a:ext cx="4397138" cy="277000"/>
          </a:xfrm>
        </p:spPr>
        <p:txBody>
          <a:bodyPr>
            <a:normAutofit fontScale="90000"/>
          </a:bodyPr>
          <a:lstStyle/>
          <a:p>
            <a:r>
              <a:rPr lang="en-US" dirty="0"/>
              <a:t>Indications for surgery</a:t>
            </a:r>
            <a:endParaRPr lang="ru-RU" dirty="0"/>
          </a:p>
        </p:txBody>
      </p:sp>
      <p:sp>
        <p:nvSpPr>
          <p:cNvPr id="3" name="Содержимое 2"/>
          <p:cNvSpPr>
            <a:spLocks noGrp="1"/>
          </p:cNvSpPr>
          <p:nvPr>
            <p:ph idx="1"/>
          </p:nvPr>
        </p:nvSpPr>
        <p:spPr>
          <a:xfrm>
            <a:off x="628650" y="1369219"/>
            <a:ext cx="3007246" cy="3263504"/>
          </a:xfrm>
        </p:spPr>
        <p:txBody>
          <a:bodyPr/>
          <a:lstStyle/>
          <a:p>
            <a:pPr algn="ctr">
              <a:buNone/>
            </a:pPr>
            <a:endParaRPr lang="az-Latn-AZ" b="1" i="1" dirty="0">
              <a:solidFill>
                <a:srgbClr val="FF0000"/>
              </a:solidFill>
            </a:endParaRPr>
          </a:p>
          <a:p>
            <a:pPr>
              <a:buNone/>
            </a:pPr>
            <a:endParaRPr lang="en-US" b="1" i="1" dirty="0"/>
          </a:p>
          <a:p>
            <a:pPr>
              <a:buNone/>
            </a:pPr>
            <a:r>
              <a:rPr lang="az-Latn-AZ" b="1" i="1" dirty="0"/>
              <a:t>Symptomatic PAD</a:t>
            </a:r>
            <a:r>
              <a:rPr lang="en-US" b="1" i="1" dirty="0"/>
              <a:t> –</a:t>
            </a:r>
          </a:p>
          <a:p>
            <a:pPr>
              <a:buNone/>
            </a:pPr>
            <a:r>
              <a:rPr lang="az-Latn-AZ" b="1" i="1" dirty="0"/>
              <a:t>Intermittent</a:t>
            </a:r>
            <a:r>
              <a:rPr lang="en-US" b="1" i="1" dirty="0"/>
              <a:t> </a:t>
            </a:r>
            <a:r>
              <a:rPr lang="az-Latn-AZ" b="1" i="1" dirty="0"/>
              <a:t>claudication,</a:t>
            </a:r>
            <a:endParaRPr lang="en-US" b="1" i="1" dirty="0"/>
          </a:p>
          <a:p>
            <a:pPr>
              <a:buNone/>
            </a:pPr>
            <a:r>
              <a:rPr lang="az-Latn-AZ" b="1" i="1" dirty="0"/>
              <a:t>rest pain, gangrene</a:t>
            </a:r>
            <a:r>
              <a:rPr lang="en-US" b="1" i="1" dirty="0"/>
              <a:t> </a:t>
            </a:r>
            <a:r>
              <a:rPr lang="az-Latn-AZ" b="1" i="1" dirty="0"/>
              <a:t>is an</a:t>
            </a:r>
            <a:endParaRPr lang="en-US" b="1" i="1" dirty="0"/>
          </a:p>
          <a:p>
            <a:pPr>
              <a:buNone/>
            </a:pPr>
            <a:r>
              <a:rPr lang="az-Latn-AZ" b="1" i="1" dirty="0"/>
              <a:t>indication for surgery</a:t>
            </a:r>
            <a:endParaRPr lang="ru-RU" b="1" i="1" dirty="0"/>
          </a:p>
        </p:txBody>
      </p:sp>
      <p:pic>
        <p:nvPicPr>
          <p:cNvPr id="8200" name="Picture 8" descr="Symptoms of PAD | Virclinic in Mumbai | Leaser Treatment in Mumbai"/>
          <p:cNvPicPr>
            <a:picLocks noChangeAspect="1" noChangeArrowheads="1"/>
          </p:cNvPicPr>
          <p:nvPr/>
        </p:nvPicPr>
        <p:blipFill>
          <a:blip r:embed="rId2" cstate="print"/>
          <a:srcRect/>
          <a:stretch>
            <a:fillRect/>
          </a:stretch>
        </p:blipFill>
        <p:spPr bwMode="auto">
          <a:xfrm>
            <a:off x="3779912" y="1419622"/>
            <a:ext cx="4680520" cy="288032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8"/>
            <a:ext cx="4397138" cy="216024"/>
          </a:xfrm>
        </p:spPr>
        <p:txBody>
          <a:bodyPr>
            <a:normAutofit fontScale="90000"/>
          </a:bodyPr>
          <a:lstStyle/>
          <a:p>
            <a:r>
              <a:rPr lang="en-US" dirty="0"/>
              <a:t>C</a:t>
            </a:r>
            <a:r>
              <a:rPr lang="az-Latn-AZ" dirty="0"/>
              <a:t>ontraindications to the operation</a:t>
            </a:r>
            <a:endParaRPr lang="ru-RU" dirty="0"/>
          </a:p>
        </p:txBody>
      </p:sp>
      <p:sp>
        <p:nvSpPr>
          <p:cNvPr id="3" name="Содержимое 2"/>
          <p:cNvSpPr>
            <a:spLocks noGrp="1"/>
          </p:cNvSpPr>
          <p:nvPr>
            <p:ph idx="1"/>
          </p:nvPr>
        </p:nvSpPr>
        <p:spPr>
          <a:xfrm>
            <a:off x="628650" y="1369219"/>
            <a:ext cx="7975798" cy="3263504"/>
          </a:xfrm>
        </p:spPr>
        <p:txBody>
          <a:bodyPr/>
          <a:lstStyle/>
          <a:p>
            <a:endParaRPr lang="en-US" i="1" dirty="0">
              <a:solidFill>
                <a:srgbClr val="FF0000"/>
              </a:solidFill>
            </a:endParaRPr>
          </a:p>
          <a:p>
            <a:r>
              <a:rPr lang="az-Latn-AZ" i="1" dirty="0">
                <a:solidFill>
                  <a:srgbClr val="FF0000"/>
                </a:solidFill>
              </a:rPr>
              <a:t>Absolute contraindications</a:t>
            </a:r>
            <a:r>
              <a:rPr lang="az-Latn-AZ" dirty="0"/>
              <a:t> </a:t>
            </a:r>
            <a:r>
              <a:rPr lang="en-US" dirty="0"/>
              <a:t>-</a:t>
            </a:r>
            <a:r>
              <a:rPr lang="az-Latn-AZ" dirty="0"/>
              <a:t> patient's agonal or very severe general condition</a:t>
            </a:r>
            <a:endParaRPr lang="en-US" dirty="0"/>
          </a:p>
          <a:p>
            <a:r>
              <a:rPr lang="en-US" i="1" dirty="0">
                <a:solidFill>
                  <a:srgbClr val="FF0000"/>
                </a:solidFill>
              </a:rPr>
              <a:t>R</a:t>
            </a:r>
            <a:r>
              <a:rPr lang="az-Latn-AZ" i="1" dirty="0">
                <a:solidFill>
                  <a:srgbClr val="FF0000"/>
                </a:solidFill>
              </a:rPr>
              <a:t>elative contraindications </a:t>
            </a:r>
            <a:r>
              <a:rPr lang="en-US" dirty="0"/>
              <a:t>-</a:t>
            </a:r>
            <a:r>
              <a:rPr lang="az-Latn-AZ" dirty="0"/>
              <a:t> severe concomitant illnesses - acute myocardial infarction, mild and life-threatening ischemia of patients with inoperable malignant tumors.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3728" y="123478"/>
            <a:ext cx="4397138" cy="144016"/>
          </a:xfrm>
        </p:spPr>
        <p:txBody>
          <a:bodyPr>
            <a:normAutofit fontScale="90000"/>
          </a:bodyPr>
          <a:lstStyle/>
          <a:p>
            <a:r>
              <a:rPr lang="en-US" dirty="0"/>
              <a:t>Treatment approach in PAD</a:t>
            </a:r>
            <a:endParaRPr lang="ru-RU" dirty="0"/>
          </a:p>
        </p:txBody>
      </p:sp>
      <p:sp>
        <p:nvSpPr>
          <p:cNvPr id="3" name="Содержимое 2"/>
          <p:cNvSpPr>
            <a:spLocks noGrp="1"/>
          </p:cNvSpPr>
          <p:nvPr>
            <p:ph idx="1"/>
          </p:nvPr>
        </p:nvSpPr>
        <p:spPr>
          <a:xfrm>
            <a:off x="395536" y="771550"/>
            <a:ext cx="7886700" cy="3888432"/>
          </a:xfrm>
        </p:spPr>
        <p:txBody>
          <a:bodyPr/>
          <a:lstStyle/>
          <a:p>
            <a:pPr>
              <a:buNone/>
            </a:pPr>
            <a:endParaRPr lang="ru-RU" dirty="0"/>
          </a:p>
          <a:p>
            <a:endParaRPr lang="ru-RU" dirty="0"/>
          </a:p>
        </p:txBody>
      </p:sp>
      <p:sp>
        <p:nvSpPr>
          <p:cNvPr id="5" name="Прямоугольник 4"/>
          <p:cNvSpPr/>
          <p:nvPr/>
        </p:nvSpPr>
        <p:spPr>
          <a:xfrm>
            <a:off x="2267744" y="843558"/>
            <a:ext cx="410445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First of all, </a:t>
            </a:r>
            <a:r>
              <a:rPr lang="az-Latn-AZ" sz="1600" dirty="0">
                <a:solidFill>
                  <a:schemeClr val="tx1"/>
                </a:solidFill>
              </a:rPr>
              <a:t>the stage of the disease, the location and the size of the obstruction are taken into account</a:t>
            </a:r>
            <a:endParaRPr lang="ru-RU" sz="1600" dirty="0">
              <a:solidFill>
                <a:schemeClr val="tx1"/>
              </a:solidFill>
            </a:endParaRPr>
          </a:p>
        </p:txBody>
      </p:sp>
      <p:cxnSp>
        <p:nvCxnSpPr>
          <p:cNvPr id="9" name="Прямая со стрелкой 8"/>
          <p:cNvCxnSpPr/>
          <p:nvPr/>
        </p:nvCxnSpPr>
        <p:spPr>
          <a:xfrm flipH="1">
            <a:off x="1835696" y="1419622"/>
            <a:ext cx="144016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683568" y="2139702"/>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Asymptomatic </a:t>
            </a:r>
            <a:endParaRPr lang="ru-RU" dirty="0">
              <a:solidFill>
                <a:schemeClr val="tx1"/>
              </a:solidFill>
            </a:endParaRPr>
          </a:p>
        </p:txBody>
      </p:sp>
      <p:sp>
        <p:nvSpPr>
          <p:cNvPr id="12" name="Прямоугольник 11"/>
          <p:cNvSpPr/>
          <p:nvPr/>
        </p:nvSpPr>
        <p:spPr>
          <a:xfrm>
            <a:off x="2771800" y="2139702"/>
            <a:ext cx="1706488"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Intermittent </a:t>
            </a:r>
            <a:r>
              <a:rPr lang="en-US" dirty="0" err="1">
                <a:solidFill>
                  <a:schemeClr val="tx1"/>
                </a:solidFill>
              </a:rPr>
              <a:t>claudication</a:t>
            </a:r>
            <a:endParaRPr lang="ru-RU" dirty="0">
              <a:solidFill>
                <a:schemeClr val="tx1"/>
              </a:solidFill>
            </a:endParaRPr>
          </a:p>
        </p:txBody>
      </p:sp>
      <p:sp>
        <p:nvSpPr>
          <p:cNvPr id="13" name="Прямоугольник 12"/>
          <p:cNvSpPr/>
          <p:nvPr/>
        </p:nvSpPr>
        <p:spPr>
          <a:xfrm>
            <a:off x="4716016" y="2139702"/>
            <a:ext cx="1490464"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Rest pain</a:t>
            </a:r>
            <a:endParaRPr lang="ru-RU" dirty="0">
              <a:solidFill>
                <a:schemeClr val="tx1"/>
              </a:solidFill>
            </a:endParaRPr>
          </a:p>
        </p:txBody>
      </p:sp>
      <p:sp>
        <p:nvSpPr>
          <p:cNvPr id="14" name="Прямоугольник 13"/>
          <p:cNvSpPr/>
          <p:nvPr/>
        </p:nvSpPr>
        <p:spPr>
          <a:xfrm>
            <a:off x="6516216" y="2139702"/>
            <a:ext cx="1728192"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Ulcer gangrene </a:t>
            </a:r>
            <a:endParaRPr lang="ru-RU" dirty="0">
              <a:solidFill>
                <a:schemeClr val="tx1"/>
              </a:solidFill>
            </a:endParaRPr>
          </a:p>
        </p:txBody>
      </p:sp>
      <p:cxnSp>
        <p:nvCxnSpPr>
          <p:cNvPr id="16" name="Прямая со стрелкой 15"/>
          <p:cNvCxnSpPr/>
          <p:nvPr/>
        </p:nvCxnSpPr>
        <p:spPr>
          <a:xfrm flipH="1">
            <a:off x="3779912" y="1563638"/>
            <a:ext cx="144016"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4716016" y="1563638"/>
            <a:ext cx="504056"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a:off x="5292080" y="1347614"/>
            <a:ext cx="1728192"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a:off x="7452320" y="2571750"/>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Прямоугольник 40"/>
          <p:cNvSpPr/>
          <p:nvPr/>
        </p:nvSpPr>
        <p:spPr>
          <a:xfrm>
            <a:off x="755576" y="2931790"/>
            <a:ext cx="1296144" cy="720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R</a:t>
            </a:r>
            <a:r>
              <a:rPr lang="az-Latn-AZ" sz="1400" dirty="0">
                <a:solidFill>
                  <a:schemeClr val="tx1"/>
                </a:solidFill>
              </a:rPr>
              <a:t>isk-reducing measures</a:t>
            </a:r>
            <a:endParaRPr lang="ru-RU" sz="1400" dirty="0">
              <a:solidFill>
                <a:schemeClr val="tx1"/>
              </a:solidFill>
            </a:endParaRPr>
          </a:p>
        </p:txBody>
      </p:sp>
      <p:sp>
        <p:nvSpPr>
          <p:cNvPr id="42" name="Прямоугольник 41"/>
          <p:cNvSpPr/>
          <p:nvPr/>
        </p:nvSpPr>
        <p:spPr>
          <a:xfrm>
            <a:off x="2627784" y="3003798"/>
            <a:ext cx="187220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r>
              <a:rPr lang="en-US" sz="1400" dirty="0">
                <a:solidFill>
                  <a:schemeClr val="tx1"/>
                </a:solidFill>
              </a:rPr>
              <a:t>Risk-reducing</a:t>
            </a:r>
          </a:p>
          <a:p>
            <a:pPr marL="342900" indent="-342900"/>
            <a:r>
              <a:rPr lang="en-US" sz="1400" dirty="0">
                <a:solidFill>
                  <a:schemeClr val="tx1"/>
                </a:solidFill>
              </a:rPr>
              <a:t>Measures</a:t>
            </a:r>
          </a:p>
          <a:p>
            <a:pPr marL="342900" indent="-342900"/>
            <a:r>
              <a:rPr lang="en-US" sz="1400" dirty="0">
                <a:solidFill>
                  <a:schemeClr val="tx1"/>
                </a:solidFill>
              </a:rPr>
              <a:t>Medical treatment</a:t>
            </a:r>
          </a:p>
          <a:p>
            <a:pPr marL="342900" indent="-342900"/>
            <a:r>
              <a:rPr lang="en-US" sz="1400" dirty="0">
                <a:solidFill>
                  <a:schemeClr val="tx1"/>
                </a:solidFill>
              </a:rPr>
              <a:t>Revascularization if</a:t>
            </a:r>
          </a:p>
          <a:p>
            <a:pPr marL="342900" indent="-342900"/>
            <a:r>
              <a:rPr lang="en-US" sz="1400" dirty="0">
                <a:solidFill>
                  <a:schemeClr val="tx1"/>
                </a:solidFill>
              </a:rPr>
              <a:t>indicated</a:t>
            </a:r>
            <a:endParaRPr lang="az-Latn-AZ" sz="1400" dirty="0">
              <a:solidFill>
                <a:schemeClr val="tx1"/>
              </a:solidFill>
            </a:endParaRPr>
          </a:p>
        </p:txBody>
      </p:sp>
      <p:sp>
        <p:nvSpPr>
          <p:cNvPr id="43" name="Прямоугольник 42"/>
          <p:cNvSpPr/>
          <p:nvPr/>
        </p:nvSpPr>
        <p:spPr>
          <a:xfrm>
            <a:off x="4932040" y="2931790"/>
            <a:ext cx="1584176"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sz="1400" dirty="0">
                <a:solidFill>
                  <a:schemeClr val="tx1"/>
                </a:solidFill>
              </a:rPr>
              <a:t>Surgical</a:t>
            </a:r>
            <a:endParaRPr lang="en-US" sz="1400" dirty="0">
              <a:solidFill>
                <a:schemeClr val="tx1"/>
              </a:solidFill>
            </a:endParaRPr>
          </a:p>
          <a:p>
            <a:r>
              <a:rPr lang="en-US" sz="1400" dirty="0">
                <a:solidFill>
                  <a:schemeClr val="tx1"/>
                </a:solidFill>
              </a:rPr>
              <a:t>E</a:t>
            </a:r>
            <a:r>
              <a:rPr lang="az-Latn-AZ" sz="1400" dirty="0">
                <a:solidFill>
                  <a:schemeClr val="tx1"/>
                </a:solidFill>
              </a:rPr>
              <a:t>ndovascular</a:t>
            </a:r>
            <a:endParaRPr lang="en-US" sz="1400" dirty="0">
              <a:solidFill>
                <a:schemeClr val="tx1"/>
              </a:solidFill>
            </a:endParaRPr>
          </a:p>
          <a:p>
            <a:r>
              <a:rPr lang="en-US" sz="1400" dirty="0">
                <a:solidFill>
                  <a:schemeClr val="tx1"/>
                </a:solidFill>
              </a:rPr>
              <a:t>H</a:t>
            </a:r>
            <a:r>
              <a:rPr lang="az-Latn-AZ" sz="1400" dirty="0">
                <a:solidFill>
                  <a:schemeClr val="tx1"/>
                </a:solidFill>
              </a:rPr>
              <a:t>ybrid</a:t>
            </a:r>
            <a:r>
              <a:rPr lang="en-US" sz="1400" dirty="0">
                <a:solidFill>
                  <a:schemeClr val="tx1"/>
                </a:solidFill>
              </a:rPr>
              <a:t> </a:t>
            </a:r>
            <a:r>
              <a:rPr lang="az-Latn-AZ" sz="1400" dirty="0">
                <a:solidFill>
                  <a:schemeClr val="tx1"/>
                </a:solidFill>
              </a:rPr>
              <a:t>revascularization </a:t>
            </a:r>
            <a:endParaRPr lang="ru-RU" sz="1400" dirty="0">
              <a:solidFill>
                <a:schemeClr val="tx1"/>
              </a:solidFill>
            </a:endParaRPr>
          </a:p>
        </p:txBody>
      </p:sp>
      <p:sp>
        <p:nvSpPr>
          <p:cNvPr id="44" name="Прямоугольник 43"/>
          <p:cNvSpPr/>
          <p:nvPr/>
        </p:nvSpPr>
        <p:spPr>
          <a:xfrm>
            <a:off x="6804248" y="2931790"/>
            <a:ext cx="1296144" cy="720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Amputation </a:t>
            </a:r>
            <a:endParaRPr lang="ru-RU" sz="1400" dirty="0">
              <a:solidFill>
                <a:schemeClr val="tx1"/>
              </a:solidFill>
            </a:endParaRPr>
          </a:p>
        </p:txBody>
      </p:sp>
      <p:cxnSp>
        <p:nvCxnSpPr>
          <p:cNvPr id="46" name="Прямая со стрелкой 45"/>
          <p:cNvCxnSpPr/>
          <p:nvPr/>
        </p:nvCxnSpPr>
        <p:spPr>
          <a:xfrm>
            <a:off x="1403648" y="2571750"/>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Прямая со стрелкой 48"/>
          <p:cNvCxnSpPr/>
          <p:nvPr/>
        </p:nvCxnSpPr>
        <p:spPr>
          <a:xfrm>
            <a:off x="3635896" y="2571750"/>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Прямая со стрелкой 55"/>
          <p:cNvCxnSpPr/>
          <p:nvPr/>
        </p:nvCxnSpPr>
        <p:spPr>
          <a:xfrm>
            <a:off x="5508104" y="2571750"/>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9"/>
            <a:ext cx="4397138" cy="288032"/>
          </a:xfrm>
        </p:spPr>
        <p:txBody>
          <a:bodyPr>
            <a:normAutofit fontScale="90000"/>
          </a:bodyPr>
          <a:lstStyle/>
          <a:p>
            <a:r>
              <a:rPr lang="en-US" dirty="0"/>
              <a:t>Prognosis </a:t>
            </a:r>
            <a:endParaRPr lang="ru-RU" dirty="0"/>
          </a:p>
        </p:txBody>
      </p:sp>
      <p:sp>
        <p:nvSpPr>
          <p:cNvPr id="3" name="Содержимое 2"/>
          <p:cNvSpPr>
            <a:spLocks noGrp="1"/>
          </p:cNvSpPr>
          <p:nvPr>
            <p:ph idx="1"/>
          </p:nvPr>
        </p:nvSpPr>
        <p:spPr/>
        <p:txBody>
          <a:bodyPr/>
          <a:lstStyle/>
          <a:p>
            <a:endParaRPr lang="en-US" dirty="0"/>
          </a:p>
          <a:p>
            <a:r>
              <a:rPr lang="az-Latn-AZ" dirty="0"/>
              <a:t>The prognosis of the disease depends on the stage, which artery is damaged, risk factors, and the presence of co-morbidities. Progression of asymptomatic and intermittent claudication is low (10-20%), while constant pain and gangrene are progressive in most cases.</a:t>
            </a: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123479"/>
            <a:ext cx="4397138" cy="288032"/>
          </a:xfrm>
        </p:spPr>
        <p:txBody>
          <a:bodyPr>
            <a:normAutofit fontScale="90000"/>
          </a:bodyPr>
          <a:lstStyle/>
          <a:p>
            <a:r>
              <a:rPr lang="en-US" dirty="0"/>
              <a:t>Prevention </a:t>
            </a:r>
            <a:endParaRPr lang="ru-RU" dirty="0"/>
          </a:p>
        </p:txBody>
      </p:sp>
      <p:sp>
        <p:nvSpPr>
          <p:cNvPr id="3" name="Содержимое 2"/>
          <p:cNvSpPr>
            <a:spLocks noGrp="1"/>
          </p:cNvSpPr>
          <p:nvPr>
            <p:ph idx="1"/>
          </p:nvPr>
        </p:nvSpPr>
        <p:spPr/>
        <p:txBody>
          <a:bodyPr/>
          <a:lstStyle/>
          <a:p>
            <a:pPr>
              <a:buNone/>
            </a:pPr>
            <a:r>
              <a:rPr lang="az-Latn-AZ" dirty="0"/>
              <a:t>Prophylaxis is the prevention of atherosclerosis:</a:t>
            </a:r>
            <a:endParaRPr lang="ru-RU" dirty="0"/>
          </a:p>
          <a:p>
            <a:r>
              <a:rPr lang="az-Latn-AZ" dirty="0"/>
              <a:t>smoking cessation</a:t>
            </a:r>
            <a:endParaRPr lang="ru-RU" dirty="0"/>
          </a:p>
          <a:p>
            <a:r>
              <a:rPr lang="az-Latn-AZ" dirty="0"/>
              <a:t>blood pressure and cholesterol level control</a:t>
            </a:r>
            <a:endParaRPr lang="ru-RU" dirty="0"/>
          </a:p>
          <a:p>
            <a:r>
              <a:rPr lang="az-Latn-AZ" dirty="0"/>
              <a:t>reduce weight</a:t>
            </a:r>
            <a:endParaRPr lang="ru-RU" dirty="0"/>
          </a:p>
          <a:p>
            <a:r>
              <a:rPr lang="az-Latn-AZ" dirty="0"/>
              <a:t>blood sugar control (for those with diabetes)</a:t>
            </a:r>
            <a:endParaRPr lang="ru-RU" dirty="0"/>
          </a:p>
          <a:p>
            <a:r>
              <a:rPr lang="az-Latn-AZ" dirty="0"/>
              <a:t>physical activity</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5736" y="123479"/>
            <a:ext cx="4397138" cy="288032"/>
          </a:xfrm>
        </p:spPr>
        <p:txBody>
          <a:bodyPr>
            <a:normAutofit fontScale="90000"/>
          </a:bodyPr>
          <a:lstStyle/>
          <a:p>
            <a:r>
              <a:rPr lang="en-US" dirty="0"/>
              <a:t>Screening and follow-up</a:t>
            </a:r>
            <a:endParaRPr lang="ru-RU" dirty="0"/>
          </a:p>
        </p:txBody>
      </p:sp>
      <p:sp>
        <p:nvSpPr>
          <p:cNvPr id="3" name="Содержимое 2"/>
          <p:cNvSpPr>
            <a:spLocks noGrp="1"/>
          </p:cNvSpPr>
          <p:nvPr>
            <p:ph idx="1"/>
          </p:nvPr>
        </p:nvSpPr>
        <p:spPr/>
        <p:txBody>
          <a:bodyPr/>
          <a:lstStyle/>
          <a:p>
            <a:endParaRPr lang="az-Latn-AZ" dirty="0"/>
          </a:p>
          <a:p>
            <a:r>
              <a:rPr lang="az-Latn-AZ" dirty="0"/>
              <a:t>ABI, clinic</a:t>
            </a:r>
            <a:endParaRPr lang="en-US" dirty="0"/>
          </a:p>
          <a:p>
            <a:r>
              <a:rPr lang="az-Latn-AZ" dirty="0"/>
              <a:t>Asymptomatic patients should be monitored every 2 years, and symptomatic patients every 3-6 months through clinical and ABI</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123478"/>
            <a:ext cx="5328592" cy="144015"/>
          </a:xfrm>
        </p:spPr>
        <p:txBody>
          <a:bodyPr>
            <a:noAutofit/>
          </a:bodyPr>
          <a:lstStyle/>
          <a:p>
            <a:r>
              <a:rPr lang="en-US" sz="1800" dirty="0"/>
              <a:t>Rehabilitation and </a:t>
            </a:r>
            <a:r>
              <a:rPr lang="az-Latn-AZ" sz="1800" dirty="0"/>
              <a:t>characteristics in special groups</a:t>
            </a:r>
            <a:endParaRPr lang="ru-RU" sz="1800" dirty="0"/>
          </a:p>
        </p:txBody>
      </p:sp>
      <p:sp>
        <p:nvSpPr>
          <p:cNvPr id="3" name="Содержимое 2"/>
          <p:cNvSpPr>
            <a:spLocks noGrp="1"/>
          </p:cNvSpPr>
          <p:nvPr>
            <p:ph idx="1"/>
          </p:nvPr>
        </p:nvSpPr>
        <p:spPr/>
        <p:txBody>
          <a:bodyPr/>
          <a:lstStyle/>
          <a:p>
            <a:endParaRPr lang="az-Latn-AZ" dirty="0"/>
          </a:p>
          <a:p>
            <a:r>
              <a:rPr lang="az-Latn-AZ" dirty="0"/>
              <a:t>Rehabilitation is carried out in a general manner</a:t>
            </a:r>
            <a:r>
              <a:rPr lang="en-US" dirty="0"/>
              <a:t>.</a:t>
            </a:r>
            <a:endParaRPr lang="az-Latn-AZ" dirty="0"/>
          </a:p>
          <a:p>
            <a:r>
              <a:rPr lang="az-Latn-AZ" dirty="0"/>
              <a:t>There is not enough information about characteristics in special groups</a:t>
            </a:r>
            <a:r>
              <a:rPr lang="en-US" dirty="0"/>
              <a:t> (child, pregnant etc.)</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1491630"/>
            <a:ext cx="7886700" cy="2232248"/>
          </a:xfrm>
          <a:scene3d>
            <a:camera prst="orthographicFront"/>
            <a:lightRig rig="threePt" dir="t"/>
          </a:scene3d>
          <a:sp3d>
            <a:bevelT w="152400" h="50800" prst="softRound"/>
          </a:sp3d>
        </p:spPr>
        <p:txBody>
          <a:bodyPr>
            <a:normAutofit/>
          </a:bodyPr>
          <a:lstStyle/>
          <a:p>
            <a:pPr algn="ctr">
              <a:buNone/>
            </a:pPr>
            <a:endParaRPr lang="en-US" sz="3200" b="1" i="1" dirty="0">
              <a:latin typeface="Calibri" panose="020F0502020204030204" pitchFamily="34" charset="0"/>
              <a:ea typeface="Calibri" panose="020F0502020204030204" pitchFamily="34" charset="0"/>
            </a:endParaRPr>
          </a:p>
          <a:p>
            <a:pPr algn="ctr">
              <a:buNone/>
            </a:pPr>
            <a:r>
              <a:rPr lang="en-US" sz="3200" b="1" i="1" dirty="0">
                <a:solidFill>
                  <a:schemeClr val="accent6"/>
                </a:solidFill>
                <a:ea typeface="Calibri" panose="020F0502020204030204" pitchFamily="34" charset="0"/>
              </a:rPr>
              <a:t>Thank you for your attention!</a:t>
            </a:r>
            <a:endParaRPr lang="az-Latn-AZ" sz="2800" b="1" i="1" dirty="0">
              <a:solidFill>
                <a:schemeClr val="accent6"/>
              </a:solidFill>
              <a:ea typeface="Calibri" panose="020F0502020204030204" pitchFamily="34" charset="0"/>
              <a:cs typeface="Times New Roman" panose="02020603050405020304" pitchFamily="18" charset="0"/>
            </a:endParaRPr>
          </a:p>
          <a:p>
            <a:endParaRPr lang="ru-RU" sz="3200" i="1" dirty="0"/>
          </a:p>
        </p:txBody>
      </p:sp>
    </p:spTree>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CP-Ürək-Şok-az</Template>
  <TotalTime>904</TotalTime>
  <Words>1073</Words>
  <Application>Microsoft Office PowerPoint</Application>
  <PresentationFormat>Экран (16:9)</PresentationFormat>
  <Paragraphs>215</Paragraphs>
  <Slides>28</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28</vt:i4>
      </vt:variant>
    </vt:vector>
  </HeadingPairs>
  <TitlesOfParts>
    <vt:vector size="31" baseType="lpstr">
      <vt:lpstr>Arial</vt:lpstr>
      <vt:lpstr>Calibri</vt:lpstr>
      <vt:lpstr>Praktiki dərs şablonu 7</vt:lpstr>
      <vt:lpstr>Lower extremity peripheral artery disease</vt:lpstr>
      <vt:lpstr>Definition</vt:lpstr>
      <vt:lpstr>Classification</vt:lpstr>
      <vt:lpstr>Causes and risk factors</vt:lpstr>
      <vt:lpstr>Pathogenesis</vt:lpstr>
      <vt:lpstr>Pathomorphology</vt:lpstr>
      <vt:lpstr>Clinical course</vt:lpstr>
      <vt:lpstr>Complications </vt:lpstr>
      <vt:lpstr>Clinical examination </vt:lpstr>
      <vt:lpstr>Laboratory examination</vt:lpstr>
      <vt:lpstr>Diagnostic Imaging</vt:lpstr>
      <vt:lpstr>Ankle Brachial Index</vt:lpstr>
      <vt:lpstr>Functional investigations</vt:lpstr>
      <vt:lpstr>Suspicion of PAD</vt:lpstr>
      <vt:lpstr>Confirmation of the diagnosis</vt:lpstr>
      <vt:lpstr>Differential diagnosis</vt:lpstr>
      <vt:lpstr>Diagnostic criteria </vt:lpstr>
      <vt:lpstr>How to deny PAD</vt:lpstr>
      <vt:lpstr>Treatment principles</vt:lpstr>
      <vt:lpstr>Treatment methods</vt:lpstr>
      <vt:lpstr>Indications for surgery</vt:lpstr>
      <vt:lpstr>Contraindications to the operation</vt:lpstr>
      <vt:lpstr>Treatment approach in PAD</vt:lpstr>
      <vt:lpstr>Prognosis </vt:lpstr>
      <vt:lpstr>Prevention </vt:lpstr>
      <vt:lpstr>Screening and follow-up</vt:lpstr>
      <vt:lpstr>Rehabilitation and characteristics in special groups</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Aşağı ətrafların periferik artrerial xəstəliyi</dc:title>
  <dc:creator>samsung</dc:creator>
  <cp:lastModifiedBy>Shukufa Musayeva</cp:lastModifiedBy>
  <cp:revision>84</cp:revision>
  <dcterms:created xsi:type="dcterms:W3CDTF">2023-08-14T16:13:40Z</dcterms:created>
  <dcterms:modified xsi:type="dcterms:W3CDTF">2023-09-19T01:30:08Z</dcterms:modified>
</cp:coreProperties>
</file>