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85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</p:sldIdLst>
  <p:sldSz cx="9144000" cy="5143500" type="screen16x9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0A1B5D5-9B99-4C35-A422-299274C87663}" styleName="Средний стиль 1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6">
              <a:tint val="20000"/>
            </a:schemeClr>
          </a:solidFill>
        </a:fill>
      </a:tcStyle>
    </a:band1H>
    <a:band1V>
      <a:tcStyle>
        <a:tcBdr/>
        <a:fill>
          <a:solidFill>
            <a:schemeClr val="accent6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6" d="100"/>
          <a:sy n="106" d="100"/>
        </p:scale>
        <p:origin x="366" y="84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microsoft.com/office/2016/11/relationships/changesInfo" Target="changesInfos/changesInfo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483F2AE6-E182-4A08-80C2-243A4B9B9ECD}"/>
    <pc:docChg chg="undo custSel modSld modMainMaster">
      <pc:chgData name="Shukufa Musayeva" userId="925d085fcd50c50b" providerId="LiveId" clId="{483F2AE6-E182-4A08-80C2-243A4B9B9ECD}" dt="2023-09-19T01:46:39.523" v="190" actId="478"/>
      <pc:docMkLst>
        <pc:docMk/>
      </pc:docMkLst>
      <pc:sldChg chg="delSp modSp mod">
        <pc:chgData name="Shukufa Musayeva" userId="925d085fcd50c50b" providerId="LiveId" clId="{483F2AE6-E182-4A08-80C2-243A4B9B9ECD}" dt="2023-09-19T01:41:03.902" v="73" actId="113"/>
        <pc:sldMkLst>
          <pc:docMk/>
          <pc:sldMk cId="0" sldId="256"/>
        </pc:sldMkLst>
        <pc:spChg chg="mod">
          <ac:chgData name="Shukufa Musayeva" userId="925d085fcd50c50b" providerId="LiveId" clId="{483F2AE6-E182-4A08-80C2-243A4B9B9ECD}" dt="2023-09-19T01:41:03.902" v="73" actId="113"/>
          <ac:spMkLst>
            <pc:docMk/>
            <pc:sldMk cId="0" sldId="256"/>
            <ac:spMk id="3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39:04.071" v="0" actId="478"/>
          <ac:spMkLst>
            <pc:docMk/>
            <pc:sldMk cId="0" sldId="256"/>
            <ac:spMk id="4" creationId="{00000000-0000-0000-0000-000000000000}"/>
          </ac:spMkLst>
        </pc:spChg>
      </pc:sldChg>
      <pc:sldChg chg="delSp mod">
        <pc:chgData name="Shukufa Musayeva" userId="925d085fcd50c50b" providerId="LiveId" clId="{483F2AE6-E182-4A08-80C2-243A4B9B9ECD}" dt="2023-09-19T01:43:48.044" v="132" actId="478"/>
        <pc:sldMkLst>
          <pc:docMk/>
          <pc:sldMk cId="0" sldId="257"/>
        </pc:sldMkLst>
        <pc:spChg chg="del">
          <ac:chgData name="Shukufa Musayeva" userId="925d085fcd50c50b" providerId="LiveId" clId="{483F2AE6-E182-4A08-80C2-243A4B9B9ECD}" dt="2023-09-19T01:43:48.044" v="132" actId="478"/>
          <ac:spMkLst>
            <pc:docMk/>
            <pc:sldMk cId="0" sldId="257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3:45.864" v="131" actId="478"/>
          <ac:spMkLst>
            <pc:docMk/>
            <pc:sldMk cId="0" sldId="257"/>
            <ac:spMk id="5" creationId="{4CC3CE81-FA09-A6D1-DD9D-CB51999A5920}"/>
          </ac:spMkLst>
        </pc:spChg>
      </pc:sldChg>
      <pc:sldChg chg="delSp mod">
        <pc:chgData name="Shukufa Musayeva" userId="925d085fcd50c50b" providerId="LiveId" clId="{483F2AE6-E182-4A08-80C2-243A4B9B9ECD}" dt="2023-09-19T01:44:23.650" v="139" actId="478"/>
        <pc:sldMkLst>
          <pc:docMk/>
          <pc:sldMk cId="0" sldId="260"/>
        </pc:sldMkLst>
        <pc:spChg chg="del">
          <ac:chgData name="Shukufa Musayeva" userId="925d085fcd50c50b" providerId="LiveId" clId="{483F2AE6-E182-4A08-80C2-243A4B9B9ECD}" dt="2023-09-19T01:44:21.589" v="138" actId="478"/>
          <ac:spMkLst>
            <pc:docMk/>
            <pc:sldMk cId="0" sldId="260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4:23.650" v="139" actId="478"/>
          <ac:spMkLst>
            <pc:docMk/>
            <pc:sldMk cId="0" sldId="260"/>
            <ac:spMk id="5" creationId="{7E0E729D-D0F1-D26C-28E4-C89696613740}"/>
          </ac:spMkLst>
        </pc:spChg>
      </pc:sldChg>
      <pc:sldChg chg="delSp mod">
        <pc:chgData name="Shukufa Musayeva" userId="925d085fcd50c50b" providerId="LiveId" clId="{483F2AE6-E182-4A08-80C2-243A4B9B9ECD}" dt="2023-09-19T01:44:30.171" v="141" actId="478"/>
        <pc:sldMkLst>
          <pc:docMk/>
          <pc:sldMk cId="0" sldId="261"/>
        </pc:sldMkLst>
        <pc:spChg chg="del">
          <ac:chgData name="Shukufa Musayeva" userId="925d085fcd50c50b" providerId="LiveId" clId="{483F2AE6-E182-4A08-80C2-243A4B9B9ECD}" dt="2023-09-19T01:44:27.741" v="140" actId="478"/>
          <ac:spMkLst>
            <pc:docMk/>
            <pc:sldMk cId="0" sldId="261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4:30.171" v="141" actId="478"/>
          <ac:spMkLst>
            <pc:docMk/>
            <pc:sldMk cId="0" sldId="261"/>
            <ac:spMk id="5" creationId="{A1A05ADE-327B-4201-A62B-A78DF1E035F5}"/>
          </ac:spMkLst>
        </pc:spChg>
      </pc:sldChg>
      <pc:sldChg chg="delSp mod">
        <pc:chgData name="Shukufa Musayeva" userId="925d085fcd50c50b" providerId="LiveId" clId="{483F2AE6-E182-4A08-80C2-243A4B9B9ECD}" dt="2023-09-19T01:44:34.460" v="143" actId="478"/>
        <pc:sldMkLst>
          <pc:docMk/>
          <pc:sldMk cId="0" sldId="262"/>
        </pc:sldMkLst>
        <pc:spChg chg="del">
          <ac:chgData name="Shukufa Musayeva" userId="925d085fcd50c50b" providerId="LiveId" clId="{483F2AE6-E182-4A08-80C2-243A4B9B9ECD}" dt="2023-09-19T01:44:32.508" v="142" actId="478"/>
          <ac:spMkLst>
            <pc:docMk/>
            <pc:sldMk cId="0" sldId="262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4:34.460" v="143" actId="478"/>
          <ac:spMkLst>
            <pc:docMk/>
            <pc:sldMk cId="0" sldId="262"/>
            <ac:spMk id="5" creationId="{234EFB60-E8D2-DF9B-B050-382502B23E77}"/>
          </ac:spMkLst>
        </pc:spChg>
      </pc:sldChg>
      <pc:sldChg chg="delSp mod">
        <pc:chgData name="Shukufa Musayeva" userId="925d085fcd50c50b" providerId="LiveId" clId="{483F2AE6-E182-4A08-80C2-243A4B9B9ECD}" dt="2023-09-19T01:44:41.140" v="145" actId="478"/>
        <pc:sldMkLst>
          <pc:docMk/>
          <pc:sldMk cId="0" sldId="263"/>
        </pc:sldMkLst>
        <pc:spChg chg="del">
          <ac:chgData name="Shukufa Musayeva" userId="925d085fcd50c50b" providerId="LiveId" clId="{483F2AE6-E182-4A08-80C2-243A4B9B9ECD}" dt="2023-09-19T01:44:37.953" v="144" actId="478"/>
          <ac:spMkLst>
            <pc:docMk/>
            <pc:sldMk cId="0" sldId="263"/>
            <ac:spMk id="5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4:41.140" v="145" actId="478"/>
          <ac:spMkLst>
            <pc:docMk/>
            <pc:sldMk cId="0" sldId="263"/>
            <ac:spMk id="6" creationId="{5C0B3695-EFC4-AAF6-09FE-0E0E9F6F2DD0}"/>
          </ac:spMkLst>
        </pc:spChg>
      </pc:sldChg>
      <pc:sldChg chg="delSp mod">
        <pc:chgData name="Shukufa Musayeva" userId="925d085fcd50c50b" providerId="LiveId" clId="{483F2AE6-E182-4A08-80C2-243A4B9B9ECD}" dt="2023-09-19T01:44:47.925" v="147" actId="478"/>
        <pc:sldMkLst>
          <pc:docMk/>
          <pc:sldMk cId="0" sldId="264"/>
        </pc:sldMkLst>
        <pc:spChg chg="del">
          <ac:chgData name="Shukufa Musayeva" userId="925d085fcd50c50b" providerId="LiveId" clId="{483F2AE6-E182-4A08-80C2-243A4B9B9ECD}" dt="2023-09-19T01:44:47.925" v="147" actId="478"/>
          <ac:spMkLst>
            <pc:docMk/>
            <pc:sldMk cId="0" sldId="264"/>
            <ac:spMk id="3" creationId="{781EC7C9-9069-9DF0-6D37-038B27A6650A}"/>
          </ac:spMkLst>
        </pc:spChg>
        <pc:spChg chg="del">
          <ac:chgData name="Shukufa Musayeva" userId="925d085fcd50c50b" providerId="LiveId" clId="{483F2AE6-E182-4A08-80C2-243A4B9B9ECD}" dt="2023-09-19T01:44:45.296" v="146" actId="478"/>
          <ac:spMkLst>
            <pc:docMk/>
            <pc:sldMk cId="0" sldId="264"/>
            <ac:spMk id="4" creationId="{00000000-0000-0000-0000-000000000000}"/>
          </ac:spMkLst>
        </pc:spChg>
      </pc:sldChg>
      <pc:sldChg chg="delSp mod">
        <pc:chgData name="Shukufa Musayeva" userId="925d085fcd50c50b" providerId="LiveId" clId="{483F2AE6-E182-4A08-80C2-243A4B9B9ECD}" dt="2023-09-19T01:44:52.716" v="149" actId="478"/>
        <pc:sldMkLst>
          <pc:docMk/>
          <pc:sldMk cId="0" sldId="265"/>
        </pc:sldMkLst>
        <pc:spChg chg="del">
          <ac:chgData name="Shukufa Musayeva" userId="925d085fcd50c50b" providerId="LiveId" clId="{483F2AE6-E182-4A08-80C2-243A4B9B9ECD}" dt="2023-09-19T01:44:50.902" v="148" actId="478"/>
          <ac:spMkLst>
            <pc:docMk/>
            <pc:sldMk cId="0" sldId="265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4:52.716" v="149" actId="478"/>
          <ac:spMkLst>
            <pc:docMk/>
            <pc:sldMk cId="0" sldId="265"/>
            <ac:spMk id="5" creationId="{E04E594D-6F1C-BFC6-2F45-6E87403C4B32}"/>
          </ac:spMkLst>
        </pc:spChg>
      </pc:sldChg>
      <pc:sldChg chg="delSp mod">
        <pc:chgData name="Shukufa Musayeva" userId="925d085fcd50c50b" providerId="LiveId" clId="{483F2AE6-E182-4A08-80C2-243A4B9B9ECD}" dt="2023-09-19T01:44:57.358" v="151" actId="478"/>
        <pc:sldMkLst>
          <pc:docMk/>
          <pc:sldMk cId="0" sldId="266"/>
        </pc:sldMkLst>
        <pc:spChg chg="del">
          <ac:chgData name="Shukufa Musayeva" userId="925d085fcd50c50b" providerId="LiveId" clId="{483F2AE6-E182-4A08-80C2-243A4B9B9ECD}" dt="2023-09-19T01:44:57.358" v="151" actId="478"/>
          <ac:spMkLst>
            <pc:docMk/>
            <pc:sldMk cId="0" sldId="266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4:55.650" v="150" actId="478"/>
          <ac:spMkLst>
            <pc:docMk/>
            <pc:sldMk cId="0" sldId="266"/>
            <ac:spMk id="5" creationId="{E8947066-1FAA-81C3-85C8-9F54BA44D632}"/>
          </ac:spMkLst>
        </pc:spChg>
      </pc:sldChg>
      <pc:sldChg chg="delSp modSp mod">
        <pc:chgData name="Shukufa Musayeva" userId="925d085fcd50c50b" providerId="LiveId" clId="{483F2AE6-E182-4A08-80C2-243A4B9B9ECD}" dt="2023-09-19T01:45:03.089" v="154" actId="478"/>
        <pc:sldMkLst>
          <pc:docMk/>
          <pc:sldMk cId="0" sldId="267"/>
        </pc:sldMkLst>
        <pc:spChg chg="del">
          <ac:chgData name="Shukufa Musayeva" userId="925d085fcd50c50b" providerId="LiveId" clId="{483F2AE6-E182-4A08-80C2-243A4B9B9ECD}" dt="2023-09-19T01:44:59.843" v="152" actId="478"/>
          <ac:spMkLst>
            <pc:docMk/>
            <pc:sldMk cId="0" sldId="267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5:03.089" v="154" actId="478"/>
          <ac:spMkLst>
            <pc:docMk/>
            <pc:sldMk cId="0" sldId="267"/>
            <ac:spMk id="5" creationId="{F2D36CC7-9D04-2E94-A0F1-DB328703F134}"/>
          </ac:spMkLst>
        </pc:spChg>
        <pc:picChg chg="mod">
          <ac:chgData name="Shukufa Musayeva" userId="925d085fcd50c50b" providerId="LiveId" clId="{483F2AE6-E182-4A08-80C2-243A4B9B9ECD}" dt="2023-09-19T01:45:01.720" v="153" actId="1076"/>
          <ac:picMkLst>
            <pc:docMk/>
            <pc:sldMk cId="0" sldId="267"/>
            <ac:picMk id="18434" creationId="{00000000-0000-0000-0000-000000000000}"/>
          </ac:picMkLst>
        </pc:picChg>
      </pc:sldChg>
      <pc:sldChg chg="delSp mod">
        <pc:chgData name="Shukufa Musayeva" userId="925d085fcd50c50b" providerId="LiveId" clId="{483F2AE6-E182-4A08-80C2-243A4B9B9ECD}" dt="2023-09-19T01:45:07.835" v="156" actId="478"/>
        <pc:sldMkLst>
          <pc:docMk/>
          <pc:sldMk cId="0" sldId="268"/>
        </pc:sldMkLst>
        <pc:spChg chg="del">
          <ac:chgData name="Shukufa Musayeva" userId="925d085fcd50c50b" providerId="LiveId" clId="{483F2AE6-E182-4A08-80C2-243A4B9B9ECD}" dt="2023-09-19T01:45:05.531" v="155" actId="478"/>
          <ac:spMkLst>
            <pc:docMk/>
            <pc:sldMk cId="0" sldId="268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5:07.835" v="156" actId="478"/>
          <ac:spMkLst>
            <pc:docMk/>
            <pc:sldMk cId="0" sldId="268"/>
            <ac:spMk id="5" creationId="{91D7619E-82F9-2D6F-F5CE-ED2F70E615E2}"/>
          </ac:spMkLst>
        </pc:spChg>
      </pc:sldChg>
      <pc:sldChg chg="delSp mod">
        <pc:chgData name="Shukufa Musayeva" userId="925d085fcd50c50b" providerId="LiveId" clId="{483F2AE6-E182-4A08-80C2-243A4B9B9ECD}" dt="2023-09-19T01:45:13.389" v="158" actId="478"/>
        <pc:sldMkLst>
          <pc:docMk/>
          <pc:sldMk cId="0" sldId="269"/>
        </pc:sldMkLst>
        <pc:spChg chg="del">
          <ac:chgData name="Shukufa Musayeva" userId="925d085fcd50c50b" providerId="LiveId" clId="{483F2AE6-E182-4A08-80C2-243A4B9B9ECD}" dt="2023-09-19T01:45:11.213" v="157" actId="478"/>
          <ac:spMkLst>
            <pc:docMk/>
            <pc:sldMk cId="0" sldId="269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5:13.389" v="158" actId="478"/>
          <ac:spMkLst>
            <pc:docMk/>
            <pc:sldMk cId="0" sldId="269"/>
            <ac:spMk id="5" creationId="{BDDB91FC-5D85-564C-9EB8-AC295C1AF899}"/>
          </ac:spMkLst>
        </pc:spChg>
      </pc:sldChg>
      <pc:sldChg chg="delSp mod">
        <pc:chgData name="Shukufa Musayeva" userId="925d085fcd50c50b" providerId="LiveId" clId="{483F2AE6-E182-4A08-80C2-243A4B9B9ECD}" dt="2023-09-19T01:45:17.999" v="160" actId="478"/>
        <pc:sldMkLst>
          <pc:docMk/>
          <pc:sldMk cId="0" sldId="270"/>
        </pc:sldMkLst>
        <pc:spChg chg="del">
          <ac:chgData name="Shukufa Musayeva" userId="925d085fcd50c50b" providerId="LiveId" clId="{483F2AE6-E182-4A08-80C2-243A4B9B9ECD}" dt="2023-09-19T01:45:16.304" v="159" actId="478"/>
          <ac:spMkLst>
            <pc:docMk/>
            <pc:sldMk cId="0" sldId="270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5:17.999" v="160" actId="478"/>
          <ac:spMkLst>
            <pc:docMk/>
            <pc:sldMk cId="0" sldId="270"/>
            <ac:spMk id="5" creationId="{A1151E5C-9156-8CB5-A557-CD6AF718133C}"/>
          </ac:spMkLst>
        </pc:spChg>
      </pc:sldChg>
      <pc:sldChg chg="delSp mod">
        <pc:chgData name="Shukufa Musayeva" userId="925d085fcd50c50b" providerId="LiveId" clId="{483F2AE6-E182-4A08-80C2-243A4B9B9ECD}" dt="2023-09-19T01:45:21.706" v="162" actId="478"/>
        <pc:sldMkLst>
          <pc:docMk/>
          <pc:sldMk cId="0" sldId="271"/>
        </pc:sldMkLst>
        <pc:spChg chg="del">
          <ac:chgData name="Shukufa Musayeva" userId="925d085fcd50c50b" providerId="LiveId" clId="{483F2AE6-E182-4A08-80C2-243A4B9B9ECD}" dt="2023-09-19T01:45:20.289" v="161" actId="478"/>
          <ac:spMkLst>
            <pc:docMk/>
            <pc:sldMk cId="0" sldId="271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5:21.706" v="162" actId="478"/>
          <ac:spMkLst>
            <pc:docMk/>
            <pc:sldMk cId="0" sldId="271"/>
            <ac:spMk id="5" creationId="{8F532744-C5BF-C287-EEE2-6CDB21F20B15}"/>
          </ac:spMkLst>
        </pc:spChg>
      </pc:sldChg>
      <pc:sldChg chg="delSp mod">
        <pc:chgData name="Shukufa Musayeva" userId="925d085fcd50c50b" providerId="LiveId" clId="{483F2AE6-E182-4A08-80C2-243A4B9B9ECD}" dt="2023-09-19T01:45:27.978" v="164" actId="478"/>
        <pc:sldMkLst>
          <pc:docMk/>
          <pc:sldMk cId="0" sldId="272"/>
        </pc:sldMkLst>
        <pc:spChg chg="del">
          <ac:chgData name="Shukufa Musayeva" userId="925d085fcd50c50b" providerId="LiveId" clId="{483F2AE6-E182-4A08-80C2-243A4B9B9ECD}" dt="2023-09-19T01:45:26.084" v="163" actId="478"/>
          <ac:spMkLst>
            <pc:docMk/>
            <pc:sldMk cId="0" sldId="272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5:27.978" v="164" actId="478"/>
          <ac:spMkLst>
            <pc:docMk/>
            <pc:sldMk cId="0" sldId="272"/>
            <ac:spMk id="5" creationId="{555CABC9-C423-7384-ADF9-6E236DCD1E02}"/>
          </ac:spMkLst>
        </pc:spChg>
      </pc:sldChg>
      <pc:sldChg chg="delSp mod">
        <pc:chgData name="Shukufa Musayeva" userId="925d085fcd50c50b" providerId="LiveId" clId="{483F2AE6-E182-4A08-80C2-243A4B9B9ECD}" dt="2023-09-19T01:45:33.122" v="166" actId="478"/>
        <pc:sldMkLst>
          <pc:docMk/>
          <pc:sldMk cId="0" sldId="273"/>
        </pc:sldMkLst>
        <pc:spChg chg="del">
          <ac:chgData name="Shukufa Musayeva" userId="925d085fcd50c50b" providerId="LiveId" clId="{483F2AE6-E182-4A08-80C2-243A4B9B9ECD}" dt="2023-09-19T01:45:33.122" v="166" actId="478"/>
          <ac:spMkLst>
            <pc:docMk/>
            <pc:sldMk cId="0" sldId="273"/>
            <ac:spMk id="3" creationId="{B274E76B-0021-03EC-2515-5A1283B1CB16}"/>
          </ac:spMkLst>
        </pc:spChg>
        <pc:spChg chg="del">
          <ac:chgData name="Shukufa Musayeva" userId="925d085fcd50c50b" providerId="LiveId" clId="{483F2AE6-E182-4A08-80C2-243A4B9B9ECD}" dt="2023-09-19T01:45:30.857" v="165" actId="478"/>
          <ac:spMkLst>
            <pc:docMk/>
            <pc:sldMk cId="0" sldId="273"/>
            <ac:spMk id="5" creationId="{00000000-0000-0000-0000-000000000000}"/>
          </ac:spMkLst>
        </pc:spChg>
      </pc:sldChg>
      <pc:sldChg chg="delSp mod">
        <pc:chgData name="Shukufa Musayeva" userId="925d085fcd50c50b" providerId="LiveId" clId="{483F2AE6-E182-4A08-80C2-243A4B9B9ECD}" dt="2023-09-19T01:45:36.950" v="168" actId="478"/>
        <pc:sldMkLst>
          <pc:docMk/>
          <pc:sldMk cId="0" sldId="274"/>
        </pc:sldMkLst>
        <pc:spChg chg="del">
          <ac:chgData name="Shukufa Musayeva" userId="925d085fcd50c50b" providerId="LiveId" clId="{483F2AE6-E182-4A08-80C2-243A4B9B9ECD}" dt="2023-09-19T01:45:35.780" v="167" actId="478"/>
          <ac:spMkLst>
            <pc:docMk/>
            <pc:sldMk cId="0" sldId="274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5:36.950" v="168" actId="478"/>
          <ac:spMkLst>
            <pc:docMk/>
            <pc:sldMk cId="0" sldId="274"/>
            <ac:spMk id="5" creationId="{02DA8B7C-CDCB-DE8E-9865-D9B71E954D2D}"/>
          </ac:spMkLst>
        </pc:spChg>
      </pc:sldChg>
      <pc:sldChg chg="delSp mod">
        <pc:chgData name="Shukufa Musayeva" userId="925d085fcd50c50b" providerId="LiveId" clId="{483F2AE6-E182-4A08-80C2-243A4B9B9ECD}" dt="2023-09-19T01:45:43.314" v="170" actId="478"/>
        <pc:sldMkLst>
          <pc:docMk/>
          <pc:sldMk cId="0" sldId="275"/>
        </pc:sldMkLst>
        <pc:spChg chg="del">
          <ac:chgData name="Shukufa Musayeva" userId="925d085fcd50c50b" providerId="LiveId" clId="{483F2AE6-E182-4A08-80C2-243A4B9B9ECD}" dt="2023-09-19T01:45:40.757" v="169" actId="478"/>
          <ac:spMkLst>
            <pc:docMk/>
            <pc:sldMk cId="0" sldId="275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5:43.314" v="170" actId="478"/>
          <ac:spMkLst>
            <pc:docMk/>
            <pc:sldMk cId="0" sldId="275"/>
            <ac:spMk id="5" creationId="{CDA50C40-AD8C-2203-E34F-267934DE5B00}"/>
          </ac:spMkLst>
        </pc:spChg>
      </pc:sldChg>
      <pc:sldChg chg="delSp mod">
        <pc:chgData name="Shukufa Musayeva" userId="925d085fcd50c50b" providerId="LiveId" clId="{483F2AE6-E182-4A08-80C2-243A4B9B9ECD}" dt="2023-09-19T01:45:47.281" v="172" actId="478"/>
        <pc:sldMkLst>
          <pc:docMk/>
          <pc:sldMk cId="0" sldId="276"/>
        </pc:sldMkLst>
        <pc:spChg chg="del">
          <ac:chgData name="Shukufa Musayeva" userId="925d085fcd50c50b" providerId="LiveId" clId="{483F2AE6-E182-4A08-80C2-243A4B9B9ECD}" dt="2023-09-19T01:45:45.817" v="171" actId="478"/>
          <ac:spMkLst>
            <pc:docMk/>
            <pc:sldMk cId="0" sldId="276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5:47.281" v="172" actId="478"/>
          <ac:spMkLst>
            <pc:docMk/>
            <pc:sldMk cId="0" sldId="276"/>
            <ac:spMk id="5" creationId="{ADD35E97-5C83-B90B-1945-1EE61BD753B6}"/>
          </ac:spMkLst>
        </pc:spChg>
      </pc:sldChg>
      <pc:sldChg chg="delSp mod">
        <pc:chgData name="Shukufa Musayeva" userId="925d085fcd50c50b" providerId="LiveId" clId="{483F2AE6-E182-4A08-80C2-243A4B9B9ECD}" dt="2023-09-19T01:45:51.698" v="174" actId="478"/>
        <pc:sldMkLst>
          <pc:docMk/>
          <pc:sldMk cId="0" sldId="277"/>
        </pc:sldMkLst>
        <pc:spChg chg="del">
          <ac:chgData name="Shukufa Musayeva" userId="925d085fcd50c50b" providerId="LiveId" clId="{483F2AE6-E182-4A08-80C2-243A4B9B9ECD}" dt="2023-09-19T01:45:49.725" v="173" actId="478"/>
          <ac:spMkLst>
            <pc:docMk/>
            <pc:sldMk cId="0" sldId="277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5:51.698" v="174" actId="478"/>
          <ac:spMkLst>
            <pc:docMk/>
            <pc:sldMk cId="0" sldId="277"/>
            <ac:spMk id="5" creationId="{9CC5DD5C-12BF-CE40-E566-6136BA204E8B}"/>
          </ac:spMkLst>
        </pc:spChg>
      </pc:sldChg>
      <pc:sldChg chg="delSp mod">
        <pc:chgData name="Shukufa Musayeva" userId="925d085fcd50c50b" providerId="LiveId" clId="{483F2AE6-E182-4A08-80C2-243A4B9B9ECD}" dt="2023-09-19T01:45:56.085" v="176" actId="478"/>
        <pc:sldMkLst>
          <pc:docMk/>
          <pc:sldMk cId="0" sldId="278"/>
        </pc:sldMkLst>
        <pc:spChg chg="del">
          <ac:chgData name="Shukufa Musayeva" userId="925d085fcd50c50b" providerId="LiveId" clId="{483F2AE6-E182-4A08-80C2-243A4B9B9ECD}" dt="2023-09-19T01:45:54.836" v="175" actId="478"/>
          <ac:spMkLst>
            <pc:docMk/>
            <pc:sldMk cId="0" sldId="278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5:56.085" v="176" actId="478"/>
          <ac:spMkLst>
            <pc:docMk/>
            <pc:sldMk cId="0" sldId="278"/>
            <ac:spMk id="5" creationId="{26A3517F-DAB9-28AF-A9E8-82B13B0C6AB0}"/>
          </ac:spMkLst>
        </pc:spChg>
      </pc:sldChg>
      <pc:sldChg chg="addSp delSp modSp mod">
        <pc:chgData name="Shukufa Musayeva" userId="925d085fcd50c50b" providerId="LiveId" clId="{483F2AE6-E182-4A08-80C2-243A4B9B9ECD}" dt="2023-09-19T01:46:08.579" v="180" actId="478"/>
        <pc:sldMkLst>
          <pc:docMk/>
          <pc:sldMk cId="0" sldId="279"/>
        </pc:sldMkLst>
        <pc:spChg chg="add del">
          <ac:chgData name="Shukufa Musayeva" userId="925d085fcd50c50b" providerId="LiveId" clId="{483F2AE6-E182-4A08-80C2-243A4B9B9ECD}" dt="2023-09-19T01:46:02.380" v="178" actId="478"/>
          <ac:spMkLst>
            <pc:docMk/>
            <pc:sldMk cId="0" sldId="279"/>
            <ac:spMk id="3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6:08.579" v="180" actId="478"/>
          <ac:spMkLst>
            <pc:docMk/>
            <pc:sldMk cId="0" sldId="279"/>
            <ac:spMk id="4" creationId="{040EF242-D6D3-9F21-5286-6BB82D1E6024}"/>
          </ac:spMkLst>
        </pc:spChg>
        <pc:spChg chg="add del mod">
          <ac:chgData name="Shukufa Musayeva" userId="925d085fcd50c50b" providerId="LiveId" clId="{483F2AE6-E182-4A08-80C2-243A4B9B9ECD}" dt="2023-09-19T01:46:02.380" v="178" actId="478"/>
          <ac:spMkLst>
            <pc:docMk/>
            <pc:sldMk cId="0" sldId="279"/>
            <ac:spMk id="7" creationId="{764852D8-3E73-7C2C-C52F-D84DC2345F30}"/>
          </ac:spMkLst>
        </pc:spChg>
        <pc:spChg chg="del">
          <ac:chgData name="Shukufa Musayeva" userId="925d085fcd50c50b" providerId="LiveId" clId="{483F2AE6-E182-4A08-80C2-243A4B9B9ECD}" dt="2023-09-19T01:46:06.759" v="179" actId="478"/>
          <ac:spMkLst>
            <pc:docMk/>
            <pc:sldMk cId="0" sldId="279"/>
            <ac:spMk id="21" creationId="{00000000-0000-0000-0000-000000000000}"/>
          </ac:spMkLst>
        </pc:spChg>
      </pc:sldChg>
      <pc:sldChg chg="delSp mod">
        <pc:chgData name="Shukufa Musayeva" userId="925d085fcd50c50b" providerId="LiveId" clId="{483F2AE6-E182-4A08-80C2-243A4B9B9ECD}" dt="2023-09-19T01:46:15.265" v="182" actId="478"/>
        <pc:sldMkLst>
          <pc:docMk/>
          <pc:sldMk cId="0" sldId="280"/>
        </pc:sldMkLst>
        <pc:spChg chg="del">
          <ac:chgData name="Shukufa Musayeva" userId="925d085fcd50c50b" providerId="LiveId" clId="{483F2AE6-E182-4A08-80C2-243A4B9B9ECD}" dt="2023-09-19T01:46:12.584" v="181" actId="478"/>
          <ac:spMkLst>
            <pc:docMk/>
            <pc:sldMk cId="0" sldId="280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6:15.265" v="182" actId="478"/>
          <ac:spMkLst>
            <pc:docMk/>
            <pc:sldMk cId="0" sldId="280"/>
            <ac:spMk id="5" creationId="{509E7C67-CE4D-F951-E174-AB66624BF704}"/>
          </ac:spMkLst>
        </pc:spChg>
      </pc:sldChg>
      <pc:sldChg chg="delSp mod">
        <pc:chgData name="Shukufa Musayeva" userId="925d085fcd50c50b" providerId="LiveId" clId="{483F2AE6-E182-4A08-80C2-243A4B9B9ECD}" dt="2023-09-19T01:46:21.138" v="184" actId="478"/>
        <pc:sldMkLst>
          <pc:docMk/>
          <pc:sldMk cId="0" sldId="281"/>
        </pc:sldMkLst>
        <pc:spChg chg="del">
          <ac:chgData name="Shukufa Musayeva" userId="925d085fcd50c50b" providerId="LiveId" clId="{483F2AE6-E182-4A08-80C2-243A4B9B9ECD}" dt="2023-09-19T01:46:18.454" v="183" actId="478"/>
          <ac:spMkLst>
            <pc:docMk/>
            <pc:sldMk cId="0" sldId="281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6:21.138" v="184" actId="478"/>
          <ac:spMkLst>
            <pc:docMk/>
            <pc:sldMk cId="0" sldId="281"/>
            <ac:spMk id="5" creationId="{6FDE007C-C714-F077-5AE7-89E85DD57267}"/>
          </ac:spMkLst>
        </pc:spChg>
      </pc:sldChg>
      <pc:sldChg chg="delSp mod">
        <pc:chgData name="Shukufa Musayeva" userId="925d085fcd50c50b" providerId="LiveId" clId="{483F2AE6-E182-4A08-80C2-243A4B9B9ECD}" dt="2023-09-19T01:46:26.136" v="186" actId="478"/>
        <pc:sldMkLst>
          <pc:docMk/>
          <pc:sldMk cId="0" sldId="282"/>
        </pc:sldMkLst>
        <pc:spChg chg="del">
          <ac:chgData name="Shukufa Musayeva" userId="925d085fcd50c50b" providerId="LiveId" clId="{483F2AE6-E182-4A08-80C2-243A4B9B9ECD}" dt="2023-09-19T01:46:24.116" v="185" actId="478"/>
          <ac:spMkLst>
            <pc:docMk/>
            <pc:sldMk cId="0" sldId="282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6:26.136" v="186" actId="478"/>
          <ac:spMkLst>
            <pc:docMk/>
            <pc:sldMk cId="0" sldId="282"/>
            <ac:spMk id="5" creationId="{4131C202-EE57-B2A5-90B0-72F33F77600F}"/>
          </ac:spMkLst>
        </pc:spChg>
      </pc:sldChg>
      <pc:sldChg chg="delSp mod">
        <pc:chgData name="Shukufa Musayeva" userId="925d085fcd50c50b" providerId="LiveId" clId="{483F2AE6-E182-4A08-80C2-243A4B9B9ECD}" dt="2023-09-19T01:46:31.572" v="188" actId="478"/>
        <pc:sldMkLst>
          <pc:docMk/>
          <pc:sldMk cId="0" sldId="283"/>
        </pc:sldMkLst>
        <pc:spChg chg="del">
          <ac:chgData name="Shukufa Musayeva" userId="925d085fcd50c50b" providerId="LiveId" clId="{483F2AE6-E182-4A08-80C2-243A4B9B9ECD}" dt="2023-09-19T01:46:29.625" v="187" actId="478"/>
          <ac:spMkLst>
            <pc:docMk/>
            <pc:sldMk cId="0" sldId="283"/>
            <ac:spMk id="4" creationId="{00000000-0000-0000-0000-000000000000}"/>
          </ac:spMkLst>
        </pc:spChg>
        <pc:spChg chg="del">
          <ac:chgData name="Shukufa Musayeva" userId="925d085fcd50c50b" providerId="LiveId" clId="{483F2AE6-E182-4A08-80C2-243A4B9B9ECD}" dt="2023-09-19T01:46:31.572" v="188" actId="478"/>
          <ac:spMkLst>
            <pc:docMk/>
            <pc:sldMk cId="0" sldId="283"/>
            <ac:spMk id="5" creationId="{997E2CD9-25E4-E135-F351-0282F335EC63}"/>
          </ac:spMkLst>
        </pc:spChg>
      </pc:sldChg>
      <pc:sldChg chg="delSp mod">
        <pc:chgData name="Shukufa Musayeva" userId="925d085fcd50c50b" providerId="LiveId" clId="{483F2AE6-E182-4A08-80C2-243A4B9B9ECD}" dt="2023-09-19T01:46:39.523" v="190" actId="478"/>
        <pc:sldMkLst>
          <pc:docMk/>
          <pc:sldMk cId="0" sldId="284"/>
        </pc:sldMkLst>
        <pc:spChg chg="del">
          <ac:chgData name="Shukufa Musayeva" userId="925d085fcd50c50b" providerId="LiveId" clId="{483F2AE6-E182-4A08-80C2-243A4B9B9ECD}" dt="2023-09-19T01:46:39.523" v="190" actId="478"/>
          <ac:spMkLst>
            <pc:docMk/>
            <pc:sldMk cId="0" sldId="284"/>
            <ac:spMk id="2" creationId="{6FEB35BA-A03F-0200-146A-70325EE82D7A}"/>
          </ac:spMkLst>
        </pc:spChg>
        <pc:spChg chg="del">
          <ac:chgData name="Shukufa Musayeva" userId="925d085fcd50c50b" providerId="LiveId" clId="{483F2AE6-E182-4A08-80C2-243A4B9B9ECD}" dt="2023-09-19T01:46:37.220" v="189" actId="478"/>
          <ac:spMkLst>
            <pc:docMk/>
            <pc:sldMk cId="0" sldId="284"/>
            <ac:spMk id="4" creationId="{00000000-0000-0000-0000-000000000000}"/>
          </ac:spMkLst>
        </pc:spChg>
      </pc:sldChg>
      <pc:sldChg chg="delSp modSp mod">
        <pc:chgData name="Shukufa Musayeva" userId="925d085fcd50c50b" providerId="LiveId" clId="{483F2AE6-E182-4A08-80C2-243A4B9B9ECD}" dt="2023-09-19T01:44:16.195" v="137" actId="1076"/>
        <pc:sldMkLst>
          <pc:docMk/>
          <pc:sldMk cId="0" sldId="285"/>
        </pc:sldMkLst>
        <pc:spChg chg="del">
          <ac:chgData name="Shukufa Musayeva" userId="925d085fcd50c50b" providerId="LiveId" clId="{483F2AE6-E182-4A08-80C2-243A4B9B9ECD}" dt="2023-09-19T01:43:56.581" v="134" actId="478"/>
          <ac:spMkLst>
            <pc:docMk/>
            <pc:sldMk cId="0" sldId="285"/>
            <ac:spMk id="3" creationId="{65F9DADF-2231-3B0A-39A0-6A9ABBB59CEA}"/>
          </ac:spMkLst>
        </pc:spChg>
        <pc:spChg chg="del">
          <ac:chgData name="Shukufa Musayeva" userId="925d085fcd50c50b" providerId="LiveId" clId="{483F2AE6-E182-4A08-80C2-243A4B9B9ECD}" dt="2023-09-19T01:43:53.310" v="133" actId="478"/>
          <ac:spMkLst>
            <pc:docMk/>
            <pc:sldMk cId="0" sldId="285"/>
            <ac:spMk id="6" creationId="{00000000-0000-0000-0000-000000000000}"/>
          </ac:spMkLst>
        </pc:spChg>
        <pc:graphicFrameChg chg="mod modGraphic">
          <ac:chgData name="Shukufa Musayeva" userId="925d085fcd50c50b" providerId="LiveId" clId="{483F2AE6-E182-4A08-80C2-243A4B9B9ECD}" dt="2023-09-19T01:44:16.195" v="137" actId="1076"/>
          <ac:graphicFrameMkLst>
            <pc:docMk/>
            <pc:sldMk cId="0" sldId="285"/>
            <ac:graphicFrameMk id="5" creationId="{00000000-0000-0000-0000-000000000000}"/>
          </ac:graphicFrameMkLst>
        </pc:graphicFrameChg>
      </pc:sldChg>
      <pc:sldMasterChg chg="addSp delSp modSp mod">
        <pc:chgData name="Shukufa Musayeva" userId="925d085fcd50c50b" providerId="LiveId" clId="{483F2AE6-E182-4A08-80C2-243A4B9B9ECD}" dt="2023-09-19T01:43:31.438" v="130"/>
        <pc:sldMasterMkLst>
          <pc:docMk/>
          <pc:sldMasterMk cId="2944639081" sldId="2147483660"/>
        </pc:sldMasterMkLst>
        <pc:spChg chg="add mod">
          <ac:chgData name="Shukufa Musayeva" userId="925d085fcd50c50b" providerId="LiveId" clId="{483F2AE6-E182-4A08-80C2-243A4B9B9ECD}" dt="2023-09-19T01:42:45.674" v="114" actId="20577"/>
          <ac:spMkLst>
            <pc:docMk/>
            <pc:sldMasterMk cId="2944639081" sldId="2147483660"/>
            <ac:spMk id="4" creationId="{5712FF34-8F6F-6077-0297-DA5808AC4F5F}"/>
          </ac:spMkLst>
        </pc:spChg>
        <pc:spChg chg="add mod">
          <ac:chgData name="Shukufa Musayeva" userId="925d085fcd50c50b" providerId="LiveId" clId="{483F2AE6-E182-4A08-80C2-243A4B9B9ECD}" dt="2023-09-19T01:43:31.438" v="130"/>
          <ac:spMkLst>
            <pc:docMk/>
            <pc:sldMasterMk cId="2944639081" sldId="2147483660"/>
            <ac:spMk id="5" creationId="{8DCA1A8F-11F2-B522-DBF2-490ED98C4138}"/>
          </ac:spMkLst>
        </pc:spChg>
        <pc:spChg chg="del">
          <ac:chgData name="Shukufa Musayeva" userId="925d085fcd50c50b" providerId="LiveId" clId="{483F2AE6-E182-4A08-80C2-243A4B9B9ECD}" dt="2023-09-19T01:41:44.980" v="77" actId="478"/>
          <ac:spMkLst>
            <pc:docMk/>
            <pc:sldMasterMk cId="2944639081" sldId="2147483660"/>
            <ac:spMk id="10" creationId="{88E06945-3514-429C-A89B-001EA2E67250}"/>
          </ac:spMkLst>
        </pc:sp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7018EFA-BC91-483C-A59E-4D1D5A8A72C3}" type="doc">
      <dgm:prSet loTypeId="urn:microsoft.com/office/officeart/2005/8/layout/vProcess5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61EA03C-8042-437F-8FDB-B5760E3CD436}">
      <dgm:prSet phldrT="[Текст]"/>
      <dgm:spPr/>
      <dgm:t>
        <a:bodyPr/>
        <a:lstStyle/>
        <a:p>
          <a:r>
            <a:rPr lang="ru-RU" dirty="0"/>
            <a:t>Отсутствие жалоб</a:t>
          </a:r>
        </a:p>
      </dgm:t>
    </dgm:pt>
    <dgm:pt modelId="{91BA15E0-C6C1-4D47-8CB8-9EF307D980A2}" type="parTrans" cxnId="{647251E0-6938-47CB-A46D-9A5D024B2236}">
      <dgm:prSet/>
      <dgm:spPr/>
      <dgm:t>
        <a:bodyPr/>
        <a:lstStyle/>
        <a:p>
          <a:endParaRPr lang="ru-RU"/>
        </a:p>
      </dgm:t>
    </dgm:pt>
    <dgm:pt modelId="{571BFBB4-F430-43A2-B78B-AF7D32DE58F3}" type="sibTrans" cxnId="{647251E0-6938-47CB-A46D-9A5D024B2236}">
      <dgm:prSet/>
      <dgm:spPr/>
      <dgm:t>
        <a:bodyPr/>
        <a:lstStyle/>
        <a:p>
          <a:endParaRPr lang="ru-RU"/>
        </a:p>
      </dgm:t>
    </dgm:pt>
    <dgm:pt modelId="{04713CC1-4C69-41E3-B0A4-A71622A04F71}">
      <dgm:prSet phldrT="[Текст]"/>
      <dgm:spPr/>
      <dgm:t>
        <a:bodyPr/>
        <a:lstStyle/>
        <a:p>
          <a:r>
            <a:rPr lang="ru-RU" dirty="0"/>
            <a:t>Перемежающаяся хромота</a:t>
          </a:r>
        </a:p>
      </dgm:t>
    </dgm:pt>
    <dgm:pt modelId="{E4FAF032-8294-41C6-BF95-3EB3BEA15FB2}" type="parTrans" cxnId="{904D5299-25D2-4E49-94CD-3DC5AAC9453A}">
      <dgm:prSet/>
      <dgm:spPr/>
      <dgm:t>
        <a:bodyPr/>
        <a:lstStyle/>
        <a:p>
          <a:endParaRPr lang="ru-RU"/>
        </a:p>
      </dgm:t>
    </dgm:pt>
    <dgm:pt modelId="{DB3FE93A-63B6-4BEF-9433-E72DF1005B0E}" type="sibTrans" cxnId="{904D5299-25D2-4E49-94CD-3DC5AAC9453A}">
      <dgm:prSet/>
      <dgm:spPr/>
      <dgm:t>
        <a:bodyPr/>
        <a:lstStyle/>
        <a:p>
          <a:endParaRPr lang="ru-RU"/>
        </a:p>
      </dgm:t>
    </dgm:pt>
    <dgm:pt modelId="{8318CC30-8743-4EE6-8CF9-24ADF592F7FD}">
      <dgm:prSet phldrT="[Текст]"/>
      <dgm:spPr/>
      <dgm:t>
        <a:bodyPr/>
        <a:lstStyle/>
        <a:p>
          <a:r>
            <a:rPr lang="ru-RU" dirty="0"/>
            <a:t> ощущение боли в состоянии покоя</a:t>
          </a:r>
        </a:p>
      </dgm:t>
    </dgm:pt>
    <dgm:pt modelId="{0BCEA13D-0F34-4889-89E5-316FCBDC7B7E}" type="parTrans" cxnId="{64A093EB-4411-453C-87F8-4566DA2A9CC8}">
      <dgm:prSet/>
      <dgm:spPr/>
      <dgm:t>
        <a:bodyPr/>
        <a:lstStyle/>
        <a:p>
          <a:endParaRPr lang="ru-RU"/>
        </a:p>
      </dgm:t>
    </dgm:pt>
    <dgm:pt modelId="{50D4AD2F-C3E0-4475-8C62-B1593191D19D}" type="sibTrans" cxnId="{64A093EB-4411-453C-87F8-4566DA2A9CC8}">
      <dgm:prSet/>
      <dgm:spPr/>
      <dgm:t>
        <a:bodyPr/>
        <a:lstStyle/>
        <a:p>
          <a:endParaRPr lang="ru-RU"/>
        </a:p>
      </dgm:t>
    </dgm:pt>
    <dgm:pt modelId="{50D8E99C-700D-489B-B9DA-AF6138DD0280}">
      <dgm:prSet/>
      <dgm:spPr/>
      <dgm:t>
        <a:bodyPr/>
        <a:lstStyle/>
        <a:p>
          <a:r>
            <a:rPr lang="ru-RU" dirty="0"/>
            <a:t> гангрена</a:t>
          </a:r>
        </a:p>
      </dgm:t>
    </dgm:pt>
    <dgm:pt modelId="{E0256DD0-ABC2-45B0-BEE8-B0E6B4051B0D}" type="parTrans" cxnId="{171EFDB3-AE53-435E-825A-812FB690B127}">
      <dgm:prSet/>
      <dgm:spPr/>
      <dgm:t>
        <a:bodyPr/>
        <a:lstStyle/>
        <a:p>
          <a:endParaRPr lang="ru-RU"/>
        </a:p>
      </dgm:t>
    </dgm:pt>
    <dgm:pt modelId="{7F995A79-4AE9-44C0-AF2C-E9EB5CBC53EF}" type="sibTrans" cxnId="{171EFDB3-AE53-435E-825A-812FB690B127}">
      <dgm:prSet/>
      <dgm:spPr/>
      <dgm:t>
        <a:bodyPr/>
        <a:lstStyle/>
        <a:p>
          <a:endParaRPr lang="ru-RU"/>
        </a:p>
      </dgm:t>
    </dgm:pt>
    <dgm:pt modelId="{B6EA842A-0F0A-4E23-B391-0672BF6C92D2}" type="pres">
      <dgm:prSet presAssocID="{F7018EFA-BC91-483C-A59E-4D1D5A8A72C3}" presName="outerComposite" presStyleCnt="0">
        <dgm:presLayoutVars>
          <dgm:chMax val="5"/>
          <dgm:dir/>
          <dgm:resizeHandles val="exact"/>
        </dgm:presLayoutVars>
      </dgm:prSet>
      <dgm:spPr/>
    </dgm:pt>
    <dgm:pt modelId="{C3FDB89C-78C7-4016-8163-301659CDEFD5}" type="pres">
      <dgm:prSet presAssocID="{F7018EFA-BC91-483C-A59E-4D1D5A8A72C3}" presName="dummyMaxCanvas" presStyleCnt="0">
        <dgm:presLayoutVars/>
      </dgm:prSet>
      <dgm:spPr/>
    </dgm:pt>
    <dgm:pt modelId="{1334C344-0BF0-491F-BD3D-580E04D71E53}" type="pres">
      <dgm:prSet presAssocID="{F7018EFA-BC91-483C-A59E-4D1D5A8A72C3}" presName="FourNodes_1" presStyleLbl="node1" presStyleIdx="0" presStyleCnt="4" custLinFactNeighborX="-15370" custLinFactNeighborY="-86131">
        <dgm:presLayoutVars>
          <dgm:bulletEnabled val="1"/>
        </dgm:presLayoutVars>
      </dgm:prSet>
      <dgm:spPr/>
    </dgm:pt>
    <dgm:pt modelId="{DB156472-5FA6-4367-A2F1-565E84865863}" type="pres">
      <dgm:prSet presAssocID="{F7018EFA-BC91-483C-A59E-4D1D5A8A72C3}" presName="FourNodes_2" presStyleLbl="node1" presStyleIdx="1" presStyleCnt="4">
        <dgm:presLayoutVars>
          <dgm:bulletEnabled val="1"/>
        </dgm:presLayoutVars>
      </dgm:prSet>
      <dgm:spPr/>
    </dgm:pt>
    <dgm:pt modelId="{6AA55E7F-479E-46BE-A395-EB9E8861BA16}" type="pres">
      <dgm:prSet presAssocID="{F7018EFA-BC91-483C-A59E-4D1D5A8A72C3}" presName="FourNodes_3" presStyleLbl="node1" presStyleIdx="2" presStyleCnt="4">
        <dgm:presLayoutVars>
          <dgm:bulletEnabled val="1"/>
        </dgm:presLayoutVars>
      </dgm:prSet>
      <dgm:spPr/>
    </dgm:pt>
    <dgm:pt modelId="{24B7C556-2C0B-4339-BAC3-F2635BDF4949}" type="pres">
      <dgm:prSet presAssocID="{F7018EFA-BC91-483C-A59E-4D1D5A8A72C3}" presName="FourNodes_4" presStyleLbl="node1" presStyleIdx="3" presStyleCnt="4">
        <dgm:presLayoutVars>
          <dgm:bulletEnabled val="1"/>
        </dgm:presLayoutVars>
      </dgm:prSet>
      <dgm:spPr/>
    </dgm:pt>
    <dgm:pt modelId="{CC4EB866-3D48-45E6-B806-C26D2A85098B}" type="pres">
      <dgm:prSet presAssocID="{F7018EFA-BC91-483C-A59E-4D1D5A8A72C3}" presName="FourConn_1-2" presStyleLbl="fgAccFollowNode1" presStyleIdx="0" presStyleCnt="3">
        <dgm:presLayoutVars>
          <dgm:bulletEnabled val="1"/>
        </dgm:presLayoutVars>
      </dgm:prSet>
      <dgm:spPr/>
    </dgm:pt>
    <dgm:pt modelId="{18828825-B23D-4430-8A97-8DDC88F6E144}" type="pres">
      <dgm:prSet presAssocID="{F7018EFA-BC91-483C-A59E-4D1D5A8A72C3}" presName="FourConn_2-3" presStyleLbl="fgAccFollowNode1" presStyleIdx="1" presStyleCnt="3">
        <dgm:presLayoutVars>
          <dgm:bulletEnabled val="1"/>
        </dgm:presLayoutVars>
      </dgm:prSet>
      <dgm:spPr/>
    </dgm:pt>
    <dgm:pt modelId="{E6ABA050-FC1E-4581-9B7A-6FA47B0E1FD2}" type="pres">
      <dgm:prSet presAssocID="{F7018EFA-BC91-483C-A59E-4D1D5A8A72C3}" presName="FourConn_3-4" presStyleLbl="fgAccFollowNode1" presStyleIdx="2" presStyleCnt="3">
        <dgm:presLayoutVars>
          <dgm:bulletEnabled val="1"/>
        </dgm:presLayoutVars>
      </dgm:prSet>
      <dgm:spPr/>
    </dgm:pt>
    <dgm:pt modelId="{084148FD-07C8-4672-96B5-30BFA37E77CD}" type="pres">
      <dgm:prSet presAssocID="{F7018EFA-BC91-483C-A59E-4D1D5A8A72C3}" presName="FourNodes_1_text" presStyleLbl="node1" presStyleIdx="3" presStyleCnt="4">
        <dgm:presLayoutVars>
          <dgm:bulletEnabled val="1"/>
        </dgm:presLayoutVars>
      </dgm:prSet>
      <dgm:spPr/>
    </dgm:pt>
    <dgm:pt modelId="{E932DC23-86E5-4A14-93E2-F607C5BAB9B5}" type="pres">
      <dgm:prSet presAssocID="{F7018EFA-BC91-483C-A59E-4D1D5A8A72C3}" presName="FourNodes_2_text" presStyleLbl="node1" presStyleIdx="3" presStyleCnt="4">
        <dgm:presLayoutVars>
          <dgm:bulletEnabled val="1"/>
        </dgm:presLayoutVars>
      </dgm:prSet>
      <dgm:spPr/>
    </dgm:pt>
    <dgm:pt modelId="{244ECBBD-80BB-43ED-AEEF-6C8636E80CBF}" type="pres">
      <dgm:prSet presAssocID="{F7018EFA-BC91-483C-A59E-4D1D5A8A72C3}" presName="FourNodes_3_text" presStyleLbl="node1" presStyleIdx="3" presStyleCnt="4">
        <dgm:presLayoutVars>
          <dgm:bulletEnabled val="1"/>
        </dgm:presLayoutVars>
      </dgm:prSet>
      <dgm:spPr/>
    </dgm:pt>
    <dgm:pt modelId="{C9C2A7C8-EBE3-4F8B-BF92-46E5D019CC59}" type="pres">
      <dgm:prSet presAssocID="{F7018EFA-BC91-483C-A59E-4D1D5A8A72C3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100DAF07-AD9C-4136-8BA2-F9E111599329}" type="presOf" srcId="{50D8E99C-700D-489B-B9DA-AF6138DD0280}" destId="{24B7C556-2C0B-4339-BAC3-F2635BDF4949}" srcOrd="0" destOrd="0" presId="urn:microsoft.com/office/officeart/2005/8/layout/vProcess5"/>
    <dgm:cxn modelId="{F429E619-CC99-48DB-8DDF-4070E84B22DD}" type="presOf" srcId="{50D8E99C-700D-489B-B9DA-AF6138DD0280}" destId="{C9C2A7C8-EBE3-4F8B-BF92-46E5D019CC59}" srcOrd="1" destOrd="0" presId="urn:microsoft.com/office/officeart/2005/8/layout/vProcess5"/>
    <dgm:cxn modelId="{10AFC032-487F-4B41-8933-4674F5137895}" type="presOf" srcId="{8318CC30-8743-4EE6-8CF9-24ADF592F7FD}" destId="{6AA55E7F-479E-46BE-A395-EB9E8861BA16}" srcOrd="0" destOrd="0" presId="urn:microsoft.com/office/officeart/2005/8/layout/vProcess5"/>
    <dgm:cxn modelId="{CCFE5F48-8967-4416-A1EC-0A0772438584}" type="presOf" srcId="{50D4AD2F-C3E0-4475-8C62-B1593191D19D}" destId="{E6ABA050-FC1E-4581-9B7A-6FA47B0E1FD2}" srcOrd="0" destOrd="0" presId="urn:microsoft.com/office/officeart/2005/8/layout/vProcess5"/>
    <dgm:cxn modelId="{F8D56148-C0E6-4250-9229-48CC558951B3}" type="presOf" srcId="{8318CC30-8743-4EE6-8CF9-24ADF592F7FD}" destId="{244ECBBD-80BB-43ED-AEEF-6C8636E80CBF}" srcOrd="1" destOrd="0" presId="urn:microsoft.com/office/officeart/2005/8/layout/vProcess5"/>
    <dgm:cxn modelId="{B8D55C6F-FDC1-4FC3-993A-69FB29D3C664}" type="presOf" srcId="{04713CC1-4C69-41E3-B0A4-A71622A04F71}" destId="{E932DC23-86E5-4A14-93E2-F607C5BAB9B5}" srcOrd="1" destOrd="0" presId="urn:microsoft.com/office/officeart/2005/8/layout/vProcess5"/>
    <dgm:cxn modelId="{4227078A-869A-48DD-81F5-359466B93506}" type="presOf" srcId="{261EA03C-8042-437F-8FDB-B5760E3CD436}" destId="{1334C344-0BF0-491F-BD3D-580E04D71E53}" srcOrd="0" destOrd="0" presId="urn:microsoft.com/office/officeart/2005/8/layout/vProcess5"/>
    <dgm:cxn modelId="{4404148E-1EC7-48AF-8F48-7B5D588EE20C}" type="presOf" srcId="{571BFBB4-F430-43A2-B78B-AF7D32DE58F3}" destId="{CC4EB866-3D48-45E6-B806-C26D2A85098B}" srcOrd="0" destOrd="0" presId="urn:microsoft.com/office/officeart/2005/8/layout/vProcess5"/>
    <dgm:cxn modelId="{904D5299-25D2-4E49-94CD-3DC5AAC9453A}" srcId="{F7018EFA-BC91-483C-A59E-4D1D5A8A72C3}" destId="{04713CC1-4C69-41E3-B0A4-A71622A04F71}" srcOrd="1" destOrd="0" parTransId="{E4FAF032-8294-41C6-BF95-3EB3BEA15FB2}" sibTransId="{DB3FE93A-63B6-4BEF-9433-E72DF1005B0E}"/>
    <dgm:cxn modelId="{171EFDB3-AE53-435E-825A-812FB690B127}" srcId="{F7018EFA-BC91-483C-A59E-4D1D5A8A72C3}" destId="{50D8E99C-700D-489B-B9DA-AF6138DD0280}" srcOrd="3" destOrd="0" parTransId="{E0256DD0-ABC2-45B0-BEE8-B0E6B4051B0D}" sibTransId="{7F995A79-4AE9-44C0-AF2C-E9EB5CBC53EF}"/>
    <dgm:cxn modelId="{C1BFC6CE-595F-45D8-A488-40E9E37E95BF}" type="presOf" srcId="{261EA03C-8042-437F-8FDB-B5760E3CD436}" destId="{084148FD-07C8-4672-96B5-30BFA37E77CD}" srcOrd="1" destOrd="0" presId="urn:microsoft.com/office/officeart/2005/8/layout/vProcess5"/>
    <dgm:cxn modelId="{3DB760D9-2A3D-4D89-B891-17304E402B28}" type="presOf" srcId="{04713CC1-4C69-41E3-B0A4-A71622A04F71}" destId="{DB156472-5FA6-4367-A2F1-565E84865863}" srcOrd="0" destOrd="0" presId="urn:microsoft.com/office/officeart/2005/8/layout/vProcess5"/>
    <dgm:cxn modelId="{7AC48DDB-5C26-4359-A420-8B95766094A0}" type="presOf" srcId="{F7018EFA-BC91-483C-A59E-4D1D5A8A72C3}" destId="{B6EA842A-0F0A-4E23-B391-0672BF6C92D2}" srcOrd="0" destOrd="0" presId="urn:microsoft.com/office/officeart/2005/8/layout/vProcess5"/>
    <dgm:cxn modelId="{647251E0-6938-47CB-A46D-9A5D024B2236}" srcId="{F7018EFA-BC91-483C-A59E-4D1D5A8A72C3}" destId="{261EA03C-8042-437F-8FDB-B5760E3CD436}" srcOrd="0" destOrd="0" parTransId="{91BA15E0-C6C1-4D47-8CB8-9EF307D980A2}" sibTransId="{571BFBB4-F430-43A2-B78B-AF7D32DE58F3}"/>
    <dgm:cxn modelId="{64A093EB-4411-453C-87F8-4566DA2A9CC8}" srcId="{F7018EFA-BC91-483C-A59E-4D1D5A8A72C3}" destId="{8318CC30-8743-4EE6-8CF9-24ADF592F7FD}" srcOrd="2" destOrd="0" parTransId="{0BCEA13D-0F34-4889-89E5-316FCBDC7B7E}" sibTransId="{50D4AD2F-C3E0-4475-8C62-B1593191D19D}"/>
    <dgm:cxn modelId="{93EFA3EC-EAEE-4878-870E-40E092BCD45A}" type="presOf" srcId="{DB3FE93A-63B6-4BEF-9433-E72DF1005B0E}" destId="{18828825-B23D-4430-8A97-8DDC88F6E144}" srcOrd="0" destOrd="0" presId="urn:microsoft.com/office/officeart/2005/8/layout/vProcess5"/>
    <dgm:cxn modelId="{19986D96-7448-4624-9384-7A84915429BD}" type="presParOf" srcId="{B6EA842A-0F0A-4E23-B391-0672BF6C92D2}" destId="{C3FDB89C-78C7-4016-8163-301659CDEFD5}" srcOrd="0" destOrd="0" presId="urn:microsoft.com/office/officeart/2005/8/layout/vProcess5"/>
    <dgm:cxn modelId="{37B14C65-CF73-4939-86FC-3E2F42B7C39A}" type="presParOf" srcId="{B6EA842A-0F0A-4E23-B391-0672BF6C92D2}" destId="{1334C344-0BF0-491F-BD3D-580E04D71E53}" srcOrd="1" destOrd="0" presId="urn:microsoft.com/office/officeart/2005/8/layout/vProcess5"/>
    <dgm:cxn modelId="{0559A037-7E84-482A-A240-AA7E51CF7A86}" type="presParOf" srcId="{B6EA842A-0F0A-4E23-B391-0672BF6C92D2}" destId="{DB156472-5FA6-4367-A2F1-565E84865863}" srcOrd="2" destOrd="0" presId="urn:microsoft.com/office/officeart/2005/8/layout/vProcess5"/>
    <dgm:cxn modelId="{E8BC34EF-0E15-4269-BD66-4BB0DD9DC398}" type="presParOf" srcId="{B6EA842A-0F0A-4E23-B391-0672BF6C92D2}" destId="{6AA55E7F-479E-46BE-A395-EB9E8861BA16}" srcOrd="3" destOrd="0" presId="urn:microsoft.com/office/officeart/2005/8/layout/vProcess5"/>
    <dgm:cxn modelId="{8C11DC2E-B67F-479B-9EFF-0EFABC077CCF}" type="presParOf" srcId="{B6EA842A-0F0A-4E23-B391-0672BF6C92D2}" destId="{24B7C556-2C0B-4339-BAC3-F2635BDF4949}" srcOrd="4" destOrd="0" presId="urn:microsoft.com/office/officeart/2005/8/layout/vProcess5"/>
    <dgm:cxn modelId="{237F68B9-8BB2-454D-84F8-8654A6B488BE}" type="presParOf" srcId="{B6EA842A-0F0A-4E23-B391-0672BF6C92D2}" destId="{CC4EB866-3D48-45E6-B806-C26D2A85098B}" srcOrd="5" destOrd="0" presId="urn:microsoft.com/office/officeart/2005/8/layout/vProcess5"/>
    <dgm:cxn modelId="{BBDCA6B3-4A81-4FB6-94CB-EF45919FB687}" type="presParOf" srcId="{B6EA842A-0F0A-4E23-B391-0672BF6C92D2}" destId="{18828825-B23D-4430-8A97-8DDC88F6E144}" srcOrd="6" destOrd="0" presId="urn:microsoft.com/office/officeart/2005/8/layout/vProcess5"/>
    <dgm:cxn modelId="{08948558-C12F-4FB8-9CC9-370F38C3551A}" type="presParOf" srcId="{B6EA842A-0F0A-4E23-B391-0672BF6C92D2}" destId="{E6ABA050-FC1E-4581-9B7A-6FA47B0E1FD2}" srcOrd="7" destOrd="0" presId="urn:microsoft.com/office/officeart/2005/8/layout/vProcess5"/>
    <dgm:cxn modelId="{9F1EBA7D-2C53-4EE1-83EA-FE1C611D5640}" type="presParOf" srcId="{B6EA842A-0F0A-4E23-B391-0672BF6C92D2}" destId="{084148FD-07C8-4672-96B5-30BFA37E77CD}" srcOrd="8" destOrd="0" presId="urn:microsoft.com/office/officeart/2005/8/layout/vProcess5"/>
    <dgm:cxn modelId="{3DA9F0EB-145D-421F-A725-0B8363CF8815}" type="presParOf" srcId="{B6EA842A-0F0A-4E23-B391-0672BF6C92D2}" destId="{E932DC23-86E5-4A14-93E2-F607C5BAB9B5}" srcOrd="9" destOrd="0" presId="urn:microsoft.com/office/officeart/2005/8/layout/vProcess5"/>
    <dgm:cxn modelId="{0DF7A11E-9A41-4AE3-A617-8298A51EA27A}" type="presParOf" srcId="{B6EA842A-0F0A-4E23-B391-0672BF6C92D2}" destId="{244ECBBD-80BB-43ED-AEEF-6C8636E80CBF}" srcOrd="10" destOrd="0" presId="urn:microsoft.com/office/officeart/2005/8/layout/vProcess5"/>
    <dgm:cxn modelId="{3C30686B-D734-4CA8-8806-23F2398152C0}" type="presParOf" srcId="{B6EA842A-0F0A-4E23-B391-0672BF6C92D2}" destId="{C9C2A7C8-EBE3-4F8B-BF92-46E5D019CC59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68E543D-EE76-4FB9-BEA8-FDE5E7413566}" type="doc">
      <dgm:prSet loTypeId="urn:microsoft.com/office/officeart/2005/8/layout/list1" loCatId="list" qsTypeId="urn:microsoft.com/office/officeart/2005/8/quickstyle/3d1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3610BDD-5174-428B-9244-DC0EE7C864ED}">
      <dgm:prSet phldrT="[Текст]"/>
      <dgm:spPr/>
      <dgm:t>
        <a:bodyPr/>
        <a:lstStyle/>
        <a:p>
          <a:r>
            <a:rPr lang="ru-RU" dirty="0"/>
            <a:t>Острый артериальный тромбоз</a:t>
          </a:r>
        </a:p>
      </dgm:t>
    </dgm:pt>
    <dgm:pt modelId="{D7AF3C68-4CD8-47AC-BE65-66F14B46A525}" type="parTrans" cxnId="{AA8D2ED6-4BD4-49DE-8183-5B75AF5B37A4}">
      <dgm:prSet/>
      <dgm:spPr/>
      <dgm:t>
        <a:bodyPr/>
        <a:lstStyle/>
        <a:p>
          <a:endParaRPr lang="ru-RU"/>
        </a:p>
      </dgm:t>
    </dgm:pt>
    <dgm:pt modelId="{30762299-5154-47EF-A53C-767A2C487B4D}" type="sibTrans" cxnId="{AA8D2ED6-4BD4-49DE-8183-5B75AF5B37A4}">
      <dgm:prSet/>
      <dgm:spPr/>
      <dgm:t>
        <a:bodyPr/>
        <a:lstStyle/>
        <a:p>
          <a:endParaRPr lang="ru-RU"/>
        </a:p>
      </dgm:t>
    </dgm:pt>
    <dgm:pt modelId="{07ED3754-C40B-47B7-950C-70B5A3F573E4}">
      <dgm:prSet phldrT="[Текст]"/>
      <dgm:spPr/>
      <dgm:t>
        <a:bodyPr/>
        <a:lstStyle/>
        <a:p>
          <a:r>
            <a:rPr lang="ru-RU" dirty="0"/>
            <a:t>Случаи смерти</a:t>
          </a:r>
        </a:p>
      </dgm:t>
    </dgm:pt>
    <dgm:pt modelId="{ABB00B63-99B1-4147-9046-EA94DDFFD525}" type="parTrans" cxnId="{716146C4-21B0-4FAA-9A15-AD1CD61C723F}">
      <dgm:prSet/>
      <dgm:spPr/>
      <dgm:t>
        <a:bodyPr/>
        <a:lstStyle/>
        <a:p>
          <a:endParaRPr lang="ru-RU"/>
        </a:p>
      </dgm:t>
    </dgm:pt>
    <dgm:pt modelId="{1918D3D1-7E54-43CA-9259-FF5F5D41EBA6}" type="sibTrans" cxnId="{716146C4-21B0-4FAA-9A15-AD1CD61C723F}">
      <dgm:prSet/>
      <dgm:spPr/>
      <dgm:t>
        <a:bodyPr/>
        <a:lstStyle/>
        <a:p>
          <a:endParaRPr lang="ru-RU"/>
        </a:p>
      </dgm:t>
    </dgm:pt>
    <dgm:pt modelId="{F5AAAFEC-EC6B-4EAD-8A37-17522627269C}">
      <dgm:prSet phldrT="[Текст]"/>
      <dgm:spPr/>
      <dgm:t>
        <a:bodyPr/>
        <a:lstStyle/>
        <a:p>
          <a:r>
            <a:rPr lang="ru-RU" dirty="0"/>
            <a:t>Потеря конечности</a:t>
          </a:r>
        </a:p>
      </dgm:t>
    </dgm:pt>
    <dgm:pt modelId="{DEFAC81D-D2F4-45B8-A4AF-776D25418CF2}" type="parTrans" cxnId="{82A3F701-3198-43AC-9A0A-C326BBF2D892}">
      <dgm:prSet/>
      <dgm:spPr/>
      <dgm:t>
        <a:bodyPr/>
        <a:lstStyle/>
        <a:p>
          <a:endParaRPr lang="ru-RU"/>
        </a:p>
      </dgm:t>
    </dgm:pt>
    <dgm:pt modelId="{52AA0450-3EB3-45AF-BE55-584E7DD36D6B}" type="sibTrans" cxnId="{82A3F701-3198-43AC-9A0A-C326BBF2D892}">
      <dgm:prSet/>
      <dgm:spPr/>
      <dgm:t>
        <a:bodyPr/>
        <a:lstStyle/>
        <a:p>
          <a:endParaRPr lang="ru-RU"/>
        </a:p>
      </dgm:t>
    </dgm:pt>
    <dgm:pt modelId="{4255F44C-88B7-4FB0-B348-8871901CFEB8}">
      <dgm:prSet/>
      <dgm:spPr/>
      <dgm:t>
        <a:bodyPr/>
        <a:lstStyle/>
        <a:p>
          <a:r>
            <a:rPr lang="ru-RU" dirty="0"/>
            <a:t>Острый венозный тромбоз</a:t>
          </a:r>
          <a:r>
            <a:rPr lang="az-Latn-AZ" dirty="0"/>
            <a:t>, </a:t>
          </a:r>
          <a:r>
            <a:rPr lang="ru-RU" dirty="0" err="1"/>
            <a:t>тромбэмболия</a:t>
          </a:r>
          <a:r>
            <a:rPr lang="ru-RU" dirty="0"/>
            <a:t> легочной артерии</a:t>
          </a:r>
        </a:p>
      </dgm:t>
    </dgm:pt>
    <dgm:pt modelId="{6487EE79-9A44-45D4-A595-1C711DCB2597}" type="parTrans" cxnId="{7FCD9131-B92A-409F-AD16-5CCE86802280}">
      <dgm:prSet/>
      <dgm:spPr/>
      <dgm:t>
        <a:bodyPr/>
        <a:lstStyle/>
        <a:p>
          <a:endParaRPr lang="ru-RU"/>
        </a:p>
      </dgm:t>
    </dgm:pt>
    <dgm:pt modelId="{4C16B7CF-6304-422F-89AB-B92B49B07D83}" type="sibTrans" cxnId="{7FCD9131-B92A-409F-AD16-5CCE86802280}">
      <dgm:prSet/>
      <dgm:spPr/>
      <dgm:t>
        <a:bodyPr/>
        <a:lstStyle/>
        <a:p>
          <a:endParaRPr lang="ru-RU"/>
        </a:p>
      </dgm:t>
    </dgm:pt>
    <dgm:pt modelId="{2F536775-1EFD-4FAF-B5AE-4B6AD29D6B8A}">
      <dgm:prSet/>
      <dgm:spPr/>
      <dgm:t>
        <a:bodyPr/>
        <a:lstStyle/>
        <a:p>
          <a:r>
            <a:rPr lang="ru-RU" dirty="0"/>
            <a:t>Почечная недостаточность</a:t>
          </a:r>
        </a:p>
      </dgm:t>
    </dgm:pt>
    <dgm:pt modelId="{1B22E144-336A-4898-AAE6-A350FE5B4EB0}" type="parTrans" cxnId="{E403EB25-B800-474F-8966-9D435AD03B88}">
      <dgm:prSet/>
      <dgm:spPr/>
      <dgm:t>
        <a:bodyPr/>
        <a:lstStyle/>
        <a:p>
          <a:endParaRPr lang="ru-RU"/>
        </a:p>
      </dgm:t>
    </dgm:pt>
    <dgm:pt modelId="{D5AA2032-FD88-44EC-A80F-F8D1AC35AC6A}" type="sibTrans" cxnId="{E403EB25-B800-474F-8966-9D435AD03B88}">
      <dgm:prSet/>
      <dgm:spPr/>
      <dgm:t>
        <a:bodyPr/>
        <a:lstStyle/>
        <a:p>
          <a:endParaRPr lang="ru-RU"/>
        </a:p>
      </dgm:t>
    </dgm:pt>
    <dgm:pt modelId="{1E02D23B-75E9-4610-86B0-B981A374FBA7}" type="pres">
      <dgm:prSet presAssocID="{068E543D-EE76-4FB9-BEA8-FDE5E7413566}" presName="linear" presStyleCnt="0">
        <dgm:presLayoutVars>
          <dgm:dir/>
          <dgm:animLvl val="lvl"/>
          <dgm:resizeHandles val="exact"/>
        </dgm:presLayoutVars>
      </dgm:prSet>
      <dgm:spPr/>
    </dgm:pt>
    <dgm:pt modelId="{DEE3A109-BE8A-4650-993C-D12F434266EF}" type="pres">
      <dgm:prSet presAssocID="{C3610BDD-5174-428B-9244-DC0EE7C864ED}" presName="parentLin" presStyleCnt="0"/>
      <dgm:spPr/>
    </dgm:pt>
    <dgm:pt modelId="{FA518543-790D-4FF7-8931-55582AD5B830}" type="pres">
      <dgm:prSet presAssocID="{C3610BDD-5174-428B-9244-DC0EE7C864ED}" presName="parentLeftMargin" presStyleLbl="node1" presStyleIdx="0" presStyleCnt="5"/>
      <dgm:spPr/>
    </dgm:pt>
    <dgm:pt modelId="{E4075D0C-59BC-4082-A7BA-64E650897744}" type="pres">
      <dgm:prSet presAssocID="{C3610BDD-5174-428B-9244-DC0EE7C864ED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B7A671D4-85EC-4D81-8AD1-781B9224A0F3}" type="pres">
      <dgm:prSet presAssocID="{C3610BDD-5174-428B-9244-DC0EE7C864ED}" presName="negativeSpace" presStyleCnt="0"/>
      <dgm:spPr/>
    </dgm:pt>
    <dgm:pt modelId="{FD7986E9-3BF0-44C5-A305-741EB4C2F82A}" type="pres">
      <dgm:prSet presAssocID="{C3610BDD-5174-428B-9244-DC0EE7C864ED}" presName="childText" presStyleLbl="conFgAcc1" presStyleIdx="0" presStyleCnt="5">
        <dgm:presLayoutVars>
          <dgm:bulletEnabled val="1"/>
        </dgm:presLayoutVars>
      </dgm:prSet>
      <dgm:spPr/>
    </dgm:pt>
    <dgm:pt modelId="{B73F522C-645C-44B5-AEE0-3D44D963C664}" type="pres">
      <dgm:prSet presAssocID="{30762299-5154-47EF-A53C-767A2C487B4D}" presName="spaceBetweenRectangles" presStyleCnt="0"/>
      <dgm:spPr/>
    </dgm:pt>
    <dgm:pt modelId="{56A56AD1-6ADD-4A74-B4FB-80A849C2304D}" type="pres">
      <dgm:prSet presAssocID="{4255F44C-88B7-4FB0-B348-8871901CFEB8}" presName="parentLin" presStyleCnt="0"/>
      <dgm:spPr/>
    </dgm:pt>
    <dgm:pt modelId="{335DC8C9-4649-4A92-91FC-092D2ED78BA6}" type="pres">
      <dgm:prSet presAssocID="{4255F44C-88B7-4FB0-B348-8871901CFEB8}" presName="parentLeftMargin" presStyleLbl="node1" presStyleIdx="0" presStyleCnt="5"/>
      <dgm:spPr/>
    </dgm:pt>
    <dgm:pt modelId="{3685B913-A913-4833-A4A0-1BD30363B8B5}" type="pres">
      <dgm:prSet presAssocID="{4255F44C-88B7-4FB0-B348-8871901CFEB8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4F59182-3735-4D3D-B741-A55917915BCE}" type="pres">
      <dgm:prSet presAssocID="{4255F44C-88B7-4FB0-B348-8871901CFEB8}" presName="negativeSpace" presStyleCnt="0"/>
      <dgm:spPr/>
    </dgm:pt>
    <dgm:pt modelId="{581B3BBF-F3A7-47C5-AE8D-A3D061EBE00C}" type="pres">
      <dgm:prSet presAssocID="{4255F44C-88B7-4FB0-B348-8871901CFEB8}" presName="childText" presStyleLbl="conFgAcc1" presStyleIdx="1" presStyleCnt="5">
        <dgm:presLayoutVars>
          <dgm:bulletEnabled val="1"/>
        </dgm:presLayoutVars>
      </dgm:prSet>
      <dgm:spPr/>
    </dgm:pt>
    <dgm:pt modelId="{45B7E935-915B-4039-BDDD-857FCFD640B1}" type="pres">
      <dgm:prSet presAssocID="{4C16B7CF-6304-422F-89AB-B92B49B07D83}" presName="spaceBetweenRectangles" presStyleCnt="0"/>
      <dgm:spPr/>
    </dgm:pt>
    <dgm:pt modelId="{3CB1BD02-800D-4ADA-8958-FEB48EE445B9}" type="pres">
      <dgm:prSet presAssocID="{2F536775-1EFD-4FAF-B5AE-4B6AD29D6B8A}" presName="parentLin" presStyleCnt="0"/>
      <dgm:spPr/>
    </dgm:pt>
    <dgm:pt modelId="{B2519192-BFB3-489B-9170-835CEA303EAE}" type="pres">
      <dgm:prSet presAssocID="{2F536775-1EFD-4FAF-B5AE-4B6AD29D6B8A}" presName="parentLeftMargin" presStyleLbl="node1" presStyleIdx="1" presStyleCnt="5"/>
      <dgm:spPr/>
    </dgm:pt>
    <dgm:pt modelId="{56F57ED1-D4BF-4E21-81A8-800121352A76}" type="pres">
      <dgm:prSet presAssocID="{2F536775-1EFD-4FAF-B5AE-4B6AD29D6B8A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54331B4-77BF-44C0-905C-2D29105B2BF7}" type="pres">
      <dgm:prSet presAssocID="{2F536775-1EFD-4FAF-B5AE-4B6AD29D6B8A}" presName="negativeSpace" presStyleCnt="0"/>
      <dgm:spPr/>
    </dgm:pt>
    <dgm:pt modelId="{90D47D01-9150-4B10-B1E1-B22F3CE9FF8E}" type="pres">
      <dgm:prSet presAssocID="{2F536775-1EFD-4FAF-B5AE-4B6AD29D6B8A}" presName="childText" presStyleLbl="conFgAcc1" presStyleIdx="2" presStyleCnt="5">
        <dgm:presLayoutVars>
          <dgm:bulletEnabled val="1"/>
        </dgm:presLayoutVars>
      </dgm:prSet>
      <dgm:spPr/>
    </dgm:pt>
    <dgm:pt modelId="{F33481B3-3787-482C-BF7D-42229FCFA05B}" type="pres">
      <dgm:prSet presAssocID="{D5AA2032-FD88-44EC-A80F-F8D1AC35AC6A}" presName="spaceBetweenRectangles" presStyleCnt="0"/>
      <dgm:spPr/>
    </dgm:pt>
    <dgm:pt modelId="{DD31E0BD-A946-47E0-93F8-5D0079511B1E}" type="pres">
      <dgm:prSet presAssocID="{07ED3754-C40B-47B7-950C-70B5A3F573E4}" presName="parentLin" presStyleCnt="0"/>
      <dgm:spPr/>
    </dgm:pt>
    <dgm:pt modelId="{BAA7D2C8-E847-4A44-8FC8-079C31C95E61}" type="pres">
      <dgm:prSet presAssocID="{07ED3754-C40B-47B7-950C-70B5A3F573E4}" presName="parentLeftMargin" presStyleLbl="node1" presStyleIdx="2" presStyleCnt="5"/>
      <dgm:spPr/>
    </dgm:pt>
    <dgm:pt modelId="{8DCFA3D0-9BCA-420A-9F5A-7457ABC2A27D}" type="pres">
      <dgm:prSet presAssocID="{07ED3754-C40B-47B7-950C-70B5A3F573E4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18463ED7-B5F1-4992-B2A6-DA2A7AB40939}" type="pres">
      <dgm:prSet presAssocID="{07ED3754-C40B-47B7-950C-70B5A3F573E4}" presName="negativeSpace" presStyleCnt="0"/>
      <dgm:spPr/>
    </dgm:pt>
    <dgm:pt modelId="{D97AB03D-6CDD-4E7E-BA59-6320BBD25D0B}" type="pres">
      <dgm:prSet presAssocID="{07ED3754-C40B-47B7-950C-70B5A3F573E4}" presName="childText" presStyleLbl="conFgAcc1" presStyleIdx="3" presStyleCnt="5">
        <dgm:presLayoutVars>
          <dgm:bulletEnabled val="1"/>
        </dgm:presLayoutVars>
      </dgm:prSet>
      <dgm:spPr/>
    </dgm:pt>
    <dgm:pt modelId="{401D7C56-9E7A-4A80-A41D-B5C07397670A}" type="pres">
      <dgm:prSet presAssocID="{1918D3D1-7E54-43CA-9259-FF5F5D41EBA6}" presName="spaceBetweenRectangles" presStyleCnt="0"/>
      <dgm:spPr/>
    </dgm:pt>
    <dgm:pt modelId="{63599BBB-463B-49C4-88E4-585679F93B9E}" type="pres">
      <dgm:prSet presAssocID="{F5AAAFEC-EC6B-4EAD-8A37-17522627269C}" presName="parentLin" presStyleCnt="0"/>
      <dgm:spPr/>
    </dgm:pt>
    <dgm:pt modelId="{2AFA2C9B-BEE8-48C1-BA6E-4E7F2A27C633}" type="pres">
      <dgm:prSet presAssocID="{F5AAAFEC-EC6B-4EAD-8A37-17522627269C}" presName="parentLeftMargin" presStyleLbl="node1" presStyleIdx="3" presStyleCnt="5"/>
      <dgm:spPr/>
    </dgm:pt>
    <dgm:pt modelId="{03A8E60C-2727-4D70-8DA7-70807B627F56}" type="pres">
      <dgm:prSet presAssocID="{F5AAAFEC-EC6B-4EAD-8A37-17522627269C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5C140557-8DC5-4E77-8DAB-5EA02F292039}" type="pres">
      <dgm:prSet presAssocID="{F5AAAFEC-EC6B-4EAD-8A37-17522627269C}" presName="negativeSpace" presStyleCnt="0"/>
      <dgm:spPr/>
    </dgm:pt>
    <dgm:pt modelId="{2CFD1D91-A7CE-490E-8D87-841262AD064B}" type="pres">
      <dgm:prSet presAssocID="{F5AAAFEC-EC6B-4EAD-8A37-17522627269C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82A3F701-3198-43AC-9A0A-C326BBF2D892}" srcId="{068E543D-EE76-4FB9-BEA8-FDE5E7413566}" destId="{F5AAAFEC-EC6B-4EAD-8A37-17522627269C}" srcOrd="4" destOrd="0" parTransId="{DEFAC81D-D2F4-45B8-A4AF-776D25418CF2}" sibTransId="{52AA0450-3EB3-45AF-BE55-584E7DD36D6B}"/>
    <dgm:cxn modelId="{CEFA1D0A-53D1-4C6F-BBE1-9271A47A4438}" type="presOf" srcId="{2F536775-1EFD-4FAF-B5AE-4B6AD29D6B8A}" destId="{B2519192-BFB3-489B-9170-835CEA303EAE}" srcOrd="0" destOrd="0" presId="urn:microsoft.com/office/officeart/2005/8/layout/list1"/>
    <dgm:cxn modelId="{65883B17-3DF5-4641-ADC7-92B96163913F}" type="presOf" srcId="{4255F44C-88B7-4FB0-B348-8871901CFEB8}" destId="{335DC8C9-4649-4A92-91FC-092D2ED78BA6}" srcOrd="0" destOrd="0" presId="urn:microsoft.com/office/officeart/2005/8/layout/list1"/>
    <dgm:cxn modelId="{E403EB25-B800-474F-8966-9D435AD03B88}" srcId="{068E543D-EE76-4FB9-BEA8-FDE5E7413566}" destId="{2F536775-1EFD-4FAF-B5AE-4B6AD29D6B8A}" srcOrd="2" destOrd="0" parTransId="{1B22E144-336A-4898-AAE6-A350FE5B4EB0}" sibTransId="{D5AA2032-FD88-44EC-A80F-F8D1AC35AC6A}"/>
    <dgm:cxn modelId="{7FCD9131-B92A-409F-AD16-5CCE86802280}" srcId="{068E543D-EE76-4FB9-BEA8-FDE5E7413566}" destId="{4255F44C-88B7-4FB0-B348-8871901CFEB8}" srcOrd="1" destOrd="0" parTransId="{6487EE79-9A44-45D4-A595-1C711DCB2597}" sibTransId="{4C16B7CF-6304-422F-89AB-B92B49B07D83}"/>
    <dgm:cxn modelId="{7262705A-E57A-44CD-9F8D-ADC1D218A5DB}" type="presOf" srcId="{4255F44C-88B7-4FB0-B348-8871901CFEB8}" destId="{3685B913-A913-4833-A4A0-1BD30363B8B5}" srcOrd="1" destOrd="0" presId="urn:microsoft.com/office/officeart/2005/8/layout/list1"/>
    <dgm:cxn modelId="{E4B1855A-D826-4856-91D2-3B9BC2F6A46A}" type="presOf" srcId="{C3610BDD-5174-428B-9244-DC0EE7C864ED}" destId="{E4075D0C-59BC-4082-A7BA-64E650897744}" srcOrd="1" destOrd="0" presId="urn:microsoft.com/office/officeart/2005/8/layout/list1"/>
    <dgm:cxn modelId="{C0DB979A-60D9-4547-96C3-E9902C492346}" type="presOf" srcId="{F5AAAFEC-EC6B-4EAD-8A37-17522627269C}" destId="{2AFA2C9B-BEE8-48C1-BA6E-4E7F2A27C633}" srcOrd="0" destOrd="0" presId="urn:microsoft.com/office/officeart/2005/8/layout/list1"/>
    <dgm:cxn modelId="{97CAFF9C-48CF-4ED8-B5EF-914B292BCDBD}" type="presOf" srcId="{07ED3754-C40B-47B7-950C-70B5A3F573E4}" destId="{BAA7D2C8-E847-4A44-8FC8-079C31C95E61}" srcOrd="0" destOrd="0" presId="urn:microsoft.com/office/officeart/2005/8/layout/list1"/>
    <dgm:cxn modelId="{05BFBDAA-151C-4261-85A5-E329D70871D6}" type="presOf" srcId="{2F536775-1EFD-4FAF-B5AE-4B6AD29D6B8A}" destId="{56F57ED1-D4BF-4E21-81A8-800121352A76}" srcOrd="1" destOrd="0" presId="urn:microsoft.com/office/officeart/2005/8/layout/list1"/>
    <dgm:cxn modelId="{716146C4-21B0-4FAA-9A15-AD1CD61C723F}" srcId="{068E543D-EE76-4FB9-BEA8-FDE5E7413566}" destId="{07ED3754-C40B-47B7-950C-70B5A3F573E4}" srcOrd="3" destOrd="0" parTransId="{ABB00B63-99B1-4147-9046-EA94DDFFD525}" sibTransId="{1918D3D1-7E54-43CA-9259-FF5F5D41EBA6}"/>
    <dgm:cxn modelId="{B0EFEDC4-0F2D-42BE-96E6-B6ACA531CD0C}" type="presOf" srcId="{F5AAAFEC-EC6B-4EAD-8A37-17522627269C}" destId="{03A8E60C-2727-4D70-8DA7-70807B627F56}" srcOrd="1" destOrd="0" presId="urn:microsoft.com/office/officeart/2005/8/layout/list1"/>
    <dgm:cxn modelId="{AA8D2ED6-4BD4-49DE-8183-5B75AF5B37A4}" srcId="{068E543D-EE76-4FB9-BEA8-FDE5E7413566}" destId="{C3610BDD-5174-428B-9244-DC0EE7C864ED}" srcOrd="0" destOrd="0" parTransId="{D7AF3C68-4CD8-47AC-BE65-66F14B46A525}" sibTransId="{30762299-5154-47EF-A53C-767A2C487B4D}"/>
    <dgm:cxn modelId="{958B1BD8-38E8-4835-A2B1-99A6C2FF700E}" type="presOf" srcId="{07ED3754-C40B-47B7-950C-70B5A3F573E4}" destId="{8DCFA3D0-9BCA-420A-9F5A-7457ABC2A27D}" srcOrd="1" destOrd="0" presId="urn:microsoft.com/office/officeart/2005/8/layout/list1"/>
    <dgm:cxn modelId="{517FB8E7-399B-4516-862A-930E9770B622}" type="presOf" srcId="{C3610BDD-5174-428B-9244-DC0EE7C864ED}" destId="{FA518543-790D-4FF7-8931-55582AD5B830}" srcOrd="0" destOrd="0" presId="urn:microsoft.com/office/officeart/2005/8/layout/list1"/>
    <dgm:cxn modelId="{9E0F97EF-0148-4CD3-93A1-BFD54D40894A}" type="presOf" srcId="{068E543D-EE76-4FB9-BEA8-FDE5E7413566}" destId="{1E02D23B-75E9-4610-86B0-B981A374FBA7}" srcOrd="0" destOrd="0" presId="urn:microsoft.com/office/officeart/2005/8/layout/list1"/>
    <dgm:cxn modelId="{3A4A99AF-FE27-451F-B567-F63A590C1DE7}" type="presParOf" srcId="{1E02D23B-75E9-4610-86B0-B981A374FBA7}" destId="{DEE3A109-BE8A-4650-993C-D12F434266EF}" srcOrd="0" destOrd="0" presId="urn:microsoft.com/office/officeart/2005/8/layout/list1"/>
    <dgm:cxn modelId="{9F48C761-7E7A-4540-900D-B42B04B1B03D}" type="presParOf" srcId="{DEE3A109-BE8A-4650-993C-D12F434266EF}" destId="{FA518543-790D-4FF7-8931-55582AD5B830}" srcOrd="0" destOrd="0" presId="urn:microsoft.com/office/officeart/2005/8/layout/list1"/>
    <dgm:cxn modelId="{DD30859A-326E-4CAD-86F9-4BEFC39B5704}" type="presParOf" srcId="{DEE3A109-BE8A-4650-993C-D12F434266EF}" destId="{E4075D0C-59BC-4082-A7BA-64E650897744}" srcOrd="1" destOrd="0" presId="urn:microsoft.com/office/officeart/2005/8/layout/list1"/>
    <dgm:cxn modelId="{9B2B3BF1-8DB0-4D8C-B647-2461657622C7}" type="presParOf" srcId="{1E02D23B-75E9-4610-86B0-B981A374FBA7}" destId="{B7A671D4-85EC-4D81-8AD1-781B9224A0F3}" srcOrd="1" destOrd="0" presId="urn:microsoft.com/office/officeart/2005/8/layout/list1"/>
    <dgm:cxn modelId="{E5EE9058-0A20-4E39-A1CF-489EA6C2FA7C}" type="presParOf" srcId="{1E02D23B-75E9-4610-86B0-B981A374FBA7}" destId="{FD7986E9-3BF0-44C5-A305-741EB4C2F82A}" srcOrd="2" destOrd="0" presId="urn:microsoft.com/office/officeart/2005/8/layout/list1"/>
    <dgm:cxn modelId="{4DEF1DE5-13AE-4B09-A6EE-8E3123AD4150}" type="presParOf" srcId="{1E02D23B-75E9-4610-86B0-B981A374FBA7}" destId="{B73F522C-645C-44B5-AEE0-3D44D963C664}" srcOrd="3" destOrd="0" presId="urn:microsoft.com/office/officeart/2005/8/layout/list1"/>
    <dgm:cxn modelId="{B388AD93-B393-498D-B7D0-D605EF43AE53}" type="presParOf" srcId="{1E02D23B-75E9-4610-86B0-B981A374FBA7}" destId="{56A56AD1-6ADD-4A74-B4FB-80A849C2304D}" srcOrd="4" destOrd="0" presId="urn:microsoft.com/office/officeart/2005/8/layout/list1"/>
    <dgm:cxn modelId="{A0F2967F-4463-4621-A2FC-9C409B2F816C}" type="presParOf" srcId="{56A56AD1-6ADD-4A74-B4FB-80A849C2304D}" destId="{335DC8C9-4649-4A92-91FC-092D2ED78BA6}" srcOrd="0" destOrd="0" presId="urn:microsoft.com/office/officeart/2005/8/layout/list1"/>
    <dgm:cxn modelId="{6BC07DB1-FD72-4E06-800C-456C108590A3}" type="presParOf" srcId="{56A56AD1-6ADD-4A74-B4FB-80A849C2304D}" destId="{3685B913-A913-4833-A4A0-1BD30363B8B5}" srcOrd="1" destOrd="0" presId="urn:microsoft.com/office/officeart/2005/8/layout/list1"/>
    <dgm:cxn modelId="{62B42EE1-3D6A-4FC9-BE7E-DADC557AE5B6}" type="presParOf" srcId="{1E02D23B-75E9-4610-86B0-B981A374FBA7}" destId="{C4F59182-3735-4D3D-B741-A55917915BCE}" srcOrd="5" destOrd="0" presId="urn:microsoft.com/office/officeart/2005/8/layout/list1"/>
    <dgm:cxn modelId="{ED4545FA-C1C4-4A0E-8D7E-3630ECDC148D}" type="presParOf" srcId="{1E02D23B-75E9-4610-86B0-B981A374FBA7}" destId="{581B3BBF-F3A7-47C5-AE8D-A3D061EBE00C}" srcOrd="6" destOrd="0" presId="urn:microsoft.com/office/officeart/2005/8/layout/list1"/>
    <dgm:cxn modelId="{82AA167F-75D2-4A32-B3AA-AE1DF66D3673}" type="presParOf" srcId="{1E02D23B-75E9-4610-86B0-B981A374FBA7}" destId="{45B7E935-915B-4039-BDDD-857FCFD640B1}" srcOrd="7" destOrd="0" presId="urn:microsoft.com/office/officeart/2005/8/layout/list1"/>
    <dgm:cxn modelId="{CA2477CB-4415-4C1D-A644-4E080045C01D}" type="presParOf" srcId="{1E02D23B-75E9-4610-86B0-B981A374FBA7}" destId="{3CB1BD02-800D-4ADA-8958-FEB48EE445B9}" srcOrd="8" destOrd="0" presId="urn:microsoft.com/office/officeart/2005/8/layout/list1"/>
    <dgm:cxn modelId="{E2C6FFD7-EBA0-47E8-9184-379833FE9A32}" type="presParOf" srcId="{3CB1BD02-800D-4ADA-8958-FEB48EE445B9}" destId="{B2519192-BFB3-489B-9170-835CEA303EAE}" srcOrd="0" destOrd="0" presId="urn:microsoft.com/office/officeart/2005/8/layout/list1"/>
    <dgm:cxn modelId="{684C33C8-135A-469A-8B4C-692A616437F5}" type="presParOf" srcId="{3CB1BD02-800D-4ADA-8958-FEB48EE445B9}" destId="{56F57ED1-D4BF-4E21-81A8-800121352A76}" srcOrd="1" destOrd="0" presId="urn:microsoft.com/office/officeart/2005/8/layout/list1"/>
    <dgm:cxn modelId="{70D941A9-8D45-4C57-9392-7D5A60207DAF}" type="presParOf" srcId="{1E02D23B-75E9-4610-86B0-B981A374FBA7}" destId="{654331B4-77BF-44C0-905C-2D29105B2BF7}" srcOrd="9" destOrd="0" presId="urn:microsoft.com/office/officeart/2005/8/layout/list1"/>
    <dgm:cxn modelId="{508667EE-AFBC-4296-BD42-C18FDC3837CE}" type="presParOf" srcId="{1E02D23B-75E9-4610-86B0-B981A374FBA7}" destId="{90D47D01-9150-4B10-B1E1-B22F3CE9FF8E}" srcOrd="10" destOrd="0" presId="urn:microsoft.com/office/officeart/2005/8/layout/list1"/>
    <dgm:cxn modelId="{4488AF5C-AF1F-40A2-8001-66CCFF6F866C}" type="presParOf" srcId="{1E02D23B-75E9-4610-86B0-B981A374FBA7}" destId="{F33481B3-3787-482C-BF7D-42229FCFA05B}" srcOrd="11" destOrd="0" presId="urn:microsoft.com/office/officeart/2005/8/layout/list1"/>
    <dgm:cxn modelId="{66592899-E023-4624-B551-F550A7F2883C}" type="presParOf" srcId="{1E02D23B-75E9-4610-86B0-B981A374FBA7}" destId="{DD31E0BD-A946-47E0-93F8-5D0079511B1E}" srcOrd="12" destOrd="0" presId="urn:microsoft.com/office/officeart/2005/8/layout/list1"/>
    <dgm:cxn modelId="{0D10831D-4F8B-49A3-B679-D20CBD1DC8B3}" type="presParOf" srcId="{DD31E0BD-A946-47E0-93F8-5D0079511B1E}" destId="{BAA7D2C8-E847-4A44-8FC8-079C31C95E61}" srcOrd="0" destOrd="0" presId="urn:microsoft.com/office/officeart/2005/8/layout/list1"/>
    <dgm:cxn modelId="{1D2FB814-AD66-4C7A-9858-626DA7C348E8}" type="presParOf" srcId="{DD31E0BD-A946-47E0-93F8-5D0079511B1E}" destId="{8DCFA3D0-9BCA-420A-9F5A-7457ABC2A27D}" srcOrd="1" destOrd="0" presId="urn:microsoft.com/office/officeart/2005/8/layout/list1"/>
    <dgm:cxn modelId="{86CF98AE-93CA-4254-AADD-25EEE45C61FC}" type="presParOf" srcId="{1E02D23B-75E9-4610-86B0-B981A374FBA7}" destId="{18463ED7-B5F1-4992-B2A6-DA2A7AB40939}" srcOrd="13" destOrd="0" presId="urn:microsoft.com/office/officeart/2005/8/layout/list1"/>
    <dgm:cxn modelId="{FD13E203-0303-4403-9AD2-2916E0445DDD}" type="presParOf" srcId="{1E02D23B-75E9-4610-86B0-B981A374FBA7}" destId="{D97AB03D-6CDD-4E7E-BA59-6320BBD25D0B}" srcOrd="14" destOrd="0" presId="urn:microsoft.com/office/officeart/2005/8/layout/list1"/>
    <dgm:cxn modelId="{B7A46247-3477-4948-A95A-B13330F3D995}" type="presParOf" srcId="{1E02D23B-75E9-4610-86B0-B981A374FBA7}" destId="{401D7C56-9E7A-4A80-A41D-B5C07397670A}" srcOrd="15" destOrd="0" presId="urn:microsoft.com/office/officeart/2005/8/layout/list1"/>
    <dgm:cxn modelId="{00346B97-EB82-484C-8487-522ED777C046}" type="presParOf" srcId="{1E02D23B-75E9-4610-86B0-B981A374FBA7}" destId="{63599BBB-463B-49C4-88E4-585679F93B9E}" srcOrd="16" destOrd="0" presId="urn:microsoft.com/office/officeart/2005/8/layout/list1"/>
    <dgm:cxn modelId="{F31D0948-AE74-407F-8EC2-968BF70D1000}" type="presParOf" srcId="{63599BBB-463B-49C4-88E4-585679F93B9E}" destId="{2AFA2C9B-BEE8-48C1-BA6E-4E7F2A27C633}" srcOrd="0" destOrd="0" presId="urn:microsoft.com/office/officeart/2005/8/layout/list1"/>
    <dgm:cxn modelId="{32164CA3-7BB3-450B-B08F-3B558F2D26E1}" type="presParOf" srcId="{63599BBB-463B-49C4-88E4-585679F93B9E}" destId="{03A8E60C-2727-4D70-8DA7-70807B627F56}" srcOrd="1" destOrd="0" presId="urn:microsoft.com/office/officeart/2005/8/layout/list1"/>
    <dgm:cxn modelId="{ADAD5B72-524D-4753-BA8F-92655E83E0D7}" type="presParOf" srcId="{1E02D23B-75E9-4610-86B0-B981A374FBA7}" destId="{5C140557-8DC5-4E77-8DAB-5EA02F292039}" srcOrd="17" destOrd="0" presId="urn:microsoft.com/office/officeart/2005/8/layout/list1"/>
    <dgm:cxn modelId="{4709F9CA-3937-4C91-91B6-BE9D6040B153}" type="presParOf" srcId="{1E02D23B-75E9-4610-86B0-B981A374FBA7}" destId="{2CFD1D91-A7CE-490E-8D87-841262AD064B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A53AA19-8DD0-4EB9-99A0-3C33910331FB}" type="doc">
      <dgm:prSet loTypeId="urn:microsoft.com/office/officeart/2005/8/layout/vList2" loCatId="list" qsTypeId="urn:microsoft.com/office/officeart/2005/8/quickstyle/3d1" qsCatId="3D" csTypeId="urn:microsoft.com/office/officeart/2005/8/colors/colorful2" csCatId="colorful" phldr="1"/>
      <dgm:spPr/>
    </dgm:pt>
    <dgm:pt modelId="{534C5B2E-2E96-4D81-B35A-88DF62D09FED}">
      <dgm:prSet phldrT="[Текст]" custT="1"/>
      <dgm:spPr/>
      <dgm:t>
        <a:bodyPr/>
        <a:lstStyle/>
        <a:p>
          <a:r>
            <a:rPr lang="ru-RU" sz="2400" dirty="0"/>
            <a:t>Клинические проявления</a:t>
          </a:r>
          <a:r>
            <a:rPr lang="en-US" sz="2400" dirty="0"/>
            <a:t> </a:t>
          </a:r>
          <a:r>
            <a:rPr lang="az-Latn-AZ" sz="2400" dirty="0"/>
            <a:t>-</a:t>
          </a:r>
          <a:r>
            <a:rPr lang="en-US" sz="2400" dirty="0"/>
            <a:t> </a:t>
          </a:r>
          <a:r>
            <a:rPr lang="ru-RU" sz="2400" dirty="0"/>
            <a:t> бессимптомный</a:t>
          </a:r>
          <a:r>
            <a:rPr lang="az-Latn-AZ" sz="2400" dirty="0"/>
            <a:t>, </a:t>
          </a:r>
          <a:r>
            <a:rPr lang="ru-RU" sz="2400" dirty="0"/>
            <a:t>перемежающаяся хромота</a:t>
          </a:r>
          <a:r>
            <a:rPr lang="az-Latn-AZ" sz="2400" dirty="0"/>
            <a:t>, </a:t>
          </a:r>
          <a:r>
            <a:rPr lang="ru-RU" sz="2400" dirty="0"/>
            <a:t>боль в покое</a:t>
          </a:r>
          <a:r>
            <a:rPr lang="az-Latn-AZ" sz="2400" dirty="0"/>
            <a:t>, </a:t>
          </a:r>
          <a:r>
            <a:rPr lang="ru-RU" sz="2400" dirty="0"/>
            <a:t> язва</a:t>
          </a:r>
          <a:r>
            <a:rPr lang="az-Latn-AZ" sz="2400" dirty="0"/>
            <a:t>, </a:t>
          </a:r>
          <a:r>
            <a:rPr lang="ru-RU" sz="2400" dirty="0"/>
            <a:t> гангрена</a:t>
          </a:r>
        </a:p>
      </dgm:t>
    </dgm:pt>
    <dgm:pt modelId="{E0681E27-F327-42B2-942F-F07B372E3428}" type="parTrans" cxnId="{2346CEAB-4867-4AC3-9A6C-5FD6C2EAF145}">
      <dgm:prSet/>
      <dgm:spPr/>
      <dgm:t>
        <a:bodyPr/>
        <a:lstStyle/>
        <a:p>
          <a:endParaRPr lang="ru-RU"/>
        </a:p>
      </dgm:t>
    </dgm:pt>
    <dgm:pt modelId="{D7951375-91EB-485B-A705-0AD2DBB3332B}" type="sibTrans" cxnId="{2346CEAB-4867-4AC3-9A6C-5FD6C2EAF145}">
      <dgm:prSet/>
      <dgm:spPr/>
      <dgm:t>
        <a:bodyPr/>
        <a:lstStyle/>
        <a:p>
          <a:endParaRPr lang="ru-RU"/>
        </a:p>
      </dgm:t>
    </dgm:pt>
    <dgm:pt modelId="{89C4A9BD-C1CC-427C-851C-0E0CEDB85ED5}">
      <dgm:prSet phldrT="[Текст]" custT="1"/>
      <dgm:spPr/>
      <dgm:t>
        <a:bodyPr/>
        <a:lstStyle/>
        <a:p>
          <a:r>
            <a:rPr lang="ru-RU" sz="2400" dirty="0" err="1"/>
            <a:t>Лодыжечно-плечевой</a:t>
          </a:r>
          <a:r>
            <a:rPr lang="ru-RU" sz="2400" dirty="0"/>
            <a:t> индекс  &lt; 0.9</a:t>
          </a:r>
          <a:r>
            <a:rPr lang="az-Latn-AZ" sz="2400" dirty="0"/>
            <a:t> </a:t>
          </a:r>
          <a:endParaRPr lang="ru-RU" sz="2400" dirty="0"/>
        </a:p>
      </dgm:t>
    </dgm:pt>
    <dgm:pt modelId="{79B45DDB-D7EA-46F0-BD34-D0F571353667}" type="parTrans" cxnId="{322EBA02-547D-46EC-BEAD-77D63A8F24CC}">
      <dgm:prSet/>
      <dgm:spPr/>
      <dgm:t>
        <a:bodyPr/>
        <a:lstStyle/>
        <a:p>
          <a:endParaRPr lang="ru-RU"/>
        </a:p>
      </dgm:t>
    </dgm:pt>
    <dgm:pt modelId="{CA5C41C7-DD83-4F75-B416-3978517DD8D8}" type="sibTrans" cxnId="{322EBA02-547D-46EC-BEAD-77D63A8F24CC}">
      <dgm:prSet/>
      <dgm:spPr/>
      <dgm:t>
        <a:bodyPr/>
        <a:lstStyle/>
        <a:p>
          <a:endParaRPr lang="ru-RU"/>
        </a:p>
      </dgm:t>
    </dgm:pt>
    <dgm:pt modelId="{2550586E-AB53-4335-BEBB-2F17E6310743}">
      <dgm:prSet phldrT="[Текст]" custT="1"/>
      <dgm:spPr/>
      <dgm:t>
        <a:bodyPr/>
        <a:lstStyle/>
        <a:p>
          <a:r>
            <a:rPr lang="ru-RU" sz="2400" dirty="0"/>
            <a:t>Наличие артериальных стенозов при </a:t>
          </a:r>
          <a:r>
            <a:rPr lang="ru-RU" sz="2400" dirty="0" err="1"/>
            <a:t>визуализационных</a:t>
          </a:r>
          <a:r>
            <a:rPr lang="ru-RU" sz="2400" dirty="0"/>
            <a:t> исследованиях   </a:t>
          </a:r>
        </a:p>
      </dgm:t>
    </dgm:pt>
    <dgm:pt modelId="{F85849DD-0876-4198-B6A1-BE62B5DEF09A}" type="parTrans" cxnId="{CD516E2C-9019-4859-BAD3-E284C1EA4A3D}">
      <dgm:prSet/>
      <dgm:spPr/>
      <dgm:t>
        <a:bodyPr/>
        <a:lstStyle/>
        <a:p>
          <a:endParaRPr lang="ru-RU"/>
        </a:p>
      </dgm:t>
    </dgm:pt>
    <dgm:pt modelId="{5F37F8E6-6F56-48CC-9E40-7B03880B7004}" type="sibTrans" cxnId="{CD516E2C-9019-4859-BAD3-E284C1EA4A3D}">
      <dgm:prSet/>
      <dgm:spPr/>
      <dgm:t>
        <a:bodyPr/>
        <a:lstStyle/>
        <a:p>
          <a:endParaRPr lang="ru-RU"/>
        </a:p>
      </dgm:t>
    </dgm:pt>
    <dgm:pt modelId="{AC666B3B-47A0-4A97-BF85-6ABE87CCE450}" type="pres">
      <dgm:prSet presAssocID="{6A53AA19-8DD0-4EB9-99A0-3C33910331FB}" presName="linear" presStyleCnt="0">
        <dgm:presLayoutVars>
          <dgm:animLvl val="lvl"/>
          <dgm:resizeHandles val="exact"/>
        </dgm:presLayoutVars>
      </dgm:prSet>
      <dgm:spPr/>
    </dgm:pt>
    <dgm:pt modelId="{27139710-A149-42A6-A6F7-902284317E92}" type="pres">
      <dgm:prSet presAssocID="{534C5B2E-2E96-4D81-B35A-88DF62D09FED}" presName="parentText" presStyleLbl="node1" presStyleIdx="0" presStyleCnt="3">
        <dgm:presLayoutVars>
          <dgm:chMax val="0"/>
          <dgm:bulletEnabled val="1"/>
        </dgm:presLayoutVars>
      </dgm:prSet>
      <dgm:spPr/>
    </dgm:pt>
    <dgm:pt modelId="{8FE7E1F4-F906-4B2F-95B5-2725B6D44164}" type="pres">
      <dgm:prSet presAssocID="{D7951375-91EB-485B-A705-0AD2DBB3332B}" presName="spacer" presStyleCnt="0"/>
      <dgm:spPr/>
    </dgm:pt>
    <dgm:pt modelId="{04BDBC2A-F175-4790-9022-4CDEB478AF06}" type="pres">
      <dgm:prSet presAssocID="{89C4A9BD-C1CC-427C-851C-0E0CEDB85ED5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0FB91763-8342-4665-909A-E010919330BC}" type="pres">
      <dgm:prSet presAssocID="{CA5C41C7-DD83-4F75-B416-3978517DD8D8}" presName="spacer" presStyleCnt="0"/>
      <dgm:spPr/>
    </dgm:pt>
    <dgm:pt modelId="{0686A56A-8969-4318-9299-4CADCB138128}" type="pres">
      <dgm:prSet presAssocID="{2550586E-AB53-4335-BEBB-2F17E6310743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322EBA02-547D-46EC-BEAD-77D63A8F24CC}" srcId="{6A53AA19-8DD0-4EB9-99A0-3C33910331FB}" destId="{89C4A9BD-C1CC-427C-851C-0E0CEDB85ED5}" srcOrd="1" destOrd="0" parTransId="{79B45DDB-D7EA-46F0-BD34-D0F571353667}" sibTransId="{CA5C41C7-DD83-4F75-B416-3978517DD8D8}"/>
    <dgm:cxn modelId="{97593003-9DC0-4B58-A012-3DD3A3DDEB4F}" type="presOf" srcId="{6A53AA19-8DD0-4EB9-99A0-3C33910331FB}" destId="{AC666B3B-47A0-4A97-BF85-6ABE87CCE450}" srcOrd="0" destOrd="0" presId="urn:microsoft.com/office/officeart/2005/8/layout/vList2"/>
    <dgm:cxn modelId="{A460BE11-FB3A-4E33-8FE9-A811CA8B5736}" type="presOf" srcId="{534C5B2E-2E96-4D81-B35A-88DF62D09FED}" destId="{27139710-A149-42A6-A6F7-902284317E92}" srcOrd="0" destOrd="0" presId="urn:microsoft.com/office/officeart/2005/8/layout/vList2"/>
    <dgm:cxn modelId="{CD516E2C-9019-4859-BAD3-E284C1EA4A3D}" srcId="{6A53AA19-8DD0-4EB9-99A0-3C33910331FB}" destId="{2550586E-AB53-4335-BEBB-2F17E6310743}" srcOrd="2" destOrd="0" parTransId="{F85849DD-0876-4198-B6A1-BE62B5DEF09A}" sibTransId="{5F37F8E6-6F56-48CC-9E40-7B03880B7004}"/>
    <dgm:cxn modelId="{0D8CBC78-07B3-43A7-848C-3FCD0FD0566C}" type="presOf" srcId="{2550586E-AB53-4335-BEBB-2F17E6310743}" destId="{0686A56A-8969-4318-9299-4CADCB138128}" srcOrd="0" destOrd="0" presId="urn:microsoft.com/office/officeart/2005/8/layout/vList2"/>
    <dgm:cxn modelId="{C4C4BEA2-8432-4EB6-838F-983ECB795EC9}" type="presOf" srcId="{89C4A9BD-C1CC-427C-851C-0E0CEDB85ED5}" destId="{04BDBC2A-F175-4790-9022-4CDEB478AF06}" srcOrd="0" destOrd="0" presId="urn:microsoft.com/office/officeart/2005/8/layout/vList2"/>
    <dgm:cxn modelId="{2346CEAB-4867-4AC3-9A6C-5FD6C2EAF145}" srcId="{6A53AA19-8DD0-4EB9-99A0-3C33910331FB}" destId="{534C5B2E-2E96-4D81-B35A-88DF62D09FED}" srcOrd="0" destOrd="0" parTransId="{E0681E27-F327-42B2-942F-F07B372E3428}" sibTransId="{D7951375-91EB-485B-A705-0AD2DBB3332B}"/>
    <dgm:cxn modelId="{0361CE0E-293A-4D46-81DF-F93990FC0229}" type="presParOf" srcId="{AC666B3B-47A0-4A97-BF85-6ABE87CCE450}" destId="{27139710-A149-42A6-A6F7-902284317E92}" srcOrd="0" destOrd="0" presId="urn:microsoft.com/office/officeart/2005/8/layout/vList2"/>
    <dgm:cxn modelId="{467A0D7A-07C2-4C77-92DF-DAF442A670B2}" type="presParOf" srcId="{AC666B3B-47A0-4A97-BF85-6ABE87CCE450}" destId="{8FE7E1F4-F906-4B2F-95B5-2725B6D44164}" srcOrd="1" destOrd="0" presId="urn:microsoft.com/office/officeart/2005/8/layout/vList2"/>
    <dgm:cxn modelId="{A0F7BD4A-1464-4B41-8911-E68267EDA1E2}" type="presParOf" srcId="{AC666B3B-47A0-4A97-BF85-6ABE87CCE450}" destId="{04BDBC2A-F175-4790-9022-4CDEB478AF06}" srcOrd="2" destOrd="0" presId="urn:microsoft.com/office/officeart/2005/8/layout/vList2"/>
    <dgm:cxn modelId="{AADFBC9B-EC5C-4586-AAE1-3F52161441D6}" type="presParOf" srcId="{AC666B3B-47A0-4A97-BF85-6ABE87CCE450}" destId="{0FB91763-8342-4665-909A-E010919330BC}" srcOrd="3" destOrd="0" presId="urn:microsoft.com/office/officeart/2005/8/layout/vList2"/>
    <dgm:cxn modelId="{085C7A0A-3D1B-4C72-B2D7-ADE18F6A9965}" type="presParOf" srcId="{AC666B3B-47A0-4A97-BF85-6ABE87CCE450}" destId="{0686A56A-8969-4318-9299-4CADCB138128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34C344-0BF0-491F-BD3D-580E04D71E53}">
      <dsp:nvSpPr>
        <dsp:cNvPr id="0" name=""/>
        <dsp:cNvSpPr/>
      </dsp:nvSpPr>
      <dsp:spPr>
        <a:xfrm>
          <a:off x="0" y="0"/>
          <a:ext cx="4281804" cy="6054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Отсутствие жалоб</a:t>
          </a:r>
        </a:p>
      </dsp:txBody>
      <dsp:txXfrm>
        <a:off x="17733" y="17733"/>
        <a:ext cx="3577308" cy="569991"/>
      </dsp:txXfrm>
    </dsp:sp>
    <dsp:sp modelId="{DB156472-5FA6-4367-A2F1-565E84865863}">
      <dsp:nvSpPr>
        <dsp:cNvPr id="0" name=""/>
        <dsp:cNvSpPr/>
      </dsp:nvSpPr>
      <dsp:spPr>
        <a:xfrm>
          <a:off x="358601" y="715540"/>
          <a:ext cx="4281804" cy="6054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262483"/>
                <a:satOff val="14096"/>
                <a:lumOff val="-509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262483"/>
                <a:satOff val="14096"/>
                <a:lumOff val="-509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262483"/>
                <a:satOff val="14096"/>
                <a:lumOff val="-509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Перемежающаяся хромота</a:t>
          </a:r>
        </a:p>
      </dsp:txBody>
      <dsp:txXfrm>
        <a:off x="376334" y="733273"/>
        <a:ext cx="3494190" cy="569991"/>
      </dsp:txXfrm>
    </dsp:sp>
    <dsp:sp modelId="{6AA55E7F-479E-46BE-A395-EB9E8861BA16}">
      <dsp:nvSpPr>
        <dsp:cNvPr id="0" name=""/>
        <dsp:cNvSpPr/>
      </dsp:nvSpPr>
      <dsp:spPr>
        <a:xfrm>
          <a:off x="711850" y="1431081"/>
          <a:ext cx="4281804" cy="6054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524966"/>
                <a:satOff val="28192"/>
                <a:lumOff val="-10196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524966"/>
                <a:satOff val="28192"/>
                <a:lumOff val="-10196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524966"/>
                <a:satOff val="28192"/>
                <a:lumOff val="-10196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 ощущение боли в состоянии покоя</a:t>
          </a:r>
        </a:p>
      </dsp:txBody>
      <dsp:txXfrm>
        <a:off x="729583" y="1448814"/>
        <a:ext cx="3499542" cy="569991"/>
      </dsp:txXfrm>
    </dsp:sp>
    <dsp:sp modelId="{24B7C556-2C0B-4339-BAC3-F2635BDF4949}">
      <dsp:nvSpPr>
        <dsp:cNvPr id="0" name=""/>
        <dsp:cNvSpPr/>
      </dsp:nvSpPr>
      <dsp:spPr>
        <a:xfrm>
          <a:off x="1070451" y="2146622"/>
          <a:ext cx="4281804" cy="60545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787450"/>
                <a:satOff val="42288"/>
                <a:lumOff val="-15294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5">
                <a:hueOff val="787450"/>
                <a:satOff val="42288"/>
                <a:lumOff val="-15294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5">
                <a:hueOff val="787450"/>
                <a:satOff val="42288"/>
                <a:lumOff val="-15294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l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700" kern="1200" dirty="0"/>
            <a:t> гангрена</a:t>
          </a:r>
        </a:p>
      </dsp:txBody>
      <dsp:txXfrm>
        <a:off x="1088184" y="2164355"/>
        <a:ext cx="3494190" cy="569991"/>
      </dsp:txXfrm>
    </dsp:sp>
    <dsp:sp modelId="{CC4EB866-3D48-45E6-B806-C26D2A85098B}">
      <dsp:nvSpPr>
        <dsp:cNvPr id="0" name=""/>
        <dsp:cNvSpPr/>
      </dsp:nvSpPr>
      <dsp:spPr>
        <a:xfrm>
          <a:off x="3888257" y="463725"/>
          <a:ext cx="393547" cy="39354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/>
        </a:p>
      </dsp:txBody>
      <dsp:txXfrm>
        <a:off x="3976805" y="463725"/>
        <a:ext cx="216451" cy="296144"/>
      </dsp:txXfrm>
    </dsp:sp>
    <dsp:sp modelId="{18828825-B23D-4430-8A97-8DDC88F6E144}">
      <dsp:nvSpPr>
        <dsp:cNvPr id="0" name=""/>
        <dsp:cNvSpPr/>
      </dsp:nvSpPr>
      <dsp:spPr>
        <a:xfrm>
          <a:off x="4246858" y="1179266"/>
          <a:ext cx="393547" cy="39354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668618"/>
            <a:satOff val="11035"/>
            <a:lumOff val="-712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/>
        </a:p>
      </dsp:txBody>
      <dsp:txXfrm>
        <a:off x="4335406" y="1179266"/>
        <a:ext cx="216451" cy="296144"/>
      </dsp:txXfrm>
    </dsp:sp>
    <dsp:sp modelId="{E6ABA050-FC1E-4581-9B7A-6FA47B0E1FD2}">
      <dsp:nvSpPr>
        <dsp:cNvPr id="0" name=""/>
        <dsp:cNvSpPr/>
      </dsp:nvSpPr>
      <dsp:spPr>
        <a:xfrm>
          <a:off x="4600107" y="1894807"/>
          <a:ext cx="393547" cy="393547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1337237"/>
            <a:satOff val="22070"/>
            <a:lumOff val="-1425"/>
            <a:alphaOff val="0"/>
          </a:schemeClr>
        </a:solidFill>
        <a:ln w="6350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21590" tIns="21590" rIns="21590" bIns="2159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1700" kern="1200"/>
        </a:p>
      </dsp:txBody>
      <dsp:txXfrm>
        <a:off x="4688655" y="1894807"/>
        <a:ext cx="216451" cy="29614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7986E9-3BF0-44C5-A305-741EB4C2F82A}">
      <dsp:nvSpPr>
        <dsp:cNvPr id="0" name=""/>
        <dsp:cNvSpPr/>
      </dsp:nvSpPr>
      <dsp:spPr>
        <a:xfrm>
          <a:off x="0" y="409175"/>
          <a:ext cx="835292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E4075D0C-59BC-4082-A7BA-64E650897744}">
      <dsp:nvSpPr>
        <dsp:cNvPr id="0" name=""/>
        <dsp:cNvSpPr/>
      </dsp:nvSpPr>
      <dsp:spPr>
        <a:xfrm>
          <a:off x="417646" y="173015"/>
          <a:ext cx="5847049" cy="472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Острый артериальный тромбоз</a:t>
          </a:r>
        </a:p>
      </dsp:txBody>
      <dsp:txXfrm>
        <a:off x="440703" y="196072"/>
        <a:ext cx="5800935" cy="426206"/>
      </dsp:txXfrm>
    </dsp:sp>
    <dsp:sp modelId="{581B3BBF-F3A7-47C5-AE8D-A3D061EBE00C}">
      <dsp:nvSpPr>
        <dsp:cNvPr id="0" name=""/>
        <dsp:cNvSpPr/>
      </dsp:nvSpPr>
      <dsp:spPr>
        <a:xfrm>
          <a:off x="0" y="1134935"/>
          <a:ext cx="835292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3685B913-A913-4833-A4A0-1BD30363B8B5}">
      <dsp:nvSpPr>
        <dsp:cNvPr id="0" name=""/>
        <dsp:cNvSpPr/>
      </dsp:nvSpPr>
      <dsp:spPr>
        <a:xfrm>
          <a:off x="417646" y="898776"/>
          <a:ext cx="5847049" cy="472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Острый венозный тромбоз</a:t>
          </a:r>
          <a:r>
            <a:rPr lang="az-Latn-AZ" sz="1600" kern="1200" dirty="0"/>
            <a:t>, </a:t>
          </a:r>
          <a:r>
            <a:rPr lang="ru-RU" sz="1600" kern="1200" dirty="0" err="1"/>
            <a:t>тромбэмболия</a:t>
          </a:r>
          <a:r>
            <a:rPr lang="ru-RU" sz="1600" kern="1200" dirty="0"/>
            <a:t> легочной артерии</a:t>
          </a:r>
        </a:p>
      </dsp:txBody>
      <dsp:txXfrm>
        <a:off x="440703" y="921833"/>
        <a:ext cx="5800935" cy="426206"/>
      </dsp:txXfrm>
    </dsp:sp>
    <dsp:sp modelId="{90D47D01-9150-4B10-B1E1-B22F3CE9FF8E}">
      <dsp:nvSpPr>
        <dsp:cNvPr id="0" name=""/>
        <dsp:cNvSpPr/>
      </dsp:nvSpPr>
      <dsp:spPr>
        <a:xfrm>
          <a:off x="0" y="1860695"/>
          <a:ext cx="835292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56F57ED1-D4BF-4E21-81A8-800121352A76}">
      <dsp:nvSpPr>
        <dsp:cNvPr id="0" name=""/>
        <dsp:cNvSpPr/>
      </dsp:nvSpPr>
      <dsp:spPr>
        <a:xfrm>
          <a:off x="417646" y="1624536"/>
          <a:ext cx="5847049" cy="472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Почечная недостаточность</a:t>
          </a:r>
        </a:p>
      </dsp:txBody>
      <dsp:txXfrm>
        <a:off x="440703" y="1647593"/>
        <a:ext cx="5800935" cy="426206"/>
      </dsp:txXfrm>
    </dsp:sp>
    <dsp:sp modelId="{D97AB03D-6CDD-4E7E-BA59-6320BBD25D0B}">
      <dsp:nvSpPr>
        <dsp:cNvPr id="0" name=""/>
        <dsp:cNvSpPr/>
      </dsp:nvSpPr>
      <dsp:spPr>
        <a:xfrm>
          <a:off x="0" y="2586455"/>
          <a:ext cx="835292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8DCFA3D0-9BCA-420A-9F5A-7457ABC2A27D}">
      <dsp:nvSpPr>
        <dsp:cNvPr id="0" name=""/>
        <dsp:cNvSpPr/>
      </dsp:nvSpPr>
      <dsp:spPr>
        <a:xfrm>
          <a:off x="417646" y="2350295"/>
          <a:ext cx="5847049" cy="472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Случаи смерти</a:t>
          </a:r>
        </a:p>
      </dsp:txBody>
      <dsp:txXfrm>
        <a:off x="440703" y="2373352"/>
        <a:ext cx="5800935" cy="426206"/>
      </dsp:txXfrm>
    </dsp:sp>
    <dsp:sp modelId="{2CFD1D91-A7CE-490E-8D87-841262AD064B}">
      <dsp:nvSpPr>
        <dsp:cNvPr id="0" name=""/>
        <dsp:cNvSpPr/>
      </dsp:nvSpPr>
      <dsp:spPr>
        <a:xfrm>
          <a:off x="0" y="3312216"/>
          <a:ext cx="8352928" cy="403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  <a:scene3d>
          <a:camera prst="orthographicFront"/>
          <a:lightRig rig="flat" dir="t"/>
        </a:scene3d>
        <a:sp3d z="190500"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03A8E60C-2727-4D70-8DA7-70807B627F56}">
      <dsp:nvSpPr>
        <dsp:cNvPr id="0" name=""/>
        <dsp:cNvSpPr/>
      </dsp:nvSpPr>
      <dsp:spPr>
        <a:xfrm>
          <a:off x="417646" y="3076056"/>
          <a:ext cx="5847049" cy="472320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1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1005" tIns="0" rIns="221005" bIns="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600" kern="1200" dirty="0"/>
            <a:t>Потеря конечности</a:t>
          </a:r>
        </a:p>
      </dsp:txBody>
      <dsp:txXfrm>
        <a:off x="440703" y="3099113"/>
        <a:ext cx="5800935" cy="42620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139710-A149-42A6-A6F7-902284317E92}">
      <dsp:nvSpPr>
        <dsp:cNvPr id="0" name=""/>
        <dsp:cNvSpPr/>
      </dsp:nvSpPr>
      <dsp:spPr>
        <a:xfrm>
          <a:off x="0" y="1786"/>
          <a:ext cx="7416824" cy="1118881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Клинические проявления</a:t>
          </a:r>
          <a:r>
            <a:rPr lang="en-US" sz="2400" kern="1200" dirty="0"/>
            <a:t> </a:t>
          </a:r>
          <a:r>
            <a:rPr lang="az-Latn-AZ" sz="2400" kern="1200" dirty="0"/>
            <a:t>-</a:t>
          </a:r>
          <a:r>
            <a:rPr lang="en-US" sz="2400" kern="1200" dirty="0"/>
            <a:t> </a:t>
          </a:r>
          <a:r>
            <a:rPr lang="ru-RU" sz="2400" kern="1200" dirty="0"/>
            <a:t> бессимптомный</a:t>
          </a:r>
          <a:r>
            <a:rPr lang="az-Latn-AZ" sz="2400" kern="1200" dirty="0"/>
            <a:t>, </a:t>
          </a:r>
          <a:r>
            <a:rPr lang="ru-RU" sz="2400" kern="1200" dirty="0"/>
            <a:t>перемежающаяся хромота</a:t>
          </a:r>
          <a:r>
            <a:rPr lang="az-Latn-AZ" sz="2400" kern="1200" dirty="0"/>
            <a:t>, </a:t>
          </a:r>
          <a:r>
            <a:rPr lang="ru-RU" sz="2400" kern="1200" dirty="0"/>
            <a:t>боль в покое</a:t>
          </a:r>
          <a:r>
            <a:rPr lang="az-Latn-AZ" sz="2400" kern="1200" dirty="0"/>
            <a:t>, </a:t>
          </a:r>
          <a:r>
            <a:rPr lang="ru-RU" sz="2400" kern="1200" dirty="0"/>
            <a:t> язва</a:t>
          </a:r>
          <a:r>
            <a:rPr lang="az-Latn-AZ" sz="2400" kern="1200" dirty="0"/>
            <a:t>, </a:t>
          </a:r>
          <a:r>
            <a:rPr lang="ru-RU" sz="2400" kern="1200" dirty="0"/>
            <a:t> гангрена</a:t>
          </a:r>
        </a:p>
      </dsp:txBody>
      <dsp:txXfrm>
        <a:off x="54619" y="56405"/>
        <a:ext cx="7307586" cy="1009643"/>
      </dsp:txXfrm>
    </dsp:sp>
    <dsp:sp modelId="{04BDBC2A-F175-4790-9022-4CDEB478AF06}">
      <dsp:nvSpPr>
        <dsp:cNvPr id="0" name=""/>
        <dsp:cNvSpPr/>
      </dsp:nvSpPr>
      <dsp:spPr>
        <a:xfrm>
          <a:off x="0" y="1132747"/>
          <a:ext cx="7416824" cy="1118881"/>
        </a:xfrm>
        <a:prstGeom prst="roundRect">
          <a:avLst/>
        </a:prstGeom>
        <a:gradFill rotWithShape="0">
          <a:gsLst>
            <a:gs pos="0">
              <a:schemeClr val="accent2">
                <a:hueOff val="-723100"/>
                <a:satOff val="-4962"/>
                <a:lumOff val="2549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723100"/>
                <a:satOff val="-4962"/>
                <a:lumOff val="2549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723100"/>
                <a:satOff val="-4962"/>
                <a:lumOff val="2549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 err="1"/>
            <a:t>Лодыжечно-плечевой</a:t>
          </a:r>
          <a:r>
            <a:rPr lang="ru-RU" sz="2400" kern="1200" dirty="0"/>
            <a:t> индекс  &lt; 0.9</a:t>
          </a:r>
          <a:r>
            <a:rPr lang="az-Latn-AZ" sz="2400" kern="1200" dirty="0"/>
            <a:t> </a:t>
          </a:r>
          <a:endParaRPr lang="ru-RU" sz="2400" kern="1200" dirty="0"/>
        </a:p>
      </dsp:txBody>
      <dsp:txXfrm>
        <a:off x="54619" y="1187366"/>
        <a:ext cx="7307586" cy="1009643"/>
      </dsp:txXfrm>
    </dsp:sp>
    <dsp:sp modelId="{0686A56A-8969-4318-9299-4CADCB138128}">
      <dsp:nvSpPr>
        <dsp:cNvPr id="0" name=""/>
        <dsp:cNvSpPr/>
      </dsp:nvSpPr>
      <dsp:spPr>
        <a:xfrm>
          <a:off x="0" y="2263708"/>
          <a:ext cx="7416824" cy="1118881"/>
        </a:xfrm>
        <a:prstGeom prst="roundRect">
          <a:avLst/>
        </a:prstGeom>
        <a:gradFill rotWithShape="0">
          <a:gsLst>
            <a:gs pos="0">
              <a:schemeClr val="accent2">
                <a:hueOff val="-1446200"/>
                <a:satOff val="-9924"/>
                <a:lumOff val="5098"/>
                <a:alphaOff val="0"/>
                <a:satMod val="103000"/>
                <a:lumMod val="102000"/>
                <a:tint val="94000"/>
              </a:schemeClr>
            </a:gs>
            <a:gs pos="50000">
              <a:schemeClr val="accent2">
                <a:hueOff val="-1446200"/>
                <a:satOff val="-9924"/>
                <a:lumOff val="5098"/>
                <a:alphaOff val="0"/>
                <a:satMod val="110000"/>
                <a:lumMod val="100000"/>
                <a:shade val="100000"/>
              </a:schemeClr>
            </a:gs>
            <a:gs pos="100000">
              <a:schemeClr val="accent2">
                <a:hueOff val="-1446200"/>
                <a:satOff val="-9924"/>
                <a:lumOff val="5098"/>
                <a:alphaOff val="0"/>
                <a:lumMod val="99000"/>
                <a:satMod val="120000"/>
                <a:shade val="78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/>
            <a:t>Наличие артериальных стенозов при </a:t>
          </a:r>
          <a:r>
            <a:rPr lang="ru-RU" sz="2400" kern="1200" dirty="0" err="1"/>
            <a:t>визуализационных</a:t>
          </a:r>
          <a:r>
            <a:rPr lang="ru-RU" sz="2400" kern="1200" dirty="0"/>
            <a:t> исследованиях   </a:t>
          </a:r>
        </a:p>
      </dsp:txBody>
      <dsp:txXfrm>
        <a:off x="54619" y="2318327"/>
        <a:ext cx="7307586" cy="100964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40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1673" y="-2461"/>
            <a:ext cx="9132327" cy="41439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4" y="-2462"/>
            <a:ext cx="1606815" cy="412031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4531" y="4953000"/>
            <a:ext cx="9132327" cy="1905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928334" y="4900377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8EC2EB-92BF-4110-83D2-F7070807F4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879859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838915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859387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40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86962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86962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86962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849151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100"/>
            </a:lvl2pPr>
            <a:lvl3pPr marL="685800" indent="0">
              <a:buNone/>
              <a:defRPr sz="900"/>
            </a:lvl3pPr>
            <a:lvl4pPr marL="1028700" indent="0">
              <a:buNone/>
              <a:defRPr sz="800"/>
            </a:lvl4pPr>
            <a:lvl5pPr marL="1371600" indent="0">
              <a:buNone/>
              <a:defRPr sz="800"/>
            </a:lvl5pPr>
            <a:lvl6pPr marL="1714500" indent="0">
              <a:buNone/>
              <a:defRPr sz="800"/>
            </a:lvl6pPr>
            <a:lvl7pPr marL="2057400" indent="0">
              <a:buNone/>
              <a:defRPr sz="800"/>
            </a:lvl7pPr>
            <a:lvl8pPr marL="2400300" indent="0">
              <a:buNone/>
              <a:defRPr sz="800"/>
            </a:lvl8pPr>
            <a:lvl9pPr marL="2743200" indent="0">
              <a:buNone/>
              <a:defRPr sz="8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4531" y="4953000"/>
            <a:ext cx="9132327" cy="1905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6CB555-D002-40FF-AE51-AD57A9C7C75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68580" tIns="34290" rIns="68580" bIns="3429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1673" y="-2461"/>
            <a:ext cx="9132327" cy="414398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68580" tIns="34290" rIns="68580" bIns="34290"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674" y="-2462"/>
            <a:ext cx="1606815" cy="412031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30270A2-F7E4-4BA7-8635-81FBDDE51A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0812" y="-109901"/>
            <a:ext cx="4397138" cy="626909"/>
          </a:xfrm>
          <a:prstGeom prst="rect">
            <a:avLst/>
          </a:prstGeom>
        </p:spPr>
        <p:txBody>
          <a:bodyPr vert="horz" lIns="68580" tIns="34290" rIns="68580" bIns="3429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712FF34-8F6F-6077-0297-DA5808AC4F5F}"/>
              </a:ext>
            </a:extLst>
          </p:cNvPr>
          <p:cNvSpPr txBox="1"/>
          <p:nvPr userDrawn="1"/>
        </p:nvSpPr>
        <p:spPr>
          <a:xfrm>
            <a:off x="3464570" y="4894361"/>
            <a:ext cx="223224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1" dirty="0">
                <a:solidFill>
                  <a:schemeClr val="bg1"/>
                </a:solidFill>
              </a:rPr>
              <a:t> Н. </a:t>
            </a:r>
            <a:r>
              <a:rPr lang="ru-RU" sz="1400" b="1" i="1" dirty="0" err="1">
                <a:solidFill>
                  <a:schemeClr val="bg1"/>
                </a:solidFill>
              </a:rPr>
              <a:t>Хыдырова</a:t>
            </a:r>
            <a:endParaRPr lang="ru-RU" sz="1400" b="1" i="1" dirty="0">
              <a:solidFill>
                <a:schemeClr val="bg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CA1A8F-11F2-B522-DBF2-490ED98C4138}"/>
              </a:ext>
            </a:extLst>
          </p:cNvPr>
          <p:cNvSpPr txBox="1"/>
          <p:nvPr userDrawn="1"/>
        </p:nvSpPr>
        <p:spPr>
          <a:xfrm>
            <a:off x="7884368" y="49664"/>
            <a:ext cx="1368152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b="1" i="0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ЗПА</a:t>
            </a: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24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915566"/>
            <a:ext cx="6858000" cy="1790700"/>
          </a:xfrm>
        </p:spPr>
        <p:txBody>
          <a:bodyPr>
            <a:normAutofit fontScale="90000"/>
          </a:bodyPr>
          <a:lstStyle/>
          <a:p>
            <a:r>
              <a:rPr lang="ru-RU" dirty="0"/>
              <a:t> Заболевание периферических артерий нижних конечностей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787774"/>
            <a:ext cx="6858000" cy="1241822"/>
          </a:xfrm>
        </p:spPr>
        <p:txBody>
          <a:bodyPr/>
          <a:lstStyle/>
          <a:p>
            <a:r>
              <a:rPr lang="ru-RU" sz="1600" b="1" i="1" dirty="0"/>
              <a:t> К.м.н. Натаван </a:t>
            </a:r>
            <a:r>
              <a:rPr lang="ru-RU" sz="1600" b="1" i="1" dirty="0" err="1"/>
              <a:t>Хыдырова</a:t>
            </a:r>
            <a:endParaRPr lang="az-Latn-AZ" sz="1600" b="1" i="1" dirty="0"/>
          </a:p>
          <a:p>
            <a:r>
              <a:rPr lang="ru-RU" sz="1600" b="1" i="1" dirty="0"/>
              <a:t>1-я Кафедра Хирургических Болезней</a:t>
            </a:r>
            <a:endParaRPr lang="az-Latn-AZ" sz="1600" b="1" i="1" dirty="0"/>
          </a:p>
          <a:p>
            <a:r>
              <a:rPr kumimoji="0" lang="ru-RU" altLang="az-Latn-AZ" sz="1600" b="1" i="1" u="none" strike="noStrike" cap="none" normalizeH="0" baseline="0" dirty="0">
                <a:ln>
                  <a:noFill/>
                </a:ln>
                <a:solidFill>
                  <a:srgbClr val="202124"/>
                </a:solidFill>
                <a:effectLst/>
                <a:latin typeface="inherit"/>
              </a:rPr>
              <a:t>Азербайджанский Медицинский Университет </a:t>
            </a:r>
            <a:endParaRPr kumimoji="0" lang="az-Latn-AZ" altLang="az-Latn-AZ" sz="1600" b="1" i="1" u="none" strike="noStrike" cap="none" normalizeH="0" baseline="0" dirty="0">
              <a:ln>
                <a:noFill/>
              </a:ln>
              <a:solidFill>
                <a:srgbClr val="202124"/>
              </a:solidFill>
              <a:effectLst/>
              <a:latin typeface="inherit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216024"/>
          </a:xfrm>
        </p:spPr>
        <p:txBody>
          <a:bodyPr>
            <a:normAutofit fontScale="90000"/>
          </a:bodyPr>
          <a:lstStyle/>
          <a:p>
            <a:r>
              <a:rPr lang="ru-RU" dirty="0"/>
              <a:t> Определение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Заболевание периферических артерий ( ЗПА ) представляет собой атеросклеротическое сужение артерий (аорты и ее ветвей), кроме коронарных артерий, и связанная с ним хроническая ишемия. Раньше его называли </a:t>
            </a:r>
            <a:r>
              <a:rPr lang="ru-RU" dirty="0" err="1"/>
              <a:t>облитерирующим</a:t>
            </a:r>
            <a:r>
              <a:rPr lang="ru-RU" dirty="0"/>
              <a:t> атеросклерозом, </a:t>
            </a:r>
            <a:r>
              <a:rPr lang="ru-RU" dirty="0" err="1"/>
              <a:t>окклюзионным</a:t>
            </a:r>
            <a:r>
              <a:rPr lang="ru-RU" dirty="0"/>
              <a:t> заболеванием  периферических артерий.</a:t>
            </a:r>
          </a:p>
          <a:p>
            <a:pPr>
              <a:buNone/>
            </a:pPr>
            <a:endParaRPr lang="ru-RU" dirty="0"/>
          </a:p>
          <a:p>
            <a:r>
              <a:rPr lang="ru-RU" dirty="0"/>
              <a:t>Поскольку в клинической практике часто встречается атеросклеротическая окклюзия, то  </a:t>
            </a:r>
            <a:r>
              <a:rPr lang="ru-RU" dirty="0" err="1"/>
              <a:t>окклюзионные</a:t>
            </a:r>
            <a:r>
              <a:rPr lang="ru-RU" dirty="0"/>
              <a:t> заболевания  периферических артерий,  вызванные атеросклерозом, называют ЗПА, а другие </a:t>
            </a:r>
            <a:r>
              <a:rPr lang="ru-RU" dirty="0" err="1"/>
              <a:t>неатеросклеротическими</a:t>
            </a:r>
            <a:r>
              <a:rPr lang="ru-RU" dirty="0"/>
              <a:t> окклюзиями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67744" y="51470"/>
            <a:ext cx="4406230" cy="216024"/>
          </a:xfrm>
        </p:spPr>
        <p:txBody>
          <a:bodyPr>
            <a:normAutofit fontScale="90000"/>
          </a:bodyPr>
          <a:lstStyle/>
          <a:p>
            <a:r>
              <a:rPr lang="ru-RU" dirty="0"/>
              <a:t> Классификация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99694164"/>
              </p:ext>
            </p:extLst>
          </p:nvPr>
        </p:nvGraphicFramePr>
        <p:xfrm>
          <a:off x="486490" y="924858"/>
          <a:ext cx="8208912" cy="3902206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87952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2249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9940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005048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422960">
                <a:tc gridSpan="2">
                  <a:txBody>
                    <a:bodyPr/>
                    <a:lstStyle/>
                    <a:p>
                      <a:pPr algn="ctr"/>
                      <a:r>
                        <a:rPr lang="az-Latn-AZ" sz="1600" dirty="0"/>
                        <a:t>Fontaine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az-Latn-AZ" sz="1600" dirty="0"/>
                        <a:t>Rutherford</a:t>
                      </a:r>
                      <a:endParaRPr lang="ru-RU" sz="160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335"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 Стадия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 Клиника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 Стадия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 Клиника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07457"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 Бессимптомный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/>
                        <a:t>Бессимптомный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037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II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легкая перемежающаяся хромота</a:t>
                      </a:r>
                    </a:p>
                    <a:p>
                      <a:pPr algn="ctr"/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989"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II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Перемежающаяся хромота</a:t>
                      </a:r>
                    </a:p>
                    <a:p>
                      <a:pPr algn="ctr"/>
                      <a:r>
                        <a:rPr lang="ru-RU" dirty="0"/>
                        <a:t> 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9871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III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умеренная   </a:t>
                      </a:r>
                      <a:r>
                        <a:rPr lang="ru-RU" sz="14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клаудикация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98716"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III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marL="0" marR="0" lvl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dirty="0"/>
                        <a:t> Ощущение боли в состоянии покоя</a:t>
                      </a:r>
                    </a:p>
                    <a:p>
                      <a:pPr algn="ctr"/>
                      <a:r>
                        <a:rPr lang="ru-RU" dirty="0"/>
                        <a:t> 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IV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 выраженная </a:t>
                      </a:r>
                      <a:r>
                        <a:rPr lang="ru-RU" sz="14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клаудикация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/>
                      <a:endParaRPr lang="ru-RU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037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V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 Ишемическая язва или гангрена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03727">
                <a:tc rowSpan="2"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IV</a:t>
                      </a:r>
                      <a:endParaRPr lang="ru-RU" dirty="0"/>
                    </a:p>
                  </a:txBody>
                  <a:tcPr anchor="ctr"/>
                </a:tc>
                <a:tc rowSpan="2">
                  <a:txBody>
                    <a:bodyPr/>
                    <a:lstStyle/>
                    <a:p>
                      <a:pPr algn="ctr"/>
                      <a:r>
                        <a:rPr lang="ru-RU" dirty="0"/>
                        <a:t> Язва/гангрена</a:t>
                      </a:r>
                    </a:p>
                  </a:txBody>
                  <a:tcPr anchor="ctr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704069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az-Latn-AZ" dirty="0"/>
                        <a:t>VI</a:t>
                      </a:r>
                      <a:endParaRPr lang="ru-RU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гангрена распространяется проксимально от плюсневого уровня. </a:t>
                      </a:r>
                      <a:r>
                        <a:rPr lang="ru-RU" dirty="0"/>
                        <a:t> 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539552" y="555526"/>
            <a:ext cx="81369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ЗПА  имеет классификацию в зависимости от локализации, размера и тяжести.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315291"/>
          </a:xfrm>
        </p:spPr>
        <p:txBody>
          <a:bodyPr>
            <a:normAutofit fontScale="90000"/>
          </a:bodyPr>
          <a:lstStyle/>
          <a:p>
            <a:r>
              <a:rPr lang="ru-RU" dirty="0"/>
              <a:t>Причины и факторы риска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dirty="0"/>
              <a:t>Главной причиной ЗПА считается, в основном, атеросклероз</a:t>
            </a:r>
            <a:r>
              <a:rPr lang="az-Latn-AZ" dirty="0"/>
              <a:t>.</a:t>
            </a:r>
            <a:r>
              <a:rPr lang="ru-RU" dirty="0"/>
              <a:t> </a:t>
            </a:r>
            <a:endParaRPr lang="az-Latn-AZ" dirty="0"/>
          </a:p>
          <a:p>
            <a:pPr>
              <a:buNone/>
            </a:pPr>
            <a:r>
              <a:rPr lang="ru-RU" dirty="0"/>
              <a:t>К основным факторам риска атеросклероза относятся</a:t>
            </a:r>
            <a:r>
              <a:rPr lang="az-Latn-AZ" dirty="0"/>
              <a:t>:</a:t>
            </a:r>
            <a:endParaRPr lang="ru-RU" dirty="0"/>
          </a:p>
          <a:p>
            <a:pPr lvl="0"/>
            <a:r>
              <a:rPr lang="ru-RU" dirty="0"/>
              <a:t> курение</a:t>
            </a:r>
          </a:p>
          <a:p>
            <a:pPr lvl="0"/>
            <a:r>
              <a:rPr lang="ru-RU" dirty="0"/>
              <a:t> артериальная гипертония</a:t>
            </a:r>
          </a:p>
          <a:p>
            <a:pPr lvl="0"/>
            <a:r>
              <a:rPr lang="ru-RU" dirty="0"/>
              <a:t> </a:t>
            </a:r>
            <a:r>
              <a:rPr lang="ru-RU" dirty="0" err="1"/>
              <a:t>гиперлипидемия</a:t>
            </a:r>
            <a:endParaRPr lang="ru-RU" dirty="0"/>
          </a:p>
          <a:p>
            <a:pPr lvl="0"/>
            <a:r>
              <a:rPr lang="ru-RU" dirty="0"/>
              <a:t> сахарный диабет</a:t>
            </a:r>
          </a:p>
          <a:p>
            <a:pPr lvl="0"/>
            <a:r>
              <a:rPr lang="ru-RU" dirty="0"/>
              <a:t> метаболический синдром</a:t>
            </a:r>
          </a:p>
        </p:txBody>
      </p:sp>
      <p:pic>
        <p:nvPicPr>
          <p:cNvPr id="25602" name="Picture 2" descr="What is Peripheral Artery Disease (PAD)?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19822" y="2499742"/>
            <a:ext cx="4744666" cy="203342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23478"/>
            <a:ext cx="4397138" cy="288032"/>
          </a:xfrm>
        </p:spPr>
        <p:txBody>
          <a:bodyPr>
            <a:normAutofit fontScale="90000"/>
          </a:bodyPr>
          <a:lstStyle/>
          <a:p>
            <a:r>
              <a:rPr lang="ru-RU" dirty="0"/>
              <a:t> Патогенез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275606"/>
            <a:ext cx="7886700" cy="3357117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/>
              <a:t>Основными патогенетическими механизмами ЗПА являются: </a:t>
            </a:r>
          </a:p>
          <a:p>
            <a:pPr>
              <a:buNone/>
            </a:pPr>
            <a:r>
              <a:rPr lang="ru-RU" dirty="0"/>
              <a:t>- атеросклероз в сосудистой стенке  </a:t>
            </a:r>
          </a:p>
          <a:p>
            <a:pPr>
              <a:buFontTx/>
              <a:buChar char="-"/>
            </a:pPr>
            <a:r>
              <a:rPr lang="ru-RU" dirty="0"/>
              <a:t>ишемия в тканях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r>
              <a:rPr lang="ru-RU" dirty="0"/>
              <a:t>Атерома состоит из липидного ядра и окружающих его белков.</a:t>
            </a:r>
          </a:p>
          <a:p>
            <a:pPr>
              <a:buNone/>
            </a:pPr>
            <a:r>
              <a:rPr lang="ru-RU" dirty="0"/>
              <a:t> </a:t>
            </a:r>
          </a:p>
          <a:p>
            <a:pPr>
              <a:buNone/>
            </a:pPr>
            <a:r>
              <a:rPr lang="ru-RU" dirty="0"/>
              <a:t>Постепенно развивается атеросклероз закупоривающий средние и мелкие сосуды, вызывая тканевую гипоксию.</a:t>
            </a:r>
            <a:endParaRPr lang="az-Latn-AZ" dirty="0"/>
          </a:p>
          <a:p>
            <a:pPr>
              <a:buNone/>
            </a:pPr>
            <a:r>
              <a:rPr lang="az-Latn-AZ" dirty="0"/>
              <a:t>    </a:t>
            </a:r>
          </a:p>
          <a:p>
            <a:pPr>
              <a:buNone/>
            </a:pPr>
            <a:r>
              <a:rPr lang="az-Latn-AZ" dirty="0"/>
              <a:t>   </a:t>
            </a:r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endParaRPr lang="az-Latn-AZ" dirty="0"/>
          </a:p>
          <a:p>
            <a:pPr>
              <a:buNone/>
            </a:pP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315291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Патоморфология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Основными морфологическими изменениями являются</a:t>
            </a:r>
          </a:p>
          <a:p>
            <a:pPr>
              <a:buNone/>
            </a:pPr>
            <a:r>
              <a:rPr lang="az-Latn-AZ" dirty="0"/>
              <a:t> - </a:t>
            </a:r>
            <a:r>
              <a:rPr lang="ru-RU" dirty="0"/>
              <a:t> </a:t>
            </a:r>
            <a:r>
              <a:rPr lang="ru-RU" i="1" dirty="0"/>
              <a:t>ишемия</a:t>
            </a:r>
            <a:endParaRPr lang="az-Latn-AZ" i="1" dirty="0"/>
          </a:p>
          <a:p>
            <a:pPr>
              <a:buNone/>
            </a:pPr>
            <a:r>
              <a:rPr lang="az-Latn-AZ" i="1" dirty="0"/>
              <a:t> - </a:t>
            </a:r>
            <a:r>
              <a:rPr lang="ru-RU" i="1" dirty="0"/>
              <a:t> фиброз</a:t>
            </a:r>
            <a:endParaRPr lang="az-Latn-AZ" i="1" dirty="0"/>
          </a:p>
          <a:p>
            <a:pPr>
              <a:buNone/>
            </a:pPr>
            <a:r>
              <a:rPr lang="az-Latn-AZ" i="1" dirty="0"/>
              <a:t> - </a:t>
            </a:r>
            <a:r>
              <a:rPr lang="ru-RU" i="1" dirty="0"/>
              <a:t> некроз</a:t>
            </a:r>
            <a:endParaRPr lang="az-Latn-AZ" i="1" dirty="0"/>
          </a:p>
          <a:p>
            <a:pPr>
              <a:buNone/>
            </a:pPr>
            <a:r>
              <a:rPr lang="az-Latn-AZ" i="1" dirty="0"/>
              <a:t> - </a:t>
            </a:r>
            <a:r>
              <a:rPr lang="ru-RU" i="1" dirty="0"/>
              <a:t> воспаление  </a:t>
            </a:r>
            <a:r>
              <a:rPr lang="ru-RU" dirty="0"/>
              <a:t>мышц, нервов и кожи нижних конечностей.</a:t>
            </a:r>
            <a:endParaRPr lang="az-Latn-AZ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360040"/>
          </a:xfrm>
        </p:spPr>
        <p:txBody>
          <a:bodyPr>
            <a:normAutofit fontScale="90000"/>
          </a:bodyPr>
          <a:lstStyle/>
          <a:p>
            <a:r>
              <a:rPr lang="ru-RU" dirty="0"/>
              <a:t> Течение болезни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987574"/>
            <a:ext cx="8208912" cy="3816424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az-Latn-AZ" dirty="0"/>
              <a:t> </a:t>
            </a:r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r>
              <a:rPr lang="ru-RU" dirty="0"/>
              <a:t> </a:t>
            </a:r>
            <a:endParaRPr lang="az-Latn-AZ" dirty="0"/>
          </a:p>
          <a:p>
            <a:pPr algn="just">
              <a:buNone/>
            </a:pPr>
            <a:r>
              <a:rPr lang="ru-RU" i="1" dirty="0"/>
              <a:t>         ЗПА остается стабильным в 70-80% случаев, ухудшается в 10-20%, приводит к постоянной боли и гангрене в 1-2%, вмешательство проводится в 4% случаев. </a:t>
            </a:r>
          </a:p>
        </p:txBody>
      </p:sp>
      <p:graphicFrame>
        <p:nvGraphicFramePr>
          <p:cNvPr id="4" name="Схема 3"/>
          <p:cNvGraphicFramePr/>
          <p:nvPr/>
        </p:nvGraphicFramePr>
        <p:xfrm>
          <a:off x="1763688" y="987574"/>
          <a:ext cx="5352256" cy="27520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23478"/>
            <a:ext cx="4397138" cy="216024"/>
          </a:xfrm>
        </p:spPr>
        <p:txBody>
          <a:bodyPr>
            <a:normAutofit fontScale="90000"/>
          </a:bodyPr>
          <a:lstStyle/>
          <a:p>
            <a:r>
              <a:rPr lang="ru-RU" dirty="0"/>
              <a:t> Осложнения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</p:nvPr>
        </p:nvGraphicFramePr>
        <p:xfrm>
          <a:off x="467544" y="915566"/>
          <a:ext cx="8352928" cy="38884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288032"/>
          </a:xfrm>
        </p:spPr>
        <p:txBody>
          <a:bodyPr>
            <a:normAutofit fontScale="90000"/>
          </a:bodyPr>
          <a:lstStyle/>
          <a:p>
            <a:r>
              <a:rPr lang="ru-RU" dirty="0"/>
              <a:t> Клиническое обследование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369219"/>
            <a:ext cx="8352928" cy="3263504"/>
          </a:xfrm>
        </p:spPr>
        <p:txBody>
          <a:bodyPr numCol="2">
            <a:normAutofit fontScale="92500" lnSpcReduction="10000"/>
          </a:bodyPr>
          <a:lstStyle/>
          <a:p>
            <a:pPr marL="0" indent="0">
              <a:buNone/>
            </a:pPr>
            <a:r>
              <a:rPr lang="ru-RU" b="1" dirty="0"/>
              <a:t>Симптомы</a:t>
            </a:r>
            <a:endParaRPr lang="az-Latn-AZ" b="1" dirty="0"/>
          </a:p>
          <a:p>
            <a:pPr>
              <a:buFontTx/>
              <a:buChar char="-"/>
            </a:pPr>
            <a:r>
              <a:rPr lang="ru-RU" dirty="0"/>
              <a:t>Бессимптомный</a:t>
            </a:r>
            <a:endParaRPr lang="az-Latn-AZ" dirty="0"/>
          </a:p>
          <a:p>
            <a:pPr lvl="0">
              <a:buFontTx/>
              <a:buChar char="-"/>
            </a:pPr>
            <a:r>
              <a:rPr lang="ru-RU" dirty="0"/>
              <a:t>Перемежающаяся хромота</a:t>
            </a:r>
          </a:p>
          <a:p>
            <a:pPr lvl="0">
              <a:buNone/>
            </a:pPr>
            <a:r>
              <a:rPr lang="az-Latn-AZ" dirty="0"/>
              <a:t>(</a:t>
            </a:r>
            <a:r>
              <a:rPr lang="ru-RU" dirty="0"/>
              <a:t>ощущение боли в ногах возникающее при ходьбе </a:t>
            </a:r>
            <a:r>
              <a:rPr lang="az-Latn-AZ" dirty="0"/>
              <a:t>)</a:t>
            </a:r>
          </a:p>
          <a:p>
            <a:pPr lvl="0">
              <a:buFontTx/>
              <a:buChar char="-"/>
            </a:pPr>
            <a:r>
              <a:rPr lang="ru-RU" dirty="0"/>
              <a:t>ощущение боли в состоянии покоя</a:t>
            </a:r>
          </a:p>
          <a:p>
            <a:pPr>
              <a:buFontTx/>
              <a:buChar char="-"/>
            </a:pPr>
            <a:r>
              <a:rPr lang="ru-RU" dirty="0"/>
              <a:t>Язва и гангрена </a:t>
            </a:r>
          </a:p>
          <a:p>
            <a:pPr>
              <a:buFontTx/>
              <a:buChar char="-"/>
            </a:pPr>
            <a:endParaRPr lang="ru-RU" dirty="0"/>
          </a:p>
          <a:p>
            <a:pPr>
              <a:buFontTx/>
              <a:buChar char="-"/>
            </a:pPr>
            <a:endParaRPr lang="ru-RU" dirty="0"/>
          </a:p>
          <a:p>
            <a:pPr>
              <a:buFontTx/>
              <a:buChar char="-"/>
            </a:pPr>
            <a:endParaRPr lang="ru-RU" dirty="0"/>
          </a:p>
          <a:p>
            <a:pPr marL="0" indent="0">
              <a:buNone/>
            </a:pPr>
            <a:r>
              <a:rPr lang="ru-RU" b="1" dirty="0"/>
              <a:t>Физикальное обследование</a:t>
            </a:r>
          </a:p>
          <a:p>
            <a:r>
              <a:rPr lang="ru-RU" dirty="0"/>
              <a:t> Атрофические изменение кожи </a:t>
            </a:r>
          </a:p>
          <a:p>
            <a:r>
              <a:rPr lang="ru-RU" dirty="0" err="1"/>
              <a:t>гипоэстезия</a:t>
            </a:r>
            <a:endParaRPr lang="ru-RU" dirty="0"/>
          </a:p>
          <a:p>
            <a:r>
              <a:rPr lang="ru-RU" dirty="0"/>
              <a:t>Язва, гангрена</a:t>
            </a:r>
          </a:p>
          <a:p>
            <a:r>
              <a:rPr lang="ru-RU" dirty="0"/>
              <a:t>Потеря пульса</a:t>
            </a:r>
            <a:endParaRPr lang="az-Latn-AZ" b="1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az-Latn-AZ" dirty="0"/>
          </a:p>
          <a:p>
            <a:pPr>
              <a:buNone/>
            </a:pPr>
            <a:endParaRPr lang="ru-RU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123478"/>
            <a:ext cx="4397138" cy="72008"/>
          </a:xfrm>
        </p:spPr>
        <p:txBody>
          <a:bodyPr>
            <a:normAutofit fontScale="90000"/>
          </a:bodyPr>
          <a:lstStyle/>
          <a:p>
            <a:r>
              <a:rPr lang="ru-RU" dirty="0"/>
              <a:t>Лабораторные исследования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az-Latn-AZ" i="1" dirty="0">
                <a:solidFill>
                  <a:srgbClr val="FF0000"/>
                </a:solidFill>
              </a:rPr>
              <a:t>                          </a:t>
            </a:r>
          </a:p>
          <a:p>
            <a:pPr>
              <a:buNone/>
            </a:pPr>
            <a:r>
              <a:rPr lang="az-Latn-AZ" i="1" dirty="0">
                <a:solidFill>
                  <a:srgbClr val="FF0000"/>
                </a:solidFill>
              </a:rPr>
              <a:t> </a:t>
            </a:r>
            <a:r>
              <a:rPr lang="ru-RU" i="1" dirty="0">
                <a:solidFill>
                  <a:srgbClr val="FF0000"/>
                </a:solidFill>
              </a:rPr>
              <a:t>          Специфического лабораторного маркера ЗПА не существует.</a:t>
            </a:r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>
              <a:buNone/>
            </a:pPr>
            <a:endParaRPr lang="ru-RU" dirty="0"/>
          </a:p>
          <a:p>
            <a:pPr algn="ctr">
              <a:buNone/>
            </a:pPr>
            <a:r>
              <a:rPr lang="ru-RU" dirty="0"/>
              <a:t>     Лабораторные тесты могут быть использованы для оценки ишемии и некроза тканей, а также осложнений.</a:t>
            </a:r>
          </a:p>
          <a:p>
            <a:pPr>
              <a:buNone/>
            </a:pPr>
            <a:r>
              <a:rPr lang="ru-RU" i="1" dirty="0">
                <a:solidFill>
                  <a:srgbClr val="FF0000"/>
                </a:solidFill>
              </a:rPr>
              <a:t> </a:t>
            </a:r>
            <a:endParaRPr lang="az-Latn-AZ" dirty="0"/>
          </a:p>
          <a:p>
            <a:endParaRPr lang="az-Latn-AZ" dirty="0"/>
          </a:p>
          <a:p>
            <a:endParaRPr lang="az-Latn-AZ" dirty="0"/>
          </a:p>
          <a:p>
            <a:pPr algn="ctr">
              <a:buNone/>
            </a:pPr>
            <a:r>
              <a:rPr lang="az-Latn-AZ" dirty="0"/>
              <a:t> </a:t>
            </a:r>
            <a:r>
              <a:rPr lang="ru-RU" dirty="0"/>
              <a:t>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5040560" cy="288032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Визуализационные</a:t>
            </a:r>
            <a:r>
              <a:rPr lang="ru-RU" dirty="0"/>
              <a:t> </a:t>
            </a:r>
            <a:r>
              <a:rPr lang="az-Latn-AZ" dirty="0"/>
              <a:t> </a:t>
            </a:r>
            <a:r>
              <a:rPr lang="ru-RU" dirty="0"/>
              <a:t> исследования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az-Latn-AZ" dirty="0"/>
              <a:t> </a:t>
            </a:r>
            <a:r>
              <a:rPr lang="ru-RU" dirty="0"/>
              <a:t>Инструментальные методы исследования используются для оценки степени, локализации и размера обструкции:</a:t>
            </a:r>
          </a:p>
          <a:p>
            <a:r>
              <a:rPr lang="ru-RU" dirty="0" err="1"/>
              <a:t>Допплерография</a:t>
            </a:r>
            <a:r>
              <a:rPr lang="ru-RU" dirty="0"/>
              <a:t>, дуплексное УЗИ</a:t>
            </a:r>
            <a:r>
              <a:rPr lang="az-Latn-AZ" dirty="0"/>
              <a:t> </a:t>
            </a:r>
            <a:endParaRPr lang="ru-RU" dirty="0"/>
          </a:p>
          <a:p>
            <a:r>
              <a:rPr lang="ru-RU" dirty="0"/>
              <a:t>МР</a:t>
            </a:r>
            <a:r>
              <a:rPr lang="az-Latn-AZ" dirty="0"/>
              <a:t>-</a:t>
            </a:r>
            <a:r>
              <a:rPr lang="ru-RU" dirty="0"/>
              <a:t>ангиография </a:t>
            </a:r>
          </a:p>
          <a:p>
            <a:r>
              <a:rPr lang="ru-RU" dirty="0"/>
              <a:t>КТ - ангиография </a:t>
            </a:r>
          </a:p>
          <a:p>
            <a:r>
              <a:rPr lang="ru-RU" dirty="0"/>
              <a:t>Ангиография</a:t>
            </a:r>
            <a:r>
              <a:rPr lang="az-Latn-AZ" dirty="0"/>
              <a:t> </a:t>
            </a:r>
            <a:r>
              <a:rPr lang="ru-RU" dirty="0" err="1"/>
              <a:t>катетерная</a:t>
            </a:r>
            <a:endParaRPr lang="ru-RU" dirty="0"/>
          </a:p>
        </p:txBody>
      </p:sp>
      <p:pic>
        <p:nvPicPr>
          <p:cNvPr id="18434" name="Picture 2" descr="Peripheral artery disease. Part 1: clinical evaluation and noninvasive  diagnosis | Nature Reviews Cardiolog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20072" y="2211710"/>
            <a:ext cx="2880320" cy="219624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243283"/>
          </a:xfrm>
        </p:spPr>
        <p:txBody>
          <a:bodyPr>
            <a:normAutofit fontScale="90000"/>
          </a:bodyPr>
          <a:lstStyle/>
          <a:p>
            <a:r>
              <a:rPr lang="ru-RU" dirty="0" err="1"/>
              <a:t>Лодыжечно-плечевой</a:t>
            </a:r>
            <a:r>
              <a:rPr lang="ru-RU" dirty="0"/>
              <a:t> индекс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b="1" dirty="0" err="1"/>
              <a:t>Лодыжечно-плечевой</a:t>
            </a:r>
            <a:r>
              <a:rPr lang="ru-RU" b="1" dirty="0"/>
              <a:t> индекс</a:t>
            </a:r>
            <a:r>
              <a:rPr lang="az-Latn-AZ" dirty="0"/>
              <a:t> (ABI – Ankle Brachial Index) </a:t>
            </a:r>
            <a:r>
              <a:rPr lang="ru-RU" dirty="0"/>
              <a:t>считается наиболее чувствительным показателем ЗПА. </a:t>
            </a:r>
          </a:p>
          <a:p>
            <a:r>
              <a:rPr lang="ru-RU" dirty="0"/>
              <a:t>Индекс рассчитывается как отношение показателей систолического АД, измеренных на лодыжке и на руке в области плеча</a:t>
            </a:r>
            <a:r>
              <a:rPr lang="az-Latn-AZ" dirty="0"/>
              <a:t>.</a:t>
            </a:r>
            <a:r>
              <a:rPr lang="ru-RU" dirty="0"/>
              <a:t> Давления измеряется с помощью </a:t>
            </a:r>
            <a:r>
              <a:rPr lang="ru-RU" dirty="0" err="1"/>
              <a:t>допплера</a:t>
            </a:r>
            <a:r>
              <a:rPr lang="ru-RU" dirty="0"/>
              <a:t> в положении пациента лежа</a:t>
            </a:r>
            <a:r>
              <a:rPr lang="az-Latn-AZ" dirty="0"/>
              <a:t>.</a:t>
            </a:r>
            <a:endParaRPr lang="az-Latn-AZ" i="1" dirty="0">
              <a:solidFill>
                <a:srgbClr val="FF0000"/>
              </a:solidFill>
            </a:endParaRPr>
          </a:p>
          <a:p>
            <a:endParaRPr lang="az-Latn-AZ" i="1" dirty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az-Latn-AZ" i="1" dirty="0">
                <a:solidFill>
                  <a:srgbClr val="FF0000"/>
                </a:solidFill>
              </a:rPr>
              <a:t>  </a:t>
            </a:r>
            <a:r>
              <a:rPr lang="ru-RU" i="1" dirty="0">
                <a:solidFill>
                  <a:srgbClr val="FF0000"/>
                </a:solidFill>
              </a:rPr>
              <a:t>Низкий (</a:t>
            </a:r>
            <a:r>
              <a:rPr lang="az-Latn-AZ" i="1" dirty="0">
                <a:solidFill>
                  <a:srgbClr val="FF0000"/>
                </a:solidFill>
              </a:rPr>
              <a:t> </a:t>
            </a:r>
            <a:r>
              <a:rPr lang="en-US" i="1" dirty="0">
                <a:solidFill>
                  <a:srgbClr val="FF0000"/>
                </a:solidFill>
              </a:rPr>
              <a:t>&lt;</a:t>
            </a:r>
            <a:r>
              <a:rPr lang="az-Latn-AZ" i="1" dirty="0">
                <a:solidFill>
                  <a:srgbClr val="FF0000"/>
                </a:solidFill>
              </a:rPr>
              <a:t>0.9</a:t>
            </a:r>
            <a:r>
              <a:rPr lang="ru-RU" i="1" dirty="0">
                <a:solidFill>
                  <a:srgbClr val="FF0000"/>
                </a:solidFill>
              </a:rPr>
              <a:t>) индекс</a:t>
            </a:r>
            <a:r>
              <a:rPr lang="en-US" i="1" dirty="0">
                <a:solidFill>
                  <a:srgbClr val="FF0000"/>
                </a:solidFill>
              </a:rPr>
              <a:t> </a:t>
            </a:r>
            <a:r>
              <a:rPr lang="ru-RU" i="1" dirty="0">
                <a:solidFill>
                  <a:srgbClr val="FF0000"/>
                </a:solidFill>
              </a:rPr>
              <a:t>указывает  на ЗПА нижних конечностей</a:t>
            </a:r>
            <a:r>
              <a:rPr lang="az-Latn-AZ" i="1" dirty="0">
                <a:solidFill>
                  <a:srgbClr val="FF0000"/>
                </a:solidFill>
              </a:rPr>
              <a:t>. </a:t>
            </a:r>
            <a:endParaRPr lang="ru-RU" i="1" dirty="0">
              <a:solidFill>
                <a:srgbClr val="FF0000"/>
              </a:solidFill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216024"/>
          </a:xfrm>
        </p:spPr>
        <p:txBody>
          <a:bodyPr>
            <a:normAutofit fontScale="90000"/>
          </a:bodyPr>
          <a:lstStyle/>
          <a:p>
            <a:r>
              <a:rPr lang="ru-RU" dirty="0"/>
              <a:t> Функциональные тесты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ru-RU" sz="1600" b="1" i="1" dirty="0" err="1">
                <a:solidFill>
                  <a:srgbClr val="FF0000"/>
                </a:solidFill>
              </a:rPr>
              <a:t>Тредмил</a:t>
            </a:r>
            <a:r>
              <a:rPr lang="ru-RU" sz="1600" b="1" i="1" dirty="0">
                <a:solidFill>
                  <a:srgbClr val="FF0000"/>
                </a:solidFill>
              </a:rPr>
              <a:t> </a:t>
            </a:r>
            <a:r>
              <a:rPr lang="az-Latn-AZ" sz="1600" b="1" i="1" dirty="0">
                <a:solidFill>
                  <a:srgbClr val="FF0000"/>
                </a:solidFill>
              </a:rPr>
              <a:t> -</a:t>
            </a:r>
            <a:r>
              <a:rPr lang="ru-RU" sz="1600" dirty="0"/>
              <a:t> В тесте ходьбы пациент ходит в течении 5 минут, исследуется динамика лодыжечного давления,</a:t>
            </a:r>
            <a:r>
              <a:rPr lang="ru-RU" sz="1600" b="1" dirty="0"/>
              <a:t> </a:t>
            </a:r>
            <a:r>
              <a:rPr lang="ru-RU" sz="1600" dirty="0" err="1"/>
              <a:t>лодыжечно-плечевого</a:t>
            </a:r>
            <a:r>
              <a:rPr lang="ru-RU" sz="1600" dirty="0"/>
              <a:t> индекса и других показателей.</a:t>
            </a:r>
          </a:p>
          <a:p>
            <a:pPr algn="just">
              <a:buNone/>
            </a:pPr>
            <a:r>
              <a:rPr lang="az-Latn-AZ" sz="1600" dirty="0"/>
              <a:t> </a:t>
            </a:r>
            <a:endParaRPr lang="ru-RU" sz="1600" dirty="0"/>
          </a:p>
          <a:p>
            <a:pPr marL="0" indent="0" algn="just">
              <a:buNone/>
            </a:pPr>
            <a:r>
              <a:rPr lang="ru-RU" sz="1600" b="1" i="1" dirty="0">
                <a:solidFill>
                  <a:srgbClr val="FF0000"/>
                </a:solidFill>
              </a:rPr>
              <a:t>Измерение бледности</a:t>
            </a:r>
            <a:r>
              <a:rPr lang="az-Latn-AZ" sz="1600" b="1" i="1" dirty="0">
                <a:solidFill>
                  <a:srgbClr val="FF0000"/>
                </a:solidFill>
              </a:rPr>
              <a:t> </a:t>
            </a:r>
            <a:r>
              <a:rPr lang="az-Latn-AZ" sz="1600" dirty="0"/>
              <a:t>– </a:t>
            </a:r>
            <a:r>
              <a:rPr lang="ru-RU" sz="1600" dirty="0"/>
              <a:t>может помочь определить степень ЗПА</a:t>
            </a:r>
            <a:r>
              <a:rPr lang="az-Latn-AZ" sz="1600" dirty="0"/>
              <a:t>.</a:t>
            </a:r>
            <a:r>
              <a:rPr lang="ru-RU" sz="1600" dirty="0"/>
              <a:t> Обследование следует проводить в лежачем положении.</a:t>
            </a:r>
            <a:r>
              <a:rPr lang="az-Latn-AZ" sz="1600" dirty="0"/>
              <a:t>  </a:t>
            </a:r>
          </a:p>
          <a:p>
            <a:pPr algn="just"/>
            <a:r>
              <a:rPr lang="az-Latn-AZ" sz="1600" dirty="0"/>
              <a:t>IV </a:t>
            </a:r>
            <a:r>
              <a:rPr lang="ru-RU" sz="1600" dirty="0"/>
              <a:t>стадия</a:t>
            </a:r>
            <a:r>
              <a:rPr lang="az-Latn-AZ" sz="1600" dirty="0"/>
              <a:t> – </a:t>
            </a:r>
            <a:r>
              <a:rPr lang="ru-RU" sz="1600" dirty="0"/>
              <a:t>при нормальном состоянии конечностей наблюдается бледность</a:t>
            </a:r>
            <a:endParaRPr lang="az-Latn-AZ" sz="1600" dirty="0"/>
          </a:p>
          <a:p>
            <a:pPr algn="just"/>
            <a:r>
              <a:rPr lang="az-Latn-AZ" sz="1600" dirty="0"/>
              <a:t>III</a:t>
            </a:r>
            <a:r>
              <a:rPr lang="ru-RU" sz="1600" dirty="0"/>
              <a:t> стадия </a:t>
            </a:r>
            <a:r>
              <a:rPr lang="az-Latn-AZ" sz="1600" dirty="0"/>
              <a:t>- </a:t>
            </a:r>
            <a:r>
              <a:rPr lang="ru-RU" sz="1600" dirty="0"/>
              <a:t>При отсутствии бледности конечность приподнимают на 60°, бледность возникает в течении &lt;30 сек</a:t>
            </a:r>
            <a:r>
              <a:rPr lang="az-Latn-AZ" sz="1600" dirty="0"/>
              <a:t>. </a:t>
            </a:r>
          </a:p>
          <a:p>
            <a:pPr algn="just"/>
            <a:r>
              <a:rPr lang="az-Latn-AZ" sz="1600" dirty="0"/>
              <a:t>II </a:t>
            </a:r>
            <a:r>
              <a:rPr lang="ru-RU" sz="1600" dirty="0"/>
              <a:t>стадия </a:t>
            </a:r>
            <a:r>
              <a:rPr lang="az-Latn-AZ" sz="1600" dirty="0"/>
              <a:t>- </a:t>
            </a:r>
            <a:r>
              <a:rPr lang="ru-RU" sz="1600" dirty="0"/>
              <a:t>бледность возникает до 60 секунд</a:t>
            </a:r>
            <a:endParaRPr lang="az-Latn-AZ" sz="1600" dirty="0"/>
          </a:p>
          <a:p>
            <a:pPr algn="just"/>
            <a:r>
              <a:rPr lang="az-Latn-AZ" sz="1600" dirty="0"/>
              <a:t>I</a:t>
            </a:r>
            <a:r>
              <a:rPr lang="ru-RU" sz="1600" dirty="0"/>
              <a:t> стадия </a:t>
            </a:r>
            <a:r>
              <a:rPr lang="az-Latn-AZ" sz="1600" dirty="0"/>
              <a:t>- </a:t>
            </a:r>
            <a:r>
              <a:rPr lang="ru-RU" sz="1600" dirty="0"/>
              <a:t>бледность возникает  через 60 секунд</a:t>
            </a:r>
            <a:r>
              <a:rPr lang="az-Latn-AZ" sz="1600" dirty="0"/>
              <a:t> </a:t>
            </a:r>
          </a:p>
          <a:p>
            <a:pPr algn="just"/>
            <a:r>
              <a:rPr lang="az-Latn-AZ" sz="1600" dirty="0"/>
              <a:t>0</a:t>
            </a:r>
            <a:r>
              <a:rPr lang="ru-RU" sz="1600" dirty="0"/>
              <a:t> стадия </a:t>
            </a:r>
            <a:r>
              <a:rPr lang="az-Latn-AZ" sz="1600" dirty="0"/>
              <a:t>- </a:t>
            </a:r>
            <a:r>
              <a:rPr lang="ru-RU" sz="1600" dirty="0"/>
              <a:t>через 60 секунд бледность конечностей отсутствует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315290"/>
          </a:xfrm>
        </p:spPr>
        <p:txBody>
          <a:bodyPr>
            <a:normAutofit fontScale="90000"/>
          </a:bodyPr>
          <a:lstStyle/>
          <a:p>
            <a:r>
              <a:rPr lang="ru-RU" dirty="0"/>
              <a:t> Подозрение на ЗПА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 </a:t>
            </a:r>
            <a:endParaRPr lang="az-Latn-AZ" dirty="0"/>
          </a:p>
          <a:p>
            <a:pPr lvl="0"/>
            <a:r>
              <a:rPr lang="ru-RU" dirty="0"/>
              <a:t> Перемежающаяся хромота</a:t>
            </a:r>
          </a:p>
          <a:p>
            <a:r>
              <a:rPr lang="ru-RU" dirty="0"/>
              <a:t> ощущение боли в состоянии покоя</a:t>
            </a:r>
            <a:endParaRPr lang="az-Latn-AZ" dirty="0"/>
          </a:p>
          <a:p>
            <a:r>
              <a:rPr lang="ru-RU" dirty="0"/>
              <a:t> бледность кожного покрова конечностей</a:t>
            </a:r>
            <a:endParaRPr lang="az-Latn-AZ" dirty="0"/>
          </a:p>
          <a:p>
            <a:r>
              <a:rPr lang="ru-RU" dirty="0"/>
              <a:t> пульс ослаблен или отсутствует</a:t>
            </a:r>
            <a:endParaRPr lang="az-Latn-AZ" dirty="0"/>
          </a:p>
          <a:p>
            <a:r>
              <a:rPr lang="ru-RU" dirty="0"/>
              <a:t> мышечная слабость</a:t>
            </a:r>
            <a:endParaRPr lang="az-Latn-AZ" dirty="0"/>
          </a:p>
          <a:p>
            <a:r>
              <a:rPr lang="ru-RU" dirty="0"/>
              <a:t> язва и гангрена</a:t>
            </a:r>
            <a:r>
              <a:rPr lang="az-Latn-AZ" dirty="0"/>
              <a:t> </a:t>
            </a:r>
          </a:p>
          <a:p>
            <a:endParaRPr lang="az-Latn-AZ" dirty="0"/>
          </a:p>
          <a:p>
            <a:endParaRPr lang="ru-RU" dirty="0"/>
          </a:p>
        </p:txBody>
      </p:sp>
      <p:pic>
        <p:nvPicPr>
          <p:cNvPr id="15362" name="Picture 2" descr="Common Questions About PAD – Fact Sheet | CardioSmart – American College of  Cardiolog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588224" y="1419622"/>
            <a:ext cx="2365255" cy="31912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23479"/>
            <a:ext cx="4397138" cy="288032"/>
          </a:xfrm>
        </p:spPr>
        <p:txBody>
          <a:bodyPr>
            <a:normAutofit fontScale="90000"/>
          </a:bodyPr>
          <a:lstStyle/>
          <a:p>
            <a:r>
              <a:rPr lang="ru-RU" dirty="0"/>
              <a:t> Подтверждение диагноза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Для подтверждения диагноза</a:t>
            </a:r>
            <a:r>
              <a:rPr lang="az-Latn-AZ" dirty="0"/>
              <a:t> </a:t>
            </a:r>
          </a:p>
          <a:p>
            <a:r>
              <a:rPr lang="ru-RU" dirty="0"/>
              <a:t>Измеряют </a:t>
            </a:r>
            <a:r>
              <a:rPr lang="ru-RU" dirty="0" err="1"/>
              <a:t>лодыжечно-плечевой</a:t>
            </a:r>
            <a:r>
              <a:rPr lang="ru-RU" dirty="0"/>
              <a:t> индекс с помощью </a:t>
            </a:r>
            <a:r>
              <a:rPr lang="ru-RU" dirty="0" err="1"/>
              <a:t>допплера</a:t>
            </a:r>
            <a:r>
              <a:rPr lang="az-Latn-AZ" dirty="0"/>
              <a:t>, </a:t>
            </a:r>
          </a:p>
          <a:p>
            <a:r>
              <a:rPr lang="ru-RU" dirty="0"/>
              <a:t>артерии и вены оценивают с помощью ДУС</a:t>
            </a:r>
            <a:r>
              <a:rPr lang="az-Latn-AZ" dirty="0"/>
              <a:t>.</a:t>
            </a:r>
          </a:p>
          <a:p>
            <a:pPr algn="ctr">
              <a:buNone/>
            </a:pPr>
            <a:r>
              <a:rPr lang="ru-RU" dirty="0"/>
              <a:t> </a:t>
            </a:r>
          </a:p>
          <a:p>
            <a:pPr algn="ctr">
              <a:buNone/>
            </a:pPr>
            <a:r>
              <a:rPr lang="ru-RU" i="1" dirty="0">
                <a:solidFill>
                  <a:srgbClr val="FF0000"/>
                </a:solidFill>
              </a:rPr>
              <a:t> КТ и </a:t>
            </a:r>
            <a:r>
              <a:rPr lang="ru-RU" i="1" dirty="0" err="1">
                <a:solidFill>
                  <a:srgbClr val="FF0000"/>
                </a:solidFill>
              </a:rPr>
              <a:t>МР-ангиография</a:t>
            </a:r>
            <a:r>
              <a:rPr lang="ru-RU" i="1" dirty="0">
                <a:solidFill>
                  <a:srgbClr val="FF0000"/>
                </a:solidFill>
              </a:rPr>
              <a:t>, </a:t>
            </a:r>
            <a:r>
              <a:rPr lang="ru-RU" i="1" dirty="0" err="1">
                <a:solidFill>
                  <a:srgbClr val="FF0000"/>
                </a:solidFill>
              </a:rPr>
              <a:t>артериография</a:t>
            </a:r>
            <a:r>
              <a:rPr lang="ru-RU" i="1" dirty="0">
                <a:solidFill>
                  <a:srgbClr val="FF0000"/>
                </a:solidFill>
              </a:rPr>
              <a:t> выполняются при невозможности уточнения диагноза с помощью этих исследований или при подготовке пациентов к операции.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51470"/>
            <a:ext cx="4397138" cy="288032"/>
          </a:xfrm>
        </p:spPr>
        <p:txBody>
          <a:bodyPr>
            <a:noAutofit/>
          </a:bodyPr>
          <a:lstStyle/>
          <a:p>
            <a:r>
              <a:rPr lang="ru-RU" sz="2000" dirty="0"/>
              <a:t>Дифференциальная диагностика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ru-RU" dirty="0"/>
              <a:t>Спинальный</a:t>
            </a:r>
            <a:r>
              <a:rPr lang="az-Latn-AZ" dirty="0"/>
              <a:t> </a:t>
            </a:r>
            <a:r>
              <a:rPr lang="ru-RU" dirty="0"/>
              <a:t>стеноз</a:t>
            </a:r>
            <a:r>
              <a:rPr lang="az-Latn-AZ" dirty="0"/>
              <a:t>: </a:t>
            </a:r>
            <a:r>
              <a:rPr lang="ru-RU" dirty="0"/>
              <a:t>синдром конского хвоста может вызвать нейрогенная боль</a:t>
            </a:r>
            <a:r>
              <a:rPr lang="az-Latn-AZ" dirty="0"/>
              <a:t> ;</a:t>
            </a:r>
            <a:endParaRPr lang="ru-RU" dirty="0"/>
          </a:p>
          <a:p>
            <a:r>
              <a:rPr lang="ru-RU" dirty="0"/>
              <a:t>Остеохондроз</a:t>
            </a:r>
            <a:r>
              <a:rPr lang="az-Latn-AZ" dirty="0"/>
              <a:t>,</a:t>
            </a:r>
            <a:r>
              <a:rPr lang="ru-RU" dirty="0"/>
              <a:t> артроз</a:t>
            </a:r>
            <a:r>
              <a:rPr lang="az-Latn-AZ" dirty="0"/>
              <a:t> </a:t>
            </a:r>
            <a:r>
              <a:rPr lang="ru-RU" dirty="0"/>
              <a:t>тазобедренного сустава</a:t>
            </a:r>
            <a:r>
              <a:rPr lang="az-Latn-AZ" dirty="0"/>
              <a:t>;</a:t>
            </a:r>
            <a:endParaRPr lang="ru-RU" dirty="0"/>
          </a:p>
          <a:p>
            <a:r>
              <a:rPr lang="ru-RU" dirty="0"/>
              <a:t>Повреждение (компрессия) нервных корешков;</a:t>
            </a:r>
          </a:p>
          <a:p>
            <a:r>
              <a:rPr lang="ru-RU" dirty="0" err="1"/>
              <a:t>Сдавление</a:t>
            </a:r>
            <a:r>
              <a:rPr lang="ru-RU" dirty="0"/>
              <a:t> подколенной артерии медиальной головкой икроножной мышцы (компрессия синдром).</a:t>
            </a:r>
          </a:p>
          <a:p>
            <a:endParaRPr lang="ru-RU" dirty="0"/>
          </a:p>
          <a:p>
            <a:pPr>
              <a:buNone/>
            </a:pPr>
            <a:r>
              <a:rPr lang="ru-RU" dirty="0"/>
              <a:t> 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51470"/>
            <a:ext cx="4397138" cy="216024"/>
          </a:xfrm>
        </p:spPr>
        <p:txBody>
          <a:bodyPr>
            <a:normAutofit fontScale="90000"/>
          </a:bodyPr>
          <a:lstStyle/>
          <a:p>
            <a:r>
              <a:rPr lang="ru-RU" dirty="0"/>
              <a:t>Диагностические критерии 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755576" y="1131590"/>
          <a:ext cx="7416824" cy="33843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23478"/>
            <a:ext cx="4397138" cy="144016"/>
          </a:xfrm>
        </p:spPr>
        <p:txBody>
          <a:bodyPr>
            <a:normAutofit fontScale="90000"/>
          </a:bodyPr>
          <a:lstStyle/>
          <a:p>
            <a:r>
              <a:rPr lang="ru-RU" dirty="0"/>
              <a:t> Исключают диагноз ЗПА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z-Latn-AZ" dirty="0"/>
          </a:p>
          <a:p>
            <a:endParaRPr lang="az-Latn-AZ" dirty="0"/>
          </a:p>
          <a:p>
            <a:r>
              <a:rPr lang="ru-RU" sz="2000" dirty="0"/>
              <a:t>высокий ( </a:t>
            </a:r>
            <a:r>
              <a:rPr lang="en-US" sz="2000" dirty="0"/>
              <a:t>&gt; </a:t>
            </a:r>
            <a:r>
              <a:rPr lang="ru-RU" sz="2000" dirty="0"/>
              <a:t>0.9 )</a:t>
            </a:r>
            <a:r>
              <a:rPr lang="en-US" sz="2000" dirty="0"/>
              <a:t> </a:t>
            </a:r>
            <a:r>
              <a:rPr lang="ru-RU" sz="2000" dirty="0" err="1"/>
              <a:t>лодыжечно-плечевой</a:t>
            </a:r>
            <a:r>
              <a:rPr lang="ru-RU" sz="2000" dirty="0"/>
              <a:t> индекс</a:t>
            </a:r>
            <a:endParaRPr lang="ru-RU" dirty="0"/>
          </a:p>
          <a:p>
            <a:pPr>
              <a:buNone/>
            </a:pPr>
            <a:r>
              <a:rPr lang="az-Latn-AZ" dirty="0"/>
              <a:t> </a:t>
            </a:r>
          </a:p>
          <a:p>
            <a:r>
              <a:rPr lang="ru-RU" sz="2000" dirty="0"/>
              <a:t>нормальные сосуды при </a:t>
            </a:r>
            <a:r>
              <a:rPr lang="ru-RU" sz="2000" dirty="0" err="1"/>
              <a:t>визуализационных</a:t>
            </a:r>
            <a:r>
              <a:rPr lang="ru-RU" sz="2000" dirty="0"/>
              <a:t> исследованиях. </a:t>
            </a:r>
          </a:p>
          <a:p>
            <a:pPr lvl="0"/>
            <a:endParaRPr lang="ru-RU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23478"/>
            <a:ext cx="4397138" cy="243283"/>
          </a:xfrm>
        </p:spPr>
        <p:txBody>
          <a:bodyPr>
            <a:normAutofit fontScale="90000"/>
          </a:bodyPr>
          <a:lstStyle/>
          <a:p>
            <a:r>
              <a:rPr lang="ru-RU" dirty="0"/>
              <a:t>Принципы лечения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z-Latn-AZ" dirty="0"/>
          </a:p>
          <a:p>
            <a:r>
              <a:rPr lang="ru-RU" dirty="0"/>
              <a:t>Хотя ЗПА обычно протекает стабильно, иногда может прогрессировать и вызывать осложнений.</a:t>
            </a:r>
            <a:endParaRPr lang="az-Latn-AZ" dirty="0"/>
          </a:p>
          <a:p>
            <a:r>
              <a:rPr lang="ru-RU" dirty="0"/>
              <a:t>Поэтому его необходимо наблюдать и лечить.  </a:t>
            </a:r>
            <a:endParaRPr lang="az-Latn-AZ" dirty="0"/>
          </a:p>
          <a:p>
            <a:r>
              <a:rPr lang="ru-RU" dirty="0"/>
              <a:t>Лечебные мероприятие должны быть направлены на облегчение симптомов, снижение риска развития </a:t>
            </a:r>
            <a:r>
              <a:rPr lang="ru-RU" dirty="0" err="1"/>
              <a:t>сердечно-сосудистых</a:t>
            </a:r>
            <a:r>
              <a:rPr lang="ru-RU" dirty="0"/>
              <a:t> заболеваний и осложнений. 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360040"/>
          </a:xfrm>
        </p:spPr>
        <p:txBody>
          <a:bodyPr>
            <a:normAutofit fontScale="90000"/>
          </a:bodyPr>
          <a:lstStyle/>
          <a:p>
            <a:r>
              <a:rPr lang="ru-RU" dirty="0"/>
              <a:t> Методы лечения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11560" y="1203598"/>
            <a:ext cx="7903790" cy="3429125"/>
          </a:xfrm>
        </p:spPr>
        <p:txBody>
          <a:bodyPr numCol="3"/>
          <a:lstStyle/>
          <a:p>
            <a:pPr>
              <a:buNone/>
            </a:pPr>
            <a:r>
              <a:rPr lang="az-Latn-AZ" sz="1800" b="1" dirty="0"/>
              <a:t> </a:t>
            </a:r>
            <a:r>
              <a:rPr lang="ru-RU" sz="1800" b="1" dirty="0"/>
              <a:t>Консервативное </a:t>
            </a:r>
            <a:endParaRPr lang="ru-RU" sz="1800" dirty="0"/>
          </a:p>
          <a:p>
            <a:r>
              <a:rPr lang="ru-RU" sz="1800" dirty="0"/>
              <a:t>Модификация факторов  риска</a:t>
            </a:r>
          </a:p>
          <a:p>
            <a:r>
              <a:rPr lang="ru-RU" sz="1800" dirty="0" err="1"/>
              <a:t>Антитромбоцитарные</a:t>
            </a:r>
            <a:endParaRPr lang="ru-RU" sz="1800" dirty="0"/>
          </a:p>
          <a:p>
            <a:r>
              <a:rPr lang="ru-RU" sz="1800" dirty="0" err="1"/>
              <a:t>Статины</a:t>
            </a:r>
            <a:endParaRPr lang="ru-RU" sz="1800" dirty="0"/>
          </a:p>
          <a:p>
            <a:r>
              <a:rPr lang="ru-RU" sz="1800" dirty="0"/>
              <a:t>Вазодилататоры</a:t>
            </a:r>
          </a:p>
          <a:p>
            <a:r>
              <a:rPr lang="ru-RU" sz="1800" dirty="0"/>
              <a:t>Физическая нагрузка</a:t>
            </a:r>
          </a:p>
          <a:p>
            <a:r>
              <a:rPr lang="az-Latn-AZ" sz="1800" dirty="0"/>
              <a:t>Regenerator terapiyalr (</a:t>
            </a:r>
            <a:r>
              <a:rPr lang="ru-RU" sz="1800" dirty="0" err="1"/>
              <a:t>ангиогенные</a:t>
            </a:r>
            <a:r>
              <a:rPr lang="ru-RU" sz="1800" dirty="0"/>
              <a:t> факторы роста</a:t>
            </a:r>
            <a:r>
              <a:rPr lang="az-Latn-AZ" sz="1800" dirty="0"/>
              <a:t> və </a:t>
            </a:r>
            <a:r>
              <a:rPr lang="ru-RU" sz="1800" dirty="0"/>
              <a:t>стволовые клетки</a:t>
            </a:r>
            <a:r>
              <a:rPr lang="az-Latn-AZ" sz="1800" dirty="0"/>
              <a:t>, </a:t>
            </a:r>
            <a:r>
              <a:rPr lang="ru-RU" sz="1800" dirty="0" err="1"/>
              <a:t>экзосомы</a:t>
            </a:r>
            <a:r>
              <a:rPr lang="az-Latn-AZ" sz="1800" dirty="0"/>
              <a:t>)</a:t>
            </a:r>
            <a:endParaRPr lang="ru-RU" sz="1800" dirty="0"/>
          </a:p>
          <a:p>
            <a:pPr>
              <a:buNone/>
            </a:pPr>
            <a:r>
              <a:rPr lang="ru-RU" sz="1800" b="1" dirty="0"/>
              <a:t>   </a:t>
            </a:r>
            <a:r>
              <a:rPr lang="ru-RU" sz="1800" b="1" dirty="0" err="1"/>
              <a:t>Хирургич.лечение</a:t>
            </a:r>
            <a:endParaRPr lang="ru-RU" sz="1800" dirty="0"/>
          </a:p>
          <a:p>
            <a:r>
              <a:rPr lang="ru-RU" sz="1800" dirty="0"/>
              <a:t>Шунтирование</a:t>
            </a:r>
          </a:p>
          <a:p>
            <a:r>
              <a:rPr lang="ru-RU" sz="1800" dirty="0" err="1"/>
              <a:t>Эндартерэктомия</a:t>
            </a:r>
            <a:endParaRPr lang="ru-RU" sz="1800" dirty="0"/>
          </a:p>
          <a:p>
            <a:r>
              <a:rPr lang="ru-RU" sz="1800" dirty="0"/>
              <a:t>Ампутация</a:t>
            </a:r>
            <a:endParaRPr lang="az-Latn-AZ" sz="1800" dirty="0"/>
          </a:p>
          <a:p>
            <a:endParaRPr lang="az-Latn-AZ" sz="1800" dirty="0"/>
          </a:p>
          <a:p>
            <a:endParaRPr lang="az-Latn-AZ" sz="1800" dirty="0"/>
          </a:p>
          <a:p>
            <a:endParaRPr lang="az-Latn-AZ" sz="1800" dirty="0"/>
          </a:p>
          <a:p>
            <a:endParaRPr lang="az-Latn-AZ" sz="1800" dirty="0"/>
          </a:p>
          <a:p>
            <a:pPr>
              <a:buNone/>
            </a:pPr>
            <a:r>
              <a:rPr lang="az-Latn-AZ" sz="1800" b="1" dirty="0"/>
              <a:t>  </a:t>
            </a:r>
          </a:p>
          <a:p>
            <a:pPr>
              <a:buNone/>
            </a:pPr>
            <a:r>
              <a:rPr lang="az-Latn-AZ" sz="1800" b="1" dirty="0"/>
              <a:t>   </a:t>
            </a:r>
            <a:r>
              <a:rPr lang="ru-RU" sz="1800" b="1" dirty="0" err="1"/>
              <a:t>Эндоваскулярные</a:t>
            </a:r>
            <a:r>
              <a:rPr lang="ru-RU" sz="1800" b="1" dirty="0"/>
              <a:t> вмешательства</a:t>
            </a:r>
            <a:endParaRPr lang="ru-RU" sz="1800" dirty="0"/>
          </a:p>
          <a:p>
            <a:r>
              <a:rPr lang="ru-RU" sz="1800" dirty="0" err="1"/>
              <a:t>Ангиопластика</a:t>
            </a:r>
            <a:endParaRPr lang="ru-RU" sz="1800" dirty="0"/>
          </a:p>
          <a:p>
            <a:r>
              <a:rPr lang="ru-RU" sz="1800" dirty="0" err="1"/>
              <a:t>Стент</a:t>
            </a:r>
            <a:endParaRPr lang="ru-RU" sz="1800" dirty="0"/>
          </a:p>
          <a:p>
            <a:r>
              <a:rPr lang="ru-RU" sz="1800" dirty="0" err="1"/>
              <a:t>Эндартерэктомия</a:t>
            </a:r>
            <a:endParaRPr lang="ru-RU" sz="1800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9218" name="Picture 2" descr="Peripheral Arterial Disease (PAD) | Colorado Cardiovascular Surgical  Associates - CCVSA - Denver, C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39952" y="3003798"/>
            <a:ext cx="3368824" cy="139935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23479"/>
            <a:ext cx="4397138" cy="288032"/>
          </a:xfrm>
        </p:spPr>
        <p:txBody>
          <a:bodyPr>
            <a:normAutofit fontScale="90000"/>
          </a:bodyPr>
          <a:lstStyle/>
          <a:p>
            <a:r>
              <a:rPr lang="ru-RU" dirty="0"/>
              <a:t> П</a:t>
            </a:r>
            <a:r>
              <a:rPr lang="az-Latn-AZ" dirty="0"/>
              <a:t>оказания к опер</a:t>
            </a:r>
            <a:r>
              <a:rPr lang="ru-RU" dirty="0" err="1"/>
              <a:t>ации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369219"/>
            <a:ext cx="3888432" cy="3263504"/>
          </a:xfrm>
        </p:spPr>
        <p:txBody>
          <a:bodyPr>
            <a:normAutofit/>
          </a:bodyPr>
          <a:lstStyle/>
          <a:p>
            <a:pPr algn="ctr">
              <a:buNone/>
            </a:pPr>
            <a:endParaRPr lang="az-Latn-AZ" b="1" i="1" dirty="0">
              <a:solidFill>
                <a:srgbClr val="FF0000"/>
              </a:solidFill>
            </a:endParaRPr>
          </a:p>
          <a:p>
            <a:pPr lvl="0">
              <a:buNone/>
            </a:pPr>
            <a:r>
              <a:rPr lang="ru-RU" dirty="0"/>
              <a:t> </a:t>
            </a:r>
            <a:r>
              <a:rPr lang="ru-RU" b="1" i="1" dirty="0"/>
              <a:t>Симптоматическое ЗПА</a:t>
            </a:r>
          </a:p>
          <a:p>
            <a:pPr lvl="0">
              <a:buNone/>
            </a:pPr>
            <a:r>
              <a:rPr lang="ru-RU" dirty="0"/>
              <a:t>- перемежающаяся хромота,</a:t>
            </a:r>
          </a:p>
          <a:p>
            <a:pPr lvl="0">
              <a:buNone/>
            </a:pPr>
            <a:r>
              <a:rPr lang="ru-RU" dirty="0"/>
              <a:t>- боли в состоянии покоя,</a:t>
            </a:r>
          </a:p>
          <a:p>
            <a:pPr lvl="0">
              <a:buFontTx/>
              <a:buChar char="-"/>
            </a:pPr>
            <a:r>
              <a:rPr lang="ru-RU" dirty="0"/>
              <a:t>гангрена</a:t>
            </a:r>
          </a:p>
          <a:p>
            <a:pPr lvl="0">
              <a:buNone/>
            </a:pPr>
            <a:r>
              <a:rPr lang="ru-RU" dirty="0"/>
              <a:t>  </a:t>
            </a:r>
            <a:r>
              <a:rPr lang="ru-RU" i="1" dirty="0"/>
              <a:t>является показанием к хирургическому вмешательству</a:t>
            </a:r>
            <a:r>
              <a:rPr lang="ru-RU" b="1" i="1" dirty="0"/>
              <a:t> </a:t>
            </a:r>
          </a:p>
          <a:p>
            <a:endParaRPr lang="ru-RU" dirty="0"/>
          </a:p>
        </p:txBody>
      </p:sp>
      <p:pic>
        <p:nvPicPr>
          <p:cNvPr id="8200" name="Picture 8" descr="Symptoms of PAD | Virclinic in Mumbai | Leaser Treatment in Mumbai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779912" y="1419622"/>
            <a:ext cx="4680520" cy="2880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51470"/>
            <a:ext cx="4397138" cy="216024"/>
          </a:xfrm>
        </p:spPr>
        <p:txBody>
          <a:bodyPr>
            <a:normAutofit fontScale="90000"/>
          </a:bodyPr>
          <a:lstStyle/>
          <a:p>
            <a:r>
              <a:rPr lang="ru-RU" dirty="0"/>
              <a:t>П</a:t>
            </a:r>
            <a:r>
              <a:rPr lang="az-Latn-AZ" dirty="0"/>
              <a:t>ротивопоказания к операции</a:t>
            </a:r>
            <a:r>
              <a:rPr lang="ru-RU" dirty="0"/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28650" y="1369219"/>
            <a:ext cx="7975798" cy="3263504"/>
          </a:xfrm>
        </p:spPr>
        <p:txBody>
          <a:bodyPr/>
          <a:lstStyle/>
          <a:p>
            <a:pPr>
              <a:buNone/>
            </a:pPr>
            <a:endParaRPr lang="az-Latn-AZ" dirty="0"/>
          </a:p>
          <a:p>
            <a:r>
              <a:rPr lang="ru-RU" dirty="0">
                <a:solidFill>
                  <a:srgbClr val="FF0000"/>
                </a:solidFill>
              </a:rPr>
              <a:t>абсолютные противопоказания </a:t>
            </a:r>
            <a:r>
              <a:rPr lang="ru-RU" dirty="0"/>
              <a:t>-</a:t>
            </a:r>
            <a:r>
              <a:rPr lang="ru-RU" dirty="0">
                <a:solidFill>
                  <a:srgbClr val="FF0000"/>
                </a:solidFill>
              </a:rPr>
              <a:t> </a:t>
            </a:r>
            <a:r>
              <a:rPr lang="ru-RU" dirty="0" err="1"/>
              <a:t>агональное</a:t>
            </a:r>
            <a:r>
              <a:rPr lang="ru-RU" dirty="0"/>
              <a:t> или очень тяжелое состояние больного</a:t>
            </a:r>
            <a:endParaRPr lang="az-Latn-AZ" dirty="0"/>
          </a:p>
          <a:p>
            <a:r>
              <a:rPr lang="ru-RU" dirty="0">
                <a:solidFill>
                  <a:srgbClr val="FF0000"/>
                </a:solidFill>
              </a:rPr>
              <a:t>относительные противопоказания </a:t>
            </a:r>
            <a:r>
              <a:rPr lang="az-Latn-AZ" dirty="0"/>
              <a:t>- </a:t>
            </a:r>
            <a:r>
              <a:rPr lang="ru-RU" dirty="0"/>
              <a:t>тяжелые сопутствующие заболевания - острый инфаркт миокарда, легкая и неопасная для жизни ишемия больных с неоперабельными  злокачественными опухолями 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23728" y="123478"/>
            <a:ext cx="4397138" cy="288032"/>
          </a:xfrm>
        </p:spPr>
        <p:txBody>
          <a:bodyPr>
            <a:normAutofit fontScale="90000"/>
          </a:bodyPr>
          <a:lstStyle/>
          <a:p>
            <a:r>
              <a:rPr lang="ru-RU" dirty="0"/>
              <a:t> Алгоритм лечения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95536" y="771550"/>
            <a:ext cx="7886700" cy="3888432"/>
          </a:xfrm>
        </p:spPr>
        <p:txBody>
          <a:bodyPr/>
          <a:lstStyle/>
          <a:p>
            <a:pPr>
              <a:buNone/>
            </a:pPr>
            <a:endParaRPr lang="ru-RU" dirty="0"/>
          </a:p>
          <a:p>
            <a:endParaRPr lang="ru-RU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267744" y="771550"/>
            <a:ext cx="4104456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</a:rPr>
              <a:t> в первую очередь учитывается стадия заболевания,  локализация и размер обструкции </a:t>
            </a:r>
          </a:p>
        </p:txBody>
      </p:sp>
      <p:cxnSp>
        <p:nvCxnSpPr>
          <p:cNvPr id="9" name="Прямая со стрелкой 8"/>
          <p:cNvCxnSpPr/>
          <p:nvPr/>
        </p:nvCxnSpPr>
        <p:spPr>
          <a:xfrm flipH="1">
            <a:off x="1835696" y="1347614"/>
            <a:ext cx="1656184" cy="72008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Прямоугольник 10"/>
          <p:cNvSpPr/>
          <p:nvPr/>
        </p:nvSpPr>
        <p:spPr>
          <a:xfrm>
            <a:off x="611560" y="2067694"/>
            <a:ext cx="1800200" cy="36004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 Бессимптомный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2771800" y="2139702"/>
            <a:ext cx="1706488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   </a:t>
            </a:r>
            <a:r>
              <a:rPr lang="ru-RU" dirty="0" err="1">
                <a:solidFill>
                  <a:schemeClr val="tx1"/>
                </a:solidFill>
              </a:rPr>
              <a:t>Клаудикация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644008" y="2139702"/>
            <a:ext cx="1562472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 Боль в покое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6516216" y="2139702"/>
            <a:ext cx="1728192" cy="504056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>
                <a:solidFill>
                  <a:schemeClr val="tx1"/>
                </a:solidFill>
              </a:rPr>
              <a:t> Язва</a:t>
            </a:r>
            <a:r>
              <a:rPr lang="az-Latn-AZ" dirty="0">
                <a:solidFill>
                  <a:schemeClr val="tx1"/>
                </a:solidFill>
              </a:rPr>
              <a:t>, </a:t>
            </a:r>
            <a:r>
              <a:rPr lang="ru-RU" dirty="0">
                <a:solidFill>
                  <a:schemeClr val="tx1"/>
                </a:solidFill>
              </a:rPr>
              <a:t>гангрена</a:t>
            </a:r>
          </a:p>
        </p:txBody>
      </p:sp>
      <p:cxnSp>
        <p:nvCxnSpPr>
          <p:cNvPr id="16" name="Прямая со стрелкой 15"/>
          <p:cNvCxnSpPr/>
          <p:nvPr/>
        </p:nvCxnSpPr>
        <p:spPr>
          <a:xfrm flipH="1">
            <a:off x="3779912" y="1419622"/>
            <a:ext cx="21602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 стрелкой 18"/>
          <p:cNvCxnSpPr/>
          <p:nvPr/>
        </p:nvCxnSpPr>
        <p:spPr>
          <a:xfrm>
            <a:off x="4644008" y="1419622"/>
            <a:ext cx="576064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 стрелкой 21"/>
          <p:cNvCxnSpPr/>
          <p:nvPr/>
        </p:nvCxnSpPr>
        <p:spPr>
          <a:xfrm>
            <a:off x="5292080" y="1347614"/>
            <a:ext cx="1728192" cy="64807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Прямая со стрелкой 37"/>
          <p:cNvCxnSpPr/>
          <p:nvPr/>
        </p:nvCxnSpPr>
        <p:spPr>
          <a:xfrm>
            <a:off x="7452320" y="257175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Прямоугольник 40"/>
          <p:cNvSpPr/>
          <p:nvPr/>
        </p:nvSpPr>
        <p:spPr>
          <a:xfrm>
            <a:off x="755576" y="2931790"/>
            <a:ext cx="1296144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400" dirty="0">
                <a:solidFill>
                  <a:schemeClr val="tx1"/>
                </a:solidFill>
              </a:rPr>
              <a:t>мероприятия снижающие риск</a:t>
            </a:r>
            <a:endParaRPr lang="ru-RU" sz="1400" dirty="0">
              <a:solidFill>
                <a:schemeClr val="tx1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2483768" y="3003798"/>
            <a:ext cx="2088232" cy="1008112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/>
            <a:r>
              <a:rPr lang="az-Latn-AZ" sz="1400" dirty="0">
                <a:solidFill>
                  <a:schemeClr val="tx1"/>
                </a:solidFill>
              </a:rPr>
              <a:t>мероприятия снижающие риск</a:t>
            </a:r>
            <a:r>
              <a:rPr lang="ru-RU" sz="1400" dirty="0">
                <a:solidFill>
                  <a:schemeClr val="tx1"/>
                </a:solidFill>
              </a:rPr>
              <a:t> </a:t>
            </a:r>
            <a:endParaRPr lang="az-Latn-AZ" sz="1400" dirty="0">
              <a:solidFill>
                <a:schemeClr val="tx1"/>
              </a:solidFill>
            </a:endParaRPr>
          </a:p>
          <a:p>
            <a:pPr marL="342900" indent="-342900"/>
            <a:r>
              <a:rPr lang="ru-RU" sz="1400" dirty="0">
                <a:solidFill>
                  <a:schemeClr val="tx1"/>
                </a:solidFill>
              </a:rPr>
              <a:t> медикаментозное лечение</a:t>
            </a:r>
          </a:p>
          <a:p>
            <a:pPr marL="342900" indent="-342900"/>
            <a:r>
              <a:rPr lang="ru-RU" sz="1400" dirty="0">
                <a:solidFill>
                  <a:schemeClr val="tx1"/>
                </a:solidFill>
              </a:rPr>
              <a:t>При наличии показаний  </a:t>
            </a:r>
            <a:r>
              <a:rPr lang="ru-RU" sz="1400" dirty="0" err="1">
                <a:solidFill>
                  <a:schemeClr val="tx1"/>
                </a:solidFill>
              </a:rPr>
              <a:t>реваскуляризация</a:t>
            </a:r>
            <a:endParaRPr lang="az-Latn-AZ" sz="1400" dirty="0">
              <a:solidFill>
                <a:schemeClr val="tx1"/>
              </a:solidFill>
            </a:endParaRPr>
          </a:p>
          <a:p>
            <a:pPr marL="342900" indent="-342900"/>
            <a:r>
              <a:rPr lang="ru-RU" sz="14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43" name="Прямоугольник 42"/>
          <p:cNvSpPr/>
          <p:nvPr/>
        </p:nvSpPr>
        <p:spPr>
          <a:xfrm>
            <a:off x="4932040" y="2931790"/>
            <a:ext cx="1584176" cy="9144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ru-RU" sz="1400" dirty="0">
                <a:solidFill>
                  <a:schemeClr val="tx1"/>
                </a:solidFill>
              </a:rPr>
              <a:t>Хирургическая, </a:t>
            </a:r>
            <a:r>
              <a:rPr lang="ru-RU" sz="1400" dirty="0" err="1">
                <a:solidFill>
                  <a:schemeClr val="tx1"/>
                </a:solidFill>
              </a:rPr>
              <a:t>эндоваскулярная</a:t>
            </a:r>
            <a:r>
              <a:rPr lang="ru-RU" sz="1400" dirty="0">
                <a:solidFill>
                  <a:schemeClr val="tx1"/>
                </a:solidFill>
              </a:rPr>
              <a:t>,  гибридная </a:t>
            </a:r>
            <a:r>
              <a:rPr lang="ru-RU" sz="1400" dirty="0" err="1">
                <a:solidFill>
                  <a:schemeClr val="tx1"/>
                </a:solidFill>
              </a:rPr>
              <a:t>реваскуляризация</a:t>
            </a:r>
            <a:r>
              <a:rPr lang="ru-RU" sz="1400" dirty="0">
                <a:solidFill>
                  <a:schemeClr val="tx1"/>
                </a:solidFill>
              </a:rPr>
              <a:t>  </a:t>
            </a:r>
          </a:p>
        </p:txBody>
      </p:sp>
      <p:sp>
        <p:nvSpPr>
          <p:cNvPr id="44" name="Прямоугольник 43"/>
          <p:cNvSpPr/>
          <p:nvPr/>
        </p:nvSpPr>
        <p:spPr>
          <a:xfrm>
            <a:off x="6804248" y="2931790"/>
            <a:ext cx="1296144" cy="72008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>
                <a:solidFill>
                  <a:schemeClr val="tx1"/>
                </a:solidFill>
              </a:rPr>
              <a:t> Ампутация</a:t>
            </a:r>
          </a:p>
        </p:txBody>
      </p:sp>
      <p:cxnSp>
        <p:nvCxnSpPr>
          <p:cNvPr id="46" name="Прямая со стрелкой 45"/>
          <p:cNvCxnSpPr/>
          <p:nvPr/>
        </p:nvCxnSpPr>
        <p:spPr>
          <a:xfrm>
            <a:off x="1403648" y="257175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 стрелкой 48"/>
          <p:cNvCxnSpPr/>
          <p:nvPr/>
        </p:nvCxnSpPr>
        <p:spPr>
          <a:xfrm>
            <a:off x="3635896" y="257175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 стрелкой 55"/>
          <p:cNvCxnSpPr/>
          <p:nvPr/>
        </p:nvCxnSpPr>
        <p:spPr>
          <a:xfrm>
            <a:off x="5508104" y="2571750"/>
            <a:ext cx="0" cy="288032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23479"/>
            <a:ext cx="4397138" cy="288032"/>
          </a:xfrm>
        </p:spPr>
        <p:txBody>
          <a:bodyPr>
            <a:normAutofit fontScale="90000"/>
          </a:bodyPr>
          <a:lstStyle/>
          <a:p>
            <a:r>
              <a:rPr lang="ru-RU" dirty="0"/>
              <a:t> Прогноз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/>
              <a:t>Прогноз заболевания зависит от стадии поражения артерии, факторов риска, наличия сопутствующих заболеваний.</a:t>
            </a:r>
          </a:p>
          <a:p>
            <a:r>
              <a:rPr lang="ru-RU" dirty="0"/>
              <a:t> Прогрессирование бессимптомной и перемежающейся хромоты незначительно (10-20%), в то время как постоянная боль и гангрена прогрессируют в большинстве случаев.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23478"/>
            <a:ext cx="4397138" cy="216024"/>
          </a:xfrm>
        </p:spPr>
        <p:txBody>
          <a:bodyPr>
            <a:normAutofit fontScale="90000"/>
          </a:bodyPr>
          <a:lstStyle/>
          <a:p>
            <a:r>
              <a:rPr lang="ru-RU" dirty="0"/>
              <a:t> Профилактика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ru-RU" dirty="0"/>
              <a:t>Профилактика заключается в предотвращении атеросклероза:</a:t>
            </a:r>
          </a:p>
          <a:p>
            <a:pPr lvl="0"/>
            <a:r>
              <a:rPr lang="ru-RU" dirty="0"/>
              <a:t>отказ от курения</a:t>
            </a:r>
          </a:p>
          <a:p>
            <a:pPr lvl="0"/>
            <a:r>
              <a:rPr lang="ru-RU" dirty="0"/>
              <a:t>контроль артериального давления и уровня холестерина</a:t>
            </a:r>
          </a:p>
          <a:p>
            <a:pPr lvl="0"/>
            <a:r>
              <a:rPr lang="ru-RU" dirty="0"/>
              <a:t>снижение веса</a:t>
            </a:r>
          </a:p>
          <a:p>
            <a:pPr lvl="0"/>
            <a:r>
              <a:rPr lang="ru-RU" dirty="0"/>
              <a:t>контроль уровня сахара в крови у больных сахарным диабетом</a:t>
            </a:r>
          </a:p>
          <a:p>
            <a:r>
              <a:rPr lang="az-Latn-AZ" dirty="0"/>
              <a:t>физическая активность </a:t>
            </a:r>
            <a:r>
              <a:rPr lang="ru-RU" dirty="0"/>
              <a:t> 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051720" y="123478"/>
            <a:ext cx="4397138" cy="243283"/>
          </a:xfrm>
        </p:spPr>
        <p:txBody>
          <a:bodyPr>
            <a:normAutofit fontScale="90000"/>
          </a:bodyPr>
          <a:lstStyle/>
          <a:p>
            <a:r>
              <a:rPr lang="ru-RU" dirty="0"/>
              <a:t> Скрининг и</a:t>
            </a:r>
            <a:r>
              <a:rPr lang="az-Latn-AZ" dirty="0"/>
              <a:t> </a:t>
            </a:r>
            <a:r>
              <a:rPr lang="ru-RU" dirty="0"/>
              <a:t>отслеживание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z-Latn-AZ" dirty="0"/>
          </a:p>
          <a:p>
            <a:r>
              <a:rPr lang="az-Latn-AZ" dirty="0"/>
              <a:t>ABI</a:t>
            </a:r>
            <a:endParaRPr lang="ru-RU" dirty="0"/>
          </a:p>
          <a:p>
            <a:pPr>
              <a:buNone/>
            </a:pPr>
            <a:endParaRPr lang="ru-RU" dirty="0"/>
          </a:p>
          <a:p>
            <a:r>
              <a:rPr lang="ru-RU" dirty="0"/>
              <a:t>Бессимптомных  пациенты должны контролироваться каждые 2 года, а </a:t>
            </a:r>
            <a:r>
              <a:rPr lang="ru-RU" dirty="0" err="1"/>
              <a:t>симптомные</a:t>
            </a:r>
            <a:r>
              <a:rPr lang="ru-RU" dirty="0"/>
              <a:t> - каждые 3-6месяцев по клиническим показателям и </a:t>
            </a:r>
            <a:r>
              <a:rPr lang="en-US" dirty="0"/>
              <a:t>ABI</a:t>
            </a:r>
            <a:r>
              <a:rPr lang="ru-RU" dirty="0"/>
              <a:t>.  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-116132"/>
            <a:ext cx="5328592" cy="626909"/>
          </a:xfrm>
        </p:spPr>
        <p:txBody>
          <a:bodyPr>
            <a:noAutofit/>
          </a:bodyPr>
          <a:lstStyle/>
          <a:p>
            <a:r>
              <a:rPr lang="ru-RU" sz="1600" dirty="0"/>
              <a:t>Реабилитация ,что характерно для особых групп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az-Latn-AZ" dirty="0"/>
          </a:p>
          <a:p>
            <a:endParaRPr lang="az-Latn-AZ" dirty="0"/>
          </a:p>
          <a:p>
            <a:r>
              <a:rPr lang="ru-RU" dirty="0"/>
              <a:t>Реабилитация проводится в общем порядке</a:t>
            </a:r>
            <a:r>
              <a:rPr lang="az-Latn-AZ" dirty="0"/>
              <a:t>.</a:t>
            </a:r>
          </a:p>
          <a:p>
            <a:r>
              <a:rPr lang="ru-RU" dirty="0"/>
              <a:t>Недостаточно информации о характеристиках особых групп (дети, беременные женщины, пожилые люди)</a:t>
            </a:r>
            <a:r>
              <a:rPr lang="az-Latn-AZ" dirty="0"/>
              <a:t>.</a:t>
            </a:r>
            <a:endParaRPr lang="ru-RU" dirty="0"/>
          </a:p>
          <a:p>
            <a:endParaRPr lang="ru-RU" dirty="0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/>
          <a:lstStyle/>
          <a:p>
            <a:pPr algn="ctr">
              <a:buNone/>
            </a:pPr>
            <a:endParaRPr lang="az-Latn-AZ" sz="20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buNone/>
            </a:pPr>
            <a:endParaRPr lang="az-Latn-AZ" sz="2000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algn="ctr">
              <a:buNone/>
            </a:pPr>
            <a:r>
              <a:rPr lang="ru-RU" sz="2400" b="1" i="1" dirty="0">
                <a:solidFill>
                  <a:srgbClr val="7030A0"/>
                </a:solidFill>
                <a:latin typeface="Calibri" panose="020F0502020204030204" pitchFamily="34" charset="0"/>
                <a:ea typeface="Calibri" panose="020F0502020204030204" pitchFamily="34" charset="0"/>
              </a:rPr>
              <a:t> Спасибо за внимание!</a:t>
            </a:r>
            <a:endParaRPr lang="az-Latn-AZ" sz="1800" b="1" i="1" dirty="0">
              <a:solidFill>
                <a:srgbClr val="7030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CP-Ürək-Şok-az</Template>
  <TotalTime>1084</TotalTime>
  <Words>1047</Words>
  <Application>Microsoft Office PowerPoint</Application>
  <PresentationFormat>Экран (16:9)</PresentationFormat>
  <Paragraphs>239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Calibri</vt:lpstr>
      <vt:lpstr>inherit</vt:lpstr>
      <vt:lpstr>Praktiki dərs şablonu 7</vt:lpstr>
      <vt:lpstr> Заболевание периферических артерий нижних конечностей</vt:lpstr>
      <vt:lpstr> Определение</vt:lpstr>
      <vt:lpstr> Классификация</vt:lpstr>
      <vt:lpstr>Причины и факторы риска</vt:lpstr>
      <vt:lpstr> Патогенез</vt:lpstr>
      <vt:lpstr>Патоморфология</vt:lpstr>
      <vt:lpstr> Течение болезни</vt:lpstr>
      <vt:lpstr> Осложнения</vt:lpstr>
      <vt:lpstr> Клиническое обследование</vt:lpstr>
      <vt:lpstr>Лабораторные исследования</vt:lpstr>
      <vt:lpstr>Визуализационные   исследования</vt:lpstr>
      <vt:lpstr>Лодыжечно-плечевой индекс </vt:lpstr>
      <vt:lpstr> Функциональные тесты</vt:lpstr>
      <vt:lpstr> Подозрение на ЗПА</vt:lpstr>
      <vt:lpstr> Подтверждение диагноза</vt:lpstr>
      <vt:lpstr>Дифференциальная диагностика</vt:lpstr>
      <vt:lpstr>Диагностические критерии </vt:lpstr>
      <vt:lpstr> Исключают диагноз ЗПА</vt:lpstr>
      <vt:lpstr>Принципы лечения </vt:lpstr>
      <vt:lpstr> Методы лечения</vt:lpstr>
      <vt:lpstr> Показания к операции</vt:lpstr>
      <vt:lpstr>Противопоказания к операции </vt:lpstr>
      <vt:lpstr> Алгоритм лечения</vt:lpstr>
      <vt:lpstr> Прогноз</vt:lpstr>
      <vt:lpstr> Профилактика</vt:lpstr>
      <vt:lpstr> Скрининг и отслеживание </vt:lpstr>
      <vt:lpstr>Реабилитация ,что характерно для особых групп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Aşağı ətrafların periferik artrerial xəstəliyi</dc:title>
  <dc:creator>samsung</dc:creator>
  <cp:lastModifiedBy>Shukufa Musayeva</cp:lastModifiedBy>
  <cp:revision>98</cp:revision>
  <dcterms:created xsi:type="dcterms:W3CDTF">2023-08-14T16:13:40Z</dcterms:created>
  <dcterms:modified xsi:type="dcterms:W3CDTF">2023-09-19T01:46:43Z</dcterms:modified>
</cp:coreProperties>
</file>